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rels" ContentType="application/vnd.openxmlformats-package.relationships+xml"/>
  <Default Extension="png" ContentType="image/png"/>
  <Default Extension="psmdcp" ContentType="application/vnd.openxmlformats-package.core-properti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376136f45de14ba3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a93a0cbfb0b34534" /><Relationship Type="http://schemas.openxmlformats.org/package/2006/relationships/metadata/core-properties" Target="/package/services/metadata/core-properties/77d9d3a81c144d56b6494b4981f385a6.psmdcp" Id="Raf7d6d72edbb4ce5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