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rels" ContentType="application/vnd.openxmlformats-package.relationships+xml"/>
  <Default Extension="png" ContentType="image/png"/>
  <Default Extension="psmdcp" ContentType="application/vnd.openxmlformats-package.core-properti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63435352eafb4a34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73552c8643524c6d" /><Relationship Type="http://schemas.openxmlformats.org/package/2006/relationships/metadata/core-properties" Target="/package/services/metadata/core-properties/f4b22711b0c64d6e85ac1e2ec316b65c.psmdcp" Id="Rac6946bc9b3a402c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5.1.19.9</vt:lpwstr>
  </op:property>
</op:Properties>
</file>