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rels" ContentType="application/vnd.openxmlformats-package.relationships+xml"/>
  <Default Extension="png" ContentType="image/png"/>
  <Default Extension="psmdcp" ContentType="application/vnd.openxmlformats-package.core-properti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611616fb3cf34192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fa0855d661f64563" /><Relationship Type="http://schemas.openxmlformats.org/package/2006/relationships/metadata/core-properties" Target="/package/services/metadata/core-properties/82415af2cac04eefb1852991fd012c4d.psmdcp" Id="R0ef5bb921cec4e51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15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5.1.19.9</vt:lpwstr>
  </op:property>
</op:Properties>
</file>