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de5a91071ca7406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d35b7e5ba7a042b8" /><Relationship Type="http://schemas.openxmlformats.org/package/2006/relationships/metadata/core-properties" Target="/package/services/metadata/core-properties/92536dc63e4948fcbe98eff2f36c3bae.psmdcp" Id="R5ae0db4094ff4eb6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