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703" r:id="rId3"/>
  </p:sldMasterIdLst>
  <p:notesMasterIdLst>
    <p:notesMasterId r:id="rId35"/>
  </p:notesMasterIdLst>
  <p:handoutMasterIdLst>
    <p:handoutMasterId r:id="rId36"/>
  </p:handoutMasterIdLst>
  <p:sldIdLst>
    <p:sldId id="426" r:id="rId4"/>
    <p:sldId id="416" r:id="rId5"/>
    <p:sldId id="423" r:id="rId6"/>
    <p:sldId id="425" r:id="rId7"/>
    <p:sldId id="424" r:id="rId8"/>
    <p:sldId id="350" r:id="rId9"/>
    <p:sldId id="352" r:id="rId10"/>
    <p:sldId id="412" r:id="rId11"/>
    <p:sldId id="379" r:id="rId12"/>
    <p:sldId id="428" r:id="rId13"/>
    <p:sldId id="429" r:id="rId14"/>
    <p:sldId id="430" r:id="rId15"/>
    <p:sldId id="431" r:id="rId16"/>
    <p:sldId id="432" r:id="rId17"/>
    <p:sldId id="393" r:id="rId18"/>
    <p:sldId id="394" r:id="rId19"/>
    <p:sldId id="433" r:id="rId20"/>
    <p:sldId id="435" r:id="rId21"/>
    <p:sldId id="436" r:id="rId22"/>
    <p:sldId id="437" r:id="rId23"/>
    <p:sldId id="438" r:id="rId24"/>
    <p:sldId id="439" r:id="rId25"/>
    <p:sldId id="440" r:id="rId26"/>
    <p:sldId id="441" r:id="rId27"/>
    <p:sldId id="442" r:id="rId28"/>
    <p:sldId id="411" r:id="rId29"/>
    <p:sldId id="404" r:id="rId30"/>
    <p:sldId id="419" r:id="rId31"/>
    <p:sldId id="418" r:id="rId32"/>
    <p:sldId id="421" r:id="rId33"/>
    <p:sldId id="422" r:id="rId34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DF2E2"/>
    <a:srgbClr val="FAFBF7"/>
    <a:srgbClr val="F2F6EA"/>
    <a:srgbClr val="FFFFEB"/>
    <a:srgbClr val="FFFFFF"/>
    <a:srgbClr val="FF00FF"/>
    <a:srgbClr val="FF33CC"/>
    <a:srgbClr val="9933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79" autoAdjust="0"/>
  </p:normalViewPr>
  <p:slideViewPr>
    <p:cSldViewPr snapToObjects="1">
      <p:cViewPr varScale="1">
        <p:scale>
          <a:sx n="113" d="100"/>
          <a:sy n="113" d="100"/>
        </p:scale>
        <p:origin x="-615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4" d="100"/>
          <a:sy n="84" d="100"/>
        </p:scale>
        <p:origin x="3912" y="9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1032DF71-8240-458C-BDD2-31186DDACB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zh-CN" altLang="en-US"/>
              <a:t>状元成才路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F3CE853B-0D3F-454F-862E-C8FBBA27D5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8A8A9A5-2ACD-4E63-9648-D257C4ACA5DD}" type="datetimeFigureOut">
              <a:rPr lang="zh-CN" altLang="en-US"/>
              <a:pPr>
                <a:defRPr/>
              </a:pPr>
              <a:t>2021/11/17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BA6C8849-5926-453F-BE14-75666D4973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zh-CN" altLang="en-US"/>
              <a:t>状元成才路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B155039-D7B6-4F80-A936-4AB5120B86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43F6D9-B3DC-4113-8586-A6670C76480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465340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257B42D9-0F12-473D-B982-791F13A36B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状元成才路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1F1C9668-54E0-420B-AD4B-EABC1C5F789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ABF09C0B-A9CB-4F2B-9571-A3312504013A}" type="datetimeFigureOut">
              <a:rPr lang="zh-CN" altLang="en-US"/>
              <a:pPr>
                <a:defRPr/>
              </a:pPr>
              <a:t>2021/11/17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xmlns="" id="{F3BC506F-9451-4490-8527-E881A4B39A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xmlns="" id="{8935E680-560E-48B1-B90D-6982AFE43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3AEB9DB-7190-45FF-A996-5D25D452D4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状元成才路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C0DB6A6-C14A-4C74-BAF4-B0FAD0DACC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A3D724B-CEB9-42B2-8FB2-99879E07BC6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755380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4340" name="页脚占位符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mtClean="0"/>
              <a:t>状元成才路</a:t>
            </a:r>
          </a:p>
        </p:txBody>
      </p:sp>
      <p:sp>
        <p:nvSpPr>
          <p:cNvPr id="14341" name="页眉占位符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mtClean="0"/>
              <a:t>状元成才路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0484" name="页脚占位符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mtClean="0"/>
              <a:t>状元成才路</a:t>
            </a:r>
          </a:p>
        </p:txBody>
      </p:sp>
      <p:sp>
        <p:nvSpPr>
          <p:cNvPr id="20485" name="页眉占位符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mtClean="0"/>
              <a:t>状元成才路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4580" name="页脚占位符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mtClean="0"/>
              <a:t>状元成才路</a:t>
            </a:r>
          </a:p>
        </p:txBody>
      </p:sp>
      <p:sp>
        <p:nvSpPr>
          <p:cNvPr id="24581" name="页眉占位符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mtClean="0"/>
              <a:t>状元成才路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4580" name="页脚占位符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mtClean="0"/>
              <a:t>状元成才路</a:t>
            </a:r>
          </a:p>
        </p:txBody>
      </p:sp>
      <p:sp>
        <p:nvSpPr>
          <p:cNvPr id="24581" name="页眉占位符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mtClean="0"/>
              <a:t>状元成才路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56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790160"/>
            <a:ext cx="59040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171450"/>
            <a:ext cx="5900752" cy="632210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857238"/>
            <a:ext cx="5900750" cy="38576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857238"/>
            <a:ext cx="2257408" cy="3857652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11/17/2021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400800" cy="51435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857250"/>
            <a:ext cx="7223248" cy="2985129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4057650"/>
            <a:ext cx="5657888" cy="603647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11/17/2021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11/17/2021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05978"/>
            <a:ext cx="1471594" cy="450891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686568" cy="450891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11/17/2021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566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566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566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566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566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56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210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566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566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566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566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566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316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384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38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384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3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2397515"/>
            <a:ext cx="77724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257301"/>
            <a:ext cx="7772400" cy="1153715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411015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11/17/2021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519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519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519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519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6014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6014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6014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6014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60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4800600"/>
            <a:ext cx="3200400" cy="212850"/>
          </a:xfrm>
        </p:spPr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11/17/2021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4800600"/>
            <a:ext cx="3733800" cy="212850"/>
          </a:xfrm>
        </p:spPr>
        <p:txBody>
          <a:bodyPr/>
          <a:lstStyle/>
          <a:p>
            <a:endParaRPr kumimoji="0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2357436"/>
            <a:ext cx="77724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2357437"/>
            <a:ext cx="7772400" cy="1021556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232296"/>
            <a:ext cx="7772400" cy="11251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11/17/2021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11/17/2021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11/17/2021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11/17/2021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11/17/2021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36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slideLayout" Target="../slideLayouts/slideLayout34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36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3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  <a:ea typeface="黑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  <a:ea typeface="黑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  <a:ea typeface="黑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  <a:ea typeface="黑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  <a:ea typeface="黑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  <a:ea typeface="黑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008500"/>
            <a:ext cx="9144000" cy="135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1474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4800600"/>
            <a:ext cx="3200400" cy="21285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fld id="{11DF6C85-580E-49AA-8C0F-7282E851D184}" type="datetimeFigureOut">
              <a:rPr lang="en-US" smtClean="0"/>
              <a:pPr eaLnBrk="1" latinLnBrk="0" hangingPunct="1"/>
              <a:t>11/17/2021</a:t>
            </a:fld>
            <a:endParaRPr lang="en-US" sz="11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4800600"/>
            <a:ext cx="3733800" cy="21285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zh-CN" altLang="en-US" sz="11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4800600"/>
            <a:ext cx="914400" cy="212598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algn="ctr" eaLnBrk="1" latinLnBrk="0" hangingPunct="1"/>
            <a:fld id="{6D95434A-1094-4C26-ADA4-1AB6210859AE}" type="slidenum">
              <a:rPr kumimoji="0" lang="en-US" smtClean="0"/>
              <a:pPr algn="ctr" eaLnBrk="1" latinLnBrk="0" hangingPunct="1"/>
              <a:t>‹#›</a:t>
            </a:fld>
            <a:endParaRPr kumimoji="0" lang="zh-CN" altLang="en-US" b="0" dirty="0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81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  <p:sldLayoutId id="2147483729" r:id="rId26"/>
    <p:sldLayoutId id="2147483730" r:id="rId27"/>
    <p:sldLayoutId id="2147483731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&#38451;&#20809;&#24635;&#22312;&#39118;&#38632;&#21518;.mp4" TargetMode="Externa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809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07950" y="2690813"/>
            <a:ext cx="8785225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kumimoji="1" lang="en-US" altLang="zh-CN" sz="2800" b="1">
                <a:latin typeface="楷体" pitchFamily="49" charset="-122"/>
                <a:ea typeface="楷体" pitchFamily="49" charset="-122"/>
              </a:rPr>
              <a:t>    </a:t>
            </a:r>
            <a:r>
              <a:rPr kumimoji="1" lang="zh-CN" altLang="en-US" sz="2800" b="1">
                <a:latin typeface="楷体" pitchFamily="49" charset="-122"/>
                <a:ea typeface="楷体" pitchFamily="49" charset="-122"/>
              </a:rPr>
              <a:t>熟悉的树木、村庄、桥梁</a:t>
            </a:r>
            <a:r>
              <a:rPr kumimoji="1" lang="en-US" altLang="zh-CN" sz="2800" b="1">
                <a:latin typeface="楷体" pitchFamily="49" charset="-122"/>
                <a:ea typeface="楷体" pitchFamily="49" charset="-122"/>
              </a:rPr>
              <a:t>……</a:t>
            </a:r>
            <a:r>
              <a:rPr kumimoji="1" lang="zh-CN" altLang="en-US" sz="2800" b="1">
                <a:latin typeface="楷体" pitchFamily="49" charset="-122"/>
                <a:ea typeface="楷体" pitchFamily="49" charset="-122"/>
              </a:rPr>
              <a:t>都在</a:t>
            </a:r>
            <a:r>
              <a:rPr kumimoji="1"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不停地后退</a:t>
            </a:r>
            <a:r>
              <a:rPr kumimoji="1" lang="zh-CN" altLang="en-US" sz="2800" b="1">
                <a:latin typeface="楷体" pitchFamily="49" charset="-122"/>
                <a:ea typeface="楷体" pitchFamily="49" charset="-122"/>
              </a:rPr>
              <a:t>，成为杜小康眼中的遥远之物。</a:t>
            </a:r>
          </a:p>
        </p:txBody>
      </p:sp>
      <p:pic>
        <p:nvPicPr>
          <p:cNvPr id="13315" name="Picture 4" descr="芦花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68313" y="195263"/>
            <a:ext cx="3167062" cy="6461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zh-CN" altLang="en-US" sz="3600" b="1">
                <a:solidFill>
                  <a:srgbClr val="000099"/>
                </a:solidFill>
                <a:latin typeface="楷体" pitchFamily="49" charset="-122"/>
                <a:ea typeface="楷体" pitchFamily="49" charset="-122"/>
              </a:rPr>
              <a:t>茫然、恐惧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07950" y="3779838"/>
            <a:ext cx="8785225" cy="1131887"/>
          </a:xfrm>
          <a:prstGeom prst="rect">
            <a:avLst/>
          </a:prstGeom>
          <a:solidFill>
            <a:srgbClr val="FFFF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en-US" altLang="zh-CN" sz="2800" b="1">
                <a:latin typeface="楷体" pitchFamily="49" charset="-122"/>
                <a:ea typeface="楷体" pitchFamily="49" charset="-122"/>
              </a:rPr>
              <a:t>    </a:t>
            </a:r>
            <a:r>
              <a:rPr kumimoji="1" lang="zh-CN" altLang="en-US" sz="2800" b="1">
                <a:latin typeface="楷体" pitchFamily="49" charset="-122"/>
                <a:ea typeface="楷体" pitchFamily="49" charset="-122"/>
              </a:rPr>
              <a:t>已经是</a:t>
            </a:r>
            <a:r>
              <a:rPr kumimoji="1"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陌生</a:t>
            </a:r>
            <a:r>
              <a:rPr kumimoji="1" lang="zh-CN" altLang="en-US" sz="2800" b="1">
                <a:latin typeface="楷体" pitchFamily="49" charset="-122"/>
                <a:ea typeface="楷体" pitchFamily="49" charset="-122"/>
              </a:rPr>
              <a:t>的天空和</a:t>
            </a:r>
            <a:r>
              <a:rPr kumimoji="1"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陌生</a:t>
            </a:r>
            <a:r>
              <a:rPr kumimoji="1" lang="zh-CN" altLang="en-US" sz="2800" b="1">
                <a:latin typeface="楷体" pitchFamily="49" charset="-122"/>
                <a:ea typeface="楷体" pitchFamily="49" charset="-122"/>
              </a:rPr>
              <a:t>的水面。偶然行过去一只船，那船上的人已是杜雍和杜小康</a:t>
            </a:r>
            <a:r>
              <a:rPr kumimoji="1"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从未见过</a:t>
            </a:r>
            <a:r>
              <a:rPr kumimoji="1" lang="zh-CN" altLang="en-US" sz="2800" b="1">
                <a:latin typeface="楷体" pitchFamily="49" charset="-122"/>
                <a:ea typeface="楷体" pitchFamily="49" charset="-122"/>
              </a:rPr>
              <a:t>的面孔了。</a:t>
            </a:r>
          </a:p>
        </p:txBody>
      </p:sp>
    </p:spTree>
    <p:extLst>
      <p:ext uri="{BB962C8B-B14F-4D97-AF65-F5344CB8AC3E}">
        <p14:creationId xmlns:p14="http://schemas.microsoft.com/office/powerpoint/2010/main" val="14416289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七角星 104"/>
          <p:cNvSpPr/>
          <p:nvPr/>
        </p:nvSpPr>
        <p:spPr>
          <a:xfrm>
            <a:off x="8020128" y="0"/>
            <a:ext cx="1187624" cy="929915"/>
          </a:xfrm>
          <a:prstGeom prst="star7">
            <a:avLst/>
          </a:prstGeom>
          <a:solidFill>
            <a:srgbClr val="EDF2E2"/>
          </a:solidFill>
          <a:ln w="15875">
            <a:solidFill>
              <a:srgbClr val="EDF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362" name="文本框 32"/>
          <p:cNvSpPr txBox="1">
            <a:spLocks noChangeArrowheads="1"/>
          </p:cNvSpPr>
          <p:nvPr/>
        </p:nvSpPr>
        <p:spPr bwMode="auto">
          <a:xfrm>
            <a:off x="4475163" y="2925763"/>
            <a:ext cx="50482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en-US" sz="500">
                <a:solidFill>
                  <a:srgbClr val="FFFFEB"/>
                </a:solidFill>
              </a:rPr>
              <a:t>状元成才路</a:t>
            </a:r>
            <a:endParaRPr lang="zh-CN" altLang="zh-CN" sz="500">
              <a:solidFill>
                <a:srgbClr val="FFFFEB"/>
              </a:solidFill>
            </a:endParaRPr>
          </a:p>
        </p:txBody>
      </p:sp>
      <p:sp>
        <p:nvSpPr>
          <p:cNvPr id="15363" name="文本框 34"/>
          <p:cNvSpPr txBox="1">
            <a:spLocks noChangeArrowheads="1"/>
          </p:cNvSpPr>
          <p:nvPr/>
        </p:nvSpPr>
        <p:spPr bwMode="auto">
          <a:xfrm rot="-280097">
            <a:off x="3433763" y="12287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364" name="文本框 36"/>
          <p:cNvSpPr txBox="1">
            <a:spLocks noChangeArrowheads="1"/>
          </p:cNvSpPr>
          <p:nvPr/>
        </p:nvSpPr>
        <p:spPr bwMode="auto">
          <a:xfrm rot="-5350866">
            <a:off x="5861845" y="131683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365" name="文本框 37"/>
          <p:cNvSpPr txBox="1">
            <a:spLocks noChangeArrowheads="1"/>
          </p:cNvSpPr>
          <p:nvPr/>
        </p:nvSpPr>
        <p:spPr bwMode="auto">
          <a:xfrm rot="-4150866">
            <a:off x="5331619" y="17248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366" name="文本框 45"/>
          <p:cNvSpPr txBox="1">
            <a:spLocks noChangeArrowheads="1"/>
          </p:cNvSpPr>
          <p:nvPr/>
        </p:nvSpPr>
        <p:spPr bwMode="auto">
          <a:xfrm rot="-5350866">
            <a:off x="6422232" y="13390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367" name="文本框 46"/>
          <p:cNvSpPr txBox="1">
            <a:spLocks noChangeArrowheads="1"/>
          </p:cNvSpPr>
          <p:nvPr/>
        </p:nvSpPr>
        <p:spPr bwMode="auto">
          <a:xfrm rot="-424911">
            <a:off x="7067550" y="157003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368" name="文本框 47"/>
          <p:cNvSpPr txBox="1">
            <a:spLocks noChangeArrowheads="1"/>
          </p:cNvSpPr>
          <p:nvPr/>
        </p:nvSpPr>
        <p:spPr bwMode="auto">
          <a:xfrm rot="-4150866">
            <a:off x="7655719" y="24995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369" name="文本框 49"/>
          <p:cNvSpPr txBox="1">
            <a:spLocks noChangeArrowheads="1"/>
          </p:cNvSpPr>
          <p:nvPr/>
        </p:nvSpPr>
        <p:spPr bwMode="auto">
          <a:xfrm rot="657351">
            <a:off x="5448300" y="133508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370" name="文本框 50"/>
          <p:cNvSpPr txBox="1">
            <a:spLocks noChangeArrowheads="1"/>
          </p:cNvSpPr>
          <p:nvPr/>
        </p:nvSpPr>
        <p:spPr bwMode="auto">
          <a:xfrm rot="1480325">
            <a:off x="7391400" y="12446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371" name="文本框 51"/>
          <p:cNvSpPr txBox="1">
            <a:spLocks noChangeArrowheads="1"/>
          </p:cNvSpPr>
          <p:nvPr/>
        </p:nvSpPr>
        <p:spPr bwMode="auto">
          <a:xfrm rot="-5350866">
            <a:off x="5980907" y="21772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372" name="文本框 32"/>
          <p:cNvSpPr txBox="1">
            <a:spLocks noChangeArrowheads="1"/>
          </p:cNvSpPr>
          <p:nvPr/>
        </p:nvSpPr>
        <p:spPr bwMode="auto">
          <a:xfrm>
            <a:off x="3262313" y="3560763"/>
            <a:ext cx="5048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373" name="文本框 34"/>
          <p:cNvSpPr txBox="1">
            <a:spLocks noChangeArrowheads="1"/>
          </p:cNvSpPr>
          <p:nvPr/>
        </p:nvSpPr>
        <p:spPr bwMode="auto">
          <a:xfrm rot="4149897">
            <a:off x="4464051" y="34988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374" name="文本框 36"/>
          <p:cNvSpPr txBox="1">
            <a:spLocks noChangeArrowheads="1"/>
          </p:cNvSpPr>
          <p:nvPr/>
        </p:nvSpPr>
        <p:spPr bwMode="auto">
          <a:xfrm rot="-1380000">
            <a:off x="3900488" y="130175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375" name="文本框 37"/>
          <p:cNvSpPr txBox="1">
            <a:spLocks noChangeArrowheads="1"/>
          </p:cNvSpPr>
          <p:nvPr/>
        </p:nvSpPr>
        <p:spPr bwMode="auto">
          <a:xfrm rot="-180000">
            <a:off x="4130675" y="205422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376" name="文本框 45"/>
          <p:cNvSpPr txBox="1">
            <a:spLocks noChangeArrowheads="1"/>
          </p:cNvSpPr>
          <p:nvPr/>
        </p:nvSpPr>
        <p:spPr bwMode="auto">
          <a:xfrm rot="-1380000">
            <a:off x="4460875" y="132397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377" name="文本框 46"/>
          <p:cNvSpPr txBox="1">
            <a:spLocks noChangeArrowheads="1"/>
          </p:cNvSpPr>
          <p:nvPr/>
        </p:nvSpPr>
        <p:spPr bwMode="auto">
          <a:xfrm rot="-1380000">
            <a:off x="4830763" y="153828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378" name="文本框 47"/>
          <p:cNvSpPr txBox="1">
            <a:spLocks noChangeArrowheads="1"/>
          </p:cNvSpPr>
          <p:nvPr/>
        </p:nvSpPr>
        <p:spPr bwMode="auto">
          <a:xfrm rot="-180000">
            <a:off x="5064125" y="22352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379" name="文本框 49"/>
          <p:cNvSpPr txBox="1">
            <a:spLocks noChangeArrowheads="1"/>
          </p:cNvSpPr>
          <p:nvPr/>
        </p:nvSpPr>
        <p:spPr bwMode="auto">
          <a:xfrm rot="-5350866">
            <a:off x="6311107" y="21105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380" name="文本框 50"/>
          <p:cNvSpPr txBox="1">
            <a:spLocks noChangeArrowheads="1"/>
          </p:cNvSpPr>
          <p:nvPr/>
        </p:nvSpPr>
        <p:spPr bwMode="auto">
          <a:xfrm rot="-170103">
            <a:off x="5589588" y="259080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381" name="文本框 51"/>
          <p:cNvSpPr txBox="1">
            <a:spLocks noChangeArrowheads="1"/>
          </p:cNvSpPr>
          <p:nvPr/>
        </p:nvSpPr>
        <p:spPr bwMode="auto">
          <a:xfrm rot="-5350866">
            <a:off x="5845970" y="34345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382" name="文本框 32"/>
          <p:cNvSpPr txBox="1">
            <a:spLocks noChangeArrowheads="1"/>
          </p:cNvSpPr>
          <p:nvPr/>
        </p:nvSpPr>
        <p:spPr bwMode="auto">
          <a:xfrm rot="1209897">
            <a:off x="1500188" y="2892425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383" name="文本框 34"/>
          <p:cNvSpPr txBox="1">
            <a:spLocks noChangeArrowheads="1"/>
          </p:cNvSpPr>
          <p:nvPr/>
        </p:nvSpPr>
        <p:spPr bwMode="auto">
          <a:xfrm rot="4149897">
            <a:off x="2143126" y="3455987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384" name="文本框 36"/>
          <p:cNvSpPr txBox="1">
            <a:spLocks noChangeArrowheads="1"/>
          </p:cNvSpPr>
          <p:nvPr/>
        </p:nvSpPr>
        <p:spPr bwMode="auto">
          <a:xfrm rot="-1380000">
            <a:off x="1604963" y="3228975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385" name="文本框 37"/>
          <p:cNvSpPr txBox="1">
            <a:spLocks noChangeArrowheads="1"/>
          </p:cNvSpPr>
          <p:nvPr/>
        </p:nvSpPr>
        <p:spPr bwMode="auto">
          <a:xfrm rot="1029897">
            <a:off x="2486025" y="2754313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386" name="文本框 45"/>
          <p:cNvSpPr txBox="1">
            <a:spLocks noChangeArrowheads="1"/>
          </p:cNvSpPr>
          <p:nvPr/>
        </p:nvSpPr>
        <p:spPr bwMode="auto">
          <a:xfrm rot="-1380000">
            <a:off x="3162300" y="314642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387" name="文本框 46"/>
          <p:cNvSpPr txBox="1">
            <a:spLocks noChangeArrowheads="1"/>
          </p:cNvSpPr>
          <p:nvPr/>
        </p:nvSpPr>
        <p:spPr bwMode="auto">
          <a:xfrm rot="-170103">
            <a:off x="787400" y="153035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388" name="文本框 47"/>
          <p:cNvSpPr txBox="1">
            <a:spLocks noChangeArrowheads="1"/>
          </p:cNvSpPr>
          <p:nvPr/>
        </p:nvSpPr>
        <p:spPr bwMode="auto">
          <a:xfrm rot="1029897">
            <a:off x="828675" y="340042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389" name="文本框 49"/>
          <p:cNvSpPr txBox="1">
            <a:spLocks noChangeArrowheads="1"/>
          </p:cNvSpPr>
          <p:nvPr/>
        </p:nvSpPr>
        <p:spPr bwMode="auto">
          <a:xfrm rot="-170103">
            <a:off x="3009900" y="383698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390" name="文本框 50"/>
          <p:cNvSpPr txBox="1">
            <a:spLocks noChangeArrowheads="1"/>
          </p:cNvSpPr>
          <p:nvPr/>
        </p:nvSpPr>
        <p:spPr bwMode="auto">
          <a:xfrm rot="-170103">
            <a:off x="4157663" y="317023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391" name="文本框 51"/>
          <p:cNvSpPr txBox="1">
            <a:spLocks noChangeArrowheads="1"/>
          </p:cNvSpPr>
          <p:nvPr/>
        </p:nvSpPr>
        <p:spPr bwMode="auto">
          <a:xfrm rot="-170103">
            <a:off x="4324350" y="3929063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392" name="文本框 34"/>
          <p:cNvSpPr txBox="1">
            <a:spLocks noChangeArrowheads="1"/>
          </p:cNvSpPr>
          <p:nvPr/>
        </p:nvSpPr>
        <p:spPr bwMode="auto">
          <a:xfrm rot="-5070842">
            <a:off x="323056" y="20423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393" name="文本框 35"/>
          <p:cNvSpPr txBox="1">
            <a:spLocks noChangeArrowheads="1"/>
          </p:cNvSpPr>
          <p:nvPr/>
        </p:nvSpPr>
        <p:spPr bwMode="auto">
          <a:xfrm rot="4149897">
            <a:off x="1339851" y="21590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394" name="文本框 36"/>
          <p:cNvSpPr txBox="1">
            <a:spLocks noChangeArrowheads="1"/>
          </p:cNvSpPr>
          <p:nvPr/>
        </p:nvSpPr>
        <p:spPr bwMode="auto">
          <a:xfrm rot="-170103">
            <a:off x="1243013" y="127793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395" name="文本框 37"/>
          <p:cNvSpPr txBox="1">
            <a:spLocks noChangeArrowheads="1"/>
          </p:cNvSpPr>
          <p:nvPr/>
        </p:nvSpPr>
        <p:spPr bwMode="auto">
          <a:xfrm rot="1029897">
            <a:off x="1338263" y="168433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396" name="文本框 45"/>
          <p:cNvSpPr txBox="1">
            <a:spLocks noChangeArrowheads="1"/>
          </p:cNvSpPr>
          <p:nvPr/>
        </p:nvSpPr>
        <p:spPr bwMode="auto">
          <a:xfrm rot="-1380000">
            <a:off x="2117725" y="114617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397" name="文本框 46"/>
          <p:cNvSpPr txBox="1">
            <a:spLocks noChangeArrowheads="1"/>
          </p:cNvSpPr>
          <p:nvPr/>
        </p:nvSpPr>
        <p:spPr bwMode="auto">
          <a:xfrm rot="-1380000">
            <a:off x="2687638" y="131603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398" name="文本框 47"/>
          <p:cNvSpPr txBox="1">
            <a:spLocks noChangeArrowheads="1"/>
          </p:cNvSpPr>
          <p:nvPr/>
        </p:nvSpPr>
        <p:spPr bwMode="auto">
          <a:xfrm rot="-180000">
            <a:off x="2416175" y="18796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399" name="文本框 49"/>
          <p:cNvSpPr txBox="1">
            <a:spLocks noChangeArrowheads="1"/>
          </p:cNvSpPr>
          <p:nvPr/>
        </p:nvSpPr>
        <p:spPr bwMode="auto">
          <a:xfrm rot="-1380000">
            <a:off x="3276600" y="153828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00" name="文本框 50"/>
          <p:cNvSpPr txBox="1">
            <a:spLocks noChangeArrowheads="1"/>
          </p:cNvSpPr>
          <p:nvPr/>
        </p:nvSpPr>
        <p:spPr bwMode="auto">
          <a:xfrm rot="-1380000">
            <a:off x="2849563" y="211931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01" name="文本框 51"/>
          <p:cNvSpPr txBox="1">
            <a:spLocks noChangeArrowheads="1"/>
          </p:cNvSpPr>
          <p:nvPr/>
        </p:nvSpPr>
        <p:spPr bwMode="auto">
          <a:xfrm rot="-1380000">
            <a:off x="3484563" y="225583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02" name="文本框 32"/>
          <p:cNvSpPr txBox="1">
            <a:spLocks noChangeArrowheads="1"/>
          </p:cNvSpPr>
          <p:nvPr/>
        </p:nvSpPr>
        <p:spPr bwMode="auto">
          <a:xfrm rot="1209897">
            <a:off x="5114925" y="353853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03" name="文本框 34"/>
          <p:cNvSpPr txBox="1">
            <a:spLocks noChangeArrowheads="1"/>
          </p:cNvSpPr>
          <p:nvPr/>
        </p:nvSpPr>
        <p:spPr bwMode="auto">
          <a:xfrm rot="-1030866">
            <a:off x="6313488" y="389413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04" name="文本框 36"/>
          <p:cNvSpPr txBox="1">
            <a:spLocks noChangeArrowheads="1"/>
          </p:cNvSpPr>
          <p:nvPr/>
        </p:nvSpPr>
        <p:spPr bwMode="auto">
          <a:xfrm rot="368503">
            <a:off x="5773738" y="285908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05" name="文本框 37"/>
          <p:cNvSpPr txBox="1">
            <a:spLocks noChangeArrowheads="1"/>
          </p:cNvSpPr>
          <p:nvPr/>
        </p:nvSpPr>
        <p:spPr bwMode="auto">
          <a:xfrm rot="829244">
            <a:off x="5284788" y="397351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06" name="文本框 45"/>
          <p:cNvSpPr txBox="1">
            <a:spLocks noChangeArrowheads="1"/>
          </p:cNvSpPr>
          <p:nvPr/>
        </p:nvSpPr>
        <p:spPr bwMode="auto">
          <a:xfrm rot="-4502722">
            <a:off x="6779420" y="250110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07" name="文本框 46"/>
          <p:cNvSpPr txBox="1">
            <a:spLocks noChangeArrowheads="1"/>
          </p:cNvSpPr>
          <p:nvPr/>
        </p:nvSpPr>
        <p:spPr bwMode="auto">
          <a:xfrm rot="2702238">
            <a:off x="7568407" y="30630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08" name="文本框 47"/>
          <p:cNvSpPr txBox="1">
            <a:spLocks noChangeArrowheads="1"/>
          </p:cNvSpPr>
          <p:nvPr/>
        </p:nvSpPr>
        <p:spPr bwMode="auto">
          <a:xfrm rot="-3456638">
            <a:off x="6744494" y="34043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09" name="文本框 51"/>
          <p:cNvSpPr txBox="1">
            <a:spLocks noChangeArrowheads="1"/>
          </p:cNvSpPr>
          <p:nvPr/>
        </p:nvSpPr>
        <p:spPr bwMode="auto">
          <a:xfrm rot="-3180423">
            <a:off x="1964531" y="23248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10" name="文本框 52"/>
          <p:cNvSpPr txBox="1">
            <a:spLocks noChangeArrowheads="1"/>
          </p:cNvSpPr>
          <p:nvPr/>
        </p:nvSpPr>
        <p:spPr bwMode="auto">
          <a:xfrm rot="-3640556">
            <a:off x="7239794" y="35917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11" name="文本框 53"/>
          <p:cNvSpPr txBox="1">
            <a:spLocks noChangeArrowheads="1"/>
          </p:cNvSpPr>
          <p:nvPr/>
        </p:nvSpPr>
        <p:spPr bwMode="auto">
          <a:xfrm rot="1549510">
            <a:off x="7754938" y="2174875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12" name="文本框 32"/>
          <p:cNvSpPr txBox="1">
            <a:spLocks noChangeArrowheads="1"/>
          </p:cNvSpPr>
          <p:nvPr/>
        </p:nvSpPr>
        <p:spPr bwMode="auto">
          <a:xfrm rot="4190103">
            <a:off x="4288632" y="25074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13" name="文本框 34"/>
          <p:cNvSpPr txBox="1">
            <a:spLocks noChangeArrowheads="1"/>
          </p:cNvSpPr>
          <p:nvPr/>
        </p:nvSpPr>
        <p:spPr bwMode="auto">
          <a:xfrm rot="8340000">
            <a:off x="4922838" y="313848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14" name="文本框 36"/>
          <p:cNvSpPr txBox="1">
            <a:spLocks noChangeArrowheads="1"/>
          </p:cNvSpPr>
          <p:nvPr/>
        </p:nvSpPr>
        <p:spPr bwMode="auto">
          <a:xfrm rot="-1160763">
            <a:off x="5773738" y="175101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15" name="文本框 37"/>
          <p:cNvSpPr txBox="1">
            <a:spLocks noChangeArrowheads="1"/>
          </p:cNvSpPr>
          <p:nvPr/>
        </p:nvSpPr>
        <p:spPr bwMode="auto">
          <a:xfrm rot="39237">
            <a:off x="5649913" y="227330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16" name="文本框 45"/>
          <p:cNvSpPr txBox="1">
            <a:spLocks noChangeArrowheads="1"/>
          </p:cNvSpPr>
          <p:nvPr/>
        </p:nvSpPr>
        <p:spPr bwMode="auto">
          <a:xfrm rot="-1160763">
            <a:off x="6334125" y="177323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17" name="文本框 46"/>
          <p:cNvSpPr txBox="1">
            <a:spLocks noChangeArrowheads="1"/>
          </p:cNvSpPr>
          <p:nvPr/>
        </p:nvSpPr>
        <p:spPr bwMode="auto">
          <a:xfrm rot="-1160763">
            <a:off x="6704013" y="198755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18" name="文本框 47"/>
          <p:cNvSpPr txBox="1">
            <a:spLocks noChangeArrowheads="1"/>
          </p:cNvSpPr>
          <p:nvPr/>
        </p:nvSpPr>
        <p:spPr bwMode="auto">
          <a:xfrm rot="39237">
            <a:off x="7185025" y="245745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19" name="文本框 49"/>
          <p:cNvSpPr txBox="1">
            <a:spLocks noChangeArrowheads="1"/>
          </p:cNvSpPr>
          <p:nvPr/>
        </p:nvSpPr>
        <p:spPr bwMode="auto">
          <a:xfrm rot="-1160763">
            <a:off x="7038975" y="21590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20" name="文本框 50"/>
          <p:cNvSpPr txBox="1">
            <a:spLocks noChangeArrowheads="1"/>
          </p:cNvSpPr>
          <p:nvPr/>
        </p:nvSpPr>
        <p:spPr bwMode="auto">
          <a:xfrm rot="-1160763">
            <a:off x="7488238" y="1933575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21" name="文本框 51"/>
          <p:cNvSpPr txBox="1">
            <a:spLocks noChangeArrowheads="1"/>
          </p:cNvSpPr>
          <p:nvPr/>
        </p:nvSpPr>
        <p:spPr bwMode="auto">
          <a:xfrm rot="-1160763">
            <a:off x="7289800" y="27940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22" name="文本框 32"/>
          <p:cNvSpPr txBox="1">
            <a:spLocks noChangeArrowheads="1"/>
          </p:cNvSpPr>
          <p:nvPr/>
        </p:nvSpPr>
        <p:spPr bwMode="auto">
          <a:xfrm rot="4190103">
            <a:off x="2766219" y="33408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23" name="文本框 34"/>
          <p:cNvSpPr txBox="1">
            <a:spLocks noChangeArrowheads="1"/>
          </p:cNvSpPr>
          <p:nvPr/>
        </p:nvSpPr>
        <p:spPr bwMode="auto">
          <a:xfrm rot="8340000">
            <a:off x="3924300" y="28162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24" name="文本框 36"/>
          <p:cNvSpPr txBox="1">
            <a:spLocks noChangeArrowheads="1"/>
          </p:cNvSpPr>
          <p:nvPr/>
        </p:nvSpPr>
        <p:spPr bwMode="auto">
          <a:xfrm rot="2810103">
            <a:off x="3813970" y="173593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25" name="文本框 37"/>
          <p:cNvSpPr txBox="1">
            <a:spLocks noChangeArrowheads="1"/>
          </p:cNvSpPr>
          <p:nvPr/>
        </p:nvSpPr>
        <p:spPr bwMode="auto">
          <a:xfrm rot="4010103">
            <a:off x="3813970" y="22788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26" name="文本框 45"/>
          <p:cNvSpPr txBox="1">
            <a:spLocks noChangeArrowheads="1"/>
          </p:cNvSpPr>
          <p:nvPr/>
        </p:nvSpPr>
        <p:spPr bwMode="auto">
          <a:xfrm rot="2810103">
            <a:off x="4374357" y="17581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27" name="文本框 46"/>
          <p:cNvSpPr txBox="1">
            <a:spLocks noChangeArrowheads="1"/>
          </p:cNvSpPr>
          <p:nvPr/>
        </p:nvSpPr>
        <p:spPr bwMode="auto">
          <a:xfrm rot="2810103">
            <a:off x="4744244" y="197246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28" name="文本框 47"/>
          <p:cNvSpPr txBox="1">
            <a:spLocks noChangeArrowheads="1"/>
          </p:cNvSpPr>
          <p:nvPr/>
        </p:nvSpPr>
        <p:spPr bwMode="auto">
          <a:xfrm rot="4010103">
            <a:off x="4744244" y="25153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29" name="文本框 49"/>
          <p:cNvSpPr txBox="1">
            <a:spLocks noChangeArrowheads="1"/>
          </p:cNvSpPr>
          <p:nvPr/>
        </p:nvSpPr>
        <p:spPr bwMode="auto">
          <a:xfrm rot="-1160763">
            <a:off x="6224588" y="254476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30" name="文本框 50"/>
          <p:cNvSpPr txBox="1">
            <a:spLocks noChangeArrowheads="1"/>
          </p:cNvSpPr>
          <p:nvPr/>
        </p:nvSpPr>
        <p:spPr bwMode="auto">
          <a:xfrm rot="4020000">
            <a:off x="5218907" y="26312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31" name="文本框 51"/>
          <p:cNvSpPr txBox="1">
            <a:spLocks noChangeArrowheads="1"/>
          </p:cNvSpPr>
          <p:nvPr/>
        </p:nvSpPr>
        <p:spPr bwMode="auto">
          <a:xfrm rot="-1160763">
            <a:off x="5599113" y="321945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32" name="文本框 32"/>
          <p:cNvSpPr txBox="1">
            <a:spLocks noChangeArrowheads="1"/>
          </p:cNvSpPr>
          <p:nvPr/>
        </p:nvSpPr>
        <p:spPr bwMode="auto">
          <a:xfrm rot="5400000">
            <a:off x="1142206" y="322976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33" name="文本框 34"/>
          <p:cNvSpPr txBox="1">
            <a:spLocks noChangeArrowheads="1"/>
          </p:cNvSpPr>
          <p:nvPr/>
        </p:nvSpPr>
        <p:spPr bwMode="auto">
          <a:xfrm rot="8340000">
            <a:off x="1881188" y="35528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34" name="文本框 36"/>
          <p:cNvSpPr txBox="1">
            <a:spLocks noChangeArrowheads="1"/>
          </p:cNvSpPr>
          <p:nvPr/>
        </p:nvSpPr>
        <p:spPr bwMode="auto">
          <a:xfrm rot="2810103">
            <a:off x="1862932" y="27328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35" name="文本框 37"/>
          <p:cNvSpPr txBox="1">
            <a:spLocks noChangeArrowheads="1"/>
          </p:cNvSpPr>
          <p:nvPr/>
        </p:nvSpPr>
        <p:spPr bwMode="auto">
          <a:xfrm rot="5220000">
            <a:off x="2297907" y="30154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36" name="文本框 45"/>
          <p:cNvSpPr txBox="1">
            <a:spLocks noChangeArrowheads="1"/>
          </p:cNvSpPr>
          <p:nvPr/>
        </p:nvSpPr>
        <p:spPr bwMode="auto">
          <a:xfrm rot="2810103">
            <a:off x="2810669" y="274716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37" name="文本框 46"/>
          <p:cNvSpPr txBox="1">
            <a:spLocks noChangeArrowheads="1"/>
          </p:cNvSpPr>
          <p:nvPr/>
        </p:nvSpPr>
        <p:spPr bwMode="auto">
          <a:xfrm rot="4020000">
            <a:off x="700882" y="196453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38" name="文本框 47"/>
          <p:cNvSpPr txBox="1">
            <a:spLocks noChangeArrowheads="1"/>
          </p:cNvSpPr>
          <p:nvPr/>
        </p:nvSpPr>
        <p:spPr bwMode="auto">
          <a:xfrm rot="5220000">
            <a:off x="702470" y="28979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39" name="文本框 49"/>
          <p:cNvSpPr txBox="1">
            <a:spLocks noChangeArrowheads="1"/>
          </p:cNvSpPr>
          <p:nvPr/>
        </p:nvSpPr>
        <p:spPr bwMode="auto">
          <a:xfrm rot="4020000">
            <a:off x="2464594" y="374094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40" name="文本框 50"/>
          <p:cNvSpPr txBox="1">
            <a:spLocks noChangeArrowheads="1"/>
          </p:cNvSpPr>
          <p:nvPr/>
        </p:nvSpPr>
        <p:spPr bwMode="auto">
          <a:xfrm rot="4020000">
            <a:off x="3702845" y="33678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41" name="文本框 51"/>
          <p:cNvSpPr txBox="1">
            <a:spLocks noChangeArrowheads="1"/>
          </p:cNvSpPr>
          <p:nvPr/>
        </p:nvSpPr>
        <p:spPr bwMode="auto">
          <a:xfrm rot="4020000">
            <a:off x="4072731" y="35821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42" name="文本框 32"/>
          <p:cNvSpPr txBox="1">
            <a:spLocks noChangeArrowheads="1"/>
          </p:cNvSpPr>
          <p:nvPr/>
        </p:nvSpPr>
        <p:spPr bwMode="auto">
          <a:xfrm rot="-880739">
            <a:off x="514350" y="25146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43" name="文本框 34"/>
          <p:cNvSpPr txBox="1">
            <a:spLocks noChangeArrowheads="1"/>
          </p:cNvSpPr>
          <p:nvPr/>
        </p:nvSpPr>
        <p:spPr bwMode="auto">
          <a:xfrm rot="8340000">
            <a:off x="1254125" y="259238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44" name="文本框 36"/>
          <p:cNvSpPr txBox="1">
            <a:spLocks noChangeArrowheads="1"/>
          </p:cNvSpPr>
          <p:nvPr/>
        </p:nvSpPr>
        <p:spPr bwMode="auto">
          <a:xfrm rot="4020000">
            <a:off x="1670844" y="15120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45" name="文本框 37"/>
          <p:cNvSpPr txBox="1">
            <a:spLocks noChangeArrowheads="1"/>
          </p:cNvSpPr>
          <p:nvPr/>
        </p:nvSpPr>
        <p:spPr bwMode="auto">
          <a:xfrm rot="5220000">
            <a:off x="1670844" y="20550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46" name="文本框 45"/>
          <p:cNvSpPr txBox="1">
            <a:spLocks noChangeArrowheads="1"/>
          </p:cNvSpPr>
          <p:nvPr/>
        </p:nvSpPr>
        <p:spPr bwMode="auto">
          <a:xfrm rot="2810103">
            <a:off x="2231231" y="15343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47" name="文本框 46"/>
          <p:cNvSpPr txBox="1">
            <a:spLocks noChangeArrowheads="1"/>
          </p:cNvSpPr>
          <p:nvPr/>
        </p:nvSpPr>
        <p:spPr bwMode="auto">
          <a:xfrm rot="2810103">
            <a:off x="2601120" y="174863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48" name="文本框 47"/>
          <p:cNvSpPr txBox="1">
            <a:spLocks noChangeArrowheads="1"/>
          </p:cNvSpPr>
          <p:nvPr/>
        </p:nvSpPr>
        <p:spPr bwMode="auto">
          <a:xfrm rot="4010103">
            <a:off x="2329657" y="23137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49" name="文本框 49"/>
          <p:cNvSpPr txBox="1">
            <a:spLocks noChangeArrowheads="1"/>
          </p:cNvSpPr>
          <p:nvPr/>
        </p:nvSpPr>
        <p:spPr bwMode="auto">
          <a:xfrm rot="2810103">
            <a:off x="3188494" y="197246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50" name="文本框 50"/>
          <p:cNvSpPr txBox="1">
            <a:spLocks noChangeArrowheads="1"/>
          </p:cNvSpPr>
          <p:nvPr/>
        </p:nvSpPr>
        <p:spPr bwMode="auto">
          <a:xfrm rot="2810103">
            <a:off x="3075781" y="240744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51" name="文本框 51"/>
          <p:cNvSpPr txBox="1">
            <a:spLocks noChangeArrowheads="1"/>
          </p:cNvSpPr>
          <p:nvPr/>
        </p:nvSpPr>
        <p:spPr bwMode="auto">
          <a:xfrm rot="2810103">
            <a:off x="3445670" y="26217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52" name="文本框 32"/>
          <p:cNvSpPr txBox="1">
            <a:spLocks noChangeArrowheads="1"/>
          </p:cNvSpPr>
          <p:nvPr/>
        </p:nvSpPr>
        <p:spPr bwMode="auto">
          <a:xfrm rot="5400000">
            <a:off x="4752181" y="36837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53" name="文本框 34"/>
          <p:cNvSpPr txBox="1">
            <a:spLocks noChangeArrowheads="1"/>
          </p:cNvSpPr>
          <p:nvPr/>
        </p:nvSpPr>
        <p:spPr bwMode="auto">
          <a:xfrm rot="3159237">
            <a:off x="5819776" y="40068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54" name="文本框 36"/>
          <p:cNvSpPr txBox="1">
            <a:spLocks noChangeArrowheads="1"/>
          </p:cNvSpPr>
          <p:nvPr/>
        </p:nvSpPr>
        <p:spPr bwMode="auto">
          <a:xfrm rot="-1160763">
            <a:off x="6237288" y="292576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55" name="文本框 37"/>
          <p:cNvSpPr txBox="1">
            <a:spLocks noChangeArrowheads="1"/>
          </p:cNvSpPr>
          <p:nvPr/>
        </p:nvSpPr>
        <p:spPr bwMode="auto">
          <a:xfrm rot="39237">
            <a:off x="6237288" y="346868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56" name="文本框 45"/>
          <p:cNvSpPr txBox="1">
            <a:spLocks noChangeArrowheads="1"/>
          </p:cNvSpPr>
          <p:nvPr/>
        </p:nvSpPr>
        <p:spPr bwMode="auto">
          <a:xfrm rot="-1160763">
            <a:off x="6797675" y="294798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57" name="文本框 46"/>
          <p:cNvSpPr txBox="1">
            <a:spLocks noChangeArrowheads="1"/>
          </p:cNvSpPr>
          <p:nvPr/>
        </p:nvSpPr>
        <p:spPr bwMode="auto">
          <a:xfrm rot="-1160763">
            <a:off x="7167563" y="316230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58" name="文本框 47"/>
          <p:cNvSpPr txBox="1">
            <a:spLocks noChangeArrowheads="1"/>
          </p:cNvSpPr>
          <p:nvPr/>
        </p:nvSpPr>
        <p:spPr bwMode="auto">
          <a:xfrm rot="39237">
            <a:off x="6854825" y="373062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59" name="文本框 49"/>
          <p:cNvSpPr txBox="1">
            <a:spLocks noChangeArrowheads="1"/>
          </p:cNvSpPr>
          <p:nvPr/>
        </p:nvSpPr>
        <p:spPr bwMode="auto">
          <a:xfrm rot="-1160763">
            <a:off x="7688263" y="345281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60" name="文本框 50"/>
          <p:cNvSpPr txBox="1">
            <a:spLocks noChangeArrowheads="1"/>
          </p:cNvSpPr>
          <p:nvPr/>
        </p:nvSpPr>
        <p:spPr bwMode="auto">
          <a:xfrm rot="-1160763">
            <a:off x="7642225" y="3821113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5461" name="文本框 51"/>
          <p:cNvSpPr txBox="1">
            <a:spLocks noChangeArrowheads="1"/>
          </p:cNvSpPr>
          <p:nvPr/>
        </p:nvSpPr>
        <p:spPr bwMode="auto">
          <a:xfrm rot="-1160763">
            <a:off x="6780213" y="1146175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503238" y="592138"/>
            <a:ext cx="8308975" cy="289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hangingPunct="1">
              <a:lnSpc>
                <a:spcPct val="130000"/>
              </a:lnSpc>
            </a:pPr>
            <a:r>
              <a:rPr kumimoji="1" lang="en-US" altLang="zh-CN" sz="2800" b="1">
                <a:latin typeface="楷体" pitchFamily="49" charset="-122"/>
                <a:ea typeface="楷体" pitchFamily="49" charset="-122"/>
              </a:rPr>
              <a:t>    </a:t>
            </a:r>
            <a:r>
              <a:rPr kumimoji="1" lang="zh-CN" altLang="en-US" sz="2800" b="1">
                <a:latin typeface="楷体" pitchFamily="49" charset="-122"/>
                <a:ea typeface="楷体" pitchFamily="49" charset="-122"/>
              </a:rPr>
              <a:t>这才是真正的芦荡。是杜小康从未见过的芦荡。到达这里时，已是傍晚。当杜小康一眼望去，看到芦苇如绿色的浪潮直涌到天边时，他害怕了</a:t>
            </a:r>
            <a:r>
              <a:rPr kumimoji="1" lang="en-US" altLang="zh-CN" sz="2800" b="1">
                <a:latin typeface="楷体" pitchFamily="49" charset="-122"/>
                <a:ea typeface="楷体" pitchFamily="49" charset="-122"/>
              </a:rPr>
              <a:t>——</a:t>
            </a:r>
            <a:r>
              <a:rPr kumimoji="1" lang="zh-CN" altLang="en-US" sz="2800" b="1">
                <a:latin typeface="楷体" pitchFamily="49" charset="-122"/>
                <a:ea typeface="楷体" pitchFamily="49" charset="-122"/>
              </a:rPr>
              <a:t>这是他出门以来第一回真正感到</a:t>
            </a:r>
            <a:r>
              <a:rPr kumimoji="1"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害怕</a:t>
            </a:r>
            <a:r>
              <a:rPr kumimoji="1" lang="zh-CN" altLang="en-US" sz="2800" b="1">
                <a:latin typeface="楷体" pitchFamily="49" charset="-122"/>
                <a:ea typeface="楷体" pitchFamily="49" charset="-122"/>
              </a:rPr>
              <a:t>。芦荡如万重大山围住了小船。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608013" y="3649663"/>
            <a:ext cx="3816350" cy="646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zh-CN" altLang="en-US" sz="3600" b="1">
                <a:solidFill>
                  <a:srgbClr val="000099"/>
                </a:solidFill>
                <a:latin typeface="楷体" pitchFamily="49" charset="-122"/>
                <a:ea typeface="楷体" pitchFamily="49" charset="-122"/>
              </a:rPr>
              <a:t>害怕、胆怯</a:t>
            </a:r>
          </a:p>
        </p:txBody>
      </p:sp>
      <p:pic>
        <p:nvPicPr>
          <p:cNvPr id="65538" name="Picture 2" descr="http://img.taopic.com/uploads/allimg/121127/240413-12112GS02165.jpg">
            <a:extLst>
              <a:ext uri="{FF2B5EF4-FFF2-40B4-BE49-F238E27FC236}">
                <a16:creationId xmlns="" xmlns:a16="http://schemas.microsoft.com/office/drawing/2014/main" id="{93BFA0EB-E82B-49C6-95D8-EEBFDFD7B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95401"/>
            <a:ext cx="3441104" cy="2153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924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15900" y="987425"/>
            <a:ext cx="8532813" cy="169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kumimoji="1" lang="en-US" altLang="zh-CN" sz="2800" b="1">
                <a:solidFill>
                  <a:srgbClr val="FFFF00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kumimoji="1" lang="zh-CN" altLang="en-US" sz="2800" b="1">
                <a:latin typeface="楷体" pitchFamily="49" charset="-122"/>
                <a:ea typeface="楷体" pitchFamily="49" charset="-122"/>
              </a:rPr>
              <a:t>日子一天一天地过去了，父子俩也一天一天地感觉到，他们</a:t>
            </a:r>
            <a:r>
              <a:rPr kumimoji="1"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最大的敌人</a:t>
            </a:r>
            <a:r>
              <a:rPr kumimoji="1" lang="zh-CN" altLang="en-US" sz="2800" b="1">
                <a:latin typeface="楷体" pitchFamily="49" charset="-122"/>
                <a:ea typeface="楷体" pitchFamily="49" charset="-122"/>
              </a:rPr>
              <a:t>，也正在一步一步地向他们逼近：它就是</a:t>
            </a:r>
            <a:r>
              <a:rPr kumimoji="1"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孤独</a:t>
            </a:r>
            <a:r>
              <a:rPr kumimoji="1" lang="zh-CN" altLang="en-US" sz="2800" b="1">
                <a:latin typeface="楷体" pitchFamily="49" charset="-122"/>
                <a:ea typeface="楷体" pitchFamily="49" charset="-122"/>
              </a:rPr>
              <a:t>。</a:t>
            </a:r>
            <a:endParaRPr kumimoji="1" lang="zh-CN" altLang="en-US" sz="2800" b="1">
              <a:solidFill>
                <a:srgbClr val="FFFF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167063" y="249238"/>
            <a:ext cx="2808287" cy="6461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zh-CN" altLang="en-US" sz="3600" b="1">
                <a:solidFill>
                  <a:srgbClr val="000099"/>
                </a:solidFill>
                <a:latin typeface="楷体" pitchFamily="49" charset="-122"/>
                <a:ea typeface="楷体" pitchFamily="49" charset="-122"/>
              </a:rPr>
              <a:t>孤 独</a:t>
            </a:r>
          </a:p>
        </p:txBody>
      </p:sp>
      <p:pic>
        <p:nvPicPr>
          <p:cNvPr id="64514" name="Picture 2" descr="http://i0.sinaimg.cn/travel/2014/0116/U7360P704DT20140116135110.jpg">
            <a:extLst>
              <a:ext uri="{FF2B5EF4-FFF2-40B4-BE49-F238E27FC236}">
                <a16:creationId xmlns="" xmlns:a16="http://schemas.microsoft.com/office/drawing/2014/main" id="{6FF5FE87-5413-4AC9-9B22-AD5185BE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2"/>
          <a:stretch>
            <a:fillRect/>
          </a:stretch>
        </p:blipFill>
        <p:spPr bwMode="auto">
          <a:xfrm>
            <a:off x="3095836" y="2175706"/>
            <a:ext cx="5238750" cy="2717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七角星 4"/>
          <p:cNvSpPr/>
          <p:nvPr/>
        </p:nvSpPr>
        <p:spPr>
          <a:xfrm>
            <a:off x="8020128" y="0"/>
            <a:ext cx="1187624" cy="929915"/>
          </a:xfrm>
          <a:prstGeom prst="star7">
            <a:avLst/>
          </a:prstGeom>
          <a:solidFill>
            <a:srgbClr val="EDF2E2"/>
          </a:solidFill>
          <a:ln w="15875">
            <a:solidFill>
              <a:srgbClr val="EDF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44609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02-11-17-02"/>
          <p:cNvPicPr>
            <a:picLocks noChangeAspect="1" noChangeArrowheads="1"/>
          </p:cNvPicPr>
          <p:nvPr/>
        </p:nvPicPr>
        <p:blipFill>
          <a:blip r:embed="rId2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0"/>
          <a:stretch>
            <a:fillRect/>
          </a:stretch>
        </p:blipFill>
        <p:spPr bwMode="auto">
          <a:xfrm>
            <a:off x="0" y="0"/>
            <a:ext cx="9144000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52413" y="2932113"/>
            <a:ext cx="8496300" cy="2171700"/>
          </a:xfrm>
          <a:prstGeom prst="rect">
            <a:avLst/>
          </a:prstGeom>
          <a:solidFill>
            <a:srgbClr val="FFFF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Clr>
                <a:schemeClr val="bg1"/>
              </a:buClr>
            </a:pPr>
            <a:r>
              <a:rPr kumimoji="1" lang="en-US" altLang="zh-CN" sz="2800" b="1">
                <a:solidFill>
                  <a:srgbClr val="FF0066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kumimoji="1" lang="zh-CN" altLang="en-US" sz="2800" b="1">
                <a:latin typeface="楷体" pitchFamily="49" charset="-122"/>
                <a:ea typeface="楷体" pitchFamily="49" charset="-122"/>
              </a:rPr>
              <a:t>后来，父子俩都在心里都清楚了这一点：他们已根本不可能回避孤独了。这样反而好了。时间一久，再面对天空的一片浮云，再面对这浩浩荡荡的芦苇，再面对这一缕炊烟，就</a:t>
            </a:r>
            <a:r>
              <a:rPr kumimoji="1"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不会再忽然地恐慌起来</a:t>
            </a:r>
            <a:r>
              <a:rPr kumimoji="1" lang="zh-CN" altLang="en-US" sz="2800" b="1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800" b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95288" y="141288"/>
            <a:ext cx="3048000" cy="590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</a:pPr>
            <a:r>
              <a:rPr kumimoji="1" lang="zh-CN" altLang="en-US" sz="3600" b="1">
                <a:solidFill>
                  <a:srgbClr val="000099"/>
                </a:solidFill>
                <a:latin typeface="楷体" pitchFamily="49" charset="-122"/>
                <a:ea typeface="楷体" pitchFamily="49" charset="-122"/>
              </a:rPr>
              <a:t>不再恐慌</a:t>
            </a:r>
          </a:p>
        </p:txBody>
      </p:sp>
    </p:spTree>
    <p:extLst>
      <p:ext uri="{BB962C8B-B14F-4D97-AF65-F5344CB8AC3E}">
        <p14:creationId xmlns:p14="http://schemas.microsoft.com/office/powerpoint/2010/main" val="37794569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七角星 104"/>
          <p:cNvSpPr/>
          <p:nvPr/>
        </p:nvSpPr>
        <p:spPr>
          <a:xfrm>
            <a:off x="8020128" y="0"/>
            <a:ext cx="1187624" cy="929915"/>
          </a:xfrm>
          <a:prstGeom prst="star7">
            <a:avLst/>
          </a:prstGeom>
          <a:solidFill>
            <a:srgbClr val="EDF2E2"/>
          </a:solidFill>
          <a:ln w="15875">
            <a:solidFill>
              <a:srgbClr val="EDF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434" name="文本框 32"/>
          <p:cNvSpPr txBox="1">
            <a:spLocks noChangeArrowheads="1"/>
          </p:cNvSpPr>
          <p:nvPr/>
        </p:nvSpPr>
        <p:spPr bwMode="auto">
          <a:xfrm>
            <a:off x="4475163" y="2925763"/>
            <a:ext cx="50482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en-US" sz="500">
                <a:solidFill>
                  <a:srgbClr val="FFFFEB"/>
                </a:solidFill>
              </a:rPr>
              <a:t>状元成才路</a:t>
            </a:r>
            <a:endParaRPr lang="zh-CN" altLang="zh-CN" sz="500">
              <a:solidFill>
                <a:srgbClr val="FFFFEB"/>
              </a:solidFill>
            </a:endParaRPr>
          </a:p>
        </p:txBody>
      </p:sp>
      <p:sp>
        <p:nvSpPr>
          <p:cNvPr id="18435" name="文本框 34"/>
          <p:cNvSpPr txBox="1">
            <a:spLocks noChangeArrowheads="1"/>
          </p:cNvSpPr>
          <p:nvPr/>
        </p:nvSpPr>
        <p:spPr bwMode="auto">
          <a:xfrm rot="-280097">
            <a:off x="3433763" y="12287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36" name="文本框 36"/>
          <p:cNvSpPr txBox="1">
            <a:spLocks noChangeArrowheads="1"/>
          </p:cNvSpPr>
          <p:nvPr/>
        </p:nvSpPr>
        <p:spPr bwMode="auto">
          <a:xfrm rot="-5350866">
            <a:off x="5861845" y="131683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37" name="文本框 37"/>
          <p:cNvSpPr txBox="1">
            <a:spLocks noChangeArrowheads="1"/>
          </p:cNvSpPr>
          <p:nvPr/>
        </p:nvSpPr>
        <p:spPr bwMode="auto">
          <a:xfrm rot="-4150866">
            <a:off x="5331619" y="17248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38" name="文本框 45"/>
          <p:cNvSpPr txBox="1">
            <a:spLocks noChangeArrowheads="1"/>
          </p:cNvSpPr>
          <p:nvPr/>
        </p:nvSpPr>
        <p:spPr bwMode="auto">
          <a:xfrm rot="-5350866">
            <a:off x="6422232" y="13390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39" name="文本框 46"/>
          <p:cNvSpPr txBox="1">
            <a:spLocks noChangeArrowheads="1"/>
          </p:cNvSpPr>
          <p:nvPr/>
        </p:nvSpPr>
        <p:spPr bwMode="auto">
          <a:xfrm rot="-424911">
            <a:off x="7067550" y="157003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40" name="文本框 47"/>
          <p:cNvSpPr txBox="1">
            <a:spLocks noChangeArrowheads="1"/>
          </p:cNvSpPr>
          <p:nvPr/>
        </p:nvSpPr>
        <p:spPr bwMode="auto">
          <a:xfrm rot="-4150866">
            <a:off x="7655719" y="24995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41" name="文本框 49"/>
          <p:cNvSpPr txBox="1">
            <a:spLocks noChangeArrowheads="1"/>
          </p:cNvSpPr>
          <p:nvPr/>
        </p:nvSpPr>
        <p:spPr bwMode="auto">
          <a:xfrm rot="657351">
            <a:off x="5448300" y="133508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42" name="文本框 50"/>
          <p:cNvSpPr txBox="1">
            <a:spLocks noChangeArrowheads="1"/>
          </p:cNvSpPr>
          <p:nvPr/>
        </p:nvSpPr>
        <p:spPr bwMode="auto">
          <a:xfrm rot="1480325">
            <a:off x="7391400" y="12446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43" name="文本框 51"/>
          <p:cNvSpPr txBox="1">
            <a:spLocks noChangeArrowheads="1"/>
          </p:cNvSpPr>
          <p:nvPr/>
        </p:nvSpPr>
        <p:spPr bwMode="auto">
          <a:xfrm rot="-5350866">
            <a:off x="5980907" y="21772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44" name="文本框 32"/>
          <p:cNvSpPr txBox="1">
            <a:spLocks noChangeArrowheads="1"/>
          </p:cNvSpPr>
          <p:nvPr/>
        </p:nvSpPr>
        <p:spPr bwMode="auto">
          <a:xfrm>
            <a:off x="3262313" y="3560763"/>
            <a:ext cx="5048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45" name="文本框 34"/>
          <p:cNvSpPr txBox="1">
            <a:spLocks noChangeArrowheads="1"/>
          </p:cNvSpPr>
          <p:nvPr/>
        </p:nvSpPr>
        <p:spPr bwMode="auto">
          <a:xfrm rot="4149897">
            <a:off x="4464051" y="34988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46" name="文本框 36"/>
          <p:cNvSpPr txBox="1">
            <a:spLocks noChangeArrowheads="1"/>
          </p:cNvSpPr>
          <p:nvPr/>
        </p:nvSpPr>
        <p:spPr bwMode="auto">
          <a:xfrm rot="-1380000">
            <a:off x="3900488" y="130175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47" name="文本框 37"/>
          <p:cNvSpPr txBox="1">
            <a:spLocks noChangeArrowheads="1"/>
          </p:cNvSpPr>
          <p:nvPr/>
        </p:nvSpPr>
        <p:spPr bwMode="auto">
          <a:xfrm rot="-180000">
            <a:off x="4130675" y="205422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48" name="文本框 45"/>
          <p:cNvSpPr txBox="1">
            <a:spLocks noChangeArrowheads="1"/>
          </p:cNvSpPr>
          <p:nvPr/>
        </p:nvSpPr>
        <p:spPr bwMode="auto">
          <a:xfrm rot="-1380000">
            <a:off x="4460875" y="132397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49" name="文本框 46"/>
          <p:cNvSpPr txBox="1">
            <a:spLocks noChangeArrowheads="1"/>
          </p:cNvSpPr>
          <p:nvPr/>
        </p:nvSpPr>
        <p:spPr bwMode="auto">
          <a:xfrm rot="-1380000">
            <a:off x="4830763" y="153828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50" name="文本框 47"/>
          <p:cNvSpPr txBox="1">
            <a:spLocks noChangeArrowheads="1"/>
          </p:cNvSpPr>
          <p:nvPr/>
        </p:nvSpPr>
        <p:spPr bwMode="auto">
          <a:xfrm rot="-180000">
            <a:off x="5064125" y="22352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51" name="文本框 49"/>
          <p:cNvSpPr txBox="1">
            <a:spLocks noChangeArrowheads="1"/>
          </p:cNvSpPr>
          <p:nvPr/>
        </p:nvSpPr>
        <p:spPr bwMode="auto">
          <a:xfrm rot="-5350866">
            <a:off x="6311107" y="21105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52" name="文本框 50"/>
          <p:cNvSpPr txBox="1">
            <a:spLocks noChangeArrowheads="1"/>
          </p:cNvSpPr>
          <p:nvPr/>
        </p:nvSpPr>
        <p:spPr bwMode="auto">
          <a:xfrm rot="-170103">
            <a:off x="5589588" y="259080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53" name="文本框 51"/>
          <p:cNvSpPr txBox="1">
            <a:spLocks noChangeArrowheads="1"/>
          </p:cNvSpPr>
          <p:nvPr/>
        </p:nvSpPr>
        <p:spPr bwMode="auto">
          <a:xfrm rot="-5350866">
            <a:off x="5845970" y="34345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54" name="文本框 32"/>
          <p:cNvSpPr txBox="1">
            <a:spLocks noChangeArrowheads="1"/>
          </p:cNvSpPr>
          <p:nvPr/>
        </p:nvSpPr>
        <p:spPr bwMode="auto">
          <a:xfrm rot="1209897">
            <a:off x="1500188" y="2892425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55" name="文本框 34"/>
          <p:cNvSpPr txBox="1">
            <a:spLocks noChangeArrowheads="1"/>
          </p:cNvSpPr>
          <p:nvPr/>
        </p:nvSpPr>
        <p:spPr bwMode="auto">
          <a:xfrm rot="4149897">
            <a:off x="2143126" y="3455987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56" name="文本框 36"/>
          <p:cNvSpPr txBox="1">
            <a:spLocks noChangeArrowheads="1"/>
          </p:cNvSpPr>
          <p:nvPr/>
        </p:nvSpPr>
        <p:spPr bwMode="auto">
          <a:xfrm rot="-1380000">
            <a:off x="1604963" y="3228975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57" name="文本框 37"/>
          <p:cNvSpPr txBox="1">
            <a:spLocks noChangeArrowheads="1"/>
          </p:cNvSpPr>
          <p:nvPr/>
        </p:nvSpPr>
        <p:spPr bwMode="auto">
          <a:xfrm rot="1029897">
            <a:off x="2486025" y="2754313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58" name="文本框 45"/>
          <p:cNvSpPr txBox="1">
            <a:spLocks noChangeArrowheads="1"/>
          </p:cNvSpPr>
          <p:nvPr/>
        </p:nvSpPr>
        <p:spPr bwMode="auto">
          <a:xfrm rot="-1380000">
            <a:off x="3162300" y="314642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59" name="文本框 46"/>
          <p:cNvSpPr txBox="1">
            <a:spLocks noChangeArrowheads="1"/>
          </p:cNvSpPr>
          <p:nvPr/>
        </p:nvSpPr>
        <p:spPr bwMode="auto">
          <a:xfrm rot="-170103">
            <a:off x="787400" y="153035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60" name="文本框 47"/>
          <p:cNvSpPr txBox="1">
            <a:spLocks noChangeArrowheads="1"/>
          </p:cNvSpPr>
          <p:nvPr/>
        </p:nvSpPr>
        <p:spPr bwMode="auto">
          <a:xfrm rot="1029897">
            <a:off x="828675" y="340042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61" name="文本框 49"/>
          <p:cNvSpPr txBox="1">
            <a:spLocks noChangeArrowheads="1"/>
          </p:cNvSpPr>
          <p:nvPr/>
        </p:nvSpPr>
        <p:spPr bwMode="auto">
          <a:xfrm rot="-170103">
            <a:off x="3009900" y="383698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62" name="文本框 50"/>
          <p:cNvSpPr txBox="1">
            <a:spLocks noChangeArrowheads="1"/>
          </p:cNvSpPr>
          <p:nvPr/>
        </p:nvSpPr>
        <p:spPr bwMode="auto">
          <a:xfrm rot="-170103">
            <a:off x="4157663" y="317023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63" name="文本框 51"/>
          <p:cNvSpPr txBox="1">
            <a:spLocks noChangeArrowheads="1"/>
          </p:cNvSpPr>
          <p:nvPr/>
        </p:nvSpPr>
        <p:spPr bwMode="auto">
          <a:xfrm rot="-170103">
            <a:off x="4324350" y="3929063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64" name="文本框 35"/>
          <p:cNvSpPr txBox="1">
            <a:spLocks noChangeArrowheads="1"/>
          </p:cNvSpPr>
          <p:nvPr/>
        </p:nvSpPr>
        <p:spPr bwMode="auto">
          <a:xfrm rot="-5070842">
            <a:off x="323056" y="20423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65" name="文本框 36"/>
          <p:cNvSpPr txBox="1">
            <a:spLocks noChangeArrowheads="1"/>
          </p:cNvSpPr>
          <p:nvPr/>
        </p:nvSpPr>
        <p:spPr bwMode="auto">
          <a:xfrm rot="4149897">
            <a:off x="1339851" y="21590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66" name="文本框 36"/>
          <p:cNvSpPr txBox="1">
            <a:spLocks noChangeArrowheads="1"/>
          </p:cNvSpPr>
          <p:nvPr/>
        </p:nvSpPr>
        <p:spPr bwMode="auto">
          <a:xfrm rot="-170103">
            <a:off x="1243013" y="127793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67" name="文本框 37"/>
          <p:cNvSpPr txBox="1">
            <a:spLocks noChangeArrowheads="1"/>
          </p:cNvSpPr>
          <p:nvPr/>
        </p:nvSpPr>
        <p:spPr bwMode="auto">
          <a:xfrm rot="1029897">
            <a:off x="1338263" y="168433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68" name="文本框 45"/>
          <p:cNvSpPr txBox="1">
            <a:spLocks noChangeArrowheads="1"/>
          </p:cNvSpPr>
          <p:nvPr/>
        </p:nvSpPr>
        <p:spPr bwMode="auto">
          <a:xfrm rot="-1380000">
            <a:off x="2117725" y="114617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69" name="文本框 46"/>
          <p:cNvSpPr txBox="1">
            <a:spLocks noChangeArrowheads="1"/>
          </p:cNvSpPr>
          <p:nvPr/>
        </p:nvSpPr>
        <p:spPr bwMode="auto">
          <a:xfrm rot="-1380000">
            <a:off x="2687638" y="131603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70" name="文本框 47"/>
          <p:cNvSpPr txBox="1">
            <a:spLocks noChangeArrowheads="1"/>
          </p:cNvSpPr>
          <p:nvPr/>
        </p:nvSpPr>
        <p:spPr bwMode="auto">
          <a:xfrm rot="-180000">
            <a:off x="2416175" y="18796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71" name="文本框 49"/>
          <p:cNvSpPr txBox="1">
            <a:spLocks noChangeArrowheads="1"/>
          </p:cNvSpPr>
          <p:nvPr/>
        </p:nvSpPr>
        <p:spPr bwMode="auto">
          <a:xfrm rot="-1380000">
            <a:off x="3276600" y="153828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72" name="文本框 50"/>
          <p:cNvSpPr txBox="1">
            <a:spLocks noChangeArrowheads="1"/>
          </p:cNvSpPr>
          <p:nvPr/>
        </p:nvSpPr>
        <p:spPr bwMode="auto">
          <a:xfrm rot="-1380000">
            <a:off x="2849563" y="211931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73" name="文本框 51"/>
          <p:cNvSpPr txBox="1">
            <a:spLocks noChangeArrowheads="1"/>
          </p:cNvSpPr>
          <p:nvPr/>
        </p:nvSpPr>
        <p:spPr bwMode="auto">
          <a:xfrm rot="-1380000">
            <a:off x="3484563" y="225583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74" name="文本框 32"/>
          <p:cNvSpPr txBox="1">
            <a:spLocks noChangeArrowheads="1"/>
          </p:cNvSpPr>
          <p:nvPr/>
        </p:nvSpPr>
        <p:spPr bwMode="auto">
          <a:xfrm rot="1209897">
            <a:off x="5114925" y="353853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75" name="文本框 34"/>
          <p:cNvSpPr txBox="1">
            <a:spLocks noChangeArrowheads="1"/>
          </p:cNvSpPr>
          <p:nvPr/>
        </p:nvSpPr>
        <p:spPr bwMode="auto">
          <a:xfrm rot="-1030866">
            <a:off x="6313488" y="389413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76" name="文本框 36"/>
          <p:cNvSpPr txBox="1">
            <a:spLocks noChangeArrowheads="1"/>
          </p:cNvSpPr>
          <p:nvPr/>
        </p:nvSpPr>
        <p:spPr bwMode="auto">
          <a:xfrm rot="368503">
            <a:off x="5773738" y="285908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77" name="文本框 37"/>
          <p:cNvSpPr txBox="1">
            <a:spLocks noChangeArrowheads="1"/>
          </p:cNvSpPr>
          <p:nvPr/>
        </p:nvSpPr>
        <p:spPr bwMode="auto">
          <a:xfrm rot="829244">
            <a:off x="5284788" y="397351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78" name="文本框 45"/>
          <p:cNvSpPr txBox="1">
            <a:spLocks noChangeArrowheads="1"/>
          </p:cNvSpPr>
          <p:nvPr/>
        </p:nvSpPr>
        <p:spPr bwMode="auto">
          <a:xfrm rot="-4502722">
            <a:off x="6779420" y="250110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79" name="文本框 46"/>
          <p:cNvSpPr txBox="1">
            <a:spLocks noChangeArrowheads="1"/>
          </p:cNvSpPr>
          <p:nvPr/>
        </p:nvSpPr>
        <p:spPr bwMode="auto">
          <a:xfrm rot="2702238">
            <a:off x="7568407" y="30630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80" name="文本框 47"/>
          <p:cNvSpPr txBox="1">
            <a:spLocks noChangeArrowheads="1"/>
          </p:cNvSpPr>
          <p:nvPr/>
        </p:nvSpPr>
        <p:spPr bwMode="auto">
          <a:xfrm rot="-3456638">
            <a:off x="6744494" y="34043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81" name="文本框 52"/>
          <p:cNvSpPr txBox="1">
            <a:spLocks noChangeArrowheads="1"/>
          </p:cNvSpPr>
          <p:nvPr/>
        </p:nvSpPr>
        <p:spPr bwMode="auto">
          <a:xfrm rot="-3180423">
            <a:off x="1964531" y="23248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82" name="文本框 53"/>
          <p:cNvSpPr txBox="1">
            <a:spLocks noChangeArrowheads="1"/>
          </p:cNvSpPr>
          <p:nvPr/>
        </p:nvSpPr>
        <p:spPr bwMode="auto">
          <a:xfrm rot="-3640556">
            <a:off x="7239794" y="35917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83" name="文本框 54"/>
          <p:cNvSpPr txBox="1">
            <a:spLocks noChangeArrowheads="1"/>
          </p:cNvSpPr>
          <p:nvPr/>
        </p:nvSpPr>
        <p:spPr bwMode="auto">
          <a:xfrm rot="1549510">
            <a:off x="7754938" y="2174875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84" name="文本框 32"/>
          <p:cNvSpPr txBox="1">
            <a:spLocks noChangeArrowheads="1"/>
          </p:cNvSpPr>
          <p:nvPr/>
        </p:nvSpPr>
        <p:spPr bwMode="auto">
          <a:xfrm rot="4190103">
            <a:off x="4288632" y="25074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85" name="文本框 34"/>
          <p:cNvSpPr txBox="1">
            <a:spLocks noChangeArrowheads="1"/>
          </p:cNvSpPr>
          <p:nvPr/>
        </p:nvSpPr>
        <p:spPr bwMode="auto">
          <a:xfrm rot="8340000">
            <a:off x="4922838" y="313848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86" name="文本框 36"/>
          <p:cNvSpPr txBox="1">
            <a:spLocks noChangeArrowheads="1"/>
          </p:cNvSpPr>
          <p:nvPr/>
        </p:nvSpPr>
        <p:spPr bwMode="auto">
          <a:xfrm rot="-1160763">
            <a:off x="5773738" y="175101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87" name="文本框 37"/>
          <p:cNvSpPr txBox="1">
            <a:spLocks noChangeArrowheads="1"/>
          </p:cNvSpPr>
          <p:nvPr/>
        </p:nvSpPr>
        <p:spPr bwMode="auto">
          <a:xfrm rot="39237">
            <a:off x="5649913" y="227330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88" name="文本框 45"/>
          <p:cNvSpPr txBox="1">
            <a:spLocks noChangeArrowheads="1"/>
          </p:cNvSpPr>
          <p:nvPr/>
        </p:nvSpPr>
        <p:spPr bwMode="auto">
          <a:xfrm rot="-1160763">
            <a:off x="6334125" y="177323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89" name="文本框 46"/>
          <p:cNvSpPr txBox="1">
            <a:spLocks noChangeArrowheads="1"/>
          </p:cNvSpPr>
          <p:nvPr/>
        </p:nvSpPr>
        <p:spPr bwMode="auto">
          <a:xfrm rot="-1160763">
            <a:off x="6704013" y="198755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90" name="文本框 47"/>
          <p:cNvSpPr txBox="1">
            <a:spLocks noChangeArrowheads="1"/>
          </p:cNvSpPr>
          <p:nvPr/>
        </p:nvSpPr>
        <p:spPr bwMode="auto">
          <a:xfrm rot="39237">
            <a:off x="7185025" y="245745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91" name="文本框 49"/>
          <p:cNvSpPr txBox="1">
            <a:spLocks noChangeArrowheads="1"/>
          </p:cNvSpPr>
          <p:nvPr/>
        </p:nvSpPr>
        <p:spPr bwMode="auto">
          <a:xfrm rot="-1160763">
            <a:off x="7038975" y="21590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92" name="文本框 50"/>
          <p:cNvSpPr txBox="1">
            <a:spLocks noChangeArrowheads="1"/>
          </p:cNvSpPr>
          <p:nvPr/>
        </p:nvSpPr>
        <p:spPr bwMode="auto">
          <a:xfrm rot="-1160763">
            <a:off x="7488238" y="1933575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93" name="文本框 51"/>
          <p:cNvSpPr txBox="1">
            <a:spLocks noChangeArrowheads="1"/>
          </p:cNvSpPr>
          <p:nvPr/>
        </p:nvSpPr>
        <p:spPr bwMode="auto">
          <a:xfrm rot="-1160763">
            <a:off x="7289800" y="27940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94" name="文本框 32"/>
          <p:cNvSpPr txBox="1">
            <a:spLocks noChangeArrowheads="1"/>
          </p:cNvSpPr>
          <p:nvPr/>
        </p:nvSpPr>
        <p:spPr bwMode="auto">
          <a:xfrm rot="4190103">
            <a:off x="2766219" y="33408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95" name="文本框 34"/>
          <p:cNvSpPr txBox="1">
            <a:spLocks noChangeArrowheads="1"/>
          </p:cNvSpPr>
          <p:nvPr/>
        </p:nvSpPr>
        <p:spPr bwMode="auto">
          <a:xfrm rot="8340000">
            <a:off x="3924300" y="28162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96" name="文本框 36"/>
          <p:cNvSpPr txBox="1">
            <a:spLocks noChangeArrowheads="1"/>
          </p:cNvSpPr>
          <p:nvPr/>
        </p:nvSpPr>
        <p:spPr bwMode="auto">
          <a:xfrm rot="2810103">
            <a:off x="3813970" y="173593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97" name="文本框 37"/>
          <p:cNvSpPr txBox="1">
            <a:spLocks noChangeArrowheads="1"/>
          </p:cNvSpPr>
          <p:nvPr/>
        </p:nvSpPr>
        <p:spPr bwMode="auto">
          <a:xfrm rot="4010103">
            <a:off x="3813970" y="22788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98" name="文本框 45"/>
          <p:cNvSpPr txBox="1">
            <a:spLocks noChangeArrowheads="1"/>
          </p:cNvSpPr>
          <p:nvPr/>
        </p:nvSpPr>
        <p:spPr bwMode="auto">
          <a:xfrm rot="2810103">
            <a:off x="4374357" y="17581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499" name="文本框 46"/>
          <p:cNvSpPr txBox="1">
            <a:spLocks noChangeArrowheads="1"/>
          </p:cNvSpPr>
          <p:nvPr/>
        </p:nvSpPr>
        <p:spPr bwMode="auto">
          <a:xfrm rot="2810103">
            <a:off x="4744244" y="197246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500" name="文本框 47"/>
          <p:cNvSpPr txBox="1">
            <a:spLocks noChangeArrowheads="1"/>
          </p:cNvSpPr>
          <p:nvPr/>
        </p:nvSpPr>
        <p:spPr bwMode="auto">
          <a:xfrm rot="4010103">
            <a:off x="4744244" y="25153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501" name="文本框 49"/>
          <p:cNvSpPr txBox="1">
            <a:spLocks noChangeArrowheads="1"/>
          </p:cNvSpPr>
          <p:nvPr/>
        </p:nvSpPr>
        <p:spPr bwMode="auto">
          <a:xfrm rot="-1160763">
            <a:off x="6224588" y="254476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502" name="文本框 50"/>
          <p:cNvSpPr txBox="1">
            <a:spLocks noChangeArrowheads="1"/>
          </p:cNvSpPr>
          <p:nvPr/>
        </p:nvSpPr>
        <p:spPr bwMode="auto">
          <a:xfrm rot="4020000">
            <a:off x="5218907" y="26312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503" name="文本框 51"/>
          <p:cNvSpPr txBox="1">
            <a:spLocks noChangeArrowheads="1"/>
          </p:cNvSpPr>
          <p:nvPr/>
        </p:nvSpPr>
        <p:spPr bwMode="auto">
          <a:xfrm rot="-1160763">
            <a:off x="5599113" y="321945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504" name="文本框 32"/>
          <p:cNvSpPr txBox="1">
            <a:spLocks noChangeArrowheads="1"/>
          </p:cNvSpPr>
          <p:nvPr/>
        </p:nvSpPr>
        <p:spPr bwMode="auto">
          <a:xfrm rot="5400000">
            <a:off x="1142206" y="322976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505" name="文本框 34"/>
          <p:cNvSpPr txBox="1">
            <a:spLocks noChangeArrowheads="1"/>
          </p:cNvSpPr>
          <p:nvPr/>
        </p:nvSpPr>
        <p:spPr bwMode="auto">
          <a:xfrm rot="8340000">
            <a:off x="1881188" y="35528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506" name="文本框 36"/>
          <p:cNvSpPr txBox="1">
            <a:spLocks noChangeArrowheads="1"/>
          </p:cNvSpPr>
          <p:nvPr/>
        </p:nvSpPr>
        <p:spPr bwMode="auto">
          <a:xfrm rot="2810103">
            <a:off x="1862932" y="27328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507" name="文本框 37"/>
          <p:cNvSpPr txBox="1">
            <a:spLocks noChangeArrowheads="1"/>
          </p:cNvSpPr>
          <p:nvPr/>
        </p:nvSpPr>
        <p:spPr bwMode="auto">
          <a:xfrm rot="5220000">
            <a:off x="2297907" y="30154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508" name="文本框 45"/>
          <p:cNvSpPr txBox="1">
            <a:spLocks noChangeArrowheads="1"/>
          </p:cNvSpPr>
          <p:nvPr/>
        </p:nvSpPr>
        <p:spPr bwMode="auto">
          <a:xfrm rot="2810103">
            <a:off x="2810669" y="274716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509" name="文本框 46"/>
          <p:cNvSpPr txBox="1">
            <a:spLocks noChangeArrowheads="1"/>
          </p:cNvSpPr>
          <p:nvPr/>
        </p:nvSpPr>
        <p:spPr bwMode="auto">
          <a:xfrm rot="4020000">
            <a:off x="700882" y="196453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510" name="文本框 47"/>
          <p:cNvSpPr txBox="1">
            <a:spLocks noChangeArrowheads="1"/>
          </p:cNvSpPr>
          <p:nvPr/>
        </p:nvSpPr>
        <p:spPr bwMode="auto">
          <a:xfrm rot="5220000">
            <a:off x="702470" y="28979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511" name="文本框 49"/>
          <p:cNvSpPr txBox="1">
            <a:spLocks noChangeArrowheads="1"/>
          </p:cNvSpPr>
          <p:nvPr/>
        </p:nvSpPr>
        <p:spPr bwMode="auto">
          <a:xfrm rot="4020000">
            <a:off x="2464594" y="374094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512" name="文本框 50"/>
          <p:cNvSpPr txBox="1">
            <a:spLocks noChangeArrowheads="1"/>
          </p:cNvSpPr>
          <p:nvPr/>
        </p:nvSpPr>
        <p:spPr bwMode="auto">
          <a:xfrm rot="4020000">
            <a:off x="3702845" y="33678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513" name="文本框 51"/>
          <p:cNvSpPr txBox="1">
            <a:spLocks noChangeArrowheads="1"/>
          </p:cNvSpPr>
          <p:nvPr/>
        </p:nvSpPr>
        <p:spPr bwMode="auto">
          <a:xfrm rot="4020000">
            <a:off x="4072731" y="35821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514" name="文本框 32"/>
          <p:cNvSpPr txBox="1">
            <a:spLocks noChangeArrowheads="1"/>
          </p:cNvSpPr>
          <p:nvPr/>
        </p:nvSpPr>
        <p:spPr bwMode="auto">
          <a:xfrm rot="-880739">
            <a:off x="514350" y="25146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515" name="文本框 34"/>
          <p:cNvSpPr txBox="1">
            <a:spLocks noChangeArrowheads="1"/>
          </p:cNvSpPr>
          <p:nvPr/>
        </p:nvSpPr>
        <p:spPr bwMode="auto">
          <a:xfrm rot="8340000">
            <a:off x="1254125" y="259238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516" name="文本框 36"/>
          <p:cNvSpPr txBox="1">
            <a:spLocks noChangeArrowheads="1"/>
          </p:cNvSpPr>
          <p:nvPr/>
        </p:nvSpPr>
        <p:spPr bwMode="auto">
          <a:xfrm rot="4020000">
            <a:off x="1670844" y="15120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517" name="文本框 37"/>
          <p:cNvSpPr txBox="1">
            <a:spLocks noChangeArrowheads="1"/>
          </p:cNvSpPr>
          <p:nvPr/>
        </p:nvSpPr>
        <p:spPr bwMode="auto">
          <a:xfrm rot="5220000">
            <a:off x="1670844" y="20550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518" name="文本框 45"/>
          <p:cNvSpPr txBox="1">
            <a:spLocks noChangeArrowheads="1"/>
          </p:cNvSpPr>
          <p:nvPr/>
        </p:nvSpPr>
        <p:spPr bwMode="auto">
          <a:xfrm rot="2810103">
            <a:off x="2231231" y="15343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519" name="文本框 46"/>
          <p:cNvSpPr txBox="1">
            <a:spLocks noChangeArrowheads="1"/>
          </p:cNvSpPr>
          <p:nvPr/>
        </p:nvSpPr>
        <p:spPr bwMode="auto">
          <a:xfrm rot="2810103">
            <a:off x="2601120" y="174863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520" name="文本框 47"/>
          <p:cNvSpPr txBox="1">
            <a:spLocks noChangeArrowheads="1"/>
          </p:cNvSpPr>
          <p:nvPr/>
        </p:nvSpPr>
        <p:spPr bwMode="auto">
          <a:xfrm rot="4010103">
            <a:off x="2329657" y="23137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521" name="文本框 49"/>
          <p:cNvSpPr txBox="1">
            <a:spLocks noChangeArrowheads="1"/>
          </p:cNvSpPr>
          <p:nvPr/>
        </p:nvSpPr>
        <p:spPr bwMode="auto">
          <a:xfrm rot="2810103">
            <a:off x="3188494" y="197246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522" name="文本框 50"/>
          <p:cNvSpPr txBox="1">
            <a:spLocks noChangeArrowheads="1"/>
          </p:cNvSpPr>
          <p:nvPr/>
        </p:nvSpPr>
        <p:spPr bwMode="auto">
          <a:xfrm rot="2810103">
            <a:off x="3075781" y="240744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523" name="文本框 51"/>
          <p:cNvSpPr txBox="1">
            <a:spLocks noChangeArrowheads="1"/>
          </p:cNvSpPr>
          <p:nvPr/>
        </p:nvSpPr>
        <p:spPr bwMode="auto">
          <a:xfrm rot="2810103">
            <a:off x="3445670" y="26217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524" name="文本框 32"/>
          <p:cNvSpPr txBox="1">
            <a:spLocks noChangeArrowheads="1"/>
          </p:cNvSpPr>
          <p:nvPr/>
        </p:nvSpPr>
        <p:spPr bwMode="auto">
          <a:xfrm rot="5400000">
            <a:off x="4752181" y="36837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525" name="文本框 34"/>
          <p:cNvSpPr txBox="1">
            <a:spLocks noChangeArrowheads="1"/>
          </p:cNvSpPr>
          <p:nvPr/>
        </p:nvSpPr>
        <p:spPr bwMode="auto">
          <a:xfrm rot="3159237">
            <a:off x="5819776" y="40068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526" name="文本框 36"/>
          <p:cNvSpPr txBox="1">
            <a:spLocks noChangeArrowheads="1"/>
          </p:cNvSpPr>
          <p:nvPr/>
        </p:nvSpPr>
        <p:spPr bwMode="auto">
          <a:xfrm rot="-1160763">
            <a:off x="6237288" y="292576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527" name="文本框 37"/>
          <p:cNvSpPr txBox="1">
            <a:spLocks noChangeArrowheads="1"/>
          </p:cNvSpPr>
          <p:nvPr/>
        </p:nvSpPr>
        <p:spPr bwMode="auto">
          <a:xfrm rot="39237">
            <a:off x="6237288" y="346868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528" name="文本框 45"/>
          <p:cNvSpPr txBox="1">
            <a:spLocks noChangeArrowheads="1"/>
          </p:cNvSpPr>
          <p:nvPr/>
        </p:nvSpPr>
        <p:spPr bwMode="auto">
          <a:xfrm rot="-1160763">
            <a:off x="6797675" y="294798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529" name="文本框 46"/>
          <p:cNvSpPr txBox="1">
            <a:spLocks noChangeArrowheads="1"/>
          </p:cNvSpPr>
          <p:nvPr/>
        </p:nvSpPr>
        <p:spPr bwMode="auto">
          <a:xfrm rot="-1160763">
            <a:off x="7167563" y="316230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530" name="文本框 47"/>
          <p:cNvSpPr txBox="1">
            <a:spLocks noChangeArrowheads="1"/>
          </p:cNvSpPr>
          <p:nvPr/>
        </p:nvSpPr>
        <p:spPr bwMode="auto">
          <a:xfrm rot="39237">
            <a:off x="6854825" y="373062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531" name="文本框 49"/>
          <p:cNvSpPr txBox="1">
            <a:spLocks noChangeArrowheads="1"/>
          </p:cNvSpPr>
          <p:nvPr/>
        </p:nvSpPr>
        <p:spPr bwMode="auto">
          <a:xfrm rot="-1160763">
            <a:off x="7688263" y="345281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532" name="文本框 50"/>
          <p:cNvSpPr txBox="1">
            <a:spLocks noChangeArrowheads="1"/>
          </p:cNvSpPr>
          <p:nvPr/>
        </p:nvSpPr>
        <p:spPr bwMode="auto">
          <a:xfrm rot="-1160763">
            <a:off x="7642225" y="3821113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18533" name="文本框 51"/>
          <p:cNvSpPr txBox="1">
            <a:spLocks noChangeArrowheads="1"/>
          </p:cNvSpPr>
          <p:nvPr/>
        </p:nvSpPr>
        <p:spPr bwMode="auto">
          <a:xfrm rot="-1160763">
            <a:off x="6780213" y="1146175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431800" y="490538"/>
            <a:ext cx="820737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800" b="1">
                <a:latin typeface="楷体" pitchFamily="49" charset="-122"/>
                <a:ea typeface="楷体" pitchFamily="49" charset="-122"/>
              </a:rPr>
              <a:t>    </a:t>
            </a:r>
            <a:r>
              <a:rPr kumimoji="1" lang="zh-CN" altLang="en-US" sz="2800" b="1">
                <a:latin typeface="楷体" pitchFamily="49" charset="-122"/>
                <a:ea typeface="楷体" pitchFamily="49" charset="-122"/>
              </a:rPr>
              <a:t>杜小康顺手抠了几根白嫩的芦苇根，在嘴里嚼着，望着异乡的天空，心中不免又想起母亲，想起许多油麻地的孩子。但他没有哭。他觉得自己突然地</a:t>
            </a:r>
            <a:r>
              <a:rPr kumimoji="1"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长大了，坚强了</a:t>
            </a:r>
            <a:r>
              <a:rPr kumimoji="1" lang="zh-CN" altLang="en-US" sz="2800" b="1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pic>
        <p:nvPicPr>
          <p:cNvPr id="62466" name="Picture 2" descr="http://img.diyibu.cn/Play/2013/05/10/m_640x480_a342cbcf10916787e27b0d813f05f079.jpg">
            <a:extLst>
              <a:ext uri="{FF2B5EF4-FFF2-40B4-BE49-F238E27FC236}">
                <a16:creationId xmlns="" xmlns:a16="http://schemas.microsoft.com/office/drawing/2014/main" id="{DF3616F3-10D5-4EF2-97B3-2BD589BF6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9"/>
          <a:stretch>
            <a:fillRect/>
          </a:stretch>
        </p:blipFill>
        <p:spPr bwMode="auto">
          <a:xfrm>
            <a:off x="4531842" y="2211710"/>
            <a:ext cx="3852863" cy="2730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7700" y="3184525"/>
            <a:ext cx="3636963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zh-CN" altLang="en-US" sz="3600" b="1">
                <a:solidFill>
                  <a:srgbClr val="000099"/>
                </a:solidFill>
                <a:latin typeface="楷体" pitchFamily="49" charset="-122"/>
                <a:ea typeface="楷体" pitchFamily="49" charset="-122"/>
              </a:rPr>
              <a:t>长大、坚强</a:t>
            </a:r>
          </a:p>
        </p:txBody>
      </p:sp>
    </p:spTree>
    <p:extLst>
      <p:ext uri="{BB962C8B-B14F-4D97-AF65-F5344CB8AC3E}">
        <p14:creationId xmlns:p14="http://schemas.microsoft.com/office/powerpoint/2010/main" val="36593997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6567488" y="3976688"/>
            <a:ext cx="16764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kumimoji="1" lang="zh-CN" altLang="en-US" sz="2800" b="1">
                <a:latin typeface="黑体" pitchFamily="49" charset="-122"/>
                <a:ea typeface="黑体" pitchFamily="49" charset="-122"/>
              </a:rPr>
              <a:t>成 熟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977900" y="915988"/>
            <a:ext cx="5181600" cy="492125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kumimoji="1" lang="zh-CN" altLang="en-US" sz="2600" b="1">
                <a:latin typeface="黑体" pitchFamily="49" charset="-122"/>
                <a:ea typeface="黑体" pitchFamily="49" charset="-122"/>
              </a:rPr>
              <a:t>刚刚出发时：</a:t>
            </a: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977900" y="1779588"/>
            <a:ext cx="5181600" cy="492125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kumimoji="1" lang="zh-CN" altLang="en-US" sz="2600" b="1">
                <a:latin typeface="黑体" pitchFamily="49" charset="-122"/>
                <a:ea typeface="黑体" pitchFamily="49" charset="-122"/>
              </a:rPr>
              <a:t>到达芦荡时：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7331075" y="1871663"/>
            <a:ext cx="54292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kumimoji="1" lang="zh-CN" altLang="en-US" sz="2800" b="1" dirty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成</a:t>
            </a:r>
          </a:p>
          <a:p>
            <a:pPr>
              <a:buFont typeface="Wingdings" pitchFamily="2" charset="2"/>
              <a:buNone/>
            </a:pPr>
            <a:r>
              <a:rPr kumimoji="1" lang="zh-CN" altLang="en-US" sz="2800" b="1" dirty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长</a:t>
            </a:r>
          </a:p>
          <a:p>
            <a:pPr>
              <a:buFont typeface="Wingdings" pitchFamily="2" charset="2"/>
              <a:buNone/>
            </a:pPr>
            <a:r>
              <a:rPr kumimoji="1" lang="zh-CN" altLang="en-US" sz="2800" b="1" dirty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之</a:t>
            </a:r>
          </a:p>
          <a:p>
            <a:pPr>
              <a:buFont typeface="Wingdings" pitchFamily="2" charset="2"/>
              <a:buNone/>
            </a:pPr>
            <a:r>
              <a:rPr kumimoji="1" lang="zh-CN" altLang="en-US" sz="2800" b="1" dirty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旅</a:t>
            </a: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808038" y="296863"/>
            <a:ext cx="337502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zh-CN" altLang="en-US" sz="2800" b="1">
                <a:solidFill>
                  <a:srgbClr val="0000FF"/>
                </a:solidFill>
                <a:latin typeface="Times New Roman" pitchFamily="18" charset="0"/>
              </a:rPr>
              <a:t>心理变化过程：</a:t>
            </a: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977900" y="2630488"/>
            <a:ext cx="5181600" cy="492125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kumimoji="1" lang="zh-CN" altLang="en-US" sz="2600" b="1">
                <a:latin typeface="黑体" pitchFamily="49" charset="-122"/>
                <a:ea typeface="黑体" pitchFamily="49" charset="-122"/>
              </a:rPr>
              <a:t>芦荡安顿后：</a:t>
            </a: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977900" y="3457575"/>
            <a:ext cx="5181600" cy="492125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kumimoji="1" lang="zh-CN" altLang="en-US" sz="2600" b="1">
                <a:latin typeface="黑体" pitchFamily="49" charset="-122"/>
                <a:ea typeface="黑体" pitchFamily="49" charset="-122"/>
              </a:rPr>
              <a:t>住段时间后：</a:t>
            </a: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977900" y="4286250"/>
            <a:ext cx="5181600" cy="492125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kumimoji="1" lang="zh-CN" altLang="en-US" sz="2600" b="1">
                <a:latin typeface="黑体" pitchFamily="49" charset="-122"/>
                <a:ea typeface="黑体" pitchFamily="49" charset="-122"/>
              </a:rPr>
              <a:t>雨后天晴时：</a:t>
            </a:r>
          </a:p>
        </p:txBody>
      </p:sp>
      <p:sp>
        <p:nvSpPr>
          <p:cNvPr id="83979" name="Line 11"/>
          <p:cNvSpPr>
            <a:spLocks noChangeShapeType="1"/>
          </p:cNvSpPr>
          <p:nvPr/>
        </p:nvSpPr>
        <p:spPr bwMode="auto">
          <a:xfrm>
            <a:off x="3262313" y="1428750"/>
            <a:ext cx="0" cy="336550"/>
          </a:xfrm>
          <a:prstGeom prst="line">
            <a:avLst/>
          </a:prstGeom>
          <a:noFill/>
          <a:ln w="57150">
            <a:solidFill>
              <a:srgbClr val="99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83980" name="Line 12"/>
          <p:cNvSpPr>
            <a:spLocks noChangeShapeType="1"/>
          </p:cNvSpPr>
          <p:nvPr/>
        </p:nvSpPr>
        <p:spPr bwMode="auto">
          <a:xfrm>
            <a:off x="3262313" y="2270125"/>
            <a:ext cx="0" cy="336550"/>
          </a:xfrm>
          <a:prstGeom prst="line">
            <a:avLst/>
          </a:prstGeom>
          <a:noFill/>
          <a:ln w="57150">
            <a:solidFill>
              <a:srgbClr val="99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83981" name="Line 13"/>
          <p:cNvSpPr>
            <a:spLocks noChangeShapeType="1"/>
          </p:cNvSpPr>
          <p:nvPr/>
        </p:nvSpPr>
        <p:spPr bwMode="auto">
          <a:xfrm>
            <a:off x="3262313" y="3133725"/>
            <a:ext cx="0" cy="336550"/>
          </a:xfrm>
          <a:prstGeom prst="line">
            <a:avLst/>
          </a:prstGeom>
          <a:noFill/>
          <a:ln w="57150">
            <a:solidFill>
              <a:srgbClr val="99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83982" name="Line 14"/>
          <p:cNvSpPr>
            <a:spLocks noChangeShapeType="1"/>
          </p:cNvSpPr>
          <p:nvPr/>
        </p:nvSpPr>
        <p:spPr bwMode="auto">
          <a:xfrm>
            <a:off x="3262313" y="3962400"/>
            <a:ext cx="0" cy="336550"/>
          </a:xfrm>
          <a:prstGeom prst="line">
            <a:avLst/>
          </a:prstGeom>
          <a:noFill/>
          <a:ln w="57150">
            <a:solidFill>
              <a:srgbClr val="99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83983" name="Text Box 15"/>
          <p:cNvSpPr txBox="1">
            <a:spLocks noChangeArrowheads="1"/>
          </p:cNvSpPr>
          <p:nvPr/>
        </p:nvSpPr>
        <p:spPr bwMode="auto">
          <a:xfrm>
            <a:off x="6335713" y="1114425"/>
            <a:ext cx="1266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Wingdings" pitchFamily="2" charset="2"/>
              <a:buNone/>
            </a:pPr>
            <a:r>
              <a:rPr kumimoji="1" lang="zh-CN" altLang="en-US" sz="2800" b="1">
                <a:latin typeface="黑体" pitchFamily="49" charset="-122"/>
                <a:ea typeface="黑体" pitchFamily="49" charset="-122"/>
              </a:rPr>
              <a:t>不成熟</a:t>
            </a:r>
          </a:p>
        </p:txBody>
      </p:sp>
      <p:sp>
        <p:nvSpPr>
          <p:cNvPr id="83984" name="Line 16"/>
          <p:cNvSpPr>
            <a:spLocks noChangeShapeType="1"/>
          </p:cNvSpPr>
          <p:nvPr/>
        </p:nvSpPr>
        <p:spPr bwMode="auto">
          <a:xfrm>
            <a:off x="7242175" y="1701800"/>
            <a:ext cx="0" cy="2185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6335713" y="457200"/>
            <a:ext cx="1266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kumimoji="1" lang="zh-CN" altLang="en-US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杜小康</a:t>
            </a:r>
          </a:p>
        </p:txBody>
      </p:sp>
      <p:sp>
        <p:nvSpPr>
          <p:cNvPr id="83986" name="Text Box 18"/>
          <p:cNvSpPr txBox="1">
            <a:spLocks noChangeArrowheads="1"/>
          </p:cNvSpPr>
          <p:nvPr/>
        </p:nvSpPr>
        <p:spPr bwMode="auto">
          <a:xfrm>
            <a:off x="3563938" y="915988"/>
            <a:ext cx="20875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kumimoji="1" lang="zh-CN" altLang="en-US" sz="26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茫然、恐惧</a:t>
            </a:r>
          </a:p>
        </p:txBody>
      </p:sp>
      <p:sp>
        <p:nvSpPr>
          <p:cNvPr id="83987" name="Text Box 19"/>
          <p:cNvSpPr txBox="1">
            <a:spLocks noChangeArrowheads="1"/>
          </p:cNvSpPr>
          <p:nvPr/>
        </p:nvSpPr>
        <p:spPr bwMode="auto">
          <a:xfrm>
            <a:off x="3563938" y="1801813"/>
            <a:ext cx="23399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kumimoji="1" lang="zh-CN" altLang="en-US" sz="26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害怕、胆怯</a:t>
            </a:r>
          </a:p>
        </p:txBody>
      </p:sp>
      <p:sp>
        <p:nvSpPr>
          <p:cNvPr id="83988" name="Text Box 20"/>
          <p:cNvSpPr txBox="1">
            <a:spLocks noChangeArrowheads="1"/>
          </p:cNvSpPr>
          <p:nvPr/>
        </p:nvSpPr>
        <p:spPr bwMode="auto">
          <a:xfrm>
            <a:off x="3563938" y="2633663"/>
            <a:ext cx="25955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kumimoji="1" lang="zh-CN" altLang="en-US" sz="26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孤独、单调</a:t>
            </a:r>
          </a:p>
        </p:txBody>
      </p:sp>
      <p:sp>
        <p:nvSpPr>
          <p:cNvPr id="83989" name="Text Box 21"/>
          <p:cNvSpPr txBox="1">
            <a:spLocks noChangeArrowheads="1"/>
          </p:cNvSpPr>
          <p:nvPr/>
        </p:nvSpPr>
        <p:spPr bwMode="auto">
          <a:xfrm>
            <a:off x="3563938" y="3479800"/>
            <a:ext cx="25161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kumimoji="1" lang="zh-CN" altLang="en-US" sz="26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不再忽然地恐慌</a:t>
            </a:r>
          </a:p>
        </p:txBody>
      </p:sp>
      <p:sp>
        <p:nvSpPr>
          <p:cNvPr id="83990" name="Text Box 22"/>
          <p:cNvSpPr txBox="1">
            <a:spLocks noChangeArrowheads="1"/>
          </p:cNvSpPr>
          <p:nvPr/>
        </p:nvSpPr>
        <p:spPr bwMode="auto">
          <a:xfrm>
            <a:off x="3563938" y="4286250"/>
            <a:ext cx="20875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kumimoji="1" lang="zh-CN" altLang="en-US" sz="26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长大、坚强</a:t>
            </a:r>
          </a:p>
        </p:txBody>
      </p:sp>
      <p:sp>
        <p:nvSpPr>
          <p:cNvPr id="22" name="七角星 21"/>
          <p:cNvSpPr/>
          <p:nvPr/>
        </p:nvSpPr>
        <p:spPr>
          <a:xfrm>
            <a:off x="8020128" y="0"/>
            <a:ext cx="1187624" cy="929915"/>
          </a:xfrm>
          <a:prstGeom prst="star7">
            <a:avLst/>
          </a:prstGeom>
          <a:solidFill>
            <a:srgbClr val="EDF2E2"/>
          </a:solidFill>
          <a:ln w="15875">
            <a:solidFill>
              <a:srgbClr val="EDF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3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3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5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3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utoUpdateAnimBg="0"/>
      <p:bldP spid="83972" grpId="0" animBg="1" autoUpdateAnimBg="0"/>
      <p:bldP spid="83973" grpId="0" animBg="1" autoUpdateAnimBg="0"/>
      <p:bldP spid="83974" grpId="0" autoUpdateAnimBg="0"/>
      <p:bldP spid="83976" grpId="0" animBg="1" autoUpdateAnimBg="0"/>
      <p:bldP spid="83977" grpId="0" animBg="1" autoUpdateAnimBg="0"/>
      <p:bldP spid="83978" grpId="0" animBg="1" autoUpdateAnimBg="0"/>
      <p:bldP spid="83979" grpId="0" animBg="1"/>
      <p:bldP spid="83980" grpId="0" animBg="1"/>
      <p:bldP spid="83981" grpId="0" animBg="1"/>
      <p:bldP spid="83982" grpId="0" animBg="1"/>
      <p:bldP spid="83983" grpId="0" autoUpdateAnimBg="0"/>
      <p:bldP spid="83984" grpId="0" animBg="1"/>
      <p:bldP spid="83985" grpId="0" autoUpdateAnimBg="0"/>
      <p:bldP spid="83986" grpId="0" autoUpdateAnimBg="0"/>
      <p:bldP spid="83987" grpId="0" autoUpdateAnimBg="0"/>
      <p:bldP spid="83988" grpId="0" autoUpdateAnimBg="0"/>
      <p:bldP spid="83989" grpId="0" autoUpdateAnimBg="0"/>
      <p:bldP spid="8399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806422" y="1468567"/>
            <a:ext cx="7329974" cy="185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kumimoji="1" lang="zh-CN" altLang="en-US" sz="2400" b="1" dirty="0">
                <a:latin typeface="宋体" pitchFamily="2" charset="-122"/>
              </a:rPr>
              <a:t>    文</a:t>
            </a:r>
            <a:r>
              <a:rPr kumimoji="1" lang="zh-CN" altLang="en-US" sz="2400" b="1" dirty="0" smtClean="0">
                <a:latin typeface="宋体" pitchFamily="2" charset="-122"/>
              </a:rPr>
              <a:t>中大量的环境描写对人物起到了很好的烘托作用，富有韵味的语言营造了诗一般的氛围。</a:t>
            </a:r>
            <a:r>
              <a:rPr kumimoji="1" lang="zh-CN" altLang="en-US" sz="2400" b="1" dirty="0">
                <a:latin typeface="宋体" pitchFamily="2" charset="-122"/>
              </a:rPr>
              <a:t>请</a:t>
            </a:r>
            <a:r>
              <a:rPr kumimoji="1" lang="zh-CN" altLang="en-US" sz="2400" b="1" dirty="0" smtClean="0">
                <a:latin typeface="宋体" pitchFamily="2" charset="-122"/>
              </a:rPr>
              <a:t>找几个触动你心灵的段落，细细品味，并说说你的感受。</a:t>
            </a:r>
            <a:r>
              <a:rPr lang="zh-CN" altLang="en-US" sz="2400" b="1" dirty="0" smtClean="0"/>
              <a:t>         </a:t>
            </a:r>
            <a:r>
              <a:rPr lang="zh-CN" altLang="en-US" sz="1600" b="1" dirty="0" smtClean="0"/>
              <a:t>（</a:t>
            </a:r>
            <a:r>
              <a:rPr lang="zh-CN" altLang="en-US" sz="1600" b="1" dirty="0"/>
              <a:t>可以结合旁</a:t>
            </a:r>
            <a:r>
              <a:rPr lang="zh-CN" altLang="en-US" sz="1600" b="1" dirty="0" smtClean="0"/>
              <a:t>批</a:t>
            </a:r>
            <a:r>
              <a:rPr lang="zh-CN" altLang="zh-CN" sz="1600" b="1" dirty="0"/>
              <a:t>⑤⑥⑨</a:t>
            </a:r>
            <a:r>
              <a:rPr lang="zh-CN" altLang="en-US" sz="1600" b="1" dirty="0"/>
              <a:t>加</a:t>
            </a:r>
            <a:r>
              <a:rPr lang="zh-CN" altLang="en-US" sz="1600" dirty="0" smtClean="0"/>
              <a:t>以</a:t>
            </a:r>
            <a:r>
              <a:rPr lang="zh-CN" altLang="en-US" sz="1600" dirty="0"/>
              <a:t>体会。</a:t>
            </a:r>
            <a:r>
              <a:rPr lang="zh-CN" altLang="en-US" sz="1600" b="1" dirty="0"/>
              <a:t>）</a:t>
            </a:r>
            <a:endParaRPr kumimoji="1" lang="zh-CN" altLang="en-US" sz="1600" b="1" dirty="0">
              <a:latin typeface="宋体" pitchFamily="2" charset="-122"/>
            </a:endParaRPr>
          </a:p>
        </p:txBody>
      </p:sp>
      <p:sp>
        <p:nvSpPr>
          <p:cNvPr id="4" name="七角星 3"/>
          <p:cNvSpPr/>
          <p:nvPr/>
        </p:nvSpPr>
        <p:spPr>
          <a:xfrm>
            <a:off x="8020128" y="0"/>
            <a:ext cx="1187624" cy="929915"/>
          </a:xfrm>
          <a:prstGeom prst="star7">
            <a:avLst/>
          </a:prstGeom>
          <a:solidFill>
            <a:srgbClr val="EDF2E2"/>
          </a:solidFill>
          <a:ln w="15875">
            <a:solidFill>
              <a:srgbClr val="EDF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051783" y="627534"/>
            <a:ext cx="34307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2800" b="1" dirty="0">
                <a:solidFill>
                  <a:srgbClr val="3366FF"/>
                </a:solidFill>
                <a:latin typeface="Franklin Gothic Medium" pitchFamily="34" charset="0"/>
                <a:ea typeface="黑体" pitchFamily="49" charset="-122"/>
              </a:rPr>
              <a:t>美读</a:t>
            </a:r>
            <a:r>
              <a:rPr lang="zh-CN" altLang="en-US" sz="2800" b="1" dirty="0" smtClean="0">
                <a:solidFill>
                  <a:srgbClr val="3366FF"/>
                </a:solidFill>
                <a:latin typeface="Franklin Gothic Medium" pitchFamily="34" charset="0"/>
                <a:ea typeface="黑体" pitchFamily="49" charset="-122"/>
              </a:rPr>
              <a:t>课文，渲染孤独</a:t>
            </a:r>
            <a:endParaRPr lang="zh-CN" altLang="en-US" sz="2800" b="1" dirty="0">
              <a:solidFill>
                <a:srgbClr val="3366FF"/>
              </a:solidFill>
              <a:latin typeface="Franklin Gothic Medium" pitchFamily="34" charset="0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32"/>
          <p:cNvSpPr txBox="1">
            <a:spLocks noChangeArrowheads="1"/>
          </p:cNvSpPr>
          <p:nvPr/>
        </p:nvSpPr>
        <p:spPr bwMode="auto">
          <a:xfrm>
            <a:off x="4475163" y="2925763"/>
            <a:ext cx="50482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en-US" sz="500">
                <a:solidFill>
                  <a:srgbClr val="FFFFEB"/>
                </a:solidFill>
              </a:rPr>
              <a:t>状元成才路</a:t>
            </a:r>
            <a:endParaRPr lang="zh-CN" altLang="zh-CN" sz="500">
              <a:solidFill>
                <a:srgbClr val="FFFFEB"/>
              </a:solidFill>
            </a:endParaRPr>
          </a:p>
        </p:txBody>
      </p:sp>
      <p:sp>
        <p:nvSpPr>
          <p:cNvPr id="25603" name="文本框 34"/>
          <p:cNvSpPr txBox="1">
            <a:spLocks noChangeArrowheads="1"/>
          </p:cNvSpPr>
          <p:nvPr/>
        </p:nvSpPr>
        <p:spPr bwMode="auto">
          <a:xfrm rot="-280097">
            <a:off x="3433763" y="12287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04" name="文本框 36"/>
          <p:cNvSpPr txBox="1">
            <a:spLocks noChangeArrowheads="1"/>
          </p:cNvSpPr>
          <p:nvPr/>
        </p:nvSpPr>
        <p:spPr bwMode="auto">
          <a:xfrm rot="-5350866">
            <a:off x="5861845" y="131683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05" name="文本框 37"/>
          <p:cNvSpPr txBox="1">
            <a:spLocks noChangeArrowheads="1"/>
          </p:cNvSpPr>
          <p:nvPr/>
        </p:nvSpPr>
        <p:spPr bwMode="auto">
          <a:xfrm rot="-4150866">
            <a:off x="5331619" y="17248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06" name="文本框 45"/>
          <p:cNvSpPr txBox="1">
            <a:spLocks noChangeArrowheads="1"/>
          </p:cNvSpPr>
          <p:nvPr/>
        </p:nvSpPr>
        <p:spPr bwMode="auto">
          <a:xfrm rot="-5350866">
            <a:off x="6422232" y="13390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07" name="文本框 46"/>
          <p:cNvSpPr txBox="1">
            <a:spLocks noChangeArrowheads="1"/>
          </p:cNvSpPr>
          <p:nvPr/>
        </p:nvSpPr>
        <p:spPr bwMode="auto">
          <a:xfrm rot="-424911">
            <a:off x="7067550" y="157003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08" name="文本框 47"/>
          <p:cNvSpPr txBox="1">
            <a:spLocks noChangeArrowheads="1"/>
          </p:cNvSpPr>
          <p:nvPr/>
        </p:nvSpPr>
        <p:spPr bwMode="auto">
          <a:xfrm rot="-4150866">
            <a:off x="7655719" y="24995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09" name="文本框 49"/>
          <p:cNvSpPr txBox="1">
            <a:spLocks noChangeArrowheads="1"/>
          </p:cNvSpPr>
          <p:nvPr/>
        </p:nvSpPr>
        <p:spPr bwMode="auto">
          <a:xfrm rot="657351">
            <a:off x="5448300" y="133508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10" name="文本框 50"/>
          <p:cNvSpPr txBox="1">
            <a:spLocks noChangeArrowheads="1"/>
          </p:cNvSpPr>
          <p:nvPr/>
        </p:nvSpPr>
        <p:spPr bwMode="auto">
          <a:xfrm rot="1480325">
            <a:off x="7391400" y="12446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11" name="文本框 51"/>
          <p:cNvSpPr txBox="1">
            <a:spLocks noChangeArrowheads="1"/>
          </p:cNvSpPr>
          <p:nvPr/>
        </p:nvSpPr>
        <p:spPr bwMode="auto">
          <a:xfrm rot="-5350866">
            <a:off x="5980907" y="21772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12" name="文本框 32"/>
          <p:cNvSpPr txBox="1">
            <a:spLocks noChangeArrowheads="1"/>
          </p:cNvSpPr>
          <p:nvPr/>
        </p:nvSpPr>
        <p:spPr bwMode="auto">
          <a:xfrm>
            <a:off x="3262313" y="3560763"/>
            <a:ext cx="5048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13" name="文本框 34"/>
          <p:cNvSpPr txBox="1">
            <a:spLocks noChangeArrowheads="1"/>
          </p:cNvSpPr>
          <p:nvPr/>
        </p:nvSpPr>
        <p:spPr bwMode="auto">
          <a:xfrm rot="4149897">
            <a:off x="4464051" y="34988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14" name="文本框 36"/>
          <p:cNvSpPr txBox="1">
            <a:spLocks noChangeArrowheads="1"/>
          </p:cNvSpPr>
          <p:nvPr/>
        </p:nvSpPr>
        <p:spPr bwMode="auto">
          <a:xfrm rot="-1380000">
            <a:off x="3900488" y="130175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15" name="文本框 37"/>
          <p:cNvSpPr txBox="1">
            <a:spLocks noChangeArrowheads="1"/>
          </p:cNvSpPr>
          <p:nvPr/>
        </p:nvSpPr>
        <p:spPr bwMode="auto">
          <a:xfrm rot="-180000">
            <a:off x="4130675" y="205422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16" name="文本框 45"/>
          <p:cNvSpPr txBox="1">
            <a:spLocks noChangeArrowheads="1"/>
          </p:cNvSpPr>
          <p:nvPr/>
        </p:nvSpPr>
        <p:spPr bwMode="auto">
          <a:xfrm rot="-1380000">
            <a:off x="4460875" y="132397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17" name="文本框 46"/>
          <p:cNvSpPr txBox="1">
            <a:spLocks noChangeArrowheads="1"/>
          </p:cNvSpPr>
          <p:nvPr/>
        </p:nvSpPr>
        <p:spPr bwMode="auto">
          <a:xfrm rot="-1380000">
            <a:off x="4830763" y="153828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18" name="文本框 47"/>
          <p:cNvSpPr txBox="1">
            <a:spLocks noChangeArrowheads="1"/>
          </p:cNvSpPr>
          <p:nvPr/>
        </p:nvSpPr>
        <p:spPr bwMode="auto">
          <a:xfrm rot="-180000">
            <a:off x="5064125" y="22352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19" name="文本框 49"/>
          <p:cNvSpPr txBox="1">
            <a:spLocks noChangeArrowheads="1"/>
          </p:cNvSpPr>
          <p:nvPr/>
        </p:nvSpPr>
        <p:spPr bwMode="auto">
          <a:xfrm rot="-5350866">
            <a:off x="6311107" y="21105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20" name="文本框 50"/>
          <p:cNvSpPr txBox="1">
            <a:spLocks noChangeArrowheads="1"/>
          </p:cNvSpPr>
          <p:nvPr/>
        </p:nvSpPr>
        <p:spPr bwMode="auto">
          <a:xfrm rot="-170103">
            <a:off x="5589588" y="259080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21" name="文本框 51"/>
          <p:cNvSpPr txBox="1">
            <a:spLocks noChangeArrowheads="1"/>
          </p:cNvSpPr>
          <p:nvPr/>
        </p:nvSpPr>
        <p:spPr bwMode="auto">
          <a:xfrm rot="-5350866">
            <a:off x="5845970" y="34345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22" name="文本框 32"/>
          <p:cNvSpPr txBox="1">
            <a:spLocks noChangeArrowheads="1"/>
          </p:cNvSpPr>
          <p:nvPr/>
        </p:nvSpPr>
        <p:spPr bwMode="auto">
          <a:xfrm rot="1209897">
            <a:off x="1500188" y="2892425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23" name="文本框 34"/>
          <p:cNvSpPr txBox="1">
            <a:spLocks noChangeArrowheads="1"/>
          </p:cNvSpPr>
          <p:nvPr/>
        </p:nvSpPr>
        <p:spPr bwMode="auto">
          <a:xfrm rot="4149897">
            <a:off x="2143126" y="3455987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24" name="文本框 36"/>
          <p:cNvSpPr txBox="1">
            <a:spLocks noChangeArrowheads="1"/>
          </p:cNvSpPr>
          <p:nvPr/>
        </p:nvSpPr>
        <p:spPr bwMode="auto">
          <a:xfrm rot="-1380000">
            <a:off x="1604963" y="3228975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25" name="文本框 37"/>
          <p:cNvSpPr txBox="1">
            <a:spLocks noChangeArrowheads="1"/>
          </p:cNvSpPr>
          <p:nvPr/>
        </p:nvSpPr>
        <p:spPr bwMode="auto">
          <a:xfrm rot="1029897">
            <a:off x="2486025" y="2754313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26" name="文本框 45"/>
          <p:cNvSpPr txBox="1">
            <a:spLocks noChangeArrowheads="1"/>
          </p:cNvSpPr>
          <p:nvPr/>
        </p:nvSpPr>
        <p:spPr bwMode="auto">
          <a:xfrm rot="-1380000">
            <a:off x="3162300" y="314642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27" name="文本框 46"/>
          <p:cNvSpPr txBox="1">
            <a:spLocks noChangeArrowheads="1"/>
          </p:cNvSpPr>
          <p:nvPr/>
        </p:nvSpPr>
        <p:spPr bwMode="auto">
          <a:xfrm rot="-170103">
            <a:off x="787400" y="153035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28" name="文本框 47"/>
          <p:cNvSpPr txBox="1">
            <a:spLocks noChangeArrowheads="1"/>
          </p:cNvSpPr>
          <p:nvPr/>
        </p:nvSpPr>
        <p:spPr bwMode="auto">
          <a:xfrm rot="1029897">
            <a:off x="828675" y="340042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29" name="文本框 49"/>
          <p:cNvSpPr txBox="1">
            <a:spLocks noChangeArrowheads="1"/>
          </p:cNvSpPr>
          <p:nvPr/>
        </p:nvSpPr>
        <p:spPr bwMode="auto">
          <a:xfrm rot="-170103">
            <a:off x="3009900" y="383698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30" name="文本框 50"/>
          <p:cNvSpPr txBox="1">
            <a:spLocks noChangeArrowheads="1"/>
          </p:cNvSpPr>
          <p:nvPr/>
        </p:nvSpPr>
        <p:spPr bwMode="auto">
          <a:xfrm rot="-170103">
            <a:off x="4157663" y="317023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31" name="文本框 51"/>
          <p:cNvSpPr txBox="1">
            <a:spLocks noChangeArrowheads="1"/>
          </p:cNvSpPr>
          <p:nvPr/>
        </p:nvSpPr>
        <p:spPr bwMode="auto">
          <a:xfrm rot="-170103">
            <a:off x="4324350" y="3929063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32" name="文本框 33"/>
          <p:cNvSpPr txBox="1">
            <a:spLocks noChangeArrowheads="1"/>
          </p:cNvSpPr>
          <p:nvPr/>
        </p:nvSpPr>
        <p:spPr bwMode="auto">
          <a:xfrm rot="-5070842">
            <a:off x="323056" y="20423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33" name="文本框 34"/>
          <p:cNvSpPr txBox="1">
            <a:spLocks noChangeArrowheads="1"/>
          </p:cNvSpPr>
          <p:nvPr/>
        </p:nvSpPr>
        <p:spPr bwMode="auto">
          <a:xfrm rot="4149897">
            <a:off x="1339851" y="21590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34" name="文本框 36"/>
          <p:cNvSpPr txBox="1">
            <a:spLocks noChangeArrowheads="1"/>
          </p:cNvSpPr>
          <p:nvPr/>
        </p:nvSpPr>
        <p:spPr bwMode="auto">
          <a:xfrm rot="-170103">
            <a:off x="1243013" y="127793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35" name="文本框 37"/>
          <p:cNvSpPr txBox="1">
            <a:spLocks noChangeArrowheads="1"/>
          </p:cNvSpPr>
          <p:nvPr/>
        </p:nvSpPr>
        <p:spPr bwMode="auto">
          <a:xfrm rot="1029897">
            <a:off x="1338263" y="168433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36" name="文本框 45"/>
          <p:cNvSpPr txBox="1">
            <a:spLocks noChangeArrowheads="1"/>
          </p:cNvSpPr>
          <p:nvPr/>
        </p:nvSpPr>
        <p:spPr bwMode="auto">
          <a:xfrm rot="-1380000">
            <a:off x="2117725" y="114617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37" name="文本框 46"/>
          <p:cNvSpPr txBox="1">
            <a:spLocks noChangeArrowheads="1"/>
          </p:cNvSpPr>
          <p:nvPr/>
        </p:nvSpPr>
        <p:spPr bwMode="auto">
          <a:xfrm rot="-1380000">
            <a:off x="2687638" y="131603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38" name="文本框 47"/>
          <p:cNvSpPr txBox="1">
            <a:spLocks noChangeArrowheads="1"/>
          </p:cNvSpPr>
          <p:nvPr/>
        </p:nvSpPr>
        <p:spPr bwMode="auto">
          <a:xfrm rot="-180000">
            <a:off x="2416175" y="18796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39" name="文本框 49"/>
          <p:cNvSpPr txBox="1">
            <a:spLocks noChangeArrowheads="1"/>
          </p:cNvSpPr>
          <p:nvPr/>
        </p:nvSpPr>
        <p:spPr bwMode="auto">
          <a:xfrm rot="-1380000">
            <a:off x="3276600" y="153828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40" name="文本框 50"/>
          <p:cNvSpPr txBox="1">
            <a:spLocks noChangeArrowheads="1"/>
          </p:cNvSpPr>
          <p:nvPr/>
        </p:nvSpPr>
        <p:spPr bwMode="auto">
          <a:xfrm rot="-1380000">
            <a:off x="2849563" y="211931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41" name="文本框 51"/>
          <p:cNvSpPr txBox="1">
            <a:spLocks noChangeArrowheads="1"/>
          </p:cNvSpPr>
          <p:nvPr/>
        </p:nvSpPr>
        <p:spPr bwMode="auto">
          <a:xfrm rot="-1380000">
            <a:off x="3484563" y="225583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42" name="文本框 32"/>
          <p:cNvSpPr txBox="1">
            <a:spLocks noChangeArrowheads="1"/>
          </p:cNvSpPr>
          <p:nvPr/>
        </p:nvSpPr>
        <p:spPr bwMode="auto">
          <a:xfrm rot="1209897">
            <a:off x="5114925" y="353853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43" name="文本框 34"/>
          <p:cNvSpPr txBox="1">
            <a:spLocks noChangeArrowheads="1"/>
          </p:cNvSpPr>
          <p:nvPr/>
        </p:nvSpPr>
        <p:spPr bwMode="auto">
          <a:xfrm rot="-1030866">
            <a:off x="6313488" y="389413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44" name="文本框 36"/>
          <p:cNvSpPr txBox="1">
            <a:spLocks noChangeArrowheads="1"/>
          </p:cNvSpPr>
          <p:nvPr/>
        </p:nvSpPr>
        <p:spPr bwMode="auto">
          <a:xfrm rot="368503">
            <a:off x="5773738" y="285908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45" name="文本框 37"/>
          <p:cNvSpPr txBox="1">
            <a:spLocks noChangeArrowheads="1"/>
          </p:cNvSpPr>
          <p:nvPr/>
        </p:nvSpPr>
        <p:spPr bwMode="auto">
          <a:xfrm rot="829244">
            <a:off x="5284788" y="397351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46" name="文本框 45"/>
          <p:cNvSpPr txBox="1">
            <a:spLocks noChangeArrowheads="1"/>
          </p:cNvSpPr>
          <p:nvPr/>
        </p:nvSpPr>
        <p:spPr bwMode="auto">
          <a:xfrm rot="-4502722">
            <a:off x="6779420" y="250110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47" name="文本框 46"/>
          <p:cNvSpPr txBox="1">
            <a:spLocks noChangeArrowheads="1"/>
          </p:cNvSpPr>
          <p:nvPr/>
        </p:nvSpPr>
        <p:spPr bwMode="auto">
          <a:xfrm rot="2702238">
            <a:off x="7568407" y="30630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48" name="文本框 47"/>
          <p:cNvSpPr txBox="1">
            <a:spLocks noChangeArrowheads="1"/>
          </p:cNvSpPr>
          <p:nvPr/>
        </p:nvSpPr>
        <p:spPr bwMode="auto">
          <a:xfrm rot="-3456638">
            <a:off x="6744494" y="34043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49" name="文本框 50"/>
          <p:cNvSpPr txBox="1">
            <a:spLocks noChangeArrowheads="1"/>
          </p:cNvSpPr>
          <p:nvPr/>
        </p:nvSpPr>
        <p:spPr bwMode="auto">
          <a:xfrm rot="-3180423">
            <a:off x="1964531" y="23248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50" name="文本框 51"/>
          <p:cNvSpPr txBox="1">
            <a:spLocks noChangeArrowheads="1"/>
          </p:cNvSpPr>
          <p:nvPr/>
        </p:nvSpPr>
        <p:spPr bwMode="auto">
          <a:xfrm rot="-3640556">
            <a:off x="7239794" y="35917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51" name="文本框 52"/>
          <p:cNvSpPr txBox="1">
            <a:spLocks noChangeArrowheads="1"/>
          </p:cNvSpPr>
          <p:nvPr/>
        </p:nvSpPr>
        <p:spPr bwMode="auto">
          <a:xfrm rot="1549510">
            <a:off x="7754938" y="2174875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52" name="文本框 32"/>
          <p:cNvSpPr txBox="1">
            <a:spLocks noChangeArrowheads="1"/>
          </p:cNvSpPr>
          <p:nvPr/>
        </p:nvSpPr>
        <p:spPr bwMode="auto">
          <a:xfrm rot="4190103">
            <a:off x="4288632" y="25074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53" name="文本框 34"/>
          <p:cNvSpPr txBox="1">
            <a:spLocks noChangeArrowheads="1"/>
          </p:cNvSpPr>
          <p:nvPr/>
        </p:nvSpPr>
        <p:spPr bwMode="auto">
          <a:xfrm rot="8340000">
            <a:off x="4922838" y="313848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54" name="文本框 36"/>
          <p:cNvSpPr txBox="1">
            <a:spLocks noChangeArrowheads="1"/>
          </p:cNvSpPr>
          <p:nvPr/>
        </p:nvSpPr>
        <p:spPr bwMode="auto">
          <a:xfrm rot="-1160763">
            <a:off x="5773738" y="175101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55" name="文本框 37"/>
          <p:cNvSpPr txBox="1">
            <a:spLocks noChangeArrowheads="1"/>
          </p:cNvSpPr>
          <p:nvPr/>
        </p:nvSpPr>
        <p:spPr bwMode="auto">
          <a:xfrm rot="39237">
            <a:off x="5649913" y="227330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56" name="文本框 45"/>
          <p:cNvSpPr txBox="1">
            <a:spLocks noChangeArrowheads="1"/>
          </p:cNvSpPr>
          <p:nvPr/>
        </p:nvSpPr>
        <p:spPr bwMode="auto">
          <a:xfrm rot="-1160763">
            <a:off x="6334125" y="177323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57" name="文本框 46"/>
          <p:cNvSpPr txBox="1">
            <a:spLocks noChangeArrowheads="1"/>
          </p:cNvSpPr>
          <p:nvPr/>
        </p:nvSpPr>
        <p:spPr bwMode="auto">
          <a:xfrm rot="-1160763">
            <a:off x="6704013" y="198755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58" name="文本框 47"/>
          <p:cNvSpPr txBox="1">
            <a:spLocks noChangeArrowheads="1"/>
          </p:cNvSpPr>
          <p:nvPr/>
        </p:nvSpPr>
        <p:spPr bwMode="auto">
          <a:xfrm rot="39237">
            <a:off x="7185025" y="245745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59" name="文本框 49"/>
          <p:cNvSpPr txBox="1">
            <a:spLocks noChangeArrowheads="1"/>
          </p:cNvSpPr>
          <p:nvPr/>
        </p:nvSpPr>
        <p:spPr bwMode="auto">
          <a:xfrm rot="-1160763">
            <a:off x="7038975" y="21590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60" name="文本框 50"/>
          <p:cNvSpPr txBox="1">
            <a:spLocks noChangeArrowheads="1"/>
          </p:cNvSpPr>
          <p:nvPr/>
        </p:nvSpPr>
        <p:spPr bwMode="auto">
          <a:xfrm rot="-1160763">
            <a:off x="7488238" y="1933575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61" name="文本框 51"/>
          <p:cNvSpPr txBox="1">
            <a:spLocks noChangeArrowheads="1"/>
          </p:cNvSpPr>
          <p:nvPr/>
        </p:nvSpPr>
        <p:spPr bwMode="auto">
          <a:xfrm rot="-1160763">
            <a:off x="7289800" y="27940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62" name="文本框 32"/>
          <p:cNvSpPr txBox="1">
            <a:spLocks noChangeArrowheads="1"/>
          </p:cNvSpPr>
          <p:nvPr/>
        </p:nvSpPr>
        <p:spPr bwMode="auto">
          <a:xfrm rot="4190103">
            <a:off x="2766219" y="33408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63" name="文本框 34"/>
          <p:cNvSpPr txBox="1">
            <a:spLocks noChangeArrowheads="1"/>
          </p:cNvSpPr>
          <p:nvPr/>
        </p:nvSpPr>
        <p:spPr bwMode="auto">
          <a:xfrm rot="8340000">
            <a:off x="3924300" y="28162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64" name="文本框 36"/>
          <p:cNvSpPr txBox="1">
            <a:spLocks noChangeArrowheads="1"/>
          </p:cNvSpPr>
          <p:nvPr/>
        </p:nvSpPr>
        <p:spPr bwMode="auto">
          <a:xfrm rot="2810103">
            <a:off x="3813970" y="173593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65" name="文本框 37"/>
          <p:cNvSpPr txBox="1">
            <a:spLocks noChangeArrowheads="1"/>
          </p:cNvSpPr>
          <p:nvPr/>
        </p:nvSpPr>
        <p:spPr bwMode="auto">
          <a:xfrm rot="4010103">
            <a:off x="3813970" y="22788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66" name="文本框 45"/>
          <p:cNvSpPr txBox="1">
            <a:spLocks noChangeArrowheads="1"/>
          </p:cNvSpPr>
          <p:nvPr/>
        </p:nvSpPr>
        <p:spPr bwMode="auto">
          <a:xfrm rot="2810103">
            <a:off x="4374357" y="17581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67" name="文本框 46"/>
          <p:cNvSpPr txBox="1">
            <a:spLocks noChangeArrowheads="1"/>
          </p:cNvSpPr>
          <p:nvPr/>
        </p:nvSpPr>
        <p:spPr bwMode="auto">
          <a:xfrm rot="2810103">
            <a:off x="4744244" y="197246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68" name="文本框 47"/>
          <p:cNvSpPr txBox="1">
            <a:spLocks noChangeArrowheads="1"/>
          </p:cNvSpPr>
          <p:nvPr/>
        </p:nvSpPr>
        <p:spPr bwMode="auto">
          <a:xfrm rot="4010103">
            <a:off x="4744244" y="25153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69" name="文本框 49"/>
          <p:cNvSpPr txBox="1">
            <a:spLocks noChangeArrowheads="1"/>
          </p:cNvSpPr>
          <p:nvPr/>
        </p:nvSpPr>
        <p:spPr bwMode="auto">
          <a:xfrm rot="-1160763">
            <a:off x="6224588" y="254476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70" name="文本框 50"/>
          <p:cNvSpPr txBox="1">
            <a:spLocks noChangeArrowheads="1"/>
          </p:cNvSpPr>
          <p:nvPr/>
        </p:nvSpPr>
        <p:spPr bwMode="auto">
          <a:xfrm rot="4020000">
            <a:off x="5218907" y="26312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71" name="文本框 51"/>
          <p:cNvSpPr txBox="1">
            <a:spLocks noChangeArrowheads="1"/>
          </p:cNvSpPr>
          <p:nvPr/>
        </p:nvSpPr>
        <p:spPr bwMode="auto">
          <a:xfrm rot="-1160763">
            <a:off x="5599113" y="321945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72" name="文本框 32"/>
          <p:cNvSpPr txBox="1">
            <a:spLocks noChangeArrowheads="1"/>
          </p:cNvSpPr>
          <p:nvPr/>
        </p:nvSpPr>
        <p:spPr bwMode="auto">
          <a:xfrm rot="5400000">
            <a:off x="1142206" y="322976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73" name="文本框 34"/>
          <p:cNvSpPr txBox="1">
            <a:spLocks noChangeArrowheads="1"/>
          </p:cNvSpPr>
          <p:nvPr/>
        </p:nvSpPr>
        <p:spPr bwMode="auto">
          <a:xfrm rot="8340000">
            <a:off x="1881188" y="35528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74" name="文本框 36"/>
          <p:cNvSpPr txBox="1">
            <a:spLocks noChangeArrowheads="1"/>
          </p:cNvSpPr>
          <p:nvPr/>
        </p:nvSpPr>
        <p:spPr bwMode="auto">
          <a:xfrm rot="2810103">
            <a:off x="1862932" y="27328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75" name="文本框 37"/>
          <p:cNvSpPr txBox="1">
            <a:spLocks noChangeArrowheads="1"/>
          </p:cNvSpPr>
          <p:nvPr/>
        </p:nvSpPr>
        <p:spPr bwMode="auto">
          <a:xfrm rot="5220000">
            <a:off x="2297907" y="30154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76" name="文本框 45"/>
          <p:cNvSpPr txBox="1">
            <a:spLocks noChangeArrowheads="1"/>
          </p:cNvSpPr>
          <p:nvPr/>
        </p:nvSpPr>
        <p:spPr bwMode="auto">
          <a:xfrm rot="2810103">
            <a:off x="2810669" y="274716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77" name="文本框 46"/>
          <p:cNvSpPr txBox="1">
            <a:spLocks noChangeArrowheads="1"/>
          </p:cNvSpPr>
          <p:nvPr/>
        </p:nvSpPr>
        <p:spPr bwMode="auto">
          <a:xfrm rot="4020000">
            <a:off x="700882" y="196453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78" name="文本框 47"/>
          <p:cNvSpPr txBox="1">
            <a:spLocks noChangeArrowheads="1"/>
          </p:cNvSpPr>
          <p:nvPr/>
        </p:nvSpPr>
        <p:spPr bwMode="auto">
          <a:xfrm rot="5220000">
            <a:off x="702470" y="28979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79" name="文本框 49"/>
          <p:cNvSpPr txBox="1">
            <a:spLocks noChangeArrowheads="1"/>
          </p:cNvSpPr>
          <p:nvPr/>
        </p:nvSpPr>
        <p:spPr bwMode="auto">
          <a:xfrm rot="4020000">
            <a:off x="2464594" y="374094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80" name="文本框 50"/>
          <p:cNvSpPr txBox="1">
            <a:spLocks noChangeArrowheads="1"/>
          </p:cNvSpPr>
          <p:nvPr/>
        </p:nvSpPr>
        <p:spPr bwMode="auto">
          <a:xfrm rot="4020000">
            <a:off x="3702845" y="33678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81" name="文本框 51"/>
          <p:cNvSpPr txBox="1">
            <a:spLocks noChangeArrowheads="1"/>
          </p:cNvSpPr>
          <p:nvPr/>
        </p:nvSpPr>
        <p:spPr bwMode="auto">
          <a:xfrm rot="4020000">
            <a:off x="4072731" y="35821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82" name="文本框 32"/>
          <p:cNvSpPr txBox="1">
            <a:spLocks noChangeArrowheads="1"/>
          </p:cNvSpPr>
          <p:nvPr/>
        </p:nvSpPr>
        <p:spPr bwMode="auto">
          <a:xfrm rot="-880739">
            <a:off x="514350" y="25146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83" name="文本框 34"/>
          <p:cNvSpPr txBox="1">
            <a:spLocks noChangeArrowheads="1"/>
          </p:cNvSpPr>
          <p:nvPr/>
        </p:nvSpPr>
        <p:spPr bwMode="auto">
          <a:xfrm rot="8340000">
            <a:off x="1254125" y="259238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84" name="文本框 36"/>
          <p:cNvSpPr txBox="1">
            <a:spLocks noChangeArrowheads="1"/>
          </p:cNvSpPr>
          <p:nvPr/>
        </p:nvSpPr>
        <p:spPr bwMode="auto">
          <a:xfrm rot="4020000">
            <a:off x="1670844" y="15120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85" name="文本框 37"/>
          <p:cNvSpPr txBox="1">
            <a:spLocks noChangeArrowheads="1"/>
          </p:cNvSpPr>
          <p:nvPr/>
        </p:nvSpPr>
        <p:spPr bwMode="auto">
          <a:xfrm rot="5220000">
            <a:off x="1670844" y="20550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86" name="文本框 45"/>
          <p:cNvSpPr txBox="1">
            <a:spLocks noChangeArrowheads="1"/>
          </p:cNvSpPr>
          <p:nvPr/>
        </p:nvSpPr>
        <p:spPr bwMode="auto">
          <a:xfrm rot="2810103">
            <a:off x="2231231" y="15343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87" name="文本框 46"/>
          <p:cNvSpPr txBox="1">
            <a:spLocks noChangeArrowheads="1"/>
          </p:cNvSpPr>
          <p:nvPr/>
        </p:nvSpPr>
        <p:spPr bwMode="auto">
          <a:xfrm rot="2810103">
            <a:off x="2601120" y="174863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88" name="文本框 47"/>
          <p:cNvSpPr txBox="1">
            <a:spLocks noChangeArrowheads="1"/>
          </p:cNvSpPr>
          <p:nvPr/>
        </p:nvSpPr>
        <p:spPr bwMode="auto">
          <a:xfrm rot="4010103">
            <a:off x="2329657" y="23137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89" name="文本框 49"/>
          <p:cNvSpPr txBox="1">
            <a:spLocks noChangeArrowheads="1"/>
          </p:cNvSpPr>
          <p:nvPr/>
        </p:nvSpPr>
        <p:spPr bwMode="auto">
          <a:xfrm rot="2810103">
            <a:off x="3188494" y="197246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90" name="文本框 50"/>
          <p:cNvSpPr txBox="1">
            <a:spLocks noChangeArrowheads="1"/>
          </p:cNvSpPr>
          <p:nvPr/>
        </p:nvSpPr>
        <p:spPr bwMode="auto">
          <a:xfrm rot="2810103">
            <a:off x="3075781" y="240744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91" name="文本框 51"/>
          <p:cNvSpPr txBox="1">
            <a:spLocks noChangeArrowheads="1"/>
          </p:cNvSpPr>
          <p:nvPr/>
        </p:nvSpPr>
        <p:spPr bwMode="auto">
          <a:xfrm rot="2810103">
            <a:off x="3445670" y="26217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92" name="文本框 32"/>
          <p:cNvSpPr txBox="1">
            <a:spLocks noChangeArrowheads="1"/>
          </p:cNvSpPr>
          <p:nvPr/>
        </p:nvSpPr>
        <p:spPr bwMode="auto">
          <a:xfrm rot="5400000">
            <a:off x="4752181" y="36837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93" name="文本框 34"/>
          <p:cNvSpPr txBox="1">
            <a:spLocks noChangeArrowheads="1"/>
          </p:cNvSpPr>
          <p:nvPr/>
        </p:nvSpPr>
        <p:spPr bwMode="auto">
          <a:xfrm rot="3159237">
            <a:off x="5819776" y="40068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94" name="文本框 36"/>
          <p:cNvSpPr txBox="1">
            <a:spLocks noChangeArrowheads="1"/>
          </p:cNvSpPr>
          <p:nvPr/>
        </p:nvSpPr>
        <p:spPr bwMode="auto">
          <a:xfrm rot="-1160763">
            <a:off x="6237288" y="292576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95" name="文本框 37"/>
          <p:cNvSpPr txBox="1">
            <a:spLocks noChangeArrowheads="1"/>
          </p:cNvSpPr>
          <p:nvPr/>
        </p:nvSpPr>
        <p:spPr bwMode="auto">
          <a:xfrm rot="39237">
            <a:off x="6237288" y="346868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96" name="文本框 45"/>
          <p:cNvSpPr txBox="1">
            <a:spLocks noChangeArrowheads="1"/>
          </p:cNvSpPr>
          <p:nvPr/>
        </p:nvSpPr>
        <p:spPr bwMode="auto">
          <a:xfrm rot="-1160763">
            <a:off x="6797675" y="294798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97" name="文本框 46"/>
          <p:cNvSpPr txBox="1">
            <a:spLocks noChangeArrowheads="1"/>
          </p:cNvSpPr>
          <p:nvPr/>
        </p:nvSpPr>
        <p:spPr bwMode="auto">
          <a:xfrm rot="-1160763">
            <a:off x="7167563" y="316230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98" name="文本框 47"/>
          <p:cNvSpPr txBox="1">
            <a:spLocks noChangeArrowheads="1"/>
          </p:cNvSpPr>
          <p:nvPr/>
        </p:nvSpPr>
        <p:spPr bwMode="auto">
          <a:xfrm rot="39237">
            <a:off x="6854825" y="373062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699" name="文本框 49"/>
          <p:cNvSpPr txBox="1">
            <a:spLocks noChangeArrowheads="1"/>
          </p:cNvSpPr>
          <p:nvPr/>
        </p:nvSpPr>
        <p:spPr bwMode="auto">
          <a:xfrm rot="-1160763">
            <a:off x="7688263" y="345281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700" name="文本框 50"/>
          <p:cNvSpPr txBox="1">
            <a:spLocks noChangeArrowheads="1"/>
          </p:cNvSpPr>
          <p:nvPr/>
        </p:nvSpPr>
        <p:spPr bwMode="auto">
          <a:xfrm rot="-1160763">
            <a:off x="7642225" y="3821113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701" name="文本框 51"/>
          <p:cNvSpPr txBox="1">
            <a:spLocks noChangeArrowheads="1"/>
          </p:cNvSpPr>
          <p:nvPr/>
        </p:nvSpPr>
        <p:spPr bwMode="auto">
          <a:xfrm rot="-1160763">
            <a:off x="6780213" y="1146175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5702" name="Text Box 8"/>
          <p:cNvSpPr txBox="1">
            <a:spLocks noChangeArrowheads="1"/>
          </p:cNvSpPr>
          <p:nvPr/>
        </p:nvSpPr>
        <p:spPr bwMode="auto">
          <a:xfrm>
            <a:off x="660400" y="1311275"/>
            <a:ext cx="78232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    鸭群在船前形成一个倒置的扇面形，奋力向前推进，同时，造成了一个扇面形水流。每只鸭子本身，又有着自己用身体分开的小扇面形水流。它们在大扇面形水流之中，织成了似乎很有规律性的花纹。</a:t>
            </a:r>
          </a:p>
        </p:txBody>
      </p:sp>
      <p:sp>
        <p:nvSpPr>
          <p:cNvPr id="25703" name="Text Box 5"/>
          <p:cNvSpPr txBox="1">
            <a:spLocks noChangeArrowheads="1"/>
          </p:cNvSpPr>
          <p:nvPr/>
        </p:nvSpPr>
        <p:spPr bwMode="auto">
          <a:xfrm>
            <a:off x="3963988" y="596900"/>
            <a:ext cx="121602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鸭 群</a:t>
            </a:r>
          </a:p>
        </p:txBody>
      </p:sp>
      <p:sp>
        <p:nvSpPr>
          <p:cNvPr id="104" name="七角星 103"/>
          <p:cNvSpPr/>
          <p:nvPr/>
        </p:nvSpPr>
        <p:spPr>
          <a:xfrm>
            <a:off x="8020128" y="0"/>
            <a:ext cx="1187624" cy="929915"/>
          </a:xfrm>
          <a:prstGeom prst="star7">
            <a:avLst/>
          </a:prstGeom>
          <a:solidFill>
            <a:srgbClr val="EDF2E2"/>
          </a:solidFill>
          <a:ln w="15875">
            <a:solidFill>
              <a:srgbClr val="EDF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541415" y="3814089"/>
            <a:ext cx="6132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宋体" pitchFamily="2" charset="-122"/>
              </a:rPr>
              <a:t>衬托了父子俩孤寂与单调的心情。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037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七角星 103"/>
          <p:cNvSpPr/>
          <p:nvPr/>
        </p:nvSpPr>
        <p:spPr>
          <a:xfrm>
            <a:off x="8020128" y="0"/>
            <a:ext cx="1187624" cy="929915"/>
          </a:xfrm>
          <a:prstGeom prst="star7">
            <a:avLst/>
          </a:prstGeom>
          <a:solidFill>
            <a:srgbClr val="EDF2E2"/>
          </a:solidFill>
          <a:ln w="15875">
            <a:solidFill>
              <a:srgbClr val="EDF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650" name="文本框 32"/>
          <p:cNvSpPr txBox="1">
            <a:spLocks noChangeArrowheads="1"/>
          </p:cNvSpPr>
          <p:nvPr/>
        </p:nvSpPr>
        <p:spPr bwMode="auto">
          <a:xfrm>
            <a:off x="4475163" y="2925763"/>
            <a:ext cx="50482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en-US" sz="500">
                <a:solidFill>
                  <a:srgbClr val="FFFFEB"/>
                </a:solidFill>
              </a:rPr>
              <a:t>状元成才路</a:t>
            </a:r>
            <a:endParaRPr lang="zh-CN" altLang="zh-CN" sz="500">
              <a:solidFill>
                <a:srgbClr val="FFFFEB"/>
              </a:solidFill>
            </a:endParaRPr>
          </a:p>
        </p:txBody>
      </p:sp>
      <p:sp>
        <p:nvSpPr>
          <p:cNvPr id="27651" name="文本框 34"/>
          <p:cNvSpPr txBox="1">
            <a:spLocks noChangeArrowheads="1"/>
          </p:cNvSpPr>
          <p:nvPr/>
        </p:nvSpPr>
        <p:spPr bwMode="auto">
          <a:xfrm rot="-280097">
            <a:off x="3433763" y="12287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52" name="文本框 36"/>
          <p:cNvSpPr txBox="1">
            <a:spLocks noChangeArrowheads="1"/>
          </p:cNvSpPr>
          <p:nvPr/>
        </p:nvSpPr>
        <p:spPr bwMode="auto">
          <a:xfrm rot="-5350866">
            <a:off x="5861845" y="131683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53" name="文本框 37"/>
          <p:cNvSpPr txBox="1">
            <a:spLocks noChangeArrowheads="1"/>
          </p:cNvSpPr>
          <p:nvPr/>
        </p:nvSpPr>
        <p:spPr bwMode="auto">
          <a:xfrm rot="-4150866">
            <a:off x="5331619" y="17248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54" name="文本框 45"/>
          <p:cNvSpPr txBox="1">
            <a:spLocks noChangeArrowheads="1"/>
          </p:cNvSpPr>
          <p:nvPr/>
        </p:nvSpPr>
        <p:spPr bwMode="auto">
          <a:xfrm rot="-5350866">
            <a:off x="6422232" y="13390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55" name="文本框 46"/>
          <p:cNvSpPr txBox="1">
            <a:spLocks noChangeArrowheads="1"/>
          </p:cNvSpPr>
          <p:nvPr/>
        </p:nvSpPr>
        <p:spPr bwMode="auto">
          <a:xfrm rot="-424911">
            <a:off x="7067550" y="157003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56" name="文本框 47"/>
          <p:cNvSpPr txBox="1">
            <a:spLocks noChangeArrowheads="1"/>
          </p:cNvSpPr>
          <p:nvPr/>
        </p:nvSpPr>
        <p:spPr bwMode="auto">
          <a:xfrm rot="-4150866">
            <a:off x="7655719" y="24995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57" name="文本框 49"/>
          <p:cNvSpPr txBox="1">
            <a:spLocks noChangeArrowheads="1"/>
          </p:cNvSpPr>
          <p:nvPr/>
        </p:nvSpPr>
        <p:spPr bwMode="auto">
          <a:xfrm rot="657351">
            <a:off x="5448300" y="133508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58" name="文本框 50"/>
          <p:cNvSpPr txBox="1">
            <a:spLocks noChangeArrowheads="1"/>
          </p:cNvSpPr>
          <p:nvPr/>
        </p:nvSpPr>
        <p:spPr bwMode="auto">
          <a:xfrm rot="1480325">
            <a:off x="7391400" y="12446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59" name="文本框 51"/>
          <p:cNvSpPr txBox="1">
            <a:spLocks noChangeArrowheads="1"/>
          </p:cNvSpPr>
          <p:nvPr/>
        </p:nvSpPr>
        <p:spPr bwMode="auto">
          <a:xfrm rot="-5350866">
            <a:off x="5980907" y="21772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60" name="文本框 32"/>
          <p:cNvSpPr txBox="1">
            <a:spLocks noChangeArrowheads="1"/>
          </p:cNvSpPr>
          <p:nvPr/>
        </p:nvSpPr>
        <p:spPr bwMode="auto">
          <a:xfrm>
            <a:off x="3262313" y="3560763"/>
            <a:ext cx="5048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61" name="文本框 34"/>
          <p:cNvSpPr txBox="1">
            <a:spLocks noChangeArrowheads="1"/>
          </p:cNvSpPr>
          <p:nvPr/>
        </p:nvSpPr>
        <p:spPr bwMode="auto">
          <a:xfrm rot="4149897">
            <a:off x="4464051" y="34988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62" name="文本框 36"/>
          <p:cNvSpPr txBox="1">
            <a:spLocks noChangeArrowheads="1"/>
          </p:cNvSpPr>
          <p:nvPr/>
        </p:nvSpPr>
        <p:spPr bwMode="auto">
          <a:xfrm rot="-1380000">
            <a:off x="3900488" y="130175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63" name="文本框 37"/>
          <p:cNvSpPr txBox="1">
            <a:spLocks noChangeArrowheads="1"/>
          </p:cNvSpPr>
          <p:nvPr/>
        </p:nvSpPr>
        <p:spPr bwMode="auto">
          <a:xfrm rot="-180000">
            <a:off x="4130675" y="205422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64" name="文本框 45"/>
          <p:cNvSpPr txBox="1">
            <a:spLocks noChangeArrowheads="1"/>
          </p:cNvSpPr>
          <p:nvPr/>
        </p:nvSpPr>
        <p:spPr bwMode="auto">
          <a:xfrm rot="-1380000">
            <a:off x="4460875" y="132397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65" name="文本框 46"/>
          <p:cNvSpPr txBox="1">
            <a:spLocks noChangeArrowheads="1"/>
          </p:cNvSpPr>
          <p:nvPr/>
        </p:nvSpPr>
        <p:spPr bwMode="auto">
          <a:xfrm rot="-1380000">
            <a:off x="4830763" y="153828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66" name="文本框 47"/>
          <p:cNvSpPr txBox="1">
            <a:spLocks noChangeArrowheads="1"/>
          </p:cNvSpPr>
          <p:nvPr/>
        </p:nvSpPr>
        <p:spPr bwMode="auto">
          <a:xfrm rot="-180000">
            <a:off x="5064125" y="22352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67" name="文本框 49"/>
          <p:cNvSpPr txBox="1">
            <a:spLocks noChangeArrowheads="1"/>
          </p:cNvSpPr>
          <p:nvPr/>
        </p:nvSpPr>
        <p:spPr bwMode="auto">
          <a:xfrm rot="-5350866">
            <a:off x="6311107" y="21105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68" name="文本框 50"/>
          <p:cNvSpPr txBox="1">
            <a:spLocks noChangeArrowheads="1"/>
          </p:cNvSpPr>
          <p:nvPr/>
        </p:nvSpPr>
        <p:spPr bwMode="auto">
          <a:xfrm rot="-170103">
            <a:off x="5589588" y="259080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69" name="文本框 51"/>
          <p:cNvSpPr txBox="1">
            <a:spLocks noChangeArrowheads="1"/>
          </p:cNvSpPr>
          <p:nvPr/>
        </p:nvSpPr>
        <p:spPr bwMode="auto">
          <a:xfrm rot="-5350866">
            <a:off x="5845970" y="34345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70" name="文本框 32"/>
          <p:cNvSpPr txBox="1">
            <a:spLocks noChangeArrowheads="1"/>
          </p:cNvSpPr>
          <p:nvPr/>
        </p:nvSpPr>
        <p:spPr bwMode="auto">
          <a:xfrm rot="1209897">
            <a:off x="1500188" y="2892425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71" name="文本框 34"/>
          <p:cNvSpPr txBox="1">
            <a:spLocks noChangeArrowheads="1"/>
          </p:cNvSpPr>
          <p:nvPr/>
        </p:nvSpPr>
        <p:spPr bwMode="auto">
          <a:xfrm rot="4149897">
            <a:off x="2143126" y="3455987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72" name="文本框 36"/>
          <p:cNvSpPr txBox="1">
            <a:spLocks noChangeArrowheads="1"/>
          </p:cNvSpPr>
          <p:nvPr/>
        </p:nvSpPr>
        <p:spPr bwMode="auto">
          <a:xfrm rot="-1380000">
            <a:off x="1604963" y="3228975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73" name="文本框 37"/>
          <p:cNvSpPr txBox="1">
            <a:spLocks noChangeArrowheads="1"/>
          </p:cNvSpPr>
          <p:nvPr/>
        </p:nvSpPr>
        <p:spPr bwMode="auto">
          <a:xfrm rot="1029897">
            <a:off x="2486025" y="2754313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74" name="文本框 45"/>
          <p:cNvSpPr txBox="1">
            <a:spLocks noChangeArrowheads="1"/>
          </p:cNvSpPr>
          <p:nvPr/>
        </p:nvSpPr>
        <p:spPr bwMode="auto">
          <a:xfrm rot="-1380000">
            <a:off x="3162300" y="314642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75" name="文本框 46"/>
          <p:cNvSpPr txBox="1">
            <a:spLocks noChangeArrowheads="1"/>
          </p:cNvSpPr>
          <p:nvPr/>
        </p:nvSpPr>
        <p:spPr bwMode="auto">
          <a:xfrm rot="-170103">
            <a:off x="787400" y="153035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76" name="文本框 47"/>
          <p:cNvSpPr txBox="1">
            <a:spLocks noChangeArrowheads="1"/>
          </p:cNvSpPr>
          <p:nvPr/>
        </p:nvSpPr>
        <p:spPr bwMode="auto">
          <a:xfrm rot="1029897">
            <a:off x="828675" y="340042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77" name="文本框 49"/>
          <p:cNvSpPr txBox="1">
            <a:spLocks noChangeArrowheads="1"/>
          </p:cNvSpPr>
          <p:nvPr/>
        </p:nvSpPr>
        <p:spPr bwMode="auto">
          <a:xfrm rot="-170103">
            <a:off x="3009900" y="383698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78" name="文本框 50"/>
          <p:cNvSpPr txBox="1">
            <a:spLocks noChangeArrowheads="1"/>
          </p:cNvSpPr>
          <p:nvPr/>
        </p:nvSpPr>
        <p:spPr bwMode="auto">
          <a:xfrm rot="-170103">
            <a:off x="4157663" y="317023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79" name="文本框 51"/>
          <p:cNvSpPr txBox="1">
            <a:spLocks noChangeArrowheads="1"/>
          </p:cNvSpPr>
          <p:nvPr/>
        </p:nvSpPr>
        <p:spPr bwMode="auto">
          <a:xfrm rot="-170103">
            <a:off x="4324350" y="3929063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80" name="文本框 33"/>
          <p:cNvSpPr txBox="1">
            <a:spLocks noChangeArrowheads="1"/>
          </p:cNvSpPr>
          <p:nvPr/>
        </p:nvSpPr>
        <p:spPr bwMode="auto">
          <a:xfrm rot="-5070842">
            <a:off x="323056" y="20423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81" name="文本框 34"/>
          <p:cNvSpPr txBox="1">
            <a:spLocks noChangeArrowheads="1"/>
          </p:cNvSpPr>
          <p:nvPr/>
        </p:nvSpPr>
        <p:spPr bwMode="auto">
          <a:xfrm rot="4149897">
            <a:off x="1339851" y="21590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82" name="文本框 36"/>
          <p:cNvSpPr txBox="1">
            <a:spLocks noChangeArrowheads="1"/>
          </p:cNvSpPr>
          <p:nvPr/>
        </p:nvSpPr>
        <p:spPr bwMode="auto">
          <a:xfrm rot="-170103">
            <a:off x="1243013" y="127793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83" name="文本框 37"/>
          <p:cNvSpPr txBox="1">
            <a:spLocks noChangeArrowheads="1"/>
          </p:cNvSpPr>
          <p:nvPr/>
        </p:nvSpPr>
        <p:spPr bwMode="auto">
          <a:xfrm rot="1029897">
            <a:off x="1338263" y="168433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84" name="文本框 45"/>
          <p:cNvSpPr txBox="1">
            <a:spLocks noChangeArrowheads="1"/>
          </p:cNvSpPr>
          <p:nvPr/>
        </p:nvSpPr>
        <p:spPr bwMode="auto">
          <a:xfrm rot="-1380000">
            <a:off x="2117725" y="114617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85" name="文本框 46"/>
          <p:cNvSpPr txBox="1">
            <a:spLocks noChangeArrowheads="1"/>
          </p:cNvSpPr>
          <p:nvPr/>
        </p:nvSpPr>
        <p:spPr bwMode="auto">
          <a:xfrm rot="-1380000">
            <a:off x="2687638" y="131603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86" name="文本框 47"/>
          <p:cNvSpPr txBox="1">
            <a:spLocks noChangeArrowheads="1"/>
          </p:cNvSpPr>
          <p:nvPr/>
        </p:nvSpPr>
        <p:spPr bwMode="auto">
          <a:xfrm rot="-180000">
            <a:off x="2416175" y="18796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87" name="文本框 49"/>
          <p:cNvSpPr txBox="1">
            <a:spLocks noChangeArrowheads="1"/>
          </p:cNvSpPr>
          <p:nvPr/>
        </p:nvSpPr>
        <p:spPr bwMode="auto">
          <a:xfrm rot="-1380000">
            <a:off x="3276600" y="153828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88" name="文本框 50"/>
          <p:cNvSpPr txBox="1">
            <a:spLocks noChangeArrowheads="1"/>
          </p:cNvSpPr>
          <p:nvPr/>
        </p:nvSpPr>
        <p:spPr bwMode="auto">
          <a:xfrm rot="-1380000">
            <a:off x="2849563" y="211931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89" name="文本框 51"/>
          <p:cNvSpPr txBox="1">
            <a:spLocks noChangeArrowheads="1"/>
          </p:cNvSpPr>
          <p:nvPr/>
        </p:nvSpPr>
        <p:spPr bwMode="auto">
          <a:xfrm rot="-1380000">
            <a:off x="3484563" y="225583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90" name="文本框 32"/>
          <p:cNvSpPr txBox="1">
            <a:spLocks noChangeArrowheads="1"/>
          </p:cNvSpPr>
          <p:nvPr/>
        </p:nvSpPr>
        <p:spPr bwMode="auto">
          <a:xfrm rot="1209897">
            <a:off x="5114925" y="353853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91" name="文本框 34"/>
          <p:cNvSpPr txBox="1">
            <a:spLocks noChangeArrowheads="1"/>
          </p:cNvSpPr>
          <p:nvPr/>
        </p:nvSpPr>
        <p:spPr bwMode="auto">
          <a:xfrm rot="-1030866">
            <a:off x="6313488" y="389413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92" name="文本框 36"/>
          <p:cNvSpPr txBox="1">
            <a:spLocks noChangeArrowheads="1"/>
          </p:cNvSpPr>
          <p:nvPr/>
        </p:nvSpPr>
        <p:spPr bwMode="auto">
          <a:xfrm rot="368503">
            <a:off x="5773738" y="285908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93" name="文本框 37"/>
          <p:cNvSpPr txBox="1">
            <a:spLocks noChangeArrowheads="1"/>
          </p:cNvSpPr>
          <p:nvPr/>
        </p:nvSpPr>
        <p:spPr bwMode="auto">
          <a:xfrm rot="829244">
            <a:off x="5284788" y="397351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94" name="文本框 45"/>
          <p:cNvSpPr txBox="1">
            <a:spLocks noChangeArrowheads="1"/>
          </p:cNvSpPr>
          <p:nvPr/>
        </p:nvSpPr>
        <p:spPr bwMode="auto">
          <a:xfrm rot="-4502722">
            <a:off x="6779420" y="250110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95" name="文本框 46"/>
          <p:cNvSpPr txBox="1">
            <a:spLocks noChangeArrowheads="1"/>
          </p:cNvSpPr>
          <p:nvPr/>
        </p:nvSpPr>
        <p:spPr bwMode="auto">
          <a:xfrm rot="2702238">
            <a:off x="7568407" y="30630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96" name="文本框 47"/>
          <p:cNvSpPr txBox="1">
            <a:spLocks noChangeArrowheads="1"/>
          </p:cNvSpPr>
          <p:nvPr/>
        </p:nvSpPr>
        <p:spPr bwMode="auto">
          <a:xfrm rot="-3456638">
            <a:off x="6744494" y="34043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97" name="文本框 50"/>
          <p:cNvSpPr txBox="1">
            <a:spLocks noChangeArrowheads="1"/>
          </p:cNvSpPr>
          <p:nvPr/>
        </p:nvSpPr>
        <p:spPr bwMode="auto">
          <a:xfrm rot="-3180423">
            <a:off x="1964531" y="23248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98" name="文本框 51"/>
          <p:cNvSpPr txBox="1">
            <a:spLocks noChangeArrowheads="1"/>
          </p:cNvSpPr>
          <p:nvPr/>
        </p:nvSpPr>
        <p:spPr bwMode="auto">
          <a:xfrm rot="-3640556">
            <a:off x="7239794" y="35917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699" name="文本框 52"/>
          <p:cNvSpPr txBox="1">
            <a:spLocks noChangeArrowheads="1"/>
          </p:cNvSpPr>
          <p:nvPr/>
        </p:nvSpPr>
        <p:spPr bwMode="auto">
          <a:xfrm rot="1549510">
            <a:off x="7754938" y="2174875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00" name="文本框 32"/>
          <p:cNvSpPr txBox="1">
            <a:spLocks noChangeArrowheads="1"/>
          </p:cNvSpPr>
          <p:nvPr/>
        </p:nvSpPr>
        <p:spPr bwMode="auto">
          <a:xfrm rot="4190103">
            <a:off x="4288632" y="25074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01" name="文本框 34"/>
          <p:cNvSpPr txBox="1">
            <a:spLocks noChangeArrowheads="1"/>
          </p:cNvSpPr>
          <p:nvPr/>
        </p:nvSpPr>
        <p:spPr bwMode="auto">
          <a:xfrm rot="8340000">
            <a:off x="4922838" y="313848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02" name="文本框 36"/>
          <p:cNvSpPr txBox="1">
            <a:spLocks noChangeArrowheads="1"/>
          </p:cNvSpPr>
          <p:nvPr/>
        </p:nvSpPr>
        <p:spPr bwMode="auto">
          <a:xfrm rot="-1160763">
            <a:off x="5773738" y="175101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03" name="文本框 37"/>
          <p:cNvSpPr txBox="1">
            <a:spLocks noChangeArrowheads="1"/>
          </p:cNvSpPr>
          <p:nvPr/>
        </p:nvSpPr>
        <p:spPr bwMode="auto">
          <a:xfrm rot="39237">
            <a:off x="5649913" y="227330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04" name="文本框 45"/>
          <p:cNvSpPr txBox="1">
            <a:spLocks noChangeArrowheads="1"/>
          </p:cNvSpPr>
          <p:nvPr/>
        </p:nvSpPr>
        <p:spPr bwMode="auto">
          <a:xfrm rot="-1160763">
            <a:off x="6334125" y="177323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05" name="文本框 46"/>
          <p:cNvSpPr txBox="1">
            <a:spLocks noChangeArrowheads="1"/>
          </p:cNvSpPr>
          <p:nvPr/>
        </p:nvSpPr>
        <p:spPr bwMode="auto">
          <a:xfrm rot="-1160763">
            <a:off x="6704013" y="198755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06" name="文本框 47"/>
          <p:cNvSpPr txBox="1">
            <a:spLocks noChangeArrowheads="1"/>
          </p:cNvSpPr>
          <p:nvPr/>
        </p:nvSpPr>
        <p:spPr bwMode="auto">
          <a:xfrm rot="39237">
            <a:off x="7185025" y="245745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07" name="文本框 49"/>
          <p:cNvSpPr txBox="1">
            <a:spLocks noChangeArrowheads="1"/>
          </p:cNvSpPr>
          <p:nvPr/>
        </p:nvSpPr>
        <p:spPr bwMode="auto">
          <a:xfrm rot="-1160763">
            <a:off x="7038975" y="21590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08" name="文本框 50"/>
          <p:cNvSpPr txBox="1">
            <a:spLocks noChangeArrowheads="1"/>
          </p:cNvSpPr>
          <p:nvPr/>
        </p:nvSpPr>
        <p:spPr bwMode="auto">
          <a:xfrm rot="-1160763">
            <a:off x="7488238" y="1933575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09" name="文本框 51"/>
          <p:cNvSpPr txBox="1">
            <a:spLocks noChangeArrowheads="1"/>
          </p:cNvSpPr>
          <p:nvPr/>
        </p:nvSpPr>
        <p:spPr bwMode="auto">
          <a:xfrm rot="-1160763">
            <a:off x="7289800" y="27940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10" name="文本框 32"/>
          <p:cNvSpPr txBox="1">
            <a:spLocks noChangeArrowheads="1"/>
          </p:cNvSpPr>
          <p:nvPr/>
        </p:nvSpPr>
        <p:spPr bwMode="auto">
          <a:xfrm rot="4190103">
            <a:off x="2766219" y="33408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11" name="文本框 34"/>
          <p:cNvSpPr txBox="1">
            <a:spLocks noChangeArrowheads="1"/>
          </p:cNvSpPr>
          <p:nvPr/>
        </p:nvSpPr>
        <p:spPr bwMode="auto">
          <a:xfrm rot="8340000">
            <a:off x="3924300" y="28162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12" name="文本框 36"/>
          <p:cNvSpPr txBox="1">
            <a:spLocks noChangeArrowheads="1"/>
          </p:cNvSpPr>
          <p:nvPr/>
        </p:nvSpPr>
        <p:spPr bwMode="auto">
          <a:xfrm rot="2810103">
            <a:off x="3813970" y="173593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13" name="文本框 37"/>
          <p:cNvSpPr txBox="1">
            <a:spLocks noChangeArrowheads="1"/>
          </p:cNvSpPr>
          <p:nvPr/>
        </p:nvSpPr>
        <p:spPr bwMode="auto">
          <a:xfrm rot="4010103">
            <a:off x="3813970" y="22788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14" name="文本框 45"/>
          <p:cNvSpPr txBox="1">
            <a:spLocks noChangeArrowheads="1"/>
          </p:cNvSpPr>
          <p:nvPr/>
        </p:nvSpPr>
        <p:spPr bwMode="auto">
          <a:xfrm rot="2810103">
            <a:off x="4374357" y="17581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15" name="文本框 46"/>
          <p:cNvSpPr txBox="1">
            <a:spLocks noChangeArrowheads="1"/>
          </p:cNvSpPr>
          <p:nvPr/>
        </p:nvSpPr>
        <p:spPr bwMode="auto">
          <a:xfrm rot="2810103">
            <a:off x="4744244" y="197246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16" name="文本框 47"/>
          <p:cNvSpPr txBox="1">
            <a:spLocks noChangeArrowheads="1"/>
          </p:cNvSpPr>
          <p:nvPr/>
        </p:nvSpPr>
        <p:spPr bwMode="auto">
          <a:xfrm rot="4010103">
            <a:off x="4744244" y="25153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17" name="文本框 49"/>
          <p:cNvSpPr txBox="1">
            <a:spLocks noChangeArrowheads="1"/>
          </p:cNvSpPr>
          <p:nvPr/>
        </p:nvSpPr>
        <p:spPr bwMode="auto">
          <a:xfrm rot="-1160763">
            <a:off x="6224588" y="254476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18" name="文本框 50"/>
          <p:cNvSpPr txBox="1">
            <a:spLocks noChangeArrowheads="1"/>
          </p:cNvSpPr>
          <p:nvPr/>
        </p:nvSpPr>
        <p:spPr bwMode="auto">
          <a:xfrm rot="4020000">
            <a:off x="5218907" y="26312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19" name="文本框 51"/>
          <p:cNvSpPr txBox="1">
            <a:spLocks noChangeArrowheads="1"/>
          </p:cNvSpPr>
          <p:nvPr/>
        </p:nvSpPr>
        <p:spPr bwMode="auto">
          <a:xfrm rot="-1160763">
            <a:off x="5599113" y="321945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20" name="文本框 32"/>
          <p:cNvSpPr txBox="1">
            <a:spLocks noChangeArrowheads="1"/>
          </p:cNvSpPr>
          <p:nvPr/>
        </p:nvSpPr>
        <p:spPr bwMode="auto">
          <a:xfrm rot="5400000">
            <a:off x="1142206" y="322976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21" name="文本框 34"/>
          <p:cNvSpPr txBox="1">
            <a:spLocks noChangeArrowheads="1"/>
          </p:cNvSpPr>
          <p:nvPr/>
        </p:nvSpPr>
        <p:spPr bwMode="auto">
          <a:xfrm rot="8340000">
            <a:off x="1881188" y="35528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22" name="文本框 36"/>
          <p:cNvSpPr txBox="1">
            <a:spLocks noChangeArrowheads="1"/>
          </p:cNvSpPr>
          <p:nvPr/>
        </p:nvSpPr>
        <p:spPr bwMode="auto">
          <a:xfrm rot="2810103">
            <a:off x="1862932" y="27328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23" name="文本框 37"/>
          <p:cNvSpPr txBox="1">
            <a:spLocks noChangeArrowheads="1"/>
          </p:cNvSpPr>
          <p:nvPr/>
        </p:nvSpPr>
        <p:spPr bwMode="auto">
          <a:xfrm rot="5220000">
            <a:off x="2297907" y="30154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24" name="文本框 45"/>
          <p:cNvSpPr txBox="1">
            <a:spLocks noChangeArrowheads="1"/>
          </p:cNvSpPr>
          <p:nvPr/>
        </p:nvSpPr>
        <p:spPr bwMode="auto">
          <a:xfrm rot="2810103">
            <a:off x="2810669" y="274716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25" name="文本框 46"/>
          <p:cNvSpPr txBox="1">
            <a:spLocks noChangeArrowheads="1"/>
          </p:cNvSpPr>
          <p:nvPr/>
        </p:nvSpPr>
        <p:spPr bwMode="auto">
          <a:xfrm rot="4020000">
            <a:off x="700882" y="196453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26" name="文本框 47"/>
          <p:cNvSpPr txBox="1">
            <a:spLocks noChangeArrowheads="1"/>
          </p:cNvSpPr>
          <p:nvPr/>
        </p:nvSpPr>
        <p:spPr bwMode="auto">
          <a:xfrm rot="5220000">
            <a:off x="702470" y="28979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27" name="文本框 49"/>
          <p:cNvSpPr txBox="1">
            <a:spLocks noChangeArrowheads="1"/>
          </p:cNvSpPr>
          <p:nvPr/>
        </p:nvSpPr>
        <p:spPr bwMode="auto">
          <a:xfrm rot="4020000">
            <a:off x="2464594" y="374094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28" name="文本框 50"/>
          <p:cNvSpPr txBox="1">
            <a:spLocks noChangeArrowheads="1"/>
          </p:cNvSpPr>
          <p:nvPr/>
        </p:nvSpPr>
        <p:spPr bwMode="auto">
          <a:xfrm rot="4020000">
            <a:off x="3702845" y="33678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29" name="文本框 51"/>
          <p:cNvSpPr txBox="1">
            <a:spLocks noChangeArrowheads="1"/>
          </p:cNvSpPr>
          <p:nvPr/>
        </p:nvSpPr>
        <p:spPr bwMode="auto">
          <a:xfrm rot="4020000">
            <a:off x="4072731" y="35821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30" name="文本框 32"/>
          <p:cNvSpPr txBox="1">
            <a:spLocks noChangeArrowheads="1"/>
          </p:cNvSpPr>
          <p:nvPr/>
        </p:nvSpPr>
        <p:spPr bwMode="auto">
          <a:xfrm rot="-880739">
            <a:off x="514350" y="25146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31" name="文本框 34"/>
          <p:cNvSpPr txBox="1">
            <a:spLocks noChangeArrowheads="1"/>
          </p:cNvSpPr>
          <p:nvPr/>
        </p:nvSpPr>
        <p:spPr bwMode="auto">
          <a:xfrm rot="8340000">
            <a:off x="1254125" y="259238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32" name="文本框 36"/>
          <p:cNvSpPr txBox="1">
            <a:spLocks noChangeArrowheads="1"/>
          </p:cNvSpPr>
          <p:nvPr/>
        </p:nvSpPr>
        <p:spPr bwMode="auto">
          <a:xfrm rot="4020000">
            <a:off x="1670844" y="15120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33" name="文本框 37"/>
          <p:cNvSpPr txBox="1">
            <a:spLocks noChangeArrowheads="1"/>
          </p:cNvSpPr>
          <p:nvPr/>
        </p:nvSpPr>
        <p:spPr bwMode="auto">
          <a:xfrm rot="5220000">
            <a:off x="1670844" y="20550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34" name="文本框 45"/>
          <p:cNvSpPr txBox="1">
            <a:spLocks noChangeArrowheads="1"/>
          </p:cNvSpPr>
          <p:nvPr/>
        </p:nvSpPr>
        <p:spPr bwMode="auto">
          <a:xfrm rot="2810103">
            <a:off x="2231231" y="15343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35" name="文本框 46"/>
          <p:cNvSpPr txBox="1">
            <a:spLocks noChangeArrowheads="1"/>
          </p:cNvSpPr>
          <p:nvPr/>
        </p:nvSpPr>
        <p:spPr bwMode="auto">
          <a:xfrm rot="2810103">
            <a:off x="2601120" y="174863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36" name="文本框 47"/>
          <p:cNvSpPr txBox="1">
            <a:spLocks noChangeArrowheads="1"/>
          </p:cNvSpPr>
          <p:nvPr/>
        </p:nvSpPr>
        <p:spPr bwMode="auto">
          <a:xfrm rot="4010103">
            <a:off x="2329657" y="23137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37" name="文本框 49"/>
          <p:cNvSpPr txBox="1">
            <a:spLocks noChangeArrowheads="1"/>
          </p:cNvSpPr>
          <p:nvPr/>
        </p:nvSpPr>
        <p:spPr bwMode="auto">
          <a:xfrm rot="2810103">
            <a:off x="3188494" y="197246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38" name="文本框 50"/>
          <p:cNvSpPr txBox="1">
            <a:spLocks noChangeArrowheads="1"/>
          </p:cNvSpPr>
          <p:nvPr/>
        </p:nvSpPr>
        <p:spPr bwMode="auto">
          <a:xfrm rot="2810103">
            <a:off x="3075781" y="240744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39" name="文本框 51"/>
          <p:cNvSpPr txBox="1">
            <a:spLocks noChangeArrowheads="1"/>
          </p:cNvSpPr>
          <p:nvPr/>
        </p:nvSpPr>
        <p:spPr bwMode="auto">
          <a:xfrm rot="2810103">
            <a:off x="3445670" y="26217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40" name="文本框 32"/>
          <p:cNvSpPr txBox="1">
            <a:spLocks noChangeArrowheads="1"/>
          </p:cNvSpPr>
          <p:nvPr/>
        </p:nvSpPr>
        <p:spPr bwMode="auto">
          <a:xfrm rot="5400000">
            <a:off x="4752181" y="36837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41" name="文本框 34"/>
          <p:cNvSpPr txBox="1">
            <a:spLocks noChangeArrowheads="1"/>
          </p:cNvSpPr>
          <p:nvPr/>
        </p:nvSpPr>
        <p:spPr bwMode="auto">
          <a:xfrm rot="3159237">
            <a:off x="5819776" y="40068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42" name="文本框 36"/>
          <p:cNvSpPr txBox="1">
            <a:spLocks noChangeArrowheads="1"/>
          </p:cNvSpPr>
          <p:nvPr/>
        </p:nvSpPr>
        <p:spPr bwMode="auto">
          <a:xfrm rot="-1160763">
            <a:off x="6237288" y="292576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43" name="文本框 37"/>
          <p:cNvSpPr txBox="1">
            <a:spLocks noChangeArrowheads="1"/>
          </p:cNvSpPr>
          <p:nvPr/>
        </p:nvSpPr>
        <p:spPr bwMode="auto">
          <a:xfrm rot="39237">
            <a:off x="6237288" y="346868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44" name="文本框 45"/>
          <p:cNvSpPr txBox="1">
            <a:spLocks noChangeArrowheads="1"/>
          </p:cNvSpPr>
          <p:nvPr/>
        </p:nvSpPr>
        <p:spPr bwMode="auto">
          <a:xfrm rot="-1160763">
            <a:off x="6797675" y="294798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45" name="文本框 46"/>
          <p:cNvSpPr txBox="1">
            <a:spLocks noChangeArrowheads="1"/>
          </p:cNvSpPr>
          <p:nvPr/>
        </p:nvSpPr>
        <p:spPr bwMode="auto">
          <a:xfrm rot="-1160763">
            <a:off x="7167563" y="316230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46" name="文本框 47"/>
          <p:cNvSpPr txBox="1">
            <a:spLocks noChangeArrowheads="1"/>
          </p:cNvSpPr>
          <p:nvPr/>
        </p:nvSpPr>
        <p:spPr bwMode="auto">
          <a:xfrm rot="39237">
            <a:off x="6854825" y="373062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47" name="文本框 49"/>
          <p:cNvSpPr txBox="1">
            <a:spLocks noChangeArrowheads="1"/>
          </p:cNvSpPr>
          <p:nvPr/>
        </p:nvSpPr>
        <p:spPr bwMode="auto">
          <a:xfrm rot="-1160763">
            <a:off x="7688263" y="345281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48" name="文本框 50"/>
          <p:cNvSpPr txBox="1">
            <a:spLocks noChangeArrowheads="1"/>
          </p:cNvSpPr>
          <p:nvPr/>
        </p:nvSpPr>
        <p:spPr bwMode="auto">
          <a:xfrm rot="-1160763">
            <a:off x="7642225" y="3821113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49" name="文本框 51"/>
          <p:cNvSpPr txBox="1">
            <a:spLocks noChangeArrowheads="1"/>
          </p:cNvSpPr>
          <p:nvPr/>
        </p:nvSpPr>
        <p:spPr bwMode="auto">
          <a:xfrm rot="-1160763">
            <a:off x="6780213" y="1146175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27750" name="Text Box 8"/>
          <p:cNvSpPr txBox="1">
            <a:spLocks noChangeArrowheads="1"/>
          </p:cNvSpPr>
          <p:nvPr/>
        </p:nvSpPr>
        <p:spPr bwMode="auto">
          <a:xfrm>
            <a:off x="574675" y="149225"/>
            <a:ext cx="77406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    鸭们不管，它们只要有水就行，水就是它们永远的故乡。它们开始觅食。觅食之后，忽然有了兴致，就朝着这片天空叫上几声。没有其他声音，天地又如此空旷，因此，这叫声既让人觉得寂寞，又使人感到振奋。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503238" y="2755900"/>
            <a:ext cx="8066087" cy="2092325"/>
          </a:xfrm>
          <a:prstGeom prst="rect">
            <a:avLst/>
          </a:prstGeom>
          <a:solidFill>
            <a:srgbClr val="FFFF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1212EE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反衬：</a:t>
            </a:r>
            <a:r>
              <a:rPr lang="zh-CN" altLang="en-US" sz="2800" b="1">
                <a:solidFill>
                  <a:srgbClr val="1212EE"/>
                </a:solidFill>
                <a:latin typeface="宋体" pitchFamily="2" charset="-122"/>
              </a:rPr>
              <a:t>“鸭们”的无忧无虑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</a:rPr>
              <a:t>反衬了父子的茫然孤寂</a:t>
            </a:r>
            <a:r>
              <a:rPr lang="zh-CN" altLang="en-US" sz="2800" b="1">
                <a:solidFill>
                  <a:srgbClr val="1212EE"/>
                </a:solidFill>
                <a:latin typeface="宋体" pitchFamily="2" charset="-122"/>
              </a:rPr>
              <a:t>。“鸭们”可以随遇而安，而父子俩不能，他们只能在不断地前行中寻找他们的归宿，这种漂泊与停留只能一次次勾起他们对家的怀念。</a:t>
            </a:r>
          </a:p>
        </p:txBody>
      </p:sp>
    </p:spTree>
    <p:extLst>
      <p:ext uri="{BB962C8B-B14F-4D97-AF65-F5344CB8AC3E}">
        <p14:creationId xmlns:p14="http://schemas.microsoft.com/office/powerpoint/2010/main" val="22741714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8"/>
          <p:cNvSpPr txBox="1">
            <a:spLocks noChangeArrowheads="1"/>
          </p:cNvSpPr>
          <p:nvPr/>
        </p:nvSpPr>
        <p:spPr bwMode="auto">
          <a:xfrm>
            <a:off x="539750" y="633413"/>
            <a:ext cx="808355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    鸭们十分乖巧。也正是在夜幕下的大水上，它们才忽然觉得自己已成了无家的漂游者了。它们将主人的船团团围住，唯恐自己与这条唯一能使它们感到还有依托的小船分开。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547688" y="2932113"/>
            <a:ext cx="8067675" cy="1692275"/>
          </a:xfrm>
          <a:prstGeom prst="rect">
            <a:avLst/>
          </a:prstGeom>
          <a:solidFill>
            <a:srgbClr val="FFFF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1212EE"/>
                </a:solidFill>
                <a:latin typeface="宋体" pitchFamily="2" charset="-122"/>
              </a:rPr>
              <a:t>    采用拟人手法，表现鸭们的乖巧，间接体现杜小康此时的心态，用鸭们的表现来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</a:rPr>
              <a:t>反衬人物好奇、孤寂、恐惧的心理</a:t>
            </a:r>
            <a:r>
              <a:rPr lang="zh-CN" altLang="en-US" sz="2800" b="1">
                <a:solidFill>
                  <a:srgbClr val="1212EE"/>
                </a:solidFill>
                <a:latin typeface="宋体" pitchFamily="2" charset="-122"/>
              </a:rPr>
              <a:t>。</a:t>
            </a:r>
          </a:p>
        </p:txBody>
      </p:sp>
      <p:sp>
        <p:nvSpPr>
          <p:cNvPr id="4" name="七角星 3"/>
          <p:cNvSpPr/>
          <p:nvPr/>
        </p:nvSpPr>
        <p:spPr>
          <a:xfrm>
            <a:off x="8020128" y="0"/>
            <a:ext cx="1187624" cy="929915"/>
          </a:xfrm>
          <a:prstGeom prst="star7">
            <a:avLst/>
          </a:prstGeom>
          <a:solidFill>
            <a:srgbClr val="EDF2E2"/>
          </a:solidFill>
          <a:ln w="15875">
            <a:solidFill>
              <a:srgbClr val="EDF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4136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Y-PC\Desktop\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93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七角星 3"/>
          <p:cNvSpPr/>
          <p:nvPr/>
        </p:nvSpPr>
        <p:spPr>
          <a:xfrm>
            <a:off x="8020128" y="0"/>
            <a:ext cx="1187624" cy="929915"/>
          </a:xfrm>
          <a:prstGeom prst="star7">
            <a:avLst/>
          </a:prstGeom>
          <a:solidFill>
            <a:srgbClr val="EDF2E2"/>
          </a:solidFill>
          <a:ln w="15875">
            <a:solidFill>
              <a:srgbClr val="EDF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698" name="Text Box 8"/>
          <p:cNvSpPr txBox="1">
            <a:spLocks noChangeArrowheads="1"/>
          </p:cNvSpPr>
          <p:nvPr/>
        </p:nvSpPr>
        <p:spPr bwMode="auto">
          <a:xfrm>
            <a:off x="539750" y="663575"/>
            <a:ext cx="808355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    鸭们也长大了，长成了真正的鸭。它们的羽毛开始变得鲜亮，并且变得稠密，一滴水也不能泼进了。公鸭们变得更加漂亮，深浅不一样的蓝羽、紫羽，在阳光下犹如软缎一样闪闪发光。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539750" y="2967038"/>
            <a:ext cx="8066088" cy="1693862"/>
          </a:xfrm>
          <a:prstGeom prst="rect">
            <a:avLst/>
          </a:prstGeom>
          <a:solidFill>
            <a:srgbClr val="FFFF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1212EE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比喻：</a:t>
            </a:r>
            <a:r>
              <a:rPr lang="zh-CN" altLang="en-US" sz="2800" b="1">
                <a:solidFill>
                  <a:srgbClr val="1212EE"/>
                </a:solidFill>
                <a:latin typeface="宋体" pitchFamily="2" charset="-122"/>
              </a:rPr>
              <a:t>写公鸭们更加漂亮，是用公鸭暗喻杜小康，赞美他羽翼丰满、长大成人、光彩照人。以鸭喻人，移情于物，相辅相成，两相映衬，浑然一体。</a:t>
            </a:r>
          </a:p>
        </p:txBody>
      </p:sp>
    </p:spTree>
    <p:extLst>
      <p:ext uri="{BB962C8B-B14F-4D97-AF65-F5344CB8AC3E}">
        <p14:creationId xmlns:p14="http://schemas.microsoft.com/office/powerpoint/2010/main" val="9167384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g.taopic.com/uploads/allimg/121127/240413-12112GS021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: 圆角 1">
            <a:extLst>
              <a:ext uri="{FF2B5EF4-FFF2-40B4-BE49-F238E27FC236}">
                <a16:creationId xmlns="" xmlns:a16="http://schemas.microsoft.com/office/drawing/2014/main" id="{A5EB83C8-475F-4C97-BBD8-A0D2E68F4F13}"/>
              </a:ext>
            </a:extLst>
          </p:cNvPr>
          <p:cNvSpPr/>
          <p:nvPr/>
        </p:nvSpPr>
        <p:spPr>
          <a:xfrm>
            <a:off x="395288" y="269875"/>
            <a:ext cx="8280400" cy="2662238"/>
          </a:xfrm>
          <a:prstGeom prst="roundRect">
            <a:avLst/>
          </a:prstGeom>
          <a:solidFill>
            <a:schemeClr val="bg1">
              <a:alpha val="60000"/>
            </a:schemeClr>
          </a:solidFill>
          <a:ln w="158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1748" name="Text Box 8"/>
          <p:cNvSpPr txBox="1">
            <a:spLocks noChangeArrowheads="1"/>
          </p:cNvSpPr>
          <p:nvPr/>
        </p:nvSpPr>
        <p:spPr bwMode="auto">
          <a:xfrm>
            <a:off x="468313" y="1095375"/>
            <a:ext cx="808355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    当杜小康一眼望去，看到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芦苇如绿色的浪潮直涌到天边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时，他害怕了</a:t>
            </a:r>
            <a:r>
              <a:rPr lang="en-US" altLang="zh-CN" sz="2800" b="1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这是他出门以来第一回真正感到害怕。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芦荡如万重大山围住了小船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946525" y="254000"/>
            <a:ext cx="121602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芦 荡</a:t>
            </a:r>
          </a:p>
        </p:txBody>
      </p:sp>
    </p:spTree>
    <p:extLst>
      <p:ext uri="{BB962C8B-B14F-4D97-AF65-F5344CB8AC3E}">
        <p14:creationId xmlns:p14="http://schemas.microsoft.com/office/powerpoint/2010/main" val="38596435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728663" y="1165225"/>
            <a:ext cx="780415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1212EE"/>
                </a:solidFill>
                <a:latin typeface="宋体" pitchFamily="2" charset="-122"/>
              </a:rPr>
              <a:t>    把“芦苇”比作“浪潮”，把“芦荡”比作“大山”，写出了芦荡的宽广厚重。芦荡愈幽深繁茂愈反衬出小船的孤小，杜小康那种“永远逃不走的感觉”才愈加真切，生动地表现了陌生环境带给杜小康的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</a:rPr>
              <a:t>压抑、沉重、害怕</a:t>
            </a:r>
            <a:r>
              <a:rPr lang="zh-CN" altLang="en-US" sz="2800" b="1">
                <a:solidFill>
                  <a:srgbClr val="0000FF"/>
                </a:solidFill>
                <a:latin typeface="宋体" pitchFamily="2" charset="-122"/>
              </a:rPr>
              <a:t>的</a:t>
            </a:r>
            <a:r>
              <a:rPr lang="zh-CN" altLang="en-US" sz="2800" b="1">
                <a:solidFill>
                  <a:srgbClr val="1212EE"/>
                </a:solidFill>
                <a:latin typeface="宋体" pitchFamily="2" charset="-122"/>
              </a:rPr>
              <a:t>心理。</a:t>
            </a:r>
          </a:p>
        </p:txBody>
      </p:sp>
      <p:sp>
        <p:nvSpPr>
          <p:cNvPr id="3" name="七角星 2"/>
          <p:cNvSpPr/>
          <p:nvPr/>
        </p:nvSpPr>
        <p:spPr>
          <a:xfrm>
            <a:off x="8020128" y="0"/>
            <a:ext cx="1187624" cy="929915"/>
          </a:xfrm>
          <a:prstGeom prst="star7">
            <a:avLst/>
          </a:prstGeom>
          <a:solidFill>
            <a:srgbClr val="EDF2E2"/>
          </a:solidFill>
          <a:ln w="15875">
            <a:solidFill>
              <a:srgbClr val="EDF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53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七角星 104"/>
          <p:cNvSpPr/>
          <p:nvPr/>
        </p:nvSpPr>
        <p:spPr>
          <a:xfrm>
            <a:off x="8020128" y="0"/>
            <a:ext cx="1187624" cy="929915"/>
          </a:xfrm>
          <a:prstGeom prst="star7">
            <a:avLst/>
          </a:prstGeom>
          <a:solidFill>
            <a:srgbClr val="EDF2E2"/>
          </a:solidFill>
          <a:ln w="15875">
            <a:solidFill>
              <a:srgbClr val="EDF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794" name="文本框 32"/>
          <p:cNvSpPr txBox="1">
            <a:spLocks noChangeArrowheads="1"/>
          </p:cNvSpPr>
          <p:nvPr/>
        </p:nvSpPr>
        <p:spPr bwMode="auto">
          <a:xfrm>
            <a:off x="4475163" y="2925763"/>
            <a:ext cx="50482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en-US" sz="500">
                <a:solidFill>
                  <a:srgbClr val="FFFFEB"/>
                </a:solidFill>
              </a:rPr>
              <a:t>状元成才路</a:t>
            </a:r>
            <a:endParaRPr lang="zh-CN" altLang="zh-CN" sz="500">
              <a:solidFill>
                <a:srgbClr val="FFFFEB"/>
              </a:solidFill>
            </a:endParaRPr>
          </a:p>
        </p:txBody>
      </p:sp>
      <p:sp>
        <p:nvSpPr>
          <p:cNvPr id="33795" name="文本框 34"/>
          <p:cNvSpPr txBox="1">
            <a:spLocks noChangeArrowheads="1"/>
          </p:cNvSpPr>
          <p:nvPr/>
        </p:nvSpPr>
        <p:spPr bwMode="auto">
          <a:xfrm rot="-280097">
            <a:off x="3433763" y="12287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796" name="文本框 36"/>
          <p:cNvSpPr txBox="1">
            <a:spLocks noChangeArrowheads="1"/>
          </p:cNvSpPr>
          <p:nvPr/>
        </p:nvSpPr>
        <p:spPr bwMode="auto">
          <a:xfrm rot="-5350866">
            <a:off x="5861845" y="131683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797" name="文本框 37"/>
          <p:cNvSpPr txBox="1">
            <a:spLocks noChangeArrowheads="1"/>
          </p:cNvSpPr>
          <p:nvPr/>
        </p:nvSpPr>
        <p:spPr bwMode="auto">
          <a:xfrm rot="-4150866">
            <a:off x="5331619" y="17248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798" name="文本框 45"/>
          <p:cNvSpPr txBox="1">
            <a:spLocks noChangeArrowheads="1"/>
          </p:cNvSpPr>
          <p:nvPr/>
        </p:nvSpPr>
        <p:spPr bwMode="auto">
          <a:xfrm rot="-5350866">
            <a:off x="6422232" y="13390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799" name="文本框 46"/>
          <p:cNvSpPr txBox="1">
            <a:spLocks noChangeArrowheads="1"/>
          </p:cNvSpPr>
          <p:nvPr/>
        </p:nvSpPr>
        <p:spPr bwMode="auto">
          <a:xfrm rot="-424911">
            <a:off x="7067550" y="157003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00" name="文本框 47"/>
          <p:cNvSpPr txBox="1">
            <a:spLocks noChangeArrowheads="1"/>
          </p:cNvSpPr>
          <p:nvPr/>
        </p:nvSpPr>
        <p:spPr bwMode="auto">
          <a:xfrm rot="-4150866">
            <a:off x="7655719" y="24995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01" name="文本框 49"/>
          <p:cNvSpPr txBox="1">
            <a:spLocks noChangeArrowheads="1"/>
          </p:cNvSpPr>
          <p:nvPr/>
        </p:nvSpPr>
        <p:spPr bwMode="auto">
          <a:xfrm rot="657351">
            <a:off x="5448300" y="133508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02" name="文本框 50"/>
          <p:cNvSpPr txBox="1">
            <a:spLocks noChangeArrowheads="1"/>
          </p:cNvSpPr>
          <p:nvPr/>
        </p:nvSpPr>
        <p:spPr bwMode="auto">
          <a:xfrm rot="1480325">
            <a:off x="7391400" y="12446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03" name="文本框 51"/>
          <p:cNvSpPr txBox="1">
            <a:spLocks noChangeArrowheads="1"/>
          </p:cNvSpPr>
          <p:nvPr/>
        </p:nvSpPr>
        <p:spPr bwMode="auto">
          <a:xfrm rot="-5350866">
            <a:off x="5980907" y="21772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04" name="文本框 32"/>
          <p:cNvSpPr txBox="1">
            <a:spLocks noChangeArrowheads="1"/>
          </p:cNvSpPr>
          <p:nvPr/>
        </p:nvSpPr>
        <p:spPr bwMode="auto">
          <a:xfrm>
            <a:off x="3262313" y="3560763"/>
            <a:ext cx="5048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05" name="文本框 34"/>
          <p:cNvSpPr txBox="1">
            <a:spLocks noChangeArrowheads="1"/>
          </p:cNvSpPr>
          <p:nvPr/>
        </p:nvSpPr>
        <p:spPr bwMode="auto">
          <a:xfrm rot="4149897">
            <a:off x="4464051" y="34988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06" name="文本框 36"/>
          <p:cNvSpPr txBox="1">
            <a:spLocks noChangeArrowheads="1"/>
          </p:cNvSpPr>
          <p:nvPr/>
        </p:nvSpPr>
        <p:spPr bwMode="auto">
          <a:xfrm rot="-1380000">
            <a:off x="3900488" y="130175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07" name="文本框 37"/>
          <p:cNvSpPr txBox="1">
            <a:spLocks noChangeArrowheads="1"/>
          </p:cNvSpPr>
          <p:nvPr/>
        </p:nvSpPr>
        <p:spPr bwMode="auto">
          <a:xfrm rot="-180000">
            <a:off x="4130675" y="205422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08" name="文本框 45"/>
          <p:cNvSpPr txBox="1">
            <a:spLocks noChangeArrowheads="1"/>
          </p:cNvSpPr>
          <p:nvPr/>
        </p:nvSpPr>
        <p:spPr bwMode="auto">
          <a:xfrm rot="-1380000">
            <a:off x="4460875" y="132397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09" name="文本框 46"/>
          <p:cNvSpPr txBox="1">
            <a:spLocks noChangeArrowheads="1"/>
          </p:cNvSpPr>
          <p:nvPr/>
        </p:nvSpPr>
        <p:spPr bwMode="auto">
          <a:xfrm rot="-1380000">
            <a:off x="4830763" y="153828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10" name="文本框 47"/>
          <p:cNvSpPr txBox="1">
            <a:spLocks noChangeArrowheads="1"/>
          </p:cNvSpPr>
          <p:nvPr/>
        </p:nvSpPr>
        <p:spPr bwMode="auto">
          <a:xfrm rot="-180000">
            <a:off x="5064125" y="22352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11" name="文本框 49"/>
          <p:cNvSpPr txBox="1">
            <a:spLocks noChangeArrowheads="1"/>
          </p:cNvSpPr>
          <p:nvPr/>
        </p:nvSpPr>
        <p:spPr bwMode="auto">
          <a:xfrm rot="-5350866">
            <a:off x="6311107" y="21105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12" name="文本框 50"/>
          <p:cNvSpPr txBox="1">
            <a:spLocks noChangeArrowheads="1"/>
          </p:cNvSpPr>
          <p:nvPr/>
        </p:nvSpPr>
        <p:spPr bwMode="auto">
          <a:xfrm rot="-170103">
            <a:off x="5589588" y="259080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13" name="文本框 51"/>
          <p:cNvSpPr txBox="1">
            <a:spLocks noChangeArrowheads="1"/>
          </p:cNvSpPr>
          <p:nvPr/>
        </p:nvSpPr>
        <p:spPr bwMode="auto">
          <a:xfrm rot="-5350866">
            <a:off x="5845970" y="34345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14" name="文本框 32"/>
          <p:cNvSpPr txBox="1">
            <a:spLocks noChangeArrowheads="1"/>
          </p:cNvSpPr>
          <p:nvPr/>
        </p:nvSpPr>
        <p:spPr bwMode="auto">
          <a:xfrm rot="1209897">
            <a:off x="1500188" y="2892425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15" name="文本框 34"/>
          <p:cNvSpPr txBox="1">
            <a:spLocks noChangeArrowheads="1"/>
          </p:cNvSpPr>
          <p:nvPr/>
        </p:nvSpPr>
        <p:spPr bwMode="auto">
          <a:xfrm rot="4149897">
            <a:off x="2143126" y="3455987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16" name="文本框 36"/>
          <p:cNvSpPr txBox="1">
            <a:spLocks noChangeArrowheads="1"/>
          </p:cNvSpPr>
          <p:nvPr/>
        </p:nvSpPr>
        <p:spPr bwMode="auto">
          <a:xfrm rot="-1380000">
            <a:off x="1604963" y="3228975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17" name="文本框 37"/>
          <p:cNvSpPr txBox="1">
            <a:spLocks noChangeArrowheads="1"/>
          </p:cNvSpPr>
          <p:nvPr/>
        </p:nvSpPr>
        <p:spPr bwMode="auto">
          <a:xfrm rot="1029897">
            <a:off x="2486025" y="2754313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18" name="文本框 45"/>
          <p:cNvSpPr txBox="1">
            <a:spLocks noChangeArrowheads="1"/>
          </p:cNvSpPr>
          <p:nvPr/>
        </p:nvSpPr>
        <p:spPr bwMode="auto">
          <a:xfrm rot="-1380000">
            <a:off x="3162300" y="314642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19" name="文本框 46"/>
          <p:cNvSpPr txBox="1">
            <a:spLocks noChangeArrowheads="1"/>
          </p:cNvSpPr>
          <p:nvPr/>
        </p:nvSpPr>
        <p:spPr bwMode="auto">
          <a:xfrm rot="-170103">
            <a:off x="787400" y="153035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20" name="文本框 47"/>
          <p:cNvSpPr txBox="1">
            <a:spLocks noChangeArrowheads="1"/>
          </p:cNvSpPr>
          <p:nvPr/>
        </p:nvSpPr>
        <p:spPr bwMode="auto">
          <a:xfrm rot="1029897">
            <a:off x="828675" y="340042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21" name="文本框 49"/>
          <p:cNvSpPr txBox="1">
            <a:spLocks noChangeArrowheads="1"/>
          </p:cNvSpPr>
          <p:nvPr/>
        </p:nvSpPr>
        <p:spPr bwMode="auto">
          <a:xfrm rot="-170103">
            <a:off x="3009900" y="383698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22" name="文本框 50"/>
          <p:cNvSpPr txBox="1">
            <a:spLocks noChangeArrowheads="1"/>
          </p:cNvSpPr>
          <p:nvPr/>
        </p:nvSpPr>
        <p:spPr bwMode="auto">
          <a:xfrm rot="-170103">
            <a:off x="4157663" y="317023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23" name="文本框 51"/>
          <p:cNvSpPr txBox="1">
            <a:spLocks noChangeArrowheads="1"/>
          </p:cNvSpPr>
          <p:nvPr/>
        </p:nvSpPr>
        <p:spPr bwMode="auto">
          <a:xfrm rot="-170103">
            <a:off x="4324350" y="3929063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24" name="文本框 34"/>
          <p:cNvSpPr txBox="1">
            <a:spLocks noChangeArrowheads="1"/>
          </p:cNvSpPr>
          <p:nvPr/>
        </p:nvSpPr>
        <p:spPr bwMode="auto">
          <a:xfrm rot="-5070842">
            <a:off x="323056" y="20423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25" name="文本框 35"/>
          <p:cNvSpPr txBox="1">
            <a:spLocks noChangeArrowheads="1"/>
          </p:cNvSpPr>
          <p:nvPr/>
        </p:nvSpPr>
        <p:spPr bwMode="auto">
          <a:xfrm rot="4149897">
            <a:off x="1339851" y="21590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26" name="文本框 36"/>
          <p:cNvSpPr txBox="1">
            <a:spLocks noChangeArrowheads="1"/>
          </p:cNvSpPr>
          <p:nvPr/>
        </p:nvSpPr>
        <p:spPr bwMode="auto">
          <a:xfrm rot="-170103">
            <a:off x="1243013" y="127793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27" name="文本框 37"/>
          <p:cNvSpPr txBox="1">
            <a:spLocks noChangeArrowheads="1"/>
          </p:cNvSpPr>
          <p:nvPr/>
        </p:nvSpPr>
        <p:spPr bwMode="auto">
          <a:xfrm rot="1029897">
            <a:off x="1338263" y="168433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28" name="文本框 45"/>
          <p:cNvSpPr txBox="1">
            <a:spLocks noChangeArrowheads="1"/>
          </p:cNvSpPr>
          <p:nvPr/>
        </p:nvSpPr>
        <p:spPr bwMode="auto">
          <a:xfrm rot="-1380000">
            <a:off x="2117725" y="114617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29" name="文本框 46"/>
          <p:cNvSpPr txBox="1">
            <a:spLocks noChangeArrowheads="1"/>
          </p:cNvSpPr>
          <p:nvPr/>
        </p:nvSpPr>
        <p:spPr bwMode="auto">
          <a:xfrm rot="-1380000">
            <a:off x="2687638" y="131603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30" name="文本框 47"/>
          <p:cNvSpPr txBox="1">
            <a:spLocks noChangeArrowheads="1"/>
          </p:cNvSpPr>
          <p:nvPr/>
        </p:nvSpPr>
        <p:spPr bwMode="auto">
          <a:xfrm rot="-180000">
            <a:off x="2416175" y="18796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31" name="文本框 49"/>
          <p:cNvSpPr txBox="1">
            <a:spLocks noChangeArrowheads="1"/>
          </p:cNvSpPr>
          <p:nvPr/>
        </p:nvSpPr>
        <p:spPr bwMode="auto">
          <a:xfrm rot="-1380000">
            <a:off x="3276600" y="153828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32" name="文本框 50"/>
          <p:cNvSpPr txBox="1">
            <a:spLocks noChangeArrowheads="1"/>
          </p:cNvSpPr>
          <p:nvPr/>
        </p:nvSpPr>
        <p:spPr bwMode="auto">
          <a:xfrm rot="-1380000">
            <a:off x="2849563" y="211931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33" name="文本框 51"/>
          <p:cNvSpPr txBox="1">
            <a:spLocks noChangeArrowheads="1"/>
          </p:cNvSpPr>
          <p:nvPr/>
        </p:nvSpPr>
        <p:spPr bwMode="auto">
          <a:xfrm rot="-1380000">
            <a:off x="3484563" y="225583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34" name="文本框 32"/>
          <p:cNvSpPr txBox="1">
            <a:spLocks noChangeArrowheads="1"/>
          </p:cNvSpPr>
          <p:nvPr/>
        </p:nvSpPr>
        <p:spPr bwMode="auto">
          <a:xfrm rot="1209897">
            <a:off x="5114925" y="353853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35" name="文本框 34"/>
          <p:cNvSpPr txBox="1">
            <a:spLocks noChangeArrowheads="1"/>
          </p:cNvSpPr>
          <p:nvPr/>
        </p:nvSpPr>
        <p:spPr bwMode="auto">
          <a:xfrm rot="-1030866">
            <a:off x="6313488" y="389413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36" name="文本框 36"/>
          <p:cNvSpPr txBox="1">
            <a:spLocks noChangeArrowheads="1"/>
          </p:cNvSpPr>
          <p:nvPr/>
        </p:nvSpPr>
        <p:spPr bwMode="auto">
          <a:xfrm rot="368503">
            <a:off x="5773738" y="285908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37" name="文本框 37"/>
          <p:cNvSpPr txBox="1">
            <a:spLocks noChangeArrowheads="1"/>
          </p:cNvSpPr>
          <p:nvPr/>
        </p:nvSpPr>
        <p:spPr bwMode="auto">
          <a:xfrm rot="829244">
            <a:off x="5284788" y="397351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38" name="文本框 45"/>
          <p:cNvSpPr txBox="1">
            <a:spLocks noChangeArrowheads="1"/>
          </p:cNvSpPr>
          <p:nvPr/>
        </p:nvSpPr>
        <p:spPr bwMode="auto">
          <a:xfrm rot="-4502722">
            <a:off x="6779420" y="250110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39" name="文本框 46"/>
          <p:cNvSpPr txBox="1">
            <a:spLocks noChangeArrowheads="1"/>
          </p:cNvSpPr>
          <p:nvPr/>
        </p:nvSpPr>
        <p:spPr bwMode="auto">
          <a:xfrm rot="2702238">
            <a:off x="7568407" y="30630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40" name="文本框 47"/>
          <p:cNvSpPr txBox="1">
            <a:spLocks noChangeArrowheads="1"/>
          </p:cNvSpPr>
          <p:nvPr/>
        </p:nvSpPr>
        <p:spPr bwMode="auto">
          <a:xfrm rot="-3456638">
            <a:off x="6744494" y="34043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41" name="文本框 51"/>
          <p:cNvSpPr txBox="1">
            <a:spLocks noChangeArrowheads="1"/>
          </p:cNvSpPr>
          <p:nvPr/>
        </p:nvSpPr>
        <p:spPr bwMode="auto">
          <a:xfrm rot="-3180423">
            <a:off x="1964531" y="23248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42" name="文本框 52"/>
          <p:cNvSpPr txBox="1">
            <a:spLocks noChangeArrowheads="1"/>
          </p:cNvSpPr>
          <p:nvPr/>
        </p:nvSpPr>
        <p:spPr bwMode="auto">
          <a:xfrm rot="-3640556">
            <a:off x="7239794" y="35917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43" name="文本框 53"/>
          <p:cNvSpPr txBox="1">
            <a:spLocks noChangeArrowheads="1"/>
          </p:cNvSpPr>
          <p:nvPr/>
        </p:nvSpPr>
        <p:spPr bwMode="auto">
          <a:xfrm rot="1549510">
            <a:off x="7754938" y="2174875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44" name="文本框 32"/>
          <p:cNvSpPr txBox="1">
            <a:spLocks noChangeArrowheads="1"/>
          </p:cNvSpPr>
          <p:nvPr/>
        </p:nvSpPr>
        <p:spPr bwMode="auto">
          <a:xfrm rot="4190103">
            <a:off x="4288632" y="25074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45" name="文本框 34"/>
          <p:cNvSpPr txBox="1">
            <a:spLocks noChangeArrowheads="1"/>
          </p:cNvSpPr>
          <p:nvPr/>
        </p:nvSpPr>
        <p:spPr bwMode="auto">
          <a:xfrm rot="8340000">
            <a:off x="4922838" y="313848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46" name="文本框 36"/>
          <p:cNvSpPr txBox="1">
            <a:spLocks noChangeArrowheads="1"/>
          </p:cNvSpPr>
          <p:nvPr/>
        </p:nvSpPr>
        <p:spPr bwMode="auto">
          <a:xfrm rot="-1160763">
            <a:off x="5773738" y="175101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47" name="文本框 37"/>
          <p:cNvSpPr txBox="1">
            <a:spLocks noChangeArrowheads="1"/>
          </p:cNvSpPr>
          <p:nvPr/>
        </p:nvSpPr>
        <p:spPr bwMode="auto">
          <a:xfrm rot="39237">
            <a:off x="5649913" y="227330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48" name="文本框 45"/>
          <p:cNvSpPr txBox="1">
            <a:spLocks noChangeArrowheads="1"/>
          </p:cNvSpPr>
          <p:nvPr/>
        </p:nvSpPr>
        <p:spPr bwMode="auto">
          <a:xfrm rot="-1160763">
            <a:off x="6334125" y="177323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49" name="文本框 46"/>
          <p:cNvSpPr txBox="1">
            <a:spLocks noChangeArrowheads="1"/>
          </p:cNvSpPr>
          <p:nvPr/>
        </p:nvSpPr>
        <p:spPr bwMode="auto">
          <a:xfrm rot="-1160763">
            <a:off x="6704013" y="198755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50" name="文本框 47"/>
          <p:cNvSpPr txBox="1">
            <a:spLocks noChangeArrowheads="1"/>
          </p:cNvSpPr>
          <p:nvPr/>
        </p:nvSpPr>
        <p:spPr bwMode="auto">
          <a:xfrm rot="39237">
            <a:off x="7185025" y="245745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51" name="文本框 49"/>
          <p:cNvSpPr txBox="1">
            <a:spLocks noChangeArrowheads="1"/>
          </p:cNvSpPr>
          <p:nvPr/>
        </p:nvSpPr>
        <p:spPr bwMode="auto">
          <a:xfrm rot="-1160763">
            <a:off x="7038975" y="21590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52" name="文本框 50"/>
          <p:cNvSpPr txBox="1">
            <a:spLocks noChangeArrowheads="1"/>
          </p:cNvSpPr>
          <p:nvPr/>
        </p:nvSpPr>
        <p:spPr bwMode="auto">
          <a:xfrm rot="-1160763">
            <a:off x="7488238" y="1933575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53" name="文本框 51"/>
          <p:cNvSpPr txBox="1">
            <a:spLocks noChangeArrowheads="1"/>
          </p:cNvSpPr>
          <p:nvPr/>
        </p:nvSpPr>
        <p:spPr bwMode="auto">
          <a:xfrm rot="-1160763">
            <a:off x="7289800" y="27940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54" name="文本框 32"/>
          <p:cNvSpPr txBox="1">
            <a:spLocks noChangeArrowheads="1"/>
          </p:cNvSpPr>
          <p:nvPr/>
        </p:nvSpPr>
        <p:spPr bwMode="auto">
          <a:xfrm rot="4190103">
            <a:off x="2766219" y="33408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55" name="文本框 34"/>
          <p:cNvSpPr txBox="1">
            <a:spLocks noChangeArrowheads="1"/>
          </p:cNvSpPr>
          <p:nvPr/>
        </p:nvSpPr>
        <p:spPr bwMode="auto">
          <a:xfrm rot="8340000">
            <a:off x="3924300" y="28162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56" name="文本框 36"/>
          <p:cNvSpPr txBox="1">
            <a:spLocks noChangeArrowheads="1"/>
          </p:cNvSpPr>
          <p:nvPr/>
        </p:nvSpPr>
        <p:spPr bwMode="auto">
          <a:xfrm rot="2810103">
            <a:off x="3813970" y="173593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57" name="文本框 37"/>
          <p:cNvSpPr txBox="1">
            <a:spLocks noChangeArrowheads="1"/>
          </p:cNvSpPr>
          <p:nvPr/>
        </p:nvSpPr>
        <p:spPr bwMode="auto">
          <a:xfrm rot="4010103">
            <a:off x="3813970" y="22788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58" name="文本框 45"/>
          <p:cNvSpPr txBox="1">
            <a:spLocks noChangeArrowheads="1"/>
          </p:cNvSpPr>
          <p:nvPr/>
        </p:nvSpPr>
        <p:spPr bwMode="auto">
          <a:xfrm rot="2810103">
            <a:off x="4374357" y="17581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59" name="文本框 46"/>
          <p:cNvSpPr txBox="1">
            <a:spLocks noChangeArrowheads="1"/>
          </p:cNvSpPr>
          <p:nvPr/>
        </p:nvSpPr>
        <p:spPr bwMode="auto">
          <a:xfrm rot="2810103">
            <a:off x="4744244" y="197246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60" name="文本框 47"/>
          <p:cNvSpPr txBox="1">
            <a:spLocks noChangeArrowheads="1"/>
          </p:cNvSpPr>
          <p:nvPr/>
        </p:nvSpPr>
        <p:spPr bwMode="auto">
          <a:xfrm rot="4010103">
            <a:off x="4744244" y="25153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61" name="文本框 49"/>
          <p:cNvSpPr txBox="1">
            <a:spLocks noChangeArrowheads="1"/>
          </p:cNvSpPr>
          <p:nvPr/>
        </p:nvSpPr>
        <p:spPr bwMode="auto">
          <a:xfrm rot="-1160763">
            <a:off x="6224588" y="254476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62" name="文本框 50"/>
          <p:cNvSpPr txBox="1">
            <a:spLocks noChangeArrowheads="1"/>
          </p:cNvSpPr>
          <p:nvPr/>
        </p:nvSpPr>
        <p:spPr bwMode="auto">
          <a:xfrm rot="4020000">
            <a:off x="5218907" y="26312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63" name="文本框 51"/>
          <p:cNvSpPr txBox="1">
            <a:spLocks noChangeArrowheads="1"/>
          </p:cNvSpPr>
          <p:nvPr/>
        </p:nvSpPr>
        <p:spPr bwMode="auto">
          <a:xfrm rot="-1160763">
            <a:off x="5599113" y="321945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64" name="文本框 32"/>
          <p:cNvSpPr txBox="1">
            <a:spLocks noChangeArrowheads="1"/>
          </p:cNvSpPr>
          <p:nvPr/>
        </p:nvSpPr>
        <p:spPr bwMode="auto">
          <a:xfrm rot="5400000">
            <a:off x="1142206" y="322976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65" name="文本框 34"/>
          <p:cNvSpPr txBox="1">
            <a:spLocks noChangeArrowheads="1"/>
          </p:cNvSpPr>
          <p:nvPr/>
        </p:nvSpPr>
        <p:spPr bwMode="auto">
          <a:xfrm rot="8340000">
            <a:off x="1881188" y="35528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66" name="文本框 36"/>
          <p:cNvSpPr txBox="1">
            <a:spLocks noChangeArrowheads="1"/>
          </p:cNvSpPr>
          <p:nvPr/>
        </p:nvSpPr>
        <p:spPr bwMode="auto">
          <a:xfrm rot="2810103">
            <a:off x="1862932" y="27328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67" name="文本框 37"/>
          <p:cNvSpPr txBox="1">
            <a:spLocks noChangeArrowheads="1"/>
          </p:cNvSpPr>
          <p:nvPr/>
        </p:nvSpPr>
        <p:spPr bwMode="auto">
          <a:xfrm rot="5220000">
            <a:off x="2297907" y="30154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68" name="文本框 45"/>
          <p:cNvSpPr txBox="1">
            <a:spLocks noChangeArrowheads="1"/>
          </p:cNvSpPr>
          <p:nvPr/>
        </p:nvSpPr>
        <p:spPr bwMode="auto">
          <a:xfrm rot="2810103">
            <a:off x="2810669" y="274716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69" name="文本框 46"/>
          <p:cNvSpPr txBox="1">
            <a:spLocks noChangeArrowheads="1"/>
          </p:cNvSpPr>
          <p:nvPr/>
        </p:nvSpPr>
        <p:spPr bwMode="auto">
          <a:xfrm rot="4020000">
            <a:off x="700882" y="196453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70" name="文本框 47"/>
          <p:cNvSpPr txBox="1">
            <a:spLocks noChangeArrowheads="1"/>
          </p:cNvSpPr>
          <p:nvPr/>
        </p:nvSpPr>
        <p:spPr bwMode="auto">
          <a:xfrm rot="5220000">
            <a:off x="702470" y="28979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71" name="文本框 49"/>
          <p:cNvSpPr txBox="1">
            <a:spLocks noChangeArrowheads="1"/>
          </p:cNvSpPr>
          <p:nvPr/>
        </p:nvSpPr>
        <p:spPr bwMode="auto">
          <a:xfrm rot="4020000">
            <a:off x="2464594" y="374094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72" name="文本框 50"/>
          <p:cNvSpPr txBox="1">
            <a:spLocks noChangeArrowheads="1"/>
          </p:cNvSpPr>
          <p:nvPr/>
        </p:nvSpPr>
        <p:spPr bwMode="auto">
          <a:xfrm rot="4020000">
            <a:off x="3702845" y="33678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73" name="文本框 51"/>
          <p:cNvSpPr txBox="1">
            <a:spLocks noChangeArrowheads="1"/>
          </p:cNvSpPr>
          <p:nvPr/>
        </p:nvSpPr>
        <p:spPr bwMode="auto">
          <a:xfrm rot="4020000">
            <a:off x="4072731" y="35821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74" name="文本框 32"/>
          <p:cNvSpPr txBox="1">
            <a:spLocks noChangeArrowheads="1"/>
          </p:cNvSpPr>
          <p:nvPr/>
        </p:nvSpPr>
        <p:spPr bwMode="auto">
          <a:xfrm rot="-880739">
            <a:off x="514350" y="25146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75" name="文本框 34"/>
          <p:cNvSpPr txBox="1">
            <a:spLocks noChangeArrowheads="1"/>
          </p:cNvSpPr>
          <p:nvPr/>
        </p:nvSpPr>
        <p:spPr bwMode="auto">
          <a:xfrm rot="8340000">
            <a:off x="1254125" y="259238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76" name="文本框 36"/>
          <p:cNvSpPr txBox="1">
            <a:spLocks noChangeArrowheads="1"/>
          </p:cNvSpPr>
          <p:nvPr/>
        </p:nvSpPr>
        <p:spPr bwMode="auto">
          <a:xfrm rot="4020000">
            <a:off x="1670844" y="15120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77" name="文本框 37"/>
          <p:cNvSpPr txBox="1">
            <a:spLocks noChangeArrowheads="1"/>
          </p:cNvSpPr>
          <p:nvPr/>
        </p:nvSpPr>
        <p:spPr bwMode="auto">
          <a:xfrm rot="5220000">
            <a:off x="1670844" y="20550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78" name="文本框 45"/>
          <p:cNvSpPr txBox="1">
            <a:spLocks noChangeArrowheads="1"/>
          </p:cNvSpPr>
          <p:nvPr/>
        </p:nvSpPr>
        <p:spPr bwMode="auto">
          <a:xfrm rot="2810103">
            <a:off x="2231231" y="15343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79" name="文本框 46"/>
          <p:cNvSpPr txBox="1">
            <a:spLocks noChangeArrowheads="1"/>
          </p:cNvSpPr>
          <p:nvPr/>
        </p:nvSpPr>
        <p:spPr bwMode="auto">
          <a:xfrm rot="2810103">
            <a:off x="2601120" y="174863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80" name="文本框 47"/>
          <p:cNvSpPr txBox="1">
            <a:spLocks noChangeArrowheads="1"/>
          </p:cNvSpPr>
          <p:nvPr/>
        </p:nvSpPr>
        <p:spPr bwMode="auto">
          <a:xfrm rot="4010103">
            <a:off x="2329657" y="23137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81" name="文本框 49"/>
          <p:cNvSpPr txBox="1">
            <a:spLocks noChangeArrowheads="1"/>
          </p:cNvSpPr>
          <p:nvPr/>
        </p:nvSpPr>
        <p:spPr bwMode="auto">
          <a:xfrm rot="2810103">
            <a:off x="3188494" y="197246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82" name="文本框 50"/>
          <p:cNvSpPr txBox="1">
            <a:spLocks noChangeArrowheads="1"/>
          </p:cNvSpPr>
          <p:nvPr/>
        </p:nvSpPr>
        <p:spPr bwMode="auto">
          <a:xfrm rot="2810103">
            <a:off x="3075781" y="240744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83" name="文本框 51"/>
          <p:cNvSpPr txBox="1">
            <a:spLocks noChangeArrowheads="1"/>
          </p:cNvSpPr>
          <p:nvPr/>
        </p:nvSpPr>
        <p:spPr bwMode="auto">
          <a:xfrm rot="2810103">
            <a:off x="3445670" y="26217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84" name="文本框 32"/>
          <p:cNvSpPr txBox="1">
            <a:spLocks noChangeArrowheads="1"/>
          </p:cNvSpPr>
          <p:nvPr/>
        </p:nvSpPr>
        <p:spPr bwMode="auto">
          <a:xfrm rot="5400000">
            <a:off x="4752181" y="36837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85" name="文本框 34"/>
          <p:cNvSpPr txBox="1">
            <a:spLocks noChangeArrowheads="1"/>
          </p:cNvSpPr>
          <p:nvPr/>
        </p:nvSpPr>
        <p:spPr bwMode="auto">
          <a:xfrm rot="3159237">
            <a:off x="5819776" y="40068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86" name="文本框 36"/>
          <p:cNvSpPr txBox="1">
            <a:spLocks noChangeArrowheads="1"/>
          </p:cNvSpPr>
          <p:nvPr/>
        </p:nvSpPr>
        <p:spPr bwMode="auto">
          <a:xfrm rot="-1160763">
            <a:off x="6237288" y="292576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87" name="文本框 37"/>
          <p:cNvSpPr txBox="1">
            <a:spLocks noChangeArrowheads="1"/>
          </p:cNvSpPr>
          <p:nvPr/>
        </p:nvSpPr>
        <p:spPr bwMode="auto">
          <a:xfrm rot="39237">
            <a:off x="6237288" y="346868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88" name="文本框 45"/>
          <p:cNvSpPr txBox="1">
            <a:spLocks noChangeArrowheads="1"/>
          </p:cNvSpPr>
          <p:nvPr/>
        </p:nvSpPr>
        <p:spPr bwMode="auto">
          <a:xfrm rot="-1160763">
            <a:off x="6797675" y="294798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89" name="文本框 46"/>
          <p:cNvSpPr txBox="1">
            <a:spLocks noChangeArrowheads="1"/>
          </p:cNvSpPr>
          <p:nvPr/>
        </p:nvSpPr>
        <p:spPr bwMode="auto">
          <a:xfrm rot="-1160763">
            <a:off x="7167563" y="316230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90" name="文本框 47"/>
          <p:cNvSpPr txBox="1">
            <a:spLocks noChangeArrowheads="1"/>
          </p:cNvSpPr>
          <p:nvPr/>
        </p:nvSpPr>
        <p:spPr bwMode="auto">
          <a:xfrm rot="39237">
            <a:off x="6854825" y="373062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91" name="文本框 49"/>
          <p:cNvSpPr txBox="1">
            <a:spLocks noChangeArrowheads="1"/>
          </p:cNvSpPr>
          <p:nvPr/>
        </p:nvSpPr>
        <p:spPr bwMode="auto">
          <a:xfrm rot="-1160763">
            <a:off x="7688263" y="345281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92" name="文本框 50"/>
          <p:cNvSpPr txBox="1">
            <a:spLocks noChangeArrowheads="1"/>
          </p:cNvSpPr>
          <p:nvPr/>
        </p:nvSpPr>
        <p:spPr bwMode="auto">
          <a:xfrm rot="-1160763">
            <a:off x="7642225" y="3821113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93" name="文本框 51"/>
          <p:cNvSpPr txBox="1">
            <a:spLocks noChangeArrowheads="1"/>
          </p:cNvSpPr>
          <p:nvPr/>
        </p:nvSpPr>
        <p:spPr bwMode="auto">
          <a:xfrm rot="-1160763">
            <a:off x="6780213" y="1146175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3894" name="Text Box 8"/>
          <p:cNvSpPr txBox="1">
            <a:spLocks noChangeArrowheads="1"/>
          </p:cNvSpPr>
          <p:nvPr/>
        </p:nvSpPr>
        <p:spPr bwMode="auto">
          <a:xfrm>
            <a:off x="530225" y="542925"/>
            <a:ext cx="80835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    万顷芦苇，且又是在夏季青森森一片时，空气里满是清香。芦苇丛中还有一种不知名的香草，一缕一缕地掺杂在芦叶的清香里，使杜小康不时地去用劲儿嗅着。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679450" y="2787650"/>
            <a:ext cx="381635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1212EE"/>
                </a:solidFill>
                <a:latin typeface="宋体" pitchFamily="2" charset="-122"/>
              </a:rPr>
              <a:t>    大自然的气息令杜小康陶醉其中，让他在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</a:rPr>
              <a:t>孤独中变得沉静</a:t>
            </a:r>
            <a:r>
              <a:rPr lang="zh-CN" altLang="en-US" sz="2800" b="1" dirty="0">
                <a:solidFill>
                  <a:srgbClr val="1212EE"/>
                </a:solidFill>
                <a:latin typeface="宋体" pitchFamily="2" charset="-122"/>
              </a:rPr>
              <a:t>。</a:t>
            </a:r>
          </a:p>
        </p:txBody>
      </p:sp>
      <p:pic>
        <p:nvPicPr>
          <p:cNvPr id="37892" name="Picture 2" descr="http://admin.86njl.cn/ckuploadfiles/2/20130605172329703419/image/20130724/20130724141438_7478.jpg">
            <a:extLst>
              <a:ext uri="{FF2B5EF4-FFF2-40B4-BE49-F238E27FC236}">
                <a16:creationId xmlns="" xmlns:a16="http://schemas.microsoft.com/office/drawing/2014/main" id="{DE4A7ED8-9158-4228-8506-B4F942B5B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269" y="2319722"/>
            <a:ext cx="3816424" cy="2560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1686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8"/>
          <p:cNvSpPr txBox="1">
            <a:spLocks noChangeArrowheads="1"/>
          </p:cNvSpPr>
          <p:nvPr/>
        </p:nvSpPr>
        <p:spPr bwMode="auto">
          <a:xfrm>
            <a:off x="485775" y="1000125"/>
            <a:ext cx="8172450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    一大早，天就阴沉下来。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天黑，河水也黑，芦苇荡成了一片黑海。杜小康甚至觉得风也是黑的。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临近中午时，雷声已如万辆战车从天边滚过来，不一会儿，暴风雨就歇斯底里地开始了，顿时，天昏地暗，仿佛世界已到了末日。四下里，一片呼呼的风声和千万枝芦苇被风折断的咔嚓声。</a:t>
            </a:r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3773488" y="339725"/>
            <a:ext cx="142081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暴风雨</a:t>
            </a:r>
          </a:p>
        </p:txBody>
      </p:sp>
      <p:sp>
        <p:nvSpPr>
          <p:cNvPr id="4" name="七角星 3"/>
          <p:cNvSpPr/>
          <p:nvPr/>
        </p:nvSpPr>
        <p:spPr>
          <a:xfrm>
            <a:off x="8020128" y="0"/>
            <a:ext cx="1187624" cy="929915"/>
          </a:xfrm>
          <a:prstGeom prst="star7">
            <a:avLst/>
          </a:prstGeom>
          <a:solidFill>
            <a:srgbClr val="EDF2E2"/>
          </a:solidFill>
          <a:ln w="15875">
            <a:solidFill>
              <a:srgbClr val="EDF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2185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538163" y="884238"/>
            <a:ext cx="8066087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1212EE"/>
                </a:solidFill>
                <a:latin typeface="宋体" pitchFamily="2" charset="-122"/>
              </a:rPr>
              <a:t>    这里的环境特点是“黑”（前面三个“黑”字都是实指，后一个“黑”字是虚指）。作者极力渲染暴风雨的可怕，目的就是为了把人物摆到特定的环境（恶劣的天气、密密的芦苇）中去展现丰富的内心世界，推动情节的发展；这里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</a:rPr>
              <a:t>烘托了杜小康坚强、勇敢的性格</a:t>
            </a:r>
            <a:r>
              <a:rPr lang="zh-CN" altLang="en-US" sz="2800" b="1">
                <a:solidFill>
                  <a:srgbClr val="1212EE"/>
                </a:solidFill>
                <a:latin typeface="宋体" pitchFamily="2" charset="-122"/>
              </a:rPr>
              <a:t>，表达主人公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</a:rPr>
              <a:t>在风雨中成长</a:t>
            </a:r>
            <a:r>
              <a:rPr lang="zh-CN" altLang="en-US" sz="2800" b="1">
                <a:solidFill>
                  <a:srgbClr val="1212EE"/>
                </a:solidFill>
                <a:latin typeface="宋体" pitchFamily="2" charset="-122"/>
              </a:rPr>
              <a:t>的主旨。</a:t>
            </a:r>
          </a:p>
        </p:txBody>
      </p:sp>
      <p:sp>
        <p:nvSpPr>
          <p:cNvPr id="3" name="七角星 2"/>
          <p:cNvSpPr/>
          <p:nvPr/>
        </p:nvSpPr>
        <p:spPr>
          <a:xfrm>
            <a:off x="8020128" y="0"/>
            <a:ext cx="1187624" cy="929915"/>
          </a:xfrm>
          <a:prstGeom prst="star7">
            <a:avLst/>
          </a:prstGeom>
          <a:solidFill>
            <a:srgbClr val="EDF2E2"/>
          </a:solidFill>
          <a:ln w="15875">
            <a:solidFill>
              <a:srgbClr val="EDF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5056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u=792872877,710966188&amp;gp=2"/>
          <p:cNvPicPr>
            <a:picLocks noChangeAspect="1" noChangeArrowheads="1"/>
          </p:cNvPicPr>
          <p:nvPr/>
        </p:nvPicPr>
        <p:blipFill>
          <a:blip r:embed="rId2">
            <a:lum bright="42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24935" y="735546"/>
            <a:ext cx="245510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kumimoji="1" lang="zh-CN" altLang="en-US" sz="2800" b="1" dirty="0">
                <a:solidFill>
                  <a:srgbClr val="0000FF"/>
                </a:solidFill>
                <a:latin typeface="宋体" pitchFamily="2" charset="-122"/>
              </a:rPr>
              <a:t>“鸭群”</a:t>
            </a:r>
            <a:r>
              <a:rPr kumimoji="1" lang="zh-CN" altLang="en-US" sz="2800" b="1" dirty="0" smtClean="0">
                <a:solidFill>
                  <a:srgbClr val="0000FF"/>
                </a:solidFill>
                <a:latin typeface="宋体" pitchFamily="2" charset="-122"/>
              </a:rPr>
              <a:t>：</a:t>
            </a:r>
            <a:endParaRPr kumimoji="1" lang="en-US" altLang="zh-CN" sz="2800" b="1" dirty="0" smtClean="0">
              <a:solidFill>
                <a:srgbClr val="0000FF"/>
              </a:solidFill>
              <a:latin typeface="宋体" pitchFamily="2" charset="-122"/>
            </a:endParaRPr>
          </a:p>
          <a:p>
            <a:pPr>
              <a:lnSpc>
                <a:spcPct val="15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kumimoji="1" lang="zh-CN" altLang="en-US" sz="2800" b="1" dirty="0" smtClean="0">
                <a:solidFill>
                  <a:srgbClr val="0000FF"/>
                </a:solidFill>
                <a:latin typeface="宋体" pitchFamily="2" charset="-122"/>
              </a:rPr>
              <a:t>“芦荡”： </a:t>
            </a:r>
            <a:endParaRPr kumimoji="1" lang="en-US" altLang="zh-CN" sz="2800" b="1" dirty="0" smtClean="0">
              <a:solidFill>
                <a:srgbClr val="0000FF"/>
              </a:solidFill>
              <a:latin typeface="宋体" pitchFamily="2" charset="-122"/>
            </a:endParaRPr>
          </a:p>
          <a:p>
            <a:pPr>
              <a:lnSpc>
                <a:spcPct val="15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kumimoji="1" lang="zh-CN" altLang="en-US" sz="2800" b="1" dirty="0" smtClean="0">
                <a:solidFill>
                  <a:srgbClr val="0000FF"/>
                </a:solidFill>
                <a:latin typeface="宋体" pitchFamily="2" charset="-122"/>
              </a:rPr>
              <a:t>“暴风雨”：</a:t>
            </a:r>
            <a:endParaRPr kumimoji="1" lang="zh-CN" altLang="en-US" sz="2800" b="1" dirty="0">
              <a:solidFill>
                <a:srgbClr val="0000FF"/>
              </a:solidFill>
              <a:latin typeface="宋体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81863" y="2047077"/>
            <a:ext cx="67035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kumimoji="1" lang="zh-CN" altLang="en-US" sz="2800" b="1" dirty="0" smtClean="0">
                <a:solidFill>
                  <a:srgbClr val="0000FF"/>
                </a:solidFill>
                <a:latin typeface="宋体" pitchFamily="2" charset="-122"/>
              </a:rPr>
              <a:t>给</a:t>
            </a:r>
            <a:r>
              <a:rPr kumimoji="1" lang="zh-CN" altLang="en-US" sz="2800" b="1" dirty="0">
                <a:solidFill>
                  <a:srgbClr val="0000FF"/>
                </a:solidFill>
                <a:latin typeface="宋体" pitchFamily="2" charset="-122"/>
              </a:rPr>
              <a:t>了他一个成长的机会和舞台</a:t>
            </a:r>
            <a:r>
              <a:rPr kumimoji="1" lang="zh-CN" altLang="en-US" sz="2800" b="1" dirty="0" smtClean="0">
                <a:solidFill>
                  <a:srgbClr val="0000FF"/>
                </a:solidFill>
                <a:latin typeface="宋体" pitchFamily="2" charset="-122"/>
              </a:rPr>
              <a:t>。</a:t>
            </a:r>
            <a:endParaRPr kumimoji="1" lang="zh-CN" altLang="en-US" sz="2800" b="1" dirty="0">
              <a:solidFill>
                <a:srgbClr val="0000FF"/>
              </a:solidFill>
              <a:latin typeface="宋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7450" y="733677"/>
            <a:ext cx="4536504" cy="63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kumimoji="1" lang="zh-CN" altLang="en-US" sz="2800" b="1" dirty="0">
                <a:solidFill>
                  <a:srgbClr val="0000FF"/>
                </a:solidFill>
                <a:latin typeface="宋体" pitchFamily="2" charset="-122"/>
              </a:rPr>
              <a:t>是杜小康成长的借助。</a:t>
            </a:r>
            <a:endParaRPr kumimoji="1" lang="en-US" altLang="zh-CN" sz="2800" b="1" dirty="0">
              <a:solidFill>
                <a:srgbClr val="0000FF"/>
              </a:solidFill>
              <a:latin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5535" y="1381876"/>
            <a:ext cx="5328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kumimoji="1" lang="zh-CN" altLang="en-US" sz="2800" b="1" dirty="0">
                <a:solidFill>
                  <a:srgbClr val="0000FF"/>
                </a:solidFill>
                <a:latin typeface="宋体" pitchFamily="2" charset="-122"/>
              </a:rPr>
              <a:t>见证了人物心理变化的</a:t>
            </a:r>
            <a:r>
              <a:rPr kumimoji="1" lang="zh-CN" altLang="en-US" sz="2800" b="1" dirty="0" smtClean="0">
                <a:solidFill>
                  <a:srgbClr val="0000FF"/>
                </a:solidFill>
                <a:latin typeface="宋体" pitchFamily="2" charset="-122"/>
              </a:rPr>
              <a:t>过程。</a:t>
            </a:r>
            <a:endParaRPr kumimoji="1" lang="en-US" altLang="zh-CN" sz="2800" b="1" dirty="0">
              <a:solidFill>
                <a:srgbClr val="0000FF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63324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32"/>
          <p:cNvSpPr txBox="1">
            <a:spLocks noChangeArrowheads="1"/>
          </p:cNvSpPr>
          <p:nvPr/>
        </p:nvSpPr>
        <p:spPr bwMode="auto">
          <a:xfrm>
            <a:off x="4475163" y="2925763"/>
            <a:ext cx="50482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en-US" sz="500">
                <a:solidFill>
                  <a:srgbClr val="FFFFEB"/>
                </a:solidFill>
              </a:rPr>
              <a:t>状元成才路</a:t>
            </a:r>
            <a:endParaRPr lang="zh-CN" altLang="zh-CN" sz="500">
              <a:solidFill>
                <a:srgbClr val="FFFFEB"/>
              </a:solidFill>
            </a:endParaRPr>
          </a:p>
        </p:txBody>
      </p:sp>
      <p:sp>
        <p:nvSpPr>
          <p:cNvPr id="36867" name="文本框 34"/>
          <p:cNvSpPr txBox="1">
            <a:spLocks noChangeArrowheads="1"/>
          </p:cNvSpPr>
          <p:nvPr/>
        </p:nvSpPr>
        <p:spPr bwMode="auto">
          <a:xfrm rot="-280097">
            <a:off x="3433763" y="12287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68" name="文本框 36"/>
          <p:cNvSpPr txBox="1">
            <a:spLocks noChangeArrowheads="1"/>
          </p:cNvSpPr>
          <p:nvPr/>
        </p:nvSpPr>
        <p:spPr bwMode="auto">
          <a:xfrm rot="-5350866">
            <a:off x="5861845" y="131683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69" name="文本框 37"/>
          <p:cNvSpPr txBox="1">
            <a:spLocks noChangeArrowheads="1"/>
          </p:cNvSpPr>
          <p:nvPr/>
        </p:nvSpPr>
        <p:spPr bwMode="auto">
          <a:xfrm rot="-4150866">
            <a:off x="5331619" y="17248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70" name="文本框 45"/>
          <p:cNvSpPr txBox="1">
            <a:spLocks noChangeArrowheads="1"/>
          </p:cNvSpPr>
          <p:nvPr/>
        </p:nvSpPr>
        <p:spPr bwMode="auto">
          <a:xfrm rot="-5350866">
            <a:off x="6422232" y="13390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71" name="文本框 46"/>
          <p:cNvSpPr txBox="1">
            <a:spLocks noChangeArrowheads="1"/>
          </p:cNvSpPr>
          <p:nvPr/>
        </p:nvSpPr>
        <p:spPr bwMode="auto">
          <a:xfrm rot="-424911">
            <a:off x="7067550" y="157003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72" name="文本框 47"/>
          <p:cNvSpPr txBox="1">
            <a:spLocks noChangeArrowheads="1"/>
          </p:cNvSpPr>
          <p:nvPr/>
        </p:nvSpPr>
        <p:spPr bwMode="auto">
          <a:xfrm rot="-4150866">
            <a:off x="7655719" y="24995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73" name="文本框 49"/>
          <p:cNvSpPr txBox="1">
            <a:spLocks noChangeArrowheads="1"/>
          </p:cNvSpPr>
          <p:nvPr/>
        </p:nvSpPr>
        <p:spPr bwMode="auto">
          <a:xfrm rot="657351">
            <a:off x="5448300" y="133508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74" name="文本框 50"/>
          <p:cNvSpPr txBox="1">
            <a:spLocks noChangeArrowheads="1"/>
          </p:cNvSpPr>
          <p:nvPr/>
        </p:nvSpPr>
        <p:spPr bwMode="auto">
          <a:xfrm rot="1480325">
            <a:off x="7391400" y="12446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75" name="文本框 51"/>
          <p:cNvSpPr txBox="1">
            <a:spLocks noChangeArrowheads="1"/>
          </p:cNvSpPr>
          <p:nvPr/>
        </p:nvSpPr>
        <p:spPr bwMode="auto">
          <a:xfrm rot="-5350866">
            <a:off x="5980907" y="21772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76" name="文本框 32"/>
          <p:cNvSpPr txBox="1">
            <a:spLocks noChangeArrowheads="1"/>
          </p:cNvSpPr>
          <p:nvPr/>
        </p:nvSpPr>
        <p:spPr bwMode="auto">
          <a:xfrm>
            <a:off x="3262313" y="3560763"/>
            <a:ext cx="5048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77" name="文本框 34"/>
          <p:cNvSpPr txBox="1">
            <a:spLocks noChangeArrowheads="1"/>
          </p:cNvSpPr>
          <p:nvPr/>
        </p:nvSpPr>
        <p:spPr bwMode="auto">
          <a:xfrm rot="4149897">
            <a:off x="4464051" y="34988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78" name="文本框 36"/>
          <p:cNvSpPr txBox="1">
            <a:spLocks noChangeArrowheads="1"/>
          </p:cNvSpPr>
          <p:nvPr/>
        </p:nvSpPr>
        <p:spPr bwMode="auto">
          <a:xfrm rot="-1380000">
            <a:off x="3900488" y="130175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79" name="文本框 37"/>
          <p:cNvSpPr txBox="1">
            <a:spLocks noChangeArrowheads="1"/>
          </p:cNvSpPr>
          <p:nvPr/>
        </p:nvSpPr>
        <p:spPr bwMode="auto">
          <a:xfrm rot="-180000">
            <a:off x="4130675" y="205422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80" name="文本框 45"/>
          <p:cNvSpPr txBox="1">
            <a:spLocks noChangeArrowheads="1"/>
          </p:cNvSpPr>
          <p:nvPr/>
        </p:nvSpPr>
        <p:spPr bwMode="auto">
          <a:xfrm rot="-1380000">
            <a:off x="4460875" y="132397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81" name="文本框 46"/>
          <p:cNvSpPr txBox="1">
            <a:spLocks noChangeArrowheads="1"/>
          </p:cNvSpPr>
          <p:nvPr/>
        </p:nvSpPr>
        <p:spPr bwMode="auto">
          <a:xfrm rot="-1380000">
            <a:off x="4830763" y="153828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82" name="文本框 47"/>
          <p:cNvSpPr txBox="1">
            <a:spLocks noChangeArrowheads="1"/>
          </p:cNvSpPr>
          <p:nvPr/>
        </p:nvSpPr>
        <p:spPr bwMode="auto">
          <a:xfrm rot="-180000">
            <a:off x="5064125" y="22352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83" name="文本框 49"/>
          <p:cNvSpPr txBox="1">
            <a:spLocks noChangeArrowheads="1"/>
          </p:cNvSpPr>
          <p:nvPr/>
        </p:nvSpPr>
        <p:spPr bwMode="auto">
          <a:xfrm rot="-5350866">
            <a:off x="6311107" y="21105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84" name="文本框 50"/>
          <p:cNvSpPr txBox="1">
            <a:spLocks noChangeArrowheads="1"/>
          </p:cNvSpPr>
          <p:nvPr/>
        </p:nvSpPr>
        <p:spPr bwMode="auto">
          <a:xfrm rot="-170103">
            <a:off x="5589588" y="259080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85" name="文本框 51"/>
          <p:cNvSpPr txBox="1">
            <a:spLocks noChangeArrowheads="1"/>
          </p:cNvSpPr>
          <p:nvPr/>
        </p:nvSpPr>
        <p:spPr bwMode="auto">
          <a:xfrm rot="-5350866">
            <a:off x="5845970" y="34345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86" name="文本框 32"/>
          <p:cNvSpPr txBox="1">
            <a:spLocks noChangeArrowheads="1"/>
          </p:cNvSpPr>
          <p:nvPr/>
        </p:nvSpPr>
        <p:spPr bwMode="auto">
          <a:xfrm rot="1209897">
            <a:off x="1500188" y="2892425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87" name="文本框 34"/>
          <p:cNvSpPr txBox="1">
            <a:spLocks noChangeArrowheads="1"/>
          </p:cNvSpPr>
          <p:nvPr/>
        </p:nvSpPr>
        <p:spPr bwMode="auto">
          <a:xfrm rot="4149897">
            <a:off x="2143126" y="3455987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88" name="文本框 36"/>
          <p:cNvSpPr txBox="1">
            <a:spLocks noChangeArrowheads="1"/>
          </p:cNvSpPr>
          <p:nvPr/>
        </p:nvSpPr>
        <p:spPr bwMode="auto">
          <a:xfrm rot="-1380000">
            <a:off x="1604963" y="3228975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89" name="文本框 37"/>
          <p:cNvSpPr txBox="1">
            <a:spLocks noChangeArrowheads="1"/>
          </p:cNvSpPr>
          <p:nvPr/>
        </p:nvSpPr>
        <p:spPr bwMode="auto">
          <a:xfrm rot="1029897">
            <a:off x="2486025" y="2754313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90" name="文本框 45"/>
          <p:cNvSpPr txBox="1">
            <a:spLocks noChangeArrowheads="1"/>
          </p:cNvSpPr>
          <p:nvPr/>
        </p:nvSpPr>
        <p:spPr bwMode="auto">
          <a:xfrm rot="-1380000">
            <a:off x="3162300" y="314642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91" name="文本框 46"/>
          <p:cNvSpPr txBox="1">
            <a:spLocks noChangeArrowheads="1"/>
          </p:cNvSpPr>
          <p:nvPr/>
        </p:nvSpPr>
        <p:spPr bwMode="auto">
          <a:xfrm rot="-170103">
            <a:off x="787400" y="153035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92" name="文本框 47"/>
          <p:cNvSpPr txBox="1">
            <a:spLocks noChangeArrowheads="1"/>
          </p:cNvSpPr>
          <p:nvPr/>
        </p:nvSpPr>
        <p:spPr bwMode="auto">
          <a:xfrm rot="1029897">
            <a:off x="828675" y="340042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93" name="文本框 49"/>
          <p:cNvSpPr txBox="1">
            <a:spLocks noChangeArrowheads="1"/>
          </p:cNvSpPr>
          <p:nvPr/>
        </p:nvSpPr>
        <p:spPr bwMode="auto">
          <a:xfrm rot="-170103">
            <a:off x="3009900" y="383698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94" name="文本框 50"/>
          <p:cNvSpPr txBox="1">
            <a:spLocks noChangeArrowheads="1"/>
          </p:cNvSpPr>
          <p:nvPr/>
        </p:nvSpPr>
        <p:spPr bwMode="auto">
          <a:xfrm rot="-170103">
            <a:off x="4157663" y="317023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95" name="文本框 51"/>
          <p:cNvSpPr txBox="1">
            <a:spLocks noChangeArrowheads="1"/>
          </p:cNvSpPr>
          <p:nvPr/>
        </p:nvSpPr>
        <p:spPr bwMode="auto">
          <a:xfrm rot="-170103">
            <a:off x="4324350" y="3929063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96" name="文本框 33"/>
          <p:cNvSpPr txBox="1">
            <a:spLocks noChangeArrowheads="1"/>
          </p:cNvSpPr>
          <p:nvPr/>
        </p:nvSpPr>
        <p:spPr bwMode="auto">
          <a:xfrm rot="-5070842">
            <a:off x="323056" y="20423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97" name="文本框 34"/>
          <p:cNvSpPr txBox="1">
            <a:spLocks noChangeArrowheads="1"/>
          </p:cNvSpPr>
          <p:nvPr/>
        </p:nvSpPr>
        <p:spPr bwMode="auto">
          <a:xfrm rot="4149897">
            <a:off x="1339851" y="21590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98" name="文本框 36"/>
          <p:cNvSpPr txBox="1">
            <a:spLocks noChangeArrowheads="1"/>
          </p:cNvSpPr>
          <p:nvPr/>
        </p:nvSpPr>
        <p:spPr bwMode="auto">
          <a:xfrm rot="-170103">
            <a:off x="1243013" y="127793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99" name="文本框 37"/>
          <p:cNvSpPr txBox="1">
            <a:spLocks noChangeArrowheads="1"/>
          </p:cNvSpPr>
          <p:nvPr/>
        </p:nvSpPr>
        <p:spPr bwMode="auto">
          <a:xfrm rot="1029897">
            <a:off x="1338263" y="168433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00" name="文本框 45"/>
          <p:cNvSpPr txBox="1">
            <a:spLocks noChangeArrowheads="1"/>
          </p:cNvSpPr>
          <p:nvPr/>
        </p:nvSpPr>
        <p:spPr bwMode="auto">
          <a:xfrm rot="-1380000">
            <a:off x="2117725" y="114617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01" name="文本框 46"/>
          <p:cNvSpPr txBox="1">
            <a:spLocks noChangeArrowheads="1"/>
          </p:cNvSpPr>
          <p:nvPr/>
        </p:nvSpPr>
        <p:spPr bwMode="auto">
          <a:xfrm rot="-1380000">
            <a:off x="2687638" y="131603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02" name="文本框 47"/>
          <p:cNvSpPr txBox="1">
            <a:spLocks noChangeArrowheads="1"/>
          </p:cNvSpPr>
          <p:nvPr/>
        </p:nvSpPr>
        <p:spPr bwMode="auto">
          <a:xfrm rot="-180000">
            <a:off x="2416175" y="18796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03" name="文本框 49"/>
          <p:cNvSpPr txBox="1">
            <a:spLocks noChangeArrowheads="1"/>
          </p:cNvSpPr>
          <p:nvPr/>
        </p:nvSpPr>
        <p:spPr bwMode="auto">
          <a:xfrm rot="-1380000">
            <a:off x="3276600" y="153828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04" name="文本框 50"/>
          <p:cNvSpPr txBox="1">
            <a:spLocks noChangeArrowheads="1"/>
          </p:cNvSpPr>
          <p:nvPr/>
        </p:nvSpPr>
        <p:spPr bwMode="auto">
          <a:xfrm rot="-1380000">
            <a:off x="2849563" y="211931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05" name="文本框 51"/>
          <p:cNvSpPr txBox="1">
            <a:spLocks noChangeArrowheads="1"/>
          </p:cNvSpPr>
          <p:nvPr/>
        </p:nvSpPr>
        <p:spPr bwMode="auto">
          <a:xfrm rot="-1380000">
            <a:off x="3484563" y="225583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06" name="文本框 32"/>
          <p:cNvSpPr txBox="1">
            <a:spLocks noChangeArrowheads="1"/>
          </p:cNvSpPr>
          <p:nvPr/>
        </p:nvSpPr>
        <p:spPr bwMode="auto">
          <a:xfrm rot="1209897">
            <a:off x="5114925" y="353853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07" name="文本框 34"/>
          <p:cNvSpPr txBox="1">
            <a:spLocks noChangeArrowheads="1"/>
          </p:cNvSpPr>
          <p:nvPr/>
        </p:nvSpPr>
        <p:spPr bwMode="auto">
          <a:xfrm rot="-1030866">
            <a:off x="6313488" y="389413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08" name="文本框 36"/>
          <p:cNvSpPr txBox="1">
            <a:spLocks noChangeArrowheads="1"/>
          </p:cNvSpPr>
          <p:nvPr/>
        </p:nvSpPr>
        <p:spPr bwMode="auto">
          <a:xfrm rot="368503">
            <a:off x="5773738" y="285908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09" name="文本框 37"/>
          <p:cNvSpPr txBox="1">
            <a:spLocks noChangeArrowheads="1"/>
          </p:cNvSpPr>
          <p:nvPr/>
        </p:nvSpPr>
        <p:spPr bwMode="auto">
          <a:xfrm rot="829244">
            <a:off x="5284788" y="397351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10" name="文本框 45"/>
          <p:cNvSpPr txBox="1">
            <a:spLocks noChangeArrowheads="1"/>
          </p:cNvSpPr>
          <p:nvPr/>
        </p:nvSpPr>
        <p:spPr bwMode="auto">
          <a:xfrm rot="-4502722">
            <a:off x="6779420" y="250110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11" name="文本框 46"/>
          <p:cNvSpPr txBox="1">
            <a:spLocks noChangeArrowheads="1"/>
          </p:cNvSpPr>
          <p:nvPr/>
        </p:nvSpPr>
        <p:spPr bwMode="auto">
          <a:xfrm rot="2702238">
            <a:off x="7568407" y="30630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12" name="文本框 47"/>
          <p:cNvSpPr txBox="1">
            <a:spLocks noChangeArrowheads="1"/>
          </p:cNvSpPr>
          <p:nvPr/>
        </p:nvSpPr>
        <p:spPr bwMode="auto">
          <a:xfrm rot="-3456638">
            <a:off x="6744494" y="34043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13" name="文本框 50"/>
          <p:cNvSpPr txBox="1">
            <a:spLocks noChangeArrowheads="1"/>
          </p:cNvSpPr>
          <p:nvPr/>
        </p:nvSpPr>
        <p:spPr bwMode="auto">
          <a:xfrm rot="-3180423">
            <a:off x="1964531" y="23248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14" name="文本框 51"/>
          <p:cNvSpPr txBox="1">
            <a:spLocks noChangeArrowheads="1"/>
          </p:cNvSpPr>
          <p:nvPr/>
        </p:nvSpPr>
        <p:spPr bwMode="auto">
          <a:xfrm rot="-3640556">
            <a:off x="7239794" y="35917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15" name="文本框 52"/>
          <p:cNvSpPr txBox="1">
            <a:spLocks noChangeArrowheads="1"/>
          </p:cNvSpPr>
          <p:nvPr/>
        </p:nvSpPr>
        <p:spPr bwMode="auto">
          <a:xfrm rot="1549510">
            <a:off x="7754938" y="2174875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16" name="文本框 32"/>
          <p:cNvSpPr txBox="1">
            <a:spLocks noChangeArrowheads="1"/>
          </p:cNvSpPr>
          <p:nvPr/>
        </p:nvSpPr>
        <p:spPr bwMode="auto">
          <a:xfrm rot="4190103">
            <a:off x="4288632" y="25074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17" name="文本框 34"/>
          <p:cNvSpPr txBox="1">
            <a:spLocks noChangeArrowheads="1"/>
          </p:cNvSpPr>
          <p:nvPr/>
        </p:nvSpPr>
        <p:spPr bwMode="auto">
          <a:xfrm rot="8340000">
            <a:off x="4922838" y="313848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18" name="文本框 36"/>
          <p:cNvSpPr txBox="1">
            <a:spLocks noChangeArrowheads="1"/>
          </p:cNvSpPr>
          <p:nvPr/>
        </p:nvSpPr>
        <p:spPr bwMode="auto">
          <a:xfrm rot="-1160763">
            <a:off x="5773738" y="175101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19" name="文本框 37"/>
          <p:cNvSpPr txBox="1">
            <a:spLocks noChangeArrowheads="1"/>
          </p:cNvSpPr>
          <p:nvPr/>
        </p:nvSpPr>
        <p:spPr bwMode="auto">
          <a:xfrm rot="39237">
            <a:off x="5649913" y="227330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20" name="文本框 45"/>
          <p:cNvSpPr txBox="1">
            <a:spLocks noChangeArrowheads="1"/>
          </p:cNvSpPr>
          <p:nvPr/>
        </p:nvSpPr>
        <p:spPr bwMode="auto">
          <a:xfrm rot="-1160763">
            <a:off x="6334125" y="177323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21" name="文本框 46"/>
          <p:cNvSpPr txBox="1">
            <a:spLocks noChangeArrowheads="1"/>
          </p:cNvSpPr>
          <p:nvPr/>
        </p:nvSpPr>
        <p:spPr bwMode="auto">
          <a:xfrm rot="-1160763">
            <a:off x="6704013" y="198755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22" name="文本框 47"/>
          <p:cNvSpPr txBox="1">
            <a:spLocks noChangeArrowheads="1"/>
          </p:cNvSpPr>
          <p:nvPr/>
        </p:nvSpPr>
        <p:spPr bwMode="auto">
          <a:xfrm rot="39237">
            <a:off x="7185025" y="245745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23" name="文本框 49"/>
          <p:cNvSpPr txBox="1">
            <a:spLocks noChangeArrowheads="1"/>
          </p:cNvSpPr>
          <p:nvPr/>
        </p:nvSpPr>
        <p:spPr bwMode="auto">
          <a:xfrm rot="-1160763">
            <a:off x="7038975" y="21590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24" name="文本框 50"/>
          <p:cNvSpPr txBox="1">
            <a:spLocks noChangeArrowheads="1"/>
          </p:cNvSpPr>
          <p:nvPr/>
        </p:nvSpPr>
        <p:spPr bwMode="auto">
          <a:xfrm rot="-1160763">
            <a:off x="7488238" y="1933575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25" name="文本框 51"/>
          <p:cNvSpPr txBox="1">
            <a:spLocks noChangeArrowheads="1"/>
          </p:cNvSpPr>
          <p:nvPr/>
        </p:nvSpPr>
        <p:spPr bwMode="auto">
          <a:xfrm rot="-1160763">
            <a:off x="7289800" y="27940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26" name="文本框 32"/>
          <p:cNvSpPr txBox="1">
            <a:spLocks noChangeArrowheads="1"/>
          </p:cNvSpPr>
          <p:nvPr/>
        </p:nvSpPr>
        <p:spPr bwMode="auto">
          <a:xfrm rot="4190103">
            <a:off x="2766219" y="33408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27" name="文本框 34"/>
          <p:cNvSpPr txBox="1">
            <a:spLocks noChangeArrowheads="1"/>
          </p:cNvSpPr>
          <p:nvPr/>
        </p:nvSpPr>
        <p:spPr bwMode="auto">
          <a:xfrm rot="8340000">
            <a:off x="3924300" y="28162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28" name="文本框 36"/>
          <p:cNvSpPr txBox="1">
            <a:spLocks noChangeArrowheads="1"/>
          </p:cNvSpPr>
          <p:nvPr/>
        </p:nvSpPr>
        <p:spPr bwMode="auto">
          <a:xfrm rot="2810103">
            <a:off x="3813970" y="173593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29" name="文本框 37"/>
          <p:cNvSpPr txBox="1">
            <a:spLocks noChangeArrowheads="1"/>
          </p:cNvSpPr>
          <p:nvPr/>
        </p:nvSpPr>
        <p:spPr bwMode="auto">
          <a:xfrm rot="4010103">
            <a:off x="3813970" y="22788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30" name="文本框 45"/>
          <p:cNvSpPr txBox="1">
            <a:spLocks noChangeArrowheads="1"/>
          </p:cNvSpPr>
          <p:nvPr/>
        </p:nvSpPr>
        <p:spPr bwMode="auto">
          <a:xfrm rot="2810103">
            <a:off x="4374357" y="17581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31" name="文本框 46"/>
          <p:cNvSpPr txBox="1">
            <a:spLocks noChangeArrowheads="1"/>
          </p:cNvSpPr>
          <p:nvPr/>
        </p:nvSpPr>
        <p:spPr bwMode="auto">
          <a:xfrm rot="2810103">
            <a:off x="4744244" y="197246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32" name="文本框 47"/>
          <p:cNvSpPr txBox="1">
            <a:spLocks noChangeArrowheads="1"/>
          </p:cNvSpPr>
          <p:nvPr/>
        </p:nvSpPr>
        <p:spPr bwMode="auto">
          <a:xfrm rot="4010103">
            <a:off x="4744244" y="25153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33" name="文本框 49"/>
          <p:cNvSpPr txBox="1">
            <a:spLocks noChangeArrowheads="1"/>
          </p:cNvSpPr>
          <p:nvPr/>
        </p:nvSpPr>
        <p:spPr bwMode="auto">
          <a:xfrm rot="-1160763">
            <a:off x="6224588" y="254476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34" name="文本框 50"/>
          <p:cNvSpPr txBox="1">
            <a:spLocks noChangeArrowheads="1"/>
          </p:cNvSpPr>
          <p:nvPr/>
        </p:nvSpPr>
        <p:spPr bwMode="auto">
          <a:xfrm rot="4020000">
            <a:off x="5218907" y="26312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35" name="文本框 51"/>
          <p:cNvSpPr txBox="1">
            <a:spLocks noChangeArrowheads="1"/>
          </p:cNvSpPr>
          <p:nvPr/>
        </p:nvSpPr>
        <p:spPr bwMode="auto">
          <a:xfrm rot="-1160763">
            <a:off x="5599113" y="321945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36" name="文本框 32"/>
          <p:cNvSpPr txBox="1">
            <a:spLocks noChangeArrowheads="1"/>
          </p:cNvSpPr>
          <p:nvPr/>
        </p:nvSpPr>
        <p:spPr bwMode="auto">
          <a:xfrm rot="5400000">
            <a:off x="1142206" y="322976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37" name="文本框 34"/>
          <p:cNvSpPr txBox="1">
            <a:spLocks noChangeArrowheads="1"/>
          </p:cNvSpPr>
          <p:nvPr/>
        </p:nvSpPr>
        <p:spPr bwMode="auto">
          <a:xfrm rot="8340000">
            <a:off x="1881188" y="35528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38" name="文本框 36"/>
          <p:cNvSpPr txBox="1">
            <a:spLocks noChangeArrowheads="1"/>
          </p:cNvSpPr>
          <p:nvPr/>
        </p:nvSpPr>
        <p:spPr bwMode="auto">
          <a:xfrm rot="2810103">
            <a:off x="1862932" y="27328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39" name="文本框 37"/>
          <p:cNvSpPr txBox="1">
            <a:spLocks noChangeArrowheads="1"/>
          </p:cNvSpPr>
          <p:nvPr/>
        </p:nvSpPr>
        <p:spPr bwMode="auto">
          <a:xfrm rot="5220000">
            <a:off x="2297907" y="30154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40" name="文本框 45"/>
          <p:cNvSpPr txBox="1">
            <a:spLocks noChangeArrowheads="1"/>
          </p:cNvSpPr>
          <p:nvPr/>
        </p:nvSpPr>
        <p:spPr bwMode="auto">
          <a:xfrm rot="2810103">
            <a:off x="2810669" y="274716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41" name="文本框 46"/>
          <p:cNvSpPr txBox="1">
            <a:spLocks noChangeArrowheads="1"/>
          </p:cNvSpPr>
          <p:nvPr/>
        </p:nvSpPr>
        <p:spPr bwMode="auto">
          <a:xfrm rot="4020000">
            <a:off x="700882" y="196453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42" name="文本框 47"/>
          <p:cNvSpPr txBox="1">
            <a:spLocks noChangeArrowheads="1"/>
          </p:cNvSpPr>
          <p:nvPr/>
        </p:nvSpPr>
        <p:spPr bwMode="auto">
          <a:xfrm rot="5220000">
            <a:off x="702470" y="28979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43" name="文本框 49"/>
          <p:cNvSpPr txBox="1">
            <a:spLocks noChangeArrowheads="1"/>
          </p:cNvSpPr>
          <p:nvPr/>
        </p:nvSpPr>
        <p:spPr bwMode="auto">
          <a:xfrm rot="4020000">
            <a:off x="2464594" y="374094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44" name="文本框 50"/>
          <p:cNvSpPr txBox="1">
            <a:spLocks noChangeArrowheads="1"/>
          </p:cNvSpPr>
          <p:nvPr/>
        </p:nvSpPr>
        <p:spPr bwMode="auto">
          <a:xfrm rot="4020000">
            <a:off x="3702845" y="33678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45" name="文本框 51"/>
          <p:cNvSpPr txBox="1">
            <a:spLocks noChangeArrowheads="1"/>
          </p:cNvSpPr>
          <p:nvPr/>
        </p:nvSpPr>
        <p:spPr bwMode="auto">
          <a:xfrm rot="4020000">
            <a:off x="4072731" y="35821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46" name="文本框 32"/>
          <p:cNvSpPr txBox="1">
            <a:spLocks noChangeArrowheads="1"/>
          </p:cNvSpPr>
          <p:nvPr/>
        </p:nvSpPr>
        <p:spPr bwMode="auto">
          <a:xfrm rot="-880739">
            <a:off x="514350" y="25146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47" name="文本框 34"/>
          <p:cNvSpPr txBox="1">
            <a:spLocks noChangeArrowheads="1"/>
          </p:cNvSpPr>
          <p:nvPr/>
        </p:nvSpPr>
        <p:spPr bwMode="auto">
          <a:xfrm rot="8340000">
            <a:off x="1254125" y="259238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48" name="文本框 36"/>
          <p:cNvSpPr txBox="1">
            <a:spLocks noChangeArrowheads="1"/>
          </p:cNvSpPr>
          <p:nvPr/>
        </p:nvSpPr>
        <p:spPr bwMode="auto">
          <a:xfrm rot="4020000">
            <a:off x="1670844" y="15120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49" name="文本框 37"/>
          <p:cNvSpPr txBox="1">
            <a:spLocks noChangeArrowheads="1"/>
          </p:cNvSpPr>
          <p:nvPr/>
        </p:nvSpPr>
        <p:spPr bwMode="auto">
          <a:xfrm rot="5220000">
            <a:off x="1670844" y="20550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50" name="文本框 45"/>
          <p:cNvSpPr txBox="1">
            <a:spLocks noChangeArrowheads="1"/>
          </p:cNvSpPr>
          <p:nvPr/>
        </p:nvSpPr>
        <p:spPr bwMode="auto">
          <a:xfrm rot="2810103">
            <a:off x="2231231" y="15343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51" name="文本框 46"/>
          <p:cNvSpPr txBox="1">
            <a:spLocks noChangeArrowheads="1"/>
          </p:cNvSpPr>
          <p:nvPr/>
        </p:nvSpPr>
        <p:spPr bwMode="auto">
          <a:xfrm rot="2810103">
            <a:off x="2601120" y="174863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52" name="文本框 47"/>
          <p:cNvSpPr txBox="1">
            <a:spLocks noChangeArrowheads="1"/>
          </p:cNvSpPr>
          <p:nvPr/>
        </p:nvSpPr>
        <p:spPr bwMode="auto">
          <a:xfrm rot="4010103">
            <a:off x="2329657" y="23137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53" name="文本框 49"/>
          <p:cNvSpPr txBox="1">
            <a:spLocks noChangeArrowheads="1"/>
          </p:cNvSpPr>
          <p:nvPr/>
        </p:nvSpPr>
        <p:spPr bwMode="auto">
          <a:xfrm rot="2810103">
            <a:off x="3188494" y="197246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54" name="文本框 50"/>
          <p:cNvSpPr txBox="1">
            <a:spLocks noChangeArrowheads="1"/>
          </p:cNvSpPr>
          <p:nvPr/>
        </p:nvSpPr>
        <p:spPr bwMode="auto">
          <a:xfrm rot="2810103">
            <a:off x="3075781" y="240744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55" name="文本框 51"/>
          <p:cNvSpPr txBox="1">
            <a:spLocks noChangeArrowheads="1"/>
          </p:cNvSpPr>
          <p:nvPr/>
        </p:nvSpPr>
        <p:spPr bwMode="auto">
          <a:xfrm rot="2810103">
            <a:off x="3445670" y="26217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56" name="文本框 32"/>
          <p:cNvSpPr txBox="1">
            <a:spLocks noChangeArrowheads="1"/>
          </p:cNvSpPr>
          <p:nvPr/>
        </p:nvSpPr>
        <p:spPr bwMode="auto">
          <a:xfrm rot="5400000">
            <a:off x="4752181" y="36837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57" name="文本框 34"/>
          <p:cNvSpPr txBox="1">
            <a:spLocks noChangeArrowheads="1"/>
          </p:cNvSpPr>
          <p:nvPr/>
        </p:nvSpPr>
        <p:spPr bwMode="auto">
          <a:xfrm rot="3159237">
            <a:off x="5819776" y="40068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58" name="文本框 36"/>
          <p:cNvSpPr txBox="1">
            <a:spLocks noChangeArrowheads="1"/>
          </p:cNvSpPr>
          <p:nvPr/>
        </p:nvSpPr>
        <p:spPr bwMode="auto">
          <a:xfrm rot="-1160763">
            <a:off x="6237288" y="292576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59" name="文本框 37"/>
          <p:cNvSpPr txBox="1">
            <a:spLocks noChangeArrowheads="1"/>
          </p:cNvSpPr>
          <p:nvPr/>
        </p:nvSpPr>
        <p:spPr bwMode="auto">
          <a:xfrm rot="39237">
            <a:off x="6237288" y="346868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60" name="文本框 45"/>
          <p:cNvSpPr txBox="1">
            <a:spLocks noChangeArrowheads="1"/>
          </p:cNvSpPr>
          <p:nvPr/>
        </p:nvSpPr>
        <p:spPr bwMode="auto">
          <a:xfrm rot="-1160763">
            <a:off x="6797675" y="294798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61" name="文本框 46"/>
          <p:cNvSpPr txBox="1">
            <a:spLocks noChangeArrowheads="1"/>
          </p:cNvSpPr>
          <p:nvPr/>
        </p:nvSpPr>
        <p:spPr bwMode="auto">
          <a:xfrm rot="-1160763">
            <a:off x="7167563" y="316230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62" name="文本框 47"/>
          <p:cNvSpPr txBox="1">
            <a:spLocks noChangeArrowheads="1"/>
          </p:cNvSpPr>
          <p:nvPr/>
        </p:nvSpPr>
        <p:spPr bwMode="auto">
          <a:xfrm rot="39237">
            <a:off x="6854825" y="373062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63" name="文本框 49"/>
          <p:cNvSpPr txBox="1">
            <a:spLocks noChangeArrowheads="1"/>
          </p:cNvSpPr>
          <p:nvPr/>
        </p:nvSpPr>
        <p:spPr bwMode="auto">
          <a:xfrm rot="-1160763">
            <a:off x="7688263" y="345281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64" name="文本框 50"/>
          <p:cNvSpPr txBox="1">
            <a:spLocks noChangeArrowheads="1"/>
          </p:cNvSpPr>
          <p:nvPr/>
        </p:nvSpPr>
        <p:spPr bwMode="auto">
          <a:xfrm rot="-1160763">
            <a:off x="7642225" y="3821113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65" name="文本框 51"/>
          <p:cNvSpPr txBox="1">
            <a:spLocks noChangeArrowheads="1"/>
          </p:cNvSpPr>
          <p:nvPr/>
        </p:nvSpPr>
        <p:spPr bwMode="auto">
          <a:xfrm rot="-1160763">
            <a:off x="6780213" y="1146175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66" name="TextBox 2"/>
          <p:cNvSpPr txBox="1">
            <a:spLocks noChangeArrowheads="1"/>
          </p:cNvSpPr>
          <p:nvPr/>
        </p:nvSpPr>
        <p:spPr bwMode="auto">
          <a:xfrm>
            <a:off x="508000" y="604838"/>
            <a:ext cx="5287963" cy="401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itchFamily="2" charset="-122"/>
              </a:rPr>
              <a:t>    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itchFamily="2" charset="-122"/>
              </a:rPr>
              <a:t>课文详写了那场暴风雨，暴风雨给杜小康的成长提供了机会和舞台。在这场暴风雨中，杜小康战胜了孤独，战胜了恐惧，战胜了恶劣的环境，表现了一个小小男子汉的力量、意志和责任感，他长大了，坚强了。</a:t>
            </a:r>
            <a:endParaRPr lang="zh-CN" altLang="en-US" sz="2800" b="1" dirty="0">
              <a:solidFill>
                <a:srgbClr val="0000FF"/>
              </a:solidFill>
              <a:latin typeface="宋体" pitchFamily="2" charset="-122"/>
            </a:endParaRPr>
          </a:p>
        </p:txBody>
      </p:sp>
      <p:pic>
        <p:nvPicPr>
          <p:cNvPr id="40963" name="Picture 3" descr="E:\2016秋上\上课课件\R九语上\人九语状元大课堂（上）正文\JST69.TIF">
            <a:extLst>
              <a:ext uri="{FF2B5EF4-FFF2-40B4-BE49-F238E27FC236}">
                <a16:creationId xmlns:a16="http://schemas.microsoft.com/office/drawing/2014/main" xmlns="" id="{4C77FA99-85F6-4155-92A9-466ACF6D4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2626">
            <a:off x="5907044" y="1591790"/>
            <a:ext cx="2933954" cy="2048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七角星 103"/>
          <p:cNvSpPr/>
          <p:nvPr/>
        </p:nvSpPr>
        <p:spPr>
          <a:xfrm>
            <a:off x="8020128" y="0"/>
            <a:ext cx="1187624" cy="929915"/>
          </a:xfrm>
          <a:prstGeom prst="star7">
            <a:avLst/>
          </a:prstGeom>
          <a:solidFill>
            <a:srgbClr val="EDF2E2"/>
          </a:solidFill>
          <a:ln w="15875">
            <a:solidFill>
              <a:srgbClr val="EDF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32"/>
          <p:cNvSpPr txBox="1">
            <a:spLocks noChangeArrowheads="1"/>
          </p:cNvSpPr>
          <p:nvPr/>
        </p:nvSpPr>
        <p:spPr bwMode="auto">
          <a:xfrm>
            <a:off x="4475163" y="2925763"/>
            <a:ext cx="50482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en-US" sz="500">
                <a:solidFill>
                  <a:srgbClr val="FFFFEB"/>
                </a:solidFill>
              </a:rPr>
              <a:t>状元成才路</a:t>
            </a:r>
            <a:endParaRPr lang="zh-CN" altLang="zh-CN" sz="500">
              <a:solidFill>
                <a:srgbClr val="FFFFEB"/>
              </a:solidFill>
            </a:endParaRPr>
          </a:p>
        </p:txBody>
      </p:sp>
      <p:sp>
        <p:nvSpPr>
          <p:cNvPr id="36867" name="文本框 34"/>
          <p:cNvSpPr txBox="1">
            <a:spLocks noChangeArrowheads="1"/>
          </p:cNvSpPr>
          <p:nvPr/>
        </p:nvSpPr>
        <p:spPr bwMode="auto">
          <a:xfrm rot="-280097">
            <a:off x="3433763" y="12287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68" name="文本框 36"/>
          <p:cNvSpPr txBox="1">
            <a:spLocks noChangeArrowheads="1"/>
          </p:cNvSpPr>
          <p:nvPr/>
        </p:nvSpPr>
        <p:spPr bwMode="auto">
          <a:xfrm rot="-5350866">
            <a:off x="5861845" y="131683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69" name="文本框 37"/>
          <p:cNvSpPr txBox="1">
            <a:spLocks noChangeArrowheads="1"/>
          </p:cNvSpPr>
          <p:nvPr/>
        </p:nvSpPr>
        <p:spPr bwMode="auto">
          <a:xfrm rot="-4150866">
            <a:off x="5331619" y="17248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70" name="文本框 45"/>
          <p:cNvSpPr txBox="1">
            <a:spLocks noChangeArrowheads="1"/>
          </p:cNvSpPr>
          <p:nvPr/>
        </p:nvSpPr>
        <p:spPr bwMode="auto">
          <a:xfrm rot="-5350866">
            <a:off x="6422232" y="13390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71" name="文本框 46"/>
          <p:cNvSpPr txBox="1">
            <a:spLocks noChangeArrowheads="1"/>
          </p:cNvSpPr>
          <p:nvPr/>
        </p:nvSpPr>
        <p:spPr bwMode="auto">
          <a:xfrm rot="-424911">
            <a:off x="7067550" y="157003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72" name="文本框 47"/>
          <p:cNvSpPr txBox="1">
            <a:spLocks noChangeArrowheads="1"/>
          </p:cNvSpPr>
          <p:nvPr/>
        </p:nvSpPr>
        <p:spPr bwMode="auto">
          <a:xfrm rot="-4150866">
            <a:off x="7655719" y="24995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73" name="文本框 49"/>
          <p:cNvSpPr txBox="1">
            <a:spLocks noChangeArrowheads="1"/>
          </p:cNvSpPr>
          <p:nvPr/>
        </p:nvSpPr>
        <p:spPr bwMode="auto">
          <a:xfrm rot="657351">
            <a:off x="5448300" y="133508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74" name="文本框 50"/>
          <p:cNvSpPr txBox="1">
            <a:spLocks noChangeArrowheads="1"/>
          </p:cNvSpPr>
          <p:nvPr/>
        </p:nvSpPr>
        <p:spPr bwMode="auto">
          <a:xfrm rot="1480325">
            <a:off x="7391400" y="12446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75" name="文本框 51"/>
          <p:cNvSpPr txBox="1">
            <a:spLocks noChangeArrowheads="1"/>
          </p:cNvSpPr>
          <p:nvPr/>
        </p:nvSpPr>
        <p:spPr bwMode="auto">
          <a:xfrm rot="-5350866">
            <a:off x="5980907" y="21772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76" name="文本框 32"/>
          <p:cNvSpPr txBox="1">
            <a:spLocks noChangeArrowheads="1"/>
          </p:cNvSpPr>
          <p:nvPr/>
        </p:nvSpPr>
        <p:spPr bwMode="auto">
          <a:xfrm>
            <a:off x="3262313" y="3560763"/>
            <a:ext cx="5048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77" name="文本框 34"/>
          <p:cNvSpPr txBox="1">
            <a:spLocks noChangeArrowheads="1"/>
          </p:cNvSpPr>
          <p:nvPr/>
        </p:nvSpPr>
        <p:spPr bwMode="auto">
          <a:xfrm rot="4149897">
            <a:off x="4464051" y="34988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78" name="文本框 36"/>
          <p:cNvSpPr txBox="1">
            <a:spLocks noChangeArrowheads="1"/>
          </p:cNvSpPr>
          <p:nvPr/>
        </p:nvSpPr>
        <p:spPr bwMode="auto">
          <a:xfrm rot="-1380000">
            <a:off x="3900488" y="130175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79" name="文本框 37"/>
          <p:cNvSpPr txBox="1">
            <a:spLocks noChangeArrowheads="1"/>
          </p:cNvSpPr>
          <p:nvPr/>
        </p:nvSpPr>
        <p:spPr bwMode="auto">
          <a:xfrm rot="-180000">
            <a:off x="4130675" y="205422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80" name="文本框 45"/>
          <p:cNvSpPr txBox="1">
            <a:spLocks noChangeArrowheads="1"/>
          </p:cNvSpPr>
          <p:nvPr/>
        </p:nvSpPr>
        <p:spPr bwMode="auto">
          <a:xfrm rot="-1380000">
            <a:off x="4460875" y="132397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81" name="文本框 46"/>
          <p:cNvSpPr txBox="1">
            <a:spLocks noChangeArrowheads="1"/>
          </p:cNvSpPr>
          <p:nvPr/>
        </p:nvSpPr>
        <p:spPr bwMode="auto">
          <a:xfrm rot="-1380000">
            <a:off x="4830763" y="153828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82" name="文本框 47"/>
          <p:cNvSpPr txBox="1">
            <a:spLocks noChangeArrowheads="1"/>
          </p:cNvSpPr>
          <p:nvPr/>
        </p:nvSpPr>
        <p:spPr bwMode="auto">
          <a:xfrm rot="-180000">
            <a:off x="5064125" y="22352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83" name="文本框 49"/>
          <p:cNvSpPr txBox="1">
            <a:spLocks noChangeArrowheads="1"/>
          </p:cNvSpPr>
          <p:nvPr/>
        </p:nvSpPr>
        <p:spPr bwMode="auto">
          <a:xfrm rot="-5350866">
            <a:off x="6311107" y="21105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84" name="文本框 50"/>
          <p:cNvSpPr txBox="1">
            <a:spLocks noChangeArrowheads="1"/>
          </p:cNvSpPr>
          <p:nvPr/>
        </p:nvSpPr>
        <p:spPr bwMode="auto">
          <a:xfrm rot="-170103">
            <a:off x="5589588" y="259080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85" name="文本框 51"/>
          <p:cNvSpPr txBox="1">
            <a:spLocks noChangeArrowheads="1"/>
          </p:cNvSpPr>
          <p:nvPr/>
        </p:nvSpPr>
        <p:spPr bwMode="auto">
          <a:xfrm rot="-5350866">
            <a:off x="5845970" y="34345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87" name="文本框 34"/>
          <p:cNvSpPr txBox="1">
            <a:spLocks noChangeArrowheads="1"/>
          </p:cNvSpPr>
          <p:nvPr/>
        </p:nvSpPr>
        <p:spPr bwMode="auto">
          <a:xfrm rot="4149897">
            <a:off x="2143126" y="3455987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88" name="文本框 36"/>
          <p:cNvSpPr txBox="1">
            <a:spLocks noChangeArrowheads="1"/>
          </p:cNvSpPr>
          <p:nvPr/>
        </p:nvSpPr>
        <p:spPr bwMode="auto">
          <a:xfrm rot="-1380000">
            <a:off x="1604963" y="3228975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89" name="文本框 37"/>
          <p:cNvSpPr txBox="1">
            <a:spLocks noChangeArrowheads="1"/>
          </p:cNvSpPr>
          <p:nvPr/>
        </p:nvSpPr>
        <p:spPr bwMode="auto">
          <a:xfrm rot="1029897">
            <a:off x="2486025" y="2754313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90" name="文本框 45"/>
          <p:cNvSpPr txBox="1">
            <a:spLocks noChangeArrowheads="1"/>
          </p:cNvSpPr>
          <p:nvPr/>
        </p:nvSpPr>
        <p:spPr bwMode="auto">
          <a:xfrm rot="-1380000">
            <a:off x="3162300" y="314642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91" name="文本框 46"/>
          <p:cNvSpPr txBox="1">
            <a:spLocks noChangeArrowheads="1"/>
          </p:cNvSpPr>
          <p:nvPr/>
        </p:nvSpPr>
        <p:spPr bwMode="auto">
          <a:xfrm rot="-170103">
            <a:off x="787400" y="153035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92" name="文本框 47"/>
          <p:cNvSpPr txBox="1">
            <a:spLocks noChangeArrowheads="1"/>
          </p:cNvSpPr>
          <p:nvPr/>
        </p:nvSpPr>
        <p:spPr bwMode="auto">
          <a:xfrm rot="1029897">
            <a:off x="828675" y="340042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93" name="文本框 49"/>
          <p:cNvSpPr txBox="1">
            <a:spLocks noChangeArrowheads="1"/>
          </p:cNvSpPr>
          <p:nvPr/>
        </p:nvSpPr>
        <p:spPr bwMode="auto">
          <a:xfrm rot="-170103">
            <a:off x="3009900" y="383698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94" name="文本框 50"/>
          <p:cNvSpPr txBox="1">
            <a:spLocks noChangeArrowheads="1"/>
          </p:cNvSpPr>
          <p:nvPr/>
        </p:nvSpPr>
        <p:spPr bwMode="auto">
          <a:xfrm rot="-170103">
            <a:off x="4157663" y="317023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95" name="文本框 51"/>
          <p:cNvSpPr txBox="1">
            <a:spLocks noChangeArrowheads="1"/>
          </p:cNvSpPr>
          <p:nvPr/>
        </p:nvSpPr>
        <p:spPr bwMode="auto">
          <a:xfrm rot="-170103">
            <a:off x="4324350" y="3929063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96" name="文本框 33"/>
          <p:cNvSpPr txBox="1">
            <a:spLocks noChangeArrowheads="1"/>
          </p:cNvSpPr>
          <p:nvPr/>
        </p:nvSpPr>
        <p:spPr bwMode="auto">
          <a:xfrm rot="-5070842">
            <a:off x="323056" y="20423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97" name="文本框 34"/>
          <p:cNvSpPr txBox="1">
            <a:spLocks noChangeArrowheads="1"/>
          </p:cNvSpPr>
          <p:nvPr/>
        </p:nvSpPr>
        <p:spPr bwMode="auto">
          <a:xfrm rot="4149897">
            <a:off x="1339851" y="21590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98" name="文本框 36"/>
          <p:cNvSpPr txBox="1">
            <a:spLocks noChangeArrowheads="1"/>
          </p:cNvSpPr>
          <p:nvPr/>
        </p:nvSpPr>
        <p:spPr bwMode="auto">
          <a:xfrm rot="-170103">
            <a:off x="1243013" y="127793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899" name="文本框 37"/>
          <p:cNvSpPr txBox="1">
            <a:spLocks noChangeArrowheads="1"/>
          </p:cNvSpPr>
          <p:nvPr/>
        </p:nvSpPr>
        <p:spPr bwMode="auto">
          <a:xfrm rot="1029897">
            <a:off x="1338263" y="168433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00" name="文本框 45"/>
          <p:cNvSpPr txBox="1">
            <a:spLocks noChangeArrowheads="1"/>
          </p:cNvSpPr>
          <p:nvPr/>
        </p:nvSpPr>
        <p:spPr bwMode="auto">
          <a:xfrm rot="-1380000">
            <a:off x="2117725" y="114617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01" name="文本框 46"/>
          <p:cNvSpPr txBox="1">
            <a:spLocks noChangeArrowheads="1"/>
          </p:cNvSpPr>
          <p:nvPr/>
        </p:nvSpPr>
        <p:spPr bwMode="auto">
          <a:xfrm rot="-1380000">
            <a:off x="2687638" y="131603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02" name="文本框 47"/>
          <p:cNvSpPr txBox="1">
            <a:spLocks noChangeArrowheads="1"/>
          </p:cNvSpPr>
          <p:nvPr/>
        </p:nvSpPr>
        <p:spPr bwMode="auto">
          <a:xfrm rot="-180000">
            <a:off x="2416175" y="18796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03" name="文本框 49"/>
          <p:cNvSpPr txBox="1">
            <a:spLocks noChangeArrowheads="1"/>
          </p:cNvSpPr>
          <p:nvPr/>
        </p:nvSpPr>
        <p:spPr bwMode="auto">
          <a:xfrm rot="-1380000">
            <a:off x="3276600" y="153828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04" name="文本框 50"/>
          <p:cNvSpPr txBox="1">
            <a:spLocks noChangeArrowheads="1"/>
          </p:cNvSpPr>
          <p:nvPr/>
        </p:nvSpPr>
        <p:spPr bwMode="auto">
          <a:xfrm rot="-1380000">
            <a:off x="2849563" y="211931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05" name="文本框 51"/>
          <p:cNvSpPr txBox="1">
            <a:spLocks noChangeArrowheads="1"/>
          </p:cNvSpPr>
          <p:nvPr/>
        </p:nvSpPr>
        <p:spPr bwMode="auto">
          <a:xfrm rot="-1380000">
            <a:off x="3484563" y="225583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06" name="文本框 32"/>
          <p:cNvSpPr txBox="1">
            <a:spLocks noChangeArrowheads="1"/>
          </p:cNvSpPr>
          <p:nvPr/>
        </p:nvSpPr>
        <p:spPr bwMode="auto">
          <a:xfrm rot="1209897">
            <a:off x="5114925" y="353853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07" name="文本框 34"/>
          <p:cNvSpPr txBox="1">
            <a:spLocks noChangeArrowheads="1"/>
          </p:cNvSpPr>
          <p:nvPr/>
        </p:nvSpPr>
        <p:spPr bwMode="auto">
          <a:xfrm rot="-1030866">
            <a:off x="6313488" y="389413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08" name="文本框 36"/>
          <p:cNvSpPr txBox="1">
            <a:spLocks noChangeArrowheads="1"/>
          </p:cNvSpPr>
          <p:nvPr/>
        </p:nvSpPr>
        <p:spPr bwMode="auto">
          <a:xfrm rot="368503">
            <a:off x="5773738" y="285908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09" name="文本框 37"/>
          <p:cNvSpPr txBox="1">
            <a:spLocks noChangeArrowheads="1"/>
          </p:cNvSpPr>
          <p:nvPr/>
        </p:nvSpPr>
        <p:spPr bwMode="auto">
          <a:xfrm rot="829244">
            <a:off x="5284788" y="397351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10" name="文本框 45"/>
          <p:cNvSpPr txBox="1">
            <a:spLocks noChangeArrowheads="1"/>
          </p:cNvSpPr>
          <p:nvPr/>
        </p:nvSpPr>
        <p:spPr bwMode="auto">
          <a:xfrm rot="-4502722">
            <a:off x="6779420" y="250110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11" name="文本框 46"/>
          <p:cNvSpPr txBox="1">
            <a:spLocks noChangeArrowheads="1"/>
          </p:cNvSpPr>
          <p:nvPr/>
        </p:nvSpPr>
        <p:spPr bwMode="auto">
          <a:xfrm rot="2702238">
            <a:off x="7568407" y="30630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12" name="文本框 47"/>
          <p:cNvSpPr txBox="1">
            <a:spLocks noChangeArrowheads="1"/>
          </p:cNvSpPr>
          <p:nvPr/>
        </p:nvSpPr>
        <p:spPr bwMode="auto">
          <a:xfrm rot="-3456638">
            <a:off x="6744494" y="34043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13" name="文本框 50"/>
          <p:cNvSpPr txBox="1">
            <a:spLocks noChangeArrowheads="1"/>
          </p:cNvSpPr>
          <p:nvPr/>
        </p:nvSpPr>
        <p:spPr bwMode="auto">
          <a:xfrm rot="-3180423">
            <a:off x="1964531" y="23248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14" name="文本框 51"/>
          <p:cNvSpPr txBox="1">
            <a:spLocks noChangeArrowheads="1"/>
          </p:cNvSpPr>
          <p:nvPr/>
        </p:nvSpPr>
        <p:spPr bwMode="auto">
          <a:xfrm rot="-3640556">
            <a:off x="7239794" y="35917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15" name="文本框 52"/>
          <p:cNvSpPr txBox="1">
            <a:spLocks noChangeArrowheads="1"/>
          </p:cNvSpPr>
          <p:nvPr/>
        </p:nvSpPr>
        <p:spPr bwMode="auto">
          <a:xfrm rot="1549510">
            <a:off x="7754938" y="2174875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16" name="文本框 32"/>
          <p:cNvSpPr txBox="1">
            <a:spLocks noChangeArrowheads="1"/>
          </p:cNvSpPr>
          <p:nvPr/>
        </p:nvSpPr>
        <p:spPr bwMode="auto">
          <a:xfrm rot="4190103">
            <a:off x="4288632" y="25074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17" name="文本框 34"/>
          <p:cNvSpPr txBox="1">
            <a:spLocks noChangeArrowheads="1"/>
          </p:cNvSpPr>
          <p:nvPr/>
        </p:nvSpPr>
        <p:spPr bwMode="auto">
          <a:xfrm rot="8340000">
            <a:off x="4922838" y="313848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18" name="文本框 36"/>
          <p:cNvSpPr txBox="1">
            <a:spLocks noChangeArrowheads="1"/>
          </p:cNvSpPr>
          <p:nvPr/>
        </p:nvSpPr>
        <p:spPr bwMode="auto">
          <a:xfrm rot="-1160763">
            <a:off x="5773738" y="175101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19" name="文本框 37"/>
          <p:cNvSpPr txBox="1">
            <a:spLocks noChangeArrowheads="1"/>
          </p:cNvSpPr>
          <p:nvPr/>
        </p:nvSpPr>
        <p:spPr bwMode="auto">
          <a:xfrm rot="39237">
            <a:off x="5649913" y="227330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20" name="文本框 45"/>
          <p:cNvSpPr txBox="1">
            <a:spLocks noChangeArrowheads="1"/>
          </p:cNvSpPr>
          <p:nvPr/>
        </p:nvSpPr>
        <p:spPr bwMode="auto">
          <a:xfrm rot="-1160763">
            <a:off x="6334125" y="177323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21" name="文本框 46"/>
          <p:cNvSpPr txBox="1">
            <a:spLocks noChangeArrowheads="1"/>
          </p:cNvSpPr>
          <p:nvPr/>
        </p:nvSpPr>
        <p:spPr bwMode="auto">
          <a:xfrm rot="-1160763">
            <a:off x="6704013" y="198755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22" name="文本框 47"/>
          <p:cNvSpPr txBox="1">
            <a:spLocks noChangeArrowheads="1"/>
          </p:cNvSpPr>
          <p:nvPr/>
        </p:nvSpPr>
        <p:spPr bwMode="auto">
          <a:xfrm rot="39237">
            <a:off x="7185025" y="245745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23" name="文本框 49"/>
          <p:cNvSpPr txBox="1">
            <a:spLocks noChangeArrowheads="1"/>
          </p:cNvSpPr>
          <p:nvPr/>
        </p:nvSpPr>
        <p:spPr bwMode="auto">
          <a:xfrm rot="-1160763">
            <a:off x="7038975" y="21590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24" name="文本框 50"/>
          <p:cNvSpPr txBox="1">
            <a:spLocks noChangeArrowheads="1"/>
          </p:cNvSpPr>
          <p:nvPr/>
        </p:nvSpPr>
        <p:spPr bwMode="auto">
          <a:xfrm rot="-1160763">
            <a:off x="7488238" y="1933575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25" name="文本框 51"/>
          <p:cNvSpPr txBox="1">
            <a:spLocks noChangeArrowheads="1"/>
          </p:cNvSpPr>
          <p:nvPr/>
        </p:nvSpPr>
        <p:spPr bwMode="auto">
          <a:xfrm rot="-1160763">
            <a:off x="7289800" y="27940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26" name="文本框 32"/>
          <p:cNvSpPr txBox="1">
            <a:spLocks noChangeArrowheads="1"/>
          </p:cNvSpPr>
          <p:nvPr/>
        </p:nvSpPr>
        <p:spPr bwMode="auto">
          <a:xfrm rot="4190103">
            <a:off x="2766219" y="33408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27" name="文本框 34"/>
          <p:cNvSpPr txBox="1">
            <a:spLocks noChangeArrowheads="1"/>
          </p:cNvSpPr>
          <p:nvPr/>
        </p:nvSpPr>
        <p:spPr bwMode="auto">
          <a:xfrm rot="8340000">
            <a:off x="3924300" y="28162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28" name="文本框 36"/>
          <p:cNvSpPr txBox="1">
            <a:spLocks noChangeArrowheads="1"/>
          </p:cNvSpPr>
          <p:nvPr/>
        </p:nvSpPr>
        <p:spPr bwMode="auto">
          <a:xfrm rot="2810103">
            <a:off x="3813970" y="173593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29" name="文本框 37"/>
          <p:cNvSpPr txBox="1">
            <a:spLocks noChangeArrowheads="1"/>
          </p:cNvSpPr>
          <p:nvPr/>
        </p:nvSpPr>
        <p:spPr bwMode="auto">
          <a:xfrm rot="4010103">
            <a:off x="3813970" y="22788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30" name="文本框 45"/>
          <p:cNvSpPr txBox="1">
            <a:spLocks noChangeArrowheads="1"/>
          </p:cNvSpPr>
          <p:nvPr/>
        </p:nvSpPr>
        <p:spPr bwMode="auto">
          <a:xfrm rot="2810103">
            <a:off x="4374357" y="17581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31" name="文本框 46"/>
          <p:cNvSpPr txBox="1">
            <a:spLocks noChangeArrowheads="1"/>
          </p:cNvSpPr>
          <p:nvPr/>
        </p:nvSpPr>
        <p:spPr bwMode="auto">
          <a:xfrm rot="2810103">
            <a:off x="4744244" y="197246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32" name="文本框 47"/>
          <p:cNvSpPr txBox="1">
            <a:spLocks noChangeArrowheads="1"/>
          </p:cNvSpPr>
          <p:nvPr/>
        </p:nvSpPr>
        <p:spPr bwMode="auto">
          <a:xfrm rot="4010103">
            <a:off x="4744244" y="25153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33" name="文本框 49"/>
          <p:cNvSpPr txBox="1">
            <a:spLocks noChangeArrowheads="1"/>
          </p:cNvSpPr>
          <p:nvPr/>
        </p:nvSpPr>
        <p:spPr bwMode="auto">
          <a:xfrm rot="-1160763">
            <a:off x="6224588" y="254476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34" name="文本框 50"/>
          <p:cNvSpPr txBox="1">
            <a:spLocks noChangeArrowheads="1"/>
          </p:cNvSpPr>
          <p:nvPr/>
        </p:nvSpPr>
        <p:spPr bwMode="auto">
          <a:xfrm rot="4020000">
            <a:off x="5218907" y="26312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35" name="文本框 51"/>
          <p:cNvSpPr txBox="1">
            <a:spLocks noChangeArrowheads="1"/>
          </p:cNvSpPr>
          <p:nvPr/>
        </p:nvSpPr>
        <p:spPr bwMode="auto">
          <a:xfrm rot="-1160763">
            <a:off x="5599113" y="321945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36" name="文本框 32"/>
          <p:cNvSpPr txBox="1">
            <a:spLocks noChangeArrowheads="1"/>
          </p:cNvSpPr>
          <p:nvPr/>
        </p:nvSpPr>
        <p:spPr bwMode="auto">
          <a:xfrm rot="5400000">
            <a:off x="1142206" y="322976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37" name="文本框 34"/>
          <p:cNvSpPr txBox="1">
            <a:spLocks noChangeArrowheads="1"/>
          </p:cNvSpPr>
          <p:nvPr/>
        </p:nvSpPr>
        <p:spPr bwMode="auto">
          <a:xfrm rot="8340000">
            <a:off x="1881188" y="35528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38" name="文本框 36"/>
          <p:cNvSpPr txBox="1">
            <a:spLocks noChangeArrowheads="1"/>
          </p:cNvSpPr>
          <p:nvPr/>
        </p:nvSpPr>
        <p:spPr bwMode="auto">
          <a:xfrm rot="2810103">
            <a:off x="1862932" y="27328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39" name="文本框 37"/>
          <p:cNvSpPr txBox="1">
            <a:spLocks noChangeArrowheads="1"/>
          </p:cNvSpPr>
          <p:nvPr/>
        </p:nvSpPr>
        <p:spPr bwMode="auto">
          <a:xfrm rot="5220000">
            <a:off x="2297907" y="30154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40" name="文本框 45"/>
          <p:cNvSpPr txBox="1">
            <a:spLocks noChangeArrowheads="1"/>
          </p:cNvSpPr>
          <p:nvPr/>
        </p:nvSpPr>
        <p:spPr bwMode="auto">
          <a:xfrm rot="2810103">
            <a:off x="2810669" y="274716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41" name="文本框 46"/>
          <p:cNvSpPr txBox="1">
            <a:spLocks noChangeArrowheads="1"/>
          </p:cNvSpPr>
          <p:nvPr/>
        </p:nvSpPr>
        <p:spPr bwMode="auto">
          <a:xfrm rot="4020000">
            <a:off x="700882" y="196453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42" name="文本框 47"/>
          <p:cNvSpPr txBox="1">
            <a:spLocks noChangeArrowheads="1"/>
          </p:cNvSpPr>
          <p:nvPr/>
        </p:nvSpPr>
        <p:spPr bwMode="auto">
          <a:xfrm rot="5220000">
            <a:off x="702470" y="28979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43" name="文本框 49"/>
          <p:cNvSpPr txBox="1">
            <a:spLocks noChangeArrowheads="1"/>
          </p:cNvSpPr>
          <p:nvPr/>
        </p:nvSpPr>
        <p:spPr bwMode="auto">
          <a:xfrm rot="4020000">
            <a:off x="2464594" y="374094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44" name="文本框 50"/>
          <p:cNvSpPr txBox="1">
            <a:spLocks noChangeArrowheads="1"/>
          </p:cNvSpPr>
          <p:nvPr/>
        </p:nvSpPr>
        <p:spPr bwMode="auto">
          <a:xfrm rot="4020000">
            <a:off x="3702845" y="33678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45" name="文本框 51"/>
          <p:cNvSpPr txBox="1">
            <a:spLocks noChangeArrowheads="1"/>
          </p:cNvSpPr>
          <p:nvPr/>
        </p:nvSpPr>
        <p:spPr bwMode="auto">
          <a:xfrm rot="4020000">
            <a:off x="4072731" y="35821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46" name="文本框 32"/>
          <p:cNvSpPr txBox="1">
            <a:spLocks noChangeArrowheads="1"/>
          </p:cNvSpPr>
          <p:nvPr/>
        </p:nvSpPr>
        <p:spPr bwMode="auto">
          <a:xfrm rot="-880739">
            <a:off x="514350" y="25146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47" name="文本框 34"/>
          <p:cNvSpPr txBox="1">
            <a:spLocks noChangeArrowheads="1"/>
          </p:cNvSpPr>
          <p:nvPr/>
        </p:nvSpPr>
        <p:spPr bwMode="auto">
          <a:xfrm rot="8340000">
            <a:off x="1254125" y="259238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48" name="文本框 36"/>
          <p:cNvSpPr txBox="1">
            <a:spLocks noChangeArrowheads="1"/>
          </p:cNvSpPr>
          <p:nvPr/>
        </p:nvSpPr>
        <p:spPr bwMode="auto">
          <a:xfrm rot="4020000">
            <a:off x="1670844" y="15120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50" name="文本框 45"/>
          <p:cNvSpPr txBox="1">
            <a:spLocks noChangeArrowheads="1"/>
          </p:cNvSpPr>
          <p:nvPr/>
        </p:nvSpPr>
        <p:spPr bwMode="auto">
          <a:xfrm rot="2810103">
            <a:off x="2231231" y="15343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51" name="文本框 46"/>
          <p:cNvSpPr txBox="1">
            <a:spLocks noChangeArrowheads="1"/>
          </p:cNvSpPr>
          <p:nvPr/>
        </p:nvSpPr>
        <p:spPr bwMode="auto">
          <a:xfrm rot="2810103">
            <a:off x="2601120" y="174863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52" name="文本框 47"/>
          <p:cNvSpPr txBox="1">
            <a:spLocks noChangeArrowheads="1"/>
          </p:cNvSpPr>
          <p:nvPr/>
        </p:nvSpPr>
        <p:spPr bwMode="auto">
          <a:xfrm rot="4010103">
            <a:off x="2329657" y="23137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53" name="文本框 49"/>
          <p:cNvSpPr txBox="1">
            <a:spLocks noChangeArrowheads="1"/>
          </p:cNvSpPr>
          <p:nvPr/>
        </p:nvSpPr>
        <p:spPr bwMode="auto">
          <a:xfrm rot="2810103">
            <a:off x="3188494" y="197246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54" name="文本框 50"/>
          <p:cNvSpPr txBox="1">
            <a:spLocks noChangeArrowheads="1"/>
          </p:cNvSpPr>
          <p:nvPr/>
        </p:nvSpPr>
        <p:spPr bwMode="auto">
          <a:xfrm rot="2810103">
            <a:off x="3075781" y="240744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55" name="文本框 51"/>
          <p:cNvSpPr txBox="1">
            <a:spLocks noChangeArrowheads="1"/>
          </p:cNvSpPr>
          <p:nvPr/>
        </p:nvSpPr>
        <p:spPr bwMode="auto">
          <a:xfrm rot="2810103">
            <a:off x="3445670" y="26217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56" name="文本框 32"/>
          <p:cNvSpPr txBox="1">
            <a:spLocks noChangeArrowheads="1"/>
          </p:cNvSpPr>
          <p:nvPr/>
        </p:nvSpPr>
        <p:spPr bwMode="auto">
          <a:xfrm rot="5400000">
            <a:off x="4752181" y="36837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57" name="文本框 34"/>
          <p:cNvSpPr txBox="1">
            <a:spLocks noChangeArrowheads="1"/>
          </p:cNvSpPr>
          <p:nvPr/>
        </p:nvSpPr>
        <p:spPr bwMode="auto">
          <a:xfrm rot="3159237">
            <a:off x="5819776" y="40068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58" name="文本框 36"/>
          <p:cNvSpPr txBox="1">
            <a:spLocks noChangeArrowheads="1"/>
          </p:cNvSpPr>
          <p:nvPr/>
        </p:nvSpPr>
        <p:spPr bwMode="auto">
          <a:xfrm rot="-1160763">
            <a:off x="6237288" y="292576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59" name="文本框 37"/>
          <p:cNvSpPr txBox="1">
            <a:spLocks noChangeArrowheads="1"/>
          </p:cNvSpPr>
          <p:nvPr/>
        </p:nvSpPr>
        <p:spPr bwMode="auto">
          <a:xfrm rot="39237">
            <a:off x="6237288" y="346868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60" name="文本框 45"/>
          <p:cNvSpPr txBox="1">
            <a:spLocks noChangeArrowheads="1"/>
          </p:cNvSpPr>
          <p:nvPr/>
        </p:nvSpPr>
        <p:spPr bwMode="auto">
          <a:xfrm rot="-1160763">
            <a:off x="6797675" y="294798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61" name="文本框 46"/>
          <p:cNvSpPr txBox="1">
            <a:spLocks noChangeArrowheads="1"/>
          </p:cNvSpPr>
          <p:nvPr/>
        </p:nvSpPr>
        <p:spPr bwMode="auto">
          <a:xfrm rot="-1160763">
            <a:off x="7167563" y="316230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62" name="文本框 47"/>
          <p:cNvSpPr txBox="1">
            <a:spLocks noChangeArrowheads="1"/>
          </p:cNvSpPr>
          <p:nvPr/>
        </p:nvSpPr>
        <p:spPr bwMode="auto">
          <a:xfrm rot="39237">
            <a:off x="6854825" y="373062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63" name="文本框 49"/>
          <p:cNvSpPr txBox="1">
            <a:spLocks noChangeArrowheads="1"/>
          </p:cNvSpPr>
          <p:nvPr/>
        </p:nvSpPr>
        <p:spPr bwMode="auto">
          <a:xfrm rot="-1160763">
            <a:off x="7688263" y="345281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64" name="文本框 50"/>
          <p:cNvSpPr txBox="1">
            <a:spLocks noChangeArrowheads="1"/>
          </p:cNvSpPr>
          <p:nvPr/>
        </p:nvSpPr>
        <p:spPr bwMode="auto">
          <a:xfrm rot="-1160763">
            <a:off x="7642225" y="3821113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65" name="文本框 51"/>
          <p:cNvSpPr txBox="1">
            <a:spLocks noChangeArrowheads="1"/>
          </p:cNvSpPr>
          <p:nvPr/>
        </p:nvSpPr>
        <p:spPr bwMode="auto">
          <a:xfrm rot="-1160763">
            <a:off x="6780213" y="1146175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36966" name="TextBox 2"/>
          <p:cNvSpPr txBox="1">
            <a:spLocks noChangeArrowheads="1"/>
          </p:cNvSpPr>
          <p:nvPr/>
        </p:nvSpPr>
        <p:spPr bwMode="auto">
          <a:xfrm>
            <a:off x="489525" y="849914"/>
            <a:ext cx="5678924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latin typeface="宋体" pitchFamily="2" charset="-122"/>
              </a:rPr>
              <a:t>    </a:t>
            </a:r>
            <a:r>
              <a:rPr lang="zh-CN" altLang="en-US" sz="2400" b="1" dirty="0" smtClean="0">
                <a:latin typeface="宋体" pitchFamily="2" charset="-122"/>
              </a:rPr>
              <a:t>“他哭了起来，但并不是悲哀。他说不明白自己为什么</a:t>
            </a:r>
            <a:r>
              <a:rPr lang="zh-CN" altLang="en-US" sz="2400" b="1" dirty="0">
                <a:latin typeface="宋体" pitchFamily="2" charset="-122"/>
              </a:rPr>
              <a:t>哭。”</a:t>
            </a:r>
          </a:p>
        </p:txBody>
      </p:sp>
      <p:pic>
        <p:nvPicPr>
          <p:cNvPr id="40963" name="Picture 3" descr="E:\2016秋上\上课课件\R九语上\人九语状元大课堂（上）正文\JST69.TIF">
            <a:extLst>
              <a:ext uri="{FF2B5EF4-FFF2-40B4-BE49-F238E27FC236}">
                <a16:creationId xmlns:a16="http://schemas.microsoft.com/office/drawing/2014/main" xmlns="" id="{4C77FA99-85F6-4155-92A9-466ACF6D4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2626">
            <a:off x="5907044" y="1591790"/>
            <a:ext cx="2933954" cy="2048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七角星 103"/>
          <p:cNvSpPr/>
          <p:nvPr/>
        </p:nvSpPr>
        <p:spPr>
          <a:xfrm>
            <a:off x="8020128" y="0"/>
            <a:ext cx="1187624" cy="929915"/>
          </a:xfrm>
          <a:prstGeom prst="star7">
            <a:avLst/>
          </a:prstGeom>
          <a:solidFill>
            <a:srgbClr val="EDF2E2"/>
          </a:solidFill>
          <a:ln w="15875">
            <a:solidFill>
              <a:srgbClr val="EDF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770854" y="2280757"/>
            <a:ext cx="1638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FF"/>
                </a:solidFill>
              </a:rPr>
              <a:t>委屈</a:t>
            </a:r>
            <a:endParaRPr lang="zh-CN" alt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3002" y="3356856"/>
            <a:ext cx="169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FF"/>
                </a:solidFill>
              </a:rPr>
              <a:t>激动</a:t>
            </a:r>
            <a:endParaRPr lang="zh-CN" alt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216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575556" y="1275606"/>
            <a:ext cx="732997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       </a:t>
            </a:r>
            <a:r>
              <a:rPr lang="zh-CN" altLang="zh-CN" sz="2400" b="1" dirty="0" smtClean="0"/>
              <a:t>他</a:t>
            </a:r>
            <a:r>
              <a:rPr lang="zh-CN" altLang="zh-CN" sz="2400" b="1" dirty="0"/>
              <a:t>惊喜地跑过去捡起，然后朝窝棚大叫：“蛋！爸！鸭蛋！鸭下蛋了！”</a:t>
            </a:r>
            <a:endParaRPr lang="zh-CN" altLang="zh-CN" sz="2400" dirty="0"/>
          </a:p>
          <a:p>
            <a:r>
              <a:rPr lang="en-US" altLang="zh-CN" sz="2400" b="1" dirty="0" smtClean="0"/>
              <a:t>       </a:t>
            </a:r>
            <a:r>
              <a:rPr lang="zh-CN" altLang="zh-CN" sz="2400" b="1" dirty="0" smtClean="0"/>
              <a:t>杜雍和</a:t>
            </a:r>
            <a:r>
              <a:rPr lang="zh-CN" altLang="zh-CN" sz="2400" b="1" dirty="0"/>
              <a:t>从儿子手中接过还有点儿温热的蛋，嘴里不住地说：“下蛋了，下蛋了……”</a:t>
            </a:r>
            <a:endParaRPr lang="zh-CN" altLang="zh-CN" sz="2400" dirty="0"/>
          </a:p>
        </p:txBody>
      </p:sp>
      <p:sp>
        <p:nvSpPr>
          <p:cNvPr id="4" name="七角星 3"/>
          <p:cNvSpPr/>
          <p:nvPr/>
        </p:nvSpPr>
        <p:spPr>
          <a:xfrm>
            <a:off x="8020128" y="0"/>
            <a:ext cx="1187624" cy="929915"/>
          </a:xfrm>
          <a:prstGeom prst="star7">
            <a:avLst/>
          </a:prstGeom>
          <a:solidFill>
            <a:srgbClr val="EDF2E2"/>
          </a:solidFill>
          <a:ln w="15875">
            <a:solidFill>
              <a:srgbClr val="EDF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027851" y="555526"/>
            <a:ext cx="34307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2800" b="1" dirty="0" smtClean="0">
                <a:solidFill>
                  <a:srgbClr val="3366FF"/>
                </a:solidFill>
                <a:latin typeface="Franklin Gothic Medium" pitchFamily="34" charset="0"/>
                <a:ea typeface="黑体" pitchFamily="49" charset="-122"/>
              </a:rPr>
              <a:t>悟读课文，走出孤独</a:t>
            </a:r>
            <a:endParaRPr lang="zh-CN" altLang="en-US" sz="2800" b="1" dirty="0">
              <a:solidFill>
                <a:srgbClr val="3366FF"/>
              </a:solidFill>
              <a:latin typeface="Franklin Gothic Medium" pitchFamily="34" charset="0"/>
              <a:ea typeface="黑体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8168" y="3080866"/>
            <a:ext cx="7740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</a:rPr>
              <a:t>        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暖色调的结尾，充满希望。</a:t>
            </a:r>
            <a:r>
              <a:rPr lang="zh-CN" altLang="zh-CN" sz="2400" b="1" dirty="0" smtClean="0">
                <a:solidFill>
                  <a:srgbClr val="0000FF"/>
                </a:solidFill>
              </a:rPr>
              <a:t>这</a:t>
            </a:r>
            <a:r>
              <a:rPr lang="zh-CN" altLang="zh-CN" sz="2400" b="1" dirty="0">
                <a:solidFill>
                  <a:srgbClr val="0000FF"/>
                </a:solidFill>
              </a:rPr>
              <a:t>叫喊声里满是成长的自豪和骄傲</a:t>
            </a:r>
            <a:r>
              <a:rPr lang="zh-CN" altLang="zh-CN" sz="2400" b="1" dirty="0" smtClean="0">
                <a:solidFill>
                  <a:srgbClr val="0000FF"/>
                </a:solidFill>
              </a:rPr>
              <a:t>。</a:t>
            </a:r>
            <a:r>
              <a:rPr lang="zh-CN" altLang="zh-CN" sz="2400" b="1" dirty="0">
                <a:solidFill>
                  <a:srgbClr val="0000FF"/>
                </a:solidFill>
              </a:rPr>
              <a:t>暗示主人公走向成熟。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888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Y-PC\Desktop\b7acc0558ff57b5c5dffb42cdb144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106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A2006031101090_128-128-256-D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55576" y="1239602"/>
            <a:ext cx="788455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b="1" dirty="0" smtClean="0"/>
              <a:t>       </a:t>
            </a:r>
            <a:r>
              <a:rPr lang="zh-CN" altLang="zh-CN" sz="3200" b="1" dirty="0" smtClean="0"/>
              <a:t>少年</a:t>
            </a:r>
            <a:r>
              <a:rPr lang="zh-CN" altLang="zh-CN" sz="3200" b="1" dirty="0"/>
              <a:t>时，就有一种对待痛苦的风度，长大时才有可能是一个强者</a:t>
            </a:r>
            <a:r>
              <a:rPr lang="zh-CN" altLang="zh-CN" sz="3200" b="1" dirty="0" smtClean="0"/>
              <a:t>。</a:t>
            </a:r>
            <a:endParaRPr lang="zh-CN" sz="3200" b="1" u="sng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zh-CN" sz="3200" b="1" dirty="0">
                <a:solidFill>
                  <a:schemeClr val="tx2"/>
                </a:solidFill>
              </a:rPr>
              <a:t>                                              </a:t>
            </a:r>
            <a:r>
              <a:rPr lang="en-US" altLang="zh-CN" sz="3200" b="1" dirty="0" smtClean="0">
                <a:solidFill>
                  <a:schemeClr val="tx2"/>
                </a:solidFill>
              </a:rPr>
              <a:t>——</a:t>
            </a:r>
            <a:r>
              <a:rPr lang="zh-CN" sz="3200" b="1" dirty="0" smtClean="0">
                <a:solidFill>
                  <a:schemeClr val="tx2"/>
                </a:solidFill>
              </a:rPr>
              <a:t>曹</a:t>
            </a:r>
            <a:r>
              <a:rPr lang="zh-CN" sz="3200" b="1" dirty="0">
                <a:solidFill>
                  <a:schemeClr val="tx2"/>
                </a:solidFill>
              </a:rPr>
              <a:t>文轩</a:t>
            </a:r>
          </a:p>
        </p:txBody>
      </p:sp>
    </p:spTree>
    <p:extLst>
      <p:ext uri="{BB962C8B-B14F-4D97-AF65-F5344CB8AC3E}">
        <p14:creationId xmlns:p14="http://schemas.microsoft.com/office/powerpoint/2010/main" val="32552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A2006031101090_128-128-256-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84213" y="1049470"/>
            <a:ext cx="7812087" cy="297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indent="0" eaLnBrk="1" hangingPunct="1">
              <a:lnSpc>
                <a:spcPct val="130000"/>
              </a:lnSpc>
              <a:spcBef>
                <a:spcPts val="1200"/>
              </a:spcBef>
            </a:pPr>
            <a:r>
              <a:rPr lang="en-US" altLang="zh-CN" sz="2400" b="1" dirty="0" smtClean="0"/>
              <a:t>       </a:t>
            </a:r>
            <a:r>
              <a:rPr lang="zh-CN" altLang="zh-CN" sz="2400" b="1" dirty="0" smtClean="0"/>
              <a:t>《草房子》</a:t>
            </a:r>
            <a:r>
              <a:rPr lang="zh-CN" altLang="zh-CN" sz="2400" b="1" dirty="0"/>
              <a:t>是中国当代一部比较有代表性的“成长小说”。它以九章二十余万字的篇幅，以一座建在“草房子”里的小学为背景，描绘了桑桑、杜小康、秃鹤、纸月、细马等几个少男少女读书、生活、成长的历程，既弥漫着艰辛与苦痛，又闪烁着奇妙迷人的人性光芒</a:t>
            </a:r>
            <a:r>
              <a:rPr lang="zh-CN" altLang="zh-CN" sz="2400" b="1" dirty="0" smtClean="0"/>
              <a:t>。</a:t>
            </a:r>
            <a:r>
              <a:rPr lang="zh-CN" altLang="en-US" sz="2400" b="1" dirty="0" smtClean="0">
                <a:latin typeface="宋体" pitchFamily="2" charset="-122"/>
              </a:rPr>
              <a:t>课外请继续阅读</a:t>
            </a:r>
            <a:r>
              <a:rPr lang="zh-CN" altLang="en-US" sz="2400" b="1" dirty="0">
                <a:latin typeface="宋体" pitchFamily="2" charset="-122"/>
              </a:rPr>
              <a:t>曹文</a:t>
            </a:r>
            <a:r>
              <a:rPr lang="zh-CN" altLang="en-US" sz="2400" b="1" dirty="0" smtClean="0">
                <a:latin typeface="宋体" pitchFamily="2" charset="-122"/>
              </a:rPr>
              <a:t>轩的小说</a:t>
            </a:r>
            <a:r>
              <a:rPr lang="en-US" altLang="zh-CN" sz="2400" b="1" dirty="0">
                <a:latin typeface="宋体" pitchFamily="2" charset="-122"/>
              </a:rPr>
              <a:t>《</a:t>
            </a:r>
            <a:r>
              <a:rPr lang="zh-CN" altLang="en-US" sz="2400" b="1" dirty="0">
                <a:latin typeface="宋体" pitchFamily="2" charset="-122"/>
              </a:rPr>
              <a:t>草房子</a:t>
            </a:r>
            <a:r>
              <a:rPr lang="en-US" altLang="zh-CN" sz="2400" b="1" dirty="0" smtClean="0">
                <a:latin typeface="宋体" pitchFamily="2" charset="-122"/>
              </a:rPr>
              <a:t>》</a:t>
            </a:r>
            <a:r>
              <a:rPr lang="zh-CN" altLang="en-US" sz="2400" b="1" dirty="0" smtClean="0">
                <a:latin typeface="宋体" pitchFamily="2" charset="-122"/>
              </a:rPr>
              <a:t>其他章节。</a:t>
            </a:r>
            <a:endParaRPr lang="en-US" altLang="zh-CN" sz="2400" b="1" dirty="0">
              <a:latin typeface="宋体" pitchFamily="2" charset="-122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75368" y="339502"/>
            <a:ext cx="34307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2800" b="1" dirty="0" smtClean="0">
                <a:solidFill>
                  <a:srgbClr val="3366FF"/>
                </a:solidFill>
                <a:latin typeface="Franklin Gothic Medium" pitchFamily="34" charset="0"/>
                <a:ea typeface="黑体" pitchFamily="49" charset="-122"/>
              </a:rPr>
              <a:t>延伸阅读，助力成长</a:t>
            </a:r>
            <a:endParaRPr lang="zh-CN" altLang="en-US" sz="2800" b="1" dirty="0">
              <a:solidFill>
                <a:srgbClr val="3366FF"/>
              </a:solidFill>
              <a:latin typeface="Franklin Gothic Medium" pitchFamily="34" charset="0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9658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Y-PC\Desktop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56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201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 idx="4294967295"/>
          </p:nvPr>
        </p:nvSpPr>
        <p:spPr bwMode="auto">
          <a:xfrm>
            <a:off x="467544" y="1455738"/>
            <a:ext cx="3744913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4400" dirty="0" smtClean="0">
                <a:latin typeface="楷体" pitchFamily="49" charset="-122"/>
                <a:ea typeface="楷体" pitchFamily="49" charset="-122"/>
              </a:rPr>
              <a:t>孤独之旅</a:t>
            </a:r>
          </a:p>
        </p:txBody>
      </p:sp>
      <p:pic>
        <p:nvPicPr>
          <p:cNvPr id="4099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33350"/>
            <a:ext cx="39084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070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32"/>
          <p:cNvSpPr txBox="1">
            <a:spLocks noChangeArrowheads="1"/>
          </p:cNvSpPr>
          <p:nvPr/>
        </p:nvSpPr>
        <p:spPr bwMode="auto">
          <a:xfrm>
            <a:off x="4475163" y="2925763"/>
            <a:ext cx="50482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en-US" sz="500">
                <a:solidFill>
                  <a:srgbClr val="FFFFEB"/>
                </a:solidFill>
              </a:rPr>
              <a:t>状元成才路</a:t>
            </a:r>
            <a:endParaRPr lang="zh-CN" altLang="zh-CN" sz="500">
              <a:solidFill>
                <a:srgbClr val="FFFFEB"/>
              </a:solidFill>
            </a:endParaRPr>
          </a:p>
        </p:txBody>
      </p:sp>
      <p:sp>
        <p:nvSpPr>
          <p:cNvPr id="7171" name="文本框 34"/>
          <p:cNvSpPr txBox="1">
            <a:spLocks noChangeArrowheads="1"/>
          </p:cNvSpPr>
          <p:nvPr/>
        </p:nvSpPr>
        <p:spPr bwMode="auto">
          <a:xfrm rot="-280097">
            <a:off x="3433763" y="12287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172" name="文本框 36"/>
          <p:cNvSpPr txBox="1">
            <a:spLocks noChangeArrowheads="1"/>
          </p:cNvSpPr>
          <p:nvPr/>
        </p:nvSpPr>
        <p:spPr bwMode="auto">
          <a:xfrm rot="-5350866">
            <a:off x="5861845" y="131683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173" name="文本框 37"/>
          <p:cNvSpPr txBox="1">
            <a:spLocks noChangeArrowheads="1"/>
          </p:cNvSpPr>
          <p:nvPr/>
        </p:nvSpPr>
        <p:spPr bwMode="auto">
          <a:xfrm rot="-4150866">
            <a:off x="5331619" y="17248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174" name="文本框 45"/>
          <p:cNvSpPr txBox="1">
            <a:spLocks noChangeArrowheads="1"/>
          </p:cNvSpPr>
          <p:nvPr/>
        </p:nvSpPr>
        <p:spPr bwMode="auto">
          <a:xfrm rot="-5350866">
            <a:off x="6422232" y="13390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175" name="文本框 46"/>
          <p:cNvSpPr txBox="1">
            <a:spLocks noChangeArrowheads="1"/>
          </p:cNvSpPr>
          <p:nvPr/>
        </p:nvSpPr>
        <p:spPr bwMode="auto">
          <a:xfrm rot="-424911">
            <a:off x="7067550" y="157003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176" name="文本框 47"/>
          <p:cNvSpPr txBox="1">
            <a:spLocks noChangeArrowheads="1"/>
          </p:cNvSpPr>
          <p:nvPr/>
        </p:nvSpPr>
        <p:spPr bwMode="auto">
          <a:xfrm rot="-4150866">
            <a:off x="7655719" y="24995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177" name="文本框 49"/>
          <p:cNvSpPr txBox="1">
            <a:spLocks noChangeArrowheads="1"/>
          </p:cNvSpPr>
          <p:nvPr/>
        </p:nvSpPr>
        <p:spPr bwMode="auto">
          <a:xfrm rot="657351">
            <a:off x="5448300" y="133508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178" name="文本框 50"/>
          <p:cNvSpPr txBox="1">
            <a:spLocks noChangeArrowheads="1"/>
          </p:cNvSpPr>
          <p:nvPr/>
        </p:nvSpPr>
        <p:spPr bwMode="auto">
          <a:xfrm rot="1480325">
            <a:off x="7391400" y="12446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179" name="文本框 51"/>
          <p:cNvSpPr txBox="1">
            <a:spLocks noChangeArrowheads="1"/>
          </p:cNvSpPr>
          <p:nvPr/>
        </p:nvSpPr>
        <p:spPr bwMode="auto">
          <a:xfrm rot="-5350866">
            <a:off x="5980907" y="21772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180" name="文本框 32"/>
          <p:cNvSpPr txBox="1">
            <a:spLocks noChangeArrowheads="1"/>
          </p:cNvSpPr>
          <p:nvPr/>
        </p:nvSpPr>
        <p:spPr bwMode="auto">
          <a:xfrm>
            <a:off x="3262313" y="3560763"/>
            <a:ext cx="5048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181" name="文本框 34"/>
          <p:cNvSpPr txBox="1">
            <a:spLocks noChangeArrowheads="1"/>
          </p:cNvSpPr>
          <p:nvPr/>
        </p:nvSpPr>
        <p:spPr bwMode="auto">
          <a:xfrm rot="4149897">
            <a:off x="4464051" y="34988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182" name="文本框 36"/>
          <p:cNvSpPr txBox="1">
            <a:spLocks noChangeArrowheads="1"/>
          </p:cNvSpPr>
          <p:nvPr/>
        </p:nvSpPr>
        <p:spPr bwMode="auto">
          <a:xfrm rot="-1380000">
            <a:off x="3900488" y="130175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183" name="文本框 37"/>
          <p:cNvSpPr txBox="1">
            <a:spLocks noChangeArrowheads="1"/>
          </p:cNvSpPr>
          <p:nvPr/>
        </p:nvSpPr>
        <p:spPr bwMode="auto">
          <a:xfrm rot="-180000">
            <a:off x="4130675" y="205422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184" name="文本框 45"/>
          <p:cNvSpPr txBox="1">
            <a:spLocks noChangeArrowheads="1"/>
          </p:cNvSpPr>
          <p:nvPr/>
        </p:nvSpPr>
        <p:spPr bwMode="auto">
          <a:xfrm rot="-1380000">
            <a:off x="4460875" y="132397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185" name="文本框 46"/>
          <p:cNvSpPr txBox="1">
            <a:spLocks noChangeArrowheads="1"/>
          </p:cNvSpPr>
          <p:nvPr/>
        </p:nvSpPr>
        <p:spPr bwMode="auto">
          <a:xfrm rot="-1380000">
            <a:off x="4830763" y="153828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186" name="文本框 47"/>
          <p:cNvSpPr txBox="1">
            <a:spLocks noChangeArrowheads="1"/>
          </p:cNvSpPr>
          <p:nvPr/>
        </p:nvSpPr>
        <p:spPr bwMode="auto">
          <a:xfrm rot="-180000">
            <a:off x="5064125" y="22352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187" name="文本框 49"/>
          <p:cNvSpPr txBox="1">
            <a:spLocks noChangeArrowheads="1"/>
          </p:cNvSpPr>
          <p:nvPr/>
        </p:nvSpPr>
        <p:spPr bwMode="auto">
          <a:xfrm rot="-5350866">
            <a:off x="6311107" y="21105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188" name="文本框 50"/>
          <p:cNvSpPr txBox="1">
            <a:spLocks noChangeArrowheads="1"/>
          </p:cNvSpPr>
          <p:nvPr/>
        </p:nvSpPr>
        <p:spPr bwMode="auto">
          <a:xfrm rot="-170103">
            <a:off x="5589588" y="259080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189" name="文本框 51"/>
          <p:cNvSpPr txBox="1">
            <a:spLocks noChangeArrowheads="1"/>
          </p:cNvSpPr>
          <p:nvPr/>
        </p:nvSpPr>
        <p:spPr bwMode="auto">
          <a:xfrm rot="-5350866">
            <a:off x="5845970" y="34345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190" name="文本框 32"/>
          <p:cNvSpPr txBox="1">
            <a:spLocks noChangeArrowheads="1"/>
          </p:cNvSpPr>
          <p:nvPr/>
        </p:nvSpPr>
        <p:spPr bwMode="auto">
          <a:xfrm rot="1209897">
            <a:off x="1500188" y="2892425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191" name="文本框 34"/>
          <p:cNvSpPr txBox="1">
            <a:spLocks noChangeArrowheads="1"/>
          </p:cNvSpPr>
          <p:nvPr/>
        </p:nvSpPr>
        <p:spPr bwMode="auto">
          <a:xfrm rot="4149897">
            <a:off x="2143126" y="3455987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192" name="文本框 36"/>
          <p:cNvSpPr txBox="1">
            <a:spLocks noChangeArrowheads="1"/>
          </p:cNvSpPr>
          <p:nvPr/>
        </p:nvSpPr>
        <p:spPr bwMode="auto">
          <a:xfrm rot="-1380000">
            <a:off x="1604963" y="3228975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193" name="文本框 37"/>
          <p:cNvSpPr txBox="1">
            <a:spLocks noChangeArrowheads="1"/>
          </p:cNvSpPr>
          <p:nvPr/>
        </p:nvSpPr>
        <p:spPr bwMode="auto">
          <a:xfrm rot="1029897">
            <a:off x="2486025" y="2754313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194" name="文本框 45"/>
          <p:cNvSpPr txBox="1">
            <a:spLocks noChangeArrowheads="1"/>
          </p:cNvSpPr>
          <p:nvPr/>
        </p:nvSpPr>
        <p:spPr bwMode="auto">
          <a:xfrm rot="-1380000">
            <a:off x="3162300" y="314642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195" name="文本框 46"/>
          <p:cNvSpPr txBox="1">
            <a:spLocks noChangeArrowheads="1"/>
          </p:cNvSpPr>
          <p:nvPr/>
        </p:nvSpPr>
        <p:spPr bwMode="auto">
          <a:xfrm rot="-170103">
            <a:off x="787400" y="153035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196" name="文本框 47"/>
          <p:cNvSpPr txBox="1">
            <a:spLocks noChangeArrowheads="1"/>
          </p:cNvSpPr>
          <p:nvPr/>
        </p:nvSpPr>
        <p:spPr bwMode="auto">
          <a:xfrm rot="1029897">
            <a:off x="828675" y="340042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197" name="文本框 49"/>
          <p:cNvSpPr txBox="1">
            <a:spLocks noChangeArrowheads="1"/>
          </p:cNvSpPr>
          <p:nvPr/>
        </p:nvSpPr>
        <p:spPr bwMode="auto">
          <a:xfrm rot="-170103">
            <a:off x="3009900" y="383698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198" name="文本框 50"/>
          <p:cNvSpPr txBox="1">
            <a:spLocks noChangeArrowheads="1"/>
          </p:cNvSpPr>
          <p:nvPr/>
        </p:nvSpPr>
        <p:spPr bwMode="auto">
          <a:xfrm rot="-170103">
            <a:off x="4157663" y="317023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199" name="文本框 51"/>
          <p:cNvSpPr txBox="1">
            <a:spLocks noChangeArrowheads="1"/>
          </p:cNvSpPr>
          <p:nvPr/>
        </p:nvSpPr>
        <p:spPr bwMode="auto">
          <a:xfrm rot="-170103">
            <a:off x="4324350" y="3929063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00" name="文本框 54"/>
          <p:cNvSpPr txBox="1">
            <a:spLocks noChangeArrowheads="1"/>
          </p:cNvSpPr>
          <p:nvPr/>
        </p:nvSpPr>
        <p:spPr bwMode="auto">
          <a:xfrm rot="-5070842">
            <a:off x="323056" y="20423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01" name="文本框 55"/>
          <p:cNvSpPr txBox="1">
            <a:spLocks noChangeArrowheads="1"/>
          </p:cNvSpPr>
          <p:nvPr/>
        </p:nvSpPr>
        <p:spPr bwMode="auto">
          <a:xfrm rot="4149897">
            <a:off x="1339851" y="21590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02" name="文本框 36"/>
          <p:cNvSpPr txBox="1">
            <a:spLocks noChangeArrowheads="1"/>
          </p:cNvSpPr>
          <p:nvPr/>
        </p:nvSpPr>
        <p:spPr bwMode="auto">
          <a:xfrm rot="-170103">
            <a:off x="1243013" y="127793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03" name="文本框 37"/>
          <p:cNvSpPr txBox="1">
            <a:spLocks noChangeArrowheads="1"/>
          </p:cNvSpPr>
          <p:nvPr/>
        </p:nvSpPr>
        <p:spPr bwMode="auto">
          <a:xfrm rot="1029897">
            <a:off x="1338263" y="168433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04" name="文本框 45"/>
          <p:cNvSpPr txBox="1">
            <a:spLocks noChangeArrowheads="1"/>
          </p:cNvSpPr>
          <p:nvPr/>
        </p:nvSpPr>
        <p:spPr bwMode="auto">
          <a:xfrm rot="-1380000">
            <a:off x="2117725" y="114617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05" name="文本框 46"/>
          <p:cNvSpPr txBox="1">
            <a:spLocks noChangeArrowheads="1"/>
          </p:cNvSpPr>
          <p:nvPr/>
        </p:nvSpPr>
        <p:spPr bwMode="auto">
          <a:xfrm rot="-1380000">
            <a:off x="2687638" y="131603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06" name="文本框 47"/>
          <p:cNvSpPr txBox="1">
            <a:spLocks noChangeArrowheads="1"/>
          </p:cNvSpPr>
          <p:nvPr/>
        </p:nvSpPr>
        <p:spPr bwMode="auto">
          <a:xfrm rot="-180000">
            <a:off x="2416175" y="18796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07" name="文本框 49"/>
          <p:cNvSpPr txBox="1">
            <a:spLocks noChangeArrowheads="1"/>
          </p:cNvSpPr>
          <p:nvPr/>
        </p:nvSpPr>
        <p:spPr bwMode="auto">
          <a:xfrm rot="-1380000">
            <a:off x="3276600" y="153828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08" name="文本框 50"/>
          <p:cNvSpPr txBox="1">
            <a:spLocks noChangeArrowheads="1"/>
          </p:cNvSpPr>
          <p:nvPr/>
        </p:nvSpPr>
        <p:spPr bwMode="auto">
          <a:xfrm rot="-1380000">
            <a:off x="2849563" y="211931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09" name="文本框 51"/>
          <p:cNvSpPr txBox="1">
            <a:spLocks noChangeArrowheads="1"/>
          </p:cNvSpPr>
          <p:nvPr/>
        </p:nvSpPr>
        <p:spPr bwMode="auto">
          <a:xfrm rot="-1380000">
            <a:off x="3484563" y="225583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10" name="文本框 32"/>
          <p:cNvSpPr txBox="1">
            <a:spLocks noChangeArrowheads="1"/>
          </p:cNvSpPr>
          <p:nvPr/>
        </p:nvSpPr>
        <p:spPr bwMode="auto">
          <a:xfrm rot="1209897">
            <a:off x="5114925" y="353853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11" name="文本框 34"/>
          <p:cNvSpPr txBox="1">
            <a:spLocks noChangeArrowheads="1"/>
          </p:cNvSpPr>
          <p:nvPr/>
        </p:nvSpPr>
        <p:spPr bwMode="auto">
          <a:xfrm rot="-1030866">
            <a:off x="6313488" y="389413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12" name="文本框 36"/>
          <p:cNvSpPr txBox="1">
            <a:spLocks noChangeArrowheads="1"/>
          </p:cNvSpPr>
          <p:nvPr/>
        </p:nvSpPr>
        <p:spPr bwMode="auto">
          <a:xfrm rot="368503">
            <a:off x="5773738" y="285908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13" name="文本框 37"/>
          <p:cNvSpPr txBox="1">
            <a:spLocks noChangeArrowheads="1"/>
          </p:cNvSpPr>
          <p:nvPr/>
        </p:nvSpPr>
        <p:spPr bwMode="auto">
          <a:xfrm rot="829244">
            <a:off x="5284788" y="397351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14" name="文本框 45"/>
          <p:cNvSpPr txBox="1">
            <a:spLocks noChangeArrowheads="1"/>
          </p:cNvSpPr>
          <p:nvPr/>
        </p:nvSpPr>
        <p:spPr bwMode="auto">
          <a:xfrm rot="-4502722">
            <a:off x="6779420" y="250110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15" name="文本框 46"/>
          <p:cNvSpPr txBox="1">
            <a:spLocks noChangeArrowheads="1"/>
          </p:cNvSpPr>
          <p:nvPr/>
        </p:nvSpPr>
        <p:spPr bwMode="auto">
          <a:xfrm rot="2702238">
            <a:off x="7568407" y="30630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16" name="文本框 47"/>
          <p:cNvSpPr txBox="1">
            <a:spLocks noChangeArrowheads="1"/>
          </p:cNvSpPr>
          <p:nvPr/>
        </p:nvSpPr>
        <p:spPr bwMode="auto">
          <a:xfrm rot="-3456638">
            <a:off x="6744494" y="34043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17" name="文本框 71"/>
          <p:cNvSpPr txBox="1">
            <a:spLocks noChangeArrowheads="1"/>
          </p:cNvSpPr>
          <p:nvPr/>
        </p:nvSpPr>
        <p:spPr bwMode="auto">
          <a:xfrm rot="-3180423">
            <a:off x="1964531" y="23248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18" name="文本框 72"/>
          <p:cNvSpPr txBox="1">
            <a:spLocks noChangeArrowheads="1"/>
          </p:cNvSpPr>
          <p:nvPr/>
        </p:nvSpPr>
        <p:spPr bwMode="auto">
          <a:xfrm rot="-3640556">
            <a:off x="7239794" y="35917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19" name="文本框 73"/>
          <p:cNvSpPr txBox="1">
            <a:spLocks noChangeArrowheads="1"/>
          </p:cNvSpPr>
          <p:nvPr/>
        </p:nvSpPr>
        <p:spPr bwMode="auto">
          <a:xfrm rot="1549510">
            <a:off x="7754938" y="2174875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20" name="文本框 32"/>
          <p:cNvSpPr txBox="1">
            <a:spLocks noChangeArrowheads="1"/>
          </p:cNvSpPr>
          <p:nvPr/>
        </p:nvSpPr>
        <p:spPr bwMode="auto">
          <a:xfrm rot="4190103">
            <a:off x="4288632" y="25074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21" name="文本框 34"/>
          <p:cNvSpPr txBox="1">
            <a:spLocks noChangeArrowheads="1"/>
          </p:cNvSpPr>
          <p:nvPr/>
        </p:nvSpPr>
        <p:spPr bwMode="auto">
          <a:xfrm rot="8340000">
            <a:off x="4922838" y="313848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22" name="文本框 36"/>
          <p:cNvSpPr txBox="1">
            <a:spLocks noChangeArrowheads="1"/>
          </p:cNvSpPr>
          <p:nvPr/>
        </p:nvSpPr>
        <p:spPr bwMode="auto">
          <a:xfrm rot="-1160763">
            <a:off x="5773738" y="175101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23" name="文本框 37"/>
          <p:cNvSpPr txBox="1">
            <a:spLocks noChangeArrowheads="1"/>
          </p:cNvSpPr>
          <p:nvPr/>
        </p:nvSpPr>
        <p:spPr bwMode="auto">
          <a:xfrm rot="39237">
            <a:off x="5649913" y="227330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24" name="文本框 45"/>
          <p:cNvSpPr txBox="1">
            <a:spLocks noChangeArrowheads="1"/>
          </p:cNvSpPr>
          <p:nvPr/>
        </p:nvSpPr>
        <p:spPr bwMode="auto">
          <a:xfrm rot="-1160763">
            <a:off x="6334125" y="177323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25" name="文本框 46"/>
          <p:cNvSpPr txBox="1">
            <a:spLocks noChangeArrowheads="1"/>
          </p:cNvSpPr>
          <p:nvPr/>
        </p:nvSpPr>
        <p:spPr bwMode="auto">
          <a:xfrm rot="-1160763">
            <a:off x="6704013" y="198755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26" name="文本框 47"/>
          <p:cNvSpPr txBox="1">
            <a:spLocks noChangeArrowheads="1"/>
          </p:cNvSpPr>
          <p:nvPr/>
        </p:nvSpPr>
        <p:spPr bwMode="auto">
          <a:xfrm rot="39237">
            <a:off x="7185025" y="245745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27" name="文本框 49"/>
          <p:cNvSpPr txBox="1">
            <a:spLocks noChangeArrowheads="1"/>
          </p:cNvSpPr>
          <p:nvPr/>
        </p:nvSpPr>
        <p:spPr bwMode="auto">
          <a:xfrm rot="-1160763">
            <a:off x="7038975" y="21590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28" name="文本框 50"/>
          <p:cNvSpPr txBox="1">
            <a:spLocks noChangeArrowheads="1"/>
          </p:cNvSpPr>
          <p:nvPr/>
        </p:nvSpPr>
        <p:spPr bwMode="auto">
          <a:xfrm rot="-1160763">
            <a:off x="7488238" y="1933575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29" name="文本框 51"/>
          <p:cNvSpPr txBox="1">
            <a:spLocks noChangeArrowheads="1"/>
          </p:cNvSpPr>
          <p:nvPr/>
        </p:nvSpPr>
        <p:spPr bwMode="auto">
          <a:xfrm rot="-1160763">
            <a:off x="7289800" y="2794000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30" name="文本框 32"/>
          <p:cNvSpPr txBox="1">
            <a:spLocks noChangeArrowheads="1"/>
          </p:cNvSpPr>
          <p:nvPr/>
        </p:nvSpPr>
        <p:spPr bwMode="auto">
          <a:xfrm rot="4190103">
            <a:off x="2766219" y="33408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31" name="文本框 34"/>
          <p:cNvSpPr txBox="1">
            <a:spLocks noChangeArrowheads="1"/>
          </p:cNvSpPr>
          <p:nvPr/>
        </p:nvSpPr>
        <p:spPr bwMode="auto">
          <a:xfrm rot="8340000">
            <a:off x="3924300" y="28162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32" name="文本框 36"/>
          <p:cNvSpPr txBox="1">
            <a:spLocks noChangeArrowheads="1"/>
          </p:cNvSpPr>
          <p:nvPr/>
        </p:nvSpPr>
        <p:spPr bwMode="auto">
          <a:xfrm rot="2810103">
            <a:off x="3813970" y="173593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33" name="文本框 37"/>
          <p:cNvSpPr txBox="1">
            <a:spLocks noChangeArrowheads="1"/>
          </p:cNvSpPr>
          <p:nvPr/>
        </p:nvSpPr>
        <p:spPr bwMode="auto">
          <a:xfrm rot="4010103">
            <a:off x="3813970" y="22788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34" name="文本框 45"/>
          <p:cNvSpPr txBox="1">
            <a:spLocks noChangeArrowheads="1"/>
          </p:cNvSpPr>
          <p:nvPr/>
        </p:nvSpPr>
        <p:spPr bwMode="auto">
          <a:xfrm rot="2810103">
            <a:off x="4374357" y="17581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35" name="文本框 46"/>
          <p:cNvSpPr txBox="1">
            <a:spLocks noChangeArrowheads="1"/>
          </p:cNvSpPr>
          <p:nvPr/>
        </p:nvSpPr>
        <p:spPr bwMode="auto">
          <a:xfrm rot="2810103">
            <a:off x="4744244" y="197246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36" name="文本框 47"/>
          <p:cNvSpPr txBox="1">
            <a:spLocks noChangeArrowheads="1"/>
          </p:cNvSpPr>
          <p:nvPr/>
        </p:nvSpPr>
        <p:spPr bwMode="auto">
          <a:xfrm rot="4010103">
            <a:off x="4744244" y="25153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37" name="文本框 49"/>
          <p:cNvSpPr txBox="1">
            <a:spLocks noChangeArrowheads="1"/>
          </p:cNvSpPr>
          <p:nvPr/>
        </p:nvSpPr>
        <p:spPr bwMode="auto">
          <a:xfrm rot="-1160763">
            <a:off x="6224588" y="254476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38" name="文本框 50"/>
          <p:cNvSpPr txBox="1">
            <a:spLocks noChangeArrowheads="1"/>
          </p:cNvSpPr>
          <p:nvPr/>
        </p:nvSpPr>
        <p:spPr bwMode="auto">
          <a:xfrm rot="4020000">
            <a:off x="5218907" y="26312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39" name="文本框 51"/>
          <p:cNvSpPr txBox="1">
            <a:spLocks noChangeArrowheads="1"/>
          </p:cNvSpPr>
          <p:nvPr/>
        </p:nvSpPr>
        <p:spPr bwMode="auto">
          <a:xfrm rot="-1160763">
            <a:off x="5599113" y="321945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40" name="文本框 32"/>
          <p:cNvSpPr txBox="1">
            <a:spLocks noChangeArrowheads="1"/>
          </p:cNvSpPr>
          <p:nvPr/>
        </p:nvSpPr>
        <p:spPr bwMode="auto">
          <a:xfrm rot="5400000">
            <a:off x="1142206" y="322976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41" name="文本框 34"/>
          <p:cNvSpPr txBox="1">
            <a:spLocks noChangeArrowheads="1"/>
          </p:cNvSpPr>
          <p:nvPr/>
        </p:nvSpPr>
        <p:spPr bwMode="auto">
          <a:xfrm rot="8340000">
            <a:off x="1881188" y="35528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42" name="文本框 36"/>
          <p:cNvSpPr txBox="1">
            <a:spLocks noChangeArrowheads="1"/>
          </p:cNvSpPr>
          <p:nvPr/>
        </p:nvSpPr>
        <p:spPr bwMode="auto">
          <a:xfrm rot="2810103">
            <a:off x="1862932" y="27328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43" name="文本框 37"/>
          <p:cNvSpPr txBox="1">
            <a:spLocks noChangeArrowheads="1"/>
          </p:cNvSpPr>
          <p:nvPr/>
        </p:nvSpPr>
        <p:spPr bwMode="auto">
          <a:xfrm rot="5220000">
            <a:off x="2297907" y="30154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44" name="文本框 45"/>
          <p:cNvSpPr txBox="1">
            <a:spLocks noChangeArrowheads="1"/>
          </p:cNvSpPr>
          <p:nvPr/>
        </p:nvSpPr>
        <p:spPr bwMode="auto">
          <a:xfrm rot="2810103">
            <a:off x="2810669" y="274716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45" name="文本框 46"/>
          <p:cNvSpPr txBox="1">
            <a:spLocks noChangeArrowheads="1"/>
          </p:cNvSpPr>
          <p:nvPr/>
        </p:nvSpPr>
        <p:spPr bwMode="auto">
          <a:xfrm rot="4020000">
            <a:off x="700882" y="196453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46" name="文本框 47"/>
          <p:cNvSpPr txBox="1">
            <a:spLocks noChangeArrowheads="1"/>
          </p:cNvSpPr>
          <p:nvPr/>
        </p:nvSpPr>
        <p:spPr bwMode="auto">
          <a:xfrm rot="5220000">
            <a:off x="702470" y="28979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47" name="文本框 49"/>
          <p:cNvSpPr txBox="1">
            <a:spLocks noChangeArrowheads="1"/>
          </p:cNvSpPr>
          <p:nvPr/>
        </p:nvSpPr>
        <p:spPr bwMode="auto">
          <a:xfrm rot="4020000">
            <a:off x="2464594" y="374094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48" name="文本框 50"/>
          <p:cNvSpPr txBox="1">
            <a:spLocks noChangeArrowheads="1"/>
          </p:cNvSpPr>
          <p:nvPr/>
        </p:nvSpPr>
        <p:spPr bwMode="auto">
          <a:xfrm rot="4020000">
            <a:off x="3702845" y="33678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49" name="文本框 51"/>
          <p:cNvSpPr txBox="1">
            <a:spLocks noChangeArrowheads="1"/>
          </p:cNvSpPr>
          <p:nvPr/>
        </p:nvSpPr>
        <p:spPr bwMode="auto">
          <a:xfrm rot="4020000">
            <a:off x="4072731" y="35821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51" name="文本框 34"/>
          <p:cNvSpPr txBox="1">
            <a:spLocks noChangeArrowheads="1"/>
          </p:cNvSpPr>
          <p:nvPr/>
        </p:nvSpPr>
        <p:spPr bwMode="auto">
          <a:xfrm rot="8340000">
            <a:off x="1254125" y="259238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52" name="文本框 36"/>
          <p:cNvSpPr txBox="1">
            <a:spLocks noChangeArrowheads="1"/>
          </p:cNvSpPr>
          <p:nvPr/>
        </p:nvSpPr>
        <p:spPr bwMode="auto">
          <a:xfrm rot="4020000">
            <a:off x="1670844" y="15120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53" name="文本框 37"/>
          <p:cNvSpPr txBox="1">
            <a:spLocks noChangeArrowheads="1"/>
          </p:cNvSpPr>
          <p:nvPr/>
        </p:nvSpPr>
        <p:spPr bwMode="auto">
          <a:xfrm rot="5220000">
            <a:off x="1670844" y="20550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54" name="文本框 45"/>
          <p:cNvSpPr txBox="1">
            <a:spLocks noChangeArrowheads="1"/>
          </p:cNvSpPr>
          <p:nvPr/>
        </p:nvSpPr>
        <p:spPr bwMode="auto">
          <a:xfrm rot="2810103">
            <a:off x="2231231" y="153431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55" name="文本框 46"/>
          <p:cNvSpPr txBox="1">
            <a:spLocks noChangeArrowheads="1"/>
          </p:cNvSpPr>
          <p:nvPr/>
        </p:nvSpPr>
        <p:spPr bwMode="auto">
          <a:xfrm rot="2810103">
            <a:off x="2601120" y="174863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56" name="文本框 47"/>
          <p:cNvSpPr txBox="1">
            <a:spLocks noChangeArrowheads="1"/>
          </p:cNvSpPr>
          <p:nvPr/>
        </p:nvSpPr>
        <p:spPr bwMode="auto">
          <a:xfrm rot="4010103">
            <a:off x="2329657" y="2313781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57" name="文本框 49"/>
          <p:cNvSpPr txBox="1">
            <a:spLocks noChangeArrowheads="1"/>
          </p:cNvSpPr>
          <p:nvPr/>
        </p:nvSpPr>
        <p:spPr bwMode="auto">
          <a:xfrm rot="2810103">
            <a:off x="3188494" y="1972469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58" name="文本框 50"/>
          <p:cNvSpPr txBox="1">
            <a:spLocks noChangeArrowheads="1"/>
          </p:cNvSpPr>
          <p:nvPr/>
        </p:nvSpPr>
        <p:spPr bwMode="auto">
          <a:xfrm rot="2810103">
            <a:off x="3075781" y="240744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59" name="文本框 51"/>
          <p:cNvSpPr txBox="1">
            <a:spLocks noChangeArrowheads="1"/>
          </p:cNvSpPr>
          <p:nvPr/>
        </p:nvSpPr>
        <p:spPr bwMode="auto">
          <a:xfrm rot="2810103">
            <a:off x="3445670" y="2621756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60" name="文本框 32"/>
          <p:cNvSpPr txBox="1">
            <a:spLocks noChangeArrowheads="1"/>
          </p:cNvSpPr>
          <p:nvPr/>
        </p:nvSpPr>
        <p:spPr bwMode="auto">
          <a:xfrm rot="5400000">
            <a:off x="4752181" y="3683794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61" name="文本框 34"/>
          <p:cNvSpPr txBox="1">
            <a:spLocks noChangeArrowheads="1"/>
          </p:cNvSpPr>
          <p:nvPr/>
        </p:nvSpPr>
        <p:spPr bwMode="auto">
          <a:xfrm rot="3159237">
            <a:off x="5819776" y="40068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62" name="文本框 36"/>
          <p:cNvSpPr txBox="1">
            <a:spLocks noChangeArrowheads="1"/>
          </p:cNvSpPr>
          <p:nvPr/>
        </p:nvSpPr>
        <p:spPr bwMode="auto">
          <a:xfrm rot="-1160763">
            <a:off x="6237288" y="292576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63" name="文本框 37"/>
          <p:cNvSpPr txBox="1">
            <a:spLocks noChangeArrowheads="1"/>
          </p:cNvSpPr>
          <p:nvPr/>
        </p:nvSpPr>
        <p:spPr bwMode="auto">
          <a:xfrm rot="39237">
            <a:off x="6237288" y="3468688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64" name="文本框 45"/>
          <p:cNvSpPr txBox="1">
            <a:spLocks noChangeArrowheads="1"/>
          </p:cNvSpPr>
          <p:nvPr/>
        </p:nvSpPr>
        <p:spPr bwMode="auto">
          <a:xfrm rot="-1160763">
            <a:off x="6797675" y="2947988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65" name="文本框 46"/>
          <p:cNvSpPr txBox="1">
            <a:spLocks noChangeArrowheads="1"/>
          </p:cNvSpPr>
          <p:nvPr/>
        </p:nvSpPr>
        <p:spPr bwMode="auto">
          <a:xfrm rot="-1160763">
            <a:off x="7167563" y="3162300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66" name="文本框 47"/>
          <p:cNvSpPr txBox="1">
            <a:spLocks noChangeArrowheads="1"/>
          </p:cNvSpPr>
          <p:nvPr/>
        </p:nvSpPr>
        <p:spPr bwMode="auto">
          <a:xfrm rot="39237">
            <a:off x="6854825" y="3730625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67" name="文本框 49"/>
          <p:cNvSpPr txBox="1">
            <a:spLocks noChangeArrowheads="1"/>
          </p:cNvSpPr>
          <p:nvPr/>
        </p:nvSpPr>
        <p:spPr bwMode="auto">
          <a:xfrm rot="-1160763">
            <a:off x="7688263" y="3452813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68" name="文本框 50"/>
          <p:cNvSpPr txBox="1">
            <a:spLocks noChangeArrowheads="1"/>
          </p:cNvSpPr>
          <p:nvPr/>
        </p:nvSpPr>
        <p:spPr bwMode="auto">
          <a:xfrm rot="-1160763">
            <a:off x="7642225" y="3821113"/>
            <a:ext cx="506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69" name="文本框 51"/>
          <p:cNvSpPr txBox="1">
            <a:spLocks noChangeArrowheads="1"/>
          </p:cNvSpPr>
          <p:nvPr/>
        </p:nvSpPr>
        <p:spPr bwMode="auto">
          <a:xfrm rot="-1160763">
            <a:off x="6780213" y="1146175"/>
            <a:ext cx="506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EB"/>
                </a:solidFill>
              </a:rPr>
              <a:t>状元成才路</a:t>
            </a:r>
          </a:p>
        </p:txBody>
      </p:sp>
      <p:sp>
        <p:nvSpPr>
          <p:cNvPr id="7270" name="TextBox 4"/>
          <p:cNvSpPr txBox="1">
            <a:spLocks noChangeArrowheads="1"/>
          </p:cNvSpPr>
          <p:nvPr/>
        </p:nvSpPr>
        <p:spPr bwMode="auto">
          <a:xfrm>
            <a:off x="353234" y="1102499"/>
            <a:ext cx="85528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latin typeface="宋体" pitchFamily="2" charset="-122"/>
              </a:rPr>
              <a:t>1.</a:t>
            </a:r>
            <a:r>
              <a:rPr lang="zh-CN" altLang="en-US" sz="2800" b="1" dirty="0" smtClean="0">
                <a:latin typeface="宋体" pitchFamily="2" charset="-122"/>
              </a:rPr>
              <a:t>下列</a:t>
            </a:r>
            <a:r>
              <a:rPr lang="zh-CN" altLang="en-US" sz="2800" b="1" dirty="0">
                <a:latin typeface="宋体" pitchFamily="2" charset="-122"/>
              </a:rPr>
              <a:t>词语</a:t>
            </a:r>
            <a:r>
              <a:rPr lang="zh-CN" altLang="en-US" sz="2800" b="1" dirty="0" smtClean="0">
                <a:latin typeface="宋体" pitchFamily="2" charset="-122"/>
              </a:rPr>
              <a:t>中字形和红色字注音有误的一项是（   ）</a:t>
            </a:r>
            <a:endParaRPr lang="zh-CN" altLang="en-US" sz="2800" b="1" dirty="0">
              <a:latin typeface="宋体" pitchFamily="2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821D53B3-82BE-4C44-B4CC-2B020395EFDA}"/>
              </a:ext>
            </a:extLst>
          </p:cNvPr>
          <p:cNvSpPr/>
          <p:nvPr/>
        </p:nvSpPr>
        <p:spPr>
          <a:xfrm>
            <a:off x="431541" y="1635125"/>
            <a:ext cx="81552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A.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嬉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闹</a:t>
            </a:r>
            <a:r>
              <a:rPr lang="en-US" altLang="zh-CN" sz="2800" b="1" dirty="0" err="1" smtClean="0">
                <a:latin typeface="+mn-ea"/>
              </a:rPr>
              <a:t>xī</a:t>
            </a:r>
            <a:r>
              <a:rPr lang="en-US" altLang="zh-CN" sz="2800" b="1" dirty="0" smtClean="0">
                <a:latin typeface="+mj-ea"/>
                <a:ea typeface="+mj-ea"/>
              </a:rPr>
              <a:t>         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稠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密</a:t>
            </a:r>
            <a:r>
              <a:rPr lang="en-US" altLang="zh-CN" sz="2800" b="1" dirty="0" err="1" smtClean="0">
                <a:latin typeface="+mn-ea"/>
              </a:rPr>
              <a:t>chóu</a:t>
            </a:r>
            <a:r>
              <a:rPr lang="zh-CN" altLang="en-US" sz="2800" b="1" dirty="0" smtClean="0">
                <a:latin typeface="+mj-ea"/>
                <a:ea typeface="+mj-ea"/>
              </a:rPr>
              <a:t> 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逃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窜</a:t>
            </a:r>
            <a:r>
              <a:rPr lang="zh-CN" altLang="en-US" sz="2800" b="1" dirty="0" smtClean="0">
                <a:latin typeface="+mj-ea"/>
                <a:ea typeface="+mj-ea"/>
              </a:rPr>
              <a:t> </a:t>
            </a:r>
            <a:r>
              <a:rPr lang="en-US" altLang="zh-CN" sz="2800" b="1" dirty="0" err="1" smtClean="0">
                <a:latin typeface="+mn-ea"/>
              </a:rPr>
              <a:t>cuàn</a:t>
            </a:r>
            <a:endParaRPr lang="en-US" altLang="zh-CN" sz="2800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B.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掺杂</a:t>
            </a:r>
            <a:r>
              <a:rPr lang="zh-CN" altLang="en-US" sz="2800" b="1" dirty="0" smtClean="0">
                <a:latin typeface="+mj-ea"/>
                <a:ea typeface="+mj-ea"/>
              </a:rPr>
              <a:t> </a:t>
            </a:r>
            <a:r>
              <a:rPr lang="en-US" altLang="zh-CN" sz="2800" b="1" dirty="0" err="1" smtClean="0">
                <a:latin typeface="+mn-ea"/>
              </a:rPr>
              <a:t>chān</a:t>
            </a:r>
            <a:r>
              <a:rPr lang="en-US" altLang="zh-CN" sz="2800" b="1" dirty="0" smtClean="0">
                <a:latin typeface="+mn-ea"/>
              </a:rPr>
              <a:t> 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胆怯</a:t>
            </a:r>
            <a:r>
              <a:rPr lang="en-US" altLang="zh-CN" sz="2800" b="1" dirty="0" err="1" smtClean="0">
                <a:latin typeface="+mn-ea"/>
              </a:rPr>
              <a:t>qiè</a:t>
            </a:r>
            <a:r>
              <a:rPr lang="en-US" altLang="zh-CN" sz="2800" b="1" dirty="0" smtClean="0">
                <a:latin typeface="+mn-ea"/>
              </a:rPr>
              <a:t>  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撅断</a:t>
            </a:r>
            <a:r>
              <a:rPr lang="en-US" altLang="zh-CN" sz="2800" b="1" dirty="0" err="1" smtClean="0">
                <a:latin typeface="+mn-ea"/>
              </a:rPr>
              <a:t>juē</a:t>
            </a:r>
            <a:endParaRPr lang="en-US" altLang="zh-CN" sz="2800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C.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空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旷</a:t>
            </a:r>
            <a:r>
              <a:rPr lang="en-US" altLang="zh-CN" sz="2800" b="1" dirty="0" err="1" smtClean="0">
                <a:latin typeface="+mn-ea"/>
              </a:rPr>
              <a:t>ɡuǎnɡ</a:t>
            </a:r>
            <a:r>
              <a:rPr lang="en-US" altLang="zh-CN" sz="2800" b="1" dirty="0" smtClean="0">
                <a:latin typeface="+mn-ea"/>
              </a:rPr>
              <a:t>  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觅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食</a:t>
            </a:r>
            <a:r>
              <a:rPr lang="en-US" altLang="zh-CN" sz="2800" b="1" dirty="0" err="1" smtClean="0">
                <a:latin typeface="+mn-ea"/>
              </a:rPr>
              <a:t>mì</a:t>
            </a:r>
            <a:r>
              <a:rPr lang="en-US" altLang="zh-CN" sz="2800" b="1" dirty="0" smtClean="0">
                <a:latin typeface="+mn-ea"/>
              </a:rPr>
              <a:t>   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撩逗</a:t>
            </a:r>
            <a:r>
              <a:rPr lang="en-US" altLang="zh-CN" sz="2800" b="1" dirty="0" err="1" smtClean="0">
                <a:latin typeface="+mn-ea"/>
              </a:rPr>
              <a:t>liāo</a:t>
            </a:r>
            <a:endParaRPr lang="en-US" altLang="zh-CN" sz="2800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D.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炊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烟</a:t>
            </a:r>
            <a:r>
              <a:rPr lang="en-US" altLang="zh-CN" sz="2800" b="1" dirty="0" err="1" smtClean="0">
                <a:latin typeface="+mn-ea"/>
              </a:rPr>
              <a:t>chuī</a:t>
            </a:r>
            <a:r>
              <a:rPr lang="zh-CN" altLang="en-US" sz="2800" b="1" dirty="0" smtClean="0">
                <a:latin typeface="+mn-ea"/>
              </a:rPr>
              <a:t>   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戳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破</a:t>
            </a:r>
            <a:r>
              <a:rPr lang="en-US" altLang="zh-CN" sz="2800" b="1" dirty="0" err="1" smtClean="0">
                <a:latin typeface="+mn-ea"/>
              </a:rPr>
              <a:t>chuō</a:t>
            </a:r>
            <a:r>
              <a:rPr lang="en-US" altLang="zh-CN" sz="2800" b="1" dirty="0" smtClean="0">
                <a:latin typeface="+mn-ea"/>
              </a:rPr>
              <a:t> 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旧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茬</a:t>
            </a:r>
            <a:r>
              <a:rPr lang="en-US" altLang="zh-CN" sz="2800" b="1" dirty="0" err="1" smtClean="0">
                <a:latin typeface="+mn-ea"/>
              </a:rPr>
              <a:t>chá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D17957B4-AFC4-4ED9-ABBA-9CF4C8A48880}"/>
              </a:ext>
            </a:extLst>
          </p:cNvPr>
          <p:cNvSpPr/>
          <p:nvPr/>
        </p:nvSpPr>
        <p:spPr>
          <a:xfrm>
            <a:off x="8060073" y="1124277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 smtClean="0">
                <a:solidFill>
                  <a:srgbClr val="C00000"/>
                </a:solidFill>
                <a:latin typeface="+mn-ea"/>
              </a:rPr>
              <a:t>C</a:t>
            </a:r>
            <a:endParaRPr lang="zh-CN" altLang="en-US" sz="28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122" name="七角星 121"/>
          <p:cNvSpPr/>
          <p:nvPr/>
        </p:nvSpPr>
        <p:spPr>
          <a:xfrm>
            <a:off x="8020128" y="0"/>
            <a:ext cx="1187624" cy="929915"/>
          </a:xfrm>
          <a:prstGeom prst="star7">
            <a:avLst/>
          </a:prstGeom>
          <a:solidFill>
            <a:srgbClr val="EDF2E2"/>
          </a:solidFill>
          <a:ln w="15875">
            <a:solidFill>
              <a:srgbClr val="EDF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圆角矩形标注 3"/>
          <p:cNvSpPr/>
          <p:nvPr/>
        </p:nvSpPr>
        <p:spPr>
          <a:xfrm>
            <a:off x="6476565" y="2598860"/>
            <a:ext cx="972173" cy="653806"/>
          </a:xfrm>
          <a:prstGeom prst="wedgeRoundRectCallout">
            <a:avLst>
              <a:gd name="adj1" fmla="val -79709"/>
              <a:gd name="adj2" fmla="val 5395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sz="2800" b="1" dirty="0" err="1">
                <a:solidFill>
                  <a:srgbClr val="C00000"/>
                </a:solidFill>
                <a:latin typeface="+mn-ea"/>
              </a:rPr>
              <a:t>liáo</a:t>
            </a:r>
            <a:endParaRPr lang="zh-CN" altLang="en-US" sz="28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125" name="圆角矩形标注 124"/>
          <p:cNvSpPr/>
          <p:nvPr/>
        </p:nvSpPr>
        <p:spPr>
          <a:xfrm>
            <a:off x="2386166" y="4191309"/>
            <a:ext cx="1239649" cy="653806"/>
          </a:xfrm>
          <a:prstGeom prst="wedgeRoundRectCallout">
            <a:avLst>
              <a:gd name="adj1" fmla="val -63055"/>
              <a:gd name="adj2" fmla="val -16597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sz="2800" dirty="0" err="1" smtClean="0">
                <a:solidFill>
                  <a:srgbClr val="C00000"/>
                </a:solidFill>
              </a:rPr>
              <a:t>ku</a:t>
            </a:r>
            <a:r>
              <a:rPr lang="en-US" altLang="zh-CN" sz="2800" b="1" dirty="0" err="1">
                <a:solidFill>
                  <a:srgbClr val="C00000"/>
                </a:solidFill>
                <a:latin typeface="+mn-ea"/>
              </a:rPr>
              <a:t>à</a:t>
            </a:r>
            <a:r>
              <a:rPr lang="en-US" altLang="zh-CN" sz="2800" dirty="0" err="1" smtClean="0">
                <a:solidFill>
                  <a:srgbClr val="C00000"/>
                </a:solidFill>
              </a:rPr>
              <a:t>ng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10" name="TextBox 3"/>
          <p:cNvSpPr txBox="1">
            <a:spLocks noChangeArrowheads="1"/>
          </p:cNvSpPr>
          <p:nvPr/>
        </p:nvSpPr>
        <p:spPr bwMode="auto">
          <a:xfrm>
            <a:off x="581727" y="357364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2800" b="1" dirty="0" smtClean="0">
                <a:solidFill>
                  <a:srgbClr val="3366FF"/>
                </a:solidFill>
                <a:latin typeface="Franklin Gothic Medium" pitchFamily="34" charset="0"/>
                <a:ea typeface="黑体" pitchFamily="49" charset="-122"/>
              </a:rPr>
              <a:t>预习检测</a:t>
            </a:r>
            <a:endParaRPr lang="zh-CN" altLang="en-US" sz="2800" b="1" dirty="0">
              <a:solidFill>
                <a:srgbClr val="3366FF"/>
              </a:solidFill>
              <a:latin typeface="Franklin Gothic Medium" pitchFamily="34" charset="0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 animBg="1"/>
      <p:bldP spid="1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482600" y="555526"/>
            <a:ext cx="7869820" cy="368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lang="en-US" altLang="zh-CN" sz="2400" b="1" dirty="0" smtClean="0">
                <a:latin typeface="+mn-ea"/>
                <a:ea typeface="+mn-ea"/>
              </a:rPr>
              <a:t>2.</a:t>
            </a:r>
            <a:r>
              <a:rPr lang="zh-CN" altLang="en-US" sz="2400" b="1" dirty="0" smtClean="0">
                <a:latin typeface="+mn-ea"/>
                <a:ea typeface="+mn-ea"/>
              </a:rPr>
              <a:t>下面句子中加横线的成语使用不正确的一项是（    ）</a:t>
            </a:r>
            <a:endParaRPr lang="en-US" altLang="zh-CN" sz="2400" b="1" dirty="0" smtClean="0">
              <a:latin typeface="+mn-ea"/>
              <a:ea typeface="+mn-ea"/>
            </a:endParaRPr>
          </a:p>
          <a:p>
            <a:pPr eaLnBrk="1" hangingPunct="1">
              <a:lnSpc>
                <a:spcPts val="4000"/>
              </a:lnSpc>
            </a:pPr>
            <a:r>
              <a:rPr lang="en-US" altLang="zh-CN" sz="2400" b="1" dirty="0" smtClean="0">
                <a:latin typeface="+mn-ea"/>
                <a:ea typeface="+mn-ea"/>
              </a:rPr>
              <a:t>A.</a:t>
            </a:r>
            <a:r>
              <a:rPr lang="zh-CN" altLang="en-US" sz="2400" b="1" dirty="0" smtClean="0">
                <a:latin typeface="+mn-ea"/>
                <a:ea typeface="+mn-ea"/>
              </a:rPr>
              <a:t>过了一会儿，暴风雨就</a:t>
            </a:r>
            <a:r>
              <a:rPr lang="zh-CN" altLang="en-US" sz="2400" b="1" u="sng" dirty="0">
                <a:solidFill>
                  <a:srgbClr val="FF0000"/>
                </a:solidFill>
                <a:latin typeface="+mn-ea"/>
                <a:ea typeface="+mn-ea"/>
              </a:rPr>
              <a:t>歇斯底里</a:t>
            </a:r>
            <a:r>
              <a:rPr lang="zh-CN" altLang="en-US" sz="2400" b="1" dirty="0">
                <a:latin typeface="+mn-ea"/>
                <a:ea typeface="+mn-ea"/>
              </a:rPr>
              <a:t>地开始了，顿时，天昏地暗，仿佛世界已到了末日</a:t>
            </a:r>
            <a:r>
              <a:rPr lang="zh-CN" altLang="en-US" sz="2400" b="1" dirty="0" smtClean="0">
                <a:latin typeface="+mn-ea"/>
                <a:ea typeface="+mn-ea"/>
              </a:rPr>
              <a:t>。</a:t>
            </a:r>
            <a:endParaRPr lang="en-US" altLang="zh-CN" sz="2400" b="1" dirty="0" smtClean="0">
              <a:latin typeface="+mn-ea"/>
              <a:ea typeface="+mn-ea"/>
            </a:endParaRPr>
          </a:p>
          <a:p>
            <a:pPr eaLnBrk="1" hangingPunct="1">
              <a:lnSpc>
                <a:spcPts val="4000"/>
              </a:lnSpc>
            </a:pPr>
            <a:r>
              <a:rPr lang="en-US" altLang="zh-CN" sz="2400" b="1" dirty="0" smtClean="0">
                <a:latin typeface="+mn-ea"/>
                <a:ea typeface="+mn-ea"/>
              </a:rPr>
              <a:t>B.</a:t>
            </a:r>
            <a:r>
              <a:rPr lang="zh-CN" altLang="en-US" sz="2400" b="1" dirty="0" smtClean="0">
                <a:latin typeface="+mn-ea"/>
                <a:ea typeface="+mn-ea"/>
              </a:rPr>
              <a:t>对于叔叔回国这桩</a:t>
            </a:r>
            <a:r>
              <a:rPr lang="zh-CN" altLang="en-US" sz="2400" b="1" u="sng" dirty="0" smtClean="0">
                <a:solidFill>
                  <a:srgbClr val="FF0000"/>
                </a:solidFill>
                <a:latin typeface="+mn-ea"/>
                <a:ea typeface="+mn-ea"/>
              </a:rPr>
              <a:t>十拿九稳</a:t>
            </a:r>
            <a:r>
              <a:rPr lang="zh-CN" altLang="en-US" sz="2400" b="1" dirty="0" smtClean="0">
                <a:latin typeface="+mn-ea"/>
                <a:ea typeface="+mn-ea"/>
              </a:rPr>
              <a:t>的事，大家还拟定了上千种计划。</a:t>
            </a:r>
            <a:endParaRPr lang="en-US" altLang="zh-CN" sz="2400" b="1" dirty="0" smtClean="0">
              <a:latin typeface="+mn-ea"/>
              <a:ea typeface="+mn-ea"/>
            </a:endParaRPr>
          </a:p>
          <a:p>
            <a:pPr eaLnBrk="1" hangingPunct="1">
              <a:lnSpc>
                <a:spcPts val="4000"/>
              </a:lnSpc>
            </a:pPr>
            <a:r>
              <a:rPr lang="en-US" altLang="zh-CN" sz="2400" b="1" dirty="0" smtClean="0">
                <a:latin typeface="+mn-ea"/>
                <a:ea typeface="+mn-ea"/>
              </a:rPr>
              <a:t>C.</a:t>
            </a:r>
            <a:r>
              <a:rPr lang="zh-CN" altLang="en-US" sz="2400" b="1" dirty="0" smtClean="0">
                <a:latin typeface="+mn-ea"/>
                <a:ea typeface="+mn-ea"/>
              </a:rPr>
              <a:t>我确信“敬业乐业”四个字，是人类生活的</a:t>
            </a:r>
            <a:r>
              <a:rPr lang="zh-CN" altLang="en-US" sz="2400" b="1" u="sng" dirty="0" smtClean="0">
                <a:solidFill>
                  <a:srgbClr val="FF0000"/>
                </a:solidFill>
                <a:latin typeface="+mn-ea"/>
                <a:ea typeface="+mn-ea"/>
              </a:rPr>
              <a:t>不二法门</a:t>
            </a:r>
            <a:r>
              <a:rPr lang="zh-CN" altLang="en-US" sz="2400" b="1" dirty="0" smtClean="0">
                <a:latin typeface="+mn-ea"/>
                <a:ea typeface="+mn-ea"/>
              </a:rPr>
              <a:t>。</a:t>
            </a:r>
            <a:endParaRPr lang="en-US" altLang="zh-CN" sz="2400" b="1" dirty="0" smtClean="0">
              <a:latin typeface="+mn-ea"/>
              <a:ea typeface="+mn-ea"/>
            </a:endParaRPr>
          </a:p>
          <a:p>
            <a:pPr eaLnBrk="1" hangingPunct="1">
              <a:lnSpc>
                <a:spcPts val="4000"/>
              </a:lnSpc>
            </a:pPr>
            <a:r>
              <a:rPr lang="en-US" altLang="zh-CN" sz="2400" b="1" dirty="0" smtClean="0">
                <a:latin typeface="+mn-ea"/>
                <a:ea typeface="+mn-ea"/>
              </a:rPr>
              <a:t>D.</a:t>
            </a:r>
            <a:r>
              <a:rPr lang="zh-CN" altLang="en-US" sz="2400" b="1" dirty="0" smtClean="0">
                <a:latin typeface="+mn-ea"/>
                <a:ea typeface="+mn-ea"/>
              </a:rPr>
              <a:t>每到星期日，我们都要</a:t>
            </a:r>
            <a:r>
              <a:rPr lang="zh-CN" altLang="en-US" sz="2400" b="1" u="sng" dirty="0" smtClean="0">
                <a:solidFill>
                  <a:srgbClr val="FF0000"/>
                </a:solidFill>
                <a:latin typeface="+mn-ea"/>
                <a:ea typeface="+mn-ea"/>
              </a:rPr>
              <a:t>衣冠楚楚</a:t>
            </a:r>
            <a:r>
              <a:rPr lang="zh-CN" altLang="en-US" sz="2400" b="1" dirty="0" smtClean="0">
                <a:latin typeface="+mn-ea"/>
                <a:ea typeface="+mn-ea"/>
              </a:rPr>
              <a:t>地道海边栈桥上去散步。</a:t>
            </a:r>
            <a:endParaRPr lang="zh-CN" altLang="en-US" sz="2400" b="1" dirty="0">
              <a:latin typeface="+mn-ea"/>
              <a:ea typeface="+mn-ea"/>
            </a:endParaRPr>
          </a:p>
        </p:txBody>
      </p:sp>
      <p:sp>
        <p:nvSpPr>
          <p:cNvPr id="11" name="七角星 10"/>
          <p:cNvSpPr/>
          <p:nvPr/>
        </p:nvSpPr>
        <p:spPr>
          <a:xfrm>
            <a:off x="8020128" y="0"/>
            <a:ext cx="1187624" cy="929915"/>
          </a:xfrm>
          <a:prstGeom prst="star7">
            <a:avLst/>
          </a:prstGeom>
          <a:solidFill>
            <a:srgbClr val="EDF2E2"/>
          </a:solidFill>
          <a:ln w="15875">
            <a:solidFill>
              <a:srgbClr val="EDF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7370676" y="62753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D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2951820" y="4299942"/>
            <a:ext cx="6048672" cy="720080"/>
          </a:xfrm>
          <a:prstGeom prst="wedgeRoundRectCallout">
            <a:avLst>
              <a:gd name="adj1" fmla="val -17110"/>
              <a:gd name="adj2" fmla="val -7964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000FF"/>
                </a:solidFill>
              </a:rPr>
              <a:t>衣服</a:t>
            </a:r>
            <a:r>
              <a:rPr lang="zh-CN" altLang="en-US" sz="2400" b="1" dirty="0">
                <a:solidFill>
                  <a:srgbClr val="0000FF"/>
                </a:solidFill>
              </a:rPr>
              <a:t>穿戴得很整齐，很漂亮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。含贬义。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E:\2016秋上\上课课件\R九语上\人九语状元大课堂（上）正文\JST39.TIF">
            <a:extLst>
              <a:ext uri="{FF2B5EF4-FFF2-40B4-BE49-F238E27FC236}">
                <a16:creationId xmlns:a16="http://schemas.microsoft.com/office/drawing/2014/main" xmlns="" id="{105D2AA5-895F-4B7B-AF7F-4CD2916CC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248" y="2067694"/>
            <a:ext cx="4175125" cy="2913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431541" y="1196975"/>
            <a:ext cx="79208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400" b="1" dirty="0" smtClean="0">
                <a:latin typeface="宋体" pitchFamily="2" charset="-122"/>
              </a:rPr>
              <a:t>    油麻地家底最厚实的一户人家，就是杜小康家，但它竟在一天早上，忽然一落千丈，跌落到了另一番境地里。杜家的独生子杜小康失学了，只好跟着父亲去放鸭。</a:t>
            </a:r>
            <a:endParaRPr kumimoji="1" lang="zh-CN" altLang="en-US" sz="2400" b="1" dirty="0">
              <a:latin typeface="宋体" pitchFamily="2" charset="-122"/>
            </a:endParaRPr>
          </a:p>
        </p:txBody>
      </p:sp>
      <p:sp>
        <p:nvSpPr>
          <p:cNvPr id="12295" name="TextBox 3"/>
          <p:cNvSpPr txBox="1">
            <a:spLocks noChangeArrowheads="1"/>
          </p:cNvSpPr>
          <p:nvPr/>
        </p:nvSpPr>
        <p:spPr bwMode="auto">
          <a:xfrm>
            <a:off x="791580" y="406695"/>
            <a:ext cx="34307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2800" b="1" dirty="0">
                <a:solidFill>
                  <a:srgbClr val="3366FF"/>
                </a:solidFill>
                <a:latin typeface="Franklin Gothic Medium" pitchFamily="34" charset="0"/>
                <a:ea typeface="黑体" pitchFamily="49" charset="-122"/>
              </a:rPr>
              <a:t>初</a:t>
            </a:r>
            <a:r>
              <a:rPr lang="zh-CN" altLang="en-US" sz="2800" b="1" dirty="0" smtClean="0">
                <a:solidFill>
                  <a:srgbClr val="3366FF"/>
                </a:solidFill>
                <a:latin typeface="Franklin Gothic Medium" pitchFamily="34" charset="0"/>
                <a:ea typeface="黑体" pitchFamily="49" charset="-122"/>
              </a:rPr>
              <a:t>读课文，触碰孤独</a:t>
            </a:r>
            <a:endParaRPr lang="zh-CN" altLang="en-US" sz="2800" b="1" dirty="0">
              <a:solidFill>
                <a:srgbClr val="3366FF"/>
              </a:solidFill>
              <a:latin typeface="Franklin Gothic Medium" pitchFamily="34" charset="0"/>
              <a:ea typeface="黑体" pitchFamily="49" charset="-122"/>
            </a:endParaRPr>
          </a:p>
        </p:txBody>
      </p:sp>
      <p:sp>
        <p:nvSpPr>
          <p:cNvPr id="8" name="七角星 7"/>
          <p:cNvSpPr/>
          <p:nvPr/>
        </p:nvSpPr>
        <p:spPr>
          <a:xfrm>
            <a:off x="8020128" y="0"/>
            <a:ext cx="1187624" cy="929915"/>
          </a:xfrm>
          <a:prstGeom prst="star7">
            <a:avLst/>
          </a:prstGeom>
          <a:solidFill>
            <a:srgbClr val="EDF2E2"/>
          </a:solidFill>
          <a:ln w="15875">
            <a:solidFill>
              <a:srgbClr val="EDF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591780" y="1207430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最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542" y="1563638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竟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1780" y="156630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忽然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1935639"/>
            <a:ext cx="9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只好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541" y="2686734"/>
            <a:ext cx="4530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</a:rPr>
              <a:t>       突如其来的变故对杜小康的打击之大，表现出杜小康的无助与无奈。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536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E:\2016秋上\上课课件\R九语上\人九语状元大课堂（上）正文\JST39.TIF">
            <a:extLst>
              <a:ext uri="{FF2B5EF4-FFF2-40B4-BE49-F238E27FC236}">
                <a16:creationId xmlns:a16="http://schemas.microsoft.com/office/drawing/2014/main" xmlns="" id="{105D2AA5-895F-4B7B-AF7F-4CD2916CC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073" y="2067694"/>
            <a:ext cx="4175125" cy="2913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509902" y="1707654"/>
            <a:ext cx="446378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 smtClean="0"/>
              <a:t>       </a:t>
            </a:r>
            <a:r>
              <a:rPr lang="zh-CN" altLang="zh-CN" sz="2400" b="1" dirty="0" smtClean="0"/>
              <a:t>请</a:t>
            </a:r>
            <a:r>
              <a:rPr lang="zh-CN" altLang="zh-CN" sz="2400" b="1" dirty="0"/>
              <a:t>同学们结合旁批，浏览课文，圈出体现杜小康心理活动的词句</a:t>
            </a:r>
            <a:r>
              <a:rPr lang="zh-CN" altLang="zh-CN" sz="2400" b="1" dirty="0" smtClean="0"/>
              <a:t>。</a:t>
            </a:r>
            <a:r>
              <a:rPr lang="zh-CN" altLang="en-US" sz="1600" b="1" dirty="0" smtClean="0"/>
              <a:t>（可以结合旁批</a:t>
            </a:r>
            <a:r>
              <a:rPr lang="zh-CN" altLang="zh-CN" sz="1600" b="1" dirty="0" smtClean="0"/>
              <a:t>③</a:t>
            </a:r>
            <a:r>
              <a:rPr lang="zh-CN" altLang="zh-CN" sz="1600" b="1" dirty="0"/>
              <a:t>④⑥⑧</a:t>
            </a:r>
            <a:r>
              <a:rPr lang="zh-CN" altLang="zh-CN" sz="1600" b="1" dirty="0" smtClean="0"/>
              <a:t>⑩</a:t>
            </a:r>
            <a:r>
              <a:rPr lang="en-US" altLang="zh-CN" sz="1600" b="1" dirty="0" smtClean="0">
                <a:solidFill>
                  <a:schemeClr val="dk1"/>
                </a:solidFill>
                <a:latin typeface="幼圆" charset="0"/>
                <a:ea typeface="微软雅黑" panose="020B0503020204020204" charset="-122"/>
                <a:cs typeface="幼圆" charset="0"/>
              </a:rPr>
              <a:t>⑪</a:t>
            </a:r>
            <a:r>
              <a:rPr lang="zh-CN" altLang="en-US" sz="1600" b="1" dirty="0" smtClean="0"/>
              <a:t>加以体会。）</a:t>
            </a:r>
            <a:endParaRPr kumimoji="1" lang="zh-CN" altLang="en-US" sz="1600" b="1" dirty="0">
              <a:latin typeface="宋体" pitchFamily="2" charset="-122"/>
            </a:endParaRPr>
          </a:p>
        </p:txBody>
      </p:sp>
      <p:sp>
        <p:nvSpPr>
          <p:cNvPr id="12295" name="TextBox 3"/>
          <p:cNvSpPr txBox="1">
            <a:spLocks noChangeArrowheads="1"/>
          </p:cNvSpPr>
          <p:nvPr/>
        </p:nvSpPr>
        <p:spPr bwMode="auto">
          <a:xfrm>
            <a:off x="1026422" y="519522"/>
            <a:ext cx="34307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2800" b="1" dirty="0" smtClean="0">
                <a:solidFill>
                  <a:srgbClr val="3366FF"/>
                </a:solidFill>
                <a:latin typeface="Franklin Gothic Medium" pitchFamily="34" charset="0"/>
                <a:ea typeface="黑体" pitchFamily="49" charset="-122"/>
              </a:rPr>
              <a:t>跳读课文，感受孤独</a:t>
            </a:r>
            <a:endParaRPr lang="zh-CN" altLang="en-US" sz="2800" b="1" dirty="0">
              <a:solidFill>
                <a:srgbClr val="3366FF"/>
              </a:solidFill>
              <a:latin typeface="Franklin Gothic Medium" pitchFamily="34" charset="0"/>
              <a:ea typeface="黑体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宋-黑-T-A">
      <a:majorFont>
        <a:latin typeface="Times New Roman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5875">
          <a:solidFill>
            <a:schemeClr val="tx1"/>
          </a:solidFill>
        </a:ln>
      </a:spPr>
      <a:bodyPr rtlCol="0" anchor="ctr"/>
      <a:lstStyle>
        <a:defPPr algn="ctr">
          <a:defRPr>
            <a:solidFill>
              <a:schemeClr val="accent1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宋-黑-T-A">
      <a:majorFont>
        <a:latin typeface="Times New Roman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58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3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6740</TotalTime>
  <Words>4137</Words>
  <Application>Microsoft Office PowerPoint</Application>
  <PresentationFormat>全屏显示(16:9)</PresentationFormat>
  <Paragraphs>897</Paragraphs>
  <Slides>31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31</vt:i4>
      </vt:variant>
    </vt:vector>
  </HeadingPairs>
  <TitlesOfParts>
    <vt:vector size="34" baseType="lpstr">
      <vt:lpstr>Office 主题​​</vt:lpstr>
      <vt:lpstr>1_Office 主题​​</vt:lpstr>
      <vt:lpstr>暗香扑面</vt:lpstr>
      <vt:lpstr>PowerPoint 演示文稿</vt:lpstr>
      <vt:lpstr>PowerPoint 演示文稿</vt:lpstr>
      <vt:lpstr>PowerPoint 演示文稿</vt:lpstr>
      <vt:lpstr>PowerPoint 演示文稿</vt:lpstr>
      <vt:lpstr>孤独之旅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状元成才路</Manager>
  <Company>状元成才路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subject>状元成才路</dc:subject>
  <dc:creator>状元成才路</dc:creator>
  <cp:keywords>状元成才路</cp:keywords>
  <dc:description>声  明_x000d_
_x000d_
 本文件仅用于个人学习、研究或欣赏，以及其他非商业性或非盈利性用途，但同时应遵守著作权法及其他相关法律的规定，不得侵犯本司及相关权利人的合法权利。_x000d_
 除此以外，将本文件任何内容用于其他用途时，应获得授权，如发现未经授权用于商业或盈利用途将追加侵权者的法律责任。_x000d_
_x000d_
武汉天成贵龙文化传播有限公司_x000d_
湖北山河律师事务所</dc:description>
  <cp:lastModifiedBy>RY-PC</cp:lastModifiedBy>
  <cp:revision>1145</cp:revision>
  <dcterms:created xsi:type="dcterms:W3CDTF">2016-01-14T05:53:56Z</dcterms:created>
  <dcterms:modified xsi:type="dcterms:W3CDTF">2021-11-17T08:05:00Z</dcterms:modified>
  <cp:category>状元成才路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来源">
    <vt:lpwstr>状元成才路系列</vt:lpwstr>
  </property>
</Properties>
</file>