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24"/>
  </p:notesMasterIdLst>
  <p:sldIdLst>
    <p:sldId id="269" r:id="rId4"/>
    <p:sldId id="336" r:id="rId5"/>
    <p:sldId id="458" r:id="rId6"/>
    <p:sldId id="520" r:id="rId7"/>
    <p:sldId id="415" r:id="rId8"/>
    <p:sldId id="417" r:id="rId9"/>
    <p:sldId id="386" r:id="rId10"/>
    <p:sldId id="385" r:id="rId11"/>
    <p:sldId id="384" r:id="rId12"/>
    <p:sldId id="383" r:id="rId13"/>
    <p:sldId id="382" r:id="rId14"/>
    <p:sldId id="418" r:id="rId15"/>
    <p:sldId id="368" r:id="rId16"/>
    <p:sldId id="419" r:id="rId17"/>
    <p:sldId id="416" r:id="rId18"/>
    <p:sldId id="322" r:id="rId19"/>
    <p:sldId id="323" r:id="rId20"/>
    <p:sldId id="346" r:id="rId21"/>
    <p:sldId id="347" r:id="rId22"/>
    <p:sldId id="380" r:id="rId23"/>
    <p:sldId id="420" r:id="rId25"/>
    <p:sldId id="387" r:id="rId26"/>
    <p:sldId id="451" r:id="rId27"/>
    <p:sldId id="338" r:id="rId28"/>
    <p:sldId id="452" r:id="rId29"/>
    <p:sldId id="453" r:id="rId30"/>
    <p:sldId id="328" r:id="rId31"/>
    <p:sldId id="327" r:id="rId32"/>
    <p:sldId id="321" r:id="rId33"/>
    <p:sldId id="324" r:id="rId34"/>
    <p:sldId id="519" r:id="rId35"/>
    <p:sldId id="498" r:id="rId36"/>
    <p:sldId id="334" r:id="rId37"/>
    <p:sldId id="344" r:id="rId38"/>
    <p:sldId id="348" r:id="rId39"/>
    <p:sldId id="339" r:id="rId40"/>
    <p:sldId id="509" r:id="rId41"/>
    <p:sldId id="457" r:id="rId42"/>
    <p:sldId id="497" r:id="rId43"/>
    <p:sldId id="499" r:id="rId44"/>
    <p:sldId id="501" r:id="rId45"/>
    <p:sldId id="500" r:id="rId46"/>
    <p:sldId id="516" r:id="rId47"/>
    <p:sldId id="366" r:id="rId48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128"/>
        <p:guide pos="3100"/>
      </p:guideLst>
    </p:cSldViewPr>
  </p:slide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1" Type="http://schemas.openxmlformats.org/officeDocument/2006/relationships/tableStyles" Target="tableStyles.xml"/><Relationship Id="rId50" Type="http://schemas.openxmlformats.org/officeDocument/2006/relationships/viewProps" Target="viewProps.xml"/><Relationship Id="rId5" Type="http://schemas.openxmlformats.org/officeDocument/2006/relationships/slide" Target="slides/slide2.xml"/><Relationship Id="rId49" Type="http://schemas.openxmlformats.org/officeDocument/2006/relationships/presProps" Target="presProps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fontAlgn="base" hangingPunct="1"/>
            <a:endParaRPr lang="zh-CN" altLang="en-US" sz="1200" strike="noStrike" noProof="1" dirty="0"/>
          </a:p>
        </p:txBody>
      </p:sp>
      <p:sp>
        <p:nvSpPr>
          <p:cNvPr id="2051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algn="r" eaLnBrk="1" fontAlgn="base" hangingPunct="1"/>
            <a:fld id="{BB962C8B-B14F-4D97-AF65-F5344CB8AC3E}" type="datetimeFigureOut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 dirty="0"/>
          </a:p>
        </p:txBody>
      </p:sp>
      <p:sp>
        <p:nvSpPr>
          <p:cNvPr id="3076" name="幻灯片图像占位符 3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3077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0"/>
            <a:r>
              <a:rPr lang="zh-CN" altLang="en-US" dirty="0"/>
              <a:t>第二级</a:t>
            </a:r>
            <a:endParaRPr lang="zh-CN" altLang="en-US" dirty="0"/>
          </a:p>
          <a:p>
            <a:pPr lvl="2" indent="0"/>
            <a:r>
              <a:rPr lang="zh-CN" altLang="en-US" dirty="0"/>
              <a:t>第三级</a:t>
            </a:r>
            <a:endParaRPr lang="zh-CN" altLang="en-US" dirty="0"/>
          </a:p>
          <a:p>
            <a:pPr lvl="3" indent="0"/>
            <a:r>
              <a:rPr lang="zh-CN" altLang="en-US" dirty="0"/>
              <a:t>第四级</a:t>
            </a:r>
            <a:endParaRPr lang="zh-CN" altLang="en-US" dirty="0"/>
          </a:p>
          <a:p>
            <a:pPr lvl="4" indent="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054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eaLnBrk="1" fontAlgn="base" hangingPunct="1"/>
            <a:endParaRPr lang="zh-CN" altLang="en-US" sz="1200" strike="noStrike" noProof="1" dirty="0"/>
          </a:p>
        </p:txBody>
      </p:sp>
      <p:sp>
        <p:nvSpPr>
          <p:cNvPr id="2055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2" charset="0"/>
        <a:ea typeface="宋体" panose="02010600030101010101" pitchFamily="2" charset="-122"/>
      </a:defRPr>
    </a:lvl1pPr>
    <a:lvl2pPr marL="457200" lvl="1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2" charset="0"/>
        <a:ea typeface="宋体" panose="02010600030101010101" pitchFamily="2" charset="-122"/>
      </a:defRPr>
    </a:lvl2pPr>
    <a:lvl3pPr marL="914400" lvl="2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2" charset="0"/>
        <a:ea typeface="宋体" panose="02010600030101010101" pitchFamily="2" charset="-122"/>
      </a:defRPr>
    </a:lvl3pPr>
    <a:lvl4pPr marL="1371600" lvl="3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2" charset="0"/>
        <a:ea typeface="宋体" panose="02010600030101010101" pitchFamily="2" charset="-122"/>
      </a:defRPr>
    </a:lvl4pPr>
    <a:lvl5pPr marL="1828800" lvl="4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2" charset="0"/>
        <a:ea typeface="宋体" panose="02010600030101010101" pitchFamily="2" charset="-122"/>
      </a:defRPr>
    </a:lvl5pPr>
    <a:lvl6pPr marL="2286000" lvl="5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2" charset="0"/>
        <a:ea typeface="宋体" panose="02010600030101010101" pitchFamily="2" charset="-122"/>
      </a:defRPr>
    </a:lvl6pPr>
    <a:lvl7pPr marL="2743200" lvl="6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2" charset="0"/>
        <a:ea typeface="宋体" panose="02010600030101010101" pitchFamily="2" charset="-122"/>
      </a:defRPr>
    </a:lvl7pPr>
    <a:lvl8pPr marL="3200400" lvl="7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2" charset="0"/>
        <a:ea typeface="宋体" panose="02010600030101010101" pitchFamily="2" charset="-122"/>
      </a:defRPr>
    </a:lvl8pPr>
    <a:lvl9pPr marL="3657600" lvl="8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2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89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7890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37891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37735" y="692150"/>
            <a:ext cx="2060178" cy="5434013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692150"/>
            <a:ext cx="6061104" cy="5434013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844675"/>
            <a:ext cx="4032504" cy="42814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844675"/>
            <a:ext cx="4032504" cy="42814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37735" y="692150"/>
            <a:ext cx="2060178" cy="5434013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692150"/>
            <a:ext cx="6061104" cy="5434013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844675"/>
            <a:ext cx="4032504" cy="42814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844675"/>
            <a:ext cx="4032504" cy="42814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68313" y="692150"/>
            <a:ext cx="8229600" cy="8540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844675"/>
            <a:ext cx="8229600" cy="4281488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Rectangle 4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  <p:pic>
        <p:nvPicPr>
          <p:cNvPr id="1031" name="Picture 10" descr="无标题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9144000" cy="61912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  <p:hf sldNum="0" hdr="0" ftr="0" dt="0"/>
  <p:txStyles>
    <p:titleStyle>
      <a:lvl1pPr marL="0" lvl="0" indent="0" algn="ctr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68313" y="692150"/>
            <a:ext cx="8229600" cy="8540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Rectangle 3"/>
          <p:cNvSpPr>
            <a:spLocks noGrp="1"/>
          </p:cNvSpPr>
          <p:nvPr>
            <p:ph type="body"/>
          </p:nvPr>
        </p:nvSpPr>
        <p:spPr>
          <a:xfrm>
            <a:off x="457200" y="1844675"/>
            <a:ext cx="8229600" cy="4281488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Rectangle 4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eaLnBrk="1" fontAlgn="base" hangingPunct="1"/>
            <a:endParaRPr lang="en-US" altLang="x-none" strike="noStrike" noProof="1" dirty="0">
              <a:latin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  <p:pic>
        <p:nvPicPr>
          <p:cNvPr id="2055" name="Picture 10" descr="无标题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9144000" cy="61912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  <p:hf sldNum="0" hdr="0" ftr="0" dt="0"/>
  <p:txStyles>
    <p:titleStyle>
      <a:lvl1pPr marL="0" lvl="0" indent="0" algn="ctr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7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8.xml"/><Relationship Id="rId2" Type="http://schemas.openxmlformats.org/officeDocument/2006/relationships/image" Target="../media/image24.jpe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9.xml"/><Relationship Id="rId2" Type="http://schemas.openxmlformats.org/officeDocument/2006/relationships/image" Target="../media/image26.jpeg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0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32.xml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5.png"/><Relationship Id="rId7" Type="http://schemas.openxmlformats.org/officeDocument/2006/relationships/tags" Target="../tags/tag5.xml"/><Relationship Id="rId6" Type="http://schemas.openxmlformats.org/officeDocument/2006/relationships/image" Target="../media/image4.jpeg"/><Relationship Id="rId5" Type="http://schemas.openxmlformats.org/officeDocument/2006/relationships/tags" Target="../tags/tag4.xml"/><Relationship Id="rId4" Type="http://schemas.openxmlformats.org/officeDocument/2006/relationships/image" Target="../media/image3.png"/><Relationship Id="rId3" Type="http://schemas.openxmlformats.org/officeDocument/2006/relationships/tags" Target="../tags/tag3.xml"/><Relationship Id="rId26" Type="http://schemas.openxmlformats.org/officeDocument/2006/relationships/slideLayout" Target="../slideLayouts/slideLayout7.xml"/><Relationship Id="rId25" Type="http://schemas.openxmlformats.org/officeDocument/2006/relationships/tags" Target="../tags/tag18.xml"/><Relationship Id="rId24" Type="http://schemas.openxmlformats.org/officeDocument/2006/relationships/image" Target="../media/image9.jpeg"/><Relationship Id="rId23" Type="http://schemas.openxmlformats.org/officeDocument/2006/relationships/tags" Target="../tags/tag17.xml"/><Relationship Id="rId22" Type="http://schemas.openxmlformats.org/officeDocument/2006/relationships/image" Target="../media/image8.jpeg"/><Relationship Id="rId21" Type="http://schemas.openxmlformats.org/officeDocument/2006/relationships/tags" Target="../tags/tag16.xml"/><Relationship Id="rId20" Type="http://schemas.openxmlformats.org/officeDocument/2006/relationships/image" Target="../media/image7.png"/><Relationship Id="rId2" Type="http://schemas.openxmlformats.org/officeDocument/2006/relationships/image" Target="../media/image2.png"/><Relationship Id="rId19" Type="http://schemas.openxmlformats.org/officeDocument/2006/relationships/tags" Target="../tags/tag15.xml"/><Relationship Id="rId18" Type="http://schemas.openxmlformats.org/officeDocument/2006/relationships/image" Target="../media/image6.jpeg"/><Relationship Id="rId17" Type="http://schemas.openxmlformats.org/officeDocument/2006/relationships/tags" Target="../tags/tag14.xml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tags" Target="../tags/tag34.xml"/><Relationship Id="rId3" Type="http://schemas.openxmlformats.org/officeDocument/2006/relationships/image" Target="../media/image42.jpeg"/><Relationship Id="rId2" Type="http://schemas.openxmlformats.org/officeDocument/2006/relationships/tags" Target="../tags/tag33.xml"/><Relationship Id="rId1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slide" Target="slide1.xml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9.xml"/><Relationship Id="rId1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6.xml"/><Relationship Id="rId2" Type="http://schemas.openxmlformats.org/officeDocument/2006/relationships/image" Target="../media/image63.jpeg"/><Relationship Id="rId1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openxmlformats.org/officeDocument/2006/relationships/image" Target="../media/image65.jpeg"/><Relationship Id="rId1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image" Target="../media/image67.jpeg"/><Relationship Id="rId7" Type="http://schemas.openxmlformats.org/officeDocument/2006/relationships/tags" Target="../tags/tag40.xml"/><Relationship Id="rId6" Type="http://schemas.openxmlformats.org/officeDocument/2006/relationships/image" Target="../media/image42.jpeg"/><Relationship Id="rId5" Type="http://schemas.openxmlformats.org/officeDocument/2006/relationships/tags" Target="../tags/tag39.xml"/><Relationship Id="rId4" Type="http://schemas.openxmlformats.org/officeDocument/2006/relationships/image" Target="../media/image66.jpeg"/><Relationship Id="rId3" Type="http://schemas.openxmlformats.org/officeDocument/2006/relationships/tags" Target="../tags/tag38.xml"/><Relationship Id="rId2" Type="http://schemas.openxmlformats.org/officeDocument/2006/relationships/image" Target="../media/image43.jpeg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37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42.xml"/><Relationship Id="rId2" Type="http://schemas.openxmlformats.org/officeDocument/2006/relationships/image" Target="../media/image69.jpeg"/><Relationship Id="rId1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slide" Target="slide1.xml"/><Relationship Id="rId2" Type="http://schemas.openxmlformats.org/officeDocument/2006/relationships/image" Target="../media/image69.jpeg"/><Relationship Id="rId1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44.xml"/><Relationship Id="rId2" Type="http://schemas.openxmlformats.org/officeDocument/2006/relationships/image" Target="../media/image72.jpeg"/><Relationship Id="rId1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4.jpeg"/><Relationship Id="rId1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45.xml"/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6.xml"/><Relationship Id="rId1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50.xml"/><Relationship Id="rId1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1.xml"/><Relationship Id="rId2" Type="http://schemas.openxmlformats.org/officeDocument/2006/relationships/image" Target="../media/image12.png"/><Relationship Id="rId1" Type="http://schemas.openxmlformats.org/officeDocument/2006/relationships/tags" Target="../tags/tag20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2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24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tags" Target="../tags/tag23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5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6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TextBox 2"/>
          <p:cNvSpPr txBox="1"/>
          <p:nvPr/>
        </p:nvSpPr>
        <p:spPr>
          <a:xfrm>
            <a:off x="467995" y="2061210"/>
            <a:ext cx="8136890" cy="11169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>
              <a:lnSpc>
                <a:spcPts val="8000"/>
              </a:lnSpc>
            </a:pPr>
            <a:r>
              <a:rPr lang="zh-CN" altLang="en-US" sz="4800" b="1" noProof="1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华文楷体" panose="02010600040101010101" charset="-122"/>
                <a:ea typeface="华文楷体" panose="02010600040101010101" charset="-122"/>
                <a:cs typeface="+mn-cs"/>
              </a:rPr>
              <a:t>聚焦艺术剪纸</a:t>
            </a:r>
            <a:r>
              <a:rPr lang="en-US" altLang="zh-CN" sz="4800" b="1" noProof="1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华文楷体" panose="02010600040101010101" charset="-122"/>
                <a:ea typeface="华文楷体" panose="02010600040101010101" charset="-122"/>
                <a:cs typeface="+mn-cs"/>
              </a:rPr>
              <a:t>   </a:t>
            </a:r>
            <a:r>
              <a:rPr lang="zh-CN" altLang="en-US" sz="4800" b="1" noProof="1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华文楷体" panose="02010600040101010101" charset="-122"/>
                <a:ea typeface="华文楷体" panose="02010600040101010101" charset="-122"/>
                <a:cs typeface="+mn-cs"/>
              </a:rPr>
              <a:t>凸显学校特色</a:t>
            </a:r>
            <a:r>
              <a:rPr lang="en-US" altLang="zh-CN" sz="3200" b="1" noProof="1" dirty="0">
                <a:solidFill>
                  <a:srgbClr val="00B0F0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rPr>
              <a:t>                                      </a:t>
            </a:r>
            <a:endParaRPr lang="en-US" altLang="zh-CN" sz="3200" b="1" noProof="1" dirty="0">
              <a:solidFill>
                <a:srgbClr val="00B0F0"/>
              </a:solidFill>
              <a:latin typeface="华文楷体" panose="02010600040101010101" charset="-122"/>
              <a:ea typeface="华文楷体" panose="02010600040101010101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48100" y="4004945"/>
            <a:ext cx="475678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 dirty="0">
                <a:solidFill>
                  <a:srgbClr val="00B0F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泸县海潮镇学校</a:t>
            </a:r>
            <a:r>
              <a:rPr lang="en-US" altLang="zh-CN" sz="3200" b="1" dirty="0">
                <a:solidFill>
                  <a:srgbClr val="00B0F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   </a:t>
            </a:r>
            <a:r>
              <a:rPr lang="zh-CN" altLang="en-US" sz="3200" b="1" dirty="0">
                <a:solidFill>
                  <a:srgbClr val="00B0F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王小苹</a:t>
            </a:r>
            <a:endParaRPr lang="zh-CN" altLang="en-US" sz="3200" b="1" dirty="0">
              <a:solidFill>
                <a:srgbClr val="00B0F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6028">
        <p:wheel spokes="8"/>
      </p:transition>
    </mc:Choice>
    <mc:Fallback>
      <p:transition spd="slow" advTm="16028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10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605" y="908685"/>
            <a:ext cx="5050790" cy="3788410"/>
          </a:xfrm>
          <a:prstGeom prst="roundRect">
            <a:avLst/>
          </a:prstGeom>
        </p:spPr>
      </p:pic>
      <p:pic>
        <p:nvPicPr>
          <p:cNvPr id="3" name="图片 2" descr="IMG_09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545" y="1701165"/>
            <a:ext cx="2743200" cy="3657600"/>
          </a:xfrm>
          <a:prstGeom prst="can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0184">
        <p:wheel spokes="8"/>
      </p:transition>
    </mc:Choice>
    <mc:Fallback>
      <p:transition spd="slow" advTm="10184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80155" y="836930"/>
            <a:ext cx="4874895" cy="3156585"/>
          </a:xfrm>
          <a:prstGeom prst="teardrop">
            <a:avLst/>
          </a:prstGeom>
        </p:spPr>
      </p:pic>
      <p:pic>
        <p:nvPicPr>
          <p:cNvPr id="7" name="图片 6" descr="IMG_1321(20210817-093026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95" y="2997200"/>
            <a:ext cx="4840605" cy="3002915"/>
          </a:xfrm>
          <a:prstGeom prst="cube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28040" y="1557020"/>
            <a:ext cx="23691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2021年</a:t>
            </a:r>
            <a:r>
              <a:rPr lang="en-US" altLang="zh-CN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6</a:t>
            </a:r>
            <a:r>
              <a:rPr lang="zh-CN" altLang="en-US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月</a:t>
            </a:r>
            <a:endParaRPr lang="zh-CN" altLang="en-US" sz="24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74640" y="4869180"/>
            <a:ext cx="36023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泸州市禁毒宣传</a:t>
            </a:r>
            <a:r>
              <a:rPr lang="zh-CN" altLang="en-US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主题活动</a:t>
            </a:r>
            <a:endParaRPr lang="zh-CN" altLang="en-US" sz="24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4532">
        <p:wheel spokes="8"/>
      </p:transition>
    </mc:Choice>
    <mc:Fallback>
      <p:transition spd="slow" advTm="14532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460" y="836930"/>
            <a:ext cx="4315460" cy="5589270"/>
          </a:xfrm>
          <a:prstGeom prst="rect">
            <a:avLst/>
          </a:prstGeom>
        </p:spPr>
      </p:pic>
      <p:pic>
        <p:nvPicPr>
          <p:cNvPr id="25601" name="图片 1" descr="Screenshot_2020-10-29-18-23-40-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3890" y="783590"/>
            <a:ext cx="3039110" cy="60331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4667885" y="2132965"/>
            <a:ext cx="105600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5</a:t>
            </a:r>
            <a:r>
              <a:rPr lang="zh-CN" altLang="en-US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月</a:t>
            </a:r>
            <a:endParaRPr lang="zh-CN" altLang="en-US" sz="24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  <a:p>
            <a:endParaRPr lang="zh-CN" altLang="en-US" sz="24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  <a:p>
            <a:endParaRPr lang="zh-CN" altLang="en-US" sz="24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  <a:p>
            <a:endParaRPr lang="zh-CN" altLang="en-US" sz="24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  <a:p>
            <a:r>
              <a:rPr lang="zh-CN" altLang="en-US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强国平台</a:t>
            </a:r>
            <a:endParaRPr lang="zh-CN" altLang="en-US" sz="24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6053">
        <p:wheel spokes="8"/>
      </p:transition>
    </mc:Choice>
    <mc:Fallback>
      <p:transition spd="slow" advTm="605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995" y="908685"/>
            <a:ext cx="3187065" cy="56102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90" y="836930"/>
            <a:ext cx="3056890" cy="5382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120">
        <p:wheel spokes="8"/>
      </p:transition>
    </mc:Choice>
    <mc:Fallback>
      <p:transition spd="slow" advTm="2120">
        <p:wheel spokes="8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92785"/>
            <a:ext cx="6764655" cy="552005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836930"/>
            <a:ext cx="4275455" cy="54902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637">
        <p:wheel spokes="8"/>
      </p:transition>
    </mc:Choice>
    <mc:Fallback>
      <p:transition spd="slow" advTm="7637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505" y="1052830"/>
            <a:ext cx="7467600" cy="4946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0049">
        <p:wheel spokes="8"/>
      </p:transition>
    </mc:Choice>
    <mc:Fallback>
      <p:transition spd="slow" advTm="10049">
        <p:wheel spokes="8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Group 2"/>
          <p:cNvGrpSpPr/>
          <p:nvPr/>
        </p:nvGrpSpPr>
        <p:grpSpPr>
          <a:xfrm>
            <a:off x="7186613" y="476568"/>
            <a:ext cx="1543050" cy="1771650"/>
            <a:chOff x="0" y="0"/>
            <a:chExt cx="3240" cy="3720"/>
          </a:xfrm>
        </p:grpSpPr>
        <p:sp>
          <p:nvSpPr>
            <p:cNvPr id="5122" name="六边形 2"/>
            <p:cNvSpPr/>
            <p:nvPr/>
          </p:nvSpPr>
          <p:spPr>
            <a:xfrm rot="-5400000">
              <a:off x="-240" y="240"/>
              <a:ext cx="3720" cy="3240"/>
            </a:xfrm>
            <a:prstGeom prst="hexagon">
              <a:avLst>
                <a:gd name="adj" fmla="val 24998"/>
                <a:gd name="vf" fmla="val 11547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t" anchorCtr="0"/>
            <a:p>
              <a:endParaRPr lang="zh-CN" altLang="en-US" sz="100" dirty="0"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2" charset="0"/>
              </a:endParaRPr>
            </a:p>
          </p:txBody>
        </p:sp>
        <p:sp>
          <p:nvSpPr>
            <p:cNvPr id="5123" name="椭圆 5"/>
            <p:cNvSpPr/>
            <p:nvPr/>
          </p:nvSpPr>
          <p:spPr>
            <a:xfrm>
              <a:off x="235" y="410"/>
              <a:ext cx="2770" cy="2768"/>
            </a:xfrm>
            <a:prstGeom prst="ellipse">
              <a:avLst/>
            </a:prstGeom>
            <a:solidFill>
              <a:srgbClr val="FF5050"/>
            </a:solidFill>
            <a:ln w="9525">
              <a:noFill/>
            </a:ln>
          </p:spPr>
          <p:txBody>
            <a:bodyPr lIns="67627" tIns="35242" rIns="67627" bIns="35242" anchor="t" anchorCtr="0"/>
            <a:p>
              <a:r>
                <a:rPr lang="zh-CN" altLang="en-US" sz="5400" dirty="0">
                  <a:latin typeface="华文隶书" panose="02010800040101010101" pitchFamily="2" charset="-122"/>
                  <a:ea typeface="华文隶书" panose="02010800040101010101" pitchFamily="2" charset="-122"/>
                  <a:sym typeface="Calibri" panose="020F0502020204030204" pitchFamily="2" charset="0"/>
                </a:rPr>
                <a:t> </a:t>
              </a:r>
              <a:r>
                <a:rPr lang="zh-CN" altLang="en-US" sz="2400" dirty="0">
                  <a:latin typeface="华文隶书" panose="02010800040101010101" pitchFamily="2" charset="-122"/>
                  <a:ea typeface="华文隶书" panose="02010800040101010101" pitchFamily="2" charset="-122"/>
                  <a:sym typeface="Calibri" panose="020F0502020204030204" pitchFamily="2" charset="0"/>
                </a:rPr>
                <a:t>一室</a:t>
              </a:r>
              <a:endParaRPr lang="zh-CN" altLang="en-US" sz="2400" dirty="0">
                <a:latin typeface="华文隶书" panose="02010800040101010101" pitchFamily="2" charset="-122"/>
                <a:ea typeface="华文隶书" panose="02010800040101010101" pitchFamily="2" charset="-122"/>
                <a:sym typeface="Calibri" panose="020F0502020204030204" pitchFamily="2" charset="0"/>
              </a:endParaRPr>
            </a:p>
          </p:txBody>
        </p:sp>
      </p:grpSp>
      <p:grpSp>
        <p:nvGrpSpPr>
          <p:cNvPr id="3" name="Group 5"/>
          <p:cNvGrpSpPr/>
          <p:nvPr/>
        </p:nvGrpSpPr>
        <p:grpSpPr>
          <a:xfrm>
            <a:off x="6785293" y="2519998"/>
            <a:ext cx="1543050" cy="1771650"/>
            <a:chOff x="0" y="0"/>
            <a:chExt cx="3240" cy="3720"/>
          </a:xfrm>
        </p:grpSpPr>
        <p:sp>
          <p:nvSpPr>
            <p:cNvPr id="5125" name="六边形 4"/>
            <p:cNvSpPr/>
            <p:nvPr/>
          </p:nvSpPr>
          <p:spPr>
            <a:xfrm rot="-5082521">
              <a:off x="-240" y="240"/>
              <a:ext cx="3720" cy="3240"/>
            </a:xfrm>
            <a:prstGeom prst="hexagon">
              <a:avLst>
                <a:gd name="adj" fmla="val 33147"/>
                <a:gd name="vf" fmla="val 11547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t" anchorCtr="0"/>
            <a:p>
              <a:endParaRPr lang="zh-CN" altLang="en-US" sz="100" dirty="0"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2" charset="0"/>
              </a:endParaRPr>
            </a:p>
          </p:txBody>
        </p:sp>
        <p:sp>
          <p:nvSpPr>
            <p:cNvPr id="5126" name="椭圆 6"/>
            <p:cNvSpPr/>
            <p:nvPr/>
          </p:nvSpPr>
          <p:spPr>
            <a:xfrm>
              <a:off x="260" y="497"/>
              <a:ext cx="2770" cy="2768"/>
            </a:xfrm>
            <a:prstGeom prst="ellipse">
              <a:avLst/>
            </a:prstGeom>
            <a:solidFill>
              <a:srgbClr val="5B9BED"/>
            </a:solidFill>
            <a:ln w="9525">
              <a:noFill/>
            </a:ln>
          </p:spPr>
          <p:txBody>
            <a:bodyPr lIns="67627" tIns="35242" rIns="67627" bIns="35242" anchor="t" anchorCtr="0"/>
            <a:p>
              <a:endPara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Calibri" panose="020F0502020204030204" pitchFamily="2" charset="0"/>
              </a:endParaRPr>
            </a:p>
            <a:p>
              <a:r>
                <a:rPr lang="zh-CN" altLang="en-US" sz="2400" dirty="0">
                  <a:latin typeface="华文中宋" panose="02010600040101010101" pitchFamily="2" charset="-122"/>
                  <a:ea typeface="华文中宋" panose="02010600040101010101" pitchFamily="2" charset="-122"/>
                  <a:sym typeface="Calibri" panose="020F0502020204030204" pitchFamily="2" charset="0"/>
                </a:rPr>
                <a:t> 三评 </a:t>
              </a:r>
              <a:endPara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Calibri" panose="020F0502020204030204" pitchFamily="2" charset="0"/>
              </a:endParaRPr>
            </a:p>
          </p:txBody>
        </p:sp>
      </p:grpSp>
      <p:grpSp>
        <p:nvGrpSpPr>
          <p:cNvPr id="4" name="Group 8"/>
          <p:cNvGrpSpPr/>
          <p:nvPr/>
        </p:nvGrpSpPr>
        <p:grpSpPr>
          <a:xfrm>
            <a:off x="240983" y="1588135"/>
            <a:ext cx="1771650" cy="1543050"/>
            <a:chOff x="0" y="0"/>
            <a:chExt cx="3720" cy="3240"/>
          </a:xfrm>
        </p:grpSpPr>
        <p:sp>
          <p:nvSpPr>
            <p:cNvPr id="5128" name="六边形 3"/>
            <p:cNvSpPr/>
            <p:nvPr/>
          </p:nvSpPr>
          <p:spPr>
            <a:xfrm rot="-1558129">
              <a:off x="0" y="0"/>
              <a:ext cx="3720" cy="3240"/>
            </a:xfrm>
            <a:prstGeom prst="hexagon">
              <a:avLst>
                <a:gd name="adj" fmla="val 24998"/>
                <a:gd name="vf" fmla="val 11547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t" anchorCtr="0"/>
            <a:p>
              <a:endParaRPr lang="zh-CN" altLang="en-US" sz="100" dirty="0"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2" charset="0"/>
              </a:endParaRPr>
            </a:p>
          </p:txBody>
        </p:sp>
        <p:sp>
          <p:nvSpPr>
            <p:cNvPr id="5129" name="椭圆 7"/>
            <p:cNvSpPr/>
            <p:nvPr/>
          </p:nvSpPr>
          <p:spPr>
            <a:xfrm>
              <a:off x="475" y="237"/>
              <a:ext cx="2770" cy="2770"/>
            </a:xfrm>
            <a:prstGeom prst="ellipse">
              <a:avLst/>
            </a:prstGeom>
            <a:solidFill>
              <a:srgbClr val="F7CE54"/>
            </a:solidFill>
            <a:ln w="9525">
              <a:noFill/>
            </a:ln>
          </p:spPr>
          <p:txBody>
            <a:bodyPr lIns="67627" tIns="35242" rIns="67627" bIns="35242" anchor="t" anchorCtr="0"/>
            <a:p>
              <a:endPara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Calibri" panose="020F0502020204030204" pitchFamily="2" charset="0"/>
              </a:endParaRPr>
            </a:p>
            <a:p>
              <a:r>
                <a:rPr lang="zh-CN" altLang="en-US" sz="2400" dirty="0">
                  <a:latin typeface="华文中宋" panose="02010600040101010101" pitchFamily="2" charset="-122"/>
                  <a:ea typeface="华文中宋" panose="02010600040101010101" pitchFamily="2" charset="-122"/>
                  <a:sym typeface="Calibri" panose="020F0502020204030204" pitchFamily="2" charset="0"/>
                </a:rPr>
                <a:t> 二课</a:t>
              </a:r>
              <a:endPara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Calibri" panose="020F0502020204030204" pitchFamily="2" charset="0"/>
              </a:endParaRPr>
            </a:p>
          </p:txBody>
        </p:sp>
      </p:grpSp>
      <p:sp>
        <p:nvSpPr>
          <p:cNvPr id="6155" name="矩形 9"/>
          <p:cNvSpPr/>
          <p:nvPr/>
        </p:nvSpPr>
        <p:spPr>
          <a:xfrm>
            <a:off x="3491865" y="1844358"/>
            <a:ext cx="4665663" cy="50800"/>
          </a:xfrm>
          <a:prstGeom prst="rect">
            <a:avLst/>
          </a:prstGeom>
          <a:solidFill>
            <a:srgbClr val="FF6462"/>
          </a:solidFill>
          <a:ln w="9525">
            <a:noFill/>
          </a:ln>
        </p:spPr>
        <p:txBody>
          <a:bodyPr anchor="t" anchorCtr="0"/>
          <a:p>
            <a:endParaRPr lang="zh-CN" altLang="en-US" sz="100" dirty="0">
              <a:latin typeface="Arial" panose="020B0604020202020204" pitchFamily="34" charset="0"/>
              <a:ea typeface="宋体" panose="02010600030101010101" pitchFamily="2" charset="-122"/>
              <a:sym typeface="Calibri" panose="020F0502020204030204" pitchFamily="2" charset="0"/>
            </a:endParaRPr>
          </a:p>
        </p:txBody>
      </p:sp>
      <p:sp>
        <p:nvSpPr>
          <p:cNvPr id="6156" name="矩形 10"/>
          <p:cNvSpPr/>
          <p:nvPr/>
        </p:nvSpPr>
        <p:spPr>
          <a:xfrm>
            <a:off x="3347403" y="4049078"/>
            <a:ext cx="4308475" cy="49212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/>
            </a:solidFill>
          </a:ln>
        </p:spPr>
        <p:txBody>
          <a:bodyPr anchor="t" anchorCtr="0"/>
          <a:p>
            <a:endParaRPr lang="zh-CN" altLang="en-US" sz="100" dirty="0">
              <a:latin typeface="Arial" panose="020B0604020202020204" pitchFamily="34" charset="0"/>
              <a:ea typeface="宋体" panose="02010600030101010101" pitchFamily="2" charset="-122"/>
              <a:sym typeface="Calibri" panose="020F0502020204030204" pitchFamily="2" charset="0"/>
            </a:endParaRPr>
          </a:p>
        </p:txBody>
      </p:sp>
      <p:grpSp>
        <p:nvGrpSpPr>
          <p:cNvPr id="5" name="Group 13"/>
          <p:cNvGrpSpPr/>
          <p:nvPr/>
        </p:nvGrpSpPr>
        <p:grpSpPr>
          <a:xfrm>
            <a:off x="1043626" y="2564343"/>
            <a:ext cx="4115950" cy="477837"/>
            <a:chOff x="-5499" y="-668"/>
            <a:chExt cx="8644" cy="1003"/>
          </a:xfrm>
        </p:grpSpPr>
        <p:sp>
          <p:nvSpPr>
            <p:cNvPr id="5133" name="矩形 8"/>
            <p:cNvSpPr/>
            <p:nvPr/>
          </p:nvSpPr>
          <p:spPr>
            <a:xfrm>
              <a:off x="-5499" y="183"/>
              <a:ext cx="7935" cy="105"/>
            </a:xfrm>
            <a:prstGeom prst="rect">
              <a:avLst/>
            </a:prstGeom>
            <a:solidFill>
              <a:srgbClr val="FFDE73"/>
            </a:solidFill>
            <a:ln w="9525">
              <a:noFill/>
            </a:ln>
          </p:spPr>
          <p:txBody>
            <a:bodyPr anchor="t" anchorCtr="0"/>
            <a:p>
              <a:endParaRPr lang="zh-CN" altLang="en-US" sz="100" dirty="0"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2" charset="0"/>
              </a:endParaRPr>
            </a:p>
          </p:txBody>
        </p:sp>
        <p:sp>
          <p:nvSpPr>
            <p:cNvPr id="5134" name="矩形 11"/>
            <p:cNvSpPr/>
            <p:nvPr/>
          </p:nvSpPr>
          <p:spPr>
            <a:xfrm>
              <a:off x="-3685" y="-668"/>
              <a:ext cx="6830" cy="1003"/>
            </a:xfrm>
            <a:prstGeom prst="rect">
              <a:avLst/>
            </a:prstGeom>
            <a:solidFill>
              <a:srgbClr val="FFDE73"/>
            </a:solidFill>
            <a:ln w="9525">
              <a:noFill/>
            </a:ln>
          </p:spPr>
          <p:txBody>
            <a:bodyPr anchor="t" anchorCtr="0"/>
            <a:p>
              <a:pPr algn="ctr"/>
              <a:r>
                <a:rPr lang="zh-CN" altLang="en-US" sz="3000" dirty="0">
                  <a:solidFill>
                    <a:srgbClr val="404040"/>
                  </a:solidFill>
                  <a:latin typeface="Arial" panose="020B0604020202020204" pitchFamily="34" charset="0"/>
                  <a:ea typeface="华文隶书" panose="02010800040101010101" pitchFamily="2" charset="-122"/>
                  <a:sym typeface="Calibri" panose="020F0502020204030204" pitchFamily="2" charset="0"/>
                </a:rPr>
                <a:t>校本课、兴趣课</a:t>
              </a:r>
              <a:endParaRPr lang="zh-CN" altLang="en-US" sz="3000" dirty="0">
                <a:solidFill>
                  <a:srgbClr val="404040"/>
                </a:solidFill>
                <a:latin typeface="Arial" panose="020B0604020202020204" pitchFamily="34" charset="0"/>
                <a:ea typeface="华文隶书" panose="02010800040101010101" pitchFamily="2" charset="-122"/>
                <a:sym typeface="Calibri" panose="020F0502020204030204" pitchFamily="2" charset="0"/>
              </a:endParaRPr>
            </a:p>
          </p:txBody>
        </p:sp>
      </p:grpSp>
      <p:sp>
        <p:nvSpPr>
          <p:cNvPr id="6160" name="矩形 13"/>
          <p:cNvSpPr/>
          <p:nvPr/>
        </p:nvSpPr>
        <p:spPr>
          <a:xfrm>
            <a:off x="3419475" y="1331595"/>
            <a:ext cx="2986088" cy="523875"/>
          </a:xfrm>
          <a:prstGeom prst="rect">
            <a:avLst/>
          </a:prstGeom>
          <a:solidFill>
            <a:srgbClr val="FF6462"/>
          </a:solidFill>
          <a:ln w="9525">
            <a:noFill/>
          </a:ln>
        </p:spPr>
        <p:txBody>
          <a:bodyPr anchor="t" anchorCtr="0"/>
          <a:p>
            <a:pPr algn="ctr"/>
            <a:r>
              <a:rPr lang="zh-CN" altLang="en-US" sz="3000" dirty="0">
                <a:solidFill>
                  <a:srgbClr val="404040"/>
                </a:solidFill>
                <a:latin typeface="Arial" panose="020B0604020202020204" pitchFamily="34" charset="0"/>
                <a:ea typeface="华文隶书" panose="02010800040101010101" pitchFamily="2" charset="-122"/>
                <a:sym typeface="Calibri" panose="020F0502020204030204" pitchFamily="2" charset="0"/>
              </a:rPr>
              <a:t>艺术剪纸工作室</a:t>
            </a:r>
            <a:endParaRPr lang="zh-CN" altLang="en-US" sz="3000" dirty="0">
              <a:solidFill>
                <a:srgbClr val="404040"/>
              </a:solidFill>
              <a:latin typeface="Arial" panose="020B0604020202020204" pitchFamily="34" charset="0"/>
              <a:ea typeface="华文隶书" panose="02010800040101010101" pitchFamily="2" charset="-122"/>
              <a:sym typeface="Calibri" panose="020F0502020204030204" pitchFamily="2" charset="0"/>
            </a:endParaRPr>
          </a:p>
        </p:txBody>
      </p:sp>
      <p:sp>
        <p:nvSpPr>
          <p:cNvPr id="6161" name="矩形 14"/>
          <p:cNvSpPr/>
          <p:nvPr/>
        </p:nvSpPr>
        <p:spPr>
          <a:xfrm>
            <a:off x="3203575" y="3549650"/>
            <a:ext cx="3582035" cy="523875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 anchor="t" anchorCtr="0"/>
          <a:p>
            <a:pPr algn="ctr"/>
            <a:r>
              <a:rPr lang="zh-CN" altLang="en-US" sz="3000" dirty="0">
                <a:solidFill>
                  <a:srgbClr val="404040"/>
                </a:solidFill>
                <a:latin typeface="Arial" panose="020B0604020202020204" pitchFamily="34" charset="0"/>
                <a:ea typeface="华文隶书" panose="02010800040101010101" pitchFamily="2" charset="-122"/>
                <a:sym typeface="Calibri" panose="020F0502020204030204" pitchFamily="2" charset="0"/>
              </a:rPr>
              <a:t>新苗、能手、明星</a:t>
            </a:r>
            <a:endParaRPr lang="zh-CN" altLang="en-US" sz="3000" dirty="0">
              <a:solidFill>
                <a:srgbClr val="404040"/>
              </a:solidFill>
              <a:latin typeface="Arial" panose="020B0604020202020204" pitchFamily="34" charset="0"/>
              <a:ea typeface="华文隶书" panose="02010800040101010101" pitchFamily="2" charset="-122"/>
              <a:sym typeface="Calibri" panose="020F0502020204030204" pitchFamily="2" charset="0"/>
            </a:endParaRPr>
          </a:p>
        </p:txBody>
      </p:sp>
      <p:sp>
        <p:nvSpPr>
          <p:cNvPr id="5137" name="文本框 18"/>
          <p:cNvSpPr txBox="1"/>
          <p:nvPr/>
        </p:nvSpPr>
        <p:spPr>
          <a:xfrm>
            <a:off x="8389938" y="1144588"/>
            <a:ext cx="339725" cy="1079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/>
            <a:r>
              <a:rPr lang="en-US" altLang="zh-CN" sz="100" dirty="0"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endParaRPr lang="zh-CN" altLang="en-US" sz="1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3868" y="3480753"/>
            <a:ext cx="1543050" cy="1771650"/>
            <a:chOff x="0" y="0"/>
            <a:chExt cx="3240" cy="3720"/>
          </a:xfrm>
        </p:grpSpPr>
        <p:sp>
          <p:nvSpPr>
            <p:cNvPr id="7" name="六边形 4"/>
            <p:cNvSpPr/>
            <p:nvPr/>
          </p:nvSpPr>
          <p:spPr>
            <a:xfrm rot="-5082521">
              <a:off x="-240" y="240"/>
              <a:ext cx="3720" cy="3240"/>
            </a:xfrm>
            <a:prstGeom prst="hexagon">
              <a:avLst>
                <a:gd name="adj" fmla="val 33147"/>
                <a:gd name="vf" fmla="val 11547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t" anchorCtr="0"/>
            <a:p>
              <a:endParaRPr lang="zh-CN" altLang="en-US" sz="100" dirty="0"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2" charset="0"/>
              </a:endParaRPr>
            </a:p>
          </p:txBody>
        </p:sp>
        <p:sp>
          <p:nvSpPr>
            <p:cNvPr id="8" name="椭圆 6"/>
            <p:cNvSpPr/>
            <p:nvPr/>
          </p:nvSpPr>
          <p:spPr>
            <a:xfrm>
              <a:off x="260" y="497"/>
              <a:ext cx="2770" cy="2768"/>
            </a:xfrm>
            <a:prstGeom prst="ellipse">
              <a:avLst/>
            </a:prstGeom>
            <a:gradFill>
              <a:gsLst>
                <a:gs pos="19000">
                  <a:srgbClr val="FFB9B9"/>
                </a:gs>
                <a:gs pos="64000">
                  <a:srgbClr val="FF8F8E"/>
                </a:gs>
                <a:gs pos="44000">
                  <a:srgbClr val="FE9E9F"/>
                </a:gs>
                <a:gs pos="84000">
                  <a:srgbClr val="FF7373"/>
                </a:gs>
              </a:gsLst>
              <a:lin scaled="1"/>
            </a:gradFill>
            <a:ln w="9525">
              <a:noFill/>
            </a:ln>
          </p:spPr>
          <p:txBody>
            <a:bodyPr lIns="67627" tIns="35242" rIns="67627" bIns="35242" anchor="t" anchorCtr="0"/>
            <a:p>
              <a:endParaRPr lang="zh-CN" altLang="en-US" sz="2400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华文中宋" panose="02010600040101010101" pitchFamily="2" charset="-122"/>
                <a:ea typeface="华文中宋" panose="02010600040101010101" pitchFamily="2" charset="-122"/>
                <a:sym typeface="Calibri" panose="020F0502020204030204" pitchFamily="2" charset="0"/>
              </a:endParaRPr>
            </a:p>
            <a:p>
              <a:r>
                <a:rPr lang="zh-CN" altLang="en-US" sz="2400" dirty="0">
                  <a:latin typeface="华文中宋" panose="02010600040101010101" pitchFamily="2" charset="-122"/>
                  <a:ea typeface="华文中宋" panose="02010600040101010101" pitchFamily="2" charset="-122"/>
                  <a:sym typeface="Calibri" panose="020F0502020204030204" pitchFamily="2" charset="0"/>
                </a:rPr>
                <a:t> 四比 </a:t>
              </a:r>
              <a:endPara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Calibri" panose="020F0502020204030204" pitchFamily="2" charset="0"/>
              </a:endParaRPr>
            </a:p>
          </p:txBody>
        </p:sp>
      </p:grpSp>
      <p:sp>
        <p:nvSpPr>
          <p:cNvPr id="9" name="矩形 10"/>
          <p:cNvSpPr/>
          <p:nvPr/>
        </p:nvSpPr>
        <p:spPr>
          <a:xfrm>
            <a:off x="1042988" y="5013008"/>
            <a:ext cx="4308475" cy="49212"/>
          </a:xfrm>
          <a:prstGeom prst="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ln w="9525">
            <a:solidFill>
              <a:schemeClr val="accent1"/>
            </a:solidFill>
          </a:ln>
        </p:spPr>
        <p:txBody>
          <a:bodyPr anchor="t" anchorCtr="0"/>
          <a:p>
            <a:endParaRPr lang="zh-CN" altLang="en-US" sz="100" dirty="0">
              <a:latin typeface="Arial" panose="020B0604020202020204" pitchFamily="34" charset="0"/>
              <a:ea typeface="宋体" panose="02010600030101010101" pitchFamily="2" charset="-122"/>
              <a:sym typeface="Calibri" panose="020F0502020204030204" pitchFamily="2" charset="0"/>
            </a:endParaRPr>
          </a:p>
        </p:txBody>
      </p:sp>
      <p:sp>
        <p:nvSpPr>
          <p:cNvPr id="10" name="矩形 14"/>
          <p:cNvSpPr/>
          <p:nvPr/>
        </p:nvSpPr>
        <p:spPr>
          <a:xfrm>
            <a:off x="2051685" y="4580890"/>
            <a:ext cx="4451350" cy="483235"/>
          </a:xfrm>
          <a:prstGeom prst="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ln w="9525">
            <a:noFill/>
          </a:ln>
        </p:spPr>
        <p:txBody>
          <a:bodyPr anchor="t" anchorCtr="0"/>
          <a:p>
            <a:pPr algn="ctr"/>
            <a:r>
              <a:rPr lang="zh-CN" altLang="en-US" sz="3000" dirty="0">
                <a:solidFill>
                  <a:srgbClr val="404040"/>
                </a:solidFill>
                <a:latin typeface="Arial" panose="020B0604020202020204" pitchFamily="34" charset="0"/>
                <a:ea typeface="华文隶书" panose="02010800040101010101" pitchFamily="2" charset="-122"/>
                <a:sym typeface="Calibri" panose="020F0502020204030204" pitchFamily="2" charset="0"/>
              </a:rPr>
              <a:t>创意、技巧、创作、精品</a:t>
            </a:r>
            <a:endParaRPr lang="zh-CN" altLang="en-US" sz="3000" dirty="0">
              <a:solidFill>
                <a:srgbClr val="404040"/>
              </a:solidFill>
              <a:latin typeface="Arial" panose="020B0604020202020204" pitchFamily="34" charset="0"/>
              <a:ea typeface="华文隶书" panose="02010800040101010101" pitchFamily="2" charset="-122"/>
              <a:sym typeface="Calibri" panose="020F0502020204030204" pitchFamily="2" charset="0"/>
            </a:endParaRPr>
          </a:p>
        </p:txBody>
      </p:sp>
      <p:grpSp>
        <p:nvGrpSpPr>
          <p:cNvPr id="11" name="Group 5"/>
          <p:cNvGrpSpPr/>
          <p:nvPr/>
        </p:nvGrpSpPr>
        <p:grpSpPr>
          <a:xfrm>
            <a:off x="6103938" y="4920298"/>
            <a:ext cx="1620679" cy="1771650"/>
            <a:chOff x="0" y="0"/>
            <a:chExt cx="3403" cy="3720"/>
          </a:xfrm>
        </p:grpSpPr>
        <p:sp>
          <p:nvSpPr>
            <p:cNvPr id="12" name="六边形 4"/>
            <p:cNvSpPr/>
            <p:nvPr/>
          </p:nvSpPr>
          <p:spPr>
            <a:xfrm rot="-5082521">
              <a:off x="-240" y="240"/>
              <a:ext cx="3720" cy="3240"/>
            </a:xfrm>
            <a:prstGeom prst="hexagon">
              <a:avLst>
                <a:gd name="adj" fmla="val 33147"/>
                <a:gd name="vf" fmla="val 11547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t" anchorCtr="0"/>
            <a:p>
              <a:endParaRPr lang="zh-CN" altLang="en-US" sz="100" dirty="0"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2" charset="0"/>
              </a:endParaRPr>
            </a:p>
          </p:txBody>
        </p:sp>
        <p:sp>
          <p:nvSpPr>
            <p:cNvPr id="13" name="椭圆 6"/>
            <p:cNvSpPr/>
            <p:nvPr/>
          </p:nvSpPr>
          <p:spPr>
            <a:xfrm>
              <a:off x="260" y="497"/>
              <a:ext cx="3143" cy="2888"/>
            </a:xfrm>
            <a:prstGeom prst="ellipse">
              <a:avLst/>
            </a:prstGeom>
            <a:solidFill>
              <a:srgbClr val="92D050"/>
            </a:solidFill>
            <a:ln w="9525">
              <a:noFill/>
            </a:ln>
          </p:spPr>
          <p:txBody>
            <a:bodyPr lIns="67627" tIns="35242" rIns="67627" bIns="35242" anchor="t" anchorCtr="0"/>
            <a:p>
              <a:endParaRPr lang="zh-CN" altLang="en-US" sz="2400" dirty="0">
                <a:solidFill>
                  <a:srgbClr val="92D05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Calibri" panose="020F0502020204030204" pitchFamily="2" charset="0"/>
              </a:endParaRPr>
            </a:p>
            <a:p>
              <a:r>
                <a:rPr lang="zh-CN" altLang="en-US" sz="2400" dirty="0">
                  <a:latin typeface="华文中宋" panose="02010600040101010101" pitchFamily="2" charset="-122"/>
                  <a:ea typeface="华文中宋" panose="02010600040101010101" pitchFamily="2" charset="-122"/>
                  <a:sym typeface="Calibri" panose="020F0502020204030204" pitchFamily="2" charset="0"/>
                </a:rPr>
                <a:t>五结合 </a:t>
              </a:r>
              <a:endPara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Calibri" panose="020F0502020204030204" pitchFamily="2" charset="0"/>
              </a:endParaRPr>
            </a:p>
          </p:txBody>
        </p:sp>
      </p:grpSp>
      <p:sp>
        <p:nvSpPr>
          <p:cNvPr id="14" name="矩形 10"/>
          <p:cNvSpPr/>
          <p:nvPr/>
        </p:nvSpPr>
        <p:spPr>
          <a:xfrm>
            <a:off x="2915603" y="6483033"/>
            <a:ext cx="4308475" cy="49212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1"/>
            </a:solidFill>
          </a:ln>
        </p:spPr>
        <p:txBody>
          <a:bodyPr anchor="t" anchorCtr="0"/>
          <a:p>
            <a:endParaRPr lang="zh-CN" altLang="en-US" sz="100" dirty="0">
              <a:latin typeface="Arial" panose="020B0604020202020204" pitchFamily="34" charset="0"/>
              <a:ea typeface="宋体" panose="02010600030101010101" pitchFamily="2" charset="-122"/>
              <a:sym typeface="Calibri" panose="020F0502020204030204" pitchFamily="2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71550" y="6050915"/>
            <a:ext cx="4451350" cy="483235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  <p:txBody>
          <a:bodyPr anchor="t" anchorCtr="0"/>
          <a:p>
            <a:pPr algn="ctr"/>
            <a:r>
              <a:rPr lang="zh-CN" altLang="en-US" sz="3000" dirty="0">
                <a:solidFill>
                  <a:srgbClr val="404040"/>
                </a:solidFill>
                <a:latin typeface="Arial" panose="020B0604020202020204" pitchFamily="34" charset="0"/>
                <a:ea typeface="华文隶书" panose="02010800040101010101" pitchFamily="2" charset="-122"/>
                <a:sym typeface="Calibri" panose="020F0502020204030204" pitchFamily="2" charset="0"/>
              </a:rPr>
              <a:t>德、智、体、美、劳</a:t>
            </a:r>
            <a:endParaRPr lang="zh-CN" altLang="en-US" sz="3000" dirty="0">
              <a:solidFill>
                <a:srgbClr val="404040"/>
              </a:solidFill>
              <a:latin typeface="Arial" panose="020B0604020202020204" pitchFamily="34" charset="0"/>
              <a:ea typeface="华文隶书" panose="02010800040101010101" pitchFamily="2" charset="-122"/>
              <a:sym typeface="Calibri" panose="020F0502020204030204" pitchFamily="2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8012">
        <p:wheel spokes="8"/>
      </p:transition>
    </mc:Choice>
    <mc:Fallback>
      <p:transition spd="slow" advTm="18012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3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3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3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3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5" grpId="0" bldLvl="0" animBg="1"/>
      <p:bldP spid="6156" grpId="0" bldLvl="0" animBg="1"/>
      <p:bldP spid="6160" grpId="0" bldLvl="0" animBg="1"/>
      <p:bldP spid="6161" grpId="0" bldLvl="0" animBg="1"/>
      <p:bldP spid="9" grpId="0" bldLvl="0" animBg="1"/>
      <p:bldP spid="10" grpId="0" bldLvl="0" animBg="1"/>
      <p:bldP spid="14" grpId="0" bldLvl="0" animBg="1"/>
      <p:bldP spid="1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Group 2"/>
          <p:cNvGrpSpPr/>
          <p:nvPr/>
        </p:nvGrpSpPr>
        <p:grpSpPr>
          <a:xfrm>
            <a:off x="7627938" y="5177790"/>
            <a:ext cx="1543050" cy="1771650"/>
            <a:chOff x="0" y="0"/>
            <a:chExt cx="3240" cy="3720"/>
          </a:xfrm>
        </p:grpSpPr>
        <p:sp>
          <p:nvSpPr>
            <p:cNvPr id="6146" name="六边形 2"/>
            <p:cNvSpPr/>
            <p:nvPr/>
          </p:nvSpPr>
          <p:spPr>
            <a:xfrm rot="-5400000">
              <a:off x="-240" y="240"/>
              <a:ext cx="3720" cy="3240"/>
            </a:xfrm>
            <a:prstGeom prst="hexagon">
              <a:avLst>
                <a:gd name="adj" fmla="val 24998"/>
                <a:gd name="vf" fmla="val 11547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t" anchorCtr="0"/>
            <a:p>
              <a:endParaRPr lang="zh-CN" altLang="en-US" sz="100" dirty="0"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2" charset="0"/>
              </a:endParaRPr>
            </a:p>
          </p:txBody>
        </p:sp>
        <p:sp>
          <p:nvSpPr>
            <p:cNvPr id="6147" name="椭圆 5"/>
            <p:cNvSpPr/>
            <p:nvPr/>
          </p:nvSpPr>
          <p:spPr>
            <a:xfrm>
              <a:off x="235" y="410"/>
              <a:ext cx="2770" cy="2768"/>
            </a:xfrm>
            <a:prstGeom prst="ellipse">
              <a:avLst/>
            </a:prstGeom>
            <a:solidFill>
              <a:srgbClr val="FF5050"/>
            </a:solidFill>
            <a:ln w="9525">
              <a:noFill/>
            </a:ln>
          </p:spPr>
          <p:txBody>
            <a:bodyPr lIns="67627" tIns="35242" rIns="67627" bIns="35242" anchor="t" anchorCtr="0"/>
            <a:p>
              <a:r>
                <a:rPr lang="zh-CN" altLang="en-US" sz="5400" dirty="0">
                  <a:latin typeface="华文隶书" panose="02010800040101010101" pitchFamily="2" charset="-122"/>
                  <a:ea typeface="华文隶书" panose="02010800040101010101" pitchFamily="2" charset="-122"/>
                  <a:sym typeface="Calibri" panose="020F0502020204030204" pitchFamily="2" charset="0"/>
                </a:rPr>
                <a:t> </a:t>
              </a:r>
              <a:r>
                <a:rPr lang="zh-CN" altLang="en-US" sz="2400" dirty="0">
                  <a:latin typeface="华文中宋" panose="02010600040101010101" pitchFamily="2" charset="-122"/>
                  <a:ea typeface="华文中宋" panose="02010600040101010101" pitchFamily="2" charset="-122"/>
                  <a:sym typeface="Calibri" panose="020F0502020204030204" pitchFamily="2" charset="0"/>
                </a:rPr>
                <a:t>一室</a:t>
              </a:r>
              <a:endPara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Calibri" panose="020F0502020204030204" pitchFamily="2" charset="0"/>
              </a:endParaRPr>
            </a:p>
          </p:txBody>
        </p:sp>
      </p:grpSp>
      <p:sp>
        <p:nvSpPr>
          <p:cNvPr id="6155" name="矩形 9"/>
          <p:cNvSpPr/>
          <p:nvPr/>
        </p:nvSpPr>
        <p:spPr>
          <a:xfrm>
            <a:off x="3563620" y="5486718"/>
            <a:ext cx="4665663" cy="52387"/>
          </a:xfrm>
          <a:prstGeom prst="rect">
            <a:avLst/>
          </a:prstGeom>
          <a:solidFill>
            <a:srgbClr val="FF6462"/>
          </a:solidFill>
          <a:ln w="9525">
            <a:noFill/>
          </a:ln>
        </p:spPr>
        <p:txBody>
          <a:bodyPr anchor="t" anchorCtr="0"/>
          <a:p>
            <a:endParaRPr lang="zh-CN" altLang="en-US" sz="100" dirty="0">
              <a:latin typeface="Arial" panose="020B0604020202020204" pitchFamily="34" charset="0"/>
              <a:ea typeface="宋体" panose="02010600030101010101" pitchFamily="2" charset="-122"/>
              <a:sym typeface="Calibri" panose="020F0502020204030204" pitchFamily="2" charset="0"/>
            </a:endParaRPr>
          </a:p>
        </p:txBody>
      </p:sp>
      <p:sp>
        <p:nvSpPr>
          <p:cNvPr id="6150" name="文本框 18"/>
          <p:cNvSpPr txBox="1"/>
          <p:nvPr/>
        </p:nvSpPr>
        <p:spPr>
          <a:xfrm>
            <a:off x="8389938" y="1144588"/>
            <a:ext cx="339725" cy="1079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/>
            <a:r>
              <a:rPr lang="en-US" altLang="zh-CN" sz="100" dirty="0"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endParaRPr lang="zh-CN" altLang="en-US" sz="1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" name="图片 2" descr="IMG_059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0295" y="1052830"/>
            <a:ext cx="6505575" cy="4406265"/>
          </a:xfrm>
          <a:prstGeom prst="rect">
            <a:avLst/>
          </a:prstGeom>
        </p:spPr>
      </p:pic>
      <p:pic>
        <p:nvPicPr>
          <p:cNvPr id="4" name="图片 3" descr="IMG_17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95" y="1052830"/>
            <a:ext cx="6479540" cy="4557395"/>
          </a:xfrm>
          <a:prstGeom prst="rect">
            <a:avLst/>
          </a:prstGeom>
        </p:spPr>
      </p:pic>
      <p:sp>
        <p:nvSpPr>
          <p:cNvPr id="6160" name="矩形 13"/>
          <p:cNvSpPr/>
          <p:nvPr/>
        </p:nvSpPr>
        <p:spPr>
          <a:xfrm>
            <a:off x="3079750" y="5013325"/>
            <a:ext cx="2984500" cy="523875"/>
          </a:xfrm>
          <a:prstGeom prst="rect">
            <a:avLst/>
          </a:prstGeom>
          <a:solidFill>
            <a:srgbClr val="FF6462"/>
          </a:solidFill>
          <a:ln w="9525">
            <a:noFill/>
          </a:ln>
        </p:spPr>
        <p:txBody>
          <a:bodyPr anchor="t" anchorCtr="0"/>
          <a:p>
            <a:pPr algn="ctr"/>
            <a:r>
              <a:rPr lang="zh-CN" altLang="en-US" sz="3000" dirty="0">
                <a:solidFill>
                  <a:srgbClr val="404040"/>
                </a:solidFill>
                <a:latin typeface="Arial" panose="020B0604020202020204" pitchFamily="34" charset="0"/>
                <a:ea typeface="华文隶书" panose="02010800040101010101" pitchFamily="2" charset="-122"/>
                <a:sym typeface="Calibri" panose="020F0502020204030204" pitchFamily="2" charset="0"/>
              </a:rPr>
              <a:t>艺术剪纸工作室</a:t>
            </a:r>
            <a:endParaRPr lang="zh-CN" altLang="en-US" sz="3000" dirty="0">
              <a:solidFill>
                <a:srgbClr val="404040"/>
              </a:solidFill>
              <a:latin typeface="Arial" panose="020B0604020202020204" pitchFamily="34" charset="0"/>
              <a:ea typeface="华文隶书" panose="02010800040101010101" pitchFamily="2" charset="-122"/>
              <a:sym typeface="Calibri" panose="020F0502020204030204" pitchFamily="2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3889">
        <p:wheel spokes="8"/>
      </p:transition>
    </mc:Choice>
    <mc:Fallback>
      <p:transition spd="slow" advTm="23889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3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3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5" grpId="0" bldLvl="0" animBg="1"/>
      <p:bldP spid="616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7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288" y="336550"/>
            <a:ext cx="8137525" cy="6353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9398">
        <p:wheel spokes="8"/>
      </p:transition>
    </mc:Choice>
    <mc:Fallback>
      <p:transition spd="slow" advTm="9398">
        <p:wheel spokes="8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337332">
            <a:off x="5911850" y="1411288"/>
            <a:ext cx="2565400" cy="4157662"/>
          </a:xfrm>
          <a:prstGeom prst="rect">
            <a:avLst/>
          </a:prstGeom>
          <a:noFill/>
          <a:ln w="19050" cap="flat" cmpd="sng">
            <a:solidFill>
              <a:srgbClr val="C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100" y="1143000"/>
            <a:ext cx="2735263" cy="4168775"/>
          </a:xfrm>
          <a:prstGeom prst="rect">
            <a:avLst/>
          </a:prstGeom>
          <a:noFill/>
          <a:ln w="15875" cap="flat" cmpd="sng">
            <a:solidFill>
              <a:srgbClr val="C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" y="1247775"/>
            <a:ext cx="2880360" cy="4378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410">
        <p:wheel spokes="8"/>
      </p:transition>
    </mc:Choice>
    <mc:Fallback>
      <p:transition spd="slow" advTm="7410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A-图片 2" descr="几何拼接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3952" r="3952"/>
          <a:stretch>
            <a:fillRect/>
          </a:stretch>
        </p:blipFill>
        <p:spPr>
          <a:xfrm>
            <a:off x="-14908003" y="1286411"/>
            <a:ext cx="4489968" cy="3367476"/>
          </a:xfrm>
          <a:prstGeom prst="rect">
            <a:avLst/>
          </a:prstGeom>
          <a:effectLst>
            <a:outerShdw blurRad="127000" dist="38100" dir="16200000" rotWithShape="0">
              <a:prstClr val="black">
                <a:alpha val="20000"/>
              </a:prstClr>
            </a:outerShdw>
          </a:effectLst>
        </p:spPr>
      </p:pic>
      <p:pic>
        <p:nvPicPr>
          <p:cNvPr id="6" name="PA-图片 3" descr="字体感觉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765" b="765"/>
          <a:stretch>
            <a:fillRect/>
          </a:stretch>
        </p:blipFill>
        <p:spPr>
          <a:xfrm>
            <a:off x="-9983717" y="1286411"/>
            <a:ext cx="4489968" cy="3367476"/>
          </a:xfrm>
          <a:prstGeom prst="rect">
            <a:avLst/>
          </a:prstGeom>
          <a:effectLst>
            <a:outerShdw blurRad="127000" dist="38100" dir="16200000" rotWithShape="0">
              <a:prstClr val="black">
                <a:alpha val="20000"/>
              </a:prstClr>
            </a:outerShdw>
          </a:effectLst>
        </p:spPr>
      </p:pic>
      <p:pic>
        <p:nvPicPr>
          <p:cNvPr id="3" name="PA-图片 4" descr="几何图形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22838" b="22838"/>
          <a:stretch>
            <a:fillRect/>
          </a:stretch>
        </p:blipFill>
        <p:spPr>
          <a:xfrm>
            <a:off x="-5059431" y="1286411"/>
            <a:ext cx="4489968" cy="3367476"/>
          </a:xfrm>
          <a:prstGeom prst="rect">
            <a:avLst/>
          </a:prstGeom>
          <a:effectLst>
            <a:outerShdw blurRad="127000" dist="38100" dir="16200000" rotWithShape="0">
              <a:prstClr val="black">
                <a:alpha val="20000"/>
              </a:prstClr>
            </a:outerShdw>
          </a:effectLst>
        </p:spPr>
      </p:pic>
      <p:pic>
        <p:nvPicPr>
          <p:cNvPr id="4" name="PA-图片 6" descr="字体感觉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7088" r="7088"/>
          <a:stretch>
            <a:fillRect/>
          </a:stretch>
        </p:blipFill>
        <p:spPr>
          <a:xfrm>
            <a:off x="-135145" y="1286411"/>
            <a:ext cx="4489969" cy="3367476"/>
          </a:xfrm>
          <a:prstGeom prst="rect">
            <a:avLst/>
          </a:prstGeom>
          <a:effectLst>
            <a:outerShdw blurRad="127000" dist="38100" dir="16200000" rotWithShape="0">
              <a:prstClr val="black">
                <a:alpha val="20000"/>
              </a:prstClr>
            </a:outerShdw>
          </a:effectLst>
        </p:spPr>
      </p:pic>
      <p:sp>
        <p:nvSpPr>
          <p:cNvPr id="5" name="PA-椭圆 15"/>
          <p:cNvSpPr/>
          <p:nvPr>
            <p:custDataLst>
              <p:tags r:id="rId9"/>
            </p:custDataLst>
          </p:nvPr>
        </p:nvSpPr>
        <p:spPr>
          <a:xfrm flipH="1">
            <a:off x="3442582" y="5540837"/>
            <a:ext cx="207229" cy="207229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PA-椭圆 19"/>
          <p:cNvSpPr/>
          <p:nvPr>
            <p:custDataLst>
              <p:tags r:id="rId10"/>
            </p:custDataLst>
          </p:nvPr>
        </p:nvSpPr>
        <p:spPr>
          <a:xfrm flipH="1">
            <a:off x="3903669" y="5540837"/>
            <a:ext cx="207229" cy="207229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PA-椭圆 20"/>
          <p:cNvSpPr/>
          <p:nvPr>
            <p:custDataLst>
              <p:tags r:id="rId11"/>
            </p:custDataLst>
          </p:nvPr>
        </p:nvSpPr>
        <p:spPr>
          <a:xfrm flipH="1">
            <a:off x="4364753" y="5542312"/>
            <a:ext cx="207229" cy="207229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27" name="PA-椭圆 15"/>
          <p:cNvSpPr/>
          <p:nvPr>
            <p:custDataLst>
              <p:tags r:id="rId12"/>
            </p:custDataLst>
          </p:nvPr>
        </p:nvSpPr>
        <p:spPr>
          <a:xfrm flipH="1">
            <a:off x="4825838" y="5540837"/>
            <a:ext cx="207229" cy="207229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PA-椭圆 15"/>
          <p:cNvSpPr/>
          <p:nvPr>
            <p:custDataLst>
              <p:tags r:id="rId13"/>
            </p:custDataLst>
          </p:nvPr>
        </p:nvSpPr>
        <p:spPr>
          <a:xfrm flipH="1">
            <a:off x="5286923" y="5540837"/>
            <a:ext cx="207229" cy="207229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PA-椭圆 15"/>
          <p:cNvSpPr/>
          <p:nvPr>
            <p:custDataLst>
              <p:tags r:id="rId14"/>
            </p:custDataLst>
          </p:nvPr>
        </p:nvSpPr>
        <p:spPr>
          <a:xfrm flipH="1">
            <a:off x="5748008" y="5540837"/>
            <a:ext cx="207229" cy="207229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PA-椭圆 15"/>
          <p:cNvSpPr/>
          <p:nvPr>
            <p:custDataLst>
              <p:tags r:id="rId15"/>
            </p:custDataLst>
          </p:nvPr>
        </p:nvSpPr>
        <p:spPr>
          <a:xfrm flipH="1">
            <a:off x="6209093" y="5540837"/>
            <a:ext cx="207229" cy="207229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PA-椭圆 15"/>
          <p:cNvSpPr/>
          <p:nvPr>
            <p:custDataLst>
              <p:tags r:id="rId16"/>
            </p:custDataLst>
          </p:nvPr>
        </p:nvSpPr>
        <p:spPr>
          <a:xfrm flipH="1">
            <a:off x="2981498" y="5540837"/>
            <a:ext cx="207229" cy="207229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6" name="PA-图片 2" descr="几何拼接1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5674" r="5674"/>
          <a:stretch>
            <a:fillRect/>
          </a:stretch>
        </p:blipFill>
        <p:spPr>
          <a:xfrm>
            <a:off x="4789142" y="1286411"/>
            <a:ext cx="4489968" cy="3367476"/>
          </a:xfrm>
          <a:prstGeom prst="rect">
            <a:avLst/>
          </a:prstGeom>
          <a:effectLst>
            <a:outerShdw blurRad="127000" dist="38100" dir="16200000" rotWithShape="0">
              <a:prstClr val="black">
                <a:alpha val="20000"/>
              </a:prstClr>
            </a:outerShdw>
          </a:effectLst>
        </p:spPr>
      </p:pic>
      <p:pic>
        <p:nvPicPr>
          <p:cNvPr id="28" name="PA-图片 2" descr="几何拼接1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12491" r="12491"/>
          <a:stretch>
            <a:fillRect/>
          </a:stretch>
        </p:blipFill>
        <p:spPr>
          <a:xfrm>
            <a:off x="9713426" y="1286411"/>
            <a:ext cx="4490005" cy="3367503"/>
          </a:xfrm>
          <a:prstGeom prst="rect">
            <a:avLst/>
          </a:prstGeom>
          <a:effectLst>
            <a:outerShdw blurRad="127000" dist="38100" dir="16200000" rotWithShape="0">
              <a:prstClr val="black">
                <a:alpha val="20000"/>
              </a:prstClr>
            </a:outerShdw>
          </a:effectLst>
        </p:spPr>
      </p:pic>
      <p:pic>
        <p:nvPicPr>
          <p:cNvPr id="30" name="PA-图片 2" descr="几何拼接1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5674" r="5674"/>
          <a:stretch>
            <a:fillRect/>
          </a:stretch>
        </p:blipFill>
        <p:spPr>
          <a:xfrm>
            <a:off x="14637745" y="1286411"/>
            <a:ext cx="4489968" cy="3367476"/>
          </a:xfrm>
          <a:prstGeom prst="rect">
            <a:avLst/>
          </a:prstGeom>
          <a:effectLst>
            <a:outerShdw blurRad="127000" dist="38100" dir="16200000" rotWithShape="0">
              <a:prstClr val="black">
                <a:alpha val="20000"/>
              </a:prstClr>
            </a:outerShdw>
          </a:effectLst>
        </p:spPr>
      </p:pic>
      <p:pic>
        <p:nvPicPr>
          <p:cNvPr id="32" name="PA-图片 2" descr="几何拼接1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5674" r="5674"/>
          <a:stretch>
            <a:fillRect/>
          </a:stretch>
        </p:blipFill>
        <p:spPr>
          <a:xfrm>
            <a:off x="19562028" y="1286411"/>
            <a:ext cx="4489968" cy="3367476"/>
          </a:xfrm>
          <a:prstGeom prst="rect">
            <a:avLst/>
          </a:prstGeom>
          <a:effectLst>
            <a:outerShdw blurRad="127000" dist="38100" dir="16200000" rotWithShape="0">
              <a:prstClr val="black">
                <a:alpha val="20000"/>
              </a:prstClr>
            </a:outerShdw>
          </a:effectLst>
        </p:spPr>
      </p:pic>
    </p:spTree>
    <p:custDataLst>
      <p:tags r:id="rId2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9594">
        <p:wheel spokes="8"/>
      </p:transition>
    </mc:Choice>
    <mc:Fallback>
      <p:transition spd="slow" advTm="29594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99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1.3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1.3"/>
                                          </p:val>
                                        </p:tav>
                                      </p:tavLst>
                                    </p:anim>
                                    <p:animClr clrSpc="rgb" dir="cw">
                                      <p:cBhvr>
                                        <p:cTn id="8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100000" g="0" b="0"/>
                                      </p:by>
                                    </p:animClr>
                                    <p:set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set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6E6E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5385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5385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5385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4.23855e-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53852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4.23855e-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53852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.97799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3.98424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3.95598e-0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53852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1.97799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3.98424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3.95598e-0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5385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40000">
                                          <p:val>
                                            <p:fltVal val="1.49103"/>
                                          </p:val>
                                        </p:tav>
                                        <p:tav tm="50000">
                                          <p:val>
                                            <p:fltVal val="1.49103"/>
                                          </p:val>
                                        </p:tav>
                                        <p:tav tm="55000">
                                          <p:val>
                                            <p:fltVal val="-0.491029"/>
                                          </p:val>
                                        </p:tav>
                                        <p:tav tm="60000">
                                          <p:val>
                                            <p:fltVal val="-0.491029"/>
                                          </p:val>
                                        </p:tav>
                                        <p:tav tm="100000">
                                          <p:val>
                                            <p:fltVal val="-1.384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4000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fltVal val="1.98206"/>
                                          </p:val>
                                        </p:tav>
                                        <p:tav tm="55000">
                                          <p:val>
                                            <p:fltVal val="1.98206"/>
                                          </p:val>
                                        </p:tav>
                                        <p:tav tm="60000">
                                          <p:val>
                                            <p:fltVal val="0.433093"/>
                                          </p:val>
                                        </p:tav>
                                        <p:tav tm="100000">
                                          <p:val>
                                            <p:fltVal val="0.4330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999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4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1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1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Clr clrSpc="rgb" dir="cw">
                                      <p:cBhvr>
                                        <p:cTn id="56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D9D9"/>
                                      </p:to>
                                    </p:animClr>
                                    <p:set>
                                      <p:cBhvr>
                                        <p:cTn id="5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set>
                                      <p:cBhvr>
                                        <p:cTn id="5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99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1.3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1.3"/>
                                          </p:val>
                                        </p:tav>
                                      </p:tavLst>
                                    </p:anim>
                                    <p:animClr clrSpc="rgb" dir="cw">
                                      <p:cBhvr>
                                        <p:cTn id="62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100000" g="0" b="0"/>
                                      </p:by>
                                    </p:animClr>
                                    <p:set>
                                      <p:cBhvr>
                                        <p:cTn id="6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set>
                                      <p:cBhvr>
                                        <p:cTn id="6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6E6E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.077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.077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4.23855e-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.077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.077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.97799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3.94185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3.95598e-0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.077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.077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1.97799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3.98424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3.95598e-0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40000">
                                          <p:val>
                                            <p:fltVal val="1.49103"/>
                                          </p:val>
                                        </p:tav>
                                        <p:tav tm="50000">
                                          <p:val>
                                            <p:fltVal val="1.49103"/>
                                          </p:val>
                                        </p:tav>
                                        <p:tav tm="55000">
                                          <p:val>
                                            <p:fltVal val="-0.491029"/>
                                          </p:val>
                                        </p:tav>
                                        <p:tav tm="60000">
                                          <p:val>
                                            <p:fltVal val="-0.491029"/>
                                          </p:val>
                                        </p:tav>
                                        <p:tav tm="100000">
                                          <p:val>
                                            <p:fltVal val="-1.384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4000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fltVal val="1.98206"/>
                                          </p:val>
                                        </p:tav>
                                        <p:tav tm="55000">
                                          <p:val>
                                            <p:fltVal val="1.98206"/>
                                          </p:val>
                                        </p:tav>
                                        <p:tav tm="60000">
                                          <p:val>
                                            <p:fltVal val="0.433093"/>
                                          </p:val>
                                        </p:tav>
                                        <p:tav tm="100000">
                                          <p:val>
                                            <p:fltVal val="0.4330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3.2311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999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08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1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1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Clr clrSpc="rgb" dir="cw">
                                      <p:cBhvr>
                                        <p:cTn id="1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D9D9"/>
                                      </p:to>
                                    </p:animClr>
                                    <p:set>
                                      <p:cBhvr>
                                        <p:cTn id="11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set>
                                      <p:cBhvr>
                                        <p:cTn id="11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999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4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1.3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1.3"/>
                                          </p:val>
                                        </p:tav>
                                      </p:tavLst>
                                    </p:anim>
                                    <p:animClr clrSpc="rgb" dir="cw">
                                      <p:cBhvr>
                                        <p:cTn id="116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100000" g="0" b="0"/>
                                      </p:by>
                                    </p:animClr>
                                    <p:set>
                                      <p:cBhvr>
                                        <p:cTn id="11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set>
                                      <p:cBhvr>
                                        <p:cTn id="1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6E6E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.6155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4.23855e-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.6155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.6155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.97799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3.98424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3.95598e-0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.6155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4.23855e-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.6155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40000">
                                          <p:val>
                                            <p:fltVal val="1.49103"/>
                                          </p:val>
                                        </p:tav>
                                        <p:tav tm="50000">
                                          <p:val>
                                            <p:fltVal val="1.49103"/>
                                          </p:val>
                                        </p:tav>
                                        <p:tav tm="55000">
                                          <p:val>
                                            <p:fltVal val="-0.491029"/>
                                          </p:val>
                                        </p:tav>
                                        <p:tav tm="60000">
                                          <p:val>
                                            <p:fltVal val="-0.491029"/>
                                          </p:val>
                                        </p:tav>
                                        <p:tav tm="100000">
                                          <p:val>
                                            <p:fltVal val="-1.384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4000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fltVal val="1.98206"/>
                                          </p:val>
                                        </p:tav>
                                        <p:tav tm="55000">
                                          <p:val>
                                            <p:fltVal val="1.98206"/>
                                          </p:val>
                                        </p:tav>
                                        <p:tav tm="60000">
                                          <p:val>
                                            <p:fltVal val="0.433093"/>
                                          </p:val>
                                        </p:tav>
                                        <p:tav tm="100000">
                                          <p:val>
                                            <p:fltVal val="0.4330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3.98424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3.95598e-0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2.6926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2.6926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999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62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1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1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Clr clrSpc="rgb" dir="cw">
                                      <p:cBhvr>
                                        <p:cTn id="164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D9D9"/>
                                      </p:to>
                                    </p:animClr>
                                    <p:set>
                                      <p:cBhvr>
                                        <p:cTn id="16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set>
                                      <p:cBhvr>
                                        <p:cTn id="16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999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68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1.3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1.3"/>
                                          </p:val>
                                        </p:tav>
                                      </p:tavLst>
                                    </p:anim>
                                    <p:animClr clrSpc="rgb" dir="cw">
                                      <p:cBhvr>
                                        <p:cTn id="17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100000" g="0" b="0"/>
                                      </p:by>
                                    </p:animClr>
                                    <p:set>
                                      <p:cBhvr>
                                        <p:cTn id="17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set>
                                      <p:cBhvr>
                                        <p:cTn id="17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6E6E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2.154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2.154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.97799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3.98424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3.95598e-0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2.154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2.154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4.23855e-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40000">
                                          <p:val>
                                            <p:fltVal val="1.49103"/>
                                          </p:val>
                                        </p:tav>
                                        <p:tav tm="50000">
                                          <p:val>
                                            <p:fltVal val="1.49103"/>
                                          </p:val>
                                        </p:tav>
                                        <p:tav tm="55000">
                                          <p:val>
                                            <p:fltVal val="-0.491029"/>
                                          </p:val>
                                        </p:tav>
                                        <p:tav tm="60000">
                                          <p:val>
                                            <p:fltVal val="-0.491029"/>
                                          </p:val>
                                        </p:tav>
                                        <p:tav tm="100000">
                                          <p:val>
                                            <p:fltVal val="-1.384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4000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fltVal val="1.98206"/>
                                          </p:val>
                                        </p:tav>
                                        <p:tav tm="55000">
                                          <p:val>
                                            <p:fltVal val="1.98206"/>
                                          </p:val>
                                        </p:tav>
                                        <p:tav tm="60000">
                                          <p:val>
                                            <p:fltVal val="0.433093"/>
                                          </p:val>
                                        </p:tav>
                                        <p:tav tm="100000">
                                          <p:val>
                                            <p:fltVal val="0.4330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2.154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1.97799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3.98424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3.95598e-0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2.154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2.154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4.23855e-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999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16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1.3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1.3"/>
                                          </p:val>
                                        </p:tav>
                                      </p:tavLst>
                                    </p:anim>
                                    <p:animClr clrSpc="rgb" dir="cw">
                                      <p:cBhvr>
                                        <p:cTn id="218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100000" g="0" b="0"/>
                                      </p:by>
                                    </p:animClr>
                                    <p:set>
                                      <p:cBhvr>
                                        <p:cTn id="2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set>
                                      <p:cBhvr>
                                        <p:cTn id="22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6E6E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999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22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1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2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1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Clr clrSpc="rgb" dir="cw">
                                      <p:cBhvr>
                                        <p:cTn id="224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D9D9"/>
                                      </p:to>
                                    </p:animClr>
                                    <p:set>
                                      <p:cBhvr>
                                        <p:cTn id="22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set>
                                      <p:cBhvr>
                                        <p:cTn id="22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2.692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.97799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3.98424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3.95598e-0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2.6926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2.6926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40000">
                                          <p:val>
                                            <p:fltVal val="1.49103"/>
                                          </p:val>
                                        </p:tav>
                                        <p:tav tm="50000">
                                          <p:val>
                                            <p:fltVal val="1.49103"/>
                                          </p:val>
                                        </p:tav>
                                        <p:tav tm="55000">
                                          <p:val>
                                            <p:fltVal val="-0.491029"/>
                                          </p:val>
                                        </p:tav>
                                        <p:tav tm="60000">
                                          <p:val>
                                            <p:fltVal val="-0.491029"/>
                                          </p:val>
                                        </p:tav>
                                        <p:tav tm="100000">
                                          <p:val>
                                            <p:fltVal val="-1.384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4000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fltVal val="1.98206"/>
                                          </p:val>
                                        </p:tav>
                                        <p:tav tm="55000">
                                          <p:val>
                                            <p:fltVal val="1.98206"/>
                                          </p:val>
                                        </p:tav>
                                        <p:tav tm="60000">
                                          <p:val>
                                            <p:fltVal val="0.433093"/>
                                          </p:val>
                                        </p:tav>
                                        <p:tav tm="100000">
                                          <p:val>
                                            <p:fltVal val="0.4330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4.23855e-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1.6155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1.6155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1.97799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3.98424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3.95598e-0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1.6155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4.23855e-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1.6155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999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7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1.3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1.3"/>
                                          </p:val>
                                        </p:tav>
                                      </p:tavLst>
                                    </p:anim>
                                    <p:animClr clrSpc="rgb" dir="cw">
                                      <p:cBhvr>
                                        <p:cTn id="272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100000" g="0" b="0"/>
                                      </p:by>
                                    </p:animClr>
                                    <p:set>
                                      <p:cBhvr>
                                        <p:cTn id="27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set>
                                      <p:cBhvr>
                                        <p:cTn id="27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6E6E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999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76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1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1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Clr clrSpc="rgb" dir="cw">
                                      <p:cBhvr>
                                        <p:cTn id="278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D9D9"/>
                                      </p:to>
                                    </p:animClr>
                                    <p:set>
                                      <p:cBhvr>
                                        <p:cTn id="27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set>
                                      <p:cBhvr>
                                        <p:cTn id="28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3.2311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3.2311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40000">
                                          <p:val>
                                            <p:fltVal val="1.49103"/>
                                          </p:val>
                                        </p:tav>
                                        <p:tav tm="50000">
                                          <p:val>
                                            <p:fltVal val="1.49103"/>
                                          </p:val>
                                        </p:tav>
                                        <p:tav tm="55000">
                                          <p:val>
                                            <p:fltVal val="-0.491029"/>
                                          </p:val>
                                        </p:tav>
                                        <p:tav tm="60000">
                                          <p:val>
                                            <p:fltVal val="-0.491029"/>
                                          </p:val>
                                        </p:tav>
                                        <p:tav tm="100000">
                                          <p:val>
                                            <p:fltVal val="-1.384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4000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fltVal val="1.98206"/>
                                          </p:val>
                                        </p:tav>
                                        <p:tav tm="55000">
                                          <p:val>
                                            <p:fltVal val="1.98206"/>
                                          </p:val>
                                        </p:tav>
                                        <p:tav tm="60000">
                                          <p:val>
                                            <p:fltVal val="0.433093"/>
                                          </p:val>
                                        </p:tav>
                                        <p:tav tm="100000">
                                          <p:val>
                                            <p:fltVal val="0.4330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1.077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4.23855e-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1.077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1.077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1.97799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3.94185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3.95598e-0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1.077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1.077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.97799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3.98424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3.95598e-0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3" presetID="999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324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1.3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1.3"/>
                                          </p:val>
                                        </p:tav>
                                      </p:tavLst>
                                    </p:anim>
                                    <p:animClr clrSpc="rgb" dir="cw">
                                      <p:cBhvr>
                                        <p:cTn id="326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100000" g="0" b="0"/>
                                      </p:by>
                                    </p:animClr>
                                    <p:set>
                                      <p:cBhvr>
                                        <p:cTn id="3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set>
                                      <p:cBhvr>
                                        <p:cTn id="3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6E6E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999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33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1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3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1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Clr clrSpc="rgb" dir="cw">
                                      <p:cBhvr>
                                        <p:cTn id="332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D9D9"/>
                                      </p:to>
                                    </p:animClr>
                                    <p:set>
                                      <p:cBhvr>
                                        <p:cTn id="33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set>
                                      <p:cBhvr>
                                        <p:cTn id="33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3.7696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40000">
                                          <p:val>
                                            <p:fltVal val="1.49103"/>
                                          </p:val>
                                        </p:tav>
                                        <p:tav tm="50000">
                                          <p:val>
                                            <p:fltVal val="1.49103"/>
                                          </p:val>
                                        </p:tav>
                                        <p:tav tm="55000">
                                          <p:val>
                                            <p:fltVal val="-0.491029"/>
                                          </p:val>
                                        </p:tav>
                                        <p:tav tm="60000">
                                          <p:val>
                                            <p:fltVal val="-0.491029"/>
                                          </p:val>
                                        </p:tav>
                                        <p:tav tm="100000">
                                          <p:val>
                                            <p:fltVal val="-1.384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4000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fltVal val="1.98206"/>
                                          </p:val>
                                        </p:tav>
                                        <p:tav tm="55000">
                                          <p:val>
                                            <p:fltVal val="1.98206"/>
                                          </p:val>
                                        </p:tav>
                                        <p:tav tm="60000">
                                          <p:val>
                                            <p:fltVal val="0.433093"/>
                                          </p:val>
                                        </p:tav>
                                        <p:tav tm="100000">
                                          <p:val>
                                            <p:fltVal val="0.4330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0.5385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0.5385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4.23855e-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0.53852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4.23855e-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0.53852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1.97799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3.98424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3.95598e-0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0.53852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.97799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3.98424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3.95598e-0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0.5385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7" presetID="999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378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1.3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7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1.3"/>
                                          </p:val>
                                        </p:tav>
                                      </p:tavLst>
                                    </p:anim>
                                    <p:animClr clrSpc="rgb" dir="cw">
                                      <p:cBhvr>
                                        <p:cTn id="38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100000" g="0" b="0"/>
                                      </p:by>
                                    </p:animClr>
                                    <p:set>
                                      <p:cBhvr>
                                        <p:cTn id="38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set>
                                      <p:cBhvr>
                                        <p:cTn id="38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6E6E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999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384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1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8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1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Clr clrSpc="rgb" dir="cw">
                                      <p:cBhvr>
                                        <p:cTn id="386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D9D9"/>
                                      </p:to>
                                    </p:animClr>
                                    <p:set>
                                      <p:cBhvr>
                                        <p:cTn id="38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set>
                                      <p:cBhvr>
                                        <p:cTn id="38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9" grpId="0" bldLvl="0" animBg="1"/>
      <p:bldP spid="9" grpId="1" bldLvl="0" animBg="1"/>
      <p:bldP spid="27" grpId="0" bldLvl="0" animBg="1"/>
      <p:bldP spid="27" grpId="1" bldLvl="0" animBg="1"/>
      <p:bldP spid="29" grpId="0" bldLvl="0" animBg="1"/>
      <p:bldP spid="29" grpId="1" bldLvl="0" animBg="1"/>
      <p:bldP spid="31" grpId="0" bldLvl="0" animBg="1"/>
      <p:bldP spid="31" grpId="1" bldLvl="0" animBg="1"/>
      <p:bldP spid="33" grpId="0" bldLvl="0" animBg="1"/>
      <p:bldP spid="3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Group 8"/>
          <p:cNvGrpSpPr/>
          <p:nvPr/>
        </p:nvGrpSpPr>
        <p:grpSpPr>
          <a:xfrm>
            <a:off x="-46672" y="5187950"/>
            <a:ext cx="1771650" cy="1543050"/>
            <a:chOff x="0" y="0"/>
            <a:chExt cx="3720" cy="3240"/>
          </a:xfrm>
        </p:grpSpPr>
        <p:sp>
          <p:nvSpPr>
            <p:cNvPr id="5128" name="六边形 3"/>
            <p:cNvSpPr/>
            <p:nvPr/>
          </p:nvSpPr>
          <p:spPr>
            <a:xfrm rot="-1558129">
              <a:off x="0" y="0"/>
              <a:ext cx="3720" cy="3240"/>
            </a:xfrm>
            <a:prstGeom prst="hexagon">
              <a:avLst>
                <a:gd name="adj" fmla="val 24998"/>
                <a:gd name="vf" fmla="val 11547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t" anchorCtr="0"/>
            <a:p>
              <a:endParaRPr lang="zh-CN" altLang="en-US" sz="100" dirty="0"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2" charset="0"/>
              </a:endParaRPr>
            </a:p>
          </p:txBody>
        </p:sp>
        <p:sp>
          <p:nvSpPr>
            <p:cNvPr id="5129" name="椭圆 7"/>
            <p:cNvSpPr/>
            <p:nvPr/>
          </p:nvSpPr>
          <p:spPr>
            <a:xfrm>
              <a:off x="475" y="237"/>
              <a:ext cx="2770" cy="2770"/>
            </a:xfrm>
            <a:prstGeom prst="ellipse">
              <a:avLst/>
            </a:prstGeom>
            <a:solidFill>
              <a:srgbClr val="F7CE54"/>
            </a:solidFill>
            <a:ln w="9525">
              <a:noFill/>
            </a:ln>
          </p:spPr>
          <p:txBody>
            <a:bodyPr lIns="67627" tIns="35242" rIns="67627" bIns="35242" anchor="t" anchorCtr="0"/>
            <a:p>
              <a:endPara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Calibri" panose="020F0502020204030204" pitchFamily="2" charset="0"/>
              </a:endParaRPr>
            </a:p>
            <a:p>
              <a:r>
                <a:rPr lang="zh-CN" altLang="en-US" sz="2400" dirty="0">
                  <a:latin typeface="华文中宋" panose="02010600040101010101" pitchFamily="2" charset="-122"/>
                  <a:ea typeface="华文中宋" panose="02010600040101010101" pitchFamily="2" charset="-122"/>
                  <a:sym typeface="Calibri" panose="020F0502020204030204" pitchFamily="2" charset="0"/>
                </a:rPr>
                <a:t> 二课</a:t>
              </a:r>
              <a:endPara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Calibri" panose="020F0502020204030204" pitchFamily="2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13238" r="13847"/>
          <a:stretch>
            <a:fillRect/>
          </a:stretch>
        </p:blipFill>
        <p:spPr>
          <a:xfrm>
            <a:off x="252095" y="836930"/>
            <a:ext cx="3816350" cy="2359660"/>
          </a:xfrm>
          <a:prstGeom prst="round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065" y="3355975"/>
            <a:ext cx="5597525" cy="2999740"/>
          </a:xfrm>
          <a:prstGeom prst="parallelogram">
            <a:avLst/>
          </a:prstGeom>
        </p:spPr>
      </p:pic>
      <p:pic>
        <p:nvPicPr>
          <p:cNvPr id="2" name="图片 1" descr="IMG_1443"/>
          <p:cNvPicPr>
            <a:picLocks noChangeAspect="1"/>
          </p:cNvPicPr>
          <p:nvPr/>
        </p:nvPicPr>
        <p:blipFill>
          <a:blip r:embed="rId3"/>
          <a:srcRect l="-343" r="12011" b="16551"/>
          <a:stretch>
            <a:fillRect/>
          </a:stretch>
        </p:blipFill>
        <p:spPr>
          <a:xfrm>
            <a:off x="4671695" y="742315"/>
            <a:ext cx="3587750" cy="2542540"/>
          </a:xfrm>
          <a:prstGeom prst="roundRect">
            <a:avLst/>
          </a:prstGeom>
        </p:spPr>
      </p:pic>
      <p:grpSp>
        <p:nvGrpSpPr>
          <p:cNvPr id="5" name="Group 13"/>
          <p:cNvGrpSpPr/>
          <p:nvPr/>
        </p:nvGrpSpPr>
        <p:grpSpPr>
          <a:xfrm>
            <a:off x="634686" y="6142155"/>
            <a:ext cx="4115950" cy="477837"/>
            <a:chOff x="-5499" y="-265"/>
            <a:chExt cx="8644" cy="1003"/>
          </a:xfrm>
        </p:grpSpPr>
        <p:sp>
          <p:nvSpPr>
            <p:cNvPr id="5133" name="矩形 8"/>
            <p:cNvSpPr/>
            <p:nvPr/>
          </p:nvSpPr>
          <p:spPr>
            <a:xfrm>
              <a:off x="-5499" y="183"/>
              <a:ext cx="7935" cy="105"/>
            </a:xfrm>
            <a:prstGeom prst="rect">
              <a:avLst/>
            </a:prstGeom>
            <a:solidFill>
              <a:srgbClr val="FFDE73"/>
            </a:solidFill>
            <a:ln w="9525">
              <a:noFill/>
            </a:ln>
          </p:spPr>
          <p:txBody>
            <a:bodyPr anchor="t" anchorCtr="0"/>
            <a:p>
              <a:endParaRPr lang="zh-CN" altLang="en-US" sz="100" dirty="0"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2" charset="0"/>
              </a:endParaRPr>
            </a:p>
          </p:txBody>
        </p:sp>
        <p:sp>
          <p:nvSpPr>
            <p:cNvPr id="5134" name="矩形 11"/>
            <p:cNvSpPr/>
            <p:nvPr/>
          </p:nvSpPr>
          <p:spPr>
            <a:xfrm>
              <a:off x="-3685" y="-265"/>
              <a:ext cx="6830" cy="1003"/>
            </a:xfrm>
            <a:prstGeom prst="rect">
              <a:avLst/>
            </a:prstGeom>
            <a:solidFill>
              <a:srgbClr val="FFDE73"/>
            </a:solidFill>
            <a:ln w="9525">
              <a:noFill/>
            </a:ln>
          </p:spPr>
          <p:txBody>
            <a:bodyPr anchor="t" anchorCtr="0"/>
            <a:p>
              <a:pPr algn="ctr"/>
              <a:r>
                <a:rPr lang="zh-CN" altLang="en-US" sz="3000" dirty="0">
                  <a:solidFill>
                    <a:srgbClr val="404040"/>
                  </a:solidFill>
                  <a:latin typeface="Arial" panose="020B0604020202020204" pitchFamily="34" charset="0"/>
                  <a:ea typeface="华文隶书" panose="02010800040101010101" pitchFamily="2" charset="-122"/>
                  <a:sym typeface="Calibri" panose="020F0502020204030204" pitchFamily="2" charset="0"/>
                </a:rPr>
                <a:t>校本课、兴趣课</a:t>
              </a:r>
              <a:endParaRPr lang="zh-CN" altLang="en-US" sz="3000" dirty="0">
                <a:solidFill>
                  <a:srgbClr val="404040"/>
                </a:solidFill>
                <a:latin typeface="Arial" panose="020B0604020202020204" pitchFamily="34" charset="0"/>
                <a:ea typeface="华文隶书" panose="02010800040101010101" pitchFamily="2" charset="-122"/>
                <a:sym typeface="Calibri" panose="020F0502020204030204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2268">
        <p:wheel spokes="8"/>
      </p:transition>
    </mc:Choice>
    <mc:Fallback>
      <p:transition spd="slow" advTm="22268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Group 8"/>
          <p:cNvGrpSpPr/>
          <p:nvPr/>
        </p:nvGrpSpPr>
        <p:grpSpPr>
          <a:xfrm>
            <a:off x="6361748" y="3964305"/>
            <a:ext cx="1771650" cy="1543050"/>
            <a:chOff x="0" y="0"/>
            <a:chExt cx="3720" cy="3240"/>
          </a:xfrm>
        </p:grpSpPr>
        <p:sp>
          <p:nvSpPr>
            <p:cNvPr id="5128" name="六边形 3"/>
            <p:cNvSpPr/>
            <p:nvPr/>
          </p:nvSpPr>
          <p:spPr>
            <a:xfrm rot="-1558129">
              <a:off x="0" y="0"/>
              <a:ext cx="3720" cy="3240"/>
            </a:xfrm>
            <a:prstGeom prst="hexagon">
              <a:avLst>
                <a:gd name="adj" fmla="val 24998"/>
                <a:gd name="vf" fmla="val 11547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t" anchorCtr="0"/>
            <a:p>
              <a:endParaRPr lang="zh-CN" altLang="en-US" sz="100" dirty="0"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2" charset="0"/>
              </a:endParaRPr>
            </a:p>
          </p:txBody>
        </p:sp>
        <p:sp>
          <p:nvSpPr>
            <p:cNvPr id="5129" name="椭圆 7"/>
            <p:cNvSpPr/>
            <p:nvPr/>
          </p:nvSpPr>
          <p:spPr>
            <a:xfrm>
              <a:off x="475" y="237"/>
              <a:ext cx="2770" cy="2770"/>
            </a:xfrm>
            <a:prstGeom prst="ellipse">
              <a:avLst/>
            </a:prstGeom>
            <a:solidFill>
              <a:srgbClr val="F7CE54"/>
            </a:solidFill>
            <a:ln w="9525">
              <a:noFill/>
            </a:ln>
          </p:spPr>
          <p:txBody>
            <a:bodyPr lIns="67627" tIns="35242" rIns="67627" bIns="35242" anchor="t" anchorCtr="0"/>
            <a:p>
              <a:endPara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Calibri" panose="020F0502020204030204" pitchFamily="2" charset="0"/>
              </a:endParaRPr>
            </a:p>
            <a:p>
              <a:r>
                <a:rPr lang="zh-CN" altLang="en-US" sz="2400" dirty="0">
                  <a:latin typeface="华文中宋" panose="02010600040101010101" pitchFamily="2" charset="-122"/>
                  <a:ea typeface="华文中宋" panose="02010600040101010101" pitchFamily="2" charset="-122"/>
                  <a:sym typeface="Calibri" panose="020F0502020204030204" pitchFamily="2" charset="0"/>
                </a:rPr>
                <a:t> 二课</a:t>
              </a:r>
              <a:endPara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Calibri" panose="020F0502020204030204" pitchFamily="2" charset="0"/>
              </a:endParaRPr>
            </a:p>
          </p:txBody>
        </p:sp>
      </p:grpSp>
      <p:pic>
        <p:nvPicPr>
          <p:cNvPr id="24580" name="Picture 8" descr="QQ图片20170314193654"/>
          <p:cNvPicPr>
            <a:picLocks noChangeAspect="1"/>
          </p:cNvPicPr>
          <p:nvPr/>
        </p:nvPicPr>
        <p:blipFill>
          <a:blip r:embed="rId1"/>
          <a:srcRect r="10000" b="5387"/>
          <a:stretch>
            <a:fillRect/>
          </a:stretch>
        </p:blipFill>
        <p:spPr>
          <a:xfrm>
            <a:off x="323850" y="836930"/>
            <a:ext cx="3240405" cy="252031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9" name="PA-图片 31" descr="C:\Users\2GGTFQ2\Desktop\图片库\通用图片占位符（尺寸已调整）\几何\16.9\字体感觉3.png字体感觉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28909" b="28909"/>
          <a:stretch>
            <a:fillRect/>
          </a:stretch>
        </p:blipFill>
        <p:spPr>
          <a:xfrm>
            <a:off x="3996055" y="815340"/>
            <a:ext cx="4557395" cy="256349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7" name="PA-图片 29" descr="C:\Users\2GGTFQ2\Desktop\图片库\通用图片占位符（尺寸已调整）\几何\16.9\几何拼接1.png几何拼接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12500" b="12500"/>
          <a:stretch>
            <a:fillRect/>
          </a:stretch>
        </p:blipFill>
        <p:spPr>
          <a:xfrm>
            <a:off x="107950" y="3789045"/>
            <a:ext cx="5147945" cy="2895600"/>
          </a:xfrm>
          <a:prstGeom prst="teardrop">
            <a:avLst/>
          </a:prstGeom>
          <a:noFill/>
          <a:ln w="9525">
            <a:noFill/>
          </a:ln>
        </p:spPr>
      </p:pic>
      <p:sp>
        <p:nvSpPr>
          <p:cNvPr id="15" name="矩形 14"/>
          <p:cNvSpPr/>
          <p:nvPr/>
        </p:nvSpPr>
        <p:spPr>
          <a:xfrm>
            <a:off x="5796280" y="5373370"/>
            <a:ext cx="2969895" cy="577215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anchor="t" anchorCtr="0"/>
          <a:p>
            <a:pPr algn="ctr"/>
            <a:r>
              <a:rPr lang="zh-CN" altLang="en-US" sz="3000" dirty="0">
                <a:solidFill>
                  <a:srgbClr val="404040"/>
                </a:solidFill>
                <a:latin typeface="Arial" panose="020B0604020202020204" pitchFamily="34" charset="0"/>
                <a:ea typeface="华文隶书" panose="02010800040101010101" pitchFamily="2" charset="-122"/>
                <a:sym typeface="Calibri" panose="020F0502020204030204" pitchFamily="2" charset="0"/>
              </a:rPr>
              <a:t>兴趣课</a:t>
            </a:r>
            <a:endParaRPr lang="zh-CN" altLang="en-US" sz="3000" dirty="0">
              <a:solidFill>
                <a:srgbClr val="404040"/>
              </a:solidFill>
              <a:latin typeface="Arial" panose="020B0604020202020204" pitchFamily="34" charset="0"/>
              <a:ea typeface="华文隶书" panose="02010800040101010101" pitchFamily="2" charset="-122"/>
              <a:sym typeface="Calibri" panose="020F05020202040302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038">
        <p:wheel spokes="8"/>
      </p:transition>
    </mc:Choice>
    <mc:Fallback>
      <p:transition spd="slow" advTm="7038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Group 5"/>
          <p:cNvGrpSpPr/>
          <p:nvPr/>
        </p:nvGrpSpPr>
        <p:grpSpPr>
          <a:xfrm>
            <a:off x="415608" y="4920933"/>
            <a:ext cx="1543050" cy="1771650"/>
            <a:chOff x="0" y="0"/>
            <a:chExt cx="3240" cy="3720"/>
          </a:xfrm>
        </p:grpSpPr>
        <p:sp>
          <p:nvSpPr>
            <p:cNvPr id="5125" name="六边形 4"/>
            <p:cNvSpPr/>
            <p:nvPr/>
          </p:nvSpPr>
          <p:spPr>
            <a:xfrm rot="-5082521">
              <a:off x="-240" y="240"/>
              <a:ext cx="3720" cy="3240"/>
            </a:xfrm>
            <a:prstGeom prst="hexagon">
              <a:avLst>
                <a:gd name="adj" fmla="val 33147"/>
                <a:gd name="vf" fmla="val 11547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t" anchorCtr="0"/>
            <a:p>
              <a:endParaRPr lang="zh-CN" altLang="en-US" sz="100" dirty="0"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2" charset="0"/>
              </a:endParaRPr>
            </a:p>
          </p:txBody>
        </p:sp>
        <p:sp>
          <p:nvSpPr>
            <p:cNvPr id="5126" name="椭圆 6"/>
            <p:cNvSpPr/>
            <p:nvPr/>
          </p:nvSpPr>
          <p:spPr>
            <a:xfrm>
              <a:off x="260" y="497"/>
              <a:ext cx="2770" cy="2768"/>
            </a:xfrm>
            <a:prstGeom prst="ellipse">
              <a:avLst/>
            </a:prstGeom>
            <a:solidFill>
              <a:srgbClr val="5B9BED"/>
            </a:solidFill>
            <a:ln w="9525">
              <a:noFill/>
            </a:ln>
          </p:spPr>
          <p:txBody>
            <a:bodyPr lIns="67627" tIns="35242" rIns="67627" bIns="35242" anchor="t" anchorCtr="0"/>
            <a:p>
              <a:endPara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Calibri" panose="020F0502020204030204" pitchFamily="2" charset="0"/>
              </a:endParaRPr>
            </a:p>
            <a:p>
              <a:r>
                <a:rPr lang="zh-CN" altLang="en-US" sz="2400" dirty="0">
                  <a:latin typeface="华文中宋" panose="02010600040101010101" pitchFamily="2" charset="-122"/>
                  <a:ea typeface="华文中宋" panose="02010600040101010101" pitchFamily="2" charset="-122"/>
                  <a:sym typeface="Calibri" panose="020F0502020204030204" pitchFamily="2" charset="0"/>
                </a:rPr>
                <a:t> 三评 </a:t>
              </a:r>
              <a:endPara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Calibri" panose="020F0502020204030204" pitchFamily="2" charset="0"/>
              </a:endParaRPr>
            </a:p>
          </p:txBody>
        </p:sp>
      </p:grpSp>
      <p:pic>
        <p:nvPicPr>
          <p:cNvPr id="2" name="图片 1" descr="4T$_X~(0J`J3{1X((_[__LD"/>
          <p:cNvPicPr>
            <a:picLocks noChangeAspect="1"/>
          </p:cNvPicPr>
          <p:nvPr/>
        </p:nvPicPr>
        <p:blipFill>
          <a:blip r:embed="rId1"/>
          <a:srcRect l="2740" t="-497" r="-1449" b="-9341"/>
          <a:stretch>
            <a:fillRect/>
          </a:stretch>
        </p:blipFill>
        <p:spPr>
          <a:xfrm>
            <a:off x="-36195" y="908685"/>
            <a:ext cx="4300855" cy="3160395"/>
          </a:xfrm>
          <a:prstGeom prst="ellipse">
            <a:avLst/>
          </a:prstGeom>
        </p:spPr>
      </p:pic>
      <p:pic>
        <p:nvPicPr>
          <p:cNvPr id="4" name="图片 3" descr="_~{BDKDT[}EN8LQN0DPAP)E"/>
          <p:cNvPicPr>
            <a:picLocks noChangeAspect="1"/>
          </p:cNvPicPr>
          <p:nvPr/>
        </p:nvPicPr>
        <p:blipFill>
          <a:blip r:embed="rId2"/>
          <a:srcRect t="-1410" r="-1474"/>
          <a:stretch>
            <a:fillRect/>
          </a:stretch>
        </p:blipFill>
        <p:spPr>
          <a:xfrm rot="240000">
            <a:off x="4048125" y="568325"/>
            <a:ext cx="4818380" cy="3736975"/>
          </a:xfrm>
          <a:prstGeom prst="teardrop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-2227" t="-9254" r="2227" b="9254"/>
          <a:stretch>
            <a:fillRect/>
          </a:stretch>
        </p:blipFill>
        <p:spPr>
          <a:xfrm>
            <a:off x="2037080" y="3644900"/>
            <a:ext cx="3711575" cy="3108960"/>
          </a:xfrm>
          <a:prstGeom prst="hear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0053">
        <p:wheel spokes="8"/>
      </p:transition>
    </mc:Choice>
    <mc:Fallback>
      <p:transition spd="slow" advTm="1005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Group 5"/>
          <p:cNvGrpSpPr/>
          <p:nvPr/>
        </p:nvGrpSpPr>
        <p:grpSpPr>
          <a:xfrm>
            <a:off x="6947853" y="908368"/>
            <a:ext cx="1543050" cy="1771650"/>
            <a:chOff x="0" y="0"/>
            <a:chExt cx="3240" cy="3720"/>
          </a:xfrm>
        </p:grpSpPr>
        <p:sp>
          <p:nvSpPr>
            <p:cNvPr id="7" name="六边形 4"/>
            <p:cNvSpPr/>
            <p:nvPr/>
          </p:nvSpPr>
          <p:spPr>
            <a:xfrm rot="-5082521">
              <a:off x="-240" y="240"/>
              <a:ext cx="3720" cy="3240"/>
            </a:xfrm>
            <a:prstGeom prst="hexagon">
              <a:avLst>
                <a:gd name="adj" fmla="val 33147"/>
                <a:gd name="vf" fmla="val 11547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t" anchorCtr="0"/>
            <a:p>
              <a:endParaRPr lang="zh-CN" altLang="en-US" sz="100" dirty="0"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2" charset="0"/>
              </a:endParaRPr>
            </a:p>
          </p:txBody>
        </p:sp>
        <p:sp>
          <p:nvSpPr>
            <p:cNvPr id="8" name="椭圆 6"/>
            <p:cNvSpPr/>
            <p:nvPr/>
          </p:nvSpPr>
          <p:spPr>
            <a:xfrm>
              <a:off x="260" y="497"/>
              <a:ext cx="2770" cy="2768"/>
            </a:xfrm>
            <a:prstGeom prst="ellipse">
              <a:avLst/>
            </a:prstGeom>
            <a:gradFill>
              <a:gsLst>
                <a:gs pos="19000">
                  <a:srgbClr val="FFB9B9"/>
                </a:gs>
                <a:gs pos="64000">
                  <a:srgbClr val="FF8F8E"/>
                </a:gs>
                <a:gs pos="44000">
                  <a:srgbClr val="FE9E9F"/>
                </a:gs>
                <a:gs pos="84000">
                  <a:srgbClr val="FF7373"/>
                </a:gs>
              </a:gsLst>
              <a:lin scaled="1"/>
            </a:gradFill>
            <a:ln w="9525">
              <a:noFill/>
            </a:ln>
          </p:spPr>
          <p:txBody>
            <a:bodyPr lIns="67627" tIns="35242" rIns="67627" bIns="35242" anchor="t" anchorCtr="0"/>
            <a:p>
              <a:endParaRPr lang="zh-CN" altLang="en-US" sz="2400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华文中宋" panose="02010600040101010101" pitchFamily="2" charset="-122"/>
                <a:ea typeface="华文中宋" panose="02010600040101010101" pitchFamily="2" charset="-122"/>
                <a:sym typeface="Calibri" panose="020F0502020204030204" pitchFamily="2" charset="0"/>
              </a:endParaRPr>
            </a:p>
            <a:p>
              <a:r>
                <a:rPr lang="zh-CN" altLang="en-US" sz="2400" dirty="0">
                  <a:latin typeface="华文中宋" panose="02010600040101010101" pitchFamily="2" charset="-122"/>
                  <a:ea typeface="华文中宋" panose="02010600040101010101" pitchFamily="2" charset="-122"/>
                  <a:sym typeface="Calibri" panose="020F0502020204030204" pitchFamily="2" charset="0"/>
                </a:rPr>
                <a:t> 四比 </a:t>
              </a:r>
              <a:endPara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Calibri" panose="020F0502020204030204" pitchFamily="2" charset="0"/>
              </a:endParaRPr>
            </a:p>
          </p:txBody>
        </p:sp>
      </p:grp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755650" y="836930"/>
            <a:ext cx="4942840" cy="2188845"/>
          </a:xfrm>
          <a:prstGeom prst="plaque">
            <a:avLst/>
          </a:prstGeom>
          <a:noFill/>
          <a:ln w="9525">
            <a:noFill/>
          </a:ln>
        </p:spPr>
      </p:pic>
      <p:pic>
        <p:nvPicPr>
          <p:cNvPr id="3" name="图片 2" descr="L)_%70I`Y@EG%HLEU14Z{~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155" y="3140710"/>
            <a:ext cx="5034280" cy="3270885"/>
          </a:xfrm>
          <a:prstGeom prst="roundRect">
            <a:avLst/>
          </a:prstGeom>
        </p:spPr>
      </p:pic>
      <p:pic>
        <p:nvPicPr>
          <p:cNvPr id="2" name="图片 127"/>
          <p:cNvPicPr>
            <a:picLocks noChangeAspect="1"/>
          </p:cNvPicPr>
          <p:nvPr/>
        </p:nvPicPr>
        <p:blipFill>
          <a:blip r:embed="rId3"/>
          <a:srcRect b="-12350"/>
          <a:stretch>
            <a:fillRect/>
          </a:stretch>
        </p:blipFill>
        <p:spPr>
          <a:xfrm>
            <a:off x="179705" y="3933190"/>
            <a:ext cx="3404870" cy="2259965"/>
          </a:xfrm>
          <a:prstGeom prst="plus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4723">
        <p:wheel spokes="8"/>
      </p:transition>
    </mc:Choice>
    <mc:Fallback>
      <p:transition spd="slow" advTm="1472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1" y="1519576"/>
            <a:ext cx="4526282" cy="3009495"/>
          </a:xfrm>
          <a:prstGeom prst="rect">
            <a:avLst/>
          </a:prstGeom>
          <a:scene3d>
            <a:camera prst="isometricRightUp">
              <a:rot lat="600000" lon="18899995" rev="0"/>
            </a:camera>
            <a:lightRig rig="threePt" dir="t"/>
          </a:scene3d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47572" y="1678825"/>
            <a:ext cx="4696428" cy="3122625"/>
          </a:xfrm>
          <a:prstGeom prst="rect">
            <a:avLst/>
          </a:prstGeom>
          <a:scene3d>
            <a:camera prst="isometricOffAxis2Left">
              <a:rot lat="1292460" lon="265563" rev="21104367"/>
            </a:camera>
            <a:lightRig rig="threePt" dir="t"/>
          </a:scene3d>
        </p:spPr>
      </p:pic>
      <p:sp>
        <p:nvSpPr>
          <p:cNvPr id="22531" name="文本框 3"/>
          <p:cNvSpPr txBox="1"/>
          <p:nvPr/>
        </p:nvSpPr>
        <p:spPr>
          <a:xfrm>
            <a:off x="8389938" y="1144588"/>
            <a:ext cx="339725" cy="1079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/>
            <a:r>
              <a:rPr lang="en-US" altLang="zh-CN" sz="100" dirty="0">
                <a:latin typeface="Arial" panose="020B0604020202020204" pitchFamily="34" charset="0"/>
                <a:ea typeface="宋体" panose="02010600030101010101" pitchFamily="2" charset="-122"/>
                <a:hlinkClick r:id="rId3" action="ppaction://hlinksldjump"/>
              </a:rPr>
              <a:t>8</a:t>
            </a:r>
            <a:endParaRPr lang="zh-CN" altLang="en-US" sz="1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131503" y="4652963"/>
            <a:ext cx="1543050" cy="1771650"/>
            <a:chOff x="0" y="0"/>
            <a:chExt cx="3240" cy="3720"/>
          </a:xfrm>
        </p:grpSpPr>
        <p:sp>
          <p:nvSpPr>
            <p:cNvPr id="7" name="六边形 4"/>
            <p:cNvSpPr/>
            <p:nvPr/>
          </p:nvSpPr>
          <p:spPr>
            <a:xfrm rot="-5082521">
              <a:off x="-240" y="240"/>
              <a:ext cx="3720" cy="3240"/>
            </a:xfrm>
            <a:prstGeom prst="hexagon">
              <a:avLst>
                <a:gd name="adj" fmla="val 33147"/>
                <a:gd name="vf" fmla="val 11547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t" anchorCtr="0"/>
            <a:p>
              <a:endParaRPr lang="zh-CN" altLang="en-US" sz="100" dirty="0"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2" charset="0"/>
              </a:endParaRPr>
            </a:p>
          </p:txBody>
        </p:sp>
        <p:sp>
          <p:nvSpPr>
            <p:cNvPr id="8" name="椭圆 6"/>
            <p:cNvSpPr/>
            <p:nvPr/>
          </p:nvSpPr>
          <p:spPr>
            <a:xfrm>
              <a:off x="260" y="497"/>
              <a:ext cx="2770" cy="2768"/>
            </a:xfrm>
            <a:prstGeom prst="ellipse">
              <a:avLst/>
            </a:prstGeom>
            <a:gradFill>
              <a:gsLst>
                <a:gs pos="19000">
                  <a:srgbClr val="FFB9B9"/>
                </a:gs>
                <a:gs pos="64000">
                  <a:srgbClr val="FF8F8E"/>
                </a:gs>
                <a:gs pos="44000">
                  <a:srgbClr val="FE9E9F"/>
                </a:gs>
                <a:gs pos="84000">
                  <a:srgbClr val="FF7373"/>
                </a:gs>
              </a:gsLst>
              <a:lin scaled="1"/>
            </a:gradFill>
            <a:ln w="9525">
              <a:noFill/>
            </a:ln>
          </p:spPr>
          <p:txBody>
            <a:bodyPr lIns="67627" tIns="35242" rIns="67627" bIns="35242" anchor="t" anchorCtr="0"/>
            <a:p>
              <a:endParaRPr lang="zh-CN" altLang="en-US" sz="2400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华文中宋" panose="02010600040101010101" pitchFamily="2" charset="-122"/>
                <a:ea typeface="华文中宋" panose="02010600040101010101" pitchFamily="2" charset="-122"/>
                <a:sym typeface="Calibri" panose="020F0502020204030204" pitchFamily="2" charset="0"/>
              </a:endParaRPr>
            </a:p>
            <a:p>
              <a:r>
                <a:rPr lang="zh-CN" altLang="en-US" sz="2400" dirty="0">
                  <a:latin typeface="华文中宋" panose="02010600040101010101" pitchFamily="2" charset="-122"/>
                  <a:ea typeface="华文中宋" panose="02010600040101010101" pitchFamily="2" charset="-122"/>
                  <a:sym typeface="Calibri" panose="020F0502020204030204" pitchFamily="2" charset="0"/>
                </a:rPr>
                <a:t> 四比 </a:t>
              </a:r>
              <a:endPara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Calibri" panose="020F0502020204030204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0689">
        <p:wheel spokes="8"/>
      </p:transition>
    </mc:Choice>
    <mc:Fallback>
      <p:transition spd="slow" advTm="10689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Group 5"/>
          <p:cNvGrpSpPr/>
          <p:nvPr/>
        </p:nvGrpSpPr>
        <p:grpSpPr>
          <a:xfrm>
            <a:off x="3368040" y="2616835"/>
            <a:ext cx="1865630" cy="1951990"/>
            <a:chOff x="0" y="0"/>
            <a:chExt cx="3403" cy="3720"/>
          </a:xfrm>
        </p:grpSpPr>
        <p:sp>
          <p:nvSpPr>
            <p:cNvPr id="12" name="六边形 4"/>
            <p:cNvSpPr/>
            <p:nvPr/>
          </p:nvSpPr>
          <p:spPr>
            <a:xfrm rot="-5082521">
              <a:off x="-240" y="240"/>
              <a:ext cx="3720" cy="3240"/>
            </a:xfrm>
            <a:prstGeom prst="hexagon">
              <a:avLst>
                <a:gd name="adj" fmla="val 33147"/>
                <a:gd name="vf" fmla="val 11547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t" anchorCtr="0"/>
            <a:p>
              <a:endParaRPr lang="zh-CN" altLang="en-US" sz="100" dirty="0"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2" charset="0"/>
              </a:endParaRPr>
            </a:p>
          </p:txBody>
        </p:sp>
        <p:sp>
          <p:nvSpPr>
            <p:cNvPr id="13" name="椭圆 6"/>
            <p:cNvSpPr/>
            <p:nvPr/>
          </p:nvSpPr>
          <p:spPr>
            <a:xfrm>
              <a:off x="260" y="497"/>
              <a:ext cx="3143" cy="2888"/>
            </a:xfrm>
            <a:prstGeom prst="ellipse">
              <a:avLst/>
            </a:prstGeom>
            <a:solidFill>
              <a:srgbClr val="92D050"/>
            </a:solidFill>
            <a:ln w="9525">
              <a:noFill/>
            </a:ln>
          </p:spPr>
          <p:txBody>
            <a:bodyPr lIns="67627" tIns="35242" rIns="67627" bIns="35242" anchor="t" anchorCtr="0"/>
            <a:p>
              <a:endParaRPr lang="zh-CN" altLang="en-US" sz="2400" dirty="0">
                <a:solidFill>
                  <a:srgbClr val="92D05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Calibri" panose="020F0502020204030204" pitchFamily="2" charset="0"/>
              </a:endParaRPr>
            </a:p>
            <a:p>
              <a:r>
                <a:rPr lang="zh-CN" altLang="en-US" sz="2800" dirty="0">
                  <a:latin typeface="华文中宋" panose="02010600040101010101" pitchFamily="2" charset="-122"/>
                  <a:ea typeface="华文中宋" panose="02010600040101010101" pitchFamily="2" charset="-122"/>
                  <a:sym typeface="Calibri" panose="020F0502020204030204" pitchFamily="2" charset="0"/>
                </a:rPr>
                <a:t>五结合</a:t>
              </a:r>
              <a:r>
                <a:rPr lang="zh-CN" altLang="en-US" sz="2400" dirty="0">
                  <a:latin typeface="华文中宋" panose="02010600040101010101" pitchFamily="2" charset="-122"/>
                  <a:ea typeface="华文中宋" panose="02010600040101010101" pitchFamily="2" charset="-122"/>
                  <a:sym typeface="Calibri" panose="020F0502020204030204" pitchFamily="2" charset="0"/>
                </a:rPr>
                <a:t> </a:t>
              </a:r>
              <a:endPara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Calibri" panose="020F0502020204030204" pitchFamily="2" charset="0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2844165" y="1412875"/>
            <a:ext cx="18516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</a:pPr>
            <a:r>
              <a:rPr lang="zh-CN" altLang="en-US" sz="44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德育</a:t>
            </a:r>
            <a:endParaRPr lang="zh-CN" altLang="en-US" sz="440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55650" y="3644900"/>
            <a:ext cx="17233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</a:pPr>
            <a:r>
              <a:rPr lang="zh-CN" altLang="en-US" sz="44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劳育</a:t>
            </a:r>
            <a:endParaRPr lang="zh-CN" altLang="en-US" sz="440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36595" y="5157470"/>
            <a:ext cx="22707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</a:pPr>
            <a:r>
              <a:rPr lang="zh-CN" altLang="en-US" sz="44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美育</a:t>
            </a:r>
            <a:endParaRPr lang="zh-CN" altLang="en-US" sz="440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372225" y="4149090"/>
            <a:ext cx="19602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</a:pPr>
            <a:r>
              <a:rPr lang="zh-CN" altLang="en-US" sz="44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体育</a:t>
            </a:r>
            <a:endParaRPr lang="zh-CN" altLang="en-US" sz="440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012180" y="1917065"/>
            <a:ext cx="18427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智育</a:t>
            </a:r>
            <a:endParaRPr lang="zh-CN" altLang="en-US" sz="440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9348">
        <p:wheel spokes="8"/>
      </p:transition>
    </mc:Choice>
    <mc:Fallback>
      <p:transition spd="slow" advTm="9348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6" grpId="0"/>
      <p:bldP spid="14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Group 8"/>
          <p:cNvGrpSpPr/>
          <p:nvPr/>
        </p:nvGrpSpPr>
        <p:grpSpPr>
          <a:xfrm>
            <a:off x="-46672" y="5187950"/>
            <a:ext cx="1771650" cy="1543050"/>
            <a:chOff x="0" y="0"/>
            <a:chExt cx="3720" cy="3240"/>
          </a:xfrm>
        </p:grpSpPr>
        <p:sp>
          <p:nvSpPr>
            <p:cNvPr id="5128" name="六边形 3"/>
            <p:cNvSpPr/>
            <p:nvPr/>
          </p:nvSpPr>
          <p:spPr>
            <a:xfrm rot="-1558129">
              <a:off x="0" y="0"/>
              <a:ext cx="3720" cy="3240"/>
            </a:xfrm>
            <a:prstGeom prst="hexagon">
              <a:avLst>
                <a:gd name="adj" fmla="val 24998"/>
                <a:gd name="vf" fmla="val 11547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t" anchorCtr="0"/>
            <a:p>
              <a:endParaRPr lang="zh-CN" altLang="en-US" sz="100" dirty="0"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2" charset="0"/>
              </a:endParaRPr>
            </a:p>
          </p:txBody>
        </p:sp>
        <p:sp>
          <p:nvSpPr>
            <p:cNvPr id="5129" name="椭圆 7"/>
            <p:cNvSpPr/>
            <p:nvPr/>
          </p:nvSpPr>
          <p:spPr>
            <a:xfrm>
              <a:off x="475" y="237"/>
              <a:ext cx="2770" cy="2770"/>
            </a:xfrm>
            <a:prstGeom prst="ellipse">
              <a:avLst/>
            </a:prstGeom>
            <a:solidFill>
              <a:srgbClr val="92D050"/>
            </a:solidFill>
            <a:ln w="9525">
              <a:noFill/>
            </a:ln>
          </p:spPr>
          <p:txBody>
            <a:bodyPr lIns="67627" tIns="35242" rIns="67627" bIns="35242" anchor="t" anchorCtr="0"/>
            <a:p>
              <a:endPara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Calibri" panose="020F0502020204030204" pitchFamily="2" charset="0"/>
              </a:endParaRPr>
            </a:p>
            <a:p>
              <a:r>
                <a:rPr lang="zh-CN" altLang="en-US" sz="2400" dirty="0">
                  <a:latin typeface="华文中宋" panose="02010600040101010101" pitchFamily="2" charset="-122"/>
                  <a:ea typeface="华文中宋" panose="02010600040101010101" pitchFamily="2" charset="-122"/>
                  <a:sym typeface="Calibri" panose="020F0502020204030204" pitchFamily="2" charset="0"/>
                </a:rPr>
                <a:t> 德育</a:t>
              </a:r>
              <a:endPara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Calibri" panose="020F0502020204030204" pitchFamily="2" charset="0"/>
              </a:endParaRPr>
            </a:p>
          </p:txBody>
        </p:sp>
      </p:grpSp>
      <p:grpSp>
        <p:nvGrpSpPr>
          <p:cNvPr id="5" name="Group 13"/>
          <p:cNvGrpSpPr/>
          <p:nvPr/>
        </p:nvGrpSpPr>
        <p:grpSpPr>
          <a:xfrm>
            <a:off x="634686" y="6142155"/>
            <a:ext cx="4115950" cy="477837"/>
            <a:chOff x="-5499" y="-265"/>
            <a:chExt cx="8644" cy="1003"/>
          </a:xfrm>
        </p:grpSpPr>
        <p:sp>
          <p:nvSpPr>
            <p:cNvPr id="5133" name="矩形 8"/>
            <p:cNvSpPr/>
            <p:nvPr/>
          </p:nvSpPr>
          <p:spPr>
            <a:xfrm>
              <a:off x="-5499" y="183"/>
              <a:ext cx="7935" cy="105"/>
            </a:xfrm>
            <a:prstGeom prst="rect">
              <a:avLst/>
            </a:prstGeom>
            <a:solidFill>
              <a:srgbClr val="92D050"/>
            </a:solidFill>
            <a:ln w="9525">
              <a:noFill/>
            </a:ln>
          </p:spPr>
          <p:txBody>
            <a:bodyPr anchor="t" anchorCtr="0"/>
            <a:p>
              <a:endParaRPr lang="zh-CN" altLang="en-US" sz="100" dirty="0"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2" charset="0"/>
              </a:endParaRPr>
            </a:p>
          </p:txBody>
        </p:sp>
        <p:sp>
          <p:nvSpPr>
            <p:cNvPr id="5134" name="矩形 11"/>
            <p:cNvSpPr/>
            <p:nvPr/>
          </p:nvSpPr>
          <p:spPr>
            <a:xfrm>
              <a:off x="-3685" y="-265"/>
              <a:ext cx="6830" cy="1003"/>
            </a:xfrm>
            <a:prstGeom prst="rect">
              <a:avLst/>
            </a:prstGeom>
            <a:solidFill>
              <a:srgbClr val="92D050"/>
            </a:solidFill>
            <a:ln w="9525">
              <a:noFill/>
            </a:ln>
          </p:spPr>
          <p:txBody>
            <a:bodyPr anchor="t" anchorCtr="0"/>
            <a:p>
              <a:pPr algn="ctr"/>
              <a:r>
                <a:rPr lang="zh-CN" altLang="en-US" sz="3000" dirty="0">
                  <a:solidFill>
                    <a:srgbClr val="404040"/>
                  </a:solidFill>
                  <a:latin typeface="Arial" panose="020B0604020202020204" pitchFamily="34" charset="0"/>
                  <a:ea typeface="华文隶书" panose="02010800040101010101" pitchFamily="2" charset="-122"/>
                  <a:sym typeface="Calibri" panose="020F0502020204030204" pitchFamily="2" charset="0"/>
                </a:rPr>
                <a:t>主题德育活动</a:t>
              </a:r>
              <a:endParaRPr lang="zh-CN" altLang="en-US" sz="3000" dirty="0">
                <a:solidFill>
                  <a:srgbClr val="404040"/>
                </a:solidFill>
                <a:latin typeface="Arial" panose="020B0604020202020204" pitchFamily="34" charset="0"/>
                <a:ea typeface="华文隶书" panose="02010800040101010101" pitchFamily="2" charset="-122"/>
                <a:sym typeface="Calibri" panose="020F0502020204030204" pitchFamily="2" charset="0"/>
              </a:endParaRPr>
            </a:p>
          </p:txBody>
        </p:sp>
      </p:grpSp>
      <p:pic>
        <p:nvPicPr>
          <p:cNvPr id="2" name="图片 1" descr="WVF$79(0_U5DCK)W53)%F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750" y="816610"/>
            <a:ext cx="4126865" cy="2453005"/>
          </a:xfrm>
          <a:prstGeom prst="flowChartAlternateProcess">
            <a:avLst/>
          </a:prstGeom>
        </p:spPr>
      </p:pic>
      <p:pic>
        <p:nvPicPr>
          <p:cNvPr id="7" name="图片 6" descr="(JM0$BK(]S2OQ{983O8M7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530" y="3573145"/>
            <a:ext cx="5791200" cy="2095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190" y="764540"/>
            <a:ext cx="3468370" cy="2507615"/>
          </a:xfrm>
          <a:prstGeom prst="flowChartPunchedTap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6397">
        <p:wheel spokes="8"/>
      </p:transition>
    </mc:Choice>
    <mc:Fallback>
      <p:transition spd="slow" advTm="16397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09" name="图片 1" descr="95A7D83EE55F1B9C0E8E2B11A32D7E9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3875" y="1000125"/>
            <a:ext cx="3240088" cy="4319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0" name="图片 2" descr="79140C04CFD94A0707693A641ABD039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338" y="1000125"/>
            <a:ext cx="3240087" cy="43195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381">
        <p:wheel spokes="8"/>
      </p:transition>
    </mc:Choice>
    <mc:Fallback>
      <p:transition spd="slow" advTm="3381">
        <p:wheel spokes="8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6300">
        <p:wheel spokes="8"/>
      </p:transition>
    </mc:Choice>
    <mc:Fallback>
      <p:transition spd="slow" advTm="6300">
        <p:wheel spokes="8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7" name="图片 1" descr="3ODI5USA{XVXB0TK~U[F6[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92663" y="909638"/>
            <a:ext cx="3775075" cy="5400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" name="图片 2" descr="5NI[7}8SRWJI40{8_B[[JL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909638"/>
            <a:ext cx="3863975" cy="5400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图片 7" descr="3ODI5USA{XVXB0TK~U[F6[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92663" y="909638"/>
            <a:ext cx="3775075" cy="5400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图片 8" descr="5NI[7}8SRWJI40{8_B[[JL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75" y="909638"/>
            <a:ext cx="3865563" cy="5400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4214">
        <p:wheel spokes="8"/>
      </p:transition>
    </mc:Choice>
    <mc:Fallback>
      <p:transition spd="slow" advTm="4214">
        <p:wheel spokes="8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XL_UK(VP73RJMJ9Z@[3{~$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8040" y="1052830"/>
            <a:ext cx="5486400" cy="3676650"/>
          </a:xfrm>
          <a:prstGeom prst="roundRect">
            <a:avLst/>
          </a:prstGeom>
        </p:spPr>
      </p:pic>
      <p:sp>
        <p:nvSpPr>
          <p:cNvPr id="101" name="文本框 100"/>
          <p:cNvSpPr txBox="1"/>
          <p:nvPr/>
        </p:nvSpPr>
        <p:spPr>
          <a:xfrm>
            <a:off x="1043940" y="5300980"/>
            <a:ext cx="732218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“立足特色项目——发展学校特色——建设特色品牌”</a:t>
            </a:r>
            <a:endParaRPr lang="zh-CN" altLang="en-US" sz="24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137">
        <p:wheel spokes="8"/>
      </p:transition>
    </mc:Choice>
    <mc:Fallback>
      <p:transition spd="slow" advTm="7137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1" name="图片 1" descr="0~SJ_DN%0$_E%CCHXH3[PU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388" y="852488"/>
            <a:ext cx="3773487" cy="5400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2" name="图片 2" descr="5`S%APJZ($O_`}M@MKG(WB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150" y="852488"/>
            <a:ext cx="3768725" cy="5400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546">
        <p:wheel spokes="8"/>
      </p:transition>
    </mc:Choice>
    <mc:Fallback>
      <p:transition spd="slow" advTm="2546">
        <p:wheel spokes="8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42" name="图片 76" descr="G:\王小苹2019春\1常规\5零星资料\素材\QQ图片20190423192301.jpgQQ图片2019042319230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999031" y="1387310"/>
            <a:ext cx="3869532" cy="2902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isometricOffAxis2Left"/>
            <a:lightRig rig="threePt" dir="t"/>
          </a:scene3d>
        </p:spPr>
      </p:pic>
      <p:pic>
        <p:nvPicPr>
          <p:cNvPr id="61443" name="图片 75" descr="G:\王小苹2019春\1常规\5零星资料\素材\QQ图片20190423192304.jpgQQ图片201904231923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5510" y="1308534"/>
            <a:ext cx="4628674" cy="347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isometricRightUp">
              <a:rot lat="298855" lon="19201132" rev="26212"/>
            </a:camera>
            <a:lightRig rig="threePt" dir="t"/>
          </a:scene3d>
        </p:spPr>
      </p:pic>
      <p:sp>
        <p:nvSpPr>
          <p:cNvPr id="2" name="文本框 5"/>
          <p:cNvSpPr txBox="1"/>
          <p:nvPr/>
        </p:nvSpPr>
        <p:spPr>
          <a:xfrm>
            <a:off x="8390335" y="1145381"/>
            <a:ext cx="339328" cy="1066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>
              <a:buFont typeface="Arial" panose="020B0604020202020204" pitchFamily="34" charset="0"/>
            </a:pPr>
            <a:r>
              <a:rPr lang="en-US" altLang="zh-CN" sz="100" dirty="0">
                <a:latin typeface="Arial" panose="020B0604020202020204" pitchFamily="34" charset="0"/>
                <a:ea typeface="宋体" panose="02010600030101010101" pitchFamily="2" charset="-122"/>
              </a:rPr>
              <a:t>41</a:t>
            </a:r>
            <a:endParaRPr lang="zh-CN" altLang="en-US" sz="1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custDataLst>
      <p:tags r:id="rId3"/>
    </p:custDataLst>
  </p:cSld>
  <p:clrMapOvr>
    <a:masterClrMapping/>
  </p:clrMapOvr>
  <p:transition spd="slow" advTm="14082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81" name="文本框 5"/>
          <p:cNvSpPr txBox="1"/>
          <p:nvPr/>
        </p:nvSpPr>
        <p:spPr>
          <a:xfrm>
            <a:off x="8389938" y="1144588"/>
            <a:ext cx="339725" cy="1079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/>
            <a:r>
              <a:rPr lang="en-US" altLang="zh-CN" sz="100" dirty="0">
                <a:latin typeface="Arial" panose="020B0604020202020204" pitchFamily="34" charset="0"/>
                <a:ea typeface="宋体" panose="02010600030101010101" pitchFamily="2" charset="-122"/>
              </a:rPr>
              <a:t>39</a:t>
            </a:r>
            <a:endParaRPr lang="zh-CN" altLang="en-US" sz="1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7" name="图片 6" descr="AW1A6RN3RLA5]IH_ZATAR`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215" y="764540"/>
            <a:ext cx="3872230" cy="2792095"/>
          </a:xfrm>
          <a:prstGeom prst="bevel">
            <a:avLst/>
          </a:prstGeom>
        </p:spPr>
      </p:pic>
      <p:pic>
        <p:nvPicPr>
          <p:cNvPr id="8" name="图片 7" descr="QPHH$6Q@_9%D4[`BSWQ%A1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8490" y="3140710"/>
            <a:ext cx="4077970" cy="3007995"/>
          </a:xfrm>
          <a:prstGeom prst="bevel">
            <a:avLst/>
          </a:prstGeom>
        </p:spPr>
      </p:pic>
      <p:pic>
        <p:nvPicPr>
          <p:cNvPr id="9" name="图片 8" descr="6W2XKIPYVGT~2H51V099~{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15" y="764540"/>
            <a:ext cx="7766050" cy="5364480"/>
          </a:xfrm>
          <a:prstGeom prst="rect">
            <a:avLst/>
          </a:prstGeom>
        </p:spPr>
      </p:pic>
      <p:grpSp>
        <p:nvGrpSpPr>
          <p:cNvPr id="5" name="Group 8"/>
          <p:cNvGrpSpPr/>
          <p:nvPr/>
        </p:nvGrpSpPr>
        <p:grpSpPr>
          <a:xfrm>
            <a:off x="6803708" y="908685"/>
            <a:ext cx="1771650" cy="1543050"/>
            <a:chOff x="0" y="0"/>
            <a:chExt cx="3720" cy="3240"/>
          </a:xfrm>
        </p:grpSpPr>
        <p:sp>
          <p:nvSpPr>
            <p:cNvPr id="5128" name="六边形 3"/>
            <p:cNvSpPr/>
            <p:nvPr/>
          </p:nvSpPr>
          <p:spPr>
            <a:xfrm rot="-1558129">
              <a:off x="0" y="0"/>
              <a:ext cx="3720" cy="3240"/>
            </a:xfrm>
            <a:prstGeom prst="hexagon">
              <a:avLst>
                <a:gd name="adj" fmla="val 24998"/>
                <a:gd name="vf" fmla="val 11547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t" anchorCtr="0"/>
            <a:p>
              <a:endParaRPr lang="zh-CN" altLang="en-US" sz="100" dirty="0"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2" charset="0"/>
              </a:endParaRPr>
            </a:p>
          </p:txBody>
        </p:sp>
        <p:sp>
          <p:nvSpPr>
            <p:cNvPr id="5129" name="椭圆 7"/>
            <p:cNvSpPr/>
            <p:nvPr/>
          </p:nvSpPr>
          <p:spPr>
            <a:xfrm>
              <a:off x="475" y="237"/>
              <a:ext cx="2770" cy="2770"/>
            </a:xfrm>
            <a:prstGeom prst="ellipse">
              <a:avLst/>
            </a:prstGeom>
            <a:solidFill>
              <a:srgbClr val="92D050"/>
            </a:solidFill>
            <a:ln w="9525">
              <a:noFill/>
            </a:ln>
          </p:spPr>
          <p:txBody>
            <a:bodyPr lIns="67627" tIns="35242" rIns="67627" bIns="35242" anchor="t" anchorCtr="0"/>
            <a:p>
              <a:pPr algn="ctr"/>
              <a:endPara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Calibri" panose="020F0502020204030204" pitchFamily="2" charset="0"/>
              </a:endParaRPr>
            </a:p>
            <a:p>
              <a:pPr algn="ctr"/>
              <a:r>
                <a:rPr lang="zh-CN" altLang="en-US" sz="2400" dirty="0">
                  <a:latin typeface="华文中宋" panose="02010600040101010101" pitchFamily="2" charset="-122"/>
                  <a:ea typeface="华文中宋" panose="02010600040101010101" pitchFamily="2" charset="-122"/>
                  <a:sym typeface="Calibri" panose="020F0502020204030204" pitchFamily="2" charset="0"/>
                </a:rPr>
                <a:t>智育</a:t>
              </a:r>
              <a:endPara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Calibri" panose="020F0502020204030204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9256">
        <p:wheel spokes="8"/>
      </p:transition>
    </mc:Choice>
    <mc:Fallback>
      <p:transition spd="slow" advTm="19256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A-图片 29" descr="C:\Users\2GGTFQ2\Desktop\图片库\通用图片占位符（尺寸已调整）\几何\16.9\几何拼接1.png几何拼接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12500" b="12500"/>
          <a:stretch>
            <a:fillRect/>
          </a:stretch>
        </p:blipFill>
        <p:spPr>
          <a:xfrm>
            <a:off x="35560" y="1252855"/>
            <a:ext cx="4110990" cy="2312670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8" name="PA-图片 31" descr="C:\Users\2GGTFQ2\Desktop\图片库\通用图片占位符（尺寸已调整）\几何\16.9\字体感觉3.png字体感觉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7803" b="7803"/>
          <a:stretch>
            <a:fillRect/>
          </a:stretch>
        </p:blipFill>
        <p:spPr>
          <a:xfrm>
            <a:off x="-12282487" y="2590253"/>
            <a:ext cx="5659588" cy="31832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A-图片 31" descr="C:\Users\2GGTFQ2\Desktop\图片库\通用图片占位符（尺寸已调整）\几何\16.9\字体感觉3.png字体感觉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28909" b="28909"/>
          <a:stretch>
            <a:fillRect/>
          </a:stretch>
        </p:blipFill>
        <p:spPr>
          <a:xfrm>
            <a:off x="1619885" y="3764915"/>
            <a:ext cx="5033010" cy="2830830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6" name="PA-图片 28" descr="C:\Users\2GGTFQ2\Desktop\图片库\通用图片占位符（尺寸已调整）\几何\16.9\字体感觉1.png字体感觉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t="28906" b="28906"/>
          <a:stretch>
            <a:fillRect/>
          </a:stretch>
        </p:blipFill>
        <p:spPr>
          <a:xfrm>
            <a:off x="4499610" y="1252855"/>
            <a:ext cx="4465320" cy="2512060"/>
          </a:xfrm>
          <a:prstGeom prst="smileyFace">
            <a:avLst/>
          </a:prstGeom>
          <a:noFill/>
          <a:ln w="9525">
            <a:noFill/>
          </a:ln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1474">
        <p:wheel spokes="8"/>
      </p:transition>
    </mc:Choice>
    <mc:Fallback>
      <p:transition spd="slow" advTm="11474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79" name="Picture 7" descr="QQ图片201703141938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47540" y="3500755"/>
            <a:ext cx="3942715" cy="2919095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24581" name="文本框 5"/>
          <p:cNvSpPr txBox="1"/>
          <p:nvPr/>
        </p:nvSpPr>
        <p:spPr>
          <a:xfrm>
            <a:off x="8389938" y="1144588"/>
            <a:ext cx="339725" cy="1079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/>
            <a:r>
              <a:rPr lang="en-US" altLang="zh-CN" sz="100" dirty="0">
                <a:latin typeface="Arial" panose="020B0604020202020204" pitchFamily="34" charset="0"/>
                <a:ea typeface="宋体" panose="02010600030101010101" pitchFamily="2" charset="-122"/>
              </a:rPr>
              <a:t>39</a:t>
            </a:r>
            <a:endParaRPr lang="zh-CN" altLang="en-US" sz="1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750" y="908685"/>
            <a:ext cx="4252595" cy="2828290"/>
          </a:xfrm>
          <a:prstGeom prst="roundRect">
            <a:avLst/>
          </a:prstGeom>
        </p:spPr>
      </p:pic>
      <p:grpSp>
        <p:nvGrpSpPr>
          <p:cNvPr id="5" name="Group 8"/>
          <p:cNvGrpSpPr/>
          <p:nvPr/>
        </p:nvGrpSpPr>
        <p:grpSpPr>
          <a:xfrm>
            <a:off x="1105853" y="4612005"/>
            <a:ext cx="1771650" cy="1543050"/>
            <a:chOff x="0" y="0"/>
            <a:chExt cx="3720" cy="3240"/>
          </a:xfrm>
        </p:grpSpPr>
        <p:sp>
          <p:nvSpPr>
            <p:cNvPr id="5128" name="六边形 3"/>
            <p:cNvSpPr/>
            <p:nvPr/>
          </p:nvSpPr>
          <p:spPr>
            <a:xfrm rot="-1558129">
              <a:off x="0" y="0"/>
              <a:ext cx="3720" cy="3240"/>
            </a:xfrm>
            <a:prstGeom prst="hexagon">
              <a:avLst>
                <a:gd name="adj" fmla="val 24998"/>
                <a:gd name="vf" fmla="val 11547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t" anchorCtr="0"/>
            <a:p>
              <a:endParaRPr lang="zh-CN" altLang="en-US" sz="100" dirty="0"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2" charset="0"/>
              </a:endParaRPr>
            </a:p>
          </p:txBody>
        </p:sp>
        <p:sp>
          <p:nvSpPr>
            <p:cNvPr id="5129" name="椭圆 7"/>
            <p:cNvSpPr/>
            <p:nvPr/>
          </p:nvSpPr>
          <p:spPr>
            <a:xfrm>
              <a:off x="475" y="237"/>
              <a:ext cx="2770" cy="2770"/>
            </a:xfrm>
            <a:prstGeom prst="ellipse">
              <a:avLst/>
            </a:prstGeom>
            <a:solidFill>
              <a:srgbClr val="92D050"/>
            </a:solidFill>
            <a:ln w="9525">
              <a:noFill/>
            </a:ln>
          </p:spPr>
          <p:txBody>
            <a:bodyPr lIns="67627" tIns="35242" rIns="67627" bIns="35242" anchor="t" anchorCtr="0"/>
            <a:p>
              <a:pPr algn="ctr"/>
              <a:endPara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Calibri" panose="020F0502020204030204" pitchFamily="2" charset="0"/>
              </a:endParaRPr>
            </a:p>
            <a:p>
              <a:pPr algn="ctr"/>
              <a:r>
                <a:rPr lang="zh-CN" altLang="en-US" sz="2400" dirty="0">
                  <a:latin typeface="华文中宋" panose="02010600040101010101" pitchFamily="2" charset="-122"/>
                  <a:ea typeface="华文中宋" panose="02010600040101010101" pitchFamily="2" charset="-122"/>
                  <a:sym typeface="Calibri" panose="020F0502020204030204" pitchFamily="2" charset="0"/>
                </a:rPr>
                <a:t>体育</a:t>
              </a:r>
              <a:endPara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Calibri" panose="020F0502020204030204" pitchFamily="2" charset="0"/>
              </a:endParaRPr>
            </a:p>
          </p:txBody>
        </p:sp>
      </p:grpSp>
      <p:grpSp>
        <p:nvGrpSpPr>
          <p:cNvPr id="2" name="Group 8"/>
          <p:cNvGrpSpPr/>
          <p:nvPr/>
        </p:nvGrpSpPr>
        <p:grpSpPr>
          <a:xfrm>
            <a:off x="5756593" y="1074420"/>
            <a:ext cx="1771650" cy="1543050"/>
            <a:chOff x="0" y="0"/>
            <a:chExt cx="3720" cy="3240"/>
          </a:xfrm>
        </p:grpSpPr>
        <p:sp>
          <p:nvSpPr>
            <p:cNvPr id="4" name="六边形 3"/>
            <p:cNvSpPr/>
            <p:nvPr/>
          </p:nvSpPr>
          <p:spPr>
            <a:xfrm rot="-1558129">
              <a:off x="0" y="0"/>
              <a:ext cx="3720" cy="3240"/>
            </a:xfrm>
            <a:prstGeom prst="hexagon">
              <a:avLst>
                <a:gd name="adj" fmla="val 24998"/>
                <a:gd name="vf" fmla="val 11547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t" anchorCtr="0"/>
            <a:p>
              <a:endParaRPr lang="zh-CN" altLang="en-US" sz="100" dirty="0"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2" charset="0"/>
              </a:endParaRPr>
            </a:p>
          </p:txBody>
        </p:sp>
        <p:sp>
          <p:nvSpPr>
            <p:cNvPr id="6" name="椭圆 7"/>
            <p:cNvSpPr/>
            <p:nvPr/>
          </p:nvSpPr>
          <p:spPr>
            <a:xfrm>
              <a:off x="475" y="237"/>
              <a:ext cx="2770" cy="2770"/>
            </a:xfrm>
            <a:prstGeom prst="ellipse">
              <a:avLst/>
            </a:prstGeom>
            <a:solidFill>
              <a:srgbClr val="92D050"/>
            </a:solidFill>
            <a:ln w="9525">
              <a:noFill/>
            </a:ln>
          </p:spPr>
          <p:txBody>
            <a:bodyPr lIns="67627" tIns="35242" rIns="67627" bIns="35242" anchor="t" anchorCtr="0"/>
            <a:p>
              <a:pPr algn="ctr"/>
              <a:r>
                <a:rPr lang="zh-CN" altLang="en-US" sz="2400" dirty="0">
                  <a:latin typeface="华文中宋" panose="02010600040101010101" pitchFamily="2" charset="-122"/>
                  <a:ea typeface="华文中宋" panose="02010600040101010101" pitchFamily="2" charset="-122"/>
                  <a:sym typeface="Calibri" panose="020F0502020204030204" pitchFamily="2" charset="0"/>
                </a:rPr>
                <a:t>指尖运动</a:t>
              </a:r>
              <a:endPara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Calibri" panose="020F0502020204030204" pitchFamily="2" charset="0"/>
              </a:endParaRPr>
            </a:p>
          </p:txBody>
        </p:sp>
      </p:grp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3653">
        <p:wheel spokes="8"/>
      </p:transition>
    </mc:Choice>
    <mc:Fallback>
      <p:transition spd="slow" advTm="1365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5" name="六边形 2"/>
          <p:cNvSpPr/>
          <p:nvPr/>
        </p:nvSpPr>
        <p:spPr>
          <a:xfrm rot="-5400000">
            <a:off x="5889625" y="1374775"/>
            <a:ext cx="1771650" cy="1543050"/>
          </a:xfrm>
          <a:prstGeom prst="hexagon">
            <a:avLst>
              <a:gd name="adj" fmla="val 24998"/>
              <a:gd name="vf" fmla="val 115470"/>
            </a:avLst>
          </a:prstGeom>
          <a:solidFill>
            <a:schemeClr val="bg1"/>
          </a:solidFill>
          <a:ln w="9525">
            <a:noFill/>
          </a:ln>
        </p:spPr>
        <p:txBody>
          <a:bodyPr anchor="t" anchorCtr="0"/>
          <a:p>
            <a:endParaRPr lang="zh-CN" altLang="en-US" sz="100" dirty="0">
              <a:latin typeface="Arial" panose="020B0604020202020204" pitchFamily="34" charset="0"/>
              <a:ea typeface="宋体" panose="02010600030101010101" pitchFamily="2" charset="-122"/>
              <a:sym typeface="Calibri" panose="020F0502020204030204" pitchFamily="2" charset="0"/>
            </a:endParaRPr>
          </a:p>
        </p:txBody>
      </p:sp>
      <p:sp>
        <p:nvSpPr>
          <p:cNvPr id="26631" name="文本框 18"/>
          <p:cNvSpPr txBox="1"/>
          <p:nvPr/>
        </p:nvSpPr>
        <p:spPr>
          <a:xfrm>
            <a:off x="8389938" y="1144588"/>
            <a:ext cx="339725" cy="1079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/>
            <a:r>
              <a:rPr lang="en-US" altLang="zh-CN" sz="100" dirty="0"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endParaRPr lang="zh-CN" altLang="en-US" sz="1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矩形 14"/>
          <p:cNvSpPr/>
          <p:nvPr/>
        </p:nvSpPr>
        <p:spPr>
          <a:xfrm>
            <a:off x="1299210" y="2941320"/>
            <a:ext cx="7247255" cy="55245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  <p:txBody>
          <a:bodyPr anchor="t" anchorCtr="0"/>
          <a:p>
            <a:pPr algn="ctr"/>
            <a:r>
              <a:rPr lang="zh-CN" altLang="en-US" sz="3000" dirty="0">
                <a:solidFill>
                  <a:srgbClr val="404040"/>
                </a:solidFill>
                <a:latin typeface="Arial" panose="020B0604020202020204" pitchFamily="34" charset="0"/>
                <a:ea typeface="华文隶书" panose="02010800040101010101" pitchFamily="2" charset="-122"/>
                <a:sym typeface="Calibri" panose="020F0502020204030204" pitchFamily="2" charset="0"/>
              </a:rPr>
              <a:t>三人行，必有我师焉</a:t>
            </a:r>
            <a:endParaRPr lang="zh-CN" altLang="en-US" sz="3000" dirty="0">
              <a:solidFill>
                <a:srgbClr val="404040"/>
              </a:solidFill>
              <a:latin typeface="Arial" panose="020B0604020202020204" pitchFamily="34" charset="0"/>
              <a:ea typeface="华文隶书" panose="02010800040101010101" pitchFamily="2" charset="-122"/>
              <a:sym typeface="Calibri" panose="020F0502020204030204" pitchFamily="2" charset="0"/>
            </a:endParaRPr>
          </a:p>
        </p:txBody>
      </p:sp>
      <p:sp>
        <p:nvSpPr>
          <p:cNvPr id="4" name="矩形 14"/>
          <p:cNvSpPr/>
          <p:nvPr/>
        </p:nvSpPr>
        <p:spPr>
          <a:xfrm>
            <a:off x="1764030" y="4669790"/>
            <a:ext cx="7247255" cy="55245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anchor="t" anchorCtr="0"/>
          <a:p>
            <a:pPr algn="ctr"/>
            <a:r>
              <a:rPr lang="zh-CN" altLang="en-US" sz="3000" dirty="0">
                <a:solidFill>
                  <a:srgbClr val="404040"/>
                </a:solidFill>
                <a:latin typeface="Arial" panose="020B0604020202020204" pitchFamily="34" charset="0"/>
                <a:ea typeface="华文隶书" panose="02010800040101010101" pitchFamily="2" charset="-122"/>
                <a:sym typeface="Calibri" panose="020F0502020204030204" pitchFamily="2" charset="0"/>
              </a:rPr>
              <a:t>长风破浪会有时，直挂云帆济沧海</a:t>
            </a:r>
            <a:endParaRPr lang="zh-CN" altLang="en-US" sz="3000" dirty="0">
              <a:solidFill>
                <a:srgbClr val="404040"/>
              </a:solidFill>
              <a:latin typeface="Arial" panose="020B0604020202020204" pitchFamily="34" charset="0"/>
              <a:ea typeface="华文隶书" panose="02010800040101010101" pitchFamily="2" charset="-122"/>
              <a:sym typeface="Calibri" panose="020F0502020204030204" pitchFamily="2" charset="0"/>
            </a:endParaRPr>
          </a:p>
        </p:txBody>
      </p:sp>
      <p:grpSp>
        <p:nvGrpSpPr>
          <p:cNvPr id="52" name="组合 51" descr="7b0a202020202274657874626f78223a20227b5c2263617465676f72795f69645c223a31303332362c5c2269645c223a32303233353138387d220a7d0a"/>
          <p:cNvGrpSpPr/>
          <p:nvPr/>
        </p:nvGrpSpPr>
        <p:grpSpPr>
          <a:xfrm>
            <a:off x="179705" y="1052830"/>
            <a:ext cx="2098675" cy="952417"/>
            <a:chOff x="1823660" y="1284307"/>
            <a:chExt cx="5838469" cy="3464498"/>
          </a:xfrm>
        </p:grpSpPr>
        <p:grpSp>
          <p:nvGrpSpPr>
            <p:cNvPr id="35" name="组合 34"/>
            <p:cNvGrpSpPr/>
            <p:nvPr/>
          </p:nvGrpSpPr>
          <p:grpSpPr>
            <a:xfrm>
              <a:off x="1823660" y="1284307"/>
              <a:ext cx="5838469" cy="3318472"/>
              <a:chOff x="2839660" y="1771987"/>
              <a:chExt cx="5838469" cy="3318472"/>
            </a:xfrm>
          </p:grpSpPr>
          <p:sp>
            <p:nvSpPr>
              <p:cNvPr id="7" name="任意多边形: 形状 5"/>
              <p:cNvSpPr/>
              <p:nvPr/>
            </p:nvSpPr>
            <p:spPr>
              <a:xfrm>
                <a:off x="4025149" y="3086476"/>
                <a:ext cx="4652980" cy="1868309"/>
              </a:xfrm>
              <a:custGeom>
                <a:avLst/>
                <a:gdLst>
                  <a:gd name="connsiteX0" fmla="*/ 0 w 4652980"/>
                  <a:gd name="connsiteY0" fmla="*/ 0 h 1868309"/>
                  <a:gd name="connsiteX1" fmla="*/ 4652981 w 4652980"/>
                  <a:gd name="connsiteY1" fmla="*/ 0 h 1868309"/>
                  <a:gd name="connsiteX2" fmla="*/ 4652981 w 4652980"/>
                  <a:gd name="connsiteY2" fmla="*/ 1868310 h 1868309"/>
                  <a:gd name="connsiteX3" fmla="*/ 0 w 4652980"/>
                  <a:gd name="connsiteY3" fmla="*/ 1868310 h 1868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52980" h="1868309">
                    <a:moveTo>
                      <a:pt x="0" y="0"/>
                    </a:moveTo>
                    <a:lnTo>
                      <a:pt x="4652981" y="0"/>
                    </a:lnTo>
                    <a:lnTo>
                      <a:pt x="4652981" y="1868310"/>
                    </a:lnTo>
                    <a:lnTo>
                      <a:pt x="0" y="1868310"/>
                    </a:lnTo>
                    <a:close/>
                  </a:path>
                </a:pathLst>
              </a:custGeom>
              <a:solidFill>
                <a:srgbClr val="E6AD5F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" name="任意多边形: 形状 6"/>
              <p:cNvSpPr/>
              <p:nvPr/>
            </p:nvSpPr>
            <p:spPr>
              <a:xfrm>
                <a:off x="4227424" y="3195121"/>
                <a:ext cx="3804022" cy="1656472"/>
              </a:xfrm>
              <a:custGeom>
                <a:avLst/>
                <a:gdLst>
                  <a:gd name="connsiteX0" fmla="*/ 4205921 w 4205920"/>
                  <a:gd name="connsiteY0" fmla="*/ 1616977 h 1655362"/>
                  <a:gd name="connsiteX1" fmla="*/ 0 w 4205920"/>
                  <a:gd name="connsiteY1" fmla="*/ 1616977 h 1655362"/>
                  <a:gd name="connsiteX2" fmla="*/ 0 w 4205920"/>
                  <a:gd name="connsiteY2" fmla="*/ 0 h 1655362"/>
                  <a:gd name="connsiteX3" fmla="*/ 4205921 w 4205920"/>
                  <a:gd name="connsiteY3" fmla="*/ 0 h 1655362"/>
                  <a:gd name="connsiteX4" fmla="*/ 4205921 w 4205920"/>
                  <a:gd name="connsiteY4" fmla="*/ 1616977 h 1655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05920" h="1655362">
                    <a:moveTo>
                      <a:pt x="4205921" y="1616977"/>
                    </a:moveTo>
                    <a:cubicBezTo>
                      <a:pt x="2766878" y="1665909"/>
                      <a:pt x="1363421" y="1670358"/>
                      <a:pt x="0" y="1616977"/>
                    </a:cubicBezTo>
                    <a:cubicBezTo>
                      <a:pt x="102312" y="1054260"/>
                      <a:pt x="113433" y="511561"/>
                      <a:pt x="0" y="0"/>
                    </a:cubicBezTo>
                    <a:cubicBezTo>
                      <a:pt x="1443492" y="122330"/>
                      <a:pt x="2849172" y="131227"/>
                      <a:pt x="4205921" y="0"/>
                    </a:cubicBezTo>
                    <a:cubicBezTo>
                      <a:pt x="4092487" y="513785"/>
                      <a:pt x="4103608" y="1054260"/>
                      <a:pt x="4205921" y="1616977"/>
                    </a:cubicBezTo>
                    <a:close/>
                  </a:path>
                </a:pathLst>
              </a:custGeom>
              <a:solidFill>
                <a:srgbClr val="E7DCCB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grpSp>
            <p:nvGrpSpPr>
              <p:cNvPr id="10" name="图形 3"/>
              <p:cNvGrpSpPr/>
              <p:nvPr/>
            </p:nvGrpSpPr>
            <p:grpSpPr>
              <a:xfrm>
                <a:off x="4307620" y="3291100"/>
                <a:ext cx="155692" cy="155692"/>
                <a:chOff x="4307620" y="3291100"/>
                <a:chExt cx="155692" cy="155692"/>
              </a:xfrm>
              <a:solidFill>
                <a:srgbClr val="9B9991"/>
              </a:solidFill>
            </p:grpSpPr>
            <p:sp>
              <p:nvSpPr>
                <p:cNvPr id="11" name="任意多边形: 形状 8"/>
                <p:cNvSpPr/>
                <p:nvPr/>
              </p:nvSpPr>
              <p:spPr>
                <a:xfrm>
                  <a:off x="4307620" y="3291100"/>
                  <a:ext cx="155692" cy="155692"/>
                </a:xfrm>
                <a:custGeom>
                  <a:avLst/>
                  <a:gdLst>
                    <a:gd name="connsiteX0" fmla="*/ 155692 w 155692"/>
                    <a:gd name="connsiteY0" fmla="*/ 77846 h 155692"/>
                    <a:gd name="connsiteX1" fmla="*/ 77846 w 155692"/>
                    <a:gd name="connsiteY1" fmla="*/ 155693 h 155692"/>
                    <a:gd name="connsiteX2" fmla="*/ 0 w 155692"/>
                    <a:gd name="connsiteY2" fmla="*/ 77846 h 155692"/>
                    <a:gd name="connsiteX3" fmla="*/ 77846 w 155692"/>
                    <a:gd name="connsiteY3" fmla="*/ 0 h 155692"/>
                    <a:gd name="connsiteX4" fmla="*/ 155692 w 155692"/>
                    <a:gd name="connsiteY4" fmla="*/ 77846 h 15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692" h="155692">
                      <a:moveTo>
                        <a:pt x="155692" y="77846"/>
                      </a:moveTo>
                      <a:cubicBezTo>
                        <a:pt x="155692" y="120840"/>
                        <a:pt x="120840" y="155693"/>
                        <a:pt x="77846" y="155693"/>
                      </a:cubicBezTo>
                      <a:cubicBezTo>
                        <a:pt x="34853" y="155693"/>
                        <a:pt x="0" y="120840"/>
                        <a:pt x="0" y="77846"/>
                      </a:cubicBezTo>
                      <a:cubicBezTo>
                        <a:pt x="0" y="34853"/>
                        <a:pt x="34853" y="0"/>
                        <a:pt x="77846" y="0"/>
                      </a:cubicBezTo>
                      <a:cubicBezTo>
                        <a:pt x="120840" y="0"/>
                        <a:pt x="155692" y="34853"/>
                        <a:pt x="155692" y="77846"/>
                      </a:cubicBezTo>
                      <a:close/>
                    </a:path>
                  </a:pathLst>
                </a:custGeom>
                <a:solidFill>
                  <a:srgbClr val="9B9991"/>
                </a:solidFill>
                <a:ln w="2223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2" name="任意多边形: 形状 9"/>
                <p:cNvSpPr/>
                <p:nvPr/>
              </p:nvSpPr>
              <p:spPr>
                <a:xfrm>
                  <a:off x="4327638" y="3328911"/>
                  <a:ext cx="124553" cy="80070"/>
                </a:xfrm>
                <a:custGeom>
                  <a:avLst/>
                  <a:gdLst>
                    <a:gd name="connsiteX0" fmla="*/ 124554 w 124553"/>
                    <a:gd name="connsiteY0" fmla="*/ 0 h 80070"/>
                    <a:gd name="connsiteX1" fmla="*/ 0 w 124553"/>
                    <a:gd name="connsiteY1" fmla="*/ 80070 h 80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553" h="80070">
                      <a:moveTo>
                        <a:pt x="124554" y="0"/>
                      </a:moveTo>
                      <a:lnTo>
                        <a:pt x="0" y="80070"/>
                      </a:lnTo>
                    </a:path>
                  </a:pathLst>
                </a:custGeom>
                <a:ln w="16280" cap="flat">
                  <a:solidFill>
                    <a:srgbClr val="4C4C47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3" name="任意多边形: 形状 10"/>
                <p:cNvSpPr/>
                <p:nvPr/>
              </p:nvSpPr>
              <p:spPr>
                <a:xfrm>
                  <a:off x="4345431" y="3311118"/>
                  <a:ext cx="84518" cy="106760"/>
                </a:xfrm>
                <a:custGeom>
                  <a:avLst/>
                  <a:gdLst>
                    <a:gd name="connsiteX0" fmla="*/ 84519 w 84518"/>
                    <a:gd name="connsiteY0" fmla="*/ 106761 h 106760"/>
                    <a:gd name="connsiteX1" fmla="*/ 0 w 84518"/>
                    <a:gd name="connsiteY1" fmla="*/ 0 h 106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4518" h="106760">
                      <a:moveTo>
                        <a:pt x="84519" y="106761"/>
                      </a:moveTo>
                      <a:lnTo>
                        <a:pt x="0" y="0"/>
                      </a:lnTo>
                    </a:path>
                  </a:pathLst>
                </a:custGeom>
                <a:ln w="16280" cap="flat">
                  <a:solidFill>
                    <a:srgbClr val="4C4C47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14" name="图形 3"/>
              <p:cNvGrpSpPr/>
              <p:nvPr/>
            </p:nvGrpSpPr>
            <p:grpSpPr>
              <a:xfrm>
                <a:off x="8197707" y="3273307"/>
                <a:ext cx="155692" cy="155692"/>
                <a:chOff x="8197707" y="3273307"/>
                <a:chExt cx="155692" cy="155692"/>
              </a:xfrm>
              <a:solidFill>
                <a:srgbClr val="9B9991"/>
              </a:solidFill>
            </p:grpSpPr>
            <p:sp>
              <p:nvSpPr>
                <p:cNvPr id="15" name="任意多边形: 形状 12"/>
                <p:cNvSpPr/>
                <p:nvPr/>
              </p:nvSpPr>
              <p:spPr>
                <a:xfrm>
                  <a:off x="8197707" y="3273307"/>
                  <a:ext cx="155692" cy="155692"/>
                </a:xfrm>
                <a:custGeom>
                  <a:avLst/>
                  <a:gdLst>
                    <a:gd name="connsiteX0" fmla="*/ 155692 w 155692"/>
                    <a:gd name="connsiteY0" fmla="*/ 77846 h 155692"/>
                    <a:gd name="connsiteX1" fmla="*/ 77846 w 155692"/>
                    <a:gd name="connsiteY1" fmla="*/ 155692 h 155692"/>
                    <a:gd name="connsiteX2" fmla="*/ 0 w 155692"/>
                    <a:gd name="connsiteY2" fmla="*/ 77846 h 155692"/>
                    <a:gd name="connsiteX3" fmla="*/ 77846 w 155692"/>
                    <a:gd name="connsiteY3" fmla="*/ 0 h 155692"/>
                    <a:gd name="connsiteX4" fmla="*/ 155692 w 155692"/>
                    <a:gd name="connsiteY4" fmla="*/ 77846 h 15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692" h="155692">
                      <a:moveTo>
                        <a:pt x="155692" y="77846"/>
                      </a:moveTo>
                      <a:cubicBezTo>
                        <a:pt x="155692" y="120840"/>
                        <a:pt x="120839" y="155692"/>
                        <a:pt x="77846" y="155692"/>
                      </a:cubicBezTo>
                      <a:cubicBezTo>
                        <a:pt x="34853" y="155692"/>
                        <a:pt x="0" y="120840"/>
                        <a:pt x="0" y="77846"/>
                      </a:cubicBezTo>
                      <a:cubicBezTo>
                        <a:pt x="0" y="34853"/>
                        <a:pt x="34853" y="0"/>
                        <a:pt x="77846" y="0"/>
                      </a:cubicBezTo>
                      <a:cubicBezTo>
                        <a:pt x="120839" y="0"/>
                        <a:pt x="155692" y="34853"/>
                        <a:pt x="155692" y="77846"/>
                      </a:cubicBezTo>
                      <a:close/>
                    </a:path>
                  </a:pathLst>
                </a:custGeom>
                <a:solidFill>
                  <a:srgbClr val="9B9991"/>
                </a:solidFill>
                <a:ln w="2223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6" name="任意多边形: 形状 13"/>
                <p:cNvSpPr/>
                <p:nvPr/>
              </p:nvSpPr>
              <p:spPr>
                <a:xfrm>
                  <a:off x="8217725" y="3311118"/>
                  <a:ext cx="122329" cy="80070"/>
                </a:xfrm>
                <a:custGeom>
                  <a:avLst/>
                  <a:gdLst>
                    <a:gd name="connsiteX0" fmla="*/ 122330 w 122329"/>
                    <a:gd name="connsiteY0" fmla="*/ 0 h 80070"/>
                    <a:gd name="connsiteX1" fmla="*/ 0 w 122329"/>
                    <a:gd name="connsiteY1" fmla="*/ 80070 h 80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329" h="80070">
                      <a:moveTo>
                        <a:pt x="122330" y="0"/>
                      </a:moveTo>
                      <a:lnTo>
                        <a:pt x="0" y="80070"/>
                      </a:lnTo>
                    </a:path>
                  </a:pathLst>
                </a:custGeom>
                <a:ln w="16280" cap="flat">
                  <a:solidFill>
                    <a:srgbClr val="4C4C47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1" name="任意多边形: 形状 14"/>
                <p:cNvSpPr/>
                <p:nvPr/>
              </p:nvSpPr>
              <p:spPr>
                <a:xfrm>
                  <a:off x="8235518" y="3293324"/>
                  <a:ext cx="84518" cy="106760"/>
                </a:xfrm>
                <a:custGeom>
                  <a:avLst/>
                  <a:gdLst>
                    <a:gd name="connsiteX0" fmla="*/ 84519 w 84518"/>
                    <a:gd name="connsiteY0" fmla="*/ 106760 h 106760"/>
                    <a:gd name="connsiteX1" fmla="*/ 0 w 84518"/>
                    <a:gd name="connsiteY1" fmla="*/ 0 h 106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4518" h="106760">
                      <a:moveTo>
                        <a:pt x="84519" y="106760"/>
                      </a:moveTo>
                      <a:lnTo>
                        <a:pt x="0" y="0"/>
                      </a:lnTo>
                    </a:path>
                  </a:pathLst>
                </a:custGeom>
                <a:ln w="16280" cap="flat">
                  <a:solidFill>
                    <a:srgbClr val="4C4C47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22" name="任意多边形: 形状 16"/>
              <p:cNvSpPr/>
              <p:nvPr/>
            </p:nvSpPr>
            <p:spPr>
              <a:xfrm>
                <a:off x="3015373" y="2132966"/>
                <a:ext cx="1040915" cy="477535"/>
              </a:xfrm>
              <a:custGeom>
                <a:avLst/>
                <a:gdLst>
                  <a:gd name="connsiteX0" fmla="*/ 1036467 w 1040915"/>
                  <a:gd name="connsiteY0" fmla="*/ 381896 h 477535"/>
                  <a:gd name="connsiteX1" fmla="*/ 1040915 w 1040915"/>
                  <a:gd name="connsiteY1" fmla="*/ 404137 h 477535"/>
                  <a:gd name="connsiteX2" fmla="*/ 1038691 w 1040915"/>
                  <a:gd name="connsiteY2" fmla="*/ 399689 h 477535"/>
                  <a:gd name="connsiteX3" fmla="*/ 369214 w 1040915"/>
                  <a:gd name="connsiteY3" fmla="*/ 190616 h 477535"/>
                  <a:gd name="connsiteX4" fmla="*/ 57829 w 1040915"/>
                  <a:gd name="connsiteY4" fmla="*/ 393017 h 477535"/>
                  <a:gd name="connsiteX5" fmla="*/ 0 w 1040915"/>
                  <a:gd name="connsiteY5" fmla="*/ 477535 h 477535"/>
                  <a:gd name="connsiteX6" fmla="*/ 0 w 1040915"/>
                  <a:gd name="connsiteY6" fmla="*/ 466414 h 477535"/>
                  <a:gd name="connsiteX7" fmla="*/ 380334 w 1040915"/>
                  <a:gd name="connsiteY7" fmla="*/ 21579 h 477535"/>
                  <a:gd name="connsiteX8" fmla="*/ 1036467 w 1040915"/>
                  <a:gd name="connsiteY8" fmla="*/ 381896 h 477535"/>
                  <a:gd name="connsiteX9" fmla="*/ 1036467 w 1040915"/>
                  <a:gd name="connsiteY9" fmla="*/ 381896 h 477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0915" h="477535">
                    <a:moveTo>
                      <a:pt x="1036467" y="381896"/>
                    </a:moveTo>
                    <a:lnTo>
                      <a:pt x="1040915" y="404137"/>
                    </a:lnTo>
                    <a:lnTo>
                      <a:pt x="1038691" y="399689"/>
                    </a:lnTo>
                    <a:cubicBezTo>
                      <a:pt x="882999" y="208410"/>
                      <a:pt x="622770" y="117218"/>
                      <a:pt x="369214" y="190616"/>
                    </a:cubicBezTo>
                    <a:cubicBezTo>
                      <a:pt x="242435" y="226203"/>
                      <a:pt x="135675" y="299601"/>
                      <a:pt x="57829" y="393017"/>
                    </a:cubicBezTo>
                    <a:lnTo>
                      <a:pt x="0" y="477535"/>
                    </a:lnTo>
                    <a:lnTo>
                      <a:pt x="0" y="466414"/>
                    </a:lnTo>
                    <a:cubicBezTo>
                      <a:pt x="24466" y="261790"/>
                      <a:pt x="169038" y="81632"/>
                      <a:pt x="380334" y="21579"/>
                    </a:cubicBezTo>
                    <a:cubicBezTo>
                      <a:pt x="662805" y="-60716"/>
                      <a:pt x="956397" y="99425"/>
                      <a:pt x="1036467" y="381896"/>
                    </a:cubicBezTo>
                    <a:lnTo>
                      <a:pt x="1036467" y="381896"/>
                    </a:lnTo>
                    <a:close/>
                  </a:path>
                </a:pathLst>
              </a:custGeom>
              <a:solidFill>
                <a:srgbClr val="00CC00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" name="任意多边形: 形状 17"/>
              <p:cNvSpPr/>
              <p:nvPr/>
            </p:nvSpPr>
            <p:spPr>
              <a:xfrm>
                <a:off x="3199979" y="1802295"/>
                <a:ext cx="903962" cy="759274"/>
              </a:xfrm>
              <a:custGeom>
                <a:avLst/>
                <a:gdLst>
                  <a:gd name="connsiteX0" fmla="*/ 860757 w 903962"/>
                  <a:gd name="connsiteY0" fmla="*/ 739257 h 759274"/>
                  <a:gd name="connsiteX1" fmla="*/ 849636 w 903962"/>
                  <a:gd name="connsiteY1" fmla="*/ 759274 h 759274"/>
                  <a:gd name="connsiteX2" fmla="*/ 849636 w 903962"/>
                  <a:gd name="connsiteY2" fmla="*/ 754826 h 759274"/>
                  <a:gd name="connsiteX3" fmla="*/ 467077 w 903962"/>
                  <a:gd name="connsiteY3" fmla="*/ 167643 h 759274"/>
                  <a:gd name="connsiteX4" fmla="*/ 97864 w 903962"/>
                  <a:gd name="connsiteY4" fmla="*/ 127608 h 759274"/>
                  <a:gd name="connsiteX5" fmla="*/ 0 w 903962"/>
                  <a:gd name="connsiteY5" fmla="*/ 156522 h 759274"/>
                  <a:gd name="connsiteX6" fmla="*/ 6673 w 903962"/>
                  <a:gd name="connsiteY6" fmla="*/ 147626 h 759274"/>
                  <a:gd name="connsiteX7" fmla="*/ 582735 w 903962"/>
                  <a:gd name="connsiteY7" fmla="*/ 43089 h 759274"/>
                  <a:gd name="connsiteX8" fmla="*/ 860757 w 903962"/>
                  <a:gd name="connsiteY8" fmla="*/ 739257 h 759274"/>
                  <a:gd name="connsiteX9" fmla="*/ 860757 w 903962"/>
                  <a:gd name="connsiteY9" fmla="*/ 739257 h 75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03962" h="759274">
                    <a:moveTo>
                      <a:pt x="860757" y="739257"/>
                    </a:moveTo>
                    <a:lnTo>
                      <a:pt x="849636" y="759274"/>
                    </a:lnTo>
                    <a:lnTo>
                      <a:pt x="849636" y="754826"/>
                    </a:lnTo>
                    <a:cubicBezTo>
                      <a:pt x="851860" y="505718"/>
                      <a:pt x="707289" y="272180"/>
                      <a:pt x="467077" y="167643"/>
                    </a:cubicBezTo>
                    <a:cubicBezTo>
                      <a:pt x="344748" y="116487"/>
                      <a:pt x="217969" y="105366"/>
                      <a:pt x="97864" y="127608"/>
                    </a:cubicBezTo>
                    <a:lnTo>
                      <a:pt x="0" y="156522"/>
                    </a:lnTo>
                    <a:lnTo>
                      <a:pt x="6673" y="147626"/>
                    </a:lnTo>
                    <a:cubicBezTo>
                      <a:pt x="155692" y="5278"/>
                      <a:pt x="382559" y="-43654"/>
                      <a:pt x="582735" y="43089"/>
                    </a:cubicBezTo>
                    <a:cubicBezTo>
                      <a:pt x="851860" y="158746"/>
                      <a:pt x="976414" y="470131"/>
                      <a:pt x="860757" y="739257"/>
                    </a:cubicBezTo>
                    <a:lnTo>
                      <a:pt x="860757" y="739257"/>
                    </a:lnTo>
                    <a:close/>
                  </a:path>
                </a:pathLst>
              </a:custGeom>
              <a:solidFill>
                <a:srgbClr val="00CC00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" name="任意多边形: 形状 18"/>
              <p:cNvSpPr/>
              <p:nvPr/>
            </p:nvSpPr>
            <p:spPr>
              <a:xfrm>
                <a:off x="4076305" y="2363312"/>
                <a:ext cx="885292" cy="778767"/>
              </a:xfrm>
              <a:custGeom>
                <a:avLst/>
                <a:gdLst>
                  <a:gd name="connsiteX0" fmla="*/ 15569 w 885292"/>
                  <a:gd name="connsiteY0" fmla="*/ 124859 h 778767"/>
                  <a:gd name="connsiteX1" fmla="*/ 0 w 885292"/>
                  <a:gd name="connsiteY1" fmla="*/ 140429 h 778767"/>
                  <a:gd name="connsiteX2" fmla="*/ 4448 w 885292"/>
                  <a:gd name="connsiteY2" fmla="*/ 138204 h 778767"/>
                  <a:gd name="connsiteX3" fmla="*/ 676150 w 885292"/>
                  <a:gd name="connsiteY3" fmla="*/ 336156 h 778767"/>
                  <a:gd name="connsiteX4" fmla="*/ 820722 w 885292"/>
                  <a:gd name="connsiteY4" fmla="*/ 676456 h 778767"/>
                  <a:gd name="connsiteX5" fmla="*/ 820722 w 885292"/>
                  <a:gd name="connsiteY5" fmla="*/ 778768 h 778767"/>
                  <a:gd name="connsiteX6" fmla="*/ 827394 w 885292"/>
                  <a:gd name="connsiteY6" fmla="*/ 769871 h 778767"/>
                  <a:gd name="connsiteX7" fmla="*/ 760669 w 885292"/>
                  <a:gd name="connsiteY7" fmla="*/ 189361 h 778767"/>
                  <a:gd name="connsiteX8" fmla="*/ 15569 w 885292"/>
                  <a:gd name="connsiteY8" fmla="*/ 124859 h 778767"/>
                  <a:gd name="connsiteX9" fmla="*/ 15569 w 885292"/>
                  <a:gd name="connsiteY9" fmla="*/ 124859 h 778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5292" h="778767">
                    <a:moveTo>
                      <a:pt x="15569" y="124859"/>
                    </a:moveTo>
                    <a:lnTo>
                      <a:pt x="0" y="140429"/>
                    </a:lnTo>
                    <a:lnTo>
                      <a:pt x="4448" y="138204"/>
                    </a:lnTo>
                    <a:cubicBezTo>
                      <a:pt x="240211" y="67031"/>
                      <a:pt x="507113" y="135980"/>
                      <a:pt x="676150" y="336156"/>
                    </a:cubicBezTo>
                    <a:cubicBezTo>
                      <a:pt x="760669" y="436244"/>
                      <a:pt x="807377" y="556350"/>
                      <a:pt x="820722" y="676456"/>
                    </a:cubicBezTo>
                    <a:lnTo>
                      <a:pt x="820722" y="778768"/>
                    </a:lnTo>
                    <a:lnTo>
                      <a:pt x="827394" y="769871"/>
                    </a:lnTo>
                    <a:cubicBezTo>
                      <a:pt x="920810" y="585264"/>
                      <a:pt x="903016" y="356174"/>
                      <a:pt x="760669" y="189361"/>
                    </a:cubicBezTo>
                    <a:cubicBezTo>
                      <a:pt x="576062" y="-35281"/>
                      <a:pt x="240211" y="-64196"/>
                      <a:pt x="15569" y="124859"/>
                    </a:cubicBezTo>
                    <a:lnTo>
                      <a:pt x="15569" y="124859"/>
                    </a:lnTo>
                    <a:close/>
                  </a:path>
                </a:pathLst>
              </a:custGeom>
              <a:solidFill>
                <a:srgbClr val="00CC00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" name="任意多边形: 形状 19"/>
              <p:cNvSpPr/>
              <p:nvPr/>
            </p:nvSpPr>
            <p:spPr>
              <a:xfrm>
                <a:off x="4067409" y="2070572"/>
                <a:ext cx="1043139" cy="455411"/>
              </a:xfrm>
              <a:custGeom>
                <a:avLst/>
                <a:gdLst>
                  <a:gd name="connsiteX0" fmla="*/ 2224 w 1043139"/>
                  <a:gd name="connsiteY0" fmla="*/ 433169 h 455411"/>
                  <a:gd name="connsiteX1" fmla="*/ 0 w 1043139"/>
                  <a:gd name="connsiteY1" fmla="*/ 455411 h 455411"/>
                  <a:gd name="connsiteX2" fmla="*/ 2224 w 1043139"/>
                  <a:gd name="connsiteY2" fmla="*/ 450963 h 455411"/>
                  <a:gd name="connsiteX3" fmla="*/ 649460 w 1043139"/>
                  <a:gd name="connsiteY3" fmla="*/ 179613 h 455411"/>
                  <a:gd name="connsiteX4" fmla="*/ 978638 w 1043139"/>
                  <a:gd name="connsiteY4" fmla="*/ 350875 h 455411"/>
                  <a:gd name="connsiteX5" fmla="*/ 1043139 w 1043139"/>
                  <a:gd name="connsiteY5" fmla="*/ 428721 h 455411"/>
                  <a:gd name="connsiteX6" fmla="*/ 1040915 w 1043139"/>
                  <a:gd name="connsiteY6" fmla="*/ 417600 h 455411"/>
                  <a:gd name="connsiteX7" fmla="*/ 620546 w 1043139"/>
                  <a:gd name="connsiteY7" fmla="*/ 8351 h 455411"/>
                  <a:gd name="connsiteX8" fmla="*/ 2224 w 1043139"/>
                  <a:gd name="connsiteY8" fmla="*/ 433169 h 455411"/>
                  <a:gd name="connsiteX9" fmla="*/ 2224 w 1043139"/>
                  <a:gd name="connsiteY9" fmla="*/ 433169 h 455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3139" h="455411">
                    <a:moveTo>
                      <a:pt x="2224" y="433169"/>
                    </a:moveTo>
                    <a:lnTo>
                      <a:pt x="0" y="455411"/>
                    </a:lnTo>
                    <a:lnTo>
                      <a:pt x="2224" y="450963"/>
                    </a:lnTo>
                    <a:cubicBezTo>
                      <a:pt x="140123" y="246338"/>
                      <a:pt x="391455" y="130681"/>
                      <a:pt x="649460" y="179613"/>
                    </a:cubicBezTo>
                    <a:cubicBezTo>
                      <a:pt x="778462" y="204079"/>
                      <a:pt x="891895" y="266356"/>
                      <a:pt x="978638" y="350875"/>
                    </a:cubicBezTo>
                    <a:lnTo>
                      <a:pt x="1043139" y="428721"/>
                    </a:lnTo>
                    <a:lnTo>
                      <a:pt x="1040915" y="417600"/>
                    </a:lnTo>
                    <a:cubicBezTo>
                      <a:pt x="996432" y="215200"/>
                      <a:pt x="836291" y="50611"/>
                      <a:pt x="620546" y="8351"/>
                    </a:cubicBezTo>
                    <a:cubicBezTo>
                      <a:pt x="335851" y="-42805"/>
                      <a:pt x="57829" y="146250"/>
                      <a:pt x="2224" y="433169"/>
                    </a:cubicBezTo>
                    <a:lnTo>
                      <a:pt x="2224" y="433169"/>
                    </a:lnTo>
                    <a:close/>
                  </a:path>
                </a:pathLst>
              </a:custGeom>
              <a:solidFill>
                <a:srgbClr val="00CC00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" name="任意多边形: 形状 20"/>
              <p:cNvSpPr/>
              <p:nvPr/>
            </p:nvSpPr>
            <p:spPr>
              <a:xfrm>
                <a:off x="4025149" y="2446865"/>
                <a:ext cx="408244" cy="637386"/>
              </a:xfrm>
              <a:custGeom>
                <a:avLst/>
                <a:gdLst>
                  <a:gd name="connsiteX0" fmla="*/ 13345 w 408244"/>
                  <a:gd name="connsiteY0" fmla="*/ 3496 h 637386"/>
                  <a:gd name="connsiteX1" fmla="*/ 0 w 408244"/>
                  <a:gd name="connsiteY1" fmla="*/ 7944 h 637386"/>
                  <a:gd name="connsiteX2" fmla="*/ 2224 w 408244"/>
                  <a:gd name="connsiteY2" fmla="*/ 7944 h 637386"/>
                  <a:gd name="connsiteX3" fmla="*/ 304712 w 408244"/>
                  <a:gd name="connsiteY3" fmla="*/ 346019 h 637386"/>
                  <a:gd name="connsiteX4" fmla="*/ 269126 w 408244"/>
                  <a:gd name="connsiteY4" fmla="*/ 581782 h 637386"/>
                  <a:gd name="connsiteX5" fmla="*/ 235763 w 408244"/>
                  <a:gd name="connsiteY5" fmla="*/ 637387 h 637386"/>
                  <a:gd name="connsiteX6" fmla="*/ 242435 w 408244"/>
                  <a:gd name="connsiteY6" fmla="*/ 635162 h 637386"/>
                  <a:gd name="connsiteX7" fmla="*/ 404800 w 408244"/>
                  <a:gd name="connsiteY7" fmla="*/ 292639 h 637386"/>
                  <a:gd name="connsiteX8" fmla="*/ 13345 w 408244"/>
                  <a:gd name="connsiteY8" fmla="*/ 3496 h 637386"/>
                  <a:gd name="connsiteX9" fmla="*/ 13345 w 408244"/>
                  <a:gd name="connsiteY9" fmla="*/ 3496 h 637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8244" h="637386">
                    <a:moveTo>
                      <a:pt x="13345" y="3496"/>
                    </a:moveTo>
                    <a:lnTo>
                      <a:pt x="0" y="7944"/>
                    </a:lnTo>
                    <a:lnTo>
                      <a:pt x="2224" y="7944"/>
                    </a:lnTo>
                    <a:cubicBezTo>
                      <a:pt x="157917" y="47979"/>
                      <a:pt x="280246" y="176982"/>
                      <a:pt x="304712" y="346019"/>
                    </a:cubicBezTo>
                    <a:cubicBezTo>
                      <a:pt x="318057" y="430538"/>
                      <a:pt x="302488" y="512833"/>
                      <a:pt x="269126" y="581782"/>
                    </a:cubicBezTo>
                    <a:lnTo>
                      <a:pt x="235763" y="637387"/>
                    </a:lnTo>
                    <a:lnTo>
                      <a:pt x="242435" y="635162"/>
                    </a:lnTo>
                    <a:cubicBezTo>
                      <a:pt x="355869" y="566213"/>
                      <a:pt x="424818" y="432762"/>
                      <a:pt x="404800" y="292639"/>
                    </a:cubicBezTo>
                    <a:cubicBezTo>
                      <a:pt x="375886" y="105808"/>
                      <a:pt x="200176" y="-23194"/>
                      <a:pt x="13345" y="3496"/>
                    </a:cubicBezTo>
                    <a:lnTo>
                      <a:pt x="13345" y="3496"/>
                    </a:lnTo>
                    <a:close/>
                  </a:path>
                </a:pathLst>
              </a:custGeom>
              <a:solidFill>
                <a:srgbClr val="58A821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" name="任意多边形: 形状 21"/>
              <p:cNvSpPr/>
              <p:nvPr/>
            </p:nvSpPr>
            <p:spPr>
              <a:xfrm>
                <a:off x="3467940" y="2342545"/>
                <a:ext cx="648401" cy="381389"/>
              </a:xfrm>
              <a:custGeom>
                <a:avLst/>
                <a:gdLst>
                  <a:gd name="connsiteX0" fmla="*/ 1165 w 648401"/>
                  <a:gd name="connsiteY0" fmla="*/ 368044 h 381389"/>
                  <a:gd name="connsiteX1" fmla="*/ 3389 w 648401"/>
                  <a:gd name="connsiteY1" fmla="*/ 381389 h 381389"/>
                  <a:gd name="connsiteX2" fmla="*/ 3389 w 648401"/>
                  <a:gd name="connsiteY2" fmla="*/ 379165 h 381389"/>
                  <a:gd name="connsiteX3" fmla="*/ 361482 w 648401"/>
                  <a:gd name="connsiteY3" fmla="*/ 101143 h 381389"/>
                  <a:gd name="connsiteX4" fmla="*/ 595021 w 648401"/>
                  <a:gd name="connsiteY4" fmla="*/ 154523 h 381389"/>
                  <a:gd name="connsiteX5" fmla="*/ 648401 w 648401"/>
                  <a:gd name="connsiteY5" fmla="*/ 192334 h 381389"/>
                  <a:gd name="connsiteX6" fmla="*/ 646177 w 648401"/>
                  <a:gd name="connsiteY6" fmla="*/ 185662 h 381389"/>
                  <a:gd name="connsiteX7" fmla="*/ 314774 w 648401"/>
                  <a:gd name="connsiteY7" fmla="*/ 1055 h 381389"/>
                  <a:gd name="connsiteX8" fmla="*/ 1165 w 648401"/>
                  <a:gd name="connsiteY8" fmla="*/ 368044 h 381389"/>
                  <a:gd name="connsiteX9" fmla="*/ 1165 w 648401"/>
                  <a:gd name="connsiteY9" fmla="*/ 368044 h 381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8401" h="381389">
                    <a:moveTo>
                      <a:pt x="1165" y="368044"/>
                    </a:moveTo>
                    <a:lnTo>
                      <a:pt x="3389" y="381389"/>
                    </a:lnTo>
                    <a:lnTo>
                      <a:pt x="3389" y="379165"/>
                    </a:lnTo>
                    <a:cubicBezTo>
                      <a:pt x="54546" y="227921"/>
                      <a:pt x="192445" y="114488"/>
                      <a:pt x="361482" y="101143"/>
                    </a:cubicBezTo>
                    <a:cubicBezTo>
                      <a:pt x="446001" y="94470"/>
                      <a:pt x="526071" y="114488"/>
                      <a:pt x="595021" y="154523"/>
                    </a:cubicBezTo>
                    <a:lnTo>
                      <a:pt x="648401" y="192334"/>
                    </a:lnTo>
                    <a:lnTo>
                      <a:pt x="646177" y="185662"/>
                    </a:lnTo>
                    <a:cubicBezTo>
                      <a:pt x="586124" y="67780"/>
                      <a:pt x="457122" y="-10066"/>
                      <a:pt x="314774" y="1055"/>
                    </a:cubicBezTo>
                    <a:cubicBezTo>
                      <a:pt x="127943" y="16624"/>
                      <a:pt x="-14404" y="181213"/>
                      <a:pt x="1165" y="368044"/>
                    </a:cubicBezTo>
                    <a:lnTo>
                      <a:pt x="1165" y="368044"/>
                    </a:lnTo>
                    <a:close/>
                  </a:path>
                </a:pathLst>
              </a:custGeom>
              <a:solidFill>
                <a:srgbClr val="58A821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" name="任意多边形: 形状 22"/>
              <p:cNvSpPr/>
              <p:nvPr/>
            </p:nvSpPr>
            <p:spPr>
              <a:xfrm rot="20393758">
                <a:off x="3889475" y="1771987"/>
                <a:ext cx="417916" cy="631914"/>
              </a:xfrm>
              <a:custGeom>
                <a:avLst/>
                <a:gdLst>
                  <a:gd name="connsiteX0" fmla="*/ 269126 w 417916"/>
                  <a:gd name="connsiteY0" fmla="*/ 6673 h 631914"/>
                  <a:gd name="connsiteX1" fmla="*/ 255780 w 417916"/>
                  <a:gd name="connsiteY1" fmla="*/ 0 h 631914"/>
                  <a:gd name="connsiteX2" fmla="*/ 258005 w 417916"/>
                  <a:gd name="connsiteY2" fmla="*/ 2224 h 631914"/>
                  <a:gd name="connsiteX3" fmla="*/ 249108 w 417916"/>
                  <a:gd name="connsiteY3" fmla="*/ 455956 h 631914"/>
                  <a:gd name="connsiteX4" fmla="*/ 60053 w 417916"/>
                  <a:gd name="connsiteY4" fmla="*/ 604976 h 631914"/>
                  <a:gd name="connsiteX5" fmla="*/ 0 w 417916"/>
                  <a:gd name="connsiteY5" fmla="*/ 622770 h 631914"/>
                  <a:gd name="connsiteX6" fmla="*/ 6673 w 417916"/>
                  <a:gd name="connsiteY6" fmla="*/ 624994 h 631914"/>
                  <a:gd name="connsiteX7" fmla="*/ 358093 w 417916"/>
                  <a:gd name="connsiteY7" fmla="*/ 482647 h 631914"/>
                  <a:gd name="connsiteX8" fmla="*/ 269126 w 417916"/>
                  <a:gd name="connsiteY8" fmla="*/ 6673 h 631914"/>
                  <a:gd name="connsiteX9" fmla="*/ 269126 w 417916"/>
                  <a:gd name="connsiteY9" fmla="*/ 6673 h 631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7916" h="631914">
                    <a:moveTo>
                      <a:pt x="269126" y="6673"/>
                    </a:moveTo>
                    <a:lnTo>
                      <a:pt x="255780" y="0"/>
                    </a:lnTo>
                    <a:lnTo>
                      <a:pt x="258005" y="2224"/>
                    </a:lnTo>
                    <a:cubicBezTo>
                      <a:pt x="344748" y="137899"/>
                      <a:pt x="346972" y="315833"/>
                      <a:pt x="249108" y="455956"/>
                    </a:cubicBezTo>
                    <a:cubicBezTo>
                      <a:pt x="200176" y="524906"/>
                      <a:pt x="135675" y="576062"/>
                      <a:pt x="60053" y="604976"/>
                    </a:cubicBezTo>
                    <a:lnTo>
                      <a:pt x="0" y="622770"/>
                    </a:lnTo>
                    <a:lnTo>
                      <a:pt x="6673" y="624994"/>
                    </a:lnTo>
                    <a:cubicBezTo>
                      <a:pt x="137899" y="651684"/>
                      <a:pt x="278022" y="600528"/>
                      <a:pt x="358093" y="482647"/>
                    </a:cubicBezTo>
                    <a:cubicBezTo>
                      <a:pt x="464853" y="326954"/>
                      <a:pt x="424818" y="113433"/>
                      <a:pt x="269126" y="6673"/>
                    </a:cubicBezTo>
                    <a:lnTo>
                      <a:pt x="269126" y="6673"/>
                    </a:lnTo>
                    <a:close/>
                  </a:path>
                </a:pathLst>
              </a:custGeom>
              <a:solidFill>
                <a:srgbClr val="58A821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" name="任意多边形: 形状 23"/>
              <p:cNvSpPr/>
              <p:nvPr/>
            </p:nvSpPr>
            <p:spPr>
              <a:xfrm>
                <a:off x="3920032" y="2483723"/>
                <a:ext cx="269706" cy="2328714"/>
              </a:xfrm>
              <a:custGeom>
                <a:avLst/>
                <a:gdLst>
                  <a:gd name="connsiteX0" fmla="*/ 116238 w 269706"/>
                  <a:gd name="connsiteY0" fmla="*/ 0 h 2328714"/>
                  <a:gd name="connsiteX1" fmla="*/ 207430 w 269706"/>
                  <a:gd name="connsiteY1" fmla="*/ 13345 h 2328714"/>
                  <a:gd name="connsiteX2" fmla="*/ 269706 w 269706"/>
                  <a:gd name="connsiteY2" fmla="*/ 2328714 h 2328714"/>
                  <a:gd name="connsiteX3" fmla="*/ 107341 w 269706"/>
                  <a:gd name="connsiteY3" fmla="*/ 2328714 h 2328714"/>
                  <a:gd name="connsiteX4" fmla="*/ 116238 w 269706"/>
                  <a:gd name="connsiteY4" fmla="*/ 0 h 2328714"/>
                  <a:gd name="connsiteX5" fmla="*/ 116238 w 269706"/>
                  <a:gd name="connsiteY5" fmla="*/ 0 h 2328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9706" h="2328714">
                    <a:moveTo>
                      <a:pt x="116238" y="0"/>
                    </a:moveTo>
                    <a:lnTo>
                      <a:pt x="207430" y="13345"/>
                    </a:lnTo>
                    <a:cubicBezTo>
                      <a:pt x="105117" y="845188"/>
                      <a:pt x="87324" y="1745980"/>
                      <a:pt x="269706" y="2328714"/>
                    </a:cubicBezTo>
                    <a:lnTo>
                      <a:pt x="107341" y="2328714"/>
                    </a:lnTo>
                    <a:cubicBezTo>
                      <a:pt x="-37230" y="1632547"/>
                      <a:pt x="-37230" y="809601"/>
                      <a:pt x="116238" y="0"/>
                    </a:cubicBezTo>
                    <a:lnTo>
                      <a:pt x="116238" y="0"/>
                    </a:lnTo>
                    <a:close/>
                  </a:path>
                </a:pathLst>
              </a:custGeom>
              <a:solidFill>
                <a:srgbClr val="339933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" name="任意多边形: 形状 24"/>
              <p:cNvSpPr/>
              <p:nvPr/>
            </p:nvSpPr>
            <p:spPr>
              <a:xfrm>
                <a:off x="3517664" y="2999364"/>
                <a:ext cx="678747" cy="385151"/>
              </a:xfrm>
              <a:custGeom>
                <a:avLst/>
                <a:gdLst>
                  <a:gd name="connsiteX0" fmla="*/ 373 w 678747"/>
                  <a:gd name="connsiteY0" fmla="*/ 369582 h 385151"/>
                  <a:gd name="connsiteX1" fmla="*/ 2597 w 678747"/>
                  <a:gd name="connsiteY1" fmla="*/ 385151 h 385151"/>
                  <a:gd name="connsiteX2" fmla="*/ 2597 w 678747"/>
                  <a:gd name="connsiteY2" fmla="*/ 382927 h 385151"/>
                  <a:gd name="connsiteX3" fmla="*/ 382932 w 678747"/>
                  <a:gd name="connsiteY3" fmla="*/ 107129 h 385151"/>
                  <a:gd name="connsiteX4" fmla="*/ 623143 w 678747"/>
                  <a:gd name="connsiteY4" fmla="*/ 169406 h 385151"/>
                  <a:gd name="connsiteX5" fmla="*/ 678747 w 678747"/>
                  <a:gd name="connsiteY5" fmla="*/ 209441 h 385151"/>
                  <a:gd name="connsiteX6" fmla="*/ 676523 w 678747"/>
                  <a:gd name="connsiteY6" fmla="*/ 202769 h 385151"/>
                  <a:gd name="connsiteX7" fmla="*/ 340672 w 678747"/>
                  <a:gd name="connsiteY7" fmla="*/ 369 h 385151"/>
                  <a:gd name="connsiteX8" fmla="*/ 373 w 678747"/>
                  <a:gd name="connsiteY8" fmla="*/ 369582 h 385151"/>
                  <a:gd name="connsiteX9" fmla="*/ 373 w 678747"/>
                  <a:gd name="connsiteY9" fmla="*/ 369582 h 385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78747" h="385151">
                    <a:moveTo>
                      <a:pt x="373" y="369582"/>
                    </a:moveTo>
                    <a:lnTo>
                      <a:pt x="2597" y="385151"/>
                    </a:lnTo>
                    <a:lnTo>
                      <a:pt x="2597" y="382927"/>
                    </a:lnTo>
                    <a:cubicBezTo>
                      <a:pt x="60426" y="229459"/>
                      <a:pt x="207222" y="116026"/>
                      <a:pt x="382932" y="107129"/>
                    </a:cubicBezTo>
                    <a:cubicBezTo>
                      <a:pt x="469675" y="102681"/>
                      <a:pt x="554194" y="127147"/>
                      <a:pt x="623143" y="169406"/>
                    </a:cubicBezTo>
                    <a:lnTo>
                      <a:pt x="678747" y="209441"/>
                    </a:lnTo>
                    <a:lnTo>
                      <a:pt x="676523" y="202769"/>
                    </a:lnTo>
                    <a:cubicBezTo>
                      <a:pt x="616471" y="78215"/>
                      <a:pt x="487468" y="-6304"/>
                      <a:pt x="340672" y="369"/>
                    </a:cubicBezTo>
                    <a:cubicBezTo>
                      <a:pt x="142721" y="9265"/>
                      <a:pt x="-8524" y="173855"/>
                      <a:pt x="373" y="369582"/>
                    </a:cubicBezTo>
                    <a:lnTo>
                      <a:pt x="373" y="369582"/>
                    </a:lnTo>
                    <a:close/>
                  </a:path>
                </a:pathLst>
              </a:custGeom>
              <a:solidFill>
                <a:srgbClr val="00CC00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" name="任意多边形: 形状 25"/>
              <p:cNvSpPr/>
              <p:nvPr/>
            </p:nvSpPr>
            <p:spPr>
              <a:xfrm>
                <a:off x="3427413" y="2798301"/>
                <a:ext cx="513217" cy="599559"/>
              </a:xfrm>
              <a:custGeom>
                <a:avLst/>
                <a:gdLst>
                  <a:gd name="connsiteX0" fmla="*/ 90623 w 513217"/>
                  <a:gd name="connsiteY0" fmla="*/ 588439 h 599559"/>
                  <a:gd name="connsiteX1" fmla="*/ 101744 w 513217"/>
                  <a:gd name="connsiteY1" fmla="*/ 599559 h 599559"/>
                  <a:gd name="connsiteX2" fmla="*/ 99520 w 513217"/>
                  <a:gd name="connsiteY2" fmla="*/ 597335 h 599559"/>
                  <a:gd name="connsiteX3" fmla="*/ 219626 w 513217"/>
                  <a:gd name="connsiteY3" fmla="*/ 145827 h 599559"/>
                  <a:gd name="connsiteX4" fmla="*/ 444268 w 513217"/>
                  <a:gd name="connsiteY4" fmla="*/ 41291 h 599559"/>
                  <a:gd name="connsiteX5" fmla="*/ 513217 w 513217"/>
                  <a:gd name="connsiteY5" fmla="*/ 39067 h 599559"/>
                  <a:gd name="connsiteX6" fmla="*/ 506545 w 513217"/>
                  <a:gd name="connsiteY6" fmla="*/ 34618 h 599559"/>
                  <a:gd name="connsiteX7" fmla="*/ 117314 w 513217"/>
                  <a:gd name="connsiteY7" fmla="*/ 90223 h 599559"/>
                  <a:gd name="connsiteX8" fmla="*/ 90623 w 513217"/>
                  <a:gd name="connsiteY8" fmla="*/ 588439 h 599559"/>
                  <a:gd name="connsiteX9" fmla="*/ 90623 w 513217"/>
                  <a:gd name="connsiteY9" fmla="*/ 588439 h 599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13217" h="599559">
                    <a:moveTo>
                      <a:pt x="90623" y="588439"/>
                    </a:moveTo>
                    <a:lnTo>
                      <a:pt x="101744" y="599559"/>
                    </a:lnTo>
                    <a:lnTo>
                      <a:pt x="99520" y="597335"/>
                    </a:lnTo>
                    <a:cubicBezTo>
                      <a:pt x="46140" y="441643"/>
                      <a:pt x="88399" y="261484"/>
                      <a:pt x="219626" y="145827"/>
                    </a:cubicBezTo>
                    <a:cubicBezTo>
                      <a:pt x="284127" y="87998"/>
                      <a:pt x="364197" y="52412"/>
                      <a:pt x="444268" y="41291"/>
                    </a:cubicBezTo>
                    <a:lnTo>
                      <a:pt x="513217" y="39067"/>
                    </a:lnTo>
                    <a:lnTo>
                      <a:pt x="506545" y="34618"/>
                    </a:lnTo>
                    <a:cubicBezTo>
                      <a:pt x="381991" y="-25435"/>
                      <a:pt x="228522" y="-7641"/>
                      <a:pt x="117314" y="90223"/>
                    </a:cubicBezTo>
                    <a:cubicBezTo>
                      <a:pt x="-27258" y="219225"/>
                      <a:pt x="-40603" y="443867"/>
                      <a:pt x="90623" y="588439"/>
                    </a:cubicBezTo>
                    <a:lnTo>
                      <a:pt x="90623" y="588439"/>
                    </a:lnTo>
                    <a:close/>
                  </a:path>
                </a:pathLst>
              </a:custGeom>
              <a:solidFill>
                <a:srgbClr val="00CC00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" name="任意多边形: 形状 26"/>
              <p:cNvSpPr/>
              <p:nvPr/>
            </p:nvSpPr>
            <p:spPr>
              <a:xfrm>
                <a:off x="3001767" y="3335537"/>
                <a:ext cx="498476" cy="611695"/>
              </a:xfrm>
              <a:custGeom>
                <a:avLst/>
                <a:gdLst>
                  <a:gd name="connsiteX0" fmla="*/ 485131 w 498476"/>
                  <a:gd name="connsiteY0" fmla="*/ 24513 h 611695"/>
                  <a:gd name="connsiteX1" fmla="*/ 498476 w 498476"/>
                  <a:gd name="connsiteY1" fmla="*/ 31185 h 611695"/>
                  <a:gd name="connsiteX2" fmla="*/ 494028 w 498476"/>
                  <a:gd name="connsiteY2" fmla="*/ 31185 h 611695"/>
                  <a:gd name="connsiteX3" fmla="*/ 109245 w 498476"/>
                  <a:gd name="connsiteY3" fmla="*/ 300311 h 611695"/>
                  <a:gd name="connsiteX4" fmla="*/ 89227 w 498476"/>
                  <a:gd name="connsiteY4" fmla="*/ 547195 h 611695"/>
                  <a:gd name="connsiteX5" fmla="*/ 111469 w 498476"/>
                  <a:gd name="connsiteY5" fmla="*/ 611696 h 611695"/>
                  <a:gd name="connsiteX6" fmla="*/ 107021 w 498476"/>
                  <a:gd name="connsiteY6" fmla="*/ 607248 h 611695"/>
                  <a:gd name="connsiteX7" fmla="*/ 24726 w 498476"/>
                  <a:gd name="connsiteY7" fmla="*/ 224689 h 611695"/>
                  <a:gd name="connsiteX8" fmla="*/ 485131 w 498476"/>
                  <a:gd name="connsiteY8" fmla="*/ 24513 h 611695"/>
                  <a:gd name="connsiteX9" fmla="*/ 485131 w 498476"/>
                  <a:gd name="connsiteY9" fmla="*/ 24513 h 611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8476" h="611695">
                    <a:moveTo>
                      <a:pt x="485131" y="24513"/>
                    </a:moveTo>
                    <a:lnTo>
                      <a:pt x="498476" y="31185"/>
                    </a:lnTo>
                    <a:lnTo>
                      <a:pt x="494028" y="31185"/>
                    </a:lnTo>
                    <a:cubicBezTo>
                      <a:pt x="329439" y="35634"/>
                      <a:pt x="173746" y="135722"/>
                      <a:pt x="109245" y="300311"/>
                    </a:cubicBezTo>
                    <a:cubicBezTo>
                      <a:pt x="78107" y="382606"/>
                      <a:pt x="71434" y="467124"/>
                      <a:pt x="89227" y="547195"/>
                    </a:cubicBezTo>
                    <a:lnTo>
                      <a:pt x="111469" y="611696"/>
                    </a:lnTo>
                    <a:lnTo>
                      <a:pt x="107021" y="607248"/>
                    </a:lnTo>
                    <a:cubicBezTo>
                      <a:pt x="6933" y="509384"/>
                      <a:pt x="-28654" y="360364"/>
                      <a:pt x="24726" y="224689"/>
                    </a:cubicBezTo>
                    <a:cubicBezTo>
                      <a:pt x="95900" y="42306"/>
                      <a:pt x="302749" y="-46661"/>
                      <a:pt x="485131" y="24513"/>
                    </a:cubicBezTo>
                    <a:lnTo>
                      <a:pt x="485131" y="24513"/>
                    </a:lnTo>
                    <a:close/>
                  </a:path>
                </a:pathLst>
              </a:custGeom>
              <a:solidFill>
                <a:srgbClr val="00CC00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" name="任意多边形: 形状 27"/>
              <p:cNvSpPr/>
              <p:nvPr/>
            </p:nvSpPr>
            <p:spPr>
              <a:xfrm>
                <a:off x="2839660" y="3185603"/>
                <a:ext cx="671703" cy="399088"/>
              </a:xfrm>
              <a:custGeom>
                <a:avLst/>
                <a:gdLst>
                  <a:gd name="connsiteX0" fmla="*/ 665031 w 671703"/>
                  <a:gd name="connsiteY0" fmla="*/ 181119 h 399088"/>
                  <a:gd name="connsiteX1" fmla="*/ 671704 w 671703"/>
                  <a:gd name="connsiteY1" fmla="*/ 194465 h 399088"/>
                  <a:gd name="connsiteX2" fmla="*/ 667256 w 671703"/>
                  <a:gd name="connsiteY2" fmla="*/ 192240 h 399088"/>
                  <a:gd name="connsiteX3" fmla="*/ 200178 w 671703"/>
                  <a:gd name="connsiteY3" fmla="*/ 156653 h 399088"/>
                  <a:gd name="connsiteX4" fmla="*/ 28917 w 671703"/>
                  <a:gd name="connsiteY4" fmla="*/ 334588 h 399088"/>
                  <a:gd name="connsiteX5" fmla="*/ 4451 w 671703"/>
                  <a:gd name="connsiteY5" fmla="*/ 399089 h 399088"/>
                  <a:gd name="connsiteX6" fmla="*/ 2226 w 671703"/>
                  <a:gd name="connsiteY6" fmla="*/ 392416 h 399088"/>
                  <a:gd name="connsiteX7" fmla="*/ 182385 w 671703"/>
                  <a:gd name="connsiteY7" fmla="*/ 45445 h 399088"/>
                  <a:gd name="connsiteX8" fmla="*/ 665031 w 671703"/>
                  <a:gd name="connsiteY8" fmla="*/ 181119 h 399088"/>
                  <a:gd name="connsiteX9" fmla="*/ 665031 w 671703"/>
                  <a:gd name="connsiteY9" fmla="*/ 181119 h 39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71703" h="399088">
                    <a:moveTo>
                      <a:pt x="665031" y="181119"/>
                    </a:moveTo>
                    <a:lnTo>
                      <a:pt x="671704" y="194465"/>
                    </a:lnTo>
                    <a:lnTo>
                      <a:pt x="667256" y="192240"/>
                    </a:lnTo>
                    <a:cubicBezTo>
                      <a:pt x="536029" y="92152"/>
                      <a:pt x="353647" y="72135"/>
                      <a:pt x="200178" y="156653"/>
                    </a:cubicBezTo>
                    <a:cubicBezTo>
                      <a:pt x="124556" y="198913"/>
                      <a:pt x="64503" y="263414"/>
                      <a:pt x="28917" y="334588"/>
                    </a:cubicBezTo>
                    <a:lnTo>
                      <a:pt x="4451" y="399089"/>
                    </a:lnTo>
                    <a:lnTo>
                      <a:pt x="2226" y="392416"/>
                    </a:lnTo>
                    <a:cubicBezTo>
                      <a:pt x="-13343" y="254517"/>
                      <a:pt x="53382" y="116618"/>
                      <a:pt x="182385" y="45445"/>
                    </a:cubicBezTo>
                    <a:cubicBezTo>
                      <a:pt x="351422" y="-50195"/>
                      <a:pt x="569392" y="9858"/>
                      <a:pt x="665031" y="181119"/>
                    </a:cubicBezTo>
                    <a:lnTo>
                      <a:pt x="665031" y="181119"/>
                    </a:lnTo>
                    <a:close/>
                  </a:path>
                </a:pathLst>
              </a:custGeom>
              <a:solidFill>
                <a:srgbClr val="00CC00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" name="任意多边形: 形状 28"/>
              <p:cNvSpPr/>
              <p:nvPr/>
            </p:nvSpPr>
            <p:spPr>
              <a:xfrm>
                <a:off x="3323203" y="3324463"/>
                <a:ext cx="199282" cy="451508"/>
              </a:xfrm>
              <a:custGeom>
                <a:avLst/>
                <a:gdLst>
                  <a:gd name="connsiteX0" fmla="*/ 190386 w 199282"/>
                  <a:gd name="connsiteY0" fmla="*/ 0 h 451508"/>
                  <a:gd name="connsiteX1" fmla="*/ 199282 w 199282"/>
                  <a:gd name="connsiteY1" fmla="*/ 0 h 451508"/>
                  <a:gd name="connsiteX2" fmla="*/ 197058 w 199282"/>
                  <a:gd name="connsiteY2" fmla="*/ 2224 h 451508"/>
                  <a:gd name="connsiteX3" fmla="*/ 76953 w 199282"/>
                  <a:gd name="connsiteY3" fmla="*/ 280246 h 451508"/>
                  <a:gd name="connsiteX4" fmla="*/ 150350 w 199282"/>
                  <a:gd name="connsiteY4" fmla="*/ 422594 h 451508"/>
                  <a:gd name="connsiteX5" fmla="*/ 183713 w 199282"/>
                  <a:gd name="connsiteY5" fmla="*/ 451508 h 451508"/>
                  <a:gd name="connsiteX6" fmla="*/ 179265 w 199282"/>
                  <a:gd name="connsiteY6" fmla="*/ 451508 h 451508"/>
                  <a:gd name="connsiteX7" fmla="*/ 3555 w 199282"/>
                  <a:gd name="connsiteY7" fmla="*/ 269126 h 451508"/>
                  <a:gd name="connsiteX8" fmla="*/ 190386 w 199282"/>
                  <a:gd name="connsiteY8" fmla="*/ 0 h 451508"/>
                  <a:gd name="connsiteX9" fmla="*/ 190386 w 199282"/>
                  <a:gd name="connsiteY9" fmla="*/ 0 h 45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9282" h="451508">
                    <a:moveTo>
                      <a:pt x="190386" y="0"/>
                    </a:moveTo>
                    <a:lnTo>
                      <a:pt x="199282" y="0"/>
                    </a:lnTo>
                    <a:lnTo>
                      <a:pt x="197058" y="2224"/>
                    </a:lnTo>
                    <a:cubicBezTo>
                      <a:pt x="108091" y="60053"/>
                      <a:pt x="56935" y="169037"/>
                      <a:pt x="76953" y="280246"/>
                    </a:cubicBezTo>
                    <a:cubicBezTo>
                      <a:pt x="88073" y="335851"/>
                      <a:pt x="112539" y="384783"/>
                      <a:pt x="150350" y="422594"/>
                    </a:cubicBezTo>
                    <a:lnTo>
                      <a:pt x="183713" y="451508"/>
                    </a:lnTo>
                    <a:lnTo>
                      <a:pt x="179265" y="451508"/>
                    </a:lnTo>
                    <a:cubicBezTo>
                      <a:pt x="92522" y="431490"/>
                      <a:pt x="21348" y="362541"/>
                      <a:pt x="3555" y="269126"/>
                    </a:cubicBezTo>
                    <a:cubicBezTo>
                      <a:pt x="-18687" y="142347"/>
                      <a:pt x="65832" y="22242"/>
                      <a:pt x="190386" y="0"/>
                    </a:cubicBezTo>
                    <a:lnTo>
                      <a:pt x="190386" y="0"/>
                    </a:lnTo>
                    <a:close/>
                  </a:path>
                </a:pathLst>
              </a:custGeom>
              <a:solidFill>
                <a:srgbClr val="00CC00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" name="任意多边形: 形状 29"/>
              <p:cNvSpPr/>
              <p:nvPr/>
            </p:nvSpPr>
            <p:spPr>
              <a:xfrm>
                <a:off x="3480226" y="3197205"/>
                <a:ext cx="451508" cy="198431"/>
              </a:xfrm>
              <a:custGeom>
                <a:avLst/>
                <a:gdLst>
                  <a:gd name="connsiteX0" fmla="*/ 449284 w 451508"/>
                  <a:gd name="connsiteY0" fmla="*/ 171741 h 198431"/>
                  <a:gd name="connsiteX1" fmla="*/ 451508 w 451508"/>
                  <a:gd name="connsiteY1" fmla="*/ 180638 h 198431"/>
                  <a:gd name="connsiteX2" fmla="*/ 449284 w 451508"/>
                  <a:gd name="connsiteY2" fmla="*/ 180638 h 198431"/>
                  <a:gd name="connsiteX3" fmla="*/ 162365 w 451508"/>
                  <a:gd name="connsiteY3" fmla="*/ 80550 h 198431"/>
                  <a:gd name="connsiteX4" fmla="*/ 24466 w 451508"/>
                  <a:gd name="connsiteY4" fmla="*/ 162845 h 198431"/>
                  <a:gd name="connsiteX5" fmla="*/ 0 w 451508"/>
                  <a:gd name="connsiteY5" fmla="*/ 198431 h 198431"/>
                  <a:gd name="connsiteX6" fmla="*/ 0 w 451508"/>
                  <a:gd name="connsiteY6" fmla="*/ 193983 h 198431"/>
                  <a:gd name="connsiteX7" fmla="*/ 171262 w 451508"/>
                  <a:gd name="connsiteY7" fmla="*/ 7152 h 198431"/>
                  <a:gd name="connsiteX8" fmla="*/ 449284 w 451508"/>
                  <a:gd name="connsiteY8" fmla="*/ 171741 h 198431"/>
                  <a:gd name="connsiteX9" fmla="*/ 449284 w 451508"/>
                  <a:gd name="connsiteY9" fmla="*/ 171741 h 198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1508" h="198431">
                    <a:moveTo>
                      <a:pt x="449284" y="171741"/>
                    </a:moveTo>
                    <a:lnTo>
                      <a:pt x="451508" y="180638"/>
                    </a:lnTo>
                    <a:lnTo>
                      <a:pt x="449284" y="180638"/>
                    </a:lnTo>
                    <a:cubicBezTo>
                      <a:pt x="384783" y="96119"/>
                      <a:pt x="273574" y="51636"/>
                      <a:pt x="162365" y="80550"/>
                    </a:cubicBezTo>
                    <a:cubicBezTo>
                      <a:pt x="106761" y="93895"/>
                      <a:pt x="60053" y="125033"/>
                      <a:pt x="24466" y="162845"/>
                    </a:cubicBezTo>
                    <a:lnTo>
                      <a:pt x="0" y="198431"/>
                    </a:lnTo>
                    <a:lnTo>
                      <a:pt x="0" y="193983"/>
                    </a:lnTo>
                    <a:cubicBezTo>
                      <a:pt x="13345" y="105016"/>
                      <a:pt x="77846" y="29394"/>
                      <a:pt x="171262" y="7152"/>
                    </a:cubicBezTo>
                    <a:cubicBezTo>
                      <a:pt x="293592" y="-23986"/>
                      <a:pt x="418145" y="49411"/>
                      <a:pt x="449284" y="171741"/>
                    </a:cubicBezTo>
                    <a:lnTo>
                      <a:pt x="449284" y="171741"/>
                    </a:lnTo>
                    <a:close/>
                  </a:path>
                </a:pathLst>
              </a:custGeom>
              <a:solidFill>
                <a:srgbClr val="2B8049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" name="任意多边形: 形状 30"/>
              <p:cNvSpPr/>
              <p:nvPr/>
            </p:nvSpPr>
            <p:spPr>
              <a:xfrm>
                <a:off x="3247688" y="2917438"/>
                <a:ext cx="350418" cy="373396"/>
              </a:xfrm>
              <a:custGeom>
                <a:avLst/>
                <a:gdLst>
                  <a:gd name="connsiteX0" fmla="*/ 45706 w 350418"/>
                  <a:gd name="connsiteY0" fmla="*/ 6673 h 373396"/>
                  <a:gd name="connsiteX1" fmla="*/ 52379 w 350418"/>
                  <a:gd name="connsiteY1" fmla="*/ 0 h 373396"/>
                  <a:gd name="connsiteX2" fmla="*/ 52379 w 350418"/>
                  <a:gd name="connsiteY2" fmla="*/ 2224 h 373396"/>
                  <a:gd name="connsiteX3" fmla="*/ 154691 w 350418"/>
                  <a:gd name="connsiteY3" fmla="*/ 286919 h 373396"/>
                  <a:gd name="connsiteX4" fmla="*/ 305935 w 350418"/>
                  <a:gd name="connsiteY4" fmla="*/ 342523 h 373396"/>
                  <a:gd name="connsiteX5" fmla="*/ 350419 w 350418"/>
                  <a:gd name="connsiteY5" fmla="*/ 340299 h 373396"/>
                  <a:gd name="connsiteX6" fmla="*/ 345970 w 350418"/>
                  <a:gd name="connsiteY6" fmla="*/ 342523 h 373396"/>
                  <a:gd name="connsiteX7" fmla="*/ 92414 w 350418"/>
                  <a:gd name="connsiteY7" fmla="*/ 326954 h 373396"/>
                  <a:gd name="connsiteX8" fmla="*/ 45706 w 350418"/>
                  <a:gd name="connsiteY8" fmla="*/ 6673 h 373396"/>
                  <a:gd name="connsiteX9" fmla="*/ 45706 w 350418"/>
                  <a:gd name="connsiteY9" fmla="*/ 6673 h 373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0418" h="373396">
                    <a:moveTo>
                      <a:pt x="45706" y="6673"/>
                    </a:moveTo>
                    <a:lnTo>
                      <a:pt x="52379" y="0"/>
                    </a:lnTo>
                    <a:lnTo>
                      <a:pt x="52379" y="2224"/>
                    </a:lnTo>
                    <a:cubicBezTo>
                      <a:pt x="25689" y="106761"/>
                      <a:pt x="63500" y="220194"/>
                      <a:pt x="154691" y="286919"/>
                    </a:cubicBezTo>
                    <a:cubicBezTo>
                      <a:pt x="199175" y="320282"/>
                      <a:pt x="252555" y="338075"/>
                      <a:pt x="305935" y="342523"/>
                    </a:cubicBezTo>
                    <a:lnTo>
                      <a:pt x="350419" y="340299"/>
                    </a:lnTo>
                    <a:lnTo>
                      <a:pt x="345970" y="342523"/>
                    </a:lnTo>
                    <a:cubicBezTo>
                      <a:pt x="268124" y="387007"/>
                      <a:pt x="168036" y="384783"/>
                      <a:pt x="92414" y="326954"/>
                    </a:cubicBezTo>
                    <a:cubicBezTo>
                      <a:pt x="-9898" y="251332"/>
                      <a:pt x="-29916" y="108985"/>
                      <a:pt x="45706" y="6673"/>
                    </a:cubicBezTo>
                    <a:lnTo>
                      <a:pt x="45706" y="6673"/>
                    </a:lnTo>
                    <a:close/>
                  </a:path>
                </a:pathLst>
              </a:custGeom>
              <a:solidFill>
                <a:srgbClr val="00CC00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" name="任意多边形: 形状 31"/>
              <p:cNvSpPr/>
              <p:nvPr/>
            </p:nvSpPr>
            <p:spPr>
              <a:xfrm>
                <a:off x="3471329" y="3351153"/>
                <a:ext cx="553820" cy="1499095"/>
              </a:xfrm>
              <a:custGeom>
                <a:avLst/>
                <a:gdLst>
                  <a:gd name="connsiteX0" fmla="*/ 53380 w 553820"/>
                  <a:gd name="connsiteY0" fmla="*/ 0 h 1499095"/>
                  <a:gd name="connsiteX1" fmla="*/ 0 w 553820"/>
                  <a:gd name="connsiteY1" fmla="*/ 26690 h 1499095"/>
                  <a:gd name="connsiteX2" fmla="*/ 453732 w 553820"/>
                  <a:gd name="connsiteY2" fmla="*/ 1499096 h 1499095"/>
                  <a:gd name="connsiteX3" fmla="*/ 553820 w 553820"/>
                  <a:gd name="connsiteY3" fmla="*/ 1465733 h 1499095"/>
                  <a:gd name="connsiteX4" fmla="*/ 53380 w 553820"/>
                  <a:gd name="connsiteY4" fmla="*/ 0 h 1499095"/>
                  <a:gd name="connsiteX5" fmla="*/ 53380 w 553820"/>
                  <a:gd name="connsiteY5" fmla="*/ 0 h 1499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3820" h="1499095">
                    <a:moveTo>
                      <a:pt x="53380" y="0"/>
                    </a:moveTo>
                    <a:lnTo>
                      <a:pt x="0" y="26690"/>
                    </a:lnTo>
                    <a:cubicBezTo>
                      <a:pt x="240211" y="529354"/>
                      <a:pt x="442611" y="1094295"/>
                      <a:pt x="453732" y="1499096"/>
                    </a:cubicBezTo>
                    <a:lnTo>
                      <a:pt x="553820" y="1465733"/>
                    </a:lnTo>
                    <a:cubicBezTo>
                      <a:pt x="493767" y="996432"/>
                      <a:pt x="322506" y="478198"/>
                      <a:pt x="53380" y="0"/>
                    </a:cubicBezTo>
                    <a:lnTo>
                      <a:pt x="53380" y="0"/>
                    </a:lnTo>
                    <a:close/>
                  </a:path>
                </a:pathLst>
              </a:custGeom>
              <a:solidFill>
                <a:srgbClr val="339933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" name="任意多边形: 形状 32"/>
              <p:cNvSpPr/>
              <p:nvPr/>
            </p:nvSpPr>
            <p:spPr>
              <a:xfrm>
                <a:off x="3651487" y="4532191"/>
                <a:ext cx="869653" cy="471525"/>
              </a:xfrm>
              <a:custGeom>
                <a:avLst/>
                <a:gdLst>
                  <a:gd name="connsiteX0" fmla="*/ 31139 w 869653"/>
                  <a:gd name="connsiteY0" fmla="*/ 211297 h 471525"/>
                  <a:gd name="connsiteX1" fmla="*/ 371438 w 869653"/>
                  <a:gd name="connsiteY1" fmla="*/ 0 h 471525"/>
                  <a:gd name="connsiteX2" fmla="*/ 778462 w 869653"/>
                  <a:gd name="connsiteY2" fmla="*/ 104536 h 471525"/>
                  <a:gd name="connsiteX3" fmla="*/ 869654 w 869653"/>
                  <a:gd name="connsiteY3" fmla="*/ 320282 h 471525"/>
                  <a:gd name="connsiteX4" fmla="*/ 713961 w 869653"/>
                  <a:gd name="connsiteY4" fmla="*/ 471526 h 471525"/>
                  <a:gd name="connsiteX5" fmla="*/ 0 w 869653"/>
                  <a:gd name="connsiteY5" fmla="*/ 471526 h 47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9653" h="471525">
                    <a:moveTo>
                      <a:pt x="31139" y="211297"/>
                    </a:moveTo>
                    <a:lnTo>
                      <a:pt x="371438" y="0"/>
                    </a:lnTo>
                    <a:lnTo>
                      <a:pt x="778462" y="104536"/>
                    </a:lnTo>
                    <a:lnTo>
                      <a:pt x="869654" y="320282"/>
                    </a:lnTo>
                    <a:lnTo>
                      <a:pt x="713961" y="471526"/>
                    </a:lnTo>
                    <a:lnTo>
                      <a:pt x="0" y="471526"/>
                    </a:lnTo>
                    <a:close/>
                  </a:path>
                </a:pathLst>
              </a:custGeom>
              <a:solidFill>
                <a:srgbClr val="C75B2B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0" name="任意多边形: 形状 33"/>
              <p:cNvSpPr/>
              <p:nvPr/>
            </p:nvSpPr>
            <p:spPr>
              <a:xfrm>
                <a:off x="4372121" y="4814662"/>
                <a:ext cx="507112" cy="275797"/>
              </a:xfrm>
              <a:custGeom>
                <a:avLst/>
                <a:gdLst>
                  <a:gd name="connsiteX0" fmla="*/ 17793 w 507112"/>
                  <a:gd name="connsiteY0" fmla="*/ 124554 h 275797"/>
                  <a:gd name="connsiteX1" fmla="*/ 215745 w 507112"/>
                  <a:gd name="connsiteY1" fmla="*/ 0 h 275797"/>
                  <a:gd name="connsiteX2" fmla="*/ 453732 w 507112"/>
                  <a:gd name="connsiteY2" fmla="*/ 62277 h 275797"/>
                  <a:gd name="connsiteX3" fmla="*/ 507112 w 507112"/>
                  <a:gd name="connsiteY3" fmla="*/ 186831 h 275797"/>
                  <a:gd name="connsiteX4" fmla="*/ 415921 w 507112"/>
                  <a:gd name="connsiteY4" fmla="*/ 275798 h 275797"/>
                  <a:gd name="connsiteX5" fmla="*/ 0 w 507112"/>
                  <a:gd name="connsiteY5" fmla="*/ 275798 h 275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7112" h="275797">
                    <a:moveTo>
                      <a:pt x="17793" y="124554"/>
                    </a:moveTo>
                    <a:lnTo>
                      <a:pt x="215745" y="0"/>
                    </a:lnTo>
                    <a:lnTo>
                      <a:pt x="453732" y="62277"/>
                    </a:lnTo>
                    <a:lnTo>
                      <a:pt x="507112" y="186831"/>
                    </a:lnTo>
                    <a:lnTo>
                      <a:pt x="415921" y="275798"/>
                    </a:lnTo>
                    <a:lnTo>
                      <a:pt x="0" y="275798"/>
                    </a:lnTo>
                    <a:close/>
                  </a:path>
                </a:pathLst>
              </a:custGeom>
              <a:solidFill>
                <a:srgbClr val="CC8458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51" name="组合 50"/>
            <p:cNvGrpSpPr/>
            <p:nvPr/>
          </p:nvGrpSpPr>
          <p:grpSpPr>
            <a:xfrm>
              <a:off x="3870853" y="3074151"/>
              <a:ext cx="2969907" cy="1674654"/>
              <a:chOff x="5549793" y="3310371"/>
              <a:chExt cx="2969907" cy="1674654"/>
            </a:xfrm>
          </p:grpSpPr>
          <p:sp>
            <p:nvSpPr>
              <p:cNvPr id="41" name="矩形 40"/>
              <p:cNvSpPr/>
              <p:nvPr/>
            </p:nvSpPr>
            <p:spPr>
              <a:xfrm>
                <a:off x="5549793" y="3310371"/>
                <a:ext cx="652887" cy="652887"/>
              </a:xfrm>
              <a:prstGeom prst="rect">
                <a:avLst/>
              </a:prstGeom>
              <a:solidFill>
                <a:srgbClr val="F4FF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42" name="矩形 41"/>
              <p:cNvSpPr/>
              <p:nvPr/>
            </p:nvSpPr>
            <p:spPr>
              <a:xfrm>
                <a:off x="6307797" y="3310371"/>
                <a:ext cx="652887" cy="652887"/>
              </a:xfrm>
              <a:prstGeom prst="rect">
                <a:avLst/>
              </a:prstGeom>
              <a:solidFill>
                <a:srgbClr val="F4FF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5549793" y="3310372"/>
                <a:ext cx="652887" cy="1674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sz="2400" b="1" dirty="0">
                    <a:solidFill>
                      <a:srgbClr val="DF0221"/>
                    </a:solidFill>
                  </a:rPr>
                  <a:t>耐</a:t>
                </a:r>
                <a:endParaRPr lang="zh-CN" altLang="en-US" sz="2400" b="1" dirty="0">
                  <a:solidFill>
                    <a:srgbClr val="DF0221"/>
                  </a:solidFill>
                </a:endParaRP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>
                <a:off x="6324056" y="3310372"/>
                <a:ext cx="652887" cy="1674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sz="2400" b="1" dirty="0">
                    <a:solidFill>
                      <a:srgbClr val="DF0221"/>
                    </a:solidFill>
                  </a:rPr>
                  <a:t>苦</a:t>
                </a:r>
                <a:endParaRPr lang="zh-CN" altLang="en-US" sz="2400" b="1" dirty="0">
                  <a:solidFill>
                    <a:srgbClr val="DF0221"/>
                  </a:solidFill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7030653" y="3892410"/>
                <a:ext cx="51407" cy="5140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48" name="椭圆 47"/>
              <p:cNvSpPr/>
              <p:nvPr/>
            </p:nvSpPr>
            <p:spPr>
              <a:xfrm>
                <a:off x="8468293" y="3892410"/>
                <a:ext cx="51407" cy="5140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</p:grpSp>
      <p:sp>
        <p:nvSpPr>
          <p:cNvPr id="6161" name="矩形 14"/>
          <p:cNvSpPr/>
          <p:nvPr/>
        </p:nvSpPr>
        <p:spPr>
          <a:xfrm>
            <a:off x="1619885" y="1417320"/>
            <a:ext cx="6100445" cy="52387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anchor="t" anchorCtr="0"/>
          <a:p>
            <a:pPr algn="ctr"/>
            <a:r>
              <a:rPr lang="zh-CN" altLang="en-US" sz="3000" dirty="0">
                <a:solidFill>
                  <a:srgbClr val="404040"/>
                </a:solidFill>
                <a:latin typeface="Arial" panose="020B0604020202020204" pitchFamily="34" charset="0"/>
                <a:ea typeface="华文隶书" panose="02010800040101010101" pitchFamily="2" charset="-122"/>
                <a:sym typeface="Calibri" panose="020F0502020204030204" pitchFamily="2" charset="0"/>
              </a:rPr>
              <a:t>宝剑锋自磨砺出，梅花香自苦寒来</a:t>
            </a:r>
            <a:endParaRPr lang="zh-CN" altLang="en-US" sz="3000" dirty="0">
              <a:solidFill>
                <a:srgbClr val="404040"/>
              </a:solidFill>
              <a:latin typeface="Arial" panose="020B0604020202020204" pitchFamily="34" charset="0"/>
              <a:ea typeface="华文隶书" panose="02010800040101010101" pitchFamily="2" charset="-122"/>
              <a:sym typeface="Calibri" panose="020F0502020204030204" pitchFamily="2" charset="0"/>
            </a:endParaRPr>
          </a:p>
        </p:txBody>
      </p:sp>
      <p:grpSp>
        <p:nvGrpSpPr>
          <p:cNvPr id="20" name="组合 19" descr="7b0a202020202274657874626f78223a20227b5c2263617465676f72795f69645c223a31303332362c5c2269645c223a32303233353138387d220a7d0a"/>
          <p:cNvGrpSpPr/>
          <p:nvPr/>
        </p:nvGrpSpPr>
        <p:grpSpPr>
          <a:xfrm>
            <a:off x="328930" y="2598420"/>
            <a:ext cx="2098675" cy="952417"/>
            <a:chOff x="1823660" y="1284307"/>
            <a:chExt cx="5838469" cy="3464498"/>
          </a:xfrm>
        </p:grpSpPr>
        <p:grpSp>
          <p:nvGrpSpPr>
            <p:cNvPr id="50" name="组合 49"/>
            <p:cNvGrpSpPr/>
            <p:nvPr/>
          </p:nvGrpSpPr>
          <p:grpSpPr>
            <a:xfrm>
              <a:off x="1823660" y="1284307"/>
              <a:ext cx="5838469" cy="3318472"/>
              <a:chOff x="2839660" y="1771987"/>
              <a:chExt cx="5838469" cy="3318472"/>
            </a:xfrm>
          </p:grpSpPr>
          <p:sp>
            <p:nvSpPr>
              <p:cNvPr id="53" name="任意多边形: 形状 5"/>
              <p:cNvSpPr/>
              <p:nvPr/>
            </p:nvSpPr>
            <p:spPr>
              <a:xfrm>
                <a:off x="4025149" y="3086476"/>
                <a:ext cx="4652980" cy="1868309"/>
              </a:xfrm>
              <a:custGeom>
                <a:avLst/>
                <a:gdLst>
                  <a:gd name="connsiteX0" fmla="*/ 0 w 4652980"/>
                  <a:gd name="connsiteY0" fmla="*/ 0 h 1868309"/>
                  <a:gd name="connsiteX1" fmla="*/ 4652981 w 4652980"/>
                  <a:gd name="connsiteY1" fmla="*/ 0 h 1868309"/>
                  <a:gd name="connsiteX2" fmla="*/ 4652981 w 4652980"/>
                  <a:gd name="connsiteY2" fmla="*/ 1868310 h 1868309"/>
                  <a:gd name="connsiteX3" fmla="*/ 0 w 4652980"/>
                  <a:gd name="connsiteY3" fmla="*/ 1868310 h 1868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52980" h="1868309">
                    <a:moveTo>
                      <a:pt x="0" y="0"/>
                    </a:moveTo>
                    <a:lnTo>
                      <a:pt x="4652981" y="0"/>
                    </a:lnTo>
                    <a:lnTo>
                      <a:pt x="4652981" y="1868310"/>
                    </a:lnTo>
                    <a:lnTo>
                      <a:pt x="0" y="1868310"/>
                    </a:lnTo>
                    <a:close/>
                  </a:path>
                </a:pathLst>
              </a:custGeom>
              <a:solidFill>
                <a:srgbClr val="E6AD5F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4" name="任意多边形: 形状 6"/>
              <p:cNvSpPr/>
              <p:nvPr/>
            </p:nvSpPr>
            <p:spPr>
              <a:xfrm>
                <a:off x="4227424" y="3195121"/>
                <a:ext cx="3804022" cy="1656472"/>
              </a:xfrm>
              <a:custGeom>
                <a:avLst/>
                <a:gdLst>
                  <a:gd name="connsiteX0" fmla="*/ 4205921 w 4205920"/>
                  <a:gd name="connsiteY0" fmla="*/ 1616977 h 1655362"/>
                  <a:gd name="connsiteX1" fmla="*/ 0 w 4205920"/>
                  <a:gd name="connsiteY1" fmla="*/ 1616977 h 1655362"/>
                  <a:gd name="connsiteX2" fmla="*/ 0 w 4205920"/>
                  <a:gd name="connsiteY2" fmla="*/ 0 h 1655362"/>
                  <a:gd name="connsiteX3" fmla="*/ 4205921 w 4205920"/>
                  <a:gd name="connsiteY3" fmla="*/ 0 h 1655362"/>
                  <a:gd name="connsiteX4" fmla="*/ 4205921 w 4205920"/>
                  <a:gd name="connsiteY4" fmla="*/ 1616977 h 1655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05920" h="1655362">
                    <a:moveTo>
                      <a:pt x="4205921" y="1616977"/>
                    </a:moveTo>
                    <a:cubicBezTo>
                      <a:pt x="2766878" y="1665909"/>
                      <a:pt x="1363421" y="1670358"/>
                      <a:pt x="0" y="1616977"/>
                    </a:cubicBezTo>
                    <a:cubicBezTo>
                      <a:pt x="102312" y="1054260"/>
                      <a:pt x="113433" y="511561"/>
                      <a:pt x="0" y="0"/>
                    </a:cubicBezTo>
                    <a:cubicBezTo>
                      <a:pt x="1443492" y="122330"/>
                      <a:pt x="2849172" y="131227"/>
                      <a:pt x="4205921" y="0"/>
                    </a:cubicBezTo>
                    <a:cubicBezTo>
                      <a:pt x="4092487" y="513785"/>
                      <a:pt x="4103608" y="1054260"/>
                      <a:pt x="4205921" y="1616977"/>
                    </a:cubicBezTo>
                    <a:close/>
                  </a:path>
                </a:pathLst>
              </a:custGeom>
              <a:solidFill>
                <a:srgbClr val="E7DCCB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grpSp>
            <p:nvGrpSpPr>
              <p:cNvPr id="55" name="图形 3"/>
              <p:cNvGrpSpPr/>
              <p:nvPr/>
            </p:nvGrpSpPr>
            <p:grpSpPr>
              <a:xfrm>
                <a:off x="4307620" y="3291100"/>
                <a:ext cx="155692" cy="155692"/>
                <a:chOff x="4307620" y="3291100"/>
                <a:chExt cx="155692" cy="155692"/>
              </a:xfrm>
              <a:solidFill>
                <a:srgbClr val="9B9991"/>
              </a:solidFill>
            </p:grpSpPr>
            <p:sp>
              <p:nvSpPr>
                <p:cNvPr id="56" name="任意多边形: 形状 8"/>
                <p:cNvSpPr/>
                <p:nvPr/>
              </p:nvSpPr>
              <p:spPr>
                <a:xfrm>
                  <a:off x="4307620" y="3291100"/>
                  <a:ext cx="155692" cy="155692"/>
                </a:xfrm>
                <a:custGeom>
                  <a:avLst/>
                  <a:gdLst>
                    <a:gd name="connsiteX0" fmla="*/ 155692 w 155692"/>
                    <a:gd name="connsiteY0" fmla="*/ 77846 h 155692"/>
                    <a:gd name="connsiteX1" fmla="*/ 77846 w 155692"/>
                    <a:gd name="connsiteY1" fmla="*/ 155693 h 155692"/>
                    <a:gd name="connsiteX2" fmla="*/ 0 w 155692"/>
                    <a:gd name="connsiteY2" fmla="*/ 77846 h 155692"/>
                    <a:gd name="connsiteX3" fmla="*/ 77846 w 155692"/>
                    <a:gd name="connsiteY3" fmla="*/ 0 h 155692"/>
                    <a:gd name="connsiteX4" fmla="*/ 155692 w 155692"/>
                    <a:gd name="connsiteY4" fmla="*/ 77846 h 15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692" h="155692">
                      <a:moveTo>
                        <a:pt x="155692" y="77846"/>
                      </a:moveTo>
                      <a:cubicBezTo>
                        <a:pt x="155692" y="120840"/>
                        <a:pt x="120840" y="155693"/>
                        <a:pt x="77846" y="155693"/>
                      </a:cubicBezTo>
                      <a:cubicBezTo>
                        <a:pt x="34853" y="155693"/>
                        <a:pt x="0" y="120840"/>
                        <a:pt x="0" y="77846"/>
                      </a:cubicBezTo>
                      <a:cubicBezTo>
                        <a:pt x="0" y="34853"/>
                        <a:pt x="34853" y="0"/>
                        <a:pt x="77846" y="0"/>
                      </a:cubicBezTo>
                      <a:cubicBezTo>
                        <a:pt x="120840" y="0"/>
                        <a:pt x="155692" y="34853"/>
                        <a:pt x="155692" y="77846"/>
                      </a:cubicBezTo>
                      <a:close/>
                    </a:path>
                  </a:pathLst>
                </a:custGeom>
                <a:solidFill>
                  <a:srgbClr val="9B9991"/>
                </a:solidFill>
                <a:ln w="2223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7" name="任意多边形: 形状 9"/>
                <p:cNvSpPr/>
                <p:nvPr/>
              </p:nvSpPr>
              <p:spPr>
                <a:xfrm>
                  <a:off x="4327638" y="3328911"/>
                  <a:ext cx="124553" cy="80070"/>
                </a:xfrm>
                <a:custGeom>
                  <a:avLst/>
                  <a:gdLst>
                    <a:gd name="connsiteX0" fmla="*/ 124554 w 124553"/>
                    <a:gd name="connsiteY0" fmla="*/ 0 h 80070"/>
                    <a:gd name="connsiteX1" fmla="*/ 0 w 124553"/>
                    <a:gd name="connsiteY1" fmla="*/ 80070 h 80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553" h="80070">
                      <a:moveTo>
                        <a:pt x="124554" y="0"/>
                      </a:moveTo>
                      <a:lnTo>
                        <a:pt x="0" y="80070"/>
                      </a:lnTo>
                    </a:path>
                  </a:pathLst>
                </a:custGeom>
                <a:ln w="16280" cap="flat">
                  <a:solidFill>
                    <a:srgbClr val="4C4C47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8" name="任意多边形: 形状 10"/>
                <p:cNvSpPr/>
                <p:nvPr/>
              </p:nvSpPr>
              <p:spPr>
                <a:xfrm>
                  <a:off x="4345431" y="3311118"/>
                  <a:ext cx="84518" cy="106760"/>
                </a:xfrm>
                <a:custGeom>
                  <a:avLst/>
                  <a:gdLst>
                    <a:gd name="connsiteX0" fmla="*/ 84519 w 84518"/>
                    <a:gd name="connsiteY0" fmla="*/ 106761 h 106760"/>
                    <a:gd name="connsiteX1" fmla="*/ 0 w 84518"/>
                    <a:gd name="connsiteY1" fmla="*/ 0 h 106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4518" h="106760">
                      <a:moveTo>
                        <a:pt x="84519" y="106761"/>
                      </a:moveTo>
                      <a:lnTo>
                        <a:pt x="0" y="0"/>
                      </a:lnTo>
                    </a:path>
                  </a:pathLst>
                </a:custGeom>
                <a:ln w="16280" cap="flat">
                  <a:solidFill>
                    <a:srgbClr val="4C4C47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59" name="图形 3"/>
              <p:cNvGrpSpPr/>
              <p:nvPr/>
            </p:nvGrpSpPr>
            <p:grpSpPr>
              <a:xfrm>
                <a:off x="8197707" y="3273307"/>
                <a:ext cx="155692" cy="155692"/>
                <a:chOff x="8197707" y="3273307"/>
                <a:chExt cx="155692" cy="155692"/>
              </a:xfrm>
              <a:solidFill>
                <a:srgbClr val="9B9991"/>
              </a:solidFill>
            </p:grpSpPr>
            <p:sp>
              <p:nvSpPr>
                <p:cNvPr id="60" name="任意多边形: 形状 12"/>
                <p:cNvSpPr/>
                <p:nvPr/>
              </p:nvSpPr>
              <p:spPr>
                <a:xfrm>
                  <a:off x="8197707" y="3273307"/>
                  <a:ext cx="155692" cy="155692"/>
                </a:xfrm>
                <a:custGeom>
                  <a:avLst/>
                  <a:gdLst>
                    <a:gd name="connsiteX0" fmla="*/ 155692 w 155692"/>
                    <a:gd name="connsiteY0" fmla="*/ 77846 h 155692"/>
                    <a:gd name="connsiteX1" fmla="*/ 77846 w 155692"/>
                    <a:gd name="connsiteY1" fmla="*/ 155692 h 155692"/>
                    <a:gd name="connsiteX2" fmla="*/ 0 w 155692"/>
                    <a:gd name="connsiteY2" fmla="*/ 77846 h 155692"/>
                    <a:gd name="connsiteX3" fmla="*/ 77846 w 155692"/>
                    <a:gd name="connsiteY3" fmla="*/ 0 h 155692"/>
                    <a:gd name="connsiteX4" fmla="*/ 155692 w 155692"/>
                    <a:gd name="connsiteY4" fmla="*/ 77846 h 15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692" h="155692">
                      <a:moveTo>
                        <a:pt x="155692" y="77846"/>
                      </a:moveTo>
                      <a:cubicBezTo>
                        <a:pt x="155692" y="120840"/>
                        <a:pt x="120839" y="155692"/>
                        <a:pt x="77846" y="155692"/>
                      </a:cubicBezTo>
                      <a:cubicBezTo>
                        <a:pt x="34853" y="155692"/>
                        <a:pt x="0" y="120840"/>
                        <a:pt x="0" y="77846"/>
                      </a:cubicBezTo>
                      <a:cubicBezTo>
                        <a:pt x="0" y="34853"/>
                        <a:pt x="34853" y="0"/>
                        <a:pt x="77846" y="0"/>
                      </a:cubicBezTo>
                      <a:cubicBezTo>
                        <a:pt x="120839" y="0"/>
                        <a:pt x="155692" y="34853"/>
                        <a:pt x="155692" y="77846"/>
                      </a:cubicBezTo>
                      <a:close/>
                    </a:path>
                  </a:pathLst>
                </a:custGeom>
                <a:solidFill>
                  <a:srgbClr val="9B9991"/>
                </a:solidFill>
                <a:ln w="2223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61" name="任意多边形: 形状 13"/>
                <p:cNvSpPr/>
                <p:nvPr/>
              </p:nvSpPr>
              <p:spPr>
                <a:xfrm>
                  <a:off x="8217725" y="3311118"/>
                  <a:ext cx="122329" cy="80070"/>
                </a:xfrm>
                <a:custGeom>
                  <a:avLst/>
                  <a:gdLst>
                    <a:gd name="connsiteX0" fmla="*/ 122330 w 122329"/>
                    <a:gd name="connsiteY0" fmla="*/ 0 h 80070"/>
                    <a:gd name="connsiteX1" fmla="*/ 0 w 122329"/>
                    <a:gd name="connsiteY1" fmla="*/ 80070 h 80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329" h="80070">
                      <a:moveTo>
                        <a:pt x="122330" y="0"/>
                      </a:moveTo>
                      <a:lnTo>
                        <a:pt x="0" y="80070"/>
                      </a:lnTo>
                    </a:path>
                  </a:pathLst>
                </a:custGeom>
                <a:ln w="16280" cap="flat">
                  <a:solidFill>
                    <a:srgbClr val="4C4C47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62" name="任意多边形: 形状 14"/>
                <p:cNvSpPr/>
                <p:nvPr/>
              </p:nvSpPr>
              <p:spPr>
                <a:xfrm>
                  <a:off x="8235518" y="3293324"/>
                  <a:ext cx="84518" cy="106760"/>
                </a:xfrm>
                <a:custGeom>
                  <a:avLst/>
                  <a:gdLst>
                    <a:gd name="connsiteX0" fmla="*/ 84519 w 84518"/>
                    <a:gd name="connsiteY0" fmla="*/ 106760 h 106760"/>
                    <a:gd name="connsiteX1" fmla="*/ 0 w 84518"/>
                    <a:gd name="connsiteY1" fmla="*/ 0 h 106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4518" h="106760">
                      <a:moveTo>
                        <a:pt x="84519" y="106760"/>
                      </a:moveTo>
                      <a:lnTo>
                        <a:pt x="0" y="0"/>
                      </a:lnTo>
                    </a:path>
                  </a:pathLst>
                </a:custGeom>
                <a:ln w="16280" cap="flat">
                  <a:solidFill>
                    <a:srgbClr val="4C4C47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63" name="任意多边形: 形状 16"/>
              <p:cNvSpPr/>
              <p:nvPr/>
            </p:nvSpPr>
            <p:spPr>
              <a:xfrm>
                <a:off x="3015373" y="2132966"/>
                <a:ext cx="1040915" cy="477535"/>
              </a:xfrm>
              <a:custGeom>
                <a:avLst/>
                <a:gdLst>
                  <a:gd name="connsiteX0" fmla="*/ 1036467 w 1040915"/>
                  <a:gd name="connsiteY0" fmla="*/ 381896 h 477535"/>
                  <a:gd name="connsiteX1" fmla="*/ 1040915 w 1040915"/>
                  <a:gd name="connsiteY1" fmla="*/ 404137 h 477535"/>
                  <a:gd name="connsiteX2" fmla="*/ 1038691 w 1040915"/>
                  <a:gd name="connsiteY2" fmla="*/ 399689 h 477535"/>
                  <a:gd name="connsiteX3" fmla="*/ 369214 w 1040915"/>
                  <a:gd name="connsiteY3" fmla="*/ 190616 h 477535"/>
                  <a:gd name="connsiteX4" fmla="*/ 57829 w 1040915"/>
                  <a:gd name="connsiteY4" fmla="*/ 393017 h 477535"/>
                  <a:gd name="connsiteX5" fmla="*/ 0 w 1040915"/>
                  <a:gd name="connsiteY5" fmla="*/ 477535 h 477535"/>
                  <a:gd name="connsiteX6" fmla="*/ 0 w 1040915"/>
                  <a:gd name="connsiteY6" fmla="*/ 466414 h 477535"/>
                  <a:gd name="connsiteX7" fmla="*/ 380334 w 1040915"/>
                  <a:gd name="connsiteY7" fmla="*/ 21579 h 477535"/>
                  <a:gd name="connsiteX8" fmla="*/ 1036467 w 1040915"/>
                  <a:gd name="connsiteY8" fmla="*/ 381896 h 477535"/>
                  <a:gd name="connsiteX9" fmla="*/ 1036467 w 1040915"/>
                  <a:gd name="connsiteY9" fmla="*/ 381896 h 477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0915" h="477535">
                    <a:moveTo>
                      <a:pt x="1036467" y="381896"/>
                    </a:moveTo>
                    <a:lnTo>
                      <a:pt x="1040915" y="404137"/>
                    </a:lnTo>
                    <a:lnTo>
                      <a:pt x="1038691" y="399689"/>
                    </a:lnTo>
                    <a:cubicBezTo>
                      <a:pt x="882999" y="208410"/>
                      <a:pt x="622770" y="117218"/>
                      <a:pt x="369214" y="190616"/>
                    </a:cubicBezTo>
                    <a:cubicBezTo>
                      <a:pt x="242435" y="226203"/>
                      <a:pt x="135675" y="299601"/>
                      <a:pt x="57829" y="393017"/>
                    </a:cubicBezTo>
                    <a:lnTo>
                      <a:pt x="0" y="477535"/>
                    </a:lnTo>
                    <a:lnTo>
                      <a:pt x="0" y="466414"/>
                    </a:lnTo>
                    <a:cubicBezTo>
                      <a:pt x="24466" y="261790"/>
                      <a:pt x="169038" y="81632"/>
                      <a:pt x="380334" y="21579"/>
                    </a:cubicBezTo>
                    <a:cubicBezTo>
                      <a:pt x="662805" y="-60716"/>
                      <a:pt x="956397" y="99425"/>
                      <a:pt x="1036467" y="381896"/>
                    </a:cubicBezTo>
                    <a:lnTo>
                      <a:pt x="1036467" y="381896"/>
                    </a:lnTo>
                    <a:close/>
                  </a:path>
                </a:pathLst>
              </a:custGeom>
              <a:solidFill>
                <a:srgbClr val="00CC00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4" name="任意多边形: 形状 17"/>
              <p:cNvSpPr/>
              <p:nvPr/>
            </p:nvSpPr>
            <p:spPr>
              <a:xfrm>
                <a:off x="3199979" y="1802295"/>
                <a:ext cx="903962" cy="759274"/>
              </a:xfrm>
              <a:custGeom>
                <a:avLst/>
                <a:gdLst>
                  <a:gd name="connsiteX0" fmla="*/ 860757 w 903962"/>
                  <a:gd name="connsiteY0" fmla="*/ 739257 h 759274"/>
                  <a:gd name="connsiteX1" fmla="*/ 849636 w 903962"/>
                  <a:gd name="connsiteY1" fmla="*/ 759274 h 759274"/>
                  <a:gd name="connsiteX2" fmla="*/ 849636 w 903962"/>
                  <a:gd name="connsiteY2" fmla="*/ 754826 h 759274"/>
                  <a:gd name="connsiteX3" fmla="*/ 467077 w 903962"/>
                  <a:gd name="connsiteY3" fmla="*/ 167643 h 759274"/>
                  <a:gd name="connsiteX4" fmla="*/ 97864 w 903962"/>
                  <a:gd name="connsiteY4" fmla="*/ 127608 h 759274"/>
                  <a:gd name="connsiteX5" fmla="*/ 0 w 903962"/>
                  <a:gd name="connsiteY5" fmla="*/ 156522 h 759274"/>
                  <a:gd name="connsiteX6" fmla="*/ 6673 w 903962"/>
                  <a:gd name="connsiteY6" fmla="*/ 147626 h 759274"/>
                  <a:gd name="connsiteX7" fmla="*/ 582735 w 903962"/>
                  <a:gd name="connsiteY7" fmla="*/ 43089 h 759274"/>
                  <a:gd name="connsiteX8" fmla="*/ 860757 w 903962"/>
                  <a:gd name="connsiteY8" fmla="*/ 739257 h 759274"/>
                  <a:gd name="connsiteX9" fmla="*/ 860757 w 903962"/>
                  <a:gd name="connsiteY9" fmla="*/ 739257 h 75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03962" h="759274">
                    <a:moveTo>
                      <a:pt x="860757" y="739257"/>
                    </a:moveTo>
                    <a:lnTo>
                      <a:pt x="849636" y="759274"/>
                    </a:lnTo>
                    <a:lnTo>
                      <a:pt x="849636" y="754826"/>
                    </a:lnTo>
                    <a:cubicBezTo>
                      <a:pt x="851860" y="505718"/>
                      <a:pt x="707289" y="272180"/>
                      <a:pt x="467077" y="167643"/>
                    </a:cubicBezTo>
                    <a:cubicBezTo>
                      <a:pt x="344748" y="116487"/>
                      <a:pt x="217969" y="105366"/>
                      <a:pt x="97864" y="127608"/>
                    </a:cubicBezTo>
                    <a:lnTo>
                      <a:pt x="0" y="156522"/>
                    </a:lnTo>
                    <a:lnTo>
                      <a:pt x="6673" y="147626"/>
                    </a:lnTo>
                    <a:cubicBezTo>
                      <a:pt x="155692" y="5278"/>
                      <a:pt x="382559" y="-43654"/>
                      <a:pt x="582735" y="43089"/>
                    </a:cubicBezTo>
                    <a:cubicBezTo>
                      <a:pt x="851860" y="158746"/>
                      <a:pt x="976414" y="470131"/>
                      <a:pt x="860757" y="739257"/>
                    </a:cubicBezTo>
                    <a:lnTo>
                      <a:pt x="860757" y="739257"/>
                    </a:lnTo>
                    <a:close/>
                  </a:path>
                </a:pathLst>
              </a:custGeom>
              <a:solidFill>
                <a:srgbClr val="00CC00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5" name="任意多边形: 形状 18"/>
              <p:cNvSpPr/>
              <p:nvPr/>
            </p:nvSpPr>
            <p:spPr>
              <a:xfrm>
                <a:off x="4076305" y="2363312"/>
                <a:ext cx="885292" cy="778767"/>
              </a:xfrm>
              <a:custGeom>
                <a:avLst/>
                <a:gdLst>
                  <a:gd name="connsiteX0" fmla="*/ 15569 w 885292"/>
                  <a:gd name="connsiteY0" fmla="*/ 124859 h 778767"/>
                  <a:gd name="connsiteX1" fmla="*/ 0 w 885292"/>
                  <a:gd name="connsiteY1" fmla="*/ 140429 h 778767"/>
                  <a:gd name="connsiteX2" fmla="*/ 4448 w 885292"/>
                  <a:gd name="connsiteY2" fmla="*/ 138204 h 778767"/>
                  <a:gd name="connsiteX3" fmla="*/ 676150 w 885292"/>
                  <a:gd name="connsiteY3" fmla="*/ 336156 h 778767"/>
                  <a:gd name="connsiteX4" fmla="*/ 820722 w 885292"/>
                  <a:gd name="connsiteY4" fmla="*/ 676456 h 778767"/>
                  <a:gd name="connsiteX5" fmla="*/ 820722 w 885292"/>
                  <a:gd name="connsiteY5" fmla="*/ 778768 h 778767"/>
                  <a:gd name="connsiteX6" fmla="*/ 827394 w 885292"/>
                  <a:gd name="connsiteY6" fmla="*/ 769871 h 778767"/>
                  <a:gd name="connsiteX7" fmla="*/ 760669 w 885292"/>
                  <a:gd name="connsiteY7" fmla="*/ 189361 h 778767"/>
                  <a:gd name="connsiteX8" fmla="*/ 15569 w 885292"/>
                  <a:gd name="connsiteY8" fmla="*/ 124859 h 778767"/>
                  <a:gd name="connsiteX9" fmla="*/ 15569 w 885292"/>
                  <a:gd name="connsiteY9" fmla="*/ 124859 h 778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5292" h="778767">
                    <a:moveTo>
                      <a:pt x="15569" y="124859"/>
                    </a:moveTo>
                    <a:lnTo>
                      <a:pt x="0" y="140429"/>
                    </a:lnTo>
                    <a:lnTo>
                      <a:pt x="4448" y="138204"/>
                    </a:lnTo>
                    <a:cubicBezTo>
                      <a:pt x="240211" y="67031"/>
                      <a:pt x="507113" y="135980"/>
                      <a:pt x="676150" y="336156"/>
                    </a:cubicBezTo>
                    <a:cubicBezTo>
                      <a:pt x="760669" y="436244"/>
                      <a:pt x="807377" y="556350"/>
                      <a:pt x="820722" y="676456"/>
                    </a:cubicBezTo>
                    <a:lnTo>
                      <a:pt x="820722" y="778768"/>
                    </a:lnTo>
                    <a:lnTo>
                      <a:pt x="827394" y="769871"/>
                    </a:lnTo>
                    <a:cubicBezTo>
                      <a:pt x="920810" y="585264"/>
                      <a:pt x="903016" y="356174"/>
                      <a:pt x="760669" y="189361"/>
                    </a:cubicBezTo>
                    <a:cubicBezTo>
                      <a:pt x="576062" y="-35281"/>
                      <a:pt x="240211" y="-64196"/>
                      <a:pt x="15569" y="124859"/>
                    </a:cubicBezTo>
                    <a:lnTo>
                      <a:pt x="15569" y="124859"/>
                    </a:lnTo>
                    <a:close/>
                  </a:path>
                </a:pathLst>
              </a:custGeom>
              <a:solidFill>
                <a:srgbClr val="00CC00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6" name="任意多边形: 形状 19"/>
              <p:cNvSpPr/>
              <p:nvPr/>
            </p:nvSpPr>
            <p:spPr>
              <a:xfrm>
                <a:off x="4067409" y="2070572"/>
                <a:ext cx="1043139" cy="455411"/>
              </a:xfrm>
              <a:custGeom>
                <a:avLst/>
                <a:gdLst>
                  <a:gd name="connsiteX0" fmla="*/ 2224 w 1043139"/>
                  <a:gd name="connsiteY0" fmla="*/ 433169 h 455411"/>
                  <a:gd name="connsiteX1" fmla="*/ 0 w 1043139"/>
                  <a:gd name="connsiteY1" fmla="*/ 455411 h 455411"/>
                  <a:gd name="connsiteX2" fmla="*/ 2224 w 1043139"/>
                  <a:gd name="connsiteY2" fmla="*/ 450963 h 455411"/>
                  <a:gd name="connsiteX3" fmla="*/ 649460 w 1043139"/>
                  <a:gd name="connsiteY3" fmla="*/ 179613 h 455411"/>
                  <a:gd name="connsiteX4" fmla="*/ 978638 w 1043139"/>
                  <a:gd name="connsiteY4" fmla="*/ 350875 h 455411"/>
                  <a:gd name="connsiteX5" fmla="*/ 1043139 w 1043139"/>
                  <a:gd name="connsiteY5" fmla="*/ 428721 h 455411"/>
                  <a:gd name="connsiteX6" fmla="*/ 1040915 w 1043139"/>
                  <a:gd name="connsiteY6" fmla="*/ 417600 h 455411"/>
                  <a:gd name="connsiteX7" fmla="*/ 620546 w 1043139"/>
                  <a:gd name="connsiteY7" fmla="*/ 8351 h 455411"/>
                  <a:gd name="connsiteX8" fmla="*/ 2224 w 1043139"/>
                  <a:gd name="connsiteY8" fmla="*/ 433169 h 455411"/>
                  <a:gd name="connsiteX9" fmla="*/ 2224 w 1043139"/>
                  <a:gd name="connsiteY9" fmla="*/ 433169 h 455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3139" h="455411">
                    <a:moveTo>
                      <a:pt x="2224" y="433169"/>
                    </a:moveTo>
                    <a:lnTo>
                      <a:pt x="0" y="455411"/>
                    </a:lnTo>
                    <a:lnTo>
                      <a:pt x="2224" y="450963"/>
                    </a:lnTo>
                    <a:cubicBezTo>
                      <a:pt x="140123" y="246338"/>
                      <a:pt x="391455" y="130681"/>
                      <a:pt x="649460" y="179613"/>
                    </a:cubicBezTo>
                    <a:cubicBezTo>
                      <a:pt x="778462" y="204079"/>
                      <a:pt x="891895" y="266356"/>
                      <a:pt x="978638" y="350875"/>
                    </a:cubicBezTo>
                    <a:lnTo>
                      <a:pt x="1043139" y="428721"/>
                    </a:lnTo>
                    <a:lnTo>
                      <a:pt x="1040915" y="417600"/>
                    </a:lnTo>
                    <a:cubicBezTo>
                      <a:pt x="996432" y="215200"/>
                      <a:pt x="836291" y="50611"/>
                      <a:pt x="620546" y="8351"/>
                    </a:cubicBezTo>
                    <a:cubicBezTo>
                      <a:pt x="335851" y="-42805"/>
                      <a:pt x="57829" y="146250"/>
                      <a:pt x="2224" y="433169"/>
                    </a:cubicBezTo>
                    <a:lnTo>
                      <a:pt x="2224" y="433169"/>
                    </a:lnTo>
                    <a:close/>
                  </a:path>
                </a:pathLst>
              </a:custGeom>
              <a:solidFill>
                <a:srgbClr val="00CC00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7" name="任意多边形: 形状 20"/>
              <p:cNvSpPr/>
              <p:nvPr/>
            </p:nvSpPr>
            <p:spPr>
              <a:xfrm>
                <a:off x="4025149" y="2446865"/>
                <a:ext cx="408244" cy="637386"/>
              </a:xfrm>
              <a:custGeom>
                <a:avLst/>
                <a:gdLst>
                  <a:gd name="connsiteX0" fmla="*/ 13345 w 408244"/>
                  <a:gd name="connsiteY0" fmla="*/ 3496 h 637386"/>
                  <a:gd name="connsiteX1" fmla="*/ 0 w 408244"/>
                  <a:gd name="connsiteY1" fmla="*/ 7944 h 637386"/>
                  <a:gd name="connsiteX2" fmla="*/ 2224 w 408244"/>
                  <a:gd name="connsiteY2" fmla="*/ 7944 h 637386"/>
                  <a:gd name="connsiteX3" fmla="*/ 304712 w 408244"/>
                  <a:gd name="connsiteY3" fmla="*/ 346019 h 637386"/>
                  <a:gd name="connsiteX4" fmla="*/ 269126 w 408244"/>
                  <a:gd name="connsiteY4" fmla="*/ 581782 h 637386"/>
                  <a:gd name="connsiteX5" fmla="*/ 235763 w 408244"/>
                  <a:gd name="connsiteY5" fmla="*/ 637387 h 637386"/>
                  <a:gd name="connsiteX6" fmla="*/ 242435 w 408244"/>
                  <a:gd name="connsiteY6" fmla="*/ 635162 h 637386"/>
                  <a:gd name="connsiteX7" fmla="*/ 404800 w 408244"/>
                  <a:gd name="connsiteY7" fmla="*/ 292639 h 637386"/>
                  <a:gd name="connsiteX8" fmla="*/ 13345 w 408244"/>
                  <a:gd name="connsiteY8" fmla="*/ 3496 h 637386"/>
                  <a:gd name="connsiteX9" fmla="*/ 13345 w 408244"/>
                  <a:gd name="connsiteY9" fmla="*/ 3496 h 637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8244" h="637386">
                    <a:moveTo>
                      <a:pt x="13345" y="3496"/>
                    </a:moveTo>
                    <a:lnTo>
                      <a:pt x="0" y="7944"/>
                    </a:lnTo>
                    <a:lnTo>
                      <a:pt x="2224" y="7944"/>
                    </a:lnTo>
                    <a:cubicBezTo>
                      <a:pt x="157917" y="47979"/>
                      <a:pt x="280246" y="176982"/>
                      <a:pt x="304712" y="346019"/>
                    </a:cubicBezTo>
                    <a:cubicBezTo>
                      <a:pt x="318057" y="430538"/>
                      <a:pt x="302488" y="512833"/>
                      <a:pt x="269126" y="581782"/>
                    </a:cubicBezTo>
                    <a:lnTo>
                      <a:pt x="235763" y="637387"/>
                    </a:lnTo>
                    <a:lnTo>
                      <a:pt x="242435" y="635162"/>
                    </a:lnTo>
                    <a:cubicBezTo>
                      <a:pt x="355869" y="566213"/>
                      <a:pt x="424818" y="432762"/>
                      <a:pt x="404800" y="292639"/>
                    </a:cubicBezTo>
                    <a:cubicBezTo>
                      <a:pt x="375886" y="105808"/>
                      <a:pt x="200176" y="-23194"/>
                      <a:pt x="13345" y="3496"/>
                    </a:cubicBezTo>
                    <a:lnTo>
                      <a:pt x="13345" y="3496"/>
                    </a:lnTo>
                    <a:close/>
                  </a:path>
                </a:pathLst>
              </a:custGeom>
              <a:solidFill>
                <a:srgbClr val="58A821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8" name="任意多边形: 形状 21"/>
              <p:cNvSpPr/>
              <p:nvPr/>
            </p:nvSpPr>
            <p:spPr>
              <a:xfrm>
                <a:off x="3467940" y="2342545"/>
                <a:ext cx="648401" cy="381389"/>
              </a:xfrm>
              <a:custGeom>
                <a:avLst/>
                <a:gdLst>
                  <a:gd name="connsiteX0" fmla="*/ 1165 w 648401"/>
                  <a:gd name="connsiteY0" fmla="*/ 368044 h 381389"/>
                  <a:gd name="connsiteX1" fmla="*/ 3389 w 648401"/>
                  <a:gd name="connsiteY1" fmla="*/ 381389 h 381389"/>
                  <a:gd name="connsiteX2" fmla="*/ 3389 w 648401"/>
                  <a:gd name="connsiteY2" fmla="*/ 379165 h 381389"/>
                  <a:gd name="connsiteX3" fmla="*/ 361482 w 648401"/>
                  <a:gd name="connsiteY3" fmla="*/ 101143 h 381389"/>
                  <a:gd name="connsiteX4" fmla="*/ 595021 w 648401"/>
                  <a:gd name="connsiteY4" fmla="*/ 154523 h 381389"/>
                  <a:gd name="connsiteX5" fmla="*/ 648401 w 648401"/>
                  <a:gd name="connsiteY5" fmla="*/ 192334 h 381389"/>
                  <a:gd name="connsiteX6" fmla="*/ 646177 w 648401"/>
                  <a:gd name="connsiteY6" fmla="*/ 185662 h 381389"/>
                  <a:gd name="connsiteX7" fmla="*/ 314774 w 648401"/>
                  <a:gd name="connsiteY7" fmla="*/ 1055 h 381389"/>
                  <a:gd name="connsiteX8" fmla="*/ 1165 w 648401"/>
                  <a:gd name="connsiteY8" fmla="*/ 368044 h 381389"/>
                  <a:gd name="connsiteX9" fmla="*/ 1165 w 648401"/>
                  <a:gd name="connsiteY9" fmla="*/ 368044 h 381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8401" h="381389">
                    <a:moveTo>
                      <a:pt x="1165" y="368044"/>
                    </a:moveTo>
                    <a:lnTo>
                      <a:pt x="3389" y="381389"/>
                    </a:lnTo>
                    <a:lnTo>
                      <a:pt x="3389" y="379165"/>
                    </a:lnTo>
                    <a:cubicBezTo>
                      <a:pt x="54546" y="227921"/>
                      <a:pt x="192445" y="114488"/>
                      <a:pt x="361482" y="101143"/>
                    </a:cubicBezTo>
                    <a:cubicBezTo>
                      <a:pt x="446001" y="94470"/>
                      <a:pt x="526071" y="114488"/>
                      <a:pt x="595021" y="154523"/>
                    </a:cubicBezTo>
                    <a:lnTo>
                      <a:pt x="648401" y="192334"/>
                    </a:lnTo>
                    <a:lnTo>
                      <a:pt x="646177" y="185662"/>
                    </a:lnTo>
                    <a:cubicBezTo>
                      <a:pt x="586124" y="67780"/>
                      <a:pt x="457122" y="-10066"/>
                      <a:pt x="314774" y="1055"/>
                    </a:cubicBezTo>
                    <a:cubicBezTo>
                      <a:pt x="127943" y="16624"/>
                      <a:pt x="-14404" y="181213"/>
                      <a:pt x="1165" y="368044"/>
                    </a:cubicBezTo>
                    <a:lnTo>
                      <a:pt x="1165" y="368044"/>
                    </a:lnTo>
                    <a:close/>
                  </a:path>
                </a:pathLst>
              </a:custGeom>
              <a:solidFill>
                <a:srgbClr val="58A821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9" name="任意多边形: 形状 22"/>
              <p:cNvSpPr/>
              <p:nvPr/>
            </p:nvSpPr>
            <p:spPr>
              <a:xfrm rot="20393758">
                <a:off x="3889475" y="1771987"/>
                <a:ext cx="417916" cy="631914"/>
              </a:xfrm>
              <a:custGeom>
                <a:avLst/>
                <a:gdLst>
                  <a:gd name="connsiteX0" fmla="*/ 269126 w 417916"/>
                  <a:gd name="connsiteY0" fmla="*/ 6673 h 631914"/>
                  <a:gd name="connsiteX1" fmla="*/ 255780 w 417916"/>
                  <a:gd name="connsiteY1" fmla="*/ 0 h 631914"/>
                  <a:gd name="connsiteX2" fmla="*/ 258005 w 417916"/>
                  <a:gd name="connsiteY2" fmla="*/ 2224 h 631914"/>
                  <a:gd name="connsiteX3" fmla="*/ 249108 w 417916"/>
                  <a:gd name="connsiteY3" fmla="*/ 455956 h 631914"/>
                  <a:gd name="connsiteX4" fmla="*/ 60053 w 417916"/>
                  <a:gd name="connsiteY4" fmla="*/ 604976 h 631914"/>
                  <a:gd name="connsiteX5" fmla="*/ 0 w 417916"/>
                  <a:gd name="connsiteY5" fmla="*/ 622770 h 631914"/>
                  <a:gd name="connsiteX6" fmla="*/ 6673 w 417916"/>
                  <a:gd name="connsiteY6" fmla="*/ 624994 h 631914"/>
                  <a:gd name="connsiteX7" fmla="*/ 358093 w 417916"/>
                  <a:gd name="connsiteY7" fmla="*/ 482647 h 631914"/>
                  <a:gd name="connsiteX8" fmla="*/ 269126 w 417916"/>
                  <a:gd name="connsiteY8" fmla="*/ 6673 h 631914"/>
                  <a:gd name="connsiteX9" fmla="*/ 269126 w 417916"/>
                  <a:gd name="connsiteY9" fmla="*/ 6673 h 631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7916" h="631914">
                    <a:moveTo>
                      <a:pt x="269126" y="6673"/>
                    </a:moveTo>
                    <a:lnTo>
                      <a:pt x="255780" y="0"/>
                    </a:lnTo>
                    <a:lnTo>
                      <a:pt x="258005" y="2224"/>
                    </a:lnTo>
                    <a:cubicBezTo>
                      <a:pt x="344748" y="137899"/>
                      <a:pt x="346972" y="315833"/>
                      <a:pt x="249108" y="455956"/>
                    </a:cubicBezTo>
                    <a:cubicBezTo>
                      <a:pt x="200176" y="524906"/>
                      <a:pt x="135675" y="576062"/>
                      <a:pt x="60053" y="604976"/>
                    </a:cubicBezTo>
                    <a:lnTo>
                      <a:pt x="0" y="622770"/>
                    </a:lnTo>
                    <a:lnTo>
                      <a:pt x="6673" y="624994"/>
                    </a:lnTo>
                    <a:cubicBezTo>
                      <a:pt x="137899" y="651684"/>
                      <a:pt x="278022" y="600528"/>
                      <a:pt x="358093" y="482647"/>
                    </a:cubicBezTo>
                    <a:cubicBezTo>
                      <a:pt x="464853" y="326954"/>
                      <a:pt x="424818" y="113433"/>
                      <a:pt x="269126" y="6673"/>
                    </a:cubicBezTo>
                    <a:lnTo>
                      <a:pt x="269126" y="6673"/>
                    </a:lnTo>
                    <a:close/>
                  </a:path>
                </a:pathLst>
              </a:custGeom>
              <a:solidFill>
                <a:srgbClr val="58A821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0" name="任意多边形: 形状 23"/>
              <p:cNvSpPr/>
              <p:nvPr/>
            </p:nvSpPr>
            <p:spPr>
              <a:xfrm>
                <a:off x="3920032" y="2483723"/>
                <a:ext cx="269706" cy="2328714"/>
              </a:xfrm>
              <a:custGeom>
                <a:avLst/>
                <a:gdLst>
                  <a:gd name="connsiteX0" fmla="*/ 116238 w 269706"/>
                  <a:gd name="connsiteY0" fmla="*/ 0 h 2328714"/>
                  <a:gd name="connsiteX1" fmla="*/ 207430 w 269706"/>
                  <a:gd name="connsiteY1" fmla="*/ 13345 h 2328714"/>
                  <a:gd name="connsiteX2" fmla="*/ 269706 w 269706"/>
                  <a:gd name="connsiteY2" fmla="*/ 2328714 h 2328714"/>
                  <a:gd name="connsiteX3" fmla="*/ 107341 w 269706"/>
                  <a:gd name="connsiteY3" fmla="*/ 2328714 h 2328714"/>
                  <a:gd name="connsiteX4" fmla="*/ 116238 w 269706"/>
                  <a:gd name="connsiteY4" fmla="*/ 0 h 2328714"/>
                  <a:gd name="connsiteX5" fmla="*/ 116238 w 269706"/>
                  <a:gd name="connsiteY5" fmla="*/ 0 h 2328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9706" h="2328714">
                    <a:moveTo>
                      <a:pt x="116238" y="0"/>
                    </a:moveTo>
                    <a:lnTo>
                      <a:pt x="207430" y="13345"/>
                    </a:lnTo>
                    <a:cubicBezTo>
                      <a:pt x="105117" y="845188"/>
                      <a:pt x="87324" y="1745980"/>
                      <a:pt x="269706" y="2328714"/>
                    </a:cubicBezTo>
                    <a:lnTo>
                      <a:pt x="107341" y="2328714"/>
                    </a:lnTo>
                    <a:cubicBezTo>
                      <a:pt x="-37230" y="1632547"/>
                      <a:pt x="-37230" y="809601"/>
                      <a:pt x="116238" y="0"/>
                    </a:cubicBezTo>
                    <a:lnTo>
                      <a:pt x="116238" y="0"/>
                    </a:lnTo>
                    <a:close/>
                  </a:path>
                </a:pathLst>
              </a:custGeom>
              <a:solidFill>
                <a:srgbClr val="339933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1" name="任意多边形: 形状 24"/>
              <p:cNvSpPr/>
              <p:nvPr/>
            </p:nvSpPr>
            <p:spPr>
              <a:xfrm>
                <a:off x="3517664" y="2999364"/>
                <a:ext cx="678747" cy="385151"/>
              </a:xfrm>
              <a:custGeom>
                <a:avLst/>
                <a:gdLst>
                  <a:gd name="connsiteX0" fmla="*/ 373 w 678747"/>
                  <a:gd name="connsiteY0" fmla="*/ 369582 h 385151"/>
                  <a:gd name="connsiteX1" fmla="*/ 2597 w 678747"/>
                  <a:gd name="connsiteY1" fmla="*/ 385151 h 385151"/>
                  <a:gd name="connsiteX2" fmla="*/ 2597 w 678747"/>
                  <a:gd name="connsiteY2" fmla="*/ 382927 h 385151"/>
                  <a:gd name="connsiteX3" fmla="*/ 382932 w 678747"/>
                  <a:gd name="connsiteY3" fmla="*/ 107129 h 385151"/>
                  <a:gd name="connsiteX4" fmla="*/ 623143 w 678747"/>
                  <a:gd name="connsiteY4" fmla="*/ 169406 h 385151"/>
                  <a:gd name="connsiteX5" fmla="*/ 678747 w 678747"/>
                  <a:gd name="connsiteY5" fmla="*/ 209441 h 385151"/>
                  <a:gd name="connsiteX6" fmla="*/ 676523 w 678747"/>
                  <a:gd name="connsiteY6" fmla="*/ 202769 h 385151"/>
                  <a:gd name="connsiteX7" fmla="*/ 340672 w 678747"/>
                  <a:gd name="connsiteY7" fmla="*/ 369 h 385151"/>
                  <a:gd name="connsiteX8" fmla="*/ 373 w 678747"/>
                  <a:gd name="connsiteY8" fmla="*/ 369582 h 385151"/>
                  <a:gd name="connsiteX9" fmla="*/ 373 w 678747"/>
                  <a:gd name="connsiteY9" fmla="*/ 369582 h 385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78747" h="385151">
                    <a:moveTo>
                      <a:pt x="373" y="369582"/>
                    </a:moveTo>
                    <a:lnTo>
                      <a:pt x="2597" y="385151"/>
                    </a:lnTo>
                    <a:lnTo>
                      <a:pt x="2597" y="382927"/>
                    </a:lnTo>
                    <a:cubicBezTo>
                      <a:pt x="60426" y="229459"/>
                      <a:pt x="207222" y="116026"/>
                      <a:pt x="382932" y="107129"/>
                    </a:cubicBezTo>
                    <a:cubicBezTo>
                      <a:pt x="469675" y="102681"/>
                      <a:pt x="554194" y="127147"/>
                      <a:pt x="623143" y="169406"/>
                    </a:cubicBezTo>
                    <a:lnTo>
                      <a:pt x="678747" y="209441"/>
                    </a:lnTo>
                    <a:lnTo>
                      <a:pt x="676523" y="202769"/>
                    </a:lnTo>
                    <a:cubicBezTo>
                      <a:pt x="616471" y="78215"/>
                      <a:pt x="487468" y="-6304"/>
                      <a:pt x="340672" y="369"/>
                    </a:cubicBezTo>
                    <a:cubicBezTo>
                      <a:pt x="142721" y="9265"/>
                      <a:pt x="-8524" y="173855"/>
                      <a:pt x="373" y="369582"/>
                    </a:cubicBezTo>
                    <a:lnTo>
                      <a:pt x="373" y="369582"/>
                    </a:lnTo>
                    <a:close/>
                  </a:path>
                </a:pathLst>
              </a:custGeom>
              <a:solidFill>
                <a:srgbClr val="00CC00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2" name="任意多边形: 形状 25"/>
              <p:cNvSpPr/>
              <p:nvPr/>
            </p:nvSpPr>
            <p:spPr>
              <a:xfrm>
                <a:off x="3427413" y="2798301"/>
                <a:ext cx="513217" cy="599559"/>
              </a:xfrm>
              <a:custGeom>
                <a:avLst/>
                <a:gdLst>
                  <a:gd name="connsiteX0" fmla="*/ 90623 w 513217"/>
                  <a:gd name="connsiteY0" fmla="*/ 588439 h 599559"/>
                  <a:gd name="connsiteX1" fmla="*/ 101744 w 513217"/>
                  <a:gd name="connsiteY1" fmla="*/ 599559 h 599559"/>
                  <a:gd name="connsiteX2" fmla="*/ 99520 w 513217"/>
                  <a:gd name="connsiteY2" fmla="*/ 597335 h 599559"/>
                  <a:gd name="connsiteX3" fmla="*/ 219626 w 513217"/>
                  <a:gd name="connsiteY3" fmla="*/ 145827 h 599559"/>
                  <a:gd name="connsiteX4" fmla="*/ 444268 w 513217"/>
                  <a:gd name="connsiteY4" fmla="*/ 41291 h 599559"/>
                  <a:gd name="connsiteX5" fmla="*/ 513217 w 513217"/>
                  <a:gd name="connsiteY5" fmla="*/ 39067 h 599559"/>
                  <a:gd name="connsiteX6" fmla="*/ 506545 w 513217"/>
                  <a:gd name="connsiteY6" fmla="*/ 34618 h 599559"/>
                  <a:gd name="connsiteX7" fmla="*/ 117314 w 513217"/>
                  <a:gd name="connsiteY7" fmla="*/ 90223 h 599559"/>
                  <a:gd name="connsiteX8" fmla="*/ 90623 w 513217"/>
                  <a:gd name="connsiteY8" fmla="*/ 588439 h 599559"/>
                  <a:gd name="connsiteX9" fmla="*/ 90623 w 513217"/>
                  <a:gd name="connsiteY9" fmla="*/ 588439 h 599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13217" h="599559">
                    <a:moveTo>
                      <a:pt x="90623" y="588439"/>
                    </a:moveTo>
                    <a:lnTo>
                      <a:pt x="101744" y="599559"/>
                    </a:lnTo>
                    <a:lnTo>
                      <a:pt x="99520" y="597335"/>
                    </a:lnTo>
                    <a:cubicBezTo>
                      <a:pt x="46140" y="441643"/>
                      <a:pt x="88399" y="261484"/>
                      <a:pt x="219626" y="145827"/>
                    </a:cubicBezTo>
                    <a:cubicBezTo>
                      <a:pt x="284127" y="87998"/>
                      <a:pt x="364197" y="52412"/>
                      <a:pt x="444268" y="41291"/>
                    </a:cubicBezTo>
                    <a:lnTo>
                      <a:pt x="513217" y="39067"/>
                    </a:lnTo>
                    <a:lnTo>
                      <a:pt x="506545" y="34618"/>
                    </a:lnTo>
                    <a:cubicBezTo>
                      <a:pt x="381991" y="-25435"/>
                      <a:pt x="228522" y="-7641"/>
                      <a:pt x="117314" y="90223"/>
                    </a:cubicBezTo>
                    <a:cubicBezTo>
                      <a:pt x="-27258" y="219225"/>
                      <a:pt x="-40603" y="443867"/>
                      <a:pt x="90623" y="588439"/>
                    </a:cubicBezTo>
                    <a:lnTo>
                      <a:pt x="90623" y="588439"/>
                    </a:lnTo>
                    <a:close/>
                  </a:path>
                </a:pathLst>
              </a:custGeom>
              <a:solidFill>
                <a:srgbClr val="00CC00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3" name="任意多边形: 形状 26"/>
              <p:cNvSpPr/>
              <p:nvPr/>
            </p:nvSpPr>
            <p:spPr>
              <a:xfrm>
                <a:off x="3001767" y="3335537"/>
                <a:ext cx="498476" cy="611695"/>
              </a:xfrm>
              <a:custGeom>
                <a:avLst/>
                <a:gdLst>
                  <a:gd name="connsiteX0" fmla="*/ 485131 w 498476"/>
                  <a:gd name="connsiteY0" fmla="*/ 24513 h 611695"/>
                  <a:gd name="connsiteX1" fmla="*/ 498476 w 498476"/>
                  <a:gd name="connsiteY1" fmla="*/ 31185 h 611695"/>
                  <a:gd name="connsiteX2" fmla="*/ 494028 w 498476"/>
                  <a:gd name="connsiteY2" fmla="*/ 31185 h 611695"/>
                  <a:gd name="connsiteX3" fmla="*/ 109245 w 498476"/>
                  <a:gd name="connsiteY3" fmla="*/ 300311 h 611695"/>
                  <a:gd name="connsiteX4" fmla="*/ 89227 w 498476"/>
                  <a:gd name="connsiteY4" fmla="*/ 547195 h 611695"/>
                  <a:gd name="connsiteX5" fmla="*/ 111469 w 498476"/>
                  <a:gd name="connsiteY5" fmla="*/ 611696 h 611695"/>
                  <a:gd name="connsiteX6" fmla="*/ 107021 w 498476"/>
                  <a:gd name="connsiteY6" fmla="*/ 607248 h 611695"/>
                  <a:gd name="connsiteX7" fmla="*/ 24726 w 498476"/>
                  <a:gd name="connsiteY7" fmla="*/ 224689 h 611695"/>
                  <a:gd name="connsiteX8" fmla="*/ 485131 w 498476"/>
                  <a:gd name="connsiteY8" fmla="*/ 24513 h 611695"/>
                  <a:gd name="connsiteX9" fmla="*/ 485131 w 498476"/>
                  <a:gd name="connsiteY9" fmla="*/ 24513 h 611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8476" h="611695">
                    <a:moveTo>
                      <a:pt x="485131" y="24513"/>
                    </a:moveTo>
                    <a:lnTo>
                      <a:pt x="498476" y="31185"/>
                    </a:lnTo>
                    <a:lnTo>
                      <a:pt x="494028" y="31185"/>
                    </a:lnTo>
                    <a:cubicBezTo>
                      <a:pt x="329439" y="35634"/>
                      <a:pt x="173746" y="135722"/>
                      <a:pt x="109245" y="300311"/>
                    </a:cubicBezTo>
                    <a:cubicBezTo>
                      <a:pt x="78107" y="382606"/>
                      <a:pt x="71434" y="467124"/>
                      <a:pt x="89227" y="547195"/>
                    </a:cubicBezTo>
                    <a:lnTo>
                      <a:pt x="111469" y="611696"/>
                    </a:lnTo>
                    <a:lnTo>
                      <a:pt x="107021" y="607248"/>
                    </a:lnTo>
                    <a:cubicBezTo>
                      <a:pt x="6933" y="509384"/>
                      <a:pt x="-28654" y="360364"/>
                      <a:pt x="24726" y="224689"/>
                    </a:cubicBezTo>
                    <a:cubicBezTo>
                      <a:pt x="95900" y="42306"/>
                      <a:pt x="302749" y="-46661"/>
                      <a:pt x="485131" y="24513"/>
                    </a:cubicBezTo>
                    <a:lnTo>
                      <a:pt x="485131" y="24513"/>
                    </a:lnTo>
                    <a:close/>
                  </a:path>
                </a:pathLst>
              </a:custGeom>
              <a:solidFill>
                <a:srgbClr val="00CC00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4" name="任意多边形: 形状 27"/>
              <p:cNvSpPr/>
              <p:nvPr/>
            </p:nvSpPr>
            <p:spPr>
              <a:xfrm>
                <a:off x="2839660" y="3185603"/>
                <a:ext cx="671703" cy="399088"/>
              </a:xfrm>
              <a:custGeom>
                <a:avLst/>
                <a:gdLst>
                  <a:gd name="connsiteX0" fmla="*/ 665031 w 671703"/>
                  <a:gd name="connsiteY0" fmla="*/ 181119 h 399088"/>
                  <a:gd name="connsiteX1" fmla="*/ 671704 w 671703"/>
                  <a:gd name="connsiteY1" fmla="*/ 194465 h 399088"/>
                  <a:gd name="connsiteX2" fmla="*/ 667256 w 671703"/>
                  <a:gd name="connsiteY2" fmla="*/ 192240 h 399088"/>
                  <a:gd name="connsiteX3" fmla="*/ 200178 w 671703"/>
                  <a:gd name="connsiteY3" fmla="*/ 156653 h 399088"/>
                  <a:gd name="connsiteX4" fmla="*/ 28917 w 671703"/>
                  <a:gd name="connsiteY4" fmla="*/ 334588 h 399088"/>
                  <a:gd name="connsiteX5" fmla="*/ 4451 w 671703"/>
                  <a:gd name="connsiteY5" fmla="*/ 399089 h 399088"/>
                  <a:gd name="connsiteX6" fmla="*/ 2226 w 671703"/>
                  <a:gd name="connsiteY6" fmla="*/ 392416 h 399088"/>
                  <a:gd name="connsiteX7" fmla="*/ 182385 w 671703"/>
                  <a:gd name="connsiteY7" fmla="*/ 45445 h 399088"/>
                  <a:gd name="connsiteX8" fmla="*/ 665031 w 671703"/>
                  <a:gd name="connsiteY8" fmla="*/ 181119 h 399088"/>
                  <a:gd name="connsiteX9" fmla="*/ 665031 w 671703"/>
                  <a:gd name="connsiteY9" fmla="*/ 181119 h 39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71703" h="399088">
                    <a:moveTo>
                      <a:pt x="665031" y="181119"/>
                    </a:moveTo>
                    <a:lnTo>
                      <a:pt x="671704" y="194465"/>
                    </a:lnTo>
                    <a:lnTo>
                      <a:pt x="667256" y="192240"/>
                    </a:lnTo>
                    <a:cubicBezTo>
                      <a:pt x="536029" y="92152"/>
                      <a:pt x="353647" y="72135"/>
                      <a:pt x="200178" y="156653"/>
                    </a:cubicBezTo>
                    <a:cubicBezTo>
                      <a:pt x="124556" y="198913"/>
                      <a:pt x="64503" y="263414"/>
                      <a:pt x="28917" y="334588"/>
                    </a:cubicBezTo>
                    <a:lnTo>
                      <a:pt x="4451" y="399089"/>
                    </a:lnTo>
                    <a:lnTo>
                      <a:pt x="2226" y="392416"/>
                    </a:lnTo>
                    <a:cubicBezTo>
                      <a:pt x="-13343" y="254517"/>
                      <a:pt x="53382" y="116618"/>
                      <a:pt x="182385" y="45445"/>
                    </a:cubicBezTo>
                    <a:cubicBezTo>
                      <a:pt x="351422" y="-50195"/>
                      <a:pt x="569392" y="9858"/>
                      <a:pt x="665031" y="181119"/>
                    </a:cubicBezTo>
                    <a:lnTo>
                      <a:pt x="665031" y="181119"/>
                    </a:lnTo>
                    <a:close/>
                  </a:path>
                </a:pathLst>
              </a:custGeom>
              <a:solidFill>
                <a:srgbClr val="00CC00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5" name="任意多边形: 形状 28"/>
              <p:cNvSpPr/>
              <p:nvPr/>
            </p:nvSpPr>
            <p:spPr>
              <a:xfrm>
                <a:off x="3323203" y="3324463"/>
                <a:ext cx="199282" cy="451508"/>
              </a:xfrm>
              <a:custGeom>
                <a:avLst/>
                <a:gdLst>
                  <a:gd name="connsiteX0" fmla="*/ 190386 w 199282"/>
                  <a:gd name="connsiteY0" fmla="*/ 0 h 451508"/>
                  <a:gd name="connsiteX1" fmla="*/ 199282 w 199282"/>
                  <a:gd name="connsiteY1" fmla="*/ 0 h 451508"/>
                  <a:gd name="connsiteX2" fmla="*/ 197058 w 199282"/>
                  <a:gd name="connsiteY2" fmla="*/ 2224 h 451508"/>
                  <a:gd name="connsiteX3" fmla="*/ 76953 w 199282"/>
                  <a:gd name="connsiteY3" fmla="*/ 280246 h 451508"/>
                  <a:gd name="connsiteX4" fmla="*/ 150350 w 199282"/>
                  <a:gd name="connsiteY4" fmla="*/ 422594 h 451508"/>
                  <a:gd name="connsiteX5" fmla="*/ 183713 w 199282"/>
                  <a:gd name="connsiteY5" fmla="*/ 451508 h 451508"/>
                  <a:gd name="connsiteX6" fmla="*/ 179265 w 199282"/>
                  <a:gd name="connsiteY6" fmla="*/ 451508 h 451508"/>
                  <a:gd name="connsiteX7" fmla="*/ 3555 w 199282"/>
                  <a:gd name="connsiteY7" fmla="*/ 269126 h 451508"/>
                  <a:gd name="connsiteX8" fmla="*/ 190386 w 199282"/>
                  <a:gd name="connsiteY8" fmla="*/ 0 h 451508"/>
                  <a:gd name="connsiteX9" fmla="*/ 190386 w 199282"/>
                  <a:gd name="connsiteY9" fmla="*/ 0 h 45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9282" h="451508">
                    <a:moveTo>
                      <a:pt x="190386" y="0"/>
                    </a:moveTo>
                    <a:lnTo>
                      <a:pt x="199282" y="0"/>
                    </a:lnTo>
                    <a:lnTo>
                      <a:pt x="197058" y="2224"/>
                    </a:lnTo>
                    <a:cubicBezTo>
                      <a:pt x="108091" y="60053"/>
                      <a:pt x="56935" y="169037"/>
                      <a:pt x="76953" y="280246"/>
                    </a:cubicBezTo>
                    <a:cubicBezTo>
                      <a:pt x="88073" y="335851"/>
                      <a:pt x="112539" y="384783"/>
                      <a:pt x="150350" y="422594"/>
                    </a:cubicBezTo>
                    <a:lnTo>
                      <a:pt x="183713" y="451508"/>
                    </a:lnTo>
                    <a:lnTo>
                      <a:pt x="179265" y="451508"/>
                    </a:lnTo>
                    <a:cubicBezTo>
                      <a:pt x="92522" y="431490"/>
                      <a:pt x="21348" y="362541"/>
                      <a:pt x="3555" y="269126"/>
                    </a:cubicBezTo>
                    <a:cubicBezTo>
                      <a:pt x="-18687" y="142347"/>
                      <a:pt x="65832" y="22242"/>
                      <a:pt x="190386" y="0"/>
                    </a:cubicBezTo>
                    <a:lnTo>
                      <a:pt x="190386" y="0"/>
                    </a:lnTo>
                    <a:close/>
                  </a:path>
                </a:pathLst>
              </a:custGeom>
              <a:solidFill>
                <a:srgbClr val="00CC00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6" name="任意多边形: 形状 29"/>
              <p:cNvSpPr/>
              <p:nvPr/>
            </p:nvSpPr>
            <p:spPr>
              <a:xfrm>
                <a:off x="3480226" y="3197205"/>
                <a:ext cx="451508" cy="198431"/>
              </a:xfrm>
              <a:custGeom>
                <a:avLst/>
                <a:gdLst>
                  <a:gd name="connsiteX0" fmla="*/ 449284 w 451508"/>
                  <a:gd name="connsiteY0" fmla="*/ 171741 h 198431"/>
                  <a:gd name="connsiteX1" fmla="*/ 451508 w 451508"/>
                  <a:gd name="connsiteY1" fmla="*/ 180638 h 198431"/>
                  <a:gd name="connsiteX2" fmla="*/ 449284 w 451508"/>
                  <a:gd name="connsiteY2" fmla="*/ 180638 h 198431"/>
                  <a:gd name="connsiteX3" fmla="*/ 162365 w 451508"/>
                  <a:gd name="connsiteY3" fmla="*/ 80550 h 198431"/>
                  <a:gd name="connsiteX4" fmla="*/ 24466 w 451508"/>
                  <a:gd name="connsiteY4" fmla="*/ 162845 h 198431"/>
                  <a:gd name="connsiteX5" fmla="*/ 0 w 451508"/>
                  <a:gd name="connsiteY5" fmla="*/ 198431 h 198431"/>
                  <a:gd name="connsiteX6" fmla="*/ 0 w 451508"/>
                  <a:gd name="connsiteY6" fmla="*/ 193983 h 198431"/>
                  <a:gd name="connsiteX7" fmla="*/ 171262 w 451508"/>
                  <a:gd name="connsiteY7" fmla="*/ 7152 h 198431"/>
                  <a:gd name="connsiteX8" fmla="*/ 449284 w 451508"/>
                  <a:gd name="connsiteY8" fmla="*/ 171741 h 198431"/>
                  <a:gd name="connsiteX9" fmla="*/ 449284 w 451508"/>
                  <a:gd name="connsiteY9" fmla="*/ 171741 h 198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1508" h="198431">
                    <a:moveTo>
                      <a:pt x="449284" y="171741"/>
                    </a:moveTo>
                    <a:lnTo>
                      <a:pt x="451508" y="180638"/>
                    </a:lnTo>
                    <a:lnTo>
                      <a:pt x="449284" y="180638"/>
                    </a:lnTo>
                    <a:cubicBezTo>
                      <a:pt x="384783" y="96119"/>
                      <a:pt x="273574" y="51636"/>
                      <a:pt x="162365" y="80550"/>
                    </a:cubicBezTo>
                    <a:cubicBezTo>
                      <a:pt x="106761" y="93895"/>
                      <a:pt x="60053" y="125033"/>
                      <a:pt x="24466" y="162845"/>
                    </a:cubicBezTo>
                    <a:lnTo>
                      <a:pt x="0" y="198431"/>
                    </a:lnTo>
                    <a:lnTo>
                      <a:pt x="0" y="193983"/>
                    </a:lnTo>
                    <a:cubicBezTo>
                      <a:pt x="13345" y="105016"/>
                      <a:pt x="77846" y="29394"/>
                      <a:pt x="171262" y="7152"/>
                    </a:cubicBezTo>
                    <a:cubicBezTo>
                      <a:pt x="293592" y="-23986"/>
                      <a:pt x="418145" y="49411"/>
                      <a:pt x="449284" y="171741"/>
                    </a:cubicBezTo>
                    <a:lnTo>
                      <a:pt x="449284" y="171741"/>
                    </a:lnTo>
                    <a:close/>
                  </a:path>
                </a:pathLst>
              </a:custGeom>
              <a:solidFill>
                <a:srgbClr val="2B8049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7" name="任意多边形: 形状 30"/>
              <p:cNvSpPr/>
              <p:nvPr/>
            </p:nvSpPr>
            <p:spPr>
              <a:xfrm>
                <a:off x="3247688" y="2917438"/>
                <a:ext cx="350418" cy="373396"/>
              </a:xfrm>
              <a:custGeom>
                <a:avLst/>
                <a:gdLst>
                  <a:gd name="connsiteX0" fmla="*/ 45706 w 350418"/>
                  <a:gd name="connsiteY0" fmla="*/ 6673 h 373396"/>
                  <a:gd name="connsiteX1" fmla="*/ 52379 w 350418"/>
                  <a:gd name="connsiteY1" fmla="*/ 0 h 373396"/>
                  <a:gd name="connsiteX2" fmla="*/ 52379 w 350418"/>
                  <a:gd name="connsiteY2" fmla="*/ 2224 h 373396"/>
                  <a:gd name="connsiteX3" fmla="*/ 154691 w 350418"/>
                  <a:gd name="connsiteY3" fmla="*/ 286919 h 373396"/>
                  <a:gd name="connsiteX4" fmla="*/ 305935 w 350418"/>
                  <a:gd name="connsiteY4" fmla="*/ 342523 h 373396"/>
                  <a:gd name="connsiteX5" fmla="*/ 350419 w 350418"/>
                  <a:gd name="connsiteY5" fmla="*/ 340299 h 373396"/>
                  <a:gd name="connsiteX6" fmla="*/ 345970 w 350418"/>
                  <a:gd name="connsiteY6" fmla="*/ 342523 h 373396"/>
                  <a:gd name="connsiteX7" fmla="*/ 92414 w 350418"/>
                  <a:gd name="connsiteY7" fmla="*/ 326954 h 373396"/>
                  <a:gd name="connsiteX8" fmla="*/ 45706 w 350418"/>
                  <a:gd name="connsiteY8" fmla="*/ 6673 h 373396"/>
                  <a:gd name="connsiteX9" fmla="*/ 45706 w 350418"/>
                  <a:gd name="connsiteY9" fmla="*/ 6673 h 373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0418" h="373396">
                    <a:moveTo>
                      <a:pt x="45706" y="6673"/>
                    </a:moveTo>
                    <a:lnTo>
                      <a:pt x="52379" y="0"/>
                    </a:lnTo>
                    <a:lnTo>
                      <a:pt x="52379" y="2224"/>
                    </a:lnTo>
                    <a:cubicBezTo>
                      <a:pt x="25689" y="106761"/>
                      <a:pt x="63500" y="220194"/>
                      <a:pt x="154691" y="286919"/>
                    </a:cubicBezTo>
                    <a:cubicBezTo>
                      <a:pt x="199175" y="320282"/>
                      <a:pt x="252555" y="338075"/>
                      <a:pt x="305935" y="342523"/>
                    </a:cubicBezTo>
                    <a:lnTo>
                      <a:pt x="350419" y="340299"/>
                    </a:lnTo>
                    <a:lnTo>
                      <a:pt x="345970" y="342523"/>
                    </a:lnTo>
                    <a:cubicBezTo>
                      <a:pt x="268124" y="387007"/>
                      <a:pt x="168036" y="384783"/>
                      <a:pt x="92414" y="326954"/>
                    </a:cubicBezTo>
                    <a:cubicBezTo>
                      <a:pt x="-9898" y="251332"/>
                      <a:pt x="-29916" y="108985"/>
                      <a:pt x="45706" y="6673"/>
                    </a:cubicBezTo>
                    <a:lnTo>
                      <a:pt x="45706" y="6673"/>
                    </a:lnTo>
                    <a:close/>
                  </a:path>
                </a:pathLst>
              </a:custGeom>
              <a:solidFill>
                <a:srgbClr val="00CC00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8" name="任意多边形: 形状 31"/>
              <p:cNvSpPr/>
              <p:nvPr/>
            </p:nvSpPr>
            <p:spPr>
              <a:xfrm>
                <a:off x="3471329" y="3351153"/>
                <a:ext cx="553820" cy="1499095"/>
              </a:xfrm>
              <a:custGeom>
                <a:avLst/>
                <a:gdLst>
                  <a:gd name="connsiteX0" fmla="*/ 53380 w 553820"/>
                  <a:gd name="connsiteY0" fmla="*/ 0 h 1499095"/>
                  <a:gd name="connsiteX1" fmla="*/ 0 w 553820"/>
                  <a:gd name="connsiteY1" fmla="*/ 26690 h 1499095"/>
                  <a:gd name="connsiteX2" fmla="*/ 453732 w 553820"/>
                  <a:gd name="connsiteY2" fmla="*/ 1499096 h 1499095"/>
                  <a:gd name="connsiteX3" fmla="*/ 553820 w 553820"/>
                  <a:gd name="connsiteY3" fmla="*/ 1465733 h 1499095"/>
                  <a:gd name="connsiteX4" fmla="*/ 53380 w 553820"/>
                  <a:gd name="connsiteY4" fmla="*/ 0 h 1499095"/>
                  <a:gd name="connsiteX5" fmla="*/ 53380 w 553820"/>
                  <a:gd name="connsiteY5" fmla="*/ 0 h 1499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3820" h="1499095">
                    <a:moveTo>
                      <a:pt x="53380" y="0"/>
                    </a:moveTo>
                    <a:lnTo>
                      <a:pt x="0" y="26690"/>
                    </a:lnTo>
                    <a:cubicBezTo>
                      <a:pt x="240211" y="529354"/>
                      <a:pt x="442611" y="1094295"/>
                      <a:pt x="453732" y="1499096"/>
                    </a:cubicBezTo>
                    <a:lnTo>
                      <a:pt x="553820" y="1465733"/>
                    </a:lnTo>
                    <a:cubicBezTo>
                      <a:pt x="493767" y="996432"/>
                      <a:pt x="322506" y="478198"/>
                      <a:pt x="53380" y="0"/>
                    </a:cubicBezTo>
                    <a:lnTo>
                      <a:pt x="53380" y="0"/>
                    </a:lnTo>
                    <a:close/>
                  </a:path>
                </a:pathLst>
              </a:custGeom>
              <a:solidFill>
                <a:srgbClr val="339933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9" name="任意多边形: 形状 32"/>
              <p:cNvSpPr/>
              <p:nvPr/>
            </p:nvSpPr>
            <p:spPr>
              <a:xfrm>
                <a:off x="3651487" y="4532191"/>
                <a:ext cx="869653" cy="471525"/>
              </a:xfrm>
              <a:custGeom>
                <a:avLst/>
                <a:gdLst>
                  <a:gd name="connsiteX0" fmla="*/ 31139 w 869653"/>
                  <a:gd name="connsiteY0" fmla="*/ 211297 h 471525"/>
                  <a:gd name="connsiteX1" fmla="*/ 371438 w 869653"/>
                  <a:gd name="connsiteY1" fmla="*/ 0 h 471525"/>
                  <a:gd name="connsiteX2" fmla="*/ 778462 w 869653"/>
                  <a:gd name="connsiteY2" fmla="*/ 104536 h 471525"/>
                  <a:gd name="connsiteX3" fmla="*/ 869654 w 869653"/>
                  <a:gd name="connsiteY3" fmla="*/ 320282 h 471525"/>
                  <a:gd name="connsiteX4" fmla="*/ 713961 w 869653"/>
                  <a:gd name="connsiteY4" fmla="*/ 471526 h 471525"/>
                  <a:gd name="connsiteX5" fmla="*/ 0 w 869653"/>
                  <a:gd name="connsiteY5" fmla="*/ 471526 h 47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9653" h="471525">
                    <a:moveTo>
                      <a:pt x="31139" y="211297"/>
                    </a:moveTo>
                    <a:lnTo>
                      <a:pt x="371438" y="0"/>
                    </a:lnTo>
                    <a:lnTo>
                      <a:pt x="778462" y="104536"/>
                    </a:lnTo>
                    <a:lnTo>
                      <a:pt x="869654" y="320282"/>
                    </a:lnTo>
                    <a:lnTo>
                      <a:pt x="713961" y="471526"/>
                    </a:lnTo>
                    <a:lnTo>
                      <a:pt x="0" y="471526"/>
                    </a:lnTo>
                    <a:close/>
                  </a:path>
                </a:pathLst>
              </a:custGeom>
              <a:solidFill>
                <a:srgbClr val="C75B2B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0" name="任意多边形: 形状 33"/>
              <p:cNvSpPr/>
              <p:nvPr/>
            </p:nvSpPr>
            <p:spPr>
              <a:xfrm>
                <a:off x="4372121" y="4814662"/>
                <a:ext cx="507112" cy="275797"/>
              </a:xfrm>
              <a:custGeom>
                <a:avLst/>
                <a:gdLst>
                  <a:gd name="connsiteX0" fmla="*/ 17793 w 507112"/>
                  <a:gd name="connsiteY0" fmla="*/ 124554 h 275797"/>
                  <a:gd name="connsiteX1" fmla="*/ 215745 w 507112"/>
                  <a:gd name="connsiteY1" fmla="*/ 0 h 275797"/>
                  <a:gd name="connsiteX2" fmla="*/ 453732 w 507112"/>
                  <a:gd name="connsiteY2" fmla="*/ 62277 h 275797"/>
                  <a:gd name="connsiteX3" fmla="*/ 507112 w 507112"/>
                  <a:gd name="connsiteY3" fmla="*/ 186831 h 275797"/>
                  <a:gd name="connsiteX4" fmla="*/ 415921 w 507112"/>
                  <a:gd name="connsiteY4" fmla="*/ 275798 h 275797"/>
                  <a:gd name="connsiteX5" fmla="*/ 0 w 507112"/>
                  <a:gd name="connsiteY5" fmla="*/ 275798 h 275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7112" h="275797">
                    <a:moveTo>
                      <a:pt x="17793" y="124554"/>
                    </a:moveTo>
                    <a:lnTo>
                      <a:pt x="215745" y="0"/>
                    </a:lnTo>
                    <a:lnTo>
                      <a:pt x="453732" y="62277"/>
                    </a:lnTo>
                    <a:lnTo>
                      <a:pt x="507112" y="186831"/>
                    </a:lnTo>
                    <a:lnTo>
                      <a:pt x="415921" y="275798"/>
                    </a:lnTo>
                    <a:lnTo>
                      <a:pt x="0" y="275798"/>
                    </a:lnTo>
                    <a:close/>
                  </a:path>
                </a:pathLst>
              </a:custGeom>
              <a:solidFill>
                <a:srgbClr val="CC8458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81" name="组合 80"/>
            <p:cNvGrpSpPr/>
            <p:nvPr/>
          </p:nvGrpSpPr>
          <p:grpSpPr>
            <a:xfrm>
              <a:off x="3870853" y="3074151"/>
              <a:ext cx="2969907" cy="1674654"/>
              <a:chOff x="5549793" y="3310371"/>
              <a:chExt cx="2969907" cy="1674654"/>
            </a:xfrm>
          </p:grpSpPr>
          <p:sp>
            <p:nvSpPr>
              <p:cNvPr id="82" name="矩形 81"/>
              <p:cNvSpPr/>
              <p:nvPr/>
            </p:nvSpPr>
            <p:spPr>
              <a:xfrm>
                <a:off x="5549793" y="3310371"/>
                <a:ext cx="652887" cy="652887"/>
              </a:xfrm>
              <a:prstGeom prst="rect">
                <a:avLst/>
              </a:prstGeom>
              <a:solidFill>
                <a:srgbClr val="F4FF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83" name="矩形 82"/>
              <p:cNvSpPr/>
              <p:nvPr/>
            </p:nvSpPr>
            <p:spPr>
              <a:xfrm>
                <a:off x="6307797" y="3310371"/>
                <a:ext cx="652887" cy="652887"/>
              </a:xfrm>
              <a:prstGeom prst="rect">
                <a:avLst/>
              </a:prstGeom>
              <a:solidFill>
                <a:srgbClr val="F4FF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84" name="文本框 83"/>
              <p:cNvSpPr txBox="1"/>
              <p:nvPr/>
            </p:nvSpPr>
            <p:spPr>
              <a:xfrm>
                <a:off x="5549793" y="3310372"/>
                <a:ext cx="652887" cy="1674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sz="2400" b="1" dirty="0">
                    <a:solidFill>
                      <a:srgbClr val="DF0221"/>
                    </a:solidFill>
                  </a:rPr>
                  <a:t>合</a:t>
                </a:r>
                <a:endParaRPr lang="zh-CN" altLang="en-US" sz="2400" b="1" dirty="0">
                  <a:solidFill>
                    <a:srgbClr val="DF0221"/>
                  </a:solidFill>
                </a:endParaRPr>
              </a:p>
            </p:txBody>
          </p:sp>
          <p:sp>
            <p:nvSpPr>
              <p:cNvPr id="85" name="文本框 84"/>
              <p:cNvSpPr txBox="1"/>
              <p:nvPr/>
            </p:nvSpPr>
            <p:spPr>
              <a:xfrm>
                <a:off x="6324056" y="3310372"/>
                <a:ext cx="652887" cy="1674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sz="2400" b="1" dirty="0">
                    <a:solidFill>
                      <a:srgbClr val="DF0221"/>
                    </a:solidFill>
                  </a:rPr>
                  <a:t>作</a:t>
                </a:r>
                <a:endParaRPr lang="zh-CN" altLang="en-US" sz="2400" b="1" dirty="0">
                  <a:solidFill>
                    <a:srgbClr val="DF0221"/>
                  </a:solidFill>
                </a:endParaRPr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7030653" y="3892410"/>
                <a:ext cx="51407" cy="5140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87" name="椭圆 86"/>
              <p:cNvSpPr/>
              <p:nvPr/>
            </p:nvSpPr>
            <p:spPr>
              <a:xfrm>
                <a:off x="8468293" y="3892410"/>
                <a:ext cx="51407" cy="5140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</p:grpSp>
      <p:grpSp>
        <p:nvGrpSpPr>
          <p:cNvPr id="88" name="组合 87" descr="7b0a202020202274657874626f78223a20227b5c2263617465676f72795f69645c223a31303332362c5c2269645c223a32303233353138387d220a7d0a"/>
          <p:cNvGrpSpPr/>
          <p:nvPr/>
        </p:nvGrpSpPr>
        <p:grpSpPr>
          <a:xfrm>
            <a:off x="425450" y="4293235"/>
            <a:ext cx="2098675" cy="952417"/>
            <a:chOff x="1823660" y="1284307"/>
            <a:chExt cx="5838469" cy="3464498"/>
          </a:xfrm>
        </p:grpSpPr>
        <p:grpSp>
          <p:nvGrpSpPr>
            <p:cNvPr id="89" name="组合 88"/>
            <p:cNvGrpSpPr/>
            <p:nvPr/>
          </p:nvGrpSpPr>
          <p:grpSpPr>
            <a:xfrm>
              <a:off x="1823660" y="1284307"/>
              <a:ext cx="5838469" cy="3318472"/>
              <a:chOff x="2839660" y="1771987"/>
              <a:chExt cx="5838469" cy="3318472"/>
            </a:xfrm>
          </p:grpSpPr>
          <p:sp>
            <p:nvSpPr>
              <p:cNvPr id="90" name="任意多边形: 形状 5"/>
              <p:cNvSpPr/>
              <p:nvPr/>
            </p:nvSpPr>
            <p:spPr>
              <a:xfrm>
                <a:off x="4025149" y="3086476"/>
                <a:ext cx="4652980" cy="1868309"/>
              </a:xfrm>
              <a:custGeom>
                <a:avLst/>
                <a:gdLst>
                  <a:gd name="connsiteX0" fmla="*/ 0 w 4652980"/>
                  <a:gd name="connsiteY0" fmla="*/ 0 h 1868309"/>
                  <a:gd name="connsiteX1" fmla="*/ 4652981 w 4652980"/>
                  <a:gd name="connsiteY1" fmla="*/ 0 h 1868309"/>
                  <a:gd name="connsiteX2" fmla="*/ 4652981 w 4652980"/>
                  <a:gd name="connsiteY2" fmla="*/ 1868310 h 1868309"/>
                  <a:gd name="connsiteX3" fmla="*/ 0 w 4652980"/>
                  <a:gd name="connsiteY3" fmla="*/ 1868310 h 1868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52980" h="1868309">
                    <a:moveTo>
                      <a:pt x="0" y="0"/>
                    </a:moveTo>
                    <a:lnTo>
                      <a:pt x="4652981" y="0"/>
                    </a:lnTo>
                    <a:lnTo>
                      <a:pt x="4652981" y="1868310"/>
                    </a:lnTo>
                    <a:lnTo>
                      <a:pt x="0" y="1868310"/>
                    </a:lnTo>
                    <a:close/>
                  </a:path>
                </a:pathLst>
              </a:custGeom>
              <a:solidFill>
                <a:srgbClr val="E6AD5F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1" name="任意多边形: 形状 6"/>
              <p:cNvSpPr/>
              <p:nvPr/>
            </p:nvSpPr>
            <p:spPr>
              <a:xfrm>
                <a:off x="4227424" y="3195121"/>
                <a:ext cx="3804022" cy="1656472"/>
              </a:xfrm>
              <a:custGeom>
                <a:avLst/>
                <a:gdLst>
                  <a:gd name="connsiteX0" fmla="*/ 4205921 w 4205920"/>
                  <a:gd name="connsiteY0" fmla="*/ 1616977 h 1655362"/>
                  <a:gd name="connsiteX1" fmla="*/ 0 w 4205920"/>
                  <a:gd name="connsiteY1" fmla="*/ 1616977 h 1655362"/>
                  <a:gd name="connsiteX2" fmla="*/ 0 w 4205920"/>
                  <a:gd name="connsiteY2" fmla="*/ 0 h 1655362"/>
                  <a:gd name="connsiteX3" fmla="*/ 4205921 w 4205920"/>
                  <a:gd name="connsiteY3" fmla="*/ 0 h 1655362"/>
                  <a:gd name="connsiteX4" fmla="*/ 4205921 w 4205920"/>
                  <a:gd name="connsiteY4" fmla="*/ 1616977 h 1655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05920" h="1655362">
                    <a:moveTo>
                      <a:pt x="4205921" y="1616977"/>
                    </a:moveTo>
                    <a:cubicBezTo>
                      <a:pt x="2766878" y="1665909"/>
                      <a:pt x="1363421" y="1670358"/>
                      <a:pt x="0" y="1616977"/>
                    </a:cubicBezTo>
                    <a:cubicBezTo>
                      <a:pt x="102312" y="1054260"/>
                      <a:pt x="113433" y="511561"/>
                      <a:pt x="0" y="0"/>
                    </a:cubicBezTo>
                    <a:cubicBezTo>
                      <a:pt x="1443492" y="122330"/>
                      <a:pt x="2849172" y="131227"/>
                      <a:pt x="4205921" y="0"/>
                    </a:cubicBezTo>
                    <a:cubicBezTo>
                      <a:pt x="4092487" y="513785"/>
                      <a:pt x="4103608" y="1054260"/>
                      <a:pt x="4205921" y="1616977"/>
                    </a:cubicBezTo>
                    <a:close/>
                  </a:path>
                </a:pathLst>
              </a:custGeom>
              <a:solidFill>
                <a:srgbClr val="E7DCCB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grpSp>
            <p:nvGrpSpPr>
              <p:cNvPr id="92" name="图形 3"/>
              <p:cNvGrpSpPr/>
              <p:nvPr/>
            </p:nvGrpSpPr>
            <p:grpSpPr>
              <a:xfrm>
                <a:off x="4307620" y="3291100"/>
                <a:ext cx="155692" cy="155692"/>
                <a:chOff x="4307620" y="3291100"/>
                <a:chExt cx="155692" cy="155692"/>
              </a:xfrm>
              <a:solidFill>
                <a:srgbClr val="9B9991"/>
              </a:solidFill>
            </p:grpSpPr>
            <p:sp>
              <p:nvSpPr>
                <p:cNvPr id="93" name="任意多边形: 形状 8"/>
                <p:cNvSpPr/>
                <p:nvPr/>
              </p:nvSpPr>
              <p:spPr>
                <a:xfrm>
                  <a:off x="4307620" y="3291100"/>
                  <a:ext cx="155692" cy="155692"/>
                </a:xfrm>
                <a:custGeom>
                  <a:avLst/>
                  <a:gdLst>
                    <a:gd name="connsiteX0" fmla="*/ 155692 w 155692"/>
                    <a:gd name="connsiteY0" fmla="*/ 77846 h 155692"/>
                    <a:gd name="connsiteX1" fmla="*/ 77846 w 155692"/>
                    <a:gd name="connsiteY1" fmla="*/ 155693 h 155692"/>
                    <a:gd name="connsiteX2" fmla="*/ 0 w 155692"/>
                    <a:gd name="connsiteY2" fmla="*/ 77846 h 155692"/>
                    <a:gd name="connsiteX3" fmla="*/ 77846 w 155692"/>
                    <a:gd name="connsiteY3" fmla="*/ 0 h 155692"/>
                    <a:gd name="connsiteX4" fmla="*/ 155692 w 155692"/>
                    <a:gd name="connsiteY4" fmla="*/ 77846 h 15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692" h="155692">
                      <a:moveTo>
                        <a:pt x="155692" y="77846"/>
                      </a:moveTo>
                      <a:cubicBezTo>
                        <a:pt x="155692" y="120840"/>
                        <a:pt x="120840" y="155693"/>
                        <a:pt x="77846" y="155693"/>
                      </a:cubicBezTo>
                      <a:cubicBezTo>
                        <a:pt x="34853" y="155693"/>
                        <a:pt x="0" y="120840"/>
                        <a:pt x="0" y="77846"/>
                      </a:cubicBezTo>
                      <a:cubicBezTo>
                        <a:pt x="0" y="34853"/>
                        <a:pt x="34853" y="0"/>
                        <a:pt x="77846" y="0"/>
                      </a:cubicBezTo>
                      <a:cubicBezTo>
                        <a:pt x="120840" y="0"/>
                        <a:pt x="155692" y="34853"/>
                        <a:pt x="155692" y="77846"/>
                      </a:cubicBezTo>
                      <a:close/>
                    </a:path>
                  </a:pathLst>
                </a:custGeom>
                <a:solidFill>
                  <a:srgbClr val="9B9991"/>
                </a:solidFill>
                <a:ln w="2223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94" name="任意多边形: 形状 9"/>
                <p:cNvSpPr/>
                <p:nvPr/>
              </p:nvSpPr>
              <p:spPr>
                <a:xfrm>
                  <a:off x="4327638" y="3328911"/>
                  <a:ext cx="124553" cy="80070"/>
                </a:xfrm>
                <a:custGeom>
                  <a:avLst/>
                  <a:gdLst>
                    <a:gd name="connsiteX0" fmla="*/ 124554 w 124553"/>
                    <a:gd name="connsiteY0" fmla="*/ 0 h 80070"/>
                    <a:gd name="connsiteX1" fmla="*/ 0 w 124553"/>
                    <a:gd name="connsiteY1" fmla="*/ 80070 h 80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553" h="80070">
                      <a:moveTo>
                        <a:pt x="124554" y="0"/>
                      </a:moveTo>
                      <a:lnTo>
                        <a:pt x="0" y="80070"/>
                      </a:lnTo>
                    </a:path>
                  </a:pathLst>
                </a:custGeom>
                <a:ln w="16280" cap="flat">
                  <a:solidFill>
                    <a:srgbClr val="4C4C47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95" name="任意多边形: 形状 10"/>
                <p:cNvSpPr/>
                <p:nvPr/>
              </p:nvSpPr>
              <p:spPr>
                <a:xfrm>
                  <a:off x="4345431" y="3311118"/>
                  <a:ext cx="84518" cy="106760"/>
                </a:xfrm>
                <a:custGeom>
                  <a:avLst/>
                  <a:gdLst>
                    <a:gd name="connsiteX0" fmla="*/ 84519 w 84518"/>
                    <a:gd name="connsiteY0" fmla="*/ 106761 h 106760"/>
                    <a:gd name="connsiteX1" fmla="*/ 0 w 84518"/>
                    <a:gd name="connsiteY1" fmla="*/ 0 h 106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4518" h="106760">
                      <a:moveTo>
                        <a:pt x="84519" y="106761"/>
                      </a:moveTo>
                      <a:lnTo>
                        <a:pt x="0" y="0"/>
                      </a:lnTo>
                    </a:path>
                  </a:pathLst>
                </a:custGeom>
                <a:ln w="16280" cap="flat">
                  <a:solidFill>
                    <a:srgbClr val="4C4C47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96" name="图形 3"/>
              <p:cNvGrpSpPr/>
              <p:nvPr/>
            </p:nvGrpSpPr>
            <p:grpSpPr>
              <a:xfrm>
                <a:off x="8197707" y="3273307"/>
                <a:ext cx="155692" cy="155692"/>
                <a:chOff x="8197707" y="3273307"/>
                <a:chExt cx="155692" cy="155692"/>
              </a:xfrm>
              <a:solidFill>
                <a:srgbClr val="9B9991"/>
              </a:solidFill>
            </p:grpSpPr>
            <p:sp>
              <p:nvSpPr>
                <p:cNvPr id="97" name="任意多边形: 形状 12"/>
                <p:cNvSpPr/>
                <p:nvPr/>
              </p:nvSpPr>
              <p:spPr>
                <a:xfrm>
                  <a:off x="8197707" y="3273307"/>
                  <a:ext cx="155692" cy="155692"/>
                </a:xfrm>
                <a:custGeom>
                  <a:avLst/>
                  <a:gdLst>
                    <a:gd name="connsiteX0" fmla="*/ 155692 w 155692"/>
                    <a:gd name="connsiteY0" fmla="*/ 77846 h 155692"/>
                    <a:gd name="connsiteX1" fmla="*/ 77846 w 155692"/>
                    <a:gd name="connsiteY1" fmla="*/ 155692 h 155692"/>
                    <a:gd name="connsiteX2" fmla="*/ 0 w 155692"/>
                    <a:gd name="connsiteY2" fmla="*/ 77846 h 155692"/>
                    <a:gd name="connsiteX3" fmla="*/ 77846 w 155692"/>
                    <a:gd name="connsiteY3" fmla="*/ 0 h 155692"/>
                    <a:gd name="connsiteX4" fmla="*/ 155692 w 155692"/>
                    <a:gd name="connsiteY4" fmla="*/ 77846 h 15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692" h="155692">
                      <a:moveTo>
                        <a:pt x="155692" y="77846"/>
                      </a:moveTo>
                      <a:cubicBezTo>
                        <a:pt x="155692" y="120840"/>
                        <a:pt x="120839" y="155692"/>
                        <a:pt x="77846" y="155692"/>
                      </a:cubicBezTo>
                      <a:cubicBezTo>
                        <a:pt x="34853" y="155692"/>
                        <a:pt x="0" y="120840"/>
                        <a:pt x="0" y="77846"/>
                      </a:cubicBezTo>
                      <a:cubicBezTo>
                        <a:pt x="0" y="34853"/>
                        <a:pt x="34853" y="0"/>
                        <a:pt x="77846" y="0"/>
                      </a:cubicBezTo>
                      <a:cubicBezTo>
                        <a:pt x="120839" y="0"/>
                        <a:pt x="155692" y="34853"/>
                        <a:pt x="155692" y="77846"/>
                      </a:cubicBezTo>
                      <a:close/>
                    </a:path>
                  </a:pathLst>
                </a:custGeom>
                <a:solidFill>
                  <a:srgbClr val="9B9991"/>
                </a:solidFill>
                <a:ln w="2223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98" name="任意多边形: 形状 13"/>
                <p:cNvSpPr/>
                <p:nvPr/>
              </p:nvSpPr>
              <p:spPr>
                <a:xfrm>
                  <a:off x="8217725" y="3311118"/>
                  <a:ext cx="122329" cy="80070"/>
                </a:xfrm>
                <a:custGeom>
                  <a:avLst/>
                  <a:gdLst>
                    <a:gd name="connsiteX0" fmla="*/ 122330 w 122329"/>
                    <a:gd name="connsiteY0" fmla="*/ 0 h 80070"/>
                    <a:gd name="connsiteX1" fmla="*/ 0 w 122329"/>
                    <a:gd name="connsiteY1" fmla="*/ 80070 h 80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329" h="80070">
                      <a:moveTo>
                        <a:pt x="122330" y="0"/>
                      </a:moveTo>
                      <a:lnTo>
                        <a:pt x="0" y="80070"/>
                      </a:lnTo>
                    </a:path>
                  </a:pathLst>
                </a:custGeom>
                <a:ln w="16280" cap="flat">
                  <a:solidFill>
                    <a:srgbClr val="4C4C47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99" name="任意多边形: 形状 14"/>
                <p:cNvSpPr/>
                <p:nvPr/>
              </p:nvSpPr>
              <p:spPr>
                <a:xfrm>
                  <a:off x="8235518" y="3293324"/>
                  <a:ext cx="84518" cy="106760"/>
                </a:xfrm>
                <a:custGeom>
                  <a:avLst/>
                  <a:gdLst>
                    <a:gd name="connsiteX0" fmla="*/ 84519 w 84518"/>
                    <a:gd name="connsiteY0" fmla="*/ 106760 h 106760"/>
                    <a:gd name="connsiteX1" fmla="*/ 0 w 84518"/>
                    <a:gd name="connsiteY1" fmla="*/ 0 h 106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4518" h="106760">
                      <a:moveTo>
                        <a:pt x="84519" y="106760"/>
                      </a:moveTo>
                      <a:lnTo>
                        <a:pt x="0" y="0"/>
                      </a:lnTo>
                    </a:path>
                  </a:pathLst>
                </a:custGeom>
                <a:ln w="16280" cap="flat">
                  <a:solidFill>
                    <a:srgbClr val="4C4C47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100" name="任意多边形: 形状 16"/>
              <p:cNvSpPr/>
              <p:nvPr/>
            </p:nvSpPr>
            <p:spPr>
              <a:xfrm>
                <a:off x="3015373" y="2132966"/>
                <a:ext cx="1040915" cy="477535"/>
              </a:xfrm>
              <a:custGeom>
                <a:avLst/>
                <a:gdLst>
                  <a:gd name="connsiteX0" fmla="*/ 1036467 w 1040915"/>
                  <a:gd name="connsiteY0" fmla="*/ 381896 h 477535"/>
                  <a:gd name="connsiteX1" fmla="*/ 1040915 w 1040915"/>
                  <a:gd name="connsiteY1" fmla="*/ 404137 h 477535"/>
                  <a:gd name="connsiteX2" fmla="*/ 1038691 w 1040915"/>
                  <a:gd name="connsiteY2" fmla="*/ 399689 h 477535"/>
                  <a:gd name="connsiteX3" fmla="*/ 369214 w 1040915"/>
                  <a:gd name="connsiteY3" fmla="*/ 190616 h 477535"/>
                  <a:gd name="connsiteX4" fmla="*/ 57829 w 1040915"/>
                  <a:gd name="connsiteY4" fmla="*/ 393017 h 477535"/>
                  <a:gd name="connsiteX5" fmla="*/ 0 w 1040915"/>
                  <a:gd name="connsiteY5" fmla="*/ 477535 h 477535"/>
                  <a:gd name="connsiteX6" fmla="*/ 0 w 1040915"/>
                  <a:gd name="connsiteY6" fmla="*/ 466414 h 477535"/>
                  <a:gd name="connsiteX7" fmla="*/ 380334 w 1040915"/>
                  <a:gd name="connsiteY7" fmla="*/ 21579 h 477535"/>
                  <a:gd name="connsiteX8" fmla="*/ 1036467 w 1040915"/>
                  <a:gd name="connsiteY8" fmla="*/ 381896 h 477535"/>
                  <a:gd name="connsiteX9" fmla="*/ 1036467 w 1040915"/>
                  <a:gd name="connsiteY9" fmla="*/ 381896 h 477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0915" h="477535">
                    <a:moveTo>
                      <a:pt x="1036467" y="381896"/>
                    </a:moveTo>
                    <a:lnTo>
                      <a:pt x="1040915" y="404137"/>
                    </a:lnTo>
                    <a:lnTo>
                      <a:pt x="1038691" y="399689"/>
                    </a:lnTo>
                    <a:cubicBezTo>
                      <a:pt x="882999" y="208410"/>
                      <a:pt x="622770" y="117218"/>
                      <a:pt x="369214" y="190616"/>
                    </a:cubicBezTo>
                    <a:cubicBezTo>
                      <a:pt x="242435" y="226203"/>
                      <a:pt x="135675" y="299601"/>
                      <a:pt x="57829" y="393017"/>
                    </a:cubicBezTo>
                    <a:lnTo>
                      <a:pt x="0" y="477535"/>
                    </a:lnTo>
                    <a:lnTo>
                      <a:pt x="0" y="466414"/>
                    </a:lnTo>
                    <a:cubicBezTo>
                      <a:pt x="24466" y="261790"/>
                      <a:pt x="169038" y="81632"/>
                      <a:pt x="380334" y="21579"/>
                    </a:cubicBezTo>
                    <a:cubicBezTo>
                      <a:pt x="662805" y="-60716"/>
                      <a:pt x="956397" y="99425"/>
                      <a:pt x="1036467" y="381896"/>
                    </a:cubicBezTo>
                    <a:lnTo>
                      <a:pt x="1036467" y="381896"/>
                    </a:lnTo>
                    <a:close/>
                  </a:path>
                </a:pathLst>
              </a:custGeom>
              <a:solidFill>
                <a:srgbClr val="00CC00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1" name="任意多边形: 形状 17"/>
              <p:cNvSpPr/>
              <p:nvPr/>
            </p:nvSpPr>
            <p:spPr>
              <a:xfrm>
                <a:off x="3199979" y="1802295"/>
                <a:ext cx="903962" cy="759274"/>
              </a:xfrm>
              <a:custGeom>
                <a:avLst/>
                <a:gdLst>
                  <a:gd name="connsiteX0" fmla="*/ 860757 w 903962"/>
                  <a:gd name="connsiteY0" fmla="*/ 739257 h 759274"/>
                  <a:gd name="connsiteX1" fmla="*/ 849636 w 903962"/>
                  <a:gd name="connsiteY1" fmla="*/ 759274 h 759274"/>
                  <a:gd name="connsiteX2" fmla="*/ 849636 w 903962"/>
                  <a:gd name="connsiteY2" fmla="*/ 754826 h 759274"/>
                  <a:gd name="connsiteX3" fmla="*/ 467077 w 903962"/>
                  <a:gd name="connsiteY3" fmla="*/ 167643 h 759274"/>
                  <a:gd name="connsiteX4" fmla="*/ 97864 w 903962"/>
                  <a:gd name="connsiteY4" fmla="*/ 127608 h 759274"/>
                  <a:gd name="connsiteX5" fmla="*/ 0 w 903962"/>
                  <a:gd name="connsiteY5" fmla="*/ 156522 h 759274"/>
                  <a:gd name="connsiteX6" fmla="*/ 6673 w 903962"/>
                  <a:gd name="connsiteY6" fmla="*/ 147626 h 759274"/>
                  <a:gd name="connsiteX7" fmla="*/ 582735 w 903962"/>
                  <a:gd name="connsiteY7" fmla="*/ 43089 h 759274"/>
                  <a:gd name="connsiteX8" fmla="*/ 860757 w 903962"/>
                  <a:gd name="connsiteY8" fmla="*/ 739257 h 759274"/>
                  <a:gd name="connsiteX9" fmla="*/ 860757 w 903962"/>
                  <a:gd name="connsiteY9" fmla="*/ 739257 h 75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03962" h="759274">
                    <a:moveTo>
                      <a:pt x="860757" y="739257"/>
                    </a:moveTo>
                    <a:lnTo>
                      <a:pt x="849636" y="759274"/>
                    </a:lnTo>
                    <a:lnTo>
                      <a:pt x="849636" y="754826"/>
                    </a:lnTo>
                    <a:cubicBezTo>
                      <a:pt x="851860" y="505718"/>
                      <a:pt x="707289" y="272180"/>
                      <a:pt x="467077" y="167643"/>
                    </a:cubicBezTo>
                    <a:cubicBezTo>
                      <a:pt x="344748" y="116487"/>
                      <a:pt x="217969" y="105366"/>
                      <a:pt x="97864" y="127608"/>
                    </a:cubicBezTo>
                    <a:lnTo>
                      <a:pt x="0" y="156522"/>
                    </a:lnTo>
                    <a:lnTo>
                      <a:pt x="6673" y="147626"/>
                    </a:lnTo>
                    <a:cubicBezTo>
                      <a:pt x="155692" y="5278"/>
                      <a:pt x="382559" y="-43654"/>
                      <a:pt x="582735" y="43089"/>
                    </a:cubicBezTo>
                    <a:cubicBezTo>
                      <a:pt x="851860" y="158746"/>
                      <a:pt x="976414" y="470131"/>
                      <a:pt x="860757" y="739257"/>
                    </a:cubicBezTo>
                    <a:lnTo>
                      <a:pt x="860757" y="739257"/>
                    </a:lnTo>
                    <a:close/>
                  </a:path>
                </a:pathLst>
              </a:custGeom>
              <a:solidFill>
                <a:srgbClr val="00CC00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2" name="任意多边形: 形状 18"/>
              <p:cNvSpPr/>
              <p:nvPr/>
            </p:nvSpPr>
            <p:spPr>
              <a:xfrm>
                <a:off x="4076305" y="2363312"/>
                <a:ext cx="885292" cy="778767"/>
              </a:xfrm>
              <a:custGeom>
                <a:avLst/>
                <a:gdLst>
                  <a:gd name="connsiteX0" fmla="*/ 15569 w 885292"/>
                  <a:gd name="connsiteY0" fmla="*/ 124859 h 778767"/>
                  <a:gd name="connsiteX1" fmla="*/ 0 w 885292"/>
                  <a:gd name="connsiteY1" fmla="*/ 140429 h 778767"/>
                  <a:gd name="connsiteX2" fmla="*/ 4448 w 885292"/>
                  <a:gd name="connsiteY2" fmla="*/ 138204 h 778767"/>
                  <a:gd name="connsiteX3" fmla="*/ 676150 w 885292"/>
                  <a:gd name="connsiteY3" fmla="*/ 336156 h 778767"/>
                  <a:gd name="connsiteX4" fmla="*/ 820722 w 885292"/>
                  <a:gd name="connsiteY4" fmla="*/ 676456 h 778767"/>
                  <a:gd name="connsiteX5" fmla="*/ 820722 w 885292"/>
                  <a:gd name="connsiteY5" fmla="*/ 778768 h 778767"/>
                  <a:gd name="connsiteX6" fmla="*/ 827394 w 885292"/>
                  <a:gd name="connsiteY6" fmla="*/ 769871 h 778767"/>
                  <a:gd name="connsiteX7" fmla="*/ 760669 w 885292"/>
                  <a:gd name="connsiteY7" fmla="*/ 189361 h 778767"/>
                  <a:gd name="connsiteX8" fmla="*/ 15569 w 885292"/>
                  <a:gd name="connsiteY8" fmla="*/ 124859 h 778767"/>
                  <a:gd name="connsiteX9" fmla="*/ 15569 w 885292"/>
                  <a:gd name="connsiteY9" fmla="*/ 124859 h 778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5292" h="778767">
                    <a:moveTo>
                      <a:pt x="15569" y="124859"/>
                    </a:moveTo>
                    <a:lnTo>
                      <a:pt x="0" y="140429"/>
                    </a:lnTo>
                    <a:lnTo>
                      <a:pt x="4448" y="138204"/>
                    </a:lnTo>
                    <a:cubicBezTo>
                      <a:pt x="240211" y="67031"/>
                      <a:pt x="507113" y="135980"/>
                      <a:pt x="676150" y="336156"/>
                    </a:cubicBezTo>
                    <a:cubicBezTo>
                      <a:pt x="760669" y="436244"/>
                      <a:pt x="807377" y="556350"/>
                      <a:pt x="820722" y="676456"/>
                    </a:cubicBezTo>
                    <a:lnTo>
                      <a:pt x="820722" y="778768"/>
                    </a:lnTo>
                    <a:lnTo>
                      <a:pt x="827394" y="769871"/>
                    </a:lnTo>
                    <a:cubicBezTo>
                      <a:pt x="920810" y="585264"/>
                      <a:pt x="903016" y="356174"/>
                      <a:pt x="760669" y="189361"/>
                    </a:cubicBezTo>
                    <a:cubicBezTo>
                      <a:pt x="576062" y="-35281"/>
                      <a:pt x="240211" y="-64196"/>
                      <a:pt x="15569" y="124859"/>
                    </a:cubicBezTo>
                    <a:lnTo>
                      <a:pt x="15569" y="124859"/>
                    </a:lnTo>
                    <a:close/>
                  </a:path>
                </a:pathLst>
              </a:custGeom>
              <a:solidFill>
                <a:srgbClr val="00CC00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" name="任意多边形: 形状 19"/>
              <p:cNvSpPr/>
              <p:nvPr/>
            </p:nvSpPr>
            <p:spPr>
              <a:xfrm>
                <a:off x="4067409" y="2070572"/>
                <a:ext cx="1043139" cy="455411"/>
              </a:xfrm>
              <a:custGeom>
                <a:avLst/>
                <a:gdLst>
                  <a:gd name="connsiteX0" fmla="*/ 2224 w 1043139"/>
                  <a:gd name="connsiteY0" fmla="*/ 433169 h 455411"/>
                  <a:gd name="connsiteX1" fmla="*/ 0 w 1043139"/>
                  <a:gd name="connsiteY1" fmla="*/ 455411 h 455411"/>
                  <a:gd name="connsiteX2" fmla="*/ 2224 w 1043139"/>
                  <a:gd name="connsiteY2" fmla="*/ 450963 h 455411"/>
                  <a:gd name="connsiteX3" fmla="*/ 649460 w 1043139"/>
                  <a:gd name="connsiteY3" fmla="*/ 179613 h 455411"/>
                  <a:gd name="connsiteX4" fmla="*/ 978638 w 1043139"/>
                  <a:gd name="connsiteY4" fmla="*/ 350875 h 455411"/>
                  <a:gd name="connsiteX5" fmla="*/ 1043139 w 1043139"/>
                  <a:gd name="connsiteY5" fmla="*/ 428721 h 455411"/>
                  <a:gd name="connsiteX6" fmla="*/ 1040915 w 1043139"/>
                  <a:gd name="connsiteY6" fmla="*/ 417600 h 455411"/>
                  <a:gd name="connsiteX7" fmla="*/ 620546 w 1043139"/>
                  <a:gd name="connsiteY7" fmla="*/ 8351 h 455411"/>
                  <a:gd name="connsiteX8" fmla="*/ 2224 w 1043139"/>
                  <a:gd name="connsiteY8" fmla="*/ 433169 h 455411"/>
                  <a:gd name="connsiteX9" fmla="*/ 2224 w 1043139"/>
                  <a:gd name="connsiteY9" fmla="*/ 433169 h 455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3139" h="455411">
                    <a:moveTo>
                      <a:pt x="2224" y="433169"/>
                    </a:moveTo>
                    <a:lnTo>
                      <a:pt x="0" y="455411"/>
                    </a:lnTo>
                    <a:lnTo>
                      <a:pt x="2224" y="450963"/>
                    </a:lnTo>
                    <a:cubicBezTo>
                      <a:pt x="140123" y="246338"/>
                      <a:pt x="391455" y="130681"/>
                      <a:pt x="649460" y="179613"/>
                    </a:cubicBezTo>
                    <a:cubicBezTo>
                      <a:pt x="778462" y="204079"/>
                      <a:pt x="891895" y="266356"/>
                      <a:pt x="978638" y="350875"/>
                    </a:cubicBezTo>
                    <a:lnTo>
                      <a:pt x="1043139" y="428721"/>
                    </a:lnTo>
                    <a:lnTo>
                      <a:pt x="1040915" y="417600"/>
                    </a:lnTo>
                    <a:cubicBezTo>
                      <a:pt x="996432" y="215200"/>
                      <a:pt x="836291" y="50611"/>
                      <a:pt x="620546" y="8351"/>
                    </a:cubicBezTo>
                    <a:cubicBezTo>
                      <a:pt x="335851" y="-42805"/>
                      <a:pt x="57829" y="146250"/>
                      <a:pt x="2224" y="433169"/>
                    </a:cubicBezTo>
                    <a:lnTo>
                      <a:pt x="2224" y="433169"/>
                    </a:lnTo>
                    <a:close/>
                  </a:path>
                </a:pathLst>
              </a:custGeom>
              <a:solidFill>
                <a:srgbClr val="00CC00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4" name="任意多边形: 形状 20"/>
              <p:cNvSpPr/>
              <p:nvPr/>
            </p:nvSpPr>
            <p:spPr>
              <a:xfrm>
                <a:off x="4025149" y="2446865"/>
                <a:ext cx="408244" cy="637386"/>
              </a:xfrm>
              <a:custGeom>
                <a:avLst/>
                <a:gdLst>
                  <a:gd name="connsiteX0" fmla="*/ 13345 w 408244"/>
                  <a:gd name="connsiteY0" fmla="*/ 3496 h 637386"/>
                  <a:gd name="connsiteX1" fmla="*/ 0 w 408244"/>
                  <a:gd name="connsiteY1" fmla="*/ 7944 h 637386"/>
                  <a:gd name="connsiteX2" fmla="*/ 2224 w 408244"/>
                  <a:gd name="connsiteY2" fmla="*/ 7944 h 637386"/>
                  <a:gd name="connsiteX3" fmla="*/ 304712 w 408244"/>
                  <a:gd name="connsiteY3" fmla="*/ 346019 h 637386"/>
                  <a:gd name="connsiteX4" fmla="*/ 269126 w 408244"/>
                  <a:gd name="connsiteY4" fmla="*/ 581782 h 637386"/>
                  <a:gd name="connsiteX5" fmla="*/ 235763 w 408244"/>
                  <a:gd name="connsiteY5" fmla="*/ 637387 h 637386"/>
                  <a:gd name="connsiteX6" fmla="*/ 242435 w 408244"/>
                  <a:gd name="connsiteY6" fmla="*/ 635162 h 637386"/>
                  <a:gd name="connsiteX7" fmla="*/ 404800 w 408244"/>
                  <a:gd name="connsiteY7" fmla="*/ 292639 h 637386"/>
                  <a:gd name="connsiteX8" fmla="*/ 13345 w 408244"/>
                  <a:gd name="connsiteY8" fmla="*/ 3496 h 637386"/>
                  <a:gd name="connsiteX9" fmla="*/ 13345 w 408244"/>
                  <a:gd name="connsiteY9" fmla="*/ 3496 h 637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8244" h="637386">
                    <a:moveTo>
                      <a:pt x="13345" y="3496"/>
                    </a:moveTo>
                    <a:lnTo>
                      <a:pt x="0" y="7944"/>
                    </a:lnTo>
                    <a:lnTo>
                      <a:pt x="2224" y="7944"/>
                    </a:lnTo>
                    <a:cubicBezTo>
                      <a:pt x="157917" y="47979"/>
                      <a:pt x="280246" y="176982"/>
                      <a:pt x="304712" y="346019"/>
                    </a:cubicBezTo>
                    <a:cubicBezTo>
                      <a:pt x="318057" y="430538"/>
                      <a:pt x="302488" y="512833"/>
                      <a:pt x="269126" y="581782"/>
                    </a:cubicBezTo>
                    <a:lnTo>
                      <a:pt x="235763" y="637387"/>
                    </a:lnTo>
                    <a:lnTo>
                      <a:pt x="242435" y="635162"/>
                    </a:lnTo>
                    <a:cubicBezTo>
                      <a:pt x="355869" y="566213"/>
                      <a:pt x="424818" y="432762"/>
                      <a:pt x="404800" y="292639"/>
                    </a:cubicBezTo>
                    <a:cubicBezTo>
                      <a:pt x="375886" y="105808"/>
                      <a:pt x="200176" y="-23194"/>
                      <a:pt x="13345" y="3496"/>
                    </a:cubicBezTo>
                    <a:lnTo>
                      <a:pt x="13345" y="3496"/>
                    </a:lnTo>
                    <a:close/>
                  </a:path>
                </a:pathLst>
              </a:custGeom>
              <a:solidFill>
                <a:srgbClr val="58A821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5" name="任意多边形: 形状 21"/>
              <p:cNvSpPr/>
              <p:nvPr/>
            </p:nvSpPr>
            <p:spPr>
              <a:xfrm>
                <a:off x="3467940" y="2342545"/>
                <a:ext cx="648401" cy="381389"/>
              </a:xfrm>
              <a:custGeom>
                <a:avLst/>
                <a:gdLst>
                  <a:gd name="connsiteX0" fmla="*/ 1165 w 648401"/>
                  <a:gd name="connsiteY0" fmla="*/ 368044 h 381389"/>
                  <a:gd name="connsiteX1" fmla="*/ 3389 w 648401"/>
                  <a:gd name="connsiteY1" fmla="*/ 381389 h 381389"/>
                  <a:gd name="connsiteX2" fmla="*/ 3389 w 648401"/>
                  <a:gd name="connsiteY2" fmla="*/ 379165 h 381389"/>
                  <a:gd name="connsiteX3" fmla="*/ 361482 w 648401"/>
                  <a:gd name="connsiteY3" fmla="*/ 101143 h 381389"/>
                  <a:gd name="connsiteX4" fmla="*/ 595021 w 648401"/>
                  <a:gd name="connsiteY4" fmla="*/ 154523 h 381389"/>
                  <a:gd name="connsiteX5" fmla="*/ 648401 w 648401"/>
                  <a:gd name="connsiteY5" fmla="*/ 192334 h 381389"/>
                  <a:gd name="connsiteX6" fmla="*/ 646177 w 648401"/>
                  <a:gd name="connsiteY6" fmla="*/ 185662 h 381389"/>
                  <a:gd name="connsiteX7" fmla="*/ 314774 w 648401"/>
                  <a:gd name="connsiteY7" fmla="*/ 1055 h 381389"/>
                  <a:gd name="connsiteX8" fmla="*/ 1165 w 648401"/>
                  <a:gd name="connsiteY8" fmla="*/ 368044 h 381389"/>
                  <a:gd name="connsiteX9" fmla="*/ 1165 w 648401"/>
                  <a:gd name="connsiteY9" fmla="*/ 368044 h 381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8401" h="381389">
                    <a:moveTo>
                      <a:pt x="1165" y="368044"/>
                    </a:moveTo>
                    <a:lnTo>
                      <a:pt x="3389" y="381389"/>
                    </a:lnTo>
                    <a:lnTo>
                      <a:pt x="3389" y="379165"/>
                    </a:lnTo>
                    <a:cubicBezTo>
                      <a:pt x="54546" y="227921"/>
                      <a:pt x="192445" y="114488"/>
                      <a:pt x="361482" y="101143"/>
                    </a:cubicBezTo>
                    <a:cubicBezTo>
                      <a:pt x="446001" y="94470"/>
                      <a:pt x="526071" y="114488"/>
                      <a:pt x="595021" y="154523"/>
                    </a:cubicBezTo>
                    <a:lnTo>
                      <a:pt x="648401" y="192334"/>
                    </a:lnTo>
                    <a:lnTo>
                      <a:pt x="646177" y="185662"/>
                    </a:lnTo>
                    <a:cubicBezTo>
                      <a:pt x="586124" y="67780"/>
                      <a:pt x="457122" y="-10066"/>
                      <a:pt x="314774" y="1055"/>
                    </a:cubicBezTo>
                    <a:cubicBezTo>
                      <a:pt x="127943" y="16624"/>
                      <a:pt x="-14404" y="181213"/>
                      <a:pt x="1165" y="368044"/>
                    </a:cubicBezTo>
                    <a:lnTo>
                      <a:pt x="1165" y="368044"/>
                    </a:lnTo>
                    <a:close/>
                  </a:path>
                </a:pathLst>
              </a:custGeom>
              <a:solidFill>
                <a:srgbClr val="58A821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" name="任意多边形: 形状 22"/>
              <p:cNvSpPr/>
              <p:nvPr/>
            </p:nvSpPr>
            <p:spPr>
              <a:xfrm rot="20393758">
                <a:off x="3889475" y="1771987"/>
                <a:ext cx="417916" cy="631914"/>
              </a:xfrm>
              <a:custGeom>
                <a:avLst/>
                <a:gdLst>
                  <a:gd name="connsiteX0" fmla="*/ 269126 w 417916"/>
                  <a:gd name="connsiteY0" fmla="*/ 6673 h 631914"/>
                  <a:gd name="connsiteX1" fmla="*/ 255780 w 417916"/>
                  <a:gd name="connsiteY1" fmla="*/ 0 h 631914"/>
                  <a:gd name="connsiteX2" fmla="*/ 258005 w 417916"/>
                  <a:gd name="connsiteY2" fmla="*/ 2224 h 631914"/>
                  <a:gd name="connsiteX3" fmla="*/ 249108 w 417916"/>
                  <a:gd name="connsiteY3" fmla="*/ 455956 h 631914"/>
                  <a:gd name="connsiteX4" fmla="*/ 60053 w 417916"/>
                  <a:gd name="connsiteY4" fmla="*/ 604976 h 631914"/>
                  <a:gd name="connsiteX5" fmla="*/ 0 w 417916"/>
                  <a:gd name="connsiteY5" fmla="*/ 622770 h 631914"/>
                  <a:gd name="connsiteX6" fmla="*/ 6673 w 417916"/>
                  <a:gd name="connsiteY6" fmla="*/ 624994 h 631914"/>
                  <a:gd name="connsiteX7" fmla="*/ 358093 w 417916"/>
                  <a:gd name="connsiteY7" fmla="*/ 482647 h 631914"/>
                  <a:gd name="connsiteX8" fmla="*/ 269126 w 417916"/>
                  <a:gd name="connsiteY8" fmla="*/ 6673 h 631914"/>
                  <a:gd name="connsiteX9" fmla="*/ 269126 w 417916"/>
                  <a:gd name="connsiteY9" fmla="*/ 6673 h 631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7916" h="631914">
                    <a:moveTo>
                      <a:pt x="269126" y="6673"/>
                    </a:moveTo>
                    <a:lnTo>
                      <a:pt x="255780" y="0"/>
                    </a:lnTo>
                    <a:lnTo>
                      <a:pt x="258005" y="2224"/>
                    </a:lnTo>
                    <a:cubicBezTo>
                      <a:pt x="344748" y="137899"/>
                      <a:pt x="346972" y="315833"/>
                      <a:pt x="249108" y="455956"/>
                    </a:cubicBezTo>
                    <a:cubicBezTo>
                      <a:pt x="200176" y="524906"/>
                      <a:pt x="135675" y="576062"/>
                      <a:pt x="60053" y="604976"/>
                    </a:cubicBezTo>
                    <a:lnTo>
                      <a:pt x="0" y="622770"/>
                    </a:lnTo>
                    <a:lnTo>
                      <a:pt x="6673" y="624994"/>
                    </a:lnTo>
                    <a:cubicBezTo>
                      <a:pt x="137899" y="651684"/>
                      <a:pt x="278022" y="600528"/>
                      <a:pt x="358093" y="482647"/>
                    </a:cubicBezTo>
                    <a:cubicBezTo>
                      <a:pt x="464853" y="326954"/>
                      <a:pt x="424818" y="113433"/>
                      <a:pt x="269126" y="6673"/>
                    </a:cubicBezTo>
                    <a:lnTo>
                      <a:pt x="269126" y="6673"/>
                    </a:lnTo>
                    <a:close/>
                  </a:path>
                </a:pathLst>
              </a:custGeom>
              <a:solidFill>
                <a:srgbClr val="58A821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" name="任意多边形: 形状 23"/>
              <p:cNvSpPr/>
              <p:nvPr/>
            </p:nvSpPr>
            <p:spPr>
              <a:xfrm>
                <a:off x="3920032" y="2483723"/>
                <a:ext cx="269706" cy="2328714"/>
              </a:xfrm>
              <a:custGeom>
                <a:avLst/>
                <a:gdLst>
                  <a:gd name="connsiteX0" fmla="*/ 116238 w 269706"/>
                  <a:gd name="connsiteY0" fmla="*/ 0 h 2328714"/>
                  <a:gd name="connsiteX1" fmla="*/ 207430 w 269706"/>
                  <a:gd name="connsiteY1" fmla="*/ 13345 h 2328714"/>
                  <a:gd name="connsiteX2" fmla="*/ 269706 w 269706"/>
                  <a:gd name="connsiteY2" fmla="*/ 2328714 h 2328714"/>
                  <a:gd name="connsiteX3" fmla="*/ 107341 w 269706"/>
                  <a:gd name="connsiteY3" fmla="*/ 2328714 h 2328714"/>
                  <a:gd name="connsiteX4" fmla="*/ 116238 w 269706"/>
                  <a:gd name="connsiteY4" fmla="*/ 0 h 2328714"/>
                  <a:gd name="connsiteX5" fmla="*/ 116238 w 269706"/>
                  <a:gd name="connsiteY5" fmla="*/ 0 h 2328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9706" h="2328714">
                    <a:moveTo>
                      <a:pt x="116238" y="0"/>
                    </a:moveTo>
                    <a:lnTo>
                      <a:pt x="207430" y="13345"/>
                    </a:lnTo>
                    <a:cubicBezTo>
                      <a:pt x="105117" y="845188"/>
                      <a:pt x="87324" y="1745980"/>
                      <a:pt x="269706" y="2328714"/>
                    </a:cubicBezTo>
                    <a:lnTo>
                      <a:pt x="107341" y="2328714"/>
                    </a:lnTo>
                    <a:cubicBezTo>
                      <a:pt x="-37230" y="1632547"/>
                      <a:pt x="-37230" y="809601"/>
                      <a:pt x="116238" y="0"/>
                    </a:cubicBezTo>
                    <a:lnTo>
                      <a:pt x="116238" y="0"/>
                    </a:lnTo>
                    <a:close/>
                  </a:path>
                </a:pathLst>
              </a:custGeom>
              <a:solidFill>
                <a:srgbClr val="339933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8" name="任意多边形: 形状 24"/>
              <p:cNvSpPr/>
              <p:nvPr/>
            </p:nvSpPr>
            <p:spPr>
              <a:xfrm>
                <a:off x="3517664" y="2999364"/>
                <a:ext cx="678747" cy="385151"/>
              </a:xfrm>
              <a:custGeom>
                <a:avLst/>
                <a:gdLst>
                  <a:gd name="connsiteX0" fmla="*/ 373 w 678747"/>
                  <a:gd name="connsiteY0" fmla="*/ 369582 h 385151"/>
                  <a:gd name="connsiteX1" fmla="*/ 2597 w 678747"/>
                  <a:gd name="connsiteY1" fmla="*/ 385151 h 385151"/>
                  <a:gd name="connsiteX2" fmla="*/ 2597 w 678747"/>
                  <a:gd name="connsiteY2" fmla="*/ 382927 h 385151"/>
                  <a:gd name="connsiteX3" fmla="*/ 382932 w 678747"/>
                  <a:gd name="connsiteY3" fmla="*/ 107129 h 385151"/>
                  <a:gd name="connsiteX4" fmla="*/ 623143 w 678747"/>
                  <a:gd name="connsiteY4" fmla="*/ 169406 h 385151"/>
                  <a:gd name="connsiteX5" fmla="*/ 678747 w 678747"/>
                  <a:gd name="connsiteY5" fmla="*/ 209441 h 385151"/>
                  <a:gd name="connsiteX6" fmla="*/ 676523 w 678747"/>
                  <a:gd name="connsiteY6" fmla="*/ 202769 h 385151"/>
                  <a:gd name="connsiteX7" fmla="*/ 340672 w 678747"/>
                  <a:gd name="connsiteY7" fmla="*/ 369 h 385151"/>
                  <a:gd name="connsiteX8" fmla="*/ 373 w 678747"/>
                  <a:gd name="connsiteY8" fmla="*/ 369582 h 385151"/>
                  <a:gd name="connsiteX9" fmla="*/ 373 w 678747"/>
                  <a:gd name="connsiteY9" fmla="*/ 369582 h 385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78747" h="385151">
                    <a:moveTo>
                      <a:pt x="373" y="369582"/>
                    </a:moveTo>
                    <a:lnTo>
                      <a:pt x="2597" y="385151"/>
                    </a:lnTo>
                    <a:lnTo>
                      <a:pt x="2597" y="382927"/>
                    </a:lnTo>
                    <a:cubicBezTo>
                      <a:pt x="60426" y="229459"/>
                      <a:pt x="207222" y="116026"/>
                      <a:pt x="382932" y="107129"/>
                    </a:cubicBezTo>
                    <a:cubicBezTo>
                      <a:pt x="469675" y="102681"/>
                      <a:pt x="554194" y="127147"/>
                      <a:pt x="623143" y="169406"/>
                    </a:cubicBezTo>
                    <a:lnTo>
                      <a:pt x="678747" y="209441"/>
                    </a:lnTo>
                    <a:lnTo>
                      <a:pt x="676523" y="202769"/>
                    </a:lnTo>
                    <a:cubicBezTo>
                      <a:pt x="616471" y="78215"/>
                      <a:pt x="487468" y="-6304"/>
                      <a:pt x="340672" y="369"/>
                    </a:cubicBezTo>
                    <a:cubicBezTo>
                      <a:pt x="142721" y="9265"/>
                      <a:pt x="-8524" y="173855"/>
                      <a:pt x="373" y="369582"/>
                    </a:cubicBezTo>
                    <a:lnTo>
                      <a:pt x="373" y="369582"/>
                    </a:lnTo>
                    <a:close/>
                  </a:path>
                </a:pathLst>
              </a:custGeom>
              <a:solidFill>
                <a:srgbClr val="00CC00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9" name="任意多边形: 形状 25"/>
              <p:cNvSpPr/>
              <p:nvPr/>
            </p:nvSpPr>
            <p:spPr>
              <a:xfrm>
                <a:off x="3427413" y="2798301"/>
                <a:ext cx="513217" cy="599559"/>
              </a:xfrm>
              <a:custGeom>
                <a:avLst/>
                <a:gdLst>
                  <a:gd name="connsiteX0" fmla="*/ 90623 w 513217"/>
                  <a:gd name="connsiteY0" fmla="*/ 588439 h 599559"/>
                  <a:gd name="connsiteX1" fmla="*/ 101744 w 513217"/>
                  <a:gd name="connsiteY1" fmla="*/ 599559 h 599559"/>
                  <a:gd name="connsiteX2" fmla="*/ 99520 w 513217"/>
                  <a:gd name="connsiteY2" fmla="*/ 597335 h 599559"/>
                  <a:gd name="connsiteX3" fmla="*/ 219626 w 513217"/>
                  <a:gd name="connsiteY3" fmla="*/ 145827 h 599559"/>
                  <a:gd name="connsiteX4" fmla="*/ 444268 w 513217"/>
                  <a:gd name="connsiteY4" fmla="*/ 41291 h 599559"/>
                  <a:gd name="connsiteX5" fmla="*/ 513217 w 513217"/>
                  <a:gd name="connsiteY5" fmla="*/ 39067 h 599559"/>
                  <a:gd name="connsiteX6" fmla="*/ 506545 w 513217"/>
                  <a:gd name="connsiteY6" fmla="*/ 34618 h 599559"/>
                  <a:gd name="connsiteX7" fmla="*/ 117314 w 513217"/>
                  <a:gd name="connsiteY7" fmla="*/ 90223 h 599559"/>
                  <a:gd name="connsiteX8" fmla="*/ 90623 w 513217"/>
                  <a:gd name="connsiteY8" fmla="*/ 588439 h 599559"/>
                  <a:gd name="connsiteX9" fmla="*/ 90623 w 513217"/>
                  <a:gd name="connsiteY9" fmla="*/ 588439 h 599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13217" h="599559">
                    <a:moveTo>
                      <a:pt x="90623" y="588439"/>
                    </a:moveTo>
                    <a:lnTo>
                      <a:pt x="101744" y="599559"/>
                    </a:lnTo>
                    <a:lnTo>
                      <a:pt x="99520" y="597335"/>
                    </a:lnTo>
                    <a:cubicBezTo>
                      <a:pt x="46140" y="441643"/>
                      <a:pt x="88399" y="261484"/>
                      <a:pt x="219626" y="145827"/>
                    </a:cubicBezTo>
                    <a:cubicBezTo>
                      <a:pt x="284127" y="87998"/>
                      <a:pt x="364197" y="52412"/>
                      <a:pt x="444268" y="41291"/>
                    </a:cubicBezTo>
                    <a:lnTo>
                      <a:pt x="513217" y="39067"/>
                    </a:lnTo>
                    <a:lnTo>
                      <a:pt x="506545" y="34618"/>
                    </a:lnTo>
                    <a:cubicBezTo>
                      <a:pt x="381991" y="-25435"/>
                      <a:pt x="228522" y="-7641"/>
                      <a:pt x="117314" y="90223"/>
                    </a:cubicBezTo>
                    <a:cubicBezTo>
                      <a:pt x="-27258" y="219225"/>
                      <a:pt x="-40603" y="443867"/>
                      <a:pt x="90623" y="588439"/>
                    </a:cubicBezTo>
                    <a:lnTo>
                      <a:pt x="90623" y="588439"/>
                    </a:lnTo>
                    <a:close/>
                  </a:path>
                </a:pathLst>
              </a:custGeom>
              <a:solidFill>
                <a:srgbClr val="00CC00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0" name="任意多边形: 形状 26"/>
              <p:cNvSpPr/>
              <p:nvPr/>
            </p:nvSpPr>
            <p:spPr>
              <a:xfrm>
                <a:off x="3001767" y="3335537"/>
                <a:ext cx="498476" cy="611695"/>
              </a:xfrm>
              <a:custGeom>
                <a:avLst/>
                <a:gdLst>
                  <a:gd name="connsiteX0" fmla="*/ 485131 w 498476"/>
                  <a:gd name="connsiteY0" fmla="*/ 24513 h 611695"/>
                  <a:gd name="connsiteX1" fmla="*/ 498476 w 498476"/>
                  <a:gd name="connsiteY1" fmla="*/ 31185 h 611695"/>
                  <a:gd name="connsiteX2" fmla="*/ 494028 w 498476"/>
                  <a:gd name="connsiteY2" fmla="*/ 31185 h 611695"/>
                  <a:gd name="connsiteX3" fmla="*/ 109245 w 498476"/>
                  <a:gd name="connsiteY3" fmla="*/ 300311 h 611695"/>
                  <a:gd name="connsiteX4" fmla="*/ 89227 w 498476"/>
                  <a:gd name="connsiteY4" fmla="*/ 547195 h 611695"/>
                  <a:gd name="connsiteX5" fmla="*/ 111469 w 498476"/>
                  <a:gd name="connsiteY5" fmla="*/ 611696 h 611695"/>
                  <a:gd name="connsiteX6" fmla="*/ 107021 w 498476"/>
                  <a:gd name="connsiteY6" fmla="*/ 607248 h 611695"/>
                  <a:gd name="connsiteX7" fmla="*/ 24726 w 498476"/>
                  <a:gd name="connsiteY7" fmla="*/ 224689 h 611695"/>
                  <a:gd name="connsiteX8" fmla="*/ 485131 w 498476"/>
                  <a:gd name="connsiteY8" fmla="*/ 24513 h 611695"/>
                  <a:gd name="connsiteX9" fmla="*/ 485131 w 498476"/>
                  <a:gd name="connsiteY9" fmla="*/ 24513 h 611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8476" h="611695">
                    <a:moveTo>
                      <a:pt x="485131" y="24513"/>
                    </a:moveTo>
                    <a:lnTo>
                      <a:pt x="498476" y="31185"/>
                    </a:lnTo>
                    <a:lnTo>
                      <a:pt x="494028" y="31185"/>
                    </a:lnTo>
                    <a:cubicBezTo>
                      <a:pt x="329439" y="35634"/>
                      <a:pt x="173746" y="135722"/>
                      <a:pt x="109245" y="300311"/>
                    </a:cubicBezTo>
                    <a:cubicBezTo>
                      <a:pt x="78107" y="382606"/>
                      <a:pt x="71434" y="467124"/>
                      <a:pt x="89227" y="547195"/>
                    </a:cubicBezTo>
                    <a:lnTo>
                      <a:pt x="111469" y="611696"/>
                    </a:lnTo>
                    <a:lnTo>
                      <a:pt x="107021" y="607248"/>
                    </a:lnTo>
                    <a:cubicBezTo>
                      <a:pt x="6933" y="509384"/>
                      <a:pt x="-28654" y="360364"/>
                      <a:pt x="24726" y="224689"/>
                    </a:cubicBezTo>
                    <a:cubicBezTo>
                      <a:pt x="95900" y="42306"/>
                      <a:pt x="302749" y="-46661"/>
                      <a:pt x="485131" y="24513"/>
                    </a:cubicBezTo>
                    <a:lnTo>
                      <a:pt x="485131" y="24513"/>
                    </a:lnTo>
                    <a:close/>
                  </a:path>
                </a:pathLst>
              </a:custGeom>
              <a:solidFill>
                <a:srgbClr val="00CC00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1" name="任意多边形: 形状 27"/>
              <p:cNvSpPr/>
              <p:nvPr/>
            </p:nvSpPr>
            <p:spPr>
              <a:xfrm>
                <a:off x="2839660" y="3185603"/>
                <a:ext cx="671703" cy="399088"/>
              </a:xfrm>
              <a:custGeom>
                <a:avLst/>
                <a:gdLst>
                  <a:gd name="connsiteX0" fmla="*/ 665031 w 671703"/>
                  <a:gd name="connsiteY0" fmla="*/ 181119 h 399088"/>
                  <a:gd name="connsiteX1" fmla="*/ 671704 w 671703"/>
                  <a:gd name="connsiteY1" fmla="*/ 194465 h 399088"/>
                  <a:gd name="connsiteX2" fmla="*/ 667256 w 671703"/>
                  <a:gd name="connsiteY2" fmla="*/ 192240 h 399088"/>
                  <a:gd name="connsiteX3" fmla="*/ 200178 w 671703"/>
                  <a:gd name="connsiteY3" fmla="*/ 156653 h 399088"/>
                  <a:gd name="connsiteX4" fmla="*/ 28917 w 671703"/>
                  <a:gd name="connsiteY4" fmla="*/ 334588 h 399088"/>
                  <a:gd name="connsiteX5" fmla="*/ 4451 w 671703"/>
                  <a:gd name="connsiteY5" fmla="*/ 399089 h 399088"/>
                  <a:gd name="connsiteX6" fmla="*/ 2226 w 671703"/>
                  <a:gd name="connsiteY6" fmla="*/ 392416 h 399088"/>
                  <a:gd name="connsiteX7" fmla="*/ 182385 w 671703"/>
                  <a:gd name="connsiteY7" fmla="*/ 45445 h 399088"/>
                  <a:gd name="connsiteX8" fmla="*/ 665031 w 671703"/>
                  <a:gd name="connsiteY8" fmla="*/ 181119 h 399088"/>
                  <a:gd name="connsiteX9" fmla="*/ 665031 w 671703"/>
                  <a:gd name="connsiteY9" fmla="*/ 181119 h 39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71703" h="399088">
                    <a:moveTo>
                      <a:pt x="665031" y="181119"/>
                    </a:moveTo>
                    <a:lnTo>
                      <a:pt x="671704" y="194465"/>
                    </a:lnTo>
                    <a:lnTo>
                      <a:pt x="667256" y="192240"/>
                    </a:lnTo>
                    <a:cubicBezTo>
                      <a:pt x="536029" y="92152"/>
                      <a:pt x="353647" y="72135"/>
                      <a:pt x="200178" y="156653"/>
                    </a:cubicBezTo>
                    <a:cubicBezTo>
                      <a:pt x="124556" y="198913"/>
                      <a:pt x="64503" y="263414"/>
                      <a:pt x="28917" y="334588"/>
                    </a:cubicBezTo>
                    <a:lnTo>
                      <a:pt x="4451" y="399089"/>
                    </a:lnTo>
                    <a:lnTo>
                      <a:pt x="2226" y="392416"/>
                    </a:lnTo>
                    <a:cubicBezTo>
                      <a:pt x="-13343" y="254517"/>
                      <a:pt x="53382" y="116618"/>
                      <a:pt x="182385" y="45445"/>
                    </a:cubicBezTo>
                    <a:cubicBezTo>
                      <a:pt x="351422" y="-50195"/>
                      <a:pt x="569392" y="9858"/>
                      <a:pt x="665031" y="181119"/>
                    </a:cubicBezTo>
                    <a:lnTo>
                      <a:pt x="665031" y="181119"/>
                    </a:lnTo>
                    <a:close/>
                  </a:path>
                </a:pathLst>
              </a:custGeom>
              <a:solidFill>
                <a:srgbClr val="00CC00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2" name="任意多边形: 形状 28"/>
              <p:cNvSpPr/>
              <p:nvPr/>
            </p:nvSpPr>
            <p:spPr>
              <a:xfrm>
                <a:off x="3323203" y="3324463"/>
                <a:ext cx="199282" cy="451508"/>
              </a:xfrm>
              <a:custGeom>
                <a:avLst/>
                <a:gdLst>
                  <a:gd name="connsiteX0" fmla="*/ 190386 w 199282"/>
                  <a:gd name="connsiteY0" fmla="*/ 0 h 451508"/>
                  <a:gd name="connsiteX1" fmla="*/ 199282 w 199282"/>
                  <a:gd name="connsiteY1" fmla="*/ 0 h 451508"/>
                  <a:gd name="connsiteX2" fmla="*/ 197058 w 199282"/>
                  <a:gd name="connsiteY2" fmla="*/ 2224 h 451508"/>
                  <a:gd name="connsiteX3" fmla="*/ 76953 w 199282"/>
                  <a:gd name="connsiteY3" fmla="*/ 280246 h 451508"/>
                  <a:gd name="connsiteX4" fmla="*/ 150350 w 199282"/>
                  <a:gd name="connsiteY4" fmla="*/ 422594 h 451508"/>
                  <a:gd name="connsiteX5" fmla="*/ 183713 w 199282"/>
                  <a:gd name="connsiteY5" fmla="*/ 451508 h 451508"/>
                  <a:gd name="connsiteX6" fmla="*/ 179265 w 199282"/>
                  <a:gd name="connsiteY6" fmla="*/ 451508 h 451508"/>
                  <a:gd name="connsiteX7" fmla="*/ 3555 w 199282"/>
                  <a:gd name="connsiteY7" fmla="*/ 269126 h 451508"/>
                  <a:gd name="connsiteX8" fmla="*/ 190386 w 199282"/>
                  <a:gd name="connsiteY8" fmla="*/ 0 h 451508"/>
                  <a:gd name="connsiteX9" fmla="*/ 190386 w 199282"/>
                  <a:gd name="connsiteY9" fmla="*/ 0 h 45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9282" h="451508">
                    <a:moveTo>
                      <a:pt x="190386" y="0"/>
                    </a:moveTo>
                    <a:lnTo>
                      <a:pt x="199282" y="0"/>
                    </a:lnTo>
                    <a:lnTo>
                      <a:pt x="197058" y="2224"/>
                    </a:lnTo>
                    <a:cubicBezTo>
                      <a:pt x="108091" y="60053"/>
                      <a:pt x="56935" y="169037"/>
                      <a:pt x="76953" y="280246"/>
                    </a:cubicBezTo>
                    <a:cubicBezTo>
                      <a:pt x="88073" y="335851"/>
                      <a:pt x="112539" y="384783"/>
                      <a:pt x="150350" y="422594"/>
                    </a:cubicBezTo>
                    <a:lnTo>
                      <a:pt x="183713" y="451508"/>
                    </a:lnTo>
                    <a:lnTo>
                      <a:pt x="179265" y="451508"/>
                    </a:lnTo>
                    <a:cubicBezTo>
                      <a:pt x="92522" y="431490"/>
                      <a:pt x="21348" y="362541"/>
                      <a:pt x="3555" y="269126"/>
                    </a:cubicBezTo>
                    <a:cubicBezTo>
                      <a:pt x="-18687" y="142347"/>
                      <a:pt x="65832" y="22242"/>
                      <a:pt x="190386" y="0"/>
                    </a:cubicBezTo>
                    <a:lnTo>
                      <a:pt x="190386" y="0"/>
                    </a:lnTo>
                    <a:close/>
                  </a:path>
                </a:pathLst>
              </a:custGeom>
              <a:solidFill>
                <a:srgbClr val="00CC00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3" name="任意多边形: 形状 29"/>
              <p:cNvSpPr/>
              <p:nvPr/>
            </p:nvSpPr>
            <p:spPr>
              <a:xfrm>
                <a:off x="3480226" y="3197205"/>
                <a:ext cx="451508" cy="198431"/>
              </a:xfrm>
              <a:custGeom>
                <a:avLst/>
                <a:gdLst>
                  <a:gd name="connsiteX0" fmla="*/ 449284 w 451508"/>
                  <a:gd name="connsiteY0" fmla="*/ 171741 h 198431"/>
                  <a:gd name="connsiteX1" fmla="*/ 451508 w 451508"/>
                  <a:gd name="connsiteY1" fmla="*/ 180638 h 198431"/>
                  <a:gd name="connsiteX2" fmla="*/ 449284 w 451508"/>
                  <a:gd name="connsiteY2" fmla="*/ 180638 h 198431"/>
                  <a:gd name="connsiteX3" fmla="*/ 162365 w 451508"/>
                  <a:gd name="connsiteY3" fmla="*/ 80550 h 198431"/>
                  <a:gd name="connsiteX4" fmla="*/ 24466 w 451508"/>
                  <a:gd name="connsiteY4" fmla="*/ 162845 h 198431"/>
                  <a:gd name="connsiteX5" fmla="*/ 0 w 451508"/>
                  <a:gd name="connsiteY5" fmla="*/ 198431 h 198431"/>
                  <a:gd name="connsiteX6" fmla="*/ 0 w 451508"/>
                  <a:gd name="connsiteY6" fmla="*/ 193983 h 198431"/>
                  <a:gd name="connsiteX7" fmla="*/ 171262 w 451508"/>
                  <a:gd name="connsiteY7" fmla="*/ 7152 h 198431"/>
                  <a:gd name="connsiteX8" fmla="*/ 449284 w 451508"/>
                  <a:gd name="connsiteY8" fmla="*/ 171741 h 198431"/>
                  <a:gd name="connsiteX9" fmla="*/ 449284 w 451508"/>
                  <a:gd name="connsiteY9" fmla="*/ 171741 h 198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1508" h="198431">
                    <a:moveTo>
                      <a:pt x="449284" y="171741"/>
                    </a:moveTo>
                    <a:lnTo>
                      <a:pt x="451508" y="180638"/>
                    </a:lnTo>
                    <a:lnTo>
                      <a:pt x="449284" y="180638"/>
                    </a:lnTo>
                    <a:cubicBezTo>
                      <a:pt x="384783" y="96119"/>
                      <a:pt x="273574" y="51636"/>
                      <a:pt x="162365" y="80550"/>
                    </a:cubicBezTo>
                    <a:cubicBezTo>
                      <a:pt x="106761" y="93895"/>
                      <a:pt x="60053" y="125033"/>
                      <a:pt x="24466" y="162845"/>
                    </a:cubicBezTo>
                    <a:lnTo>
                      <a:pt x="0" y="198431"/>
                    </a:lnTo>
                    <a:lnTo>
                      <a:pt x="0" y="193983"/>
                    </a:lnTo>
                    <a:cubicBezTo>
                      <a:pt x="13345" y="105016"/>
                      <a:pt x="77846" y="29394"/>
                      <a:pt x="171262" y="7152"/>
                    </a:cubicBezTo>
                    <a:cubicBezTo>
                      <a:pt x="293592" y="-23986"/>
                      <a:pt x="418145" y="49411"/>
                      <a:pt x="449284" y="171741"/>
                    </a:cubicBezTo>
                    <a:lnTo>
                      <a:pt x="449284" y="171741"/>
                    </a:lnTo>
                    <a:close/>
                  </a:path>
                </a:pathLst>
              </a:custGeom>
              <a:solidFill>
                <a:srgbClr val="2B8049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4" name="任意多边形: 形状 30"/>
              <p:cNvSpPr/>
              <p:nvPr/>
            </p:nvSpPr>
            <p:spPr>
              <a:xfrm>
                <a:off x="3247688" y="2917438"/>
                <a:ext cx="350418" cy="373396"/>
              </a:xfrm>
              <a:custGeom>
                <a:avLst/>
                <a:gdLst>
                  <a:gd name="connsiteX0" fmla="*/ 45706 w 350418"/>
                  <a:gd name="connsiteY0" fmla="*/ 6673 h 373396"/>
                  <a:gd name="connsiteX1" fmla="*/ 52379 w 350418"/>
                  <a:gd name="connsiteY1" fmla="*/ 0 h 373396"/>
                  <a:gd name="connsiteX2" fmla="*/ 52379 w 350418"/>
                  <a:gd name="connsiteY2" fmla="*/ 2224 h 373396"/>
                  <a:gd name="connsiteX3" fmla="*/ 154691 w 350418"/>
                  <a:gd name="connsiteY3" fmla="*/ 286919 h 373396"/>
                  <a:gd name="connsiteX4" fmla="*/ 305935 w 350418"/>
                  <a:gd name="connsiteY4" fmla="*/ 342523 h 373396"/>
                  <a:gd name="connsiteX5" fmla="*/ 350419 w 350418"/>
                  <a:gd name="connsiteY5" fmla="*/ 340299 h 373396"/>
                  <a:gd name="connsiteX6" fmla="*/ 345970 w 350418"/>
                  <a:gd name="connsiteY6" fmla="*/ 342523 h 373396"/>
                  <a:gd name="connsiteX7" fmla="*/ 92414 w 350418"/>
                  <a:gd name="connsiteY7" fmla="*/ 326954 h 373396"/>
                  <a:gd name="connsiteX8" fmla="*/ 45706 w 350418"/>
                  <a:gd name="connsiteY8" fmla="*/ 6673 h 373396"/>
                  <a:gd name="connsiteX9" fmla="*/ 45706 w 350418"/>
                  <a:gd name="connsiteY9" fmla="*/ 6673 h 373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0418" h="373396">
                    <a:moveTo>
                      <a:pt x="45706" y="6673"/>
                    </a:moveTo>
                    <a:lnTo>
                      <a:pt x="52379" y="0"/>
                    </a:lnTo>
                    <a:lnTo>
                      <a:pt x="52379" y="2224"/>
                    </a:lnTo>
                    <a:cubicBezTo>
                      <a:pt x="25689" y="106761"/>
                      <a:pt x="63500" y="220194"/>
                      <a:pt x="154691" y="286919"/>
                    </a:cubicBezTo>
                    <a:cubicBezTo>
                      <a:pt x="199175" y="320282"/>
                      <a:pt x="252555" y="338075"/>
                      <a:pt x="305935" y="342523"/>
                    </a:cubicBezTo>
                    <a:lnTo>
                      <a:pt x="350419" y="340299"/>
                    </a:lnTo>
                    <a:lnTo>
                      <a:pt x="345970" y="342523"/>
                    </a:lnTo>
                    <a:cubicBezTo>
                      <a:pt x="268124" y="387007"/>
                      <a:pt x="168036" y="384783"/>
                      <a:pt x="92414" y="326954"/>
                    </a:cubicBezTo>
                    <a:cubicBezTo>
                      <a:pt x="-9898" y="251332"/>
                      <a:pt x="-29916" y="108985"/>
                      <a:pt x="45706" y="6673"/>
                    </a:cubicBezTo>
                    <a:lnTo>
                      <a:pt x="45706" y="6673"/>
                    </a:lnTo>
                    <a:close/>
                  </a:path>
                </a:pathLst>
              </a:custGeom>
              <a:solidFill>
                <a:srgbClr val="00CC00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5" name="任意多边形: 形状 31"/>
              <p:cNvSpPr/>
              <p:nvPr/>
            </p:nvSpPr>
            <p:spPr>
              <a:xfrm>
                <a:off x="3471329" y="3351153"/>
                <a:ext cx="553820" cy="1499095"/>
              </a:xfrm>
              <a:custGeom>
                <a:avLst/>
                <a:gdLst>
                  <a:gd name="connsiteX0" fmla="*/ 53380 w 553820"/>
                  <a:gd name="connsiteY0" fmla="*/ 0 h 1499095"/>
                  <a:gd name="connsiteX1" fmla="*/ 0 w 553820"/>
                  <a:gd name="connsiteY1" fmla="*/ 26690 h 1499095"/>
                  <a:gd name="connsiteX2" fmla="*/ 453732 w 553820"/>
                  <a:gd name="connsiteY2" fmla="*/ 1499096 h 1499095"/>
                  <a:gd name="connsiteX3" fmla="*/ 553820 w 553820"/>
                  <a:gd name="connsiteY3" fmla="*/ 1465733 h 1499095"/>
                  <a:gd name="connsiteX4" fmla="*/ 53380 w 553820"/>
                  <a:gd name="connsiteY4" fmla="*/ 0 h 1499095"/>
                  <a:gd name="connsiteX5" fmla="*/ 53380 w 553820"/>
                  <a:gd name="connsiteY5" fmla="*/ 0 h 1499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3820" h="1499095">
                    <a:moveTo>
                      <a:pt x="53380" y="0"/>
                    </a:moveTo>
                    <a:lnTo>
                      <a:pt x="0" y="26690"/>
                    </a:lnTo>
                    <a:cubicBezTo>
                      <a:pt x="240211" y="529354"/>
                      <a:pt x="442611" y="1094295"/>
                      <a:pt x="453732" y="1499096"/>
                    </a:cubicBezTo>
                    <a:lnTo>
                      <a:pt x="553820" y="1465733"/>
                    </a:lnTo>
                    <a:cubicBezTo>
                      <a:pt x="493767" y="996432"/>
                      <a:pt x="322506" y="478198"/>
                      <a:pt x="53380" y="0"/>
                    </a:cubicBezTo>
                    <a:lnTo>
                      <a:pt x="53380" y="0"/>
                    </a:lnTo>
                    <a:close/>
                  </a:path>
                </a:pathLst>
              </a:custGeom>
              <a:solidFill>
                <a:srgbClr val="339933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6" name="任意多边形: 形状 32"/>
              <p:cNvSpPr/>
              <p:nvPr/>
            </p:nvSpPr>
            <p:spPr>
              <a:xfrm>
                <a:off x="3651487" y="4532191"/>
                <a:ext cx="869653" cy="471525"/>
              </a:xfrm>
              <a:custGeom>
                <a:avLst/>
                <a:gdLst>
                  <a:gd name="connsiteX0" fmla="*/ 31139 w 869653"/>
                  <a:gd name="connsiteY0" fmla="*/ 211297 h 471525"/>
                  <a:gd name="connsiteX1" fmla="*/ 371438 w 869653"/>
                  <a:gd name="connsiteY1" fmla="*/ 0 h 471525"/>
                  <a:gd name="connsiteX2" fmla="*/ 778462 w 869653"/>
                  <a:gd name="connsiteY2" fmla="*/ 104536 h 471525"/>
                  <a:gd name="connsiteX3" fmla="*/ 869654 w 869653"/>
                  <a:gd name="connsiteY3" fmla="*/ 320282 h 471525"/>
                  <a:gd name="connsiteX4" fmla="*/ 713961 w 869653"/>
                  <a:gd name="connsiteY4" fmla="*/ 471526 h 471525"/>
                  <a:gd name="connsiteX5" fmla="*/ 0 w 869653"/>
                  <a:gd name="connsiteY5" fmla="*/ 471526 h 47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9653" h="471525">
                    <a:moveTo>
                      <a:pt x="31139" y="211297"/>
                    </a:moveTo>
                    <a:lnTo>
                      <a:pt x="371438" y="0"/>
                    </a:lnTo>
                    <a:lnTo>
                      <a:pt x="778462" y="104536"/>
                    </a:lnTo>
                    <a:lnTo>
                      <a:pt x="869654" y="320282"/>
                    </a:lnTo>
                    <a:lnTo>
                      <a:pt x="713961" y="471526"/>
                    </a:lnTo>
                    <a:lnTo>
                      <a:pt x="0" y="471526"/>
                    </a:lnTo>
                    <a:close/>
                  </a:path>
                </a:pathLst>
              </a:custGeom>
              <a:solidFill>
                <a:srgbClr val="C75B2B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7" name="任意多边形: 形状 33"/>
              <p:cNvSpPr/>
              <p:nvPr/>
            </p:nvSpPr>
            <p:spPr>
              <a:xfrm>
                <a:off x="4372121" y="4814662"/>
                <a:ext cx="507112" cy="275797"/>
              </a:xfrm>
              <a:custGeom>
                <a:avLst/>
                <a:gdLst>
                  <a:gd name="connsiteX0" fmla="*/ 17793 w 507112"/>
                  <a:gd name="connsiteY0" fmla="*/ 124554 h 275797"/>
                  <a:gd name="connsiteX1" fmla="*/ 215745 w 507112"/>
                  <a:gd name="connsiteY1" fmla="*/ 0 h 275797"/>
                  <a:gd name="connsiteX2" fmla="*/ 453732 w 507112"/>
                  <a:gd name="connsiteY2" fmla="*/ 62277 h 275797"/>
                  <a:gd name="connsiteX3" fmla="*/ 507112 w 507112"/>
                  <a:gd name="connsiteY3" fmla="*/ 186831 h 275797"/>
                  <a:gd name="connsiteX4" fmla="*/ 415921 w 507112"/>
                  <a:gd name="connsiteY4" fmla="*/ 275798 h 275797"/>
                  <a:gd name="connsiteX5" fmla="*/ 0 w 507112"/>
                  <a:gd name="connsiteY5" fmla="*/ 275798 h 275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7112" h="275797">
                    <a:moveTo>
                      <a:pt x="17793" y="124554"/>
                    </a:moveTo>
                    <a:lnTo>
                      <a:pt x="215745" y="0"/>
                    </a:lnTo>
                    <a:lnTo>
                      <a:pt x="453732" y="62277"/>
                    </a:lnTo>
                    <a:lnTo>
                      <a:pt x="507112" y="186831"/>
                    </a:lnTo>
                    <a:lnTo>
                      <a:pt x="415921" y="275798"/>
                    </a:lnTo>
                    <a:lnTo>
                      <a:pt x="0" y="275798"/>
                    </a:lnTo>
                    <a:close/>
                  </a:path>
                </a:pathLst>
              </a:custGeom>
              <a:solidFill>
                <a:srgbClr val="CC8458"/>
              </a:solidFill>
              <a:ln w="2223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118" name="组合 117"/>
            <p:cNvGrpSpPr/>
            <p:nvPr/>
          </p:nvGrpSpPr>
          <p:grpSpPr>
            <a:xfrm>
              <a:off x="3870853" y="3074151"/>
              <a:ext cx="2969907" cy="1674654"/>
              <a:chOff x="5549793" y="3310371"/>
              <a:chExt cx="2969907" cy="1674654"/>
            </a:xfrm>
          </p:grpSpPr>
          <p:sp>
            <p:nvSpPr>
              <p:cNvPr id="119" name="矩形 118"/>
              <p:cNvSpPr/>
              <p:nvPr/>
            </p:nvSpPr>
            <p:spPr>
              <a:xfrm>
                <a:off x="5549793" y="3310371"/>
                <a:ext cx="652887" cy="652887"/>
              </a:xfrm>
              <a:prstGeom prst="rect">
                <a:avLst/>
              </a:prstGeom>
              <a:solidFill>
                <a:srgbClr val="F4FF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20" name="矩形 119"/>
              <p:cNvSpPr/>
              <p:nvPr/>
            </p:nvSpPr>
            <p:spPr>
              <a:xfrm>
                <a:off x="6307797" y="3310371"/>
                <a:ext cx="652887" cy="652887"/>
              </a:xfrm>
              <a:prstGeom prst="rect">
                <a:avLst/>
              </a:prstGeom>
              <a:solidFill>
                <a:srgbClr val="F4FF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21" name="文本框 120"/>
              <p:cNvSpPr txBox="1"/>
              <p:nvPr/>
            </p:nvSpPr>
            <p:spPr>
              <a:xfrm>
                <a:off x="5549793" y="3310372"/>
                <a:ext cx="652887" cy="1674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sz="2400" b="1" dirty="0">
                    <a:solidFill>
                      <a:srgbClr val="DF0221"/>
                    </a:solidFill>
                  </a:rPr>
                  <a:t>不</a:t>
                </a:r>
                <a:endParaRPr lang="zh-CN" altLang="en-US" sz="2400" b="1" dirty="0">
                  <a:solidFill>
                    <a:srgbClr val="DF0221"/>
                  </a:solidFill>
                </a:endParaRPr>
              </a:p>
            </p:txBody>
          </p:sp>
          <p:sp>
            <p:nvSpPr>
              <p:cNvPr id="122" name="文本框 121"/>
              <p:cNvSpPr txBox="1"/>
              <p:nvPr/>
            </p:nvSpPr>
            <p:spPr>
              <a:xfrm>
                <a:off x="6324056" y="3310372"/>
                <a:ext cx="652887" cy="1674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sz="2400" b="1" dirty="0">
                    <a:solidFill>
                      <a:srgbClr val="DF0221"/>
                    </a:solidFill>
                  </a:rPr>
                  <a:t>怕</a:t>
                </a:r>
                <a:endParaRPr lang="zh-CN" altLang="en-US" sz="2400" b="1" dirty="0">
                  <a:solidFill>
                    <a:srgbClr val="DF0221"/>
                  </a:solidFill>
                </a:endParaRPr>
              </a:p>
            </p:txBody>
          </p:sp>
          <p:sp>
            <p:nvSpPr>
              <p:cNvPr id="123" name="椭圆 122"/>
              <p:cNvSpPr/>
              <p:nvPr/>
            </p:nvSpPr>
            <p:spPr>
              <a:xfrm>
                <a:off x="7030653" y="3892410"/>
                <a:ext cx="51407" cy="5140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24" name="椭圆 123"/>
              <p:cNvSpPr/>
              <p:nvPr/>
            </p:nvSpPr>
            <p:spPr>
              <a:xfrm>
                <a:off x="8468293" y="3892410"/>
                <a:ext cx="51407" cy="5140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</p:grpSp>
      <p:sp>
        <p:nvSpPr>
          <p:cNvPr id="163" name="文本框 162"/>
          <p:cNvSpPr txBox="1"/>
          <p:nvPr/>
        </p:nvSpPr>
        <p:spPr>
          <a:xfrm>
            <a:off x="1712055" y="4753527"/>
            <a:ext cx="23468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b="1" dirty="0">
                <a:solidFill>
                  <a:srgbClr val="DF0221"/>
                </a:solidFill>
              </a:rPr>
              <a:t>输</a:t>
            </a:r>
            <a:endParaRPr lang="zh-CN" altLang="en-US" sz="2400" b="1" dirty="0">
              <a:solidFill>
                <a:srgbClr val="DF0221"/>
              </a:solidFill>
            </a:endParaRPr>
          </a:p>
        </p:txBody>
      </p:sp>
      <p:grpSp>
        <p:nvGrpSpPr>
          <p:cNvPr id="5" name="Group 8"/>
          <p:cNvGrpSpPr/>
          <p:nvPr/>
        </p:nvGrpSpPr>
        <p:grpSpPr>
          <a:xfrm>
            <a:off x="7019925" y="5300980"/>
            <a:ext cx="1620520" cy="1414780"/>
            <a:chOff x="0" y="0"/>
            <a:chExt cx="3720" cy="3240"/>
          </a:xfrm>
        </p:grpSpPr>
        <p:sp>
          <p:nvSpPr>
            <p:cNvPr id="5128" name="六边形 3"/>
            <p:cNvSpPr/>
            <p:nvPr/>
          </p:nvSpPr>
          <p:spPr>
            <a:xfrm rot="-1558129">
              <a:off x="0" y="0"/>
              <a:ext cx="3720" cy="3240"/>
            </a:xfrm>
            <a:prstGeom prst="hexagon">
              <a:avLst>
                <a:gd name="adj" fmla="val 24998"/>
                <a:gd name="vf" fmla="val 11547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t" anchorCtr="0"/>
            <a:p>
              <a:endParaRPr lang="zh-CN" altLang="en-US" sz="100" dirty="0"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2" charset="0"/>
              </a:endParaRPr>
            </a:p>
          </p:txBody>
        </p:sp>
        <p:sp>
          <p:nvSpPr>
            <p:cNvPr id="5129" name="椭圆 7"/>
            <p:cNvSpPr/>
            <p:nvPr/>
          </p:nvSpPr>
          <p:spPr>
            <a:xfrm>
              <a:off x="475" y="237"/>
              <a:ext cx="2770" cy="2770"/>
            </a:xfrm>
            <a:prstGeom prst="ellipse">
              <a:avLst/>
            </a:prstGeom>
            <a:solidFill>
              <a:srgbClr val="92D050"/>
            </a:solidFill>
            <a:ln w="9525">
              <a:noFill/>
            </a:ln>
          </p:spPr>
          <p:txBody>
            <a:bodyPr lIns="67627" tIns="35242" rIns="67627" bIns="35242" anchor="t" anchorCtr="0"/>
            <a:p>
              <a:pPr algn="ctr"/>
              <a:endPara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Calibri" panose="020F0502020204030204" pitchFamily="2" charset="0"/>
              </a:endParaRPr>
            </a:p>
            <a:p>
              <a:pPr algn="ctr"/>
              <a:r>
                <a:rPr lang="zh-CN" altLang="en-US" sz="2400" dirty="0">
                  <a:latin typeface="华文中宋" panose="02010600040101010101" pitchFamily="2" charset="-122"/>
                  <a:ea typeface="华文中宋" panose="02010600040101010101" pitchFamily="2" charset="-122"/>
                  <a:sym typeface="Calibri" panose="020F0502020204030204" pitchFamily="2" charset="0"/>
                </a:rPr>
                <a:t>体育</a:t>
              </a:r>
              <a:endPara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Calibri" panose="020F0502020204030204" pitchFamily="2" charset="0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3055">
        <p:wheel spokes="8"/>
      </p:transition>
    </mc:Choice>
    <mc:Fallback>
      <p:transition spd="slow" advTm="23055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3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8" presetClass="entr" presetSubtype="1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1" grpId="0" bldLvl="0" animBg="1"/>
      <p:bldP spid="2" grpId="0" bldLvl="0" animBg="1"/>
      <p:bldP spid="4" grpId="0" bldLvl="0" animBg="1"/>
      <p:bldP spid="6161" grpId="1" animBg="1"/>
      <p:bldP spid="2" grpId="1" animBg="1"/>
      <p:bldP spid="4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00465" y="1509024"/>
            <a:ext cx="4526279" cy="3009495"/>
          </a:xfrm>
          <a:prstGeom prst="rect">
            <a:avLst/>
          </a:prstGeom>
          <a:scene3d>
            <a:camera prst="isometricRightUp">
              <a:rot lat="600000" lon="18899995" rev="0"/>
            </a:camera>
            <a:lightRig rig="threePt" dir="t"/>
          </a:scene3d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47540" y="1835150"/>
            <a:ext cx="4461510" cy="2966720"/>
          </a:xfrm>
          <a:prstGeom prst="rect">
            <a:avLst/>
          </a:prstGeom>
          <a:scene3d>
            <a:camera prst="isometricOffAxis2Left">
              <a:rot lat="1292460" lon="265563" rev="21104367"/>
            </a:camera>
            <a:lightRig rig="threePt" dir="t"/>
          </a:scene3d>
        </p:spPr>
      </p:pic>
      <p:sp>
        <p:nvSpPr>
          <p:cNvPr id="23555" name="文本框 3"/>
          <p:cNvSpPr txBox="1"/>
          <p:nvPr/>
        </p:nvSpPr>
        <p:spPr>
          <a:xfrm>
            <a:off x="8389938" y="1144588"/>
            <a:ext cx="339725" cy="1079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/>
            <a:r>
              <a:rPr lang="en-US" altLang="zh-CN" sz="100" dirty="0">
                <a:latin typeface="Arial" panose="020B0604020202020204" pitchFamily="34" charset="0"/>
                <a:ea typeface="宋体" panose="02010600030101010101" pitchFamily="2" charset="-122"/>
                <a:hlinkClick r:id="rId3" action="ppaction://hlinksldjump"/>
              </a:rPr>
              <a:t>8</a:t>
            </a:r>
            <a:endParaRPr lang="zh-CN" altLang="en-US" sz="1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4" name="Group 8"/>
          <p:cNvGrpSpPr/>
          <p:nvPr/>
        </p:nvGrpSpPr>
        <p:grpSpPr>
          <a:xfrm>
            <a:off x="3347403" y="4797425"/>
            <a:ext cx="1771650" cy="1543050"/>
            <a:chOff x="0" y="0"/>
            <a:chExt cx="3720" cy="3240"/>
          </a:xfrm>
        </p:grpSpPr>
        <p:sp>
          <p:nvSpPr>
            <p:cNvPr id="5128" name="六边形 3"/>
            <p:cNvSpPr/>
            <p:nvPr/>
          </p:nvSpPr>
          <p:spPr>
            <a:xfrm rot="-1558129">
              <a:off x="0" y="0"/>
              <a:ext cx="3720" cy="3240"/>
            </a:xfrm>
            <a:prstGeom prst="hexagon">
              <a:avLst>
                <a:gd name="adj" fmla="val 24998"/>
                <a:gd name="vf" fmla="val 11547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t" anchorCtr="0"/>
            <a:p>
              <a:endParaRPr lang="zh-CN" altLang="en-US" sz="100" dirty="0"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2" charset="0"/>
              </a:endParaRPr>
            </a:p>
          </p:txBody>
        </p:sp>
        <p:sp>
          <p:nvSpPr>
            <p:cNvPr id="5129" name="椭圆 7"/>
            <p:cNvSpPr/>
            <p:nvPr/>
          </p:nvSpPr>
          <p:spPr>
            <a:xfrm>
              <a:off x="475" y="237"/>
              <a:ext cx="2770" cy="2770"/>
            </a:xfrm>
            <a:prstGeom prst="ellipse">
              <a:avLst/>
            </a:prstGeom>
            <a:solidFill>
              <a:srgbClr val="92D050"/>
            </a:solidFill>
            <a:ln w="9525">
              <a:noFill/>
            </a:ln>
          </p:spPr>
          <p:txBody>
            <a:bodyPr lIns="67627" tIns="35242" rIns="67627" bIns="35242" anchor="t" anchorCtr="0"/>
            <a:p>
              <a:endPara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Calibri" panose="020F0502020204030204" pitchFamily="2" charset="0"/>
              </a:endParaRPr>
            </a:p>
            <a:p>
              <a:r>
                <a:rPr lang="zh-CN" altLang="en-US" sz="2400" dirty="0">
                  <a:latin typeface="华文中宋" panose="02010600040101010101" pitchFamily="2" charset="-122"/>
                  <a:ea typeface="华文中宋" panose="02010600040101010101" pitchFamily="2" charset="-122"/>
                  <a:sym typeface="Calibri" panose="020F0502020204030204" pitchFamily="2" charset="0"/>
                </a:rPr>
                <a:t> 美育</a:t>
              </a:r>
              <a:endPara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Calibri" panose="020F0502020204030204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1817">
        <p:wheel spokes="8"/>
      </p:transition>
    </mc:Choice>
    <mc:Fallback>
      <p:transition spd="slow" advTm="11817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6XLO]$25]E]EO$UP{2DZ3Q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705" y="764540"/>
            <a:ext cx="5528945" cy="3702685"/>
          </a:xfrm>
          <a:prstGeom prst="round2DiagRect">
            <a:avLst/>
          </a:prstGeom>
        </p:spPr>
      </p:pic>
      <p:pic>
        <p:nvPicPr>
          <p:cNvPr id="3" name="图片 2" descr="ZE04PPF(P(548K70(){8~A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360" y="2725420"/>
            <a:ext cx="5767070" cy="4037965"/>
          </a:xfrm>
          <a:prstGeom prst="round2Diag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300470" y="981075"/>
            <a:ext cx="23691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20</a:t>
            </a:r>
            <a:r>
              <a:rPr lang="en-US" altLang="zh-CN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17</a:t>
            </a:r>
            <a:r>
              <a:rPr lang="zh-CN" altLang="en-US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年</a:t>
            </a:r>
            <a:endParaRPr lang="zh-CN" altLang="en-US" sz="24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grpSp>
        <p:nvGrpSpPr>
          <p:cNvPr id="4" name="Group 8"/>
          <p:cNvGrpSpPr/>
          <p:nvPr/>
        </p:nvGrpSpPr>
        <p:grpSpPr>
          <a:xfrm>
            <a:off x="539433" y="4797425"/>
            <a:ext cx="1771650" cy="1543050"/>
            <a:chOff x="0" y="0"/>
            <a:chExt cx="3720" cy="3240"/>
          </a:xfrm>
        </p:grpSpPr>
        <p:sp>
          <p:nvSpPr>
            <p:cNvPr id="5128" name="六边形 3"/>
            <p:cNvSpPr/>
            <p:nvPr/>
          </p:nvSpPr>
          <p:spPr>
            <a:xfrm rot="-1558129">
              <a:off x="0" y="0"/>
              <a:ext cx="3720" cy="3240"/>
            </a:xfrm>
            <a:prstGeom prst="hexagon">
              <a:avLst>
                <a:gd name="adj" fmla="val 24998"/>
                <a:gd name="vf" fmla="val 11547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t" anchorCtr="0"/>
            <a:p>
              <a:endParaRPr lang="zh-CN" altLang="en-US" sz="100" dirty="0"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2" charset="0"/>
              </a:endParaRPr>
            </a:p>
          </p:txBody>
        </p:sp>
        <p:sp>
          <p:nvSpPr>
            <p:cNvPr id="5129" name="椭圆 7"/>
            <p:cNvSpPr/>
            <p:nvPr/>
          </p:nvSpPr>
          <p:spPr>
            <a:xfrm>
              <a:off x="475" y="237"/>
              <a:ext cx="2770" cy="2770"/>
            </a:xfrm>
            <a:prstGeom prst="ellipse">
              <a:avLst/>
            </a:prstGeom>
            <a:solidFill>
              <a:srgbClr val="92D050"/>
            </a:solidFill>
            <a:ln w="9525">
              <a:noFill/>
            </a:ln>
          </p:spPr>
          <p:txBody>
            <a:bodyPr lIns="67627" tIns="35242" rIns="67627" bIns="35242" anchor="t" anchorCtr="0"/>
            <a:p>
              <a:endPara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Calibri" panose="020F0502020204030204" pitchFamily="2" charset="0"/>
              </a:endParaRPr>
            </a:p>
            <a:p>
              <a:r>
                <a:rPr lang="zh-CN" altLang="en-US" sz="2400" dirty="0">
                  <a:latin typeface="华文中宋" panose="02010600040101010101" pitchFamily="2" charset="-122"/>
                  <a:ea typeface="华文中宋" panose="02010600040101010101" pitchFamily="2" charset="-122"/>
                  <a:sym typeface="Calibri" panose="020F0502020204030204" pitchFamily="2" charset="0"/>
                </a:rPr>
                <a:t> 美育</a:t>
              </a:r>
              <a:endPara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Calibri" panose="020F0502020204030204" pitchFamily="2" charset="0"/>
              </a:endParaRPr>
            </a:p>
          </p:txBody>
        </p:sp>
      </p:grp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3701">
        <p:wheel spokes="8"/>
      </p:transition>
    </mc:Choice>
    <mc:Fallback>
      <p:transition spd="slow" advTm="13701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750" y="836930"/>
            <a:ext cx="3051175" cy="3438525"/>
          </a:xfrm>
          <a:prstGeom prst="can">
            <a:avLst/>
          </a:prstGeom>
        </p:spPr>
      </p:pic>
      <p:pic>
        <p:nvPicPr>
          <p:cNvPr id="4" name="图片 3" descr="]U8JZ{3LMB4`L`15D4A[3A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100" y="1844675"/>
            <a:ext cx="4035425" cy="3962400"/>
          </a:xfrm>
          <a:prstGeom prst="can">
            <a:avLst/>
          </a:prstGeom>
        </p:spPr>
      </p:pic>
      <p:grpSp>
        <p:nvGrpSpPr>
          <p:cNvPr id="5" name="Group 8"/>
          <p:cNvGrpSpPr/>
          <p:nvPr/>
        </p:nvGrpSpPr>
        <p:grpSpPr>
          <a:xfrm>
            <a:off x="971868" y="4580890"/>
            <a:ext cx="1771650" cy="1543050"/>
            <a:chOff x="0" y="0"/>
            <a:chExt cx="3720" cy="3240"/>
          </a:xfrm>
        </p:grpSpPr>
        <p:sp>
          <p:nvSpPr>
            <p:cNvPr id="5128" name="六边形 3"/>
            <p:cNvSpPr/>
            <p:nvPr/>
          </p:nvSpPr>
          <p:spPr>
            <a:xfrm rot="-1558129">
              <a:off x="0" y="0"/>
              <a:ext cx="3720" cy="3240"/>
            </a:xfrm>
            <a:prstGeom prst="hexagon">
              <a:avLst>
                <a:gd name="adj" fmla="val 24998"/>
                <a:gd name="vf" fmla="val 11547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t" anchorCtr="0"/>
            <a:p>
              <a:endParaRPr lang="zh-CN" altLang="en-US" sz="100" dirty="0"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2" charset="0"/>
              </a:endParaRPr>
            </a:p>
          </p:txBody>
        </p:sp>
        <p:sp>
          <p:nvSpPr>
            <p:cNvPr id="5129" name="椭圆 7"/>
            <p:cNvSpPr/>
            <p:nvPr/>
          </p:nvSpPr>
          <p:spPr>
            <a:xfrm>
              <a:off x="475" y="237"/>
              <a:ext cx="2770" cy="2770"/>
            </a:xfrm>
            <a:prstGeom prst="ellipse">
              <a:avLst/>
            </a:prstGeom>
            <a:solidFill>
              <a:srgbClr val="92D050"/>
            </a:solidFill>
            <a:ln w="9525">
              <a:noFill/>
            </a:ln>
          </p:spPr>
          <p:txBody>
            <a:bodyPr lIns="67627" tIns="35242" rIns="67627" bIns="35242" anchor="t" anchorCtr="0"/>
            <a:p>
              <a:pPr algn="ctr"/>
              <a:r>
                <a:rPr lang="zh-CN" altLang="en-US" sz="2400" dirty="0">
                  <a:latin typeface="华文中宋" panose="02010600040101010101" pitchFamily="2" charset="-122"/>
                  <a:ea typeface="华文中宋" panose="02010600040101010101" pitchFamily="2" charset="-122"/>
                  <a:sym typeface="Calibri" panose="020F0502020204030204" pitchFamily="2" charset="0"/>
                </a:rPr>
                <a:t>装扮校园</a:t>
              </a:r>
              <a:endPara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Calibri" panose="020F0502020204030204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6717">
        <p:wheel spokes="8"/>
      </p:transition>
    </mc:Choice>
    <mc:Fallback>
      <p:transition spd="slow" advTm="6717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Group 8"/>
          <p:cNvGrpSpPr/>
          <p:nvPr/>
        </p:nvGrpSpPr>
        <p:grpSpPr>
          <a:xfrm>
            <a:off x="107633" y="5157470"/>
            <a:ext cx="1771650" cy="1543050"/>
            <a:chOff x="0" y="0"/>
            <a:chExt cx="3720" cy="3240"/>
          </a:xfrm>
        </p:grpSpPr>
        <p:sp>
          <p:nvSpPr>
            <p:cNvPr id="5128" name="六边形 3"/>
            <p:cNvSpPr/>
            <p:nvPr/>
          </p:nvSpPr>
          <p:spPr>
            <a:xfrm rot="-1558129">
              <a:off x="0" y="0"/>
              <a:ext cx="3720" cy="3240"/>
            </a:xfrm>
            <a:prstGeom prst="hexagon">
              <a:avLst>
                <a:gd name="adj" fmla="val 24998"/>
                <a:gd name="vf" fmla="val 11547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t" anchorCtr="0"/>
            <a:p>
              <a:endParaRPr lang="zh-CN" altLang="en-US" sz="100" dirty="0"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2" charset="0"/>
              </a:endParaRPr>
            </a:p>
          </p:txBody>
        </p:sp>
        <p:sp>
          <p:nvSpPr>
            <p:cNvPr id="5129" name="椭圆 7"/>
            <p:cNvSpPr/>
            <p:nvPr/>
          </p:nvSpPr>
          <p:spPr>
            <a:xfrm>
              <a:off x="475" y="237"/>
              <a:ext cx="2770" cy="2770"/>
            </a:xfrm>
            <a:prstGeom prst="ellipse">
              <a:avLst/>
            </a:prstGeom>
            <a:solidFill>
              <a:srgbClr val="92D050"/>
            </a:solidFill>
            <a:ln w="9525">
              <a:noFill/>
            </a:ln>
          </p:spPr>
          <p:txBody>
            <a:bodyPr lIns="67627" tIns="35242" rIns="67627" bIns="35242" anchor="t" anchorCtr="0"/>
            <a:p>
              <a:pPr algn="ctr"/>
              <a:r>
                <a:rPr lang="zh-CN" altLang="en-US" sz="2400" dirty="0">
                  <a:latin typeface="华文中宋" panose="02010600040101010101" pitchFamily="2" charset="-122"/>
                  <a:ea typeface="华文中宋" panose="02010600040101010101" pitchFamily="2" charset="-122"/>
                  <a:sym typeface="Calibri" panose="020F0502020204030204" pitchFamily="2" charset="0"/>
                </a:rPr>
                <a:t>劳动教育</a:t>
              </a:r>
              <a:endPara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Calibri" panose="020F0502020204030204" pitchFamily="2" charset="0"/>
              </a:endParaRPr>
            </a:p>
          </p:txBody>
        </p:sp>
      </p:grp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4572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AS[QNOOSF2)F`(DCXQ4)%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20" y="722630"/>
            <a:ext cx="7507605" cy="2763520"/>
          </a:xfrm>
          <a:prstGeom prst="rect">
            <a:avLst/>
          </a:prstGeom>
        </p:spPr>
      </p:pic>
      <p:pic>
        <p:nvPicPr>
          <p:cNvPr id="102" name="图片 101"/>
          <p:cNvPicPr/>
          <p:nvPr/>
        </p:nvPicPr>
        <p:blipFill>
          <a:blip r:embed="rId3"/>
          <a:stretch>
            <a:fillRect/>
          </a:stretch>
        </p:blipFill>
        <p:spPr>
          <a:xfrm>
            <a:off x="2268220" y="3724910"/>
            <a:ext cx="6449060" cy="2864485"/>
          </a:xfrm>
          <a:prstGeom prst="round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595">
        <p:wheel spokes="8"/>
      </p:transition>
    </mc:Choice>
    <mc:Fallback>
      <p:transition spd="slow" advTm="15595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6561" name="图片 1" descr="未命名_meitu_1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0" y="692785"/>
            <a:ext cx="7186930" cy="60852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3987">
    <p:wipe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6W2XKIPYVGT~2H51V099~{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0" y="1412875"/>
            <a:ext cx="6786245" cy="4687570"/>
          </a:xfrm>
          <a:prstGeom prst="rect">
            <a:avLst/>
          </a:prstGeom>
        </p:spPr>
      </p:pic>
      <p:grpSp>
        <p:nvGrpSpPr>
          <p:cNvPr id="5" name="Group 8"/>
          <p:cNvGrpSpPr/>
          <p:nvPr/>
        </p:nvGrpSpPr>
        <p:grpSpPr>
          <a:xfrm>
            <a:off x="7020243" y="1268730"/>
            <a:ext cx="1771650" cy="1543050"/>
            <a:chOff x="0" y="0"/>
            <a:chExt cx="3720" cy="3240"/>
          </a:xfrm>
        </p:grpSpPr>
        <p:sp>
          <p:nvSpPr>
            <p:cNvPr id="5128" name="六边形 3"/>
            <p:cNvSpPr/>
            <p:nvPr/>
          </p:nvSpPr>
          <p:spPr>
            <a:xfrm rot="-1558129">
              <a:off x="0" y="0"/>
              <a:ext cx="3720" cy="3240"/>
            </a:xfrm>
            <a:prstGeom prst="hexagon">
              <a:avLst>
                <a:gd name="adj" fmla="val 24998"/>
                <a:gd name="vf" fmla="val 11547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t" anchorCtr="0"/>
            <a:p>
              <a:endParaRPr lang="zh-CN" altLang="en-US" sz="100" dirty="0"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2" charset="0"/>
              </a:endParaRPr>
            </a:p>
          </p:txBody>
        </p:sp>
        <p:sp>
          <p:nvSpPr>
            <p:cNvPr id="5129" name="椭圆 7"/>
            <p:cNvSpPr/>
            <p:nvPr/>
          </p:nvSpPr>
          <p:spPr>
            <a:xfrm>
              <a:off x="475" y="237"/>
              <a:ext cx="2770" cy="2770"/>
            </a:xfrm>
            <a:prstGeom prst="ellipse">
              <a:avLst/>
            </a:prstGeom>
            <a:solidFill>
              <a:srgbClr val="92D050"/>
            </a:solidFill>
            <a:ln w="9525">
              <a:noFill/>
            </a:ln>
          </p:spPr>
          <p:txBody>
            <a:bodyPr lIns="67627" tIns="35242" rIns="67627" bIns="35242" anchor="t" anchorCtr="0"/>
            <a:p>
              <a:pPr algn="ctr"/>
              <a:r>
                <a:rPr lang="zh-CN" altLang="en-US" sz="2400" dirty="0">
                  <a:latin typeface="华文中宋" panose="02010600040101010101" pitchFamily="2" charset="-122"/>
                  <a:ea typeface="华文中宋" panose="02010600040101010101" pitchFamily="2" charset="-122"/>
                  <a:sym typeface="Calibri" panose="020F0502020204030204" pitchFamily="2" charset="0"/>
                </a:rPr>
                <a:t>脑力体力</a:t>
              </a:r>
              <a:endPara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Calibri" panose="020F0502020204030204" pitchFamily="2" charset="0"/>
              </a:endParaRPr>
            </a:p>
          </p:txBody>
        </p:sp>
      </p:grp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8377">
        <p:wheel spokes="8"/>
      </p:transition>
    </mc:Choice>
    <mc:Fallback>
      <p:transition spd="slow" advTm="8377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5" name="六边形 2"/>
          <p:cNvSpPr/>
          <p:nvPr/>
        </p:nvSpPr>
        <p:spPr>
          <a:xfrm rot="-5400000">
            <a:off x="5889625" y="1374775"/>
            <a:ext cx="1771650" cy="1543050"/>
          </a:xfrm>
          <a:prstGeom prst="hexagon">
            <a:avLst>
              <a:gd name="adj" fmla="val 24998"/>
              <a:gd name="vf" fmla="val 115470"/>
            </a:avLst>
          </a:prstGeom>
          <a:solidFill>
            <a:schemeClr val="bg1"/>
          </a:solidFill>
          <a:ln w="9525">
            <a:noFill/>
          </a:ln>
        </p:spPr>
        <p:txBody>
          <a:bodyPr anchor="t" anchorCtr="0"/>
          <a:p>
            <a:endParaRPr lang="zh-CN" altLang="en-US" sz="100" dirty="0">
              <a:latin typeface="Arial" panose="020B0604020202020204" pitchFamily="34" charset="0"/>
              <a:ea typeface="宋体" panose="02010600030101010101" pitchFamily="2" charset="-122"/>
              <a:sym typeface="Calibri" panose="020F0502020204030204" pitchFamily="2" charset="0"/>
            </a:endParaRPr>
          </a:p>
        </p:txBody>
      </p:sp>
      <p:sp>
        <p:nvSpPr>
          <p:cNvPr id="26631" name="文本框 18"/>
          <p:cNvSpPr txBox="1"/>
          <p:nvPr/>
        </p:nvSpPr>
        <p:spPr>
          <a:xfrm>
            <a:off x="8389938" y="1144588"/>
            <a:ext cx="339725" cy="1079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/>
            <a:r>
              <a:rPr lang="en-US" altLang="zh-CN" sz="100" dirty="0"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endParaRPr lang="zh-CN" altLang="en-US" sz="1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矩形 14"/>
          <p:cNvSpPr/>
          <p:nvPr/>
        </p:nvSpPr>
        <p:spPr>
          <a:xfrm>
            <a:off x="323215" y="1870075"/>
            <a:ext cx="7247255" cy="55245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  <p:txBody>
          <a:bodyPr anchor="t" anchorCtr="0"/>
          <a:p>
            <a:pPr algn="ctr"/>
            <a:r>
              <a:rPr lang="zh-CN" altLang="en-US" sz="3000" dirty="0">
                <a:solidFill>
                  <a:srgbClr val="404040"/>
                </a:solidFill>
                <a:latin typeface="Arial" panose="020B0604020202020204" pitchFamily="34" charset="0"/>
                <a:ea typeface="华文隶书" panose="02010800040101010101" pitchFamily="2" charset="-122"/>
                <a:sym typeface="Calibri" panose="020F0502020204030204" pitchFamily="2" charset="0"/>
              </a:rPr>
              <a:t>编好教材，用科学内容规范剪纸教学</a:t>
            </a:r>
            <a:endParaRPr lang="zh-CN" altLang="en-US" sz="3000" dirty="0">
              <a:solidFill>
                <a:srgbClr val="404040"/>
              </a:solidFill>
              <a:latin typeface="Arial" panose="020B0604020202020204" pitchFamily="34" charset="0"/>
              <a:ea typeface="华文隶书" panose="02010800040101010101" pitchFamily="2" charset="-122"/>
              <a:sym typeface="Calibri" panose="020F0502020204030204" pitchFamily="2" charset="0"/>
            </a:endParaRPr>
          </a:p>
        </p:txBody>
      </p:sp>
      <p:sp>
        <p:nvSpPr>
          <p:cNvPr id="4" name="矩形 14"/>
          <p:cNvSpPr/>
          <p:nvPr/>
        </p:nvSpPr>
        <p:spPr>
          <a:xfrm>
            <a:off x="467360" y="2826385"/>
            <a:ext cx="7247255" cy="55245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anchor="t" anchorCtr="0"/>
          <a:p>
            <a:pPr algn="ctr"/>
            <a:r>
              <a:rPr lang="zh-CN" altLang="en-US" sz="3000" dirty="0">
                <a:solidFill>
                  <a:srgbClr val="404040"/>
                </a:solidFill>
                <a:latin typeface="Arial" panose="020B0604020202020204" pitchFamily="34" charset="0"/>
                <a:ea typeface="华文隶书" panose="02010800040101010101" pitchFamily="2" charset="-122"/>
                <a:sym typeface="Calibri" panose="020F0502020204030204" pitchFamily="2" charset="0"/>
              </a:rPr>
              <a:t>落实课程，以扎实活动实现教学长效</a:t>
            </a:r>
            <a:endParaRPr lang="zh-CN" altLang="en-US" sz="3000" dirty="0">
              <a:solidFill>
                <a:srgbClr val="404040"/>
              </a:solidFill>
              <a:latin typeface="Arial" panose="020B0604020202020204" pitchFamily="34" charset="0"/>
              <a:ea typeface="华文隶书" panose="02010800040101010101" pitchFamily="2" charset="-122"/>
              <a:sym typeface="Calibri" panose="020F0502020204030204" pitchFamily="2" charset="0"/>
            </a:endParaRPr>
          </a:p>
        </p:txBody>
      </p:sp>
      <p:sp>
        <p:nvSpPr>
          <p:cNvPr id="6161" name="矩形 14"/>
          <p:cNvSpPr/>
          <p:nvPr/>
        </p:nvSpPr>
        <p:spPr>
          <a:xfrm>
            <a:off x="107950" y="836930"/>
            <a:ext cx="7076440" cy="49911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anchor="t" anchorCtr="0"/>
          <a:p>
            <a:pPr algn="ctr"/>
            <a:r>
              <a:rPr lang="zh-CN" altLang="en-US" sz="3000" dirty="0">
                <a:solidFill>
                  <a:srgbClr val="404040"/>
                </a:solidFill>
                <a:latin typeface="Arial" panose="020B0604020202020204" pitchFamily="34" charset="0"/>
                <a:ea typeface="华文隶书" panose="02010800040101010101" pitchFamily="2" charset="-122"/>
                <a:sym typeface="Calibri" panose="020F0502020204030204" pitchFamily="2" charset="0"/>
              </a:rPr>
              <a:t>抓好培训，用优秀师资保证剪纸活动</a:t>
            </a:r>
            <a:endParaRPr lang="zh-CN" altLang="en-US" sz="3000" dirty="0">
              <a:solidFill>
                <a:srgbClr val="404040"/>
              </a:solidFill>
              <a:latin typeface="Arial" panose="020B0604020202020204" pitchFamily="34" charset="0"/>
              <a:ea typeface="华文隶书" panose="02010800040101010101" pitchFamily="2" charset="-122"/>
              <a:sym typeface="Calibri" panose="020F0502020204030204" pitchFamily="2" charset="0"/>
            </a:endParaRPr>
          </a:p>
        </p:txBody>
      </p:sp>
      <p:sp>
        <p:nvSpPr>
          <p:cNvPr id="3" name="矩形 14"/>
          <p:cNvSpPr/>
          <p:nvPr/>
        </p:nvSpPr>
        <p:spPr>
          <a:xfrm>
            <a:off x="683260" y="3717290"/>
            <a:ext cx="7247255" cy="5524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</p:spPr>
        <p:txBody>
          <a:bodyPr anchor="t" anchorCtr="0"/>
          <a:p>
            <a:pPr algn="ctr"/>
            <a:r>
              <a:rPr lang="zh-CN" altLang="en-US" sz="3000" dirty="0">
                <a:solidFill>
                  <a:srgbClr val="404040"/>
                </a:solidFill>
                <a:latin typeface="Arial" panose="020B0604020202020204" pitchFamily="34" charset="0"/>
                <a:ea typeface="华文隶书" panose="02010800040101010101" pitchFamily="2" charset="-122"/>
                <a:sym typeface="Calibri" panose="020F0502020204030204" pitchFamily="2" charset="0"/>
              </a:rPr>
              <a:t>搭建平台，用多样形式拓展剪纸规模</a:t>
            </a:r>
            <a:endParaRPr lang="zh-CN" altLang="en-US" sz="3000" dirty="0">
              <a:solidFill>
                <a:srgbClr val="404040"/>
              </a:solidFill>
              <a:latin typeface="Arial" panose="020B0604020202020204" pitchFamily="34" charset="0"/>
              <a:ea typeface="华文隶书" panose="02010800040101010101" pitchFamily="2" charset="-122"/>
              <a:sym typeface="Calibri" panose="020F0502020204030204" pitchFamily="2" charset="0"/>
            </a:endParaRPr>
          </a:p>
        </p:txBody>
      </p:sp>
      <p:sp>
        <p:nvSpPr>
          <p:cNvPr id="5" name="矩形 14"/>
          <p:cNvSpPr/>
          <p:nvPr/>
        </p:nvSpPr>
        <p:spPr>
          <a:xfrm>
            <a:off x="899795" y="4761230"/>
            <a:ext cx="7247255" cy="552450"/>
          </a:xfrm>
          <a:prstGeom prst="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ln w="9525">
            <a:noFill/>
          </a:ln>
        </p:spPr>
        <p:txBody>
          <a:bodyPr anchor="t" anchorCtr="0"/>
          <a:p>
            <a:pPr algn="ctr"/>
            <a:r>
              <a:rPr lang="zh-CN" altLang="en-US" sz="3000" dirty="0">
                <a:solidFill>
                  <a:srgbClr val="404040"/>
                </a:solidFill>
                <a:latin typeface="Arial" panose="020B0604020202020204" pitchFamily="34" charset="0"/>
                <a:ea typeface="华文隶书" panose="02010800040101010101" pitchFamily="2" charset="-122"/>
                <a:sym typeface="Calibri" panose="020F0502020204030204" pitchFamily="2" charset="0"/>
              </a:rPr>
              <a:t>开展科研，用科学理念推动创建发展</a:t>
            </a:r>
            <a:endParaRPr lang="zh-CN" altLang="en-US" sz="3000" dirty="0">
              <a:solidFill>
                <a:srgbClr val="404040"/>
              </a:solidFill>
              <a:latin typeface="Arial" panose="020B0604020202020204" pitchFamily="34" charset="0"/>
              <a:ea typeface="华文隶书" panose="02010800040101010101" pitchFamily="2" charset="-122"/>
              <a:sym typeface="Calibri" panose="020F0502020204030204" pitchFamily="2" charset="0"/>
            </a:endParaRPr>
          </a:p>
        </p:txBody>
      </p:sp>
      <p:sp>
        <p:nvSpPr>
          <p:cNvPr id="6" name="矩形 14"/>
          <p:cNvSpPr/>
          <p:nvPr/>
        </p:nvSpPr>
        <p:spPr>
          <a:xfrm>
            <a:off x="1143000" y="5805170"/>
            <a:ext cx="7247255" cy="552450"/>
          </a:xfrm>
          <a:prstGeom prst="rect">
            <a:avLst/>
          </a:prstGeom>
          <a:gradFill>
            <a:gsLst>
              <a:gs pos="100000">
                <a:srgbClr val="EEC988"/>
              </a:gs>
              <a:gs pos="0">
                <a:srgbClr val="CB954D"/>
              </a:gs>
            </a:gsLst>
            <a:lin scaled="1"/>
          </a:gradFill>
          <a:ln w="9525">
            <a:noFill/>
          </a:ln>
        </p:spPr>
        <p:txBody>
          <a:bodyPr anchor="t" anchorCtr="0"/>
          <a:p>
            <a:pPr algn="ctr"/>
            <a:r>
              <a:rPr lang="zh-CN" altLang="en-US" sz="3000" dirty="0">
                <a:solidFill>
                  <a:srgbClr val="404040"/>
                </a:solidFill>
                <a:latin typeface="Arial" panose="020B0604020202020204" pitchFamily="34" charset="0"/>
                <a:ea typeface="华文隶书" panose="02010800040101010101" pitchFamily="2" charset="-122"/>
                <a:sym typeface="Calibri" panose="020F0502020204030204" pitchFamily="2" charset="0"/>
              </a:rPr>
              <a:t>聚焦特色，艺术剪纸凸显校园文化</a:t>
            </a:r>
            <a:endParaRPr lang="zh-CN" altLang="en-US" sz="3000" dirty="0">
              <a:solidFill>
                <a:srgbClr val="404040"/>
              </a:solidFill>
              <a:latin typeface="Arial" panose="020B0604020202020204" pitchFamily="34" charset="0"/>
              <a:ea typeface="华文隶书" panose="02010800040101010101" pitchFamily="2" charset="-122"/>
              <a:sym typeface="Calibri" panose="020F0502020204030204" pitchFamily="2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59642">
        <p:wheel spokes="8"/>
      </p:transition>
    </mc:Choice>
    <mc:Fallback>
      <p:transition spd="slow" advTm="59642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1" grpId="0" animBg="1"/>
      <p:bldP spid="2" grpId="0" animBg="1"/>
      <p:bldP spid="4" grpId="0" animBg="1"/>
      <p:bldP spid="3" grpId="0" animBg="1"/>
      <p:bldP spid="5" grpId="0" bldLvl="0" animBg="1"/>
      <p:bldP spid="6" grpId="0" bldLvl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1" name="文本框 100"/>
          <p:cNvSpPr txBox="1"/>
          <p:nvPr/>
        </p:nvSpPr>
        <p:spPr>
          <a:xfrm>
            <a:off x="539750" y="1341120"/>
            <a:ext cx="8053070" cy="47078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立足特色项目</a:t>
            </a:r>
            <a:endParaRPr lang="zh-CN" altLang="en-US" sz="6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en-US" altLang="zh-CN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 </a:t>
            </a:r>
            <a:endParaRPr lang="en-US" altLang="zh-CN" sz="6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en-US" altLang="zh-CN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 </a:t>
            </a:r>
            <a:r>
              <a:rPr lang="zh-CN" alt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发展学校特色</a:t>
            </a:r>
            <a:endParaRPr lang="zh-CN" altLang="en-US" sz="6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en-US" altLang="zh-CN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       </a:t>
            </a:r>
            <a:endParaRPr lang="en-US" altLang="zh-CN" sz="6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en-US" altLang="zh-CN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        </a:t>
            </a:r>
            <a:r>
              <a:rPr lang="zh-CN" alt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建设特色品牌</a:t>
            </a:r>
            <a:endParaRPr lang="zh-CN" altLang="en-US" sz="6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8151">
        <p:wheel spokes="8"/>
      </p:transition>
    </mc:Choice>
    <mc:Fallback>
      <p:transition spd="slow" advTm="18151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1" name="文本框 100" descr="7b0a2020202022776f7264617274223a20227b5c2269645c223a32303430323631392c5c227469645c223a31333437387d220a7d0a"/>
          <p:cNvSpPr txBox="1"/>
          <p:nvPr/>
        </p:nvSpPr>
        <p:spPr>
          <a:xfrm>
            <a:off x="539750" y="1998345"/>
            <a:ext cx="7976870" cy="2861310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 wrap="square">
            <a:spAutoFit/>
          </a:bodyPr>
          <a:p>
            <a:r>
              <a:rPr lang="zh-CN" altLang="en-US" sz="6000" b="1" spc="600">
                <a:ln w="34925">
                  <a:solidFill>
                    <a:srgbClr val="F9FBFA"/>
                  </a:solidFill>
                </a:ln>
                <a:gradFill>
                  <a:gsLst>
                    <a:gs pos="36000">
                      <a:srgbClr val="EA8080"/>
                    </a:gs>
                    <a:gs pos="100000">
                      <a:srgbClr val="EA8080"/>
                    </a:gs>
                  </a:gsLst>
                  <a:lin ang="21240000" scaled="0"/>
                </a:gradFill>
                <a:effectLst>
                  <a:outerShdw dist="50800" dir="2700000" algn="tl" rotWithShape="0">
                    <a:srgbClr val="EA8080">
                      <a:alpha val="100000"/>
                    </a:srgbClr>
                  </a:outerShdw>
                </a:effectLst>
                <a:latin typeface="汉仪铸字卡酷体简" charset="0"/>
                <a:ea typeface="汉仪雅酷黑 65W" panose="020B0604020202020204" charset="-122"/>
                <a:cs typeface="汉仪铸字卡酷体简" charset="0"/>
              </a:rPr>
              <a:t>人人一把剪刀</a:t>
            </a:r>
            <a:endParaRPr lang="zh-CN" altLang="en-US" sz="6000" b="1" spc="600">
              <a:ln w="34925">
                <a:solidFill>
                  <a:srgbClr val="F9FBFA"/>
                </a:solidFill>
              </a:ln>
              <a:gradFill>
                <a:gsLst>
                  <a:gs pos="36000">
                    <a:srgbClr val="EA8080"/>
                  </a:gs>
                  <a:gs pos="100000">
                    <a:srgbClr val="EA8080"/>
                  </a:gs>
                </a:gsLst>
                <a:lin ang="21240000" scaled="0"/>
              </a:gradFill>
              <a:effectLst>
                <a:outerShdw dist="50800" dir="2700000" algn="tl" rotWithShape="0">
                  <a:srgbClr val="EA8080">
                    <a:alpha val="100000"/>
                  </a:srgbClr>
                </a:outerShdw>
              </a:effectLst>
              <a:latin typeface="汉仪铸字卡酷体简" charset="0"/>
              <a:ea typeface="汉仪雅酷黑 65W" panose="020B0604020202020204" charset="-122"/>
              <a:cs typeface="汉仪铸字卡酷体简" charset="0"/>
            </a:endParaRPr>
          </a:p>
          <a:p>
            <a:endParaRPr lang="zh-CN" altLang="en-US" sz="6000" b="1" spc="600">
              <a:ln w="34925">
                <a:solidFill>
                  <a:srgbClr val="F9FBFA"/>
                </a:solidFill>
              </a:ln>
              <a:gradFill>
                <a:gsLst>
                  <a:gs pos="36000">
                    <a:srgbClr val="EA8080"/>
                  </a:gs>
                  <a:gs pos="100000">
                    <a:srgbClr val="EA8080"/>
                  </a:gs>
                </a:gsLst>
                <a:lin ang="21240000" scaled="0"/>
              </a:gradFill>
              <a:effectLst>
                <a:outerShdw dist="50800" dir="2700000" algn="tl" rotWithShape="0">
                  <a:srgbClr val="EA8080">
                    <a:alpha val="100000"/>
                  </a:srgbClr>
                </a:outerShdw>
              </a:effectLst>
              <a:latin typeface="汉仪铸字卡酷体简" charset="0"/>
              <a:ea typeface="汉仪雅酷黑 65W" panose="020B0604020202020204" charset="-122"/>
              <a:cs typeface="汉仪铸字卡酷体简" charset="0"/>
            </a:endParaRPr>
          </a:p>
          <a:p>
            <a:r>
              <a:rPr lang="zh-CN" altLang="en-US" sz="6000" b="1" spc="600">
                <a:ln w="34925">
                  <a:solidFill>
                    <a:srgbClr val="F9FBFA"/>
                  </a:solidFill>
                </a:ln>
                <a:gradFill>
                  <a:gsLst>
                    <a:gs pos="36000">
                      <a:srgbClr val="EA8080"/>
                    </a:gs>
                    <a:gs pos="100000">
                      <a:srgbClr val="EA8080"/>
                    </a:gs>
                  </a:gsLst>
                  <a:lin ang="21240000" scaled="0"/>
                </a:gradFill>
                <a:effectLst>
                  <a:outerShdw dist="50800" dir="2700000" algn="tl" rotWithShape="0">
                    <a:srgbClr val="EA8080">
                      <a:alpha val="100000"/>
                    </a:srgbClr>
                  </a:outerShdw>
                </a:effectLst>
                <a:latin typeface="汉仪铸字卡酷体简" charset="0"/>
                <a:ea typeface="汉仪雅酷黑 65W" panose="020B0604020202020204" charset="-122"/>
                <a:cs typeface="汉仪铸字卡酷体简" charset="0"/>
              </a:rPr>
              <a:t> </a:t>
            </a:r>
            <a:r>
              <a:rPr lang="en-US" altLang="zh-CN" sz="6000" b="1" spc="600">
                <a:ln w="34925">
                  <a:solidFill>
                    <a:srgbClr val="F9FBFA"/>
                  </a:solidFill>
                </a:ln>
                <a:gradFill>
                  <a:gsLst>
                    <a:gs pos="36000">
                      <a:srgbClr val="EA8080"/>
                    </a:gs>
                    <a:gs pos="100000">
                      <a:srgbClr val="EA8080"/>
                    </a:gs>
                  </a:gsLst>
                  <a:lin ang="21240000" scaled="0"/>
                </a:gradFill>
                <a:effectLst>
                  <a:outerShdw dist="50800" dir="2700000" algn="tl" rotWithShape="0">
                    <a:srgbClr val="EA8080">
                      <a:alpha val="100000"/>
                    </a:srgbClr>
                  </a:outerShdw>
                </a:effectLst>
                <a:latin typeface="汉仪铸字卡酷体简" charset="0"/>
                <a:ea typeface="汉仪雅酷黑 65W" panose="020B0604020202020204" charset="-122"/>
                <a:cs typeface="汉仪铸字卡酷体简" charset="0"/>
              </a:rPr>
              <a:t>     </a:t>
            </a:r>
            <a:r>
              <a:rPr lang="zh-CN" altLang="en-US" sz="6000" b="1" spc="600">
                <a:ln w="34925">
                  <a:solidFill>
                    <a:srgbClr val="F9FBFA"/>
                  </a:solidFill>
                </a:ln>
                <a:gradFill>
                  <a:gsLst>
                    <a:gs pos="36000">
                      <a:srgbClr val="EA8080"/>
                    </a:gs>
                    <a:gs pos="100000">
                      <a:srgbClr val="EA8080"/>
                    </a:gs>
                  </a:gsLst>
                  <a:lin ang="21240000" scaled="0"/>
                </a:gradFill>
                <a:effectLst>
                  <a:outerShdw dist="50800" dir="2700000" algn="tl" rotWithShape="0">
                    <a:srgbClr val="EA8080">
                      <a:alpha val="100000"/>
                    </a:srgbClr>
                  </a:outerShdw>
                </a:effectLst>
                <a:latin typeface="汉仪铸字卡酷体简" charset="0"/>
                <a:ea typeface="汉仪雅酷黑 65W" panose="020B0604020202020204" charset="-122"/>
                <a:cs typeface="汉仪铸字卡酷体简" charset="0"/>
              </a:rPr>
              <a:t>个个都会剪纸</a:t>
            </a:r>
            <a:endParaRPr lang="zh-CN" altLang="en-US" sz="6000" b="1" spc="600">
              <a:ln w="34925">
                <a:solidFill>
                  <a:srgbClr val="F9FBFA"/>
                </a:solidFill>
              </a:ln>
              <a:gradFill>
                <a:gsLst>
                  <a:gs pos="36000">
                    <a:srgbClr val="EA8080"/>
                  </a:gs>
                  <a:gs pos="100000">
                    <a:srgbClr val="EA8080"/>
                  </a:gs>
                </a:gsLst>
                <a:lin ang="21240000" scaled="0"/>
              </a:gradFill>
              <a:effectLst>
                <a:outerShdw dist="50800" dir="2700000" algn="tl" rotWithShape="0">
                  <a:srgbClr val="EA8080">
                    <a:alpha val="100000"/>
                  </a:srgbClr>
                </a:outerShdw>
              </a:effectLst>
              <a:latin typeface="汉仪铸字卡酷体简" charset="0"/>
              <a:ea typeface="汉仪雅酷黑 65W" panose="020B0604020202020204" charset="-122"/>
              <a:cs typeface="汉仪铸字卡酷体简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0515">
        <p:wheel spokes="8"/>
      </p:transition>
    </mc:Choice>
    <mc:Fallback>
      <p:transition spd="slow" advTm="10515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1" bldLvl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5" name="直接连接符 4"/>
          <p:cNvCxnSpPr/>
          <p:nvPr/>
        </p:nvCxnSpPr>
        <p:spPr>
          <a:xfrm>
            <a:off x="179388" y="3789363"/>
            <a:ext cx="8856663" cy="11113"/>
          </a:xfrm>
          <a:prstGeom prst="line">
            <a:avLst/>
          </a:prstGeom>
          <a:ln w="34925">
            <a:solidFill>
              <a:srgbClr val="E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66" name="Freeform 6"/>
          <p:cNvSpPr>
            <a:spLocks noEditPoints="1"/>
          </p:cNvSpPr>
          <p:nvPr/>
        </p:nvSpPr>
        <p:spPr>
          <a:xfrm>
            <a:off x="3135313" y="1103313"/>
            <a:ext cx="2376487" cy="2417762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134" h="1219">
                <a:moveTo>
                  <a:pt x="607" y="1059"/>
                </a:moveTo>
                <a:cubicBezTo>
                  <a:pt x="607" y="1054"/>
                  <a:pt x="612" y="1043"/>
                  <a:pt x="614" y="1041"/>
                </a:cubicBezTo>
                <a:cubicBezTo>
                  <a:pt x="619" y="1045"/>
                  <a:pt x="615" y="1056"/>
                  <a:pt x="615" y="1064"/>
                </a:cubicBezTo>
                <a:lnTo>
                  <a:pt x="615" y="1079"/>
                </a:lnTo>
                <a:cubicBezTo>
                  <a:pt x="611" y="1078"/>
                  <a:pt x="607" y="1069"/>
                  <a:pt x="607" y="1064"/>
                </a:cubicBezTo>
                <a:lnTo>
                  <a:pt x="607" y="1059"/>
                </a:lnTo>
                <a:close/>
                <a:moveTo>
                  <a:pt x="516" y="1028"/>
                </a:moveTo>
                <a:cubicBezTo>
                  <a:pt x="516" y="1017"/>
                  <a:pt x="524" y="1011"/>
                  <a:pt x="534" y="1011"/>
                </a:cubicBezTo>
                <a:lnTo>
                  <a:pt x="535" y="1011"/>
                </a:lnTo>
                <a:cubicBezTo>
                  <a:pt x="539" y="1011"/>
                  <a:pt x="544" y="1014"/>
                  <a:pt x="544" y="1018"/>
                </a:cubicBezTo>
                <a:cubicBezTo>
                  <a:pt x="544" y="1023"/>
                  <a:pt x="539" y="1022"/>
                  <a:pt x="535" y="1022"/>
                </a:cubicBezTo>
                <a:cubicBezTo>
                  <a:pt x="533" y="1023"/>
                  <a:pt x="530" y="1025"/>
                  <a:pt x="530" y="1028"/>
                </a:cubicBezTo>
                <a:cubicBezTo>
                  <a:pt x="530" y="1036"/>
                  <a:pt x="535" y="1038"/>
                  <a:pt x="543" y="1038"/>
                </a:cubicBezTo>
                <a:cubicBezTo>
                  <a:pt x="544" y="1041"/>
                  <a:pt x="545" y="1041"/>
                  <a:pt x="545" y="1044"/>
                </a:cubicBezTo>
                <a:cubicBezTo>
                  <a:pt x="545" y="1046"/>
                  <a:pt x="540" y="1049"/>
                  <a:pt x="537" y="1049"/>
                </a:cubicBezTo>
                <a:lnTo>
                  <a:pt x="530" y="1049"/>
                </a:lnTo>
                <a:cubicBezTo>
                  <a:pt x="524" y="1049"/>
                  <a:pt x="516" y="1040"/>
                  <a:pt x="516" y="1033"/>
                </a:cubicBezTo>
                <a:lnTo>
                  <a:pt x="516" y="1028"/>
                </a:lnTo>
                <a:close/>
                <a:moveTo>
                  <a:pt x="435" y="1033"/>
                </a:moveTo>
                <a:cubicBezTo>
                  <a:pt x="438" y="1023"/>
                  <a:pt x="468" y="1005"/>
                  <a:pt x="480" y="1005"/>
                </a:cubicBezTo>
                <a:cubicBezTo>
                  <a:pt x="483" y="1005"/>
                  <a:pt x="487" y="1007"/>
                  <a:pt x="489" y="1008"/>
                </a:cubicBezTo>
                <a:cubicBezTo>
                  <a:pt x="485" y="1013"/>
                  <a:pt x="469" y="1016"/>
                  <a:pt x="462" y="1020"/>
                </a:cubicBezTo>
                <a:cubicBezTo>
                  <a:pt x="455" y="1024"/>
                  <a:pt x="442" y="1033"/>
                  <a:pt x="435" y="1033"/>
                </a:cubicBezTo>
                <a:close/>
                <a:moveTo>
                  <a:pt x="614" y="1018"/>
                </a:moveTo>
                <a:cubicBezTo>
                  <a:pt x="596" y="1013"/>
                  <a:pt x="609" y="985"/>
                  <a:pt x="624" y="985"/>
                </a:cubicBezTo>
                <a:lnTo>
                  <a:pt x="629" y="985"/>
                </a:lnTo>
                <a:cubicBezTo>
                  <a:pt x="648" y="985"/>
                  <a:pt x="647" y="1021"/>
                  <a:pt x="636" y="1021"/>
                </a:cubicBezTo>
                <a:cubicBezTo>
                  <a:pt x="634" y="1021"/>
                  <a:pt x="634" y="1020"/>
                  <a:pt x="632" y="1018"/>
                </a:cubicBezTo>
                <a:cubicBezTo>
                  <a:pt x="632" y="1011"/>
                  <a:pt x="633" y="999"/>
                  <a:pt x="627" y="999"/>
                </a:cubicBezTo>
                <a:lnTo>
                  <a:pt x="625" y="999"/>
                </a:lnTo>
                <a:cubicBezTo>
                  <a:pt x="620" y="999"/>
                  <a:pt x="619" y="1001"/>
                  <a:pt x="617" y="1003"/>
                </a:cubicBezTo>
                <a:lnTo>
                  <a:pt x="614" y="1018"/>
                </a:lnTo>
                <a:close/>
                <a:moveTo>
                  <a:pt x="682" y="976"/>
                </a:moveTo>
                <a:lnTo>
                  <a:pt x="682" y="975"/>
                </a:lnTo>
                <a:cubicBezTo>
                  <a:pt x="682" y="967"/>
                  <a:pt x="707" y="956"/>
                  <a:pt x="716" y="956"/>
                </a:cubicBezTo>
                <a:cubicBezTo>
                  <a:pt x="728" y="956"/>
                  <a:pt x="742" y="965"/>
                  <a:pt x="742" y="978"/>
                </a:cubicBezTo>
                <a:lnTo>
                  <a:pt x="742" y="981"/>
                </a:lnTo>
                <a:cubicBezTo>
                  <a:pt x="742" y="988"/>
                  <a:pt x="736" y="1000"/>
                  <a:pt x="732" y="1000"/>
                </a:cubicBezTo>
                <a:cubicBezTo>
                  <a:pt x="727" y="1000"/>
                  <a:pt x="727" y="993"/>
                  <a:pt x="719" y="993"/>
                </a:cubicBezTo>
                <a:cubicBezTo>
                  <a:pt x="714" y="993"/>
                  <a:pt x="710" y="997"/>
                  <a:pt x="710" y="1003"/>
                </a:cubicBezTo>
                <a:lnTo>
                  <a:pt x="710" y="1004"/>
                </a:lnTo>
                <a:cubicBezTo>
                  <a:pt x="710" y="1012"/>
                  <a:pt x="717" y="1017"/>
                  <a:pt x="724" y="1017"/>
                </a:cubicBezTo>
                <a:cubicBezTo>
                  <a:pt x="745" y="1017"/>
                  <a:pt x="748" y="990"/>
                  <a:pt x="753" y="990"/>
                </a:cubicBezTo>
                <a:cubicBezTo>
                  <a:pt x="757" y="990"/>
                  <a:pt x="759" y="1003"/>
                  <a:pt x="762" y="1008"/>
                </a:cubicBezTo>
                <a:cubicBezTo>
                  <a:pt x="769" y="1003"/>
                  <a:pt x="767" y="993"/>
                  <a:pt x="771" y="993"/>
                </a:cubicBezTo>
                <a:cubicBezTo>
                  <a:pt x="777" y="993"/>
                  <a:pt x="793" y="1010"/>
                  <a:pt x="793" y="1017"/>
                </a:cubicBezTo>
                <a:lnTo>
                  <a:pt x="793" y="1018"/>
                </a:lnTo>
                <a:cubicBezTo>
                  <a:pt x="793" y="1038"/>
                  <a:pt x="736" y="1072"/>
                  <a:pt x="719" y="1080"/>
                </a:cubicBezTo>
                <a:cubicBezTo>
                  <a:pt x="710" y="1083"/>
                  <a:pt x="622" y="1118"/>
                  <a:pt x="622" y="1118"/>
                </a:cubicBezTo>
                <a:lnTo>
                  <a:pt x="617" y="1118"/>
                </a:lnTo>
                <a:cubicBezTo>
                  <a:pt x="617" y="1103"/>
                  <a:pt x="625" y="1087"/>
                  <a:pt x="625" y="1071"/>
                </a:cubicBezTo>
                <a:lnTo>
                  <a:pt x="625" y="1038"/>
                </a:lnTo>
                <a:cubicBezTo>
                  <a:pt x="635" y="1039"/>
                  <a:pt x="632" y="1050"/>
                  <a:pt x="636" y="1058"/>
                </a:cubicBezTo>
                <a:cubicBezTo>
                  <a:pt x="638" y="1062"/>
                  <a:pt x="646" y="1075"/>
                  <a:pt x="650" y="1075"/>
                </a:cubicBezTo>
                <a:cubicBezTo>
                  <a:pt x="653" y="1075"/>
                  <a:pt x="654" y="1074"/>
                  <a:pt x="654" y="1071"/>
                </a:cubicBezTo>
                <a:lnTo>
                  <a:pt x="654" y="1055"/>
                </a:lnTo>
                <a:cubicBezTo>
                  <a:pt x="654" y="1043"/>
                  <a:pt x="647" y="1041"/>
                  <a:pt x="647" y="1030"/>
                </a:cubicBezTo>
                <a:cubicBezTo>
                  <a:pt x="654" y="1030"/>
                  <a:pt x="660" y="1041"/>
                  <a:pt x="669" y="1041"/>
                </a:cubicBezTo>
                <a:lnTo>
                  <a:pt x="674" y="1041"/>
                </a:lnTo>
                <a:lnTo>
                  <a:pt x="694" y="1038"/>
                </a:lnTo>
                <a:cubicBezTo>
                  <a:pt x="692" y="1029"/>
                  <a:pt x="659" y="1018"/>
                  <a:pt x="657" y="1009"/>
                </a:cubicBezTo>
                <a:cubicBezTo>
                  <a:pt x="669" y="1006"/>
                  <a:pt x="696" y="997"/>
                  <a:pt x="696" y="984"/>
                </a:cubicBezTo>
                <a:cubicBezTo>
                  <a:pt x="696" y="980"/>
                  <a:pt x="688" y="981"/>
                  <a:pt x="685" y="981"/>
                </a:cubicBezTo>
                <a:cubicBezTo>
                  <a:pt x="683" y="979"/>
                  <a:pt x="682" y="979"/>
                  <a:pt x="682" y="976"/>
                </a:cubicBezTo>
                <a:close/>
                <a:moveTo>
                  <a:pt x="576" y="890"/>
                </a:moveTo>
                <a:cubicBezTo>
                  <a:pt x="572" y="888"/>
                  <a:pt x="553" y="881"/>
                  <a:pt x="551" y="879"/>
                </a:cubicBezTo>
                <a:cubicBezTo>
                  <a:pt x="552" y="870"/>
                  <a:pt x="596" y="888"/>
                  <a:pt x="599" y="905"/>
                </a:cubicBezTo>
                <a:cubicBezTo>
                  <a:pt x="594" y="905"/>
                  <a:pt x="583" y="894"/>
                  <a:pt x="576" y="890"/>
                </a:cubicBezTo>
                <a:close/>
                <a:moveTo>
                  <a:pt x="624" y="915"/>
                </a:moveTo>
                <a:cubicBezTo>
                  <a:pt x="624" y="904"/>
                  <a:pt x="653" y="851"/>
                  <a:pt x="664" y="848"/>
                </a:cubicBezTo>
                <a:cubicBezTo>
                  <a:pt x="664" y="856"/>
                  <a:pt x="648" y="877"/>
                  <a:pt x="644" y="885"/>
                </a:cubicBezTo>
                <a:cubicBezTo>
                  <a:pt x="640" y="891"/>
                  <a:pt x="628" y="922"/>
                  <a:pt x="624" y="923"/>
                </a:cubicBezTo>
                <a:lnTo>
                  <a:pt x="624" y="915"/>
                </a:lnTo>
                <a:close/>
                <a:moveTo>
                  <a:pt x="879" y="802"/>
                </a:moveTo>
                <a:cubicBezTo>
                  <a:pt x="898" y="802"/>
                  <a:pt x="917" y="811"/>
                  <a:pt x="924" y="825"/>
                </a:cubicBezTo>
                <a:cubicBezTo>
                  <a:pt x="919" y="825"/>
                  <a:pt x="905" y="815"/>
                  <a:pt x="895" y="813"/>
                </a:cubicBezTo>
                <a:cubicBezTo>
                  <a:pt x="886" y="811"/>
                  <a:pt x="865" y="810"/>
                  <a:pt x="860" y="807"/>
                </a:cubicBezTo>
                <a:cubicBezTo>
                  <a:pt x="863" y="804"/>
                  <a:pt x="868" y="802"/>
                  <a:pt x="874" y="802"/>
                </a:cubicBezTo>
                <a:lnTo>
                  <a:pt x="879" y="802"/>
                </a:lnTo>
                <a:close/>
                <a:moveTo>
                  <a:pt x="589" y="1076"/>
                </a:moveTo>
                <a:cubicBezTo>
                  <a:pt x="591" y="1076"/>
                  <a:pt x="593" y="1071"/>
                  <a:pt x="597" y="1071"/>
                </a:cubicBezTo>
                <a:cubicBezTo>
                  <a:pt x="601" y="1071"/>
                  <a:pt x="603" y="1081"/>
                  <a:pt x="603" y="1087"/>
                </a:cubicBezTo>
                <a:lnTo>
                  <a:pt x="603" y="1117"/>
                </a:lnTo>
                <a:cubicBezTo>
                  <a:pt x="603" y="1128"/>
                  <a:pt x="594" y="1132"/>
                  <a:pt x="588" y="1137"/>
                </a:cubicBezTo>
                <a:cubicBezTo>
                  <a:pt x="585" y="1139"/>
                  <a:pt x="572" y="1151"/>
                  <a:pt x="570" y="1151"/>
                </a:cubicBezTo>
                <a:lnTo>
                  <a:pt x="568" y="1151"/>
                </a:lnTo>
                <a:cubicBezTo>
                  <a:pt x="567" y="1151"/>
                  <a:pt x="554" y="1140"/>
                  <a:pt x="552" y="1138"/>
                </a:cubicBezTo>
                <a:cubicBezTo>
                  <a:pt x="545" y="1133"/>
                  <a:pt x="540" y="1131"/>
                  <a:pt x="533" y="1127"/>
                </a:cubicBezTo>
                <a:cubicBezTo>
                  <a:pt x="519" y="1119"/>
                  <a:pt x="507" y="1115"/>
                  <a:pt x="491" y="1109"/>
                </a:cubicBezTo>
                <a:cubicBezTo>
                  <a:pt x="462" y="1098"/>
                  <a:pt x="432" y="1090"/>
                  <a:pt x="408" y="1074"/>
                </a:cubicBezTo>
                <a:cubicBezTo>
                  <a:pt x="382" y="1057"/>
                  <a:pt x="361" y="1044"/>
                  <a:pt x="344" y="1018"/>
                </a:cubicBezTo>
                <a:cubicBezTo>
                  <a:pt x="330" y="997"/>
                  <a:pt x="308" y="965"/>
                  <a:pt x="308" y="931"/>
                </a:cubicBezTo>
                <a:lnTo>
                  <a:pt x="308" y="912"/>
                </a:lnTo>
                <a:cubicBezTo>
                  <a:pt x="308" y="892"/>
                  <a:pt x="317" y="874"/>
                  <a:pt x="317" y="863"/>
                </a:cubicBezTo>
                <a:cubicBezTo>
                  <a:pt x="317" y="862"/>
                  <a:pt x="315" y="861"/>
                  <a:pt x="313" y="861"/>
                </a:cubicBezTo>
                <a:cubicBezTo>
                  <a:pt x="313" y="861"/>
                  <a:pt x="289" y="877"/>
                  <a:pt x="278" y="877"/>
                </a:cubicBezTo>
                <a:lnTo>
                  <a:pt x="261" y="877"/>
                </a:lnTo>
                <a:cubicBezTo>
                  <a:pt x="246" y="877"/>
                  <a:pt x="218" y="847"/>
                  <a:pt x="218" y="835"/>
                </a:cubicBezTo>
                <a:cubicBezTo>
                  <a:pt x="218" y="829"/>
                  <a:pt x="250" y="826"/>
                  <a:pt x="257" y="825"/>
                </a:cubicBezTo>
                <a:cubicBezTo>
                  <a:pt x="266" y="823"/>
                  <a:pt x="287" y="814"/>
                  <a:pt x="287" y="805"/>
                </a:cubicBezTo>
                <a:cubicBezTo>
                  <a:pt x="287" y="798"/>
                  <a:pt x="272" y="797"/>
                  <a:pt x="266" y="797"/>
                </a:cubicBezTo>
                <a:lnTo>
                  <a:pt x="263" y="792"/>
                </a:lnTo>
                <a:cubicBezTo>
                  <a:pt x="267" y="790"/>
                  <a:pt x="286" y="790"/>
                  <a:pt x="294" y="787"/>
                </a:cubicBezTo>
                <a:cubicBezTo>
                  <a:pt x="302" y="784"/>
                  <a:pt x="307" y="778"/>
                  <a:pt x="320" y="778"/>
                </a:cubicBezTo>
                <a:lnTo>
                  <a:pt x="329" y="778"/>
                </a:lnTo>
                <a:cubicBezTo>
                  <a:pt x="346" y="778"/>
                  <a:pt x="364" y="790"/>
                  <a:pt x="364" y="809"/>
                </a:cubicBezTo>
                <a:cubicBezTo>
                  <a:pt x="364" y="817"/>
                  <a:pt x="354" y="832"/>
                  <a:pt x="348" y="832"/>
                </a:cubicBezTo>
                <a:lnTo>
                  <a:pt x="347" y="832"/>
                </a:lnTo>
                <a:cubicBezTo>
                  <a:pt x="339" y="832"/>
                  <a:pt x="344" y="811"/>
                  <a:pt x="329" y="811"/>
                </a:cubicBezTo>
                <a:lnTo>
                  <a:pt x="328" y="811"/>
                </a:lnTo>
                <a:cubicBezTo>
                  <a:pt x="322" y="811"/>
                  <a:pt x="318" y="816"/>
                  <a:pt x="318" y="823"/>
                </a:cubicBezTo>
                <a:lnTo>
                  <a:pt x="318" y="829"/>
                </a:lnTo>
                <a:cubicBezTo>
                  <a:pt x="318" y="842"/>
                  <a:pt x="331" y="848"/>
                  <a:pt x="343" y="848"/>
                </a:cubicBezTo>
                <a:cubicBezTo>
                  <a:pt x="381" y="848"/>
                  <a:pt x="371" y="796"/>
                  <a:pt x="379" y="796"/>
                </a:cubicBezTo>
                <a:cubicBezTo>
                  <a:pt x="388" y="796"/>
                  <a:pt x="403" y="842"/>
                  <a:pt x="406" y="856"/>
                </a:cubicBezTo>
                <a:cubicBezTo>
                  <a:pt x="411" y="883"/>
                  <a:pt x="407" y="910"/>
                  <a:pt x="407" y="939"/>
                </a:cubicBezTo>
                <a:lnTo>
                  <a:pt x="407" y="941"/>
                </a:lnTo>
                <a:cubicBezTo>
                  <a:pt x="407" y="944"/>
                  <a:pt x="408" y="946"/>
                  <a:pt x="411" y="946"/>
                </a:cubicBezTo>
                <a:cubicBezTo>
                  <a:pt x="414" y="946"/>
                  <a:pt x="415" y="939"/>
                  <a:pt x="419" y="939"/>
                </a:cubicBezTo>
                <a:cubicBezTo>
                  <a:pt x="422" y="939"/>
                  <a:pt x="431" y="959"/>
                  <a:pt x="431" y="960"/>
                </a:cubicBezTo>
                <a:cubicBezTo>
                  <a:pt x="431" y="964"/>
                  <a:pt x="427" y="965"/>
                  <a:pt x="424" y="965"/>
                </a:cubicBezTo>
                <a:lnTo>
                  <a:pt x="394" y="965"/>
                </a:lnTo>
                <a:cubicBezTo>
                  <a:pt x="381" y="965"/>
                  <a:pt x="351" y="927"/>
                  <a:pt x="351" y="914"/>
                </a:cubicBezTo>
                <a:lnTo>
                  <a:pt x="351" y="910"/>
                </a:lnTo>
                <a:cubicBezTo>
                  <a:pt x="360" y="913"/>
                  <a:pt x="375" y="957"/>
                  <a:pt x="395" y="957"/>
                </a:cubicBezTo>
                <a:cubicBezTo>
                  <a:pt x="396" y="957"/>
                  <a:pt x="398" y="955"/>
                  <a:pt x="398" y="952"/>
                </a:cubicBezTo>
                <a:cubicBezTo>
                  <a:pt x="398" y="934"/>
                  <a:pt x="384" y="905"/>
                  <a:pt x="373" y="901"/>
                </a:cubicBezTo>
                <a:cubicBezTo>
                  <a:pt x="372" y="905"/>
                  <a:pt x="372" y="900"/>
                  <a:pt x="372" y="905"/>
                </a:cubicBezTo>
                <a:lnTo>
                  <a:pt x="372" y="909"/>
                </a:lnTo>
                <a:cubicBezTo>
                  <a:pt x="363" y="906"/>
                  <a:pt x="354" y="872"/>
                  <a:pt x="342" y="872"/>
                </a:cubicBezTo>
                <a:cubicBezTo>
                  <a:pt x="338" y="872"/>
                  <a:pt x="336" y="877"/>
                  <a:pt x="336" y="881"/>
                </a:cubicBezTo>
                <a:lnTo>
                  <a:pt x="336" y="891"/>
                </a:lnTo>
                <a:cubicBezTo>
                  <a:pt x="336" y="908"/>
                  <a:pt x="344" y="922"/>
                  <a:pt x="344" y="925"/>
                </a:cubicBezTo>
                <a:cubicBezTo>
                  <a:pt x="344" y="930"/>
                  <a:pt x="336" y="927"/>
                  <a:pt x="336" y="932"/>
                </a:cubicBezTo>
                <a:cubicBezTo>
                  <a:pt x="336" y="940"/>
                  <a:pt x="347" y="950"/>
                  <a:pt x="351" y="954"/>
                </a:cubicBezTo>
                <a:cubicBezTo>
                  <a:pt x="357" y="959"/>
                  <a:pt x="375" y="963"/>
                  <a:pt x="375" y="967"/>
                </a:cubicBezTo>
                <a:cubicBezTo>
                  <a:pt x="375" y="973"/>
                  <a:pt x="352" y="977"/>
                  <a:pt x="352" y="989"/>
                </a:cubicBezTo>
                <a:cubicBezTo>
                  <a:pt x="352" y="990"/>
                  <a:pt x="355" y="993"/>
                  <a:pt x="357" y="993"/>
                </a:cubicBezTo>
                <a:lnTo>
                  <a:pt x="358" y="993"/>
                </a:lnTo>
                <a:cubicBezTo>
                  <a:pt x="358" y="993"/>
                  <a:pt x="374" y="984"/>
                  <a:pt x="379" y="982"/>
                </a:cubicBezTo>
                <a:cubicBezTo>
                  <a:pt x="385" y="980"/>
                  <a:pt x="397" y="979"/>
                  <a:pt x="405" y="979"/>
                </a:cubicBezTo>
                <a:lnTo>
                  <a:pt x="431" y="979"/>
                </a:lnTo>
                <a:cubicBezTo>
                  <a:pt x="444" y="979"/>
                  <a:pt x="467" y="990"/>
                  <a:pt x="472" y="998"/>
                </a:cubicBezTo>
                <a:cubicBezTo>
                  <a:pt x="447" y="998"/>
                  <a:pt x="420" y="998"/>
                  <a:pt x="410" y="1014"/>
                </a:cubicBezTo>
                <a:cubicBezTo>
                  <a:pt x="413" y="1019"/>
                  <a:pt x="417" y="1020"/>
                  <a:pt x="417" y="1023"/>
                </a:cubicBezTo>
                <a:cubicBezTo>
                  <a:pt x="417" y="1023"/>
                  <a:pt x="405" y="1037"/>
                  <a:pt x="404" y="1041"/>
                </a:cubicBezTo>
                <a:cubicBezTo>
                  <a:pt x="402" y="1044"/>
                  <a:pt x="395" y="1063"/>
                  <a:pt x="402" y="1063"/>
                </a:cubicBezTo>
                <a:lnTo>
                  <a:pt x="412" y="1063"/>
                </a:lnTo>
                <a:cubicBezTo>
                  <a:pt x="430" y="1063"/>
                  <a:pt x="436" y="1049"/>
                  <a:pt x="440" y="1049"/>
                </a:cubicBezTo>
                <a:cubicBezTo>
                  <a:pt x="446" y="1049"/>
                  <a:pt x="442" y="1057"/>
                  <a:pt x="442" y="1064"/>
                </a:cubicBezTo>
                <a:cubicBezTo>
                  <a:pt x="442" y="1067"/>
                  <a:pt x="443" y="1068"/>
                  <a:pt x="446" y="1068"/>
                </a:cubicBezTo>
                <a:cubicBezTo>
                  <a:pt x="453" y="1068"/>
                  <a:pt x="469" y="1049"/>
                  <a:pt x="474" y="1043"/>
                </a:cubicBezTo>
                <a:cubicBezTo>
                  <a:pt x="478" y="1039"/>
                  <a:pt x="495" y="1013"/>
                  <a:pt x="497" y="1013"/>
                </a:cubicBezTo>
                <a:lnTo>
                  <a:pt x="499" y="1013"/>
                </a:lnTo>
                <a:cubicBezTo>
                  <a:pt x="502" y="1013"/>
                  <a:pt x="507" y="1021"/>
                  <a:pt x="507" y="1023"/>
                </a:cubicBezTo>
                <a:cubicBezTo>
                  <a:pt x="507" y="1026"/>
                  <a:pt x="482" y="1039"/>
                  <a:pt x="479" y="1052"/>
                </a:cubicBezTo>
                <a:cubicBezTo>
                  <a:pt x="482" y="1054"/>
                  <a:pt x="483" y="1055"/>
                  <a:pt x="486" y="1055"/>
                </a:cubicBezTo>
                <a:cubicBezTo>
                  <a:pt x="493" y="1055"/>
                  <a:pt x="515" y="1049"/>
                  <a:pt x="515" y="1056"/>
                </a:cubicBezTo>
                <a:lnTo>
                  <a:pt x="515" y="1059"/>
                </a:lnTo>
                <a:cubicBezTo>
                  <a:pt x="515" y="1065"/>
                  <a:pt x="509" y="1069"/>
                  <a:pt x="509" y="1082"/>
                </a:cubicBezTo>
                <a:lnTo>
                  <a:pt x="509" y="1085"/>
                </a:lnTo>
                <a:cubicBezTo>
                  <a:pt x="509" y="1090"/>
                  <a:pt x="511" y="1098"/>
                  <a:pt x="515" y="1098"/>
                </a:cubicBezTo>
                <a:lnTo>
                  <a:pt x="516" y="1098"/>
                </a:lnTo>
                <a:cubicBezTo>
                  <a:pt x="526" y="1098"/>
                  <a:pt x="534" y="1061"/>
                  <a:pt x="540" y="1061"/>
                </a:cubicBezTo>
                <a:cubicBezTo>
                  <a:pt x="545" y="1061"/>
                  <a:pt x="545" y="1089"/>
                  <a:pt x="559" y="1089"/>
                </a:cubicBezTo>
                <a:cubicBezTo>
                  <a:pt x="564" y="1089"/>
                  <a:pt x="565" y="1080"/>
                  <a:pt x="565" y="1074"/>
                </a:cubicBezTo>
                <a:lnTo>
                  <a:pt x="565" y="1064"/>
                </a:lnTo>
                <a:cubicBezTo>
                  <a:pt x="565" y="1050"/>
                  <a:pt x="558" y="1048"/>
                  <a:pt x="558" y="1040"/>
                </a:cubicBezTo>
                <a:lnTo>
                  <a:pt x="558" y="1038"/>
                </a:lnTo>
                <a:cubicBezTo>
                  <a:pt x="558" y="1032"/>
                  <a:pt x="569" y="1036"/>
                  <a:pt x="576" y="1034"/>
                </a:cubicBezTo>
                <a:cubicBezTo>
                  <a:pt x="584" y="1032"/>
                  <a:pt x="585" y="1026"/>
                  <a:pt x="589" y="1026"/>
                </a:cubicBezTo>
                <a:cubicBezTo>
                  <a:pt x="592" y="1026"/>
                  <a:pt x="592" y="1028"/>
                  <a:pt x="594" y="1030"/>
                </a:cubicBezTo>
                <a:cubicBezTo>
                  <a:pt x="592" y="1044"/>
                  <a:pt x="585" y="1047"/>
                  <a:pt x="585" y="1061"/>
                </a:cubicBezTo>
                <a:lnTo>
                  <a:pt x="585" y="1073"/>
                </a:lnTo>
                <a:cubicBezTo>
                  <a:pt x="585" y="1076"/>
                  <a:pt x="586" y="1076"/>
                  <a:pt x="589" y="1076"/>
                </a:cubicBezTo>
                <a:close/>
                <a:moveTo>
                  <a:pt x="217" y="818"/>
                </a:moveTo>
                <a:cubicBezTo>
                  <a:pt x="218" y="793"/>
                  <a:pt x="253" y="759"/>
                  <a:pt x="274" y="759"/>
                </a:cubicBezTo>
                <a:cubicBezTo>
                  <a:pt x="278" y="759"/>
                  <a:pt x="278" y="762"/>
                  <a:pt x="278" y="766"/>
                </a:cubicBezTo>
                <a:cubicBezTo>
                  <a:pt x="263" y="770"/>
                  <a:pt x="252" y="775"/>
                  <a:pt x="242" y="786"/>
                </a:cubicBezTo>
                <a:cubicBezTo>
                  <a:pt x="237" y="792"/>
                  <a:pt x="234" y="795"/>
                  <a:pt x="229" y="802"/>
                </a:cubicBezTo>
                <a:cubicBezTo>
                  <a:pt x="226" y="807"/>
                  <a:pt x="224" y="816"/>
                  <a:pt x="217" y="818"/>
                </a:cubicBezTo>
                <a:close/>
                <a:moveTo>
                  <a:pt x="422" y="800"/>
                </a:moveTo>
                <a:cubicBezTo>
                  <a:pt x="422" y="793"/>
                  <a:pt x="433" y="778"/>
                  <a:pt x="437" y="773"/>
                </a:cubicBezTo>
                <a:cubicBezTo>
                  <a:pt x="444" y="763"/>
                  <a:pt x="447" y="755"/>
                  <a:pt x="458" y="752"/>
                </a:cubicBezTo>
                <a:cubicBezTo>
                  <a:pt x="460" y="753"/>
                  <a:pt x="462" y="753"/>
                  <a:pt x="462" y="757"/>
                </a:cubicBezTo>
                <a:lnTo>
                  <a:pt x="462" y="758"/>
                </a:lnTo>
                <a:cubicBezTo>
                  <a:pt x="462" y="774"/>
                  <a:pt x="439" y="792"/>
                  <a:pt x="439" y="802"/>
                </a:cubicBezTo>
                <a:cubicBezTo>
                  <a:pt x="439" y="805"/>
                  <a:pt x="454" y="826"/>
                  <a:pt x="457" y="831"/>
                </a:cubicBezTo>
                <a:cubicBezTo>
                  <a:pt x="463" y="843"/>
                  <a:pt x="467" y="850"/>
                  <a:pt x="471" y="863"/>
                </a:cubicBezTo>
                <a:cubicBezTo>
                  <a:pt x="474" y="872"/>
                  <a:pt x="479" y="891"/>
                  <a:pt x="479" y="903"/>
                </a:cubicBezTo>
                <a:cubicBezTo>
                  <a:pt x="480" y="916"/>
                  <a:pt x="479" y="936"/>
                  <a:pt x="487" y="941"/>
                </a:cubicBezTo>
                <a:cubicBezTo>
                  <a:pt x="492" y="938"/>
                  <a:pt x="497" y="931"/>
                  <a:pt x="501" y="931"/>
                </a:cubicBezTo>
                <a:cubicBezTo>
                  <a:pt x="508" y="931"/>
                  <a:pt x="512" y="945"/>
                  <a:pt x="522" y="945"/>
                </a:cubicBezTo>
                <a:lnTo>
                  <a:pt x="523" y="945"/>
                </a:lnTo>
                <a:cubicBezTo>
                  <a:pt x="526" y="945"/>
                  <a:pt x="528" y="942"/>
                  <a:pt x="528" y="939"/>
                </a:cubicBezTo>
                <a:cubicBezTo>
                  <a:pt x="528" y="926"/>
                  <a:pt x="476" y="839"/>
                  <a:pt x="476" y="820"/>
                </a:cubicBezTo>
                <a:cubicBezTo>
                  <a:pt x="476" y="809"/>
                  <a:pt x="492" y="801"/>
                  <a:pt x="499" y="794"/>
                </a:cubicBezTo>
                <a:cubicBezTo>
                  <a:pt x="505" y="788"/>
                  <a:pt x="517" y="771"/>
                  <a:pt x="524" y="771"/>
                </a:cubicBezTo>
                <a:cubicBezTo>
                  <a:pt x="525" y="771"/>
                  <a:pt x="560" y="790"/>
                  <a:pt x="567" y="792"/>
                </a:cubicBezTo>
                <a:cubicBezTo>
                  <a:pt x="583" y="797"/>
                  <a:pt x="600" y="802"/>
                  <a:pt x="620" y="802"/>
                </a:cubicBezTo>
                <a:lnTo>
                  <a:pt x="632" y="802"/>
                </a:lnTo>
                <a:cubicBezTo>
                  <a:pt x="644" y="802"/>
                  <a:pt x="654" y="799"/>
                  <a:pt x="665" y="797"/>
                </a:cubicBezTo>
                <a:cubicBezTo>
                  <a:pt x="674" y="794"/>
                  <a:pt x="687" y="787"/>
                  <a:pt x="694" y="787"/>
                </a:cubicBezTo>
                <a:lnTo>
                  <a:pt x="696" y="787"/>
                </a:lnTo>
                <a:cubicBezTo>
                  <a:pt x="708" y="787"/>
                  <a:pt x="711" y="813"/>
                  <a:pt x="715" y="824"/>
                </a:cubicBezTo>
                <a:cubicBezTo>
                  <a:pt x="719" y="838"/>
                  <a:pt x="724" y="850"/>
                  <a:pt x="729" y="864"/>
                </a:cubicBezTo>
                <a:cubicBezTo>
                  <a:pt x="735" y="880"/>
                  <a:pt x="749" y="934"/>
                  <a:pt x="749" y="955"/>
                </a:cubicBezTo>
                <a:cubicBezTo>
                  <a:pt x="747" y="956"/>
                  <a:pt x="747" y="957"/>
                  <a:pt x="745" y="957"/>
                </a:cubicBezTo>
                <a:cubicBezTo>
                  <a:pt x="744" y="957"/>
                  <a:pt x="731" y="945"/>
                  <a:pt x="717" y="945"/>
                </a:cubicBezTo>
                <a:lnTo>
                  <a:pt x="715" y="945"/>
                </a:lnTo>
                <a:cubicBezTo>
                  <a:pt x="698" y="945"/>
                  <a:pt x="686" y="954"/>
                  <a:pt x="679" y="965"/>
                </a:cubicBezTo>
                <a:cubicBezTo>
                  <a:pt x="673" y="973"/>
                  <a:pt x="675" y="978"/>
                  <a:pt x="665" y="980"/>
                </a:cubicBezTo>
                <a:cubicBezTo>
                  <a:pt x="660" y="981"/>
                  <a:pt x="649" y="993"/>
                  <a:pt x="649" y="984"/>
                </a:cubicBezTo>
                <a:cubicBezTo>
                  <a:pt x="649" y="983"/>
                  <a:pt x="662" y="964"/>
                  <a:pt x="662" y="941"/>
                </a:cubicBezTo>
                <a:cubicBezTo>
                  <a:pt x="662" y="939"/>
                  <a:pt x="660" y="936"/>
                  <a:pt x="659" y="934"/>
                </a:cubicBezTo>
                <a:cubicBezTo>
                  <a:pt x="641" y="939"/>
                  <a:pt x="637" y="968"/>
                  <a:pt x="629" y="974"/>
                </a:cubicBezTo>
                <a:lnTo>
                  <a:pt x="626" y="969"/>
                </a:lnTo>
                <a:cubicBezTo>
                  <a:pt x="626" y="950"/>
                  <a:pt x="619" y="947"/>
                  <a:pt x="619" y="942"/>
                </a:cubicBezTo>
                <a:cubicBezTo>
                  <a:pt x="619" y="934"/>
                  <a:pt x="633" y="930"/>
                  <a:pt x="639" y="926"/>
                </a:cubicBezTo>
                <a:cubicBezTo>
                  <a:pt x="649" y="921"/>
                  <a:pt x="653" y="918"/>
                  <a:pt x="661" y="912"/>
                </a:cubicBezTo>
                <a:cubicBezTo>
                  <a:pt x="669" y="906"/>
                  <a:pt x="691" y="882"/>
                  <a:pt x="691" y="870"/>
                </a:cubicBezTo>
                <a:cubicBezTo>
                  <a:pt x="683" y="870"/>
                  <a:pt x="680" y="875"/>
                  <a:pt x="679" y="875"/>
                </a:cubicBezTo>
                <a:cubicBezTo>
                  <a:pt x="677" y="875"/>
                  <a:pt x="673" y="873"/>
                  <a:pt x="673" y="871"/>
                </a:cubicBezTo>
                <a:cubicBezTo>
                  <a:pt x="673" y="866"/>
                  <a:pt x="695" y="846"/>
                  <a:pt x="695" y="823"/>
                </a:cubicBezTo>
                <a:lnTo>
                  <a:pt x="695" y="811"/>
                </a:lnTo>
                <a:cubicBezTo>
                  <a:pt x="683" y="811"/>
                  <a:pt x="665" y="824"/>
                  <a:pt x="658" y="831"/>
                </a:cubicBezTo>
                <a:cubicBezTo>
                  <a:pt x="653" y="836"/>
                  <a:pt x="650" y="839"/>
                  <a:pt x="645" y="845"/>
                </a:cubicBezTo>
                <a:cubicBezTo>
                  <a:pt x="636" y="854"/>
                  <a:pt x="636" y="851"/>
                  <a:pt x="636" y="837"/>
                </a:cubicBezTo>
                <a:cubicBezTo>
                  <a:pt x="635" y="836"/>
                  <a:pt x="633" y="834"/>
                  <a:pt x="633" y="834"/>
                </a:cubicBezTo>
                <a:cubicBezTo>
                  <a:pt x="617" y="834"/>
                  <a:pt x="614" y="881"/>
                  <a:pt x="614" y="901"/>
                </a:cubicBezTo>
                <a:lnTo>
                  <a:pt x="611" y="904"/>
                </a:lnTo>
                <a:cubicBezTo>
                  <a:pt x="606" y="900"/>
                  <a:pt x="604" y="874"/>
                  <a:pt x="593" y="862"/>
                </a:cubicBezTo>
                <a:cubicBezTo>
                  <a:pt x="588" y="857"/>
                  <a:pt x="585" y="852"/>
                  <a:pt x="579" y="848"/>
                </a:cubicBezTo>
                <a:cubicBezTo>
                  <a:pt x="566" y="838"/>
                  <a:pt x="570" y="845"/>
                  <a:pt x="570" y="856"/>
                </a:cubicBezTo>
                <a:cubicBezTo>
                  <a:pt x="570" y="859"/>
                  <a:pt x="570" y="858"/>
                  <a:pt x="568" y="861"/>
                </a:cubicBezTo>
                <a:lnTo>
                  <a:pt x="553" y="859"/>
                </a:lnTo>
                <a:lnTo>
                  <a:pt x="545" y="859"/>
                </a:lnTo>
                <a:cubicBezTo>
                  <a:pt x="535" y="859"/>
                  <a:pt x="516" y="862"/>
                  <a:pt x="516" y="872"/>
                </a:cubicBezTo>
                <a:cubicBezTo>
                  <a:pt x="516" y="875"/>
                  <a:pt x="517" y="875"/>
                  <a:pt x="519" y="877"/>
                </a:cubicBezTo>
                <a:cubicBezTo>
                  <a:pt x="530" y="877"/>
                  <a:pt x="531" y="885"/>
                  <a:pt x="538" y="890"/>
                </a:cubicBezTo>
                <a:cubicBezTo>
                  <a:pt x="542" y="893"/>
                  <a:pt x="557" y="899"/>
                  <a:pt x="557" y="904"/>
                </a:cubicBezTo>
                <a:cubicBezTo>
                  <a:pt x="557" y="907"/>
                  <a:pt x="556" y="907"/>
                  <a:pt x="554" y="909"/>
                </a:cubicBezTo>
                <a:lnTo>
                  <a:pt x="544" y="910"/>
                </a:lnTo>
                <a:cubicBezTo>
                  <a:pt x="545" y="922"/>
                  <a:pt x="564" y="924"/>
                  <a:pt x="576" y="924"/>
                </a:cubicBezTo>
                <a:lnTo>
                  <a:pt x="583" y="924"/>
                </a:lnTo>
                <a:cubicBezTo>
                  <a:pt x="595" y="924"/>
                  <a:pt x="598" y="919"/>
                  <a:pt x="604" y="929"/>
                </a:cubicBezTo>
                <a:cubicBezTo>
                  <a:pt x="604" y="937"/>
                  <a:pt x="603" y="949"/>
                  <a:pt x="604" y="956"/>
                </a:cubicBezTo>
                <a:cubicBezTo>
                  <a:pt x="605" y="964"/>
                  <a:pt x="610" y="969"/>
                  <a:pt x="610" y="975"/>
                </a:cubicBezTo>
                <a:lnTo>
                  <a:pt x="610" y="976"/>
                </a:lnTo>
                <a:cubicBezTo>
                  <a:pt x="610" y="979"/>
                  <a:pt x="609" y="980"/>
                  <a:pt x="606" y="980"/>
                </a:cubicBezTo>
                <a:lnTo>
                  <a:pt x="605" y="980"/>
                </a:lnTo>
                <a:cubicBezTo>
                  <a:pt x="602" y="980"/>
                  <a:pt x="585" y="962"/>
                  <a:pt x="567" y="962"/>
                </a:cubicBezTo>
                <a:lnTo>
                  <a:pt x="566" y="962"/>
                </a:lnTo>
                <a:cubicBezTo>
                  <a:pt x="563" y="962"/>
                  <a:pt x="562" y="963"/>
                  <a:pt x="562" y="966"/>
                </a:cubicBezTo>
                <a:cubicBezTo>
                  <a:pt x="562" y="981"/>
                  <a:pt x="591" y="991"/>
                  <a:pt x="595" y="997"/>
                </a:cubicBezTo>
                <a:cubicBezTo>
                  <a:pt x="592" y="1002"/>
                  <a:pt x="580" y="1004"/>
                  <a:pt x="574" y="1008"/>
                </a:cubicBezTo>
                <a:cubicBezTo>
                  <a:pt x="570" y="1010"/>
                  <a:pt x="557" y="1019"/>
                  <a:pt x="554" y="1019"/>
                </a:cubicBezTo>
                <a:cubicBezTo>
                  <a:pt x="553" y="1019"/>
                  <a:pt x="549" y="988"/>
                  <a:pt x="548" y="985"/>
                </a:cubicBezTo>
                <a:cubicBezTo>
                  <a:pt x="547" y="979"/>
                  <a:pt x="539" y="962"/>
                  <a:pt x="532" y="962"/>
                </a:cubicBezTo>
                <a:cubicBezTo>
                  <a:pt x="530" y="962"/>
                  <a:pt x="530" y="963"/>
                  <a:pt x="528" y="965"/>
                </a:cubicBezTo>
                <a:cubicBezTo>
                  <a:pt x="528" y="972"/>
                  <a:pt x="530" y="1000"/>
                  <a:pt x="524" y="1000"/>
                </a:cubicBezTo>
                <a:cubicBezTo>
                  <a:pt x="523" y="1000"/>
                  <a:pt x="504" y="981"/>
                  <a:pt x="492" y="981"/>
                </a:cubicBezTo>
                <a:cubicBezTo>
                  <a:pt x="483" y="981"/>
                  <a:pt x="488" y="993"/>
                  <a:pt x="482" y="993"/>
                </a:cubicBezTo>
                <a:cubicBezTo>
                  <a:pt x="481" y="993"/>
                  <a:pt x="451" y="971"/>
                  <a:pt x="447" y="968"/>
                </a:cubicBezTo>
                <a:cubicBezTo>
                  <a:pt x="438" y="961"/>
                  <a:pt x="443" y="929"/>
                  <a:pt x="441" y="914"/>
                </a:cubicBezTo>
                <a:cubicBezTo>
                  <a:pt x="439" y="897"/>
                  <a:pt x="436" y="880"/>
                  <a:pt x="433" y="862"/>
                </a:cubicBezTo>
                <a:cubicBezTo>
                  <a:pt x="431" y="849"/>
                  <a:pt x="422" y="826"/>
                  <a:pt x="422" y="814"/>
                </a:cubicBezTo>
                <a:lnTo>
                  <a:pt x="422" y="800"/>
                </a:lnTo>
                <a:close/>
                <a:moveTo>
                  <a:pt x="752" y="739"/>
                </a:moveTo>
                <a:cubicBezTo>
                  <a:pt x="747" y="739"/>
                  <a:pt x="748" y="731"/>
                  <a:pt x="746" y="725"/>
                </a:cubicBezTo>
                <a:cubicBezTo>
                  <a:pt x="744" y="722"/>
                  <a:pt x="739" y="714"/>
                  <a:pt x="739" y="712"/>
                </a:cubicBezTo>
                <a:cubicBezTo>
                  <a:pt x="739" y="709"/>
                  <a:pt x="740" y="708"/>
                  <a:pt x="742" y="708"/>
                </a:cubicBezTo>
                <a:cubicBezTo>
                  <a:pt x="746" y="708"/>
                  <a:pt x="759" y="729"/>
                  <a:pt x="759" y="733"/>
                </a:cubicBezTo>
                <a:cubicBezTo>
                  <a:pt x="759" y="734"/>
                  <a:pt x="754" y="739"/>
                  <a:pt x="752" y="739"/>
                </a:cubicBezTo>
                <a:close/>
                <a:moveTo>
                  <a:pt x="438" y="692"/>
                </a:moveTo>
                <a:cubicBezTo>
                  <a:pt x="441" y="694"/>
                  <a:pt x="447" y="714"/>
                  <a:pt x="447" y="720"/>
                </a:cubicBezTo>
                <a:cubicBezTo>
                  <a:pt x="447" y="723"/>
                  <a:pt x="446" y="724"/>
                  <a:pt x="443" y="724"/>
                </a:cubicBezTo>
                <a:cubicBezTo>
                  <a:pt x="439" y="724"/>
                  <a:pt x="435" y="705"/>
                  <a:pt x="435" y="698"/>
                </a:cubicBezTo>
                <a:lnTo>
                  <a:pt x="435" y="696"/>
                </a:lnTo>
                <a:cubicBezTo>
                  <a:pt x="435" y="692"/>
                  <a:pt x="436" y="693"/>
                  <a:pt x="438" y="692"/>
                </a:cubicBezTo>
                <a:close/>
                <a:moveTo>
                  <a:pt x="409" y="717"/>
                </a:moveTo>
                <a:cubicBezTo>
                  <a:pt x="409" y="712"/>
                  <a:pt x="419" y="693"/>
                  <a:pt x="426" y="693"/>
                </a:cubicBezTo>
                <a:cubicBezTo>
                  <a:pt x="426" y="700"/>
                  <a:pt x="417" y="721"/>
                  <a:pt x="411" y="721"/>
                </a:cubicBezTo>
                <a:cubicBezTo>
                  <a:pt x="410" y="721"/>
                  <a:pt x="409" y="719"/>
                  <a:pt x="409" y="717"/>
                </a:cubicBezTo>
                <a:close/>
                <a:moveTo>
                  <a:pt x="395" y="702"/>
                </a:moveTo>
                <a:cubicBezTo>
                  <a:pt x="395" y="697"/>
                  <a:pt x="412" y="686"/>
                  <a:pt x="419" y="686"/>
                </a:cubicBezTo>
                <a:cubicBezTo>
                  <a:pt x="419" y="692"/>
                  <a:pt x="401" y="706"/>
                  <a:pt x="397" y="706"/>
                </a:cubicBezTo>
                <a:cubicBezTo>
                  <a:pt x="396" y="706"/>
                  <a:pt x="395" y="704"/>
                  <a:pt x="395" y="702"/>
                </a:cubicBezTo>
                <a:close/>
                <a:moveTo>
                  <a:pt x="465" y="698"/>
                </a:moveTo>
                <a:cubicBezTo>
                  <a:pt x="459" y="698"/>
                  <a:pt x="444" y="691"/>
                  <a:pt x="442" y="686"/>
                </a:cubicBezTo>
                <a:cubicBezTo>
                  <a:pt x="443" y="685"/>
                  <a:pt x="444" y="684"/>
                  <a:pt x="446" y="684"/>
                </a:cubicBezTo>
                <a:cubicBezTo>
                  <a:pt x="450" y="684"/>
                  <a:pt x="470" y="690"/>
                  <a:pt x="470" y="695"/>
                </a:cubicBezTo>
                <a:cubicBezTo>
                  <a:pt x="470" y="697"/>
                  <a:pt x="469" y="698"/>
                  <a:pt x="467" y="698"/>
                </a:cubicBezTo>
                <a:lnTo>
                  <a:pt x="465" y="698"/>
                </a:lnTo>
                <a:close/>
                <a:moveTo>
                  <a:pt x="933" y="684"/>
                </a:moveTo>
                <a:cubicBezTo>
                  <a:pt x="933" y="674"/>
                  <a:pt x="942" y="665"/>
                  <a:pt x="951" y="665"/>
                </a:cubicBezTo>
                <a:cubicBezTo>
                  <a:pt x="961" y="665"/>
                  <a:pt x="970" y="677"/>
                  <a:pt x="970" y="687"/>
                </a:cubicBezTo>
                <a:lnTo>
                  <a:pt x="970" y="695"/>
                </a:lnTo>
                <a:cubicBezTo>
                  <a:pt x="959" y="694"/>
                  <a:pt x="970" y="675"/>
                  <a:pt x="951" y="675"/>
                </a:cubicBezTo>
                <a:lnTo>
                  <a:pt x="950" y="675"/>
                </a:lnTo>
                <a:cubicBezTo>
                  <a:pt x="945" y="675"/>
                  <a:pt x="940" y="681"/>
                  <a:pt x="940" y="687"/>
                </a:cubicBezTo>
                <a:cubicBezTo>
                  <a:pt x="940" y="702"/>
                  <a:pt x="948" y="698"/>
                  <a:pt x="951" y="703"/>
                </a:cubicBezTo>
                <a:cubicBezTo>
                  <a:pt x="950" y="705"/>
                  <a:pt x="951" y="706"/>
                  <a:pt x="948" y="706"/>
                </a:cubicBezTo>
                <a:cubicBezTo>
                  <a:pt x="939" y="706"/>
                  <a:pt x="933" y="695"/>
                  <a:pt x="933" y="684"/>
                </a:cubicBezTo>
                <a:close/>
                <a:moveTo>
                  <a:pt x="415" y="677"/>
                </a:moveTo>
                <a:lnTo>
                  <a:pt x="394" y="677"/>
                </a:lnTo>
                <a:cubicBezTo>
                  <a:pt x="391" y="677"/>
                  <a:pt x="390" y="675"/>
                  <a:pt x="389" y="673"/>
                </a:cubicBezTo>
                <a:cubicBezTo>
                  <a:pt x="390" y="671"/>
                  <a:pt x="391" y="669"/>
                  <a:pt x="394" y="669"/>
                </a:cubicBezTo>
                <a:lnTo>
                  <a:pt x="409" y="669"/>
                </a:lnTo>
                <a:cubicBezTo>
                  <a:pt x="415" y="669"/>
                  <a:pt x="417" y="670"/>
                  <a:pt x="419" y="674"/>
                </a:cubicBezTo>
                <a:cubicBezTo>
                  <a:pt x="417" y="676"/>
                  <a:pt x="417" y="677"/>
                  <a:pt x="415" y="677"/>
                </a:cubicBezTo>
                <a:close/>
                <a:moveTo>
                  <a:pt x="445" y="672"/>
                </a:moveTo>
                <a:cubicBezTo>
                  <a:pt x="448" y="667"/>
                  <a:pt x="463" y="658"/>
                  <a:pt x="470" y="658"/>
                </a:cubicBezTo>
                <a:cubicBezTo>
                  <a:pt x="472" y="658"/>
                  <a:pt x="472" y="659"/>
                  <a:pt x="472" y="662"/>
                </a:cubicBezTo>
                <a:cubicBezTo>
                  <a:pt x="472" y="667"/>
                  <a:pt x="455" y="673"/>
                  <a:pt x="449" y="673"/>
                </a:cubicBezTo>
                <a:lnTo>
                  <a:pt x="448" y="673"/>
                </a:lnTo>
                <a:cubicBezTo>
                  <a:pt x="446" y="673"/>
                  <a:pt x="446" y="673"/>
                  <a:pt x="445" y="672"/>
                </a:cubicBezTo>
                <a:close/>
                <a:moveTo>
                  <a:pt x="404" y="645"/>
                </a:moveTo>
                <a:cubicBezTo>
                  <a:pt x="408" y="645"/>
                  <a:pt x="422" y="662"/>
                  <a:pt x="422" y="670"/>
                </a:cubicBezTo>
                <a:cubicBezTo>
                  <a:pt x="417" y="670"/>
                  <a:pt x="401" y="654"/>
                  <a:pt x="401" y="650"/>
                </a:cubicBezTo>
                <a:lnTo>
                  <a:pt x="401" y="649"/>
                </a:lnTo>
                <a:cubicBezTo>
                  <a:pt x="401" y="646"/>
                  <a:pt x="402" y="645"/>
                  <a:pt x="404" y="645"/>
                </a:cubicBezTo>
                <a:close/>
                <a:moveTo>
                  <a:pt x="424" y="637"/>
                </a:moveTo>
                <a:cubicBezTo>
                  <a:pt x="424" y="634"/>
                  <a:pt x="426" y="632"/>
                  <a:pt x="428" y="632"/>
                </a:cubicBezTo>
                <a:cubicBezTo>
                  <a:pt x="430" y="632"/>
                  <a:pt x="432" y="635"/>
                  <a:pt x="432" y="637"/>
                </a:cubicBezTo>
                <a:lnTo>
                  <a:pt x="432" y="662"/>
                </a:lnTo>
                <a:cubicBezTo>
                  <a:pt x="432" y="664"/>
                  <a:pt x="431" y="664"/>
                  <a:pt x="430" y="667"/>
                </a:cubicBezTo>
                <a:cubicBezTo>
                  <a:pt x="424" y="663"/>
                  <a:pt x="424" y="650"/>
                  <a:pt x="424" y="640"/>
                </a:cubicBezTo>
                <a:lnTo>
                  <a:pt x="424" y="637"/>
                </a:lnTo>
                <a:close/>
                <a:moveTo>
                  <a:pt x="675" y="615"/>
                </a:moveTo>
                <a:cubicBezTo>
                  <a:pt x="676" y="619"/>
                  <a:pt x="677" y="619"/>
                  <a:pt x="677" y="622"/>
                </a:cubicBezTo>
                <a:lnTo>
                  <a:pt x="677" y="635"/>
                </a:lnTo>
                <a:cubicBezTo>
                  <a:pt x="677" y="650"/>
                  <a:pt x="672" y="655"/>
                  <a:pt x="672" y="668"/>
                </a:cubicBezTo>
                <a:lnTo>
                  <a:pt x="672" y="669"/>
                </a:lnTo>
                <a:cubicBezTo>
                  <a:pt x="672" y="682"/>
                  <a:pt x="680" y="688"/>
                  <a:pt x="692" y="688"/>
                </a:cubicBezTo>
                <a:lnTo>
                  <a:pt x="694" y="688"/>
                </a:lnTo>
                <a:cubicBezTo>
                  <a:pt x="700" y="688"/>
                  <a:pt x="706" y="682"/>
                  <a:pt x="706" y="675"/>
                </a:cubicBezTo>
                <a:lnTo>
                  <a:pt x="706" y="668"/>
                </a:lnTo>
                <a:cubicBezTo>
                  <a:pt x="706" y="651"/>
                  <a:pt x="688" y="663"/>
                  <a:pt x="688" y="654"/>
                </a:cubicBezTo>
                <a:cubicBezTo>
                  <a:pt x="688" y="649"/>
                  <a:pt x="695" y="646"/>
                  <a:pt x="700" y="646"/>
                </a:cubicBezTo>
                <a:cubicBezTo>
                  <a:pt x="708" y="646"/>
                  <a:pt x="716" y="655"/>
                  <a:pt x="716" y="664"/>
                </a:cubicBezTo>
                <a:lnTo>
                  <a:pt x="716" y="674"/>
                </a:lnTo>
                <a:cubicBezTo>
                  <a:pt x="716" y="688"/>
                  <a:pt x="703" y="698"/>
                  <a:pt x="691" y="698"/>
                </a:cubicBezTo>
                <a:cubicBezTo>
                  <a:pt x="675" y="698"/>
                  <a:pt x="666" y="687"/>
                  <a:pt x="666" y="670"/>
                </a:cubicBezTo>
                <a:lnTo>
                  <a:pt x="666" y="667"/>
                </a:lnTo>
                <a:lnTo>
                  <a:pt x="671" y="618"/>
                </a:lnTo>
                <a:lnTo>
                  <a:pt x="675" y="615"/>
                </a:lnTo>
                <a:close/>
                <a:moveTo>
                  <a:pt x="440" y="663"/>
                </a:moveTo>
                <a:cubicBezTo>
                  <a:pt x="440" y="657"/>
                  <a:pt x="448" y="637"/>
                  <a:pt x="453" y="637"/>
                </a:cubicBezTo>
                <a:cubicBezTo>
                  <a:pt x="455" y="637"/>
                  <a:pt x="456" y="638"/>
                  <a:pt x="456" y="641"/>
                </a:cubicBezTo>
                <a:cubicBezTo>
                  <a:pt x="456" y="645"/>
                  <a:pt x="446" y="666"/>
                  <a:pt x="440" y="667"/>
                </a:cubicBezTo>
                <a:lnTo>
                  <a:pt x="440" y="663"/>
                </a:lnTo>
                <a:close/>
                <a:moveTo>
                  <a:pt x="599" y="678"/>
                </a:moveTo>
                <a:cubicBezTo>
                  <a:pt x="599" y="662"/>
                  <a:pt x="612" y="634"/>
                  <a:pt x="626" y="634"/>
                </a:cubicBezTo>
                <a:cubicBezTo>
                  <a:pt x="625" y="642"/>
                  <a:pt x="605" y="663"/>
                  <a:pt x="605" y="686"/>
                </a:cubicBezTo>
                <a:cubicBezTo>
                  <a:pt x="605" y="697"/>
                  <a:pt x="615" y="703"/>
                  <a:pt x="626" y="703"/>
                </a:cubicBezTo>
                <a:cubicBezTo>
                  <a:pt x="631" y="703"/>
                  <a:pt x="639" y="696"/>
                  <a:pt x="639" y="689"/>
                </a:cubicBezTo>
                <a:lnTo>
                  <a:pt x="639" y="688"/>
                </a:lnTo>
                <a:cubicBezTo>
                  <a:pt x="639" y="682"/>
                  <a:pt x="636" y="675"/>
                  <a:pt x="632" y="675"/>
                </a:cubicBezTo>
                <a:lnTo>
                  <a:pt x="629" y="675"/>
                </a:lnTo>
                <a:cubicBezTo>
                  <a:pt x="622" y="675"/>
                  <a:pt x="625" y="680"/>
                  <a:pt x="618" y="681"/>
                </a:cubicBezTo>
                <a:lnTo>
                  <a:pt x="618" y="674"/>
                </a:lnTo>
                <a:cubicBezTo>
                  <a:pt x="618" y="669"/>
                  <a:pt x="624" y="665"/>
                  <a:pt x="629" y="665"/>
                </a:cubicBezTo>
                <a:cubicBezTo>
                  <a:pt x="638" y="665"/>
                  <a:pt x="647" y="675"/>
                  <a:pt x="647" y="684"/>
                </a:cubicBezTo>
                <a:cubicBezTo>
                  <a:pt x="647" y="699"/>
                  <a:pt x="635" y="714"/>
                  <a:pt x="621" y="714"/>
                </a:cubicBezTo>
                <a:lnTo>
                  <a:pt x="620" y="714"/>
                </a:lnTo>
                <a:cubicBezTo>
                  <a:pt x="611" y="714"/>
                  <a:pt x="599" y="698"/>
                  <a:pt x="599" y="687"/>
                </a:cubicBezTo>
                <a:lnTo>
                  <a:pt x="599" y="678"/>
                </a:lnTo>
                <a:close/>
                <a:moveTo>
                  <a:pt x="530" y="678"/>
                </a:moveTo>
                <a:cubicBezTo>
                  <a:pt x="530" y="663"/>
                  <a:pt x="537" y="656"/>
                  <a:pt x="544" y="648"/>
                </a:cubicBezTo>
                <a:cubicBezTo>
                  <a:pt x="548" y="644"/>
                  <a:pt x="564" y="631"/>
                  <a:pt x="570" y="631"/>
                </a:cubicBezTo>
                <a:lnTo>
                  <a:pt x="573" y="631"/>
                </a:lnTo>
                <a:cubicBezTo>
                  <a:pt x="575" y="631"/>
                  <a:pt x="575" y="631"/>
                  <a:pt x="576" y="632"/>
                </a:cubicBezTo>
                <a:cubicBezTo>
                  <a:pt x="575" y="639"/>
                  <a:pt x="539" y="656"/>
                  <a:pt x="539" y="674"/>
                </a:cubicBezTo>
                <a:lnTo>
                  <a:pt x="539" y="675"/>
                </a:lnTo>
                <a:cubicBezTo>
                  <a:pt x="539" y="687"/>
                  <a:pt x="546" y="698"/>
                  <a:pt x="555" y="698"/>
                </a:cubicBezTo>
                <a:lnTo>
                  <a:pt x="558" y="698"/>
                </a:lnTo>
                <a:cubicBezTo>
                  <a:pt x="564" y="698"/>
                  <a:pt x="570" y="693"/>
                  <a:pt x="570" y="686"/>
                </a:cubicBezTo>
                <a:cubicBezTo>
                  <a:pt x="570" y="677"/>
                  <a:pt x="559" y="674"/>
                  <a:pt x="559" y="669"/>
                </a:cubicBezTo>
                <a:lnTo>
                  <a:pt x="559" y="665"/>
                </a:lnTo>
                <a:cubicBezTo>
                  <a:pt x="562" y="665"/>
                  <a:pt x="562" y="664"/>
                  <a:pt x="565" y="664"/>
                </a:cubicBezTo>
                <a:cubicBezTo>
                  <a:pt x="571" y="664"/>
                  <a:pt x="581" y="673"/>
                  <a:pt x="581" y="681"/>
                </a:cubicBezTo>
                <a:lnTo>
                  <a:pt x="581" y="689"/>
                </a:lnTo>
                <a:cubicBezTo>
                  <a:pt x="581" y="701"/>
                  <a:pt x="570" y="711"/>
                  <a:pt x="559" y="711"/>
                </a:cubicBezTo>
                <a:lnTo>
                  <a:pt x="555" y="711"/>
                </a:lnTo>
                <a:cubicBezTo>
                  <a:pt x="546" y="711"/>
                  <a:pt x="530" y="694"/>
                  <a:pt x="530" y="684"/>
                </a:cubicBezTo>
                <a:lnTo>
                  <a:pt x="530" y="678"/>
                </a:lnTo>
                <a:close/>
                <a:moveTo>
                  <a:pt x="160" y="635"/>
                </a:moveTo>
                <a:cubicBezTo>
                  <a:pt x="160" y="625"/>
                  <a:pt x="166" y="616"/>
                  <a:pt x="175" y="616"/>
                </a:cubicBezTo>
                <a:lnTo>
                  <a:pt x="179" y="616"/>
                </a:lnTo>
                <a:cubicBezTo>
                  <a:pt x="190" y="616"/>
                  <a:pt x="193" y="623"/>
                  <a:pt x="193" y="635"/>
                </a:cubicBezTo>
                <a:cubicBezTo>
                  <a:pt x="193" y="640"/>
                  <a:pt x="190" y="645"/>
                  <a:pt x="186" y="645"/>
                </a:cubicBezTo>
                <a:lnTo>
                  <a:pt x="183" y="645"/>
                </a:lnTo>
                <a:cubicBezTo>
                  <a:pt x="183" y="637"/>
                  <a:pt x="185" y="639"/>
                  <a:pt x="185" y="634"/>
                </a:cubicBezTo>
                <a:lnTo>
                  <a:pt x="185" y="632"/>
                </a:lnTo>
                <a:cubicBezTo>
                  <a:pt x="185" y="629"/>
                  <a:pt x="183" y="627"/>
                  <a:pt x="180" y="627"/>
                </a:cubicBezTo>
                <a:lnTo>
                  <a:pt x="177" y="627"/>
                </a:lnTo>
                <a:cubicBezTo>
                  <a:pt x="174" y="627"/>
                  <a:pt x="171" y="631"/>
                  <a:pt x="170" y="634"/>
                </a:cubicBezTo>
                <a:lnTo>
                  <a:pt x="170" y="642"/>
                </a:lnTo>
                <a:cubicBezTo>
                  <a:pt x="169" y="643"/>
                  <a:pt x="167" y="645"/>
                  <a:pt x="166" y="645"/>
                </a:cubicBezTo>
                <a:cubicBezTo>
                  <a:pt x="162" y="645"/>
                  <a:pt x="160" y="640"/>
                  <a:pt x="160" y="635"/>
                </a:cubicBezTo>
                <a:close/>
                <a:moveTo>
                  <a:pt x="355" y="625"/>
                </a:moveTo>
                <a:cubicBezTo>
                  <a:pt x="361" y="625"/>
                  <a:pt x="356" y="615"/>
                  <a:pt x="363" y="609"/>
                </a:cubicBezTo>
                <a:cubicBezTo>
                  <a:pt x="365" y="611"/>
                  <a:pt x="365" y="610"/>
                  <a:pt x="365" y="613"/>
                </a:cubicBezTo>
                <a:lnTo>
                  <a:pt x="365" y="618"/>
                </a:lnTo>
                <a:cubicBezTo>
                  <a:pt x="365" y="624"/>
                  <a:pt x="359" y="634"/>
                  <a:pt x="359" y="642"/>
                </a:cubicBezTo>
                <a:lnTo>
                  <a:pt x="359" y="648"/>
                </a:lnTo>
                <a:cubicBezTo>
                  <a:pt x="359" y="692"/>
                  <a:pt x="387" y="707"/>
                  <a:pt x="387" y="736"/>
                </a:cubicBezTo>
                <a:lnTo>
                  <a:pt x="387" y="747"/>
                </a:lnTo>
                <a:cubicBezTo>
                  <a:pt x="387" y="761"/>
                  <a:pt x="378" y="777"/>
                  <a:pt x="366" y="777"/>
                </a:cubicBezTo>
                <a:lnTo>
                  <a:pt x="364" y="777"/>
                </a:lnTo>
                <a:cubicBezTo>
                  <a:pt x="355" y="777"/>
                  <a:pt x="349" y="773"/>
                  <a:pt x="343" y="771"/>
                </a:cubicBezTo>
                <a:cubicBezTo>
                  <a:pt x="336" y="768"/>
                  <a:pt x="326" y="769"/>
                  <a:pt x="325" y="762"/>
                </a:cubicBezTo>
                <a:lnTo>
                  <a:pt x="333" y="758"/>
                </a:lnTo>
                <a:cubicBezTo>
                  <a:pt x="329" y="751"/>
                  <a:pt x="293" y="736"/>
                  <a:pt x="282" y="736"/>
                </a:cubicBezTo>
                <a:lnTo>
                  <a:pt x="275" y="736"/>
                </a:lnTo>
                <a:cubicBezTo>
                  <a:pt x="265" y="736"/>
                  <a:pt x="262" y="740"/>
                  <a:pt x="255" y="740"/>
                </a:cubicBezTo>
                <a:cubicBezTo>
                  <a:pt x="256" y="736"/>
                  <a:pt x="256" y="736"/>
                  <a:pt x="256" y="731"/>
                </a:cubicBezTo>
                <a:cubicBezTo>
                  <a:pt x="256" y="729"/>
                  <a:pt x="256" y="730"/>
                  <a:pt x="255" y="726"/>
                </a:cubicBezTo>
                <a:cubicBezTo>
                  <a:pt x="243" y="726"/>
                  <a:pt x="226" y="749"/>
                  <a:pt x="220" y="759"/>
                </a:cubicBezTo>
                <a:cubicBezTo>
                  <a:pt x="216" y="767"/>
                  <a:pt x="213" y="775"/>
                  <a:pt x="212" y="785"/>
                </a:cubicBezTo>
                <a:cubicBezTo>
                  <a:pt x="210" y="792"/>
                  <a:pt x="210" y="810"/>
                  <a:pt x="203" y="810"/>
                </a:cubicBezTo>
                <a:cubicBezTo>
                  <a:pt x="201" y="810"/>
                  <a:pt x="191" y="785"/>
                  <a:pt x="190" y="780"/>
                </a:cubicBezTo>
                <a:cubicBezTo>
                  <a:pt x="186" y="766"/>
                  <a:pt x="186" y="758"/>
                  <a:pt x="184" y="743"/>
                </a:cubicBezTo>
                <a:cubicBezTo>
                  <a:pt x="182" y="730"/>
                  <a:pt x="184" y="711"/>
                  <a:pt x="182" y="701"/>
                </a:cubicBezTo>
                <a:cubicBezTo>
                  <a:pt x="180" y="694"/>
                  <a:pt x="174" y="665"/>
                  <a:pt x="183" y="665"/>
                </a:cubicBezTo>
                <a:cubicBezTo>
                  <a:pt x="187" y="665"/>
                  <a:pt x="193" y="697"/>
                  <a:pt x="213" y="697"/>
                </a:cubicBezTo>
                <a:cubicBezTo>
                  <a:pt x="215" y="697"/>
                  <a:pt x="216" y="696"/>
                  <a:pt x="216" y="693"/>
                </a:cubicBezTo>
                <a:cubicBezTo>
                  <a:pt x="216" y="680"/>
                  <a:pt x="196" y="658"/>
                  <a:pt x="196" y="655"/>
                </a:cubicBezTo>
                <a:cubicBezTo>
                  <a:pt x="196" y="653"/>
                  <a:pt x="198" y="653"/>
                  <a:pt x="200" y="653"/>
                </a:cubicBezTo>
                <a:lnTo>
                  <a:pt x="201" y="653"/>
                </a:lnTo>
                <a:cubicBezTo>
                  <a:pt x="206" y="653"/>
                  <a:pt x="211" y="658"/>
                  <a:pt x="218" y="658"/>
                </a:cubicBezTo>
                <a:lnTo>
                  <a:pt x="226" y="658"/>
                </a:lnTo>
                <a:cubicBezTo>
                  <a:pt x="242" y="658"/>
                  <a:pt x="245" y="644"/>
                  <a:pt x="252" y="644"/>
                </a:cubicBezTo>
                <a:cubicBezTo>
                  <a:pt x="255" y="644"/>
                  <a:pt x="264" y="649"/>
                  <a:pt x="272" y="649"/>
                </a:cubicBezTo>
                <a:lnTo>
                  <a:pt x="282" y="649"/>
                </a:lnTo>
                <a:cubicBezTo>
                  <a:pt x="285" y="649"/>
                  <a:pt x="285" y="648"/>
                  <a:pt x="285" y="645"/>
                </a:cubicBezTo>
                <a:cubicBezTo>
                  <a:pt x="285" y="641"/>
                  <a:pt x="283" y="642"/>
                  <a:pt x="283" y="636"/>
                </a:cubicBezTo>
                <a:cubicBezTo>
                  <a:pt x="283" y="630"/>
                  <a:pt x="290" y="630"/>
                  <a:pt x="295" y="628"/>
                </a:cubicBezTo>
                <a:cubicBezTo>
                  <a:pt x="300" y="625"/>
                  <a:pt x="303" y="620"/>
                  <a:pt x="306" y="620"/>
                </a:cubicBezTo>
                <a:cubicBezTo>
                  <a:pt x="309" y="620"/>
                  <a:pt x="310" y="621"/>
                  <a:pt x="310" y="623"/>
                </a:cubicBezTo>
                <a:lnTo>
                  <a:pt x="310" y="626"/>
                </a:lnTo>
                <a:cubicBezTo>
                  <a:pt x="310" y="626"/>
                  <a:pt x="305" y="648"/>
                  <a:pt x="304" y="649"/>
                </a:cubicBezTo>
                <a:cubicBezTo>
                  <a:pt x="301" y="657"/>
                  <a:pt x="295" y="660"/>
                  <a:pt x="293" y="665"/>
                </a:cubicBezTo>
                <a:cubicBezTo>
                  <a:pt x="296" y="667"/>
                  <a:pt x="293" y="667"/>
                  <a:pt x="296" y="667"/>
                </a:cubicBezTo>
                <a:cubicBezTo>
                  <a:pt x="303" y="667"/>
                  <a:pt x="307" y="654"/>
                  <a:pt x="311" y="654"/>
                </a:cubicBezTo>
                <a:cubicBezTo>
                  <a:pt x="312" y="654"/>
                  <a:pt x="313" y="655"/>
                  <a:pt x="313" y="656"/>
                </a:cubicBezTo>
                <a:cubicBezTo>
                  <a:pt x="313" y="661"/>
                  <a:pt x="310" y="662"/>
                  <a:pt x="310" y="668"/>
                </a:cubicBezTo>
                <a:lnTo>
                  <a:pt x="310" y="672"/>
                </a:lnTo>
                <a:cubicBezTo>
                  <a:pt x="321" y="668"/>
                  <a:pt x="317" y="652"/>
                  <a:pt x="327" y="645"/>
                </a:cubicBezTo>
                <a:lnTo>
                  <a:pt x="325" y="664"/>
                </a:lnTo>
                <a:lnTo>
                  <a:pt x="326" y="665"/>
                </a:lnTo>
                <a:cubicBezTo>
                  <a:pt x="326" y="668"/>
                  <a:pt x="326" y="668"/>
                  <a:pt x="327" y="669"/>
                </a:cubicBezTo>
                <a:cubicBezTo>
                  <a:pt x="335" y="667"/>
                  <a:pt x="333" y="657"/>
                  <a:pt x="333" y="646"/>
                </a:cubicBezTo>
                <a:lnTo>
                  <a:pt x="336" y="654"/>
                </a:lnTo>
                <a:lnTo>
                  <a:pt x="338" y="654"/>
                </a:lnTo>
                <a:cubicBezTo>
                  <a:pt x="338" y="650"/>
                  <a:pt x="337" y="649"/>
                  <a:pt x="337" y="645"/>
                </a:cubicBezTo>
                <a:lnTo>
                  <a:pt x="337" y="641"/>
                </a:lnTo>
                <a:cubicBezTo>
                  <a:pt x="337" y="639"/>
                  <a:pt x="338" y="639"/>
                  <a:pt x="338" y="637"/>
                </a:cubicBezTo>
                <a:lnTo>
                  <a:pt x="348" y="646"/>
                </a:lnTo>
                <a:lnTo>
                  <a:pt x="349" y="645"/>
                </a:lnTo>
                <a:lnTo>
                  <a:pt x="349" y="641"/>
                </a:lnTo>
                <a:cubicBezTo>
                  <a:pt x="349" y="633"/>
                  <a:pt x="346" y="632"/>
                  <a:pt x="345" y="623"/>
                </a:cubicBezTo>
                <a:cubicBezTo>
                  <a:pt x="349" y="624"/>
                  <a:pt x="349" y="625"/>
                  <a:pt x="353" y="625"/>
                </a:cubicBezTo>
                <a:lnTo>
                  <a:pt x="355" y="625"/>
                </a:lnTo>
                <a:close/>
                <a:moveTo>
                  <a:pt x="253" y="632"/>
                </a:moveTo>
                <a:cubicBezTo>
                  <a:pt x="254" y="624"/>
                  <a:pt x="268" y="615"/>
                  <a:pt x="277" y="615"/>
                </a:cubicBezTo>
                <a:cubicBezTo>
                  <a:pt x="276" y="619"/>
                  <a:pt x="258" y="631"/>
                  <a:pt x="253" y="632"/>
                </a:cubicBezTo>
                <a:close/>
                <a:moveTo>
                  <a:pt x="403" y="611"/>
                </a:moveTo>
                <a:cubicBezTo>
                  <a:pt x="403" y="605"/>
                  <a:pt x="420" y="598"/>
                  <a:pt x="426" y="598"/>
                </a:cubicBezTo>
                <a:lnTo>
                  <a:pt x="428" y="598"/>
                </a:lnTo>
                <a:cubicBezTo>
                  <a:pt x="468" y="598"/>
                  <a:pt x="502" y="620"/>
                  <a:pt x="502" y="663"/>
                </a:cubicBezTo>
                <a:lnTo>
                  <a:pt x="502" y="670"/>
                </a:lnTo>
                <a:cubicBezTo>
                  <a:pt x="502" y="696"/>
                  <a:pt x="489" y="741"/>
                  <a:pt x="469" y="741"/>
                </a:cubicBezTo>
                <a:cubicBezTo>
                  <a:pt x="470" y="737"/>
                  <a:pt x="481" y="725"/>
                  <a:pt x="485" y="716"/>
                </a:cubicBezTo>
                <a:cubicBezTo>
                  <a:pt x="488" y="705"/>
                  <a:pt x="492" y="695"/>
                  <a:pt x="492" y="682"/>
                </a:cubicBezTo>
                <a:lnTo>
                  <a:pt x="492" y="677"/>
                </a:lnTo>
                <a:cubicBezTo>
                  <a:pt x="492" y="637"/>
                  <a:pt x="466" y="612"/>
                  <a:pt x="430" y="612"/>
                </a:cubicBezTo>
                <a:cubicBezTo>
                  <a:pt x="424" y="612"/>
                  <a:pt x="403" y="619"/>
                  <a:pt x="403" y="611"/>
                </a:cubicBezTo>
                <a:close/>
                <a:moveTo>
                  <a:pt x="1048" y="597"/>
                </a:moveTo>
                <a:cubicBezTo>
                  <a:pt x="1055" y="597"/>
                  <a:pt x="1059" y="588"/>
                  <a:pt x="1070" y="588"/>
                </a:cubicBezTo>
                <a:cubicBezTo>
                  <a:pt x="1074" y="588"/>
                  <a:pt x="1073" y="592"/>
                  <a:pt x="1078" y="595"/>
                </a:cubicBezTo>
                <a:cubicBezTo>
                  <a:pt x="1082" y="598"/>
                  <a:pt x="1085" y="595"/>
                  <a:pt x="1085" y="601"/>
                </a:cubicBezTo>
                <a:cubicBezTo>
                  <a:pt x="1085" y="605"/>
                  <a:pt x="1069" y="622"/>
                  <a:pt x="1065" y="627"/>
                </a:cubicBezTo>
                <a:cubicBezTo>
                  <a:pt x="1059" y="636"/>
                  <a:pt x="1055" y="647"/>
                  <a:pt x="1051" y="658"/>
                </a:cubicBezTo>
                <a:cubicBezTo>
                  <a:pt x="1041" y="681"/>
                  <a:pt x="1039" y="708"/>
                  <a:pt x="1031" y="731"/>
                </a:cubicBezTo>
                <a:cubicBezTo>
                  <a:pt x="1021" y="761"/>
                  <a:pt x="1016" y="770"/>
                  <a:pt x="1003" y="795"/>
                </a:cubicBezTo>
                <a:cubicBezTo>
                  <a:pt x="998" y="805"/>
                  <a:pt x="967" y="840"/>
                  <a:pt x="957" y="840"/>
                </a:cubicBezTo>
                <a:cubicBezTo>
                  <a:pt x="956" y="840"/>
                  <a:pt x="955" y="839"/>
                  <a:pt x="955" y="838"/>
                </a:cubicBezTo>
                <a:cubicBezTo>
                  <a:pt x="955" y="838"/>
                  <a:pt x="965" y="807"/>
                  <a:pt x="966" y="802"/>
                </a:cubicBezTo>
                <a:cubicBezTo>
                  <a:pt x="968" y="795"/>
                  <a:pt x="972" y="767"/>
                  <a:pt x="971" y="759"/>
                </a:cubicBezTo>
                <a:lnTo>
                  <a:pt x="969" y="730"/>
                </a:lnTo>
                <a:lnTo>
                  <a:pt x="970" y="726"/>
                </a:lnTo>
                <a:cubicBezTo>
                  <a:pt x="984" y="726"/>
                  <a:pt x="986" y="748"/>
                  <a:pt x="1001" y="748"/>
                </a:cubicBezTo>
                <a:lnTo>
                  <a:pt x="1004" y="748"/>
                </a:lnTo>
                <a:cubicBezTo>
                  <a:pt x="1007" y="748"/>
                  <a:pt x="1009" y="746"/>
                  <a:pt x="1009" y="743"/>
                </a:cubicBezTo>
                <a:lnTo>
                  <a:pt x="1009" y="738"/>
                </a:lnTo>
                <a:cubicBezTo>
                  <a:pt x="1009" y="717"/>
                  <a:pt x="980" y="710"/>
                  <a:pt x="980" y="698"/>
                </a:cubicBezTo>
                <a:cubicBezTo>
                  <a:pt x="992" y="695"/>
                  <a:pt x="1016" y="698"/>
                  <a:pt x="1016" y="682"/>
                </a:cubicBezTo>
                <a:cubicBezTo>
                  <a:pt x="1016" y="664"/>
                  <a:pt x="983" y="680"/>
                  <a:pt x="983" y="669"/>
                </a:cubicBezTo>
                <a:cubicBezTo>
                  <a:pt x="983" y="667"/>
                  <a:pt x="1000" y="653"/>
                  <a:pt x="1000" y="640"/>
                </a:cubicBezTo>
                <a:lnTo>
                  <a:pt x="1000" y="637"/>
                </a:lnTo>
                <a:cubicBezTo>
                  <a:pt x="1000" y="634"/>
                  <a:pt x="998" y="632"/>
                  <a:pt x="995" y="632"/>
                </a:cubicBezTo>
                <a:lnTo>
                  <a:pt x="993" y="632"/>
                </a:lnTo>
                <a:cubicBezTo>
                  <a:pt x="982" y="632"/>
                  <a:pt x="970" y="651"/>
                  <a:pt x="965" y="651"/>
                </a:cubicBezTo>
                <a:cubicBezTo>
                  <a:pt x="963" y="651"/>
                  <a:pt x="962" y="647"/>
                  <a:pt x="962" y="644"/>
                </a:cubicBezTo>
                <a:lnTo>
                  <a:pt x="962" y="622"/>
                </a:lnTo>
                <a:cubicBezTo>
                  <a:pt x="962" y="616"/>
                  <a:pt x="964" y="609"/>
                  <a:pt x="969" y="609"/>
                </a:cubicBezTo>
                <a:lnTo>
                  <a:pt x="971" y="609"/>
                </a:lnTo>
                <a:lnTo>
                  <a:pt x="1022" y="617"/>
                </a:lnTo>
                <a:cubicBezTo>
                  <a:pt x="1025" y="616"/>
                  <a:pt x="1026" y="612"/>
                  <a:pt x="1028" y="609"/>
                </a:cubicBezTo>
                <a:cubicBezTo>
                  <a:pt x="1032" y="609"/>
                  <a:pt x="1036" y="608"/>
                  <a:pt x="1036" y="603"/>
                </a:cubicBezTo>
                <a:lnTo>
                  <a:pt x="1036" y="597"/>
                </a:lnTo>
                <a:lnTo>
                  <a:pt x="1048" y="597"/>
                </a:lnTo>
                <a:close/>
                <a:moveTo>
                  <a:pt x="725" y="596"/>
                </a:moveTo>
                <a:cubicBezTo>
                  <a:pt x="725" y="588"/>
                  <a:pt x="733" y="582"/>
                  <a:pt x="739" y="582"/>
                </a:cubicBezTo>
                <a:lnTo>
                  <a:pt x="746" y="582"/>
                </a:lnTo>
                <a:cubicBezTo>
                  <a:pt x="754" y="582"/>
                  <a:pt x="764" y="595"/>
                  <a:pt x="764" y="603"/>
                </a:cubicBezTo>
                <a:lnTo>
                  <a:pt x="764" y="613"/>
                </a:lnTo>
                <a:cubicBezTo>
                  <a:pt x="764" y="625"/>
                  <a:pt x="750" y="641"/>
                  <a:pt x="740" y="641"/>
                </a:cubicBezTo>
                <a:lnTo>
                  <a:pt x="738" y="641"/>
                </a:lnTo>
                <a:cubicBezTo>
                  <a:pt x="718" y="641"/>
                  <a:pt x="706" y="624"/>
                  <a:pt x="706" y="602"/>
                </a:cubicBezTo>
                <a:lnTo>
                  <a:pt x="706" y="589"/>
                </a:lnTo>
                <a:cubicBezTo>
                  <a:pt x="706" y="586"/>
                  <a:pt x="707" y="585"/>
                  <a:pt x="709" y="584"/>
                </a:cubicBezTo>
                <a:cubicBezTo>
                  <a:pt x="714" y="595"/>
                  <a:pt x="710" y="632"/>
                  <a:pt x="731" y="632"/>
                </a:cubicBezTo>
                <a:lnTo>
                  <a:pt x="736" y="632"/>
                </a:lnTo>
                <a:cubicBezTo>
                  <a:pt x="746" y="632"/>
                  <a:pt x="756" y="623"/>
                  <a:pt x="756" y="611"/>
                </a:cubicBezTo>
                <a:cubicBezTo>
                  <a:pt x="756" y="602"/>
                  <a:pt x="751" y="593"/>
                  <a:pt x="744" y="593"/>
                </a:cubicBezTo>
                <a:lnTo>
                  <a:pt x="742" y="593"/>
                </a:lnTo>
                <a:cubicBezTo>
                  <a:pt x="735" y="593"/>
                  <a:pt x="735" y="601"/>
                  <a:pt x="730" y="601"/>
                </a:cubicBezTo>
                <a:cubicBezTo>
                  <a:pt x="727" y="601"/>
                  <a:pt x="725" y="599"/>
                  <a:pt x="725" y="596"/>
                </a:cubicBezTo>
                <a:close/>
                <a:moveTo>
                  <a:pt x="970" y="601"/>
                </a:moveTo>
                <a:cubicBezTo>
                  <a:pt x="956" y="601"/>
                  <a:pt x="992" y="570"/>
                  <a:pt x="1022" y="570"/>
                </a:cubicBezTo>
                <a:lnTo>
                  <a:pt x="1023" y="570"/>
                </a:lnTo>
                <a:cubicBezTo>
                  <a:pt x="1026" y="570"/>
                  <a:pt x="1026" y="571"/>
                  <a:pt x="1026" y="574"/>
                </a:cubicBezTo>
                <a:cubicBezTo>
                  <a:pt x="1026" y="578"/>
                  <a:pt x="1001" y="584"/>
                  <a:pt x="997" y="586"/>
                </a:cubicBezTo>
                <a:cubicBezTo>
                  <a:pt x="991" y="588"/>
                  <a:pt x="972" y="601"/>
                  <a:pt x="970" y="601"/>
                </a:cubicBezTo>
                <a:close/>
                <a:moveTo>
                  <a:pt x="191" y="540"/>
                </a:moveTo>
                <a:cubicBezTo>
                  <a:pt x="191" y="529"/>
                  <a:pt x="198" y="522"/>
                  <a:pt x="208" y="522"/>
                </a:cubicBezTo>
                <a:cubicBezTo>
                  <a:pt x="219" y="522"/>
                  <a:pt x="229" y="533"/>
                  <a:pt x="229" y="545"/>
                </a:cubicBezTo>
                <a:cubicBezTo>
                  <a:pt x="229" y="552"/>
                  <a:pt x="221" y="556"/>
                  <a:pt x="214" y="556"/>
                </a:cubicBezTo>
                <a:lnTo>
                  <a:pt x="214" y="552"/>
                </a:lnTo>
                <a:cubicBezTo>
                  <a:pt x="214" y="548"/>
                  <a:pt x="217" y="549"/>
                  <a:pt x="217" y="545"/>
                </a:cubicBezTo>
                <a:cubicBezTo>
                  <a:pt x="217" y="542"/>
                  <a:pt x="213" y="537"/>
                  <a:pt x="210" y="537"/>
                </a:cubicBezTo>
                <a:lnTo>
                  <a:pt x="207" y="537"/>
                </a:lnTo>
                <a:cubicBezTo>
                  <a:pt x="199" y="537"/>
                  <a:pt x="202" y="550"/>
                  <a:pt x="195" y="550"/>
                </a:cubicBezTo>
                <a:cubicBezTo>
                  <a:pt x="193" y="550"/>
                  <a:pt x="191" y="548"/>
                  <a:pt x="191" y="545"/>
                </a:cubicBezTo>
                <a:lnTo>
                  <a:pt x="191" y="540"/>
                </a:lnTo>
                <a:close/>
                <a:moveTo>
                  <a:pt x="730" y="535"/>
                </a:moveTo>
                <a:cubicBezTo>
                  <a:pt x="754" y="539"/>
                  <a:pt x="769" y="502"/>
                  <a:pt x="776" y="502"/>
                </a:cubicBezTo>
                <a:lnTo>
                  <a:pt x="776" y="507"/>
                </a:lnTo>
                <a:cubicBezTo>
                  <a:pt x="776" y="525"/>
                  <a:pt x="751" y="541"/>
                  <a:pt x="733" y="541"/>
                </a:cubicBezTo>
                <a:lnTo>
                  <a:pt x="717" y="541"/>
                </a:lnTo>
                <a:cubicBezTo>
                  <a:pt x="714" y="541"/>
                  <a:pt x="714" y="540"/>
                  <a:pt x="714" y="537"/>
                </a:cubicBezTo>
                <a:cubicBezTo>
                  <a:pt x="714" y="534"/>
                  <a:pt x="715" y="534"/>
                  <a:pt x="716" y="532"/>
                </a:cubicBezTo>
                <a:lnTo>
                  <a:pt x="730" y="535"/>
                </a:lnTo>
                <a:close/>
                <a:moveTo>
                  <a:pt x="342" y="550"/>
                </a:moveTo>
                <a:cubicBezTo>
                  <a:pt x="352" y="550"/>
                  <a:pt x="349" y="523"/>
                  <a:pt x="349" y="512"/>
                </a:cubicBezTo>
                <a:cubicBezTo>
                  <a:pt x="349" y="494"/>
                  <a:pt x="349" y="484"/>
                  <a:pt x="354" y="471"/>
                </a:cubicBezTo>
                <a:cubicBezTo>
                  <a:pt x="360" y="453"/>
                  <a:pt x="376" y="428"/>
                  <a:pt x="397" y="428"/>
                </a:cubicBezTo>
                <a:lnTo>
                  <a:pt x="403" y="428"/>
                </a:lnTo>
                <a:cubicBezTo>
                  <a:pt x="416" y="428"/>
                  <a:pt x="411" y="472"/>
                  <a:pt x="411" y="486"/>
                </a:cubicBezTo>
                <a:cubicBezTo>
                  <a:pt x="411" y="497"/>
                  <a:pt x="411" y="508"/>
                  <a:pt x="411" y="519"/>
                </a:cubicBezTo>
                <a:cubicBezTo>
                  <a:pt x="411" y="523"/>
                  <a:pt x="411" y="533"/>
                  <a:pt x="411" y="536"/>
                </a:cubicBezTo>
                <a:cubicBezTo>
                  <a:pt x="412" y="541"/>
                  <a:pt x="416" y="541"/>
                  <a:pt x="416" y="547"/>
                </a:cubicBezTo>
                <a:cubicBezTo>
                  <a:pt x="416" y="550"/>
                  <a:pt x="396" y="561"/>
                  <a:pt x="392" y="564"/>
                </a:cubicBezTo>
                <a:cubicBezTo>
                  <a:pt x="389" y="566"/>
                  <a:pt x="373" y="583"/>
                  <a:pt x="372" y="583"/>
                </a:cubicBezTo>
                <a:lnTo>
                  <a:pt x="370" y="583"/>
                </a:lnTo>
                <a:cubicBezTo>
                  <a:pt x="364" y="583"/>
                  <a:pt x="362" y="578"/>
                  <a:pt x="353" y="578"/>
                </a:cubicBezTo>
                <a:lnTo>
                  <a:pt x="345" y="578"/>
                </a:lnTo>
                <a:cubicBezTo>
                  <a:pt x="326" y="578"/>
                  <a:pt x="319" y="601"/>
                  <a:pt x="308" y="607"/>
                </a:cubicBezTo>
                <a:cubicBezTo>
                  <a:pt x="303" y="606"/>
                  <a:pt x="296" y="603"/>
                  <a:pt x="290" y="603"/>
                </a:cubicBezTo>
                <a:lnTo>
                  <a:pt x="284" y="603"/>
                </a:lnTo>
                <a:cubicBezTo>
                  <a:pt x="280" y="603"/>
                  <a:pt x="280" y="604"/>
                  <a:pt x="276" y="604"/>
                </a:cubicBezTo>
                <a:lnTo>
                  <a:pt x="276" y="598"/>
                </a:lnTo>
                <a:cubicBezTo>
                  <a:pt x="276" y="595"/>
                  <a:pt x="274" y="593"/>
                  <a:pt x="272" y="593"/>
                </a:cubicBezTo>
                <a:lnTo>
                  <a:pt x="270" y="593"/>
                </a:lnTo>
                <a:cubicBezTo>
                  <a:pt x="257" y="593"/>
                  <a:pt x="241" y="636"/>
                  <a:pt x="232" y="635"/>
                </a:cubicBezTo>
                <a:lnTo>
                  <a:pt x="207" y="632"/>
                </a:lnTo>
                <a:cubicBezTo>
                  <a:pt x="208" y="623"/>
                  <a:pt x="231" y="614"/>
                  <a:pt x="231" y="599"/>
                </a:cubicBezTo>
                <a:cubicBezTo>
                  <a:pt x="231" y="596"/>
                  <a:pt x="230" y="596"/>
                  <a:pt x="228" y="596"/>
                </a:cubicBezTo>
                <a:cubicBezTo>
                  <a:pt x="218" y="596"/>
                  <a:pt x="204" y="608"/>
                  <a:pt x="196" y="608"/>
                </a:cubicBezTo>
                <a:cubicBezTo>
                  <a:pt x="195" y="608"/>
                  <a:pt x="194" y="607"/>
                  <a:pt x="194" y="606"/>
                </a:cubicBezTo>
                <a:cubicBezTo>
                  <a:pt x="194" y="602"/>
                  <a:pt x="198" y="597"/>
                  <a:pt x="200" y="594"/>
                </a:cubicBezTo>
                <a:cubicBezTo>
                  <a:pt x="202" y="588"/>
                  <a:pt x="200" y="586"/>
                  <a:pt x="200" y="579"/>
                </a:cubicBezTo>
                <a:cubicBezTo>
                  <a:pt x="200" y="578"/>
                  <a:pt x="205" y="569"/>
                  <a:pt x="208" y="569"/>
                </a:cubicBezTo>
                <a:cubicBezTo>
                  <a:pt x="213" y="569"/>
                  <a:pt x="228" y="589"/>
                  <a:pt x="240" y="589"/>
                </a:cubicBezTo>
                <a:lnTo>
                  <a:pt x="247" y="589"/>
                </a:lnTo>
                <a:cubicBezTo>
                  <a:pt x="252" y="589"/>
                  <a:pt x="258" y="588"/>
                  <a:pt x="258" y="583"/>
                </a:cubicBezTo>
                <a:cubicBezTo>
                  <a:pt x="258" y="572"/>
                  <a:pt x="236" y="568"/>
                  <a:pt x="236" y="560"/>
                </a:cubicBezTo>
                <a:cubicBezTo>
                  <a:pt x="236" y="554"/>
                  <a:pt x="275" y="558"/>
                  <a:pt x="275" y="544"/>
                </a:cubicBezTo>
                <a:cubicBezTo>
                  <a:pt x="275" y="527"/>
                  <a:pt x="236" y="541"/>
                  <a:pt x="236" y="530"/>
                </a:cubicBezTo>
                <a:cubicBezTo>
                  <a:pt x="236" y="522"/>
                  <a:pt x="254" y="516"/>
                  <a:pt x="254" y="504"/>
                </a:cubicBezTo>
                <a:cubicBezTo>
                  <a:pt x="254" y="503"/>
                  <a:pt x="251" y="499"/>
                  <a:pt x="248" y="499"/>
                </a:cubicBezTo>
                <a:cubicBezTo>
                  <a:pt x="237" y="499"/>
                  <a:pt x="231" y="515"/>
                  <a:pt x="218" y="516"/>
                </a:cubicBezTo>
                <a:cubicBezTo>
                  <a:pt x="218" y="492"/>
                  <a:pt x="217" y="486"/>
                  <a:pt x="233" y="479"/>
                </a:cubicBezTo>
                <a:cubicBezTo>
                  <a:pt x="244" y="474"/>
                  <a:pt x="256" y="471"/>
                  <a:pt x="272" y="471"/>
                </a:cubicBezTo>
                <a:lnTo>
                  <a:pt x="282" y="471"/>
                </a:lnTo>
                <a:cubicBezTo>
                  <a:pt x="287" y="471"/>
                  <a:pt x="288" y="472"/>
                  <a:pt x="289" y="476"/>
                </a:cubicBezTo>
                <a:lnTo>
                  <a:pt x="243" y="483"/>
                </a:lnTo>
                <a:cubicBezTo>
                  <a:pt x="244" y="490"/>
                  <a:pt x="275" y="507"/>
                  <a:pt x="283" y="507"/>
                </a:cubicBezTo>
                <a:lnTo>
                  <a:pt x="285" y="507"/>
                </a:lnTo>
                <a:cubicBezTo>
                  <a:pt x="293" y="507"/>
                  <a:pt x="285" y="497"/>
                  <a:pt x="284" y="495"/>
                </a:cubicBezTo>
                <a:cubicBezTo>
                  <a:pt x="287" y="494"/>
                  <a:pt x="284" y="494"/>
                  <a:pt x="288" y="494"/>
                </a:cubicBezTo>
                <a:lnTo>
                  <a:pt x="318" y="499"/>
                </a:lnTo>
                <a:lnTo>
                  <a:pt x="318" y="498"/>
                </a:lnTo>
                <a:lnTo>
                  <a:pt x="323" y="503"/>
                </a:lnTo>
                <a:cubicBezTo>
                  <a:pt x="322" y="523"/>
                  <a:pt x="319" y="550"/>
                  <a:pt x="337" y="550"/>
                </a:cubicBezTo>
                <a:lnTo>
                  <a:pt x="342" y="550"/>
                </a:lnTo>
                <a:close/>
                <a:moveTo>
                  <a:pt x="782" y="832"/>
                </a:moveTo>
                <a:lnTo>
                  <a:pt x="783" y="832"/>
                </a:lnTo>
                <a:cubicBezTo>
                  <a:pt x="797" y="832"/>
                  <a:pt x="843" y="716"/>
                  <a:pt x="843" y="689"/>
                </a:cubicBezTo>
                <a:lnTo>
                  <a:pt x="843" y="670"/>
                </a:lnTo>
                <a:cubicBezTo>
                  <a:pt x="843" y="665"/>
                  <a:pt x="835" y="658"/>
                  <a:pt x="829" y="658"/>
                </a:cubicBezTo>
                <a:cubicBezTo>
                  <a:pt x="818" y="658"/>
                  <a:pt x="811" y="682"/>
                  <a:pt x="789" y="682"/>
                </a:cubicBezTo>
                <a:cubicBezTo>
                  <a:pt x="786" y="682"/>
                  <a:pt x="783" y="680"/>
                  <a:pt x="783" y="677"/>
                </a:cubicBezTo>
                <a:lnTo>
                  <a:pt x="783" y="675"/>
                </a:lnTo>
                <a:cubicBezTo>
                  <a:pt x="783" y="674"/>
                  <a:pt x="796" y="640"/>
                  <a:pt x="799" y="629"/>
                </a:cubicBezTo>
                <a:cubicBezTo>
                  <a:pt x="802" y="614"/>
                  <a:pt x="804" y="589"/>
                  <a:pt x="804" y="571"/>
                </a:cubicBezTo>
                <a:lnTo>
                  <a:pt x="804" y="557"/>
                </a:lnTo>
                <a:cubicBezTo>
                  <a:pt x="804" y="543"/>
                  <a:pt x="802" y="523"/>
                  <a:pt x="799" y="512"/>
                </a:cubicBezTo>
                <a:cubicBezTo>
                  <a:pt x="795" y="501"/>
                  <a:pt x="797" y="502"/>
                  <a:pt x="795" y="490"/>
                </a:cubicBezTo>
                <a:cubicBezTo>
                  <a:pt x="794" y="485"/>
                  <a:pt x="790" y="477"/>
                  <a:pt x="790" y="471"/>
                </a:cubicBezTo>
                <a:cubicBezTo>
                  <a:pt x="790" y="469"/>
                  <a:pt x="792" y="468"/>
                  <a:pt x="793" y="467"/>
                </a:cubicBezTo>
                <a:lnTo>
                  <a:pt x="800" y="478"/>
                </a:lnTo>
                <a:lnTo>
                  <a:pt x="804" y="464"/>
                </a:lnTo>
                <a:cubicBezTo>
                  <a:pt x="809" y="465"/>
                  <a:pt x="807" y="465"/>
                  <a:pt x="807" y="472"/>
                </a:cubicBezTo>
                <a:lnTo>
                  <a:pt x="812" y="478"/>
                </a:lnTo>
                <a:lnTo>
                  <a:pt x="813" y="481"/>
                </a:lnTo>
                <a:cubicBezTo>
                  <a:pt x="813" y="484"/>
                  <a:pt x="814" y="485"/>
                  <a:pt x="816" y="485"/>
                </a:cubicBezTo>
                <a:cubicBezTo>
                  <a:pt x="820" y="485"/>
                  <a:pt x="817" y="479"/>
                  <a:pt x="822" y="475"/>
                </a:cubicBezTo>
                <a:lnTo>
                  <a:pt x="824" y="475"/>
                </a:lnTo>
                <a:lnTo>
                  <a:pt x="825" y="489"/>
                </a:lnTo>
                <a:lnTo>
                  <a:pt x="828" y="492"/>
                </a:lnTo>
                <a:cubicBezTo>
                  <a:pt x="833" y="487"/>
                  <a:pt x="830" y="484"/>
                  <a:pt x="835" y="484"/>
                </a:cubicBezTo>
                <a:cubicBezTo>
                  <a:pt x="837" y="484"/>
                  <a:pt x="838" y="491"/>
                  <a:pt x="839" y="494"/>
                </a:cubicBezTo>
                <a:cubicBezTo>
                  <a:pt x="842" y="492"/>
                  <a:pt x="843" y="489"/>
                  <a:pt x="846" y="489"/>
                </a:cubicBezTo>
                <a:cubicBezTo>
                  <a:pt x="848" y="489"/>
                  <a:pt x="859" y="505"/>
                  <a:pt x="859" y="505"/>
                </a:cubicBezTo>
                <a:cubicBezTo>
                  <a:pt x="859" y="513"/>
                  <a:pt x="847" y="506"/>
                  <a:pt x="847" y="512"/>
                </a:cubicBezTo>
                <a:cubicBezTo>
                  <a:pt x="847" y="525"/>
                  <a:pt x="876" y="547"/>
                  <a:pt x="878" y="554"/>
                </a:cubicBezTo>
                <a:cubicBezTo>
                  <a:pt x="874" y="555"/>
                  <a:pt x="878" y="555"/>
                  <a:pt x="874" y="555"/>
                </a:cubicBezTo>
                <a:cubicBezTo>
                  <a:pt x="870" y="555"/>
                  <a:pt x="870" y="554"/>
                  <a:pt x="866" y="554"/>
                </a:cubicBezTo>
                <a:lnTo>
                  <a:pt x="866" y="559"/>
                </a:lnTo>
                <a:cubicBezTo>
                  <a:pt x="866" y="574"/>
                  <a:pt x="887" y="587"/>
                  <a:pt x="898" y="592"/>
                </a:cubicBezTo>
                <a:cubicBezTo>
                  <a:pt x="916" y="601"/>
                  <a:pt x="938" y="588"/>
                  <a:pt x="938" y="616"/>
                </a:cubicBezTo>
                <a:lnTo>
                  <a:pt x="938" y="649"/>
                </a:lnTo>
                <a:cubicBezTo>
                  <a:pt x="938" y="651"/>
                  <a:pt x="937" y="651"/>
                  <a:pt x="936" y="653"/>
                </a:cubicBezTo>
                <a:cubicBezTo>
                  <a:pt x="931" y="651"/>
                  <a:pt x="914" y="622"/>
                  <a:pt x="893" y="622"/>
                </a:cubicBezTo>
                <a:cubicBezTo>
                  <a:pt x="891" y="622"/>
                  <a:pt x="889" y="623"/>
                  <a:pt x="889" y="625"/>
                </a:cubicBezTo>
                <a:cubicBezTo>
                  <a:pt x="889" y="640"/>
                  <a:pt x="917" y="668"/>
                  <a:pt x="918" y="672"/>
                </a:cubicBezTo>
                <a:cubicBezTo>
                  <a:pt x="913" y="674"/>
                  <a:pt x="896" y="673"/>
                  <a:pt x="889" y="674"/>
                </a:cubicBezTo>
                <a:cubicBezTo>
                  <a:pt x="883" y="675"/>
                  <a:pt x="871" y="681"/>
                  <a:pt x="871" y="688"/>
                </a:cubicBezTo>
                <a:cubicBezTo>
                  <a:pt x="871" y="701"/>
                  <a:pt x="910" y="697"/>
                  <a:pt x="917" y="701"/>
                </a:cubicBezTo>
                <a:cubicBezTo>
                  <a:pt x="914" y="711"/>
                  <a:pt x="895" y="721"/>
                  <a:pt x="895" y="744"/>
                </a:cubicBezTo>
                <a:cubicBezTo>
                  <a:pt x="895" y="748"/>
                  <a:pt x="897" y="753"/>
                  <a:pt x="901" y="753"/>
                </a:cubicBezTo>
                <a:cubicBezTo>
                  <a:pt x="912" y="753"/>
                  <a:pt x="926" y="726"/>
                  <a:pt x="934" y="720"/>
                </a:cubicBezTo>
                <a:lnTo>
                  <a:pt x="937" y="723"/>
                </a:lnTo>
                <a:cubicBezTo>
                  <a:pt x="938" y="743"/>
                  <a:pt x="934" y="781"/>
                  <a:pt x="951" y="781"/>
                </a:cubicBezTo>
                <a:cubicBezTo>
                  <a:pt x="959" y="781"/>
                  <a:pt x="954" y="752"/>
                  <a:pt x="957" y="745"/>
                </a:cubicBezTo>
                <a:cubicBezTo>
                  <a:pt x="959" y="747"/>
                  <a:pt x="961" y="748"/>
                  <a:pt x="961" y="753"/>
                </a:cubicBezTo>
                <a:lnTo>
                  <a:pt x="961" y="781"/>
                </a:lnTo>
                <a:cubicBezTo>
                  <a:pt x="961" y="784"/>
                  <a:pt x="955" y="788"/>
                  <a:pt x="952" y="793"/>
                </a:cubicBezTo>
                <a:cubicBezTo>
                  <a:pt x="949" y="800"/>
                  <a:pt x="950" y="801"/>
                  <a:pt x="948" y="809"/>
                </a:cubicBezTo>
                <a:cubicBezTo>
                  <a:pt x="946" y="819"/>
                  <a:pt x="946" y="837"/>
                  <a:pt x="939" y="839"/>
                </a:cubicBezTo>
                <a:cubicBezTo>
                  <a:pt x="935" y="822"/>
                  <a:pt x="924" y="806"/>
                  <a:pt x="914" y="795"/>
                </a:cubicBezTo>
                <a:cubicBezTo>
                  <a:pt x="909" y="789"/>
                  <a:pt x="881" y="771"/>
                  <a:pt x="873" y="771"/>
                </a:cubicBezTo>
                <a:lnTo>
                  <a:pt x="869" y="771"/>
                </a:lnTo>
                <a:cubicBezTo>
                  <a:pt x="871" y="786"/>
                  <a:pt x="881" y="781"/>
                  <a:pt x="863" y="787"/>
                </a:cubicBezTo>
                <a:cubicBezTo>
                  <a:pt x="856" y="790"/>
                  <a:pt x="851" y="791"/>
                  <a:pt x="844" y="795"/>
                </a:cubicBezTo>
                <a:cubicBezTo>
                  <a:pt x="836" y="800"/>
                  <a:pt x="818" y="813"/>
                  <a:pt x="817" y="825"/>
                </a:cubicBezTo>
                <a:cubicBezTo>
                  <a:pt x="827" y="825"/>
                  <a:pt x="866" y="824"/>
                  <a:pt x="866" y="832"/>
                </a:cubicBezTo>
                <a:cubicBezTo>
                  <a:pt x="866" y="836"/>
                  <a:pt x="861" y="837"/>
                  <a:pt x="859" y="843"/>
                </a:cubicBezTo>
                <a:cubicBezTo>
                  <a:pt x="862" y="845"/>
                  <a:pt x="858" y="844"/>
                  <a:pt x="862" y="844"/>
                </a:cubicBezTo>
                <a:lnTo>
                  <a:pt x="881" y="844"/>
                </a:lnTo>
                <a:cubicBezTo>
                  <a:pt x="892" y="844"/>
                  <a:pt x="901" y="837"/>
                  <a:pt x="906" y="837"/>
                </a:cubicBezTo>
                <a:lnTo>
                  <a:pt x="909" y="837"/>
                </a:lnTo>
                <a:cubicBezTo>
                  <a:pt x="916" y="837"/>
                  <a:pt x="926" y="846"/>
                  <a:pt x="926" y="854"/>
                </a:cubicBezTo>
                <a:cubicBezTo>
                  <a:pt x="926" y="869"/>
                  <a:pt x="897" y="876"/>
                  <a:pt x="883" y="876"/>
                </a:cubicBezTo>
                <a:lnTo>
                  <a:pt x="862" y="876"/>
                </a:lnTo>
                <a:cubicBezTo>
                  <a:pt x="843" y="876"/>
                  <a:pt x="838" y="868"/>
                  <a:pt x="827" y="865"/>
                </a:cubicBezTo>
                <a:lnTo>
                  <a:pt x="826" y="865"/>
                </a:lnTo>
                <a:lnTo>
                  <a:pt x="831" y="899"/>
                </a:lnTo>
                <a:lnTo>
                  <a:pt x="830" y="923"/>
                </a:lnTo>
                <a:cubicBezTo>
                  <a:pt x="830" y="942"/>
                  <a:pt x="816" y="997"/>
                  <a:pt x="806" y="997"/>
                </a:cubicBezTo>
                <a:lnTo>
                  <a:pt x="805" y="997"/>
                </a:lnTo>
                <a:cubicBezTo>
                  <a:pt x="800" y="997"/>
                  <a:pt x="791" y="967"/>
                  <a:pt x="788" y="961"/>
                </a:cubicBezTo>
                <a:cubicBezTo>
                  <a:pt x="783" y="951"/>
                  <a:pt x="775" y="937"/>
                  <a:pt x="772" y="928"/>
                </a:cubicBezTo>
                <a:cubicBezTo>
                  <a:pt x="761" y="898"/>
                  <a:pt x="760" y="875"/>
                  <a:pt x="759" y="837"/>
                </a:cubicBezTo>
                <a:cubicBezTo>
                  <a:pt x="758" y="821"/>
                  <a:pt x="757" y="802"/>
                  <a:pt x="755" y="787"/>
                </a:cubicBezTo>
                <a:cubicBezTo>
                  <a:pt x="753" y="772"/>
                  <a:pt x="746" y="755"/>
                  <a:pt x="758" y="748"/>
                </a:cubicBezTo>
                <a:cubicBezTo>
                  <a:pt x="771" y="741"/>
                  <a:pt x="778" y="739"/>
                  <a:pt x="790" y="730"/>
                </a:cubicBezTo>
                <a:cubicBezTo>
                  <a:pt x="795" y="726"/>
                  <a:pt x="810" y="706"/>
                  <a:pt x="815" y="706"/>
                </a:cubicBezTo>
                <a:cubicBezTo>
                  <a:pt x="817" y="706"/>
                  <a:pt x="819" y="709"/>
                  <a:pt x="819" y="711"/>
                </a:cubicBezTo>
                <a:lnTo>
                  <a:pt x="819" y="714"/>
                </a:lnTo>
                <a:cubicBezTo>
                  <a:pt x="819" y="723"/>
                  <a:pt x="806" y="748"/>
                  <a:pt x="802" y="754"/>
                </a:cubicBezTo>
                <a:cubicBezTo>
                  <a:pt x="797" y="761"/>
                  <a:pt x="774" y="780"/>
                  <a:pt x="774" y="782"/>
                </a:cubicBezTo>
                <a:cubicBezTo>
                  <a:pt x="774" y="786"/>
                  <a:pt x="783" y="783"/>
                  <a:pt x="783" y="794"/>
                </a:cubicBezTo>
                <a:lnTo>
                  <a:pt x="783" y="800"/>
                </a:lnTo>
                <a:cubicBezTo>
                  <a:pt x="783" y="809"/>
                  <a:pt x="779" y="818"/>
                  <a:pt x="777" y="827"/>
                </a:cubicBezTo>
                <a:cubicBezTo>
                  <a:pt x="778" y="829"/>
                  <a:pt x="778" y="832"/>
                  <a:pt x="782" y="832"/>
                </a:cubicBezTo>
                <a:close/>
                <a:moveTo>
                  <a:pt x="686" y="446"/>
                </a:moveTo>
                <a:cubicBezTo>
                  <a:pt x="686" y="441"/>
                  <a:pt x="700" y="433"/>
                  <a:pt x="704" y="433"/>
                </a:cubicBezTo>
                <a:cubicBezTo>
                  <a:pt x="708" y="433"/>
                  <a:pt x="706" y="443"/>
                  <a:pt x="706" y="448"/>
                </a:cubicBezTo>
                <a:lnTo>
                  <a:pt x="706" y="450"/>
                </a:lnTo>
                <a:cubicBezTo>
                  <a:pt x="706" y="454"/>
                  <a:pt x="711" y="457"/>
                  <a:pt x="715" y="457"/>
                </a:cubicBezTo>
                <a:cubicBezTo>
                  <a:pt x="727" y="457"/>
                  <a:pt x="720" y="445"/>
                  <a:pt x="729" y="438"/>
                </a:cubicBezTo>
                <a:cubicBezTo>
                  <a:pt x="735" y="440"/>
                  <a:pt x="747" y="450"/>
                  <a:pt x="747" y="457"/>
                </a:cubicBezTo>
                <a:cubicBezTo>
                  <a:pt x="747" y="462"/>
                  <a:pt x="730" y="465"/>
                  <a:pt x="724" y="465"/>
                </a:cubicBezTo>
                <a:lnTo>
                  <a:pt x="719" y="465"/>
                </a:lnTo>
                <a:cubicBezTo>
                  <a:pt x="709" y="465"/>
                  <a:pt x="686" y="456"/>
                  <a:pt x="686" y="447"/>
                </a:cubicBezTo>
                <a:lnTo>
                  <a:pt x="686" y="446"/>
                </a:lnTo>
                <a:close/>
                <a:moveTo>
                  <a:pt x="226" y="475"/>
                </a:moveTo>
                <a:cubicBezTo>
                  <a:pt x="220" y="470"/>
                  <a:pt x="225" y="440"/>
                  <a:pt x="224" y="429"/>
                </a:cubicBezTo>
                <a:cubicBezTo>
                  <a:pt x="224" y="416"/>
                  <a:pt x="218" y="398"/>
                  <a:pt x="218" y="389"/>
                </a:cubicBezTo>
                <a:cubicBezTo>
                  <a:pt x="218" y="389"/>
                  <a:pt x="220" y="386"/>
                  <a:pt x="220" y="386"/>
                </a:cubicBezTo>
                <a:cubicBezTo>
                  <a:pt x="228" y="389"/>
                  <a:pt x="235" y="405"/>
                  <a:pt x="235" y="417"/>
                </a:cubicBezTo>
                <a:lnTo>
                  <a:pt x="235" y="437"/>
                </a:lnTo>
                <a:cubicBezTo>
                  <a:pt x="235" y="448"/>
                  <a:pt x="232" y="471"/>
                  <a:pt x="226" y="475"/>
                </a:cubicBezTo>
                <a:close/>
                <a:moveTo>
                  <a:pt x="500" y="475"/>
                </a:moveTo>
                <a:cubicBezTo>
                  <a:pt x="506" y="500"/>
                  <a:pt x="493" y="554"/>
                  <a:pt x="521" y="554"/>
                </a:cubicBezTo>
                <a:cubicBezTo>
                  <a:pt x="549" y="554"/>
                  <a:pt x="526" y="510"/>
                  <a:pt x="540" y="505"/>
                </a:cubicBezTo>
                <a:cubicBezTo>
                  <a:pt x="561" y="498"/>
                  <a:pt x="565" y="491"/>
                  <a:pt x="580" y="479"/>
                </a:cubicBezTo>
                <a:cubicBezTo>
                  <a:pt x="598" y="464"/>
                  <a:pt x="622" y="423"/>
                  <a:pt x="622" y="387"/>
                </a:cubicBezTo>
                <a:lnTo>
                  <a:pt x="622" y="370"/>
                </a:lnTo>
                <a:lnTo>
                  <a:pt x="618" y="325"/>
                </a:lnTo>
                <a:cubicBezTo>
                  <a:pt x="618" y="324"/>
                  <a:pt x="619" y="323"/>
                  <a:pt x="620" y="323"/>
                </a:cubicBezTo>
                <a:cubicBezTo>
                  <a:pt x="624" y="326"/>
                  <a:pt x="633" y="367"/>
                  <a:pt x="647" y="367"/>
                </a:cubicBezTo>
                <a:lnTo>
                  <a:pt x="648" y="367"/>
                </a:lnTo>
                <a:cubicBezTo>
                  <a:pt x="655" y="367"/>
                  <a:pt x="651" y="352"/>
                  <a:pt x="658" y="352"/>
                </a:cubicBezTo>
                <a:cubicBezTo>
                  <a:pt x="660" y="352"/>
                  <a:pt x="662" y="361"/>
                  <a:pt x="667" y="361"/>
                </a:cubicBezTo>
                <a:lnTo>
                  <a:pt x="677" y="361"/>
                </a:lnTo>
                <a:lnTo>
                  <a:pt x="695" y="359"/>
                </a:lnTo>
                <a:lnTo>
                  <a:pt x="704" y="368"/>
                </a:lnTo>
                <a:cubicBezTo>
                  <a:pt x="706" y="366"/>
                  <a:pt x="706" y="366"/>
                  <a:pt x="709" y="366"/>
                </a:cubicBezTo>
                <a:lnTo>
                  <a:pt x="710" y="366"/>
                </a:lnTo>
                <a:cubicBezTo>
                  <a:pt x="715" y="366"/>
                  <a:pt x="715" y="373"/>
                  <a:pt x="723" y="373"/>
                </a:cubicBezTo>
                <a:lnTo>
                  <a:pt x="726" y="373"/>
                </a:lnTo>
                <a:lnTo>
                  <a:pt x="726" y="379"/>
                </a:lnTo>
                <a:cubicBezTo>
                  <a:pt x="726" y="396"/>
                  <a:pt x="732" y="393"/>
                  <a:pt x="738" y="401"/>
                </a:cubicBezTo>
                <a:cubicBezTo>
                  <a:pt x="734" y="407"/>
                  <a:pt x="699" y="409"/>
                  <a:pt x="691" y="413"/>
                </a:cubicBezTo>
                <a:cubicBezTo>
                  <a:pt x="678" y="418"/>
                  <a:pt x="669" y="431"/>
                  <a:pt x="658" y="441"/>
                </a:cubicBezTo>
                <a:cubicBezTo>
                  <a:pt x="648" y="449"/>
                  <a:pt x="632" y="457"/>
                  <a:pt x="623" y="466"/>
                </a:cubicBezTo>
                <a:cubicBezTo>
                  <a:pt x="619" y="471"/>
                  <a:pt x="599" y="496"/>
                  <a:pt x="599" y="502"/>
                </a:cubicBezTo>
                <a:cubicBezTo>
                  <a:pt x="599" y="503"/>
                  <a:pt x="602" y="505"/>
                  <a:pt x="603" y="505"/>
                </a:cubicBezTo>
                <a:cubicBezTo>
                  <a:pt x="614" y="504"/>
                  <a:pt x="611" y="501"/>
                  <a:pt x="618" y="497"/>
                </a:cubicBezTo>
                <a:lnTo>
                  <a:pt x="625" y="497"/>
                </a:lnTo>
                <a:lnTo>
                  <a:pt x="636" y="490"/>
                </a:lnTo>
                <a:lnTo>
                  <a:pt x="636" y="491"/>
                </a:lnTo>
                <a:lnTo>
                  <a:pt x="636" y="497"/>
                </a:lnTo>
                <a:cubicBezTo>
                  <a:pt x="636" y="505"/>
                  <a:pt x="619" y="506"/>
                  <a:pt x="619" y="513"/>
                </a:cubicBezTo>
                <a:cubicBezTo>
                  <a:pt x="619" y="516"/>
                  <a:pt x="629" y="519"/>
                  <a:pt x="633" y="519"/>
                </a:cubicBezTo>
                <a:cubicBezTo>
                  <a:pt x="644" y="519"/>
                  <a:pt x="644" y="513"/>
                  <a:pt x="652" y="513"/>
                </a:cubicBezTo>
                <a:lnTo>
                  <a:pt x="652" y="518"/>
                </a:lnTo>
                <a:cubicBezTo>
                  <a:pt x="652" y="520"/>
                  <a:pt x="633" y="540"/>
                  <a:pt x="629" y="547"/>
                </a:cubicBezTo>
                <a:cubicBezTo>
                  <a:pt x="624" y="558"/>
                  <a:pt x="622" y="577"/>
                  <a:pt x="622" y="593"/>
                </a:cubicBezTo>
                <a:cubicBezTo>
                  <a:pt x="622" y="597"/>
                  <a:pt x="624" y="599"/>
                  <a:pt x="628" y="599"/>
                </a:cubicBezTo>
                <a:lnTo>
                  <a:pt x="633" y="563"/>
                </a:lnTo>
                <a:lnTo>
                  <a:pt x="637" y="555"/>
                </a:lnTo>
                <a:cubicBezTo>
                  <a:pt x="641" y="558"/>
                  <a:pt x="640" y="569"/>
                  <a:pt x="640" y="577"/>
                </a:cubicBezTo>
                <a:lnTo>
                  <a:pt x="644" y="579"/>
                </a:lnTo>
                <a:cubicBezTo>
                  <a:pt x="648" y="571"/>
                  <a:pt x="641" y="557"/>
                  <a:pt x="651" y="556"/>
                </a:cubicBezTo>
                <a:lnTo>
                  <a:pt x="651" y="564"/>
                </a:lnTo>
                <a:cubicBezTo>
                  <a:pt x="651" y="570"/>
                  <a:pt x="653" y="573"/>
                  <a:pt x="658" y="573"/>
                </a:cubicBezTo>
                <a:lnTo>
                  <a:pt x="658" y="557"/>
                </a:lnTo>
                <a:cubicBezTo>
                  <a:pt x="658" y="554"/>
                  <a:pt x="660" y="553"/>
                  <a:pt x="663" y="552"/>
                </a:cubicBezTo>
                <a:cubicBezTo>
                  <a:pt x="666" y="560"/>
                  <a:pt x="661" y="571"/>
                  <a:pt x="671" y="571"/>
                </a:cubicBezTo>
                <a:lnTo>
                  <a:pt x="671" y="554"/>
                </a:lnTo>
                <a:cubicBezTo>
                  <a:pt x="671" y="550"/>
                  <a:pt x="673" y="549"/>
                  <a:pt x="676" y="549"/>
                </a:cubicBezTo>
                <a:lnTo>
                  <a:pt x="679" y="566"/>
                </a:lnTo>
                <a:lnTo>
                  <a:pt x="684" y="564"/>
                </a:lnTo>
                <a:cubicBezTo>
                  <a:pt x="684" y="553"/>
                  <a:pt x="688" y="526"/>
                  <a:pt x="697" y="526"/>
                </a:cubicBezTo>
                <a:cubicBezTo>
                  <a:pt x="701" y="526"/>
                  <a:pt x="703" y="530"/>
                  <a:pt x="703" y="535"/>
                </a:cubicBezTo>
                <a:lnTo>
                  <a:pt x="703" y="541"/>
                </a:lnTo>
                <a:cubicBezTo>
                  <a:pt x="703" y="563"/>
                  <a:pt x="688" y="587"/>
                  <a:pt x="677" y="597"/>
                </a:cubicBezTo>
                <a:cubicBezTo>
                  <a:pt x="664" y="608"/>
                  <a:pt x="642" y="620"/>
                  <a:pt x="620" y="620"/>
                </a:cubicBezTo>
                <a:lnTo>
                  <a:pt x="605" y="620"/>
                </a:lnTo>
                <a:cubicBezTo>
                  <a:pt x="574" y="620"/>
                  <a:pt x="537" y="605"/>
                  <a:pt x="522" y="588"/>
                </a:cubicBezTo>
                <a:cubicBezTo>
                  <a:pt x="505" y="570"/>
                  <a:pt x="479" y="549"/>
                  <a:pt x="447" y="549"/>
                </a:cubicBezTo>
                <a:lnTo>
                  <a:pt x="440" y="549"/>
                </a:lnTo>
                <a:lnTo>
                  <a:pt x="440" y="540"/>
                </a:lnTo>
                <a:cubicBezTo>
                  <a:pt x="444" y="539"/>
                  <a:pt x="446" y="535"/>
                  <a:pt x="446" y="530"/>
                </a:cubicBezTo>
                <a:lnTo>
                  <a:pt x="446" y="517"/>
                </a:lnTo>
                <a:cubicBezTo>
                  <a:pt x="446" y="498"/>
                  <a:pt x="442" y="441"/>
                  <a:pt x="447" y="431"/>
                </a:cubicBezTo>
                <a:cubicBezTo>
                  <a:pt x="475" y="431"/>
                  <a:pt x="495" y="450"/>
                  <a:pt x="500" y="475"/>
                </a:cubicBezTo>
                <a:close/>
                <a:moveTo>
                  <a:pt x="133" y="757"/>
                </a:moveTo>
                <a:cubicBezTo>
                  <a:pt x="133" y="764"/>
                  <a:pt x="159" y="769"/>
                  <a:pt x="166" y="773"/>
                </a:cubicBezTo>
                <a:cubicBezTo>
                  <a:pt x="175" y="779"/>
                  <a:pt x="183" y="789"/>
                  <a:pt x="188" y="800"/>
                </a:cubicBezTo>
                <a:cubicBezTo>
                  <a:pt x="193" y="811"/>
                  <a:pt x="221" y="860"/>
                  <a:pt x="221" y="868"/>
                </a:cubicBezTo>
                <a:cubicBezTo>
                  <a:pt x="205" y="867"/>
                  <a:pt x="170" y="835"/>
                  <a:pt x="158" y="825"/>
                </a:cubicBezTo>
                <a:cubicBezTo>
                  <a:pt x="147" y="816"/>
                  <a:pt x="120" y="773"/>
                  <a:pt x="115" y="759"/>
                </a:cubicBezTo>
                <a:cubicBezTo>
                  <a:pt x="105" y="732"/>
                  <a:pt x="97" y="703"/>
                  <a:pt x="87" y="676"/>
                </a:cubicBezTo>
                <a:cubicBezTo>
                  <a:pt x="83" y="663"/>
                  <a:pt x="77" y="649"/>
                  <a:pt x="72" y="637"/>
                </a:cubicBezTo>
                <a:cubicBezTo>
                  <a:pt x="70" y="633"/>
                  <a:pt x="66" y="623"/>
                  <a:pt x="63" y="619"/>
                </a:cubicBezTo>
                <a:cubicBezTo>
                  <a:pt x="60" y="616"/>
                  <a:pt x="51" y="609"/>
                  <a:pt x="51" y="604"/>
                </a:cubicBezTo>
                <a:lnTo>
                  <a:pt x="51" y="603"/>
                </a:lnTo>
                <a:cubicBezTo>
                  <a:pt x="51" y="601"/>
                  <a:pt x="63" y="588"/>
                  <a:pt x="66" y="584"/>
                </a:cubicBezTo>
                <a:cubicBezTo>
                  <a:pt x="71" y="576"/>
                  <a:pt x="74" y="571"/>
                  <a:pt x="78" y="562"/>
                </a:cubicBezTo>
                <a:cubicBezTo>
                  <a:pt x="85" y="546"/>
                  <a:pt x="90" y="529"/>
                  <a:pt x="96" y="512"/>
                </a:cubicBezTo>
                <a:cubicBezTo>
                  <a:pt x="103" y="494"/>
                  <a:pt x="107" y="478"/>
                  <a:pt x="114" y="460"/>
                </a:cubicBezTo>
                <a:cubicBezTo>
                  <a:pt x="120" y="444"/>
                  <a:pt x="129" y="430"/>
                  <a:pt x="136" y="415"/>
                </a:cubicBezTo>
                <a:cubicBezTo>
                  <a:pt x="148" y="390"/>
                  <a:pt x="181" y="363"/>
                  <a:pt x="202" y="347"/>
                </a:cubicBezTo>
                <a:cubicBezTo>
                  <a:pt x="219" y="335"/>
                  <a:pt x="230" y="335"/>
                  <a:pt x="250" y="329"/>
                </a:cubicBezTo>
                <a:cubicBezTo>
                  <a:pt x="256" y="327"/>
                  <a:pt x="272" y="327"/>
                  <a:pt x="281" y="327"/>
                </a:cubicBezTo>
                <a:cubicBezTo>
                  <a:pt x="287" y="327"/>
                  <a:pt x="308" y="329"/>
                  <a:pt x="308" y="323"/>
                </a:cubicBezTo>
                <a:cubicBezTo>
                  <a:pt x="308" y="317"/>
                  <a:pt x="306" y="317"/>
                  <a:pt x="306" y="310"/>
                </a:cubicBezTo>
                <a:lnTo>
                  <a:pt x="306" y="301"/>
                </a:lnTo>
                <a:cubicBezTo>
                  <a:pt x="306" y="287"/>
                  <a:pt x="305" y="247"/>
                  <a:pt x="317" y="247"/>
                </a:cubicBezTo>
                <a:cubicBezTo>
                  <a:pt x="326" y="247"/>
                  <a:pt x="326" y="285"/>
                  <a:pt x="327" y="297"/>
                </a:cubicBezTo>
                <a:cubicBezTo>
                  <a:pt x="329" y="314"/>
                  <a:pt x="335" y="332"/>
                  <a:pt x="342" y="343"/>
                </a:cubicBezTo>
                <a:cubicBezTo>
                  <a:pt x="350" y="354"/>
                  <a:pt x="362" y="364"/>
                  <a:pt x="375" y="369"/>
                </a:cubicBezTo>
                <a:cubicBezTo>
                  <a:pt x="382" y="371"/>
                  <a:pt x="389" y="373"/>
                  <a:pt x="397" y="375"/>
                </a:cubicBezTo>
                <a:cubicBezTo>
                  <a:pt x="406" y="376"/>
                  <a:pt x="415" y="375"/>
                  <a:pt x="415" y="386"/>
                </a:cubicBezTo>
                <a:lnTo>
                  <a:pt x="415" y="391"/>
                </a:lnTo>
                <a:cubicBezTo>
                  <a:pt x="415" y="399"/>
                  <a:pt x="388" y="399"/>
                  <a:pt x="379" y="402"/>
                </a:cubicBezTo>
                <a:cubicBezTo>
                  <a:pt x="368" y="406"/>
                  <a:pt x="357" y="412"/>
                  <a:pt x="350" y="419"/>
                </a:cubicBezTo>
                <a:cubicBezTo>
                  <a:pt x="342" y="428"/>
                  <a:pt x="337" y="437"/>
                  <a:pt x="333" y="449"/>
                </a:cubicBezTo>
                <a:cubicBezTo>
                  <a:pt x="330" y="457"/>
                  <a:pt x="329" y="459"/>
                  <a:pt x="328" y="469"/>
                </a:cubicBezTo>
                <a:cubicBezTo>
                  <a:pt x="327" y="474"/>
                  <a:pt x="328" y="486"/>
                  <a:pt x="322" y="486"/>
                </a:cubicBezTo>
                <a:cubicBezTo>
                  <a:pt x="319" y="486"/>
                  <a:pt x="309" y="475"/>
                  <a:pt x="304" y="472"/>
                </a:cubicBezTo>
                <a:cubicBezTo>
                  <a:pt x="299" y="468"/>
                  <a:pt x="287" y="464"/>
                  <a:pt x="284" y="461"/>
                </a:cubicBezTo>
                <a:cubicBezTo>
                  <a:pt x="287" y="457"/>
                  <a:pt x="290" y="458"/>
                  <a:pt x="290" y="453"/>
                </a:cubicBezTo>
                <a:cubicBezTo>
                  <a:pt x="290" y="450"/>
                  <a:pt x="288" y="448"/>
                  <a:pt x="285" y="448"/>
                </a:cubicBezTo>
                <a:cubicBezTo>
                  <a:pt x="268" y="448"/>
                  <a:pt x="249" y="462"/>
                  <a:pt x="244" y="462"/>
                </a:cubicBezTo>
                <a:cubicBezTo>
                  <a:pt x="243" y="462"/>
                  <a:pt x="241" y="461"/>
                  <a:pt x="241" y="460"/>
                </a:cubicBezTo>
                <a:cubicBezTo>
                  <a:pt x="241" y="449"/>
                  <a:pt x="276" y="418"/>
                  <a:pt x="284" y="412"/>
                </a:cubicBezTo>
                <a:cubicBezTo>
                  <a:pt x="293" y="405"/>
                  <a:pt x="301" y="399"/>
                  <a:pt x="312" y="393"/>
                </a:cubicBezTo>
                <a:cubicBezTo>
                  <a:pt x="319" y="390"/>
                  <a:pt x="337" y="383"/>
                  <a:pt x="338" y="376"/>
                </a:cubicBezTo>
                <a:cubicBezTo>
                  <a:pt x="335" y="374"/>
                  <a:pt x="339" y="375"/>
                  <a:pt x="335" y="375"/>
                </a:cubicBezTo>
                <a:lnTo>
                  <a:pt x="333" y="375"/>
                </a:lnTo>
                <a:cubicBezTo>
                  <a:pt x="307" y="375"/>
                  <a:pt x="261" y="417"/>
                  <a:pt x="261" y="417"/>
                </a:cubicBezTo>
                <a:cubicBezTo>
                  <a:pt x="256" y="417"/>
                  <a:pt x="262" y="391"/>
                  <a:pt x="252" y="391"/>
                </a:cubicBezTo>
                <a:cubicBezTo>
                  <a:pt x="248" y="391"/>
                  <a:pt x="248" y="395"/>
                  <a:pt x="245" y="398"/>
                </a:cubicBezTo>
                <a:cubicBezTo>
                  <a:pt x="238" y="392"/>
                  <a:pt x="236" y="383"/>
                  <a:pt x="230" y="376"/>
                </a:cubicBezTo>
                <a:cubicBezTo>
                  <a:pt x="221" y="365"/>
                  <a:pt x="220" y="367"/>
                  <a:pt x="209" y="361"/>
                </a:cubicBezTo>
                <a:lnTo>
                  <a:pt x="206" y="363"/>
                </a:lnTo>
                <a:lnTo>
                  <a:pt x="204" y="385"/>
                </a:lnTo>
                <a:lnTo>
                  <a:pt x="205" y="386"/>
                </a:lnTo>
                <a:cubicBezTo>
                  <a:pt x="205" y="395"/>
                  <a:pt x="215" y="415"/>
                  <a:pt x="209" y="415"/>
                </a:cubicBezTo>
                <a:cubicBezTo>
                  <a:pt x="205" y="415"/>
                  <a:pt x="202" y="410"/>
                  <a:pt x="193" y="410"/>
                </a:cubicBezTo>
                <a:cubicBezTo>
                  <a:pt x="193" y="431"/>
                  <a:pt x="213" y="452"/>
                  <a:pt x="213" y="466"/>
                </a:cubicBezTo>
                <a:lnTo>
                  <a:pt x="213" y="469"/>
                </a:lnTo>
                <a:cubicBezTo>
                  <a:pt x="213" y="472"/>
                  <a:pt x="212" y="472"/>
                  <a:pt x="209" y="472"/>
                </a:cubicBezTo>
                <a:cubicBezTo>
                  <a:pt x="205" y="472"/>
                  <a:pt x="206" y="469"/>
                  <a:pt x="202" y="469"/>
                </a:cubicBezTo>
                <a:cubicBezTo>
                  <a:pt x="202" y="469"/>
                  <a:pt x="200" y="470"/>
                  <a:pt x="199" y="471"/>
                </a:cubicBezTo>
                <a:cubicBezTo>
                  <a:pt x="199" y="483"/>
                  <a:pt x="200" y="487"/>
                  <a:pt x="195" y="495"/>
                </a:cubicBezTo>
                <a:cubicBezTo>
                  <a:pt x="195" y="502"/>
                  <a:pt x="197" y="511"/>
                  <a:pt x="192" y="511"/>
                </a:cubicBezTo>
                <a:lnTo>
                  <a:pt x="191" y="511"/>
                </a:lnTo>
                <a:cubicBezTo>
                  <a:pt x="187" y="511"/>
                  <a:pt x="173" y="490"/>
                  <a:pt x="165" y="490"/>
                </a:cubicBezTo>
                <a:lnTo>
                  <a:pt x="162" y="490"/>
                </a:lnTo>
                <a:cubicBezTo>
                  <a:pt x="159" y="490"/>
                  <a:pt x="156" y="495"/>
                  <a:pt x="156" y="498"/>
                </a:cubicBezTo>
                <a:cubicBezTo>
                  <a:pt x="156" y="513"/>
                  <a:pt x="179" y="523"/>
                  <a:pt x="179" y="530"/>
                </a:cubicBezTo>
                <a:cubicBezTo>
                  <a:pt x="179" y="531"/>
                  <a:pt x="178" y="532"/>
                  <a:pt x="176" y="532"/>
                </a:cubicBezTo>
                <a:lnTo>
                  <a:pt x="169" y="532"/>
                </a:lnTo>
                <a:cubicBezTo>
                  <a:pt x="161" y="532"/>
                  <a:pt x="160" y="530"/>
                  <a:pt x="153" y="530"/>
                </a:cubicBezTo>
                <a:cubicBezTo>
                  <a:pt x="148" y="530"/>
                  <a:pt x="139" y="532"/>
                  <a:pt x="139" y="536"/>
                </a:cubicBezTo>
                <a:lnTo>
                  <a:pt x="139" y="538"/>
                </a:lnTo>
                <a:cubicBezTo>
                  <a:pt x="139" y="545"/>
                  <a:pt x="154" y="551"/>
                  <a:pt x="160" y="553"/>
                </a:cubicBezTo>
                <a:cubicBezTo>
                  <a:pt x="163" y="554"/>
                  <a:pt x="188" y="556"/>
                  <a:pt x="188" y="559"/>
                </a:cubicBezTo>
                <a:cubicBezTo>
                  <a:pt x="188" y="567"/>
                  <a:pt x="183" y="571"/>
                  <a:pt x="181" y="578"/>
                </a:cubicBezTo>
                <a:cubicBezTo>
                  <a:pt x="179" y="585"/>
                  <a:pt x="183" y="601"/>
                  <a:pt x="176" y="601"/>
                </a:cubicBezTo>
                <a:lnTo>
                  <a:pt x="175" y="601"/>
                </a:lnTo>
                <a:cubicBezTo>
                  <a:pt x="167" y="601"/>
                  <a:pt x="164" y="564"/>
                  <a:pt x="149" y="564"/>
                </a:cubicBezTo>
                <a:cubicBezTo>
                  <a:pt x="148" y="564"/>
                  <a:pt x="147" y="566"/>
                  <a:pt x="147" y="568"/>
                </a:cubicBezTo>
                <a:lnTo>
                  <a:pt x="147" y="571"/>
                </a:lnTo>
                <a:cubicBezTo>
                  <a:pt x="147" y="590"/>
                  <a:pt x="161" y="599"/>
                  <a:pt x="161" y="608"/>
                </a:cubicBezTo>
                <a:lnTo>
                  <a:pt x="161" y="609"/>
                </a:lnTo>
                <a:cubicBezTo>
                  <a:pt x="161" y="612"/>
                  <a:pt x="160" y="613"/>
                  <a:pt x="157" y="613"/>
                </a:cubicBezTo>
                <a:cubicBezTo>
                  <a:pt x="151" y="613"/>
                  <a:pt x="146" y="608"/>
                  <a:pt x="141" y="606"/>
                </a:cubicBezTo>
                <a:cubicBezTo>
                  <a:pt x="137" y="604"/>
                  <a:pt x="124" y="603"/>
                  <a:pt x="124" y="599"/>
                </a:cubicBezTo>
                <a:cubicBezTo>
                  <a:pt x="124" y="593"/>
                  <a:pt x="136" y="585"/>
                  <a:pt x="136" y="571"/>
                </a:cubicBezTo>
                <a:cubicBezTo>
                  <a:pt x="136" y="570"/>
                  <a:pt x="134" y="568"/>
                  <a:pt x="132" y="568"/>
                </a:cubicBezTo>
                <a:lnTo>
                  <a:pt x="131" y="568"/>
                </a:lnTo>
                <a:cubicBezTo>
                  <a:pt x="123" y="568"/>
                  <a:pt x="127" y="584"/>
                  <a:pt x="119" y="590"/>
                </a:cubicBezTo>
                <a:cubicBezTo>
                  <a:pt x="113" y="586"/>
                  <a:pt x="106" y="561"/>
                  <a:pt x="97" y="561"/>
                </a:cubicBezTo>
                <a:cubicBezTo>
                  <a:pt x="96" y="561"/>
                  <a:pt x="94" y="564"/>
                  <a:pt x="94" y="566"/>
                </a:cubicBezTo>
                <a:cubicBezTo>
                  <a:pt x="94" y="576"/>
                  <a:pt x="112" y="592"/>
                  <a:pt x="112" y="597"/>
                </a:cubicBezTo>
                <a:lnTo>
                  <a:pt x="112" y="598"/>
                </a:lnTo>
                <a:cubicBezTo>
                  <a:pt x="112" y="602"/>
                  <a:pt x="110" y="600"/>
                  <a:pt x="110" y="604"/>
                </a:cubicBezTo>
                <a:cubicBezTo>
                  <a:pt x="110" y="618"/>
                  <a:pt x="127" y="629"/>
                  <a:pt x="140" y="629"/>
                </a:cubicBezTo>
                <a:cubicBezTo>
                  <a:pt x="142" y="630"/>
                  <a:pt x="147" y="632"/>
                  <a:pt x="147" y="636"/>
                </a:cubicBezTo>
                <a:cubicBezTo>
                  <a:pt x="147" y="639"/>
                  <a:pt x="116" y="655"/>
                  <a:pt x="116" y="665"/>
                </a:cubicBezTo>
                <a:cubicBezTo>
                  <a:pt x="116" y="667"/>
                  <a:pt x="118" y="669"/>
                  <a:pt x="120" y="669"/>
                </a:cubicBezTo>
                <a:lnTo>
                  <a:pt x="121" y="669"/>
                </a:lnTo>
                <a:cubicBezTo>
                  <a:pt x="136" y="669"/>
                  <a:pt x="154" y="655"/>
                  <a:pt x="155" y="655"/>
                </a:cubicBezTo>
                <a:cubicBezTo>
                  <a:pt x="158" y="655"/>
                  <a:pt x="158" y="656"/>
                  <a:pt x="158" y="659"/>
                </a:cubicBezTo>
                <a:cubicBezTo>
                  <a:pt x="158" y="670"/>
                  <a:pt x="148" y="715"/>
                  <a:pt x="160" y="715"/>
                </a:cubicBezTo>
                <a:cubicBezTo>
                  <a:pt x="164" y="715"/>
                  <a:pt x="165" y="703"/>
                  <a:pt x="166" y="698"/>
                </a:cubicBezTo>
                <a:cubicBezTo>
                  <a:pt x="173" y="700"/>
                  <a:pt x="170" y="705"/>
                  <a:pt x="171" y="712"/>
                </a:cubicBezTo>
                <a:cubicBezTo>
                  <a:pt x="172" y="722"/>
                  <a:pt x="177" y="718"/>
                  <a:pt x="177" y="724"/>
                </a:cubicBezTo>
                <a:lnTo>
                  <a:pt x="177" y="726"/>
                </a:lnTo>
                <a:cubicBezTo>
                  <a:pt x="177" y="732"/>
                  <a:pt x="171" y="734"/>
                  <a:pt x="165" y="734"/>
                </a:cubicBezTo>
                <a:cubicBezTo>
                  <a:pt x="168" y="747"/>
                  <a:pt x="169" y="734"/>
                  <a:pt x="169" y="754"/>
                </a:cubicBezTo>
                <a:cubicBezTo>
                  <a:pt x="169" y="757"/>
                  <a:pt x="174" y="757"/>
                  <a:pt x="175" y="766"/>
                </a:cubicBezTo>
                <a:cubicBezTo>
                  <a:pt x="164" y="765"/>
                  <a:pt x="149" y="737"/>
                  <a:pt x="133" y="733"/>
                </a:cubicBezTo>
                <a:lnTo>
                  <a:pt x="130" y="734"/>
                </a:lnTo>
                <a:cubicBezTo>
                  <a:pt x="130" y="746"/>
                  <a:pt x="138" y="739"/>
                  <a:pt x="141" y="750"/>
                </a:cubicBezTo>
                <a:cubicBezTo>
                  <a:pt x="138" y="752"/>
                  <a:pt x="133" y="751"/>
                  <a:pt x="133" y="757"/>
                </a:cubicBezTo>
                <a:close/>
                <a:moveTo>
                  <a:pt x="636" y="317"/>
                </a:moveTo>
                <a:cubicBezTo>
                  <a:pt x="640" y="321"/>
                  <a:pt x="656" y="335"/>
                  <a:pt x="657" y="338"/>
                </a:cubicBezTo>
                <a:lnTo>
                  <a:pt x="650" y="338"/>
                </a:lnTo>
                <a:cubicBezTo>
                  <a:pt x="643" y="338"/>
                  <a:pt x="617" y="309"/>
                  <a:pt x="617" y="300"/>
                </a:cubicBezTo>
                <a:lnTo>
                  <a:pt x="617" y="296"/>
                </a:lnTo>
                <a:cubicBezTo>
                  <a:pt x="617" y="294"/>
                  <a:pt x="617" y="294"/>
                  <a:pt x="618" y="292"/>
                </a:cubicBezTo>
                <a:cubicBezTo>
                  <a:pt x="622" y="295"/>
                  <a:pt x="630" y="310"/>
                  <a:pt x="636" y="317"/>
                </a:cubicBezTo>
                <a:close/>
                <a:moveTo>
                  <a:pt x="733" y="252"/>
                </a:moveTo>
                <a:cubicBezTo>
                  <a:pt x="722" y="252"/>
                  <a:pt x="706" y="249"/>
                  <a:pt x="703" y="239"/>
                </a:cubicBezTo>
                <a:lnTo>
                  <a:pt x="733" y="245"/>
                </a:lnTo>
                <a:lnTo>
                  <a:pt x="739" y="244"/>
                </a:lnTo>
                <a:cubicBezTo>
                  <a:pt x="747" y="244"/>
                  <a:pt x="767" y="239"/>
                  <a:pt x="770" y="244"/>
                </a:cubicBezTo>
                <a:cubicBezTo>
                  <a:pt x="767" y="249"/>
                  <a:pt x="751" y="252"/>
                  <a:pt x="742" y="252"/>
                </a:cubicBezTo>
                <a:lnTo>
                  <a:pt x="733" y="252"/>
                </a:lnTo>
                <a:close/>
                <a:moveTo>
                  <a:pt x="657" y="244"/>
                </a:moveTo>
                <a:cubicBezTo>
                  <a:pt x="655" y="238"/>
                  <a:pt x="648" y="234"/>
                  <a:pt x="648" y="228"/>
                </a:cubicBezTo>
                <a:cubicBezTo>
                  <a:pt x="648" y="226"/>
                  <a:pt x="649" y="225"/>
                  <a:pt x="651" y="225"/>
                </a:cubicBezTo>
                <a:cubicBezTo>
                  <a:pt x="651" y="225"/>
                  <a:pt x="656" y="229"/>
                  <a:pt x="665" y="229"/>
                </a:cubicBezTo>
                <a:cubicBezTo>
                  <a:pt x="671" y="229"/>
                  <a:pt x="677" y="229"/>
                  <a:pt x="682" y="229"/>
                </a:cubicBezTo>
                <a:cubicBezTo>
                  <a:pt x="689" y="233"/>
                  <a:pt x="690" y="242"/>
                  <a:pt x="695" y="249"/>
                </a:cubicBezTo>
                <a:cubicBezTo>
                  <a:pt x="699" y="255"/>
                  <a:pt x="706" y="261"/>
                  <a:pt x="712" y="265"/>
                </a:cubicBezTo>
                <a:cubicBezTo>
                  <a:pt x="720" y="271"/>
                  <a:pt x="723" y="273"/>
                  <a:pt x="732" y="277"/>
                </a:cubicBezTo>
                <a:cubicBezTo>
                  <a:pt x="735" y="279"/>
                  <a:pt x="742" y="280"/>
                  <a:pt x="744" y="281"/>
                </a:cubicBezTo>
                <a:cubicBezTo>
                  <a:pt x="747" y="283"/>
                  <a:pt x="749" y="288"/>
                  <a:pt x="753" y="288"/>
                </a:cubicBezTo>
                <a:cubicBezTo>
                  <a:pt x="757" y="288"/>
                  <a:pt x="753" y="281"/>
                  <a:pt x="758" y="280"/>
                </a:cubicBezTo>
                <a:cubicBezTo>
                  <a:pt x="760" y="279"/>
                  <a:pt x="765" y="281"/>
                  <a:pt x="769" y="281"/>
                </a:cubicBezTo>
                <a:cubicBezTo>
                  <a:pt x="772" y="281"/>
                  <a:pt x="778" y="279"/>
                  <a:pt x="778" y="274"/>
                </a:cubicBezTo>
                <a:cubicBezTo>
                  <a:pt x="778" y="267"/>
                  <a:pt x="774" y="268"/>
                  <a:pt x="774" y="263"/>
                </a:cubicBezTo>
                <a:cubicBezTo>
                  <a:pt x="774" y="259"/>
                  <a:pt x="783" y="261"/>
                  <a:pt x="787" y="260"/>
                </a:cubicBezTo>
                <a:cubicBezTo>
                  <a:pt x="791" y="258"/>
                  <a:pt x="793" y="255"/>
                  <a:pt x="796" y="252"/>
                </a:cubicBezTo>
                <a:cubicBezTo>
                  <a:pt x="800" y="248"/>
                  <a:pt x="807" y="234"/>
                  <a:pt x="811" y="234"/>
                </a:cubicBezTo>
                <a:cubicBezTo>
                  <a:pt x="818" y="234"/>
                  <a:pt x="824" y="272"/>
                  <a:pt x="824" y="286"/>
                </a:cubicBezTo>
                <a:lnTo>
                  <a:pt x="824" y="287"/>
                </a:lnTo>
                <a:lnTo>
                  <a:pt x="819" y="332"/>
                </a:lnTo>
                <a:lnTo>
                  <a:pt x="857" y="326"/>
                </a:lnTo>
                <a:cubicBezTo>
                  <a:pt x="885" y="322"/>
                  <a:pt x="924" y="342"/>
                  <a:pt x="940" y="353"/>
                </a:cubicBezTo>
                <a:cubicBezTo>
                  <a:pt x="951" y="360"/>
                  <a:pt x="963" y="369"/>
                  <a:pt x="971" y="378"/>
                </a:cubicBezTo>
                <a:cubicBezTo>
                  <a:pt x="976" y="383"/>
                  <a:pt x="980" y="388"/>
                  <a:pt x="985" y="393"/>
                </a:cubicBezTo>
                <a:cubicBezTo>
                  <a:pt x="990" y="399"/>
                  <a:pt x="992" y="404"/>
                  <a:pt x="997" y="409"/>
                </a:cubicBezTo>
                <a:cubicBezTo>
                  <a:pt x="1012" y="426"/>
                  <a:pt x="1023" y="462"/>
                  <a:pt x="1033" y="487"/>
                </a:cubicBezTo>
                <a:cubicBezTo>
                  <a:pt x="1038" y="502"/>
                  <a:pt x="1040" y="518"/>
                  <a:pt x="1045" y="532"/>
                </a:cubicBezTo>
                <a:cubicBezTo>
                  <a:pt x="1047" y="539"/>
                  <a:pt x="1060" y="573"/>
                  <a:pt x="1060" y="574"/>
                </a:cubicBezTo>
                <a:lnTo>
                  <a:pt x="1054" y="574"/>
                </a:lnTo>
                <a:cubicBezTo>
                  <a:pt x="1051" y="574"/>
                  <a:pt x="1042" y="555"/>
                  <a:pt x="1019" y="555"/>
                </a:cubicBezTo>
                <a:lnTo>
                  <a:pt x="1015" y="550"/>
                </a:lnTo>
                <a:lnTo>
                  <a:pt x="1016" y="538"/>
                </a:lnTo>
                <a:cubicBezTo>
                  <a:pt x="1016" y="538"/>
                  <a:pt x="1015" y="536"/>
                  <a:pt x="1015" y="536"/>
                </a:cubicBezTo>
                <a:cubicBezTo>
                  <a:pt x="1006" y="538"/>
                  <a:pt x="1014" y="542"/>
                  <a:pt x="995" y="542"/>
                </a:cubicBezTo>
                <a:cubicBezTo>
                  <a:pt x="990" y="546"/>
                  <a:pt x="974" y="562"/>
                  <a:pt x="970" y="567"/>
                </a:cubicBezTo>
                <a:cubicBezTo>
                  <a:pt x="966" y="573"/>
                  <a:pt x="953" y="598"/>
                  <a:pt x="949" y="598"/>
                </a:cubicBezTo>
                <a:lnTo>
                  <a:pt x="947" y="598"/>
                </a:lnTo>
                <a:cubicBezTo>
                  <a:pt x="942" y="598"/>
                  <a:pt x="939" y="584"/>
                  <a:pt x="936" y="579"/>
                </a:cubicBezTo>
                <a:cubicBezTo>
                  <a:pt x="934" y="574"/>
                  <a:pt x="929" y="565"/>
                  <a:pt x="926" y="560"/>
                </a:cubicBezTo>
                <a:cubicBezTo>
                  <a:pt x="921" y="553"/>
                  <a:pt x="896" y="534"/>
                  <a:pt x="896" y="532"/>
                </a:cubicBezTo>
                <a:lnTo>
                  <a:pt x="896" y="528"/>
                </a:lnTo>
                <a:cubicBezTo>
                  <a:pt x="908" y="529"/>
                  <a:pt x="924" y="543"/>
                  <a:pt x="930" y="550"/>
                </a:cubicBezTo>
                <a:cubicBezTo>
                  <a:pt x="936" y="557"/>
                  <a:pt x="938" y="559"/>
                  <a:pt x="943" y="567"/>
                </a:cubicBezTo>
                <a:cubicBezTo>
                  <a:pt x="945" y="572"/>
                  <a:pt x="949" y="584"/>
                  <a:pt x="954" y="584"/>
                </a:cubicBezTo>
                <a:cubicBezTo>
                  <a:pt x="955" y="584"/>
                  <a:pt x="956" y="582"/>
                  <a:pt x="956" y="580"/>
                </a:cubicBezTo>
                <a:lnTo>
                  <a:pt x="956" y="579"/>
                </a:lnTo>
                <a:cubicBezTo>
                  <a:pt x="956" y="560"/>
                  <a:pt x="953" y="544"/>
                  <a:pt x="947" y="531"/>
                </a:cubicBezTo>
                <a:cubicBezTo>
                  <a:pt x="943" y="523"/>
                  <a:pt x="930" y="502"/>
                  <a:pt x="921" y="502"/>
                </a:cubicBezTo>
                <a:cubicBezTo>
                  <a:pt x="918" y="502"/>
                  <a:pt x="915" y="513"/>
                  <a:pt x="911" y="513"/>
                </a:cubicBezTo>
                <a:lnTo>
                  <a:pt x="910" y="513"/>
                </a:lnTo>
                <a:cubicBezTo>
                  <a:pt x="908" y="513"/>
                  <a:pt x="898" y="507"/>
                  <a:pt x="890" y="507"/>
                </a:cubicBezTo>
                <a:cubicBezTo>
                  <a:pt x="871" y="507"/>
                  <a:pt x="876" y="509"/>
                  <a:pt x="865" y="492"/>
                </a:cubicBezTo>
                <a:cubicBezTo>
                  <a:pt x="860" y="483"/>
                  <a:pt x="854" y="476"/>
                  <a:pt x="847" y="469"/>
                </a:cubicBezTo>
                <a:cubicBezTo>
                  <a:pt x="842" y="464"/>
                  <a:pt x="830" y="455"/>
                  <a:pt x="823" y="451"/>
                </a:cubicBezTo>
                <a:cubicBezTo>
                  <a:pt x="817" y="448"/>
                  <a:pt x="796" y="442"/>
                  <a:pt x="796" y="438"/>
                </a:cubicBezTo>
                <a:cubicBezTo>
                  <a:pt x="796" y="433"/>
                  <a:pt x="818" y="431"/>
                  <a:pt x="824" y="431"/>
                </a:cubicBezTo>
                <a:lnTo>
                  <a:pt x="843" y="431"/>
                </a:lnTo>
                <a:cubicBezTo>
                  <a:pt x="877" y="431"/>
                  <a:pt x="911" y="439"/>
                  <a:pt x="930" y="456"/>
                </a:cubicBezTo>
                <a:cubicBezTo>
                  <a:pt x="941" y="466"/>
                  <a:pt x="949" y="474"/>
                  <a:pt x="960" y="485"/>
                </a:cubicBezTo>
                <a:cubicBezTo>
                  <a:pt x="968" y="493"/>
                  <a:pt x="979" y="516"/>
                  <a:pt x="984" y="519"/>
                </a:cubicBezTo>
                <a:cubicBezTo>
                  <a:pt x="993" y="499"/>
                  <a:pt x="953" y="450"/>
                  <a:pt x="942" y="440"/>
                </a:cubicBezTo>
                <a:cubicBezTo>
                  <a:pt x="924" y="424"/>
                  <a:pt x="891" y="406"/>
                  <a:pt x="858" y="406"/>
                </a:cubicBezTo>
                <a:lnTo>
                  <a:pt x="846" y="406"/>
                </a:lnTo>
                <a:cubicBezTo>
                  <a:pt x="835" y="406"/>
                  <a:pt x="820" y="408"/>
                  <a:pt x="811" y="411"/>
                </a:cubicBezTo>
                <a:cubicBezTo>
                  <a:pt x="804" y="413"/>
                  <a:pt x="787" y="420"/>
                  <a:pt x="782" y="420"/>
                </a:cubicBezTo>
                <a:cubicBezTo>
                  <a:pt x="782" y="410"/>
                  <a:pt x="812" y="392"/>
                  <a:pt x="821" y="388"/>
                </a:cubicBezTo>
                <a:cubicBezTo>
                  <a:pt x="837" y="381"/>
                  <a:pt x="857" y="376"/>
                  <a:pt x="879" y="376"/>
                </a:cubicBezTo>
                <a:lnTo>
                  <a:pt x="881" y="376"/>
                </a:lnTo>
                <a:cubicBezTo>
                  <a:pt x="947" y="376"/>
                  <a:pt x="982" y="439"/>
                  <a:pt x="989" y="439"/>
                </a:cubicBezTo>
                <a:cubicBezTo>
                  <a:pt x="989" y="423"/>
                  <a:pt x="959" y="390"/>
                  <a:pt x="949" y="382"/>
                </a:cubicBezTo>
                <a:cubicBezTo>
                  <a:pt x="933" y="369"/>
                  <a:pt x="909" y="351"/>
                  <a:pt x="883" y="351"/>
                </a:cubicBezTo>
                <a:lnTo>
                  <a:pt x="871" y="351"/>
                </a:lnTo>
                <a:cubicBezTo>
                  <a:pt x="850" y="351"/>
                  <a:pt x="824" y="359"/>
                  <a:pt x="810" y="368"/>
                </a:cubicBezTo>
                <a:cubicBezTo>
                  <a:pt x="803" y="371"/>
                  <a:pt x="792" y="379"/>
                  <a:pt x="787" y="385"/>
                </a:cubicBezTo>
                <a:cubicBezTo>
                  <a:pt x="784" y="388"/>
                  <a:pt x="771" y="405"/>
                  <a:pt x="768" y="405"/>
                </a:cubicBezTo>
                <a:cubicBezTo>
                  <a:pt x="755" y="405"/>
                  <a:pt x="762" y="389"/>
                  <a:pt x="758" y="377"/>
                </a:cubicBezTo>
                <a:cubicBezTo>
                  <a:pt x="754" y="367"/>
                  <a:pt x="749" y="362"/>
                  <a:pt x="743" y="355"/>
                </a:cubicBezTo>
                <a:cubicBezTo>
                  <a:pt x="736" y="348"/>
                  <a:pt x="711" y="327"/>
                  <a:pt x="700" y="327"/>
                </a:cubicBezTo>
                <a:cubicBezTo>
                  <a:pt x="700" y="335"/>
                  <a:pt x="706" y="337"/>
                  <a:pt x="710" y="340"/>
                </a:cubicBezTo>
                <a:lnTo>
                  <a:pt x="710" y="348"/>
                </a:lnTo>
                <a:lnTo>
                  <a:pt x="717" y="359"/>
                </a:lnTo>
                <a:lnTo>
                  <a:pt x="716" y="360"/>
                </a:lnTo>
                <a:lnTo>
                  <a:pt x="703" y="358"/>
                </a:lnTo>
                <a:cubicBezTo>
                  <a:pt x="700" y="353"/>
                  <a:pt x="671" y="325"/>
                  <a:pt x="671" y="323"/>
                </a:cubicBezTo>
                <a:cubicBezTo>
                  <a:pt x="671" y="318"/>
                  <a:pt x="678" y="323"/>
                  <a:pt x="678" y="316"/>
                </a:cubicBezTo>
                <a:lnTo>
                  <a:pt x="678" y="315"/>
                </a:lnTo>
                <a:cubicBezTo>
                  <a:pt x="678" y="308"/>
                  <a:pt x="668" y="310"/>
                  <a:pt x="663" y="301"/>
                </a:cubicBezTo>
                <a:cubicBezTo>
                  <a:pt x="653" y="301"/>
                  <a:pt x="656" y="300"/>
                  <a:pt x="650" y="296"/>
                </a:cubicBezTo>
                <a:cubicBezTo>
                  <a:pt x="646" y="293"/>
                  <a:pt x="643" y="294"/>
                  <a:pt x="638" y="292"/>
                </a:cubicBezTo>
                <a:cubicBezTo>
                  <a:pt x="632" y="290"/>
                  <a:pt x="619" y="283"/>
                  <a:pt x="619" y="276"/>
                </a:cubicBezTo>
                <a:cubicBezTo>
                  <a:pt x="619" y="268"/>
                  <a:pt x="624" y="271"/>
                  <a:pt x="624" y="257"/>
                </a:cubicBezTo>
                <a:cubicBezTo>
                  <a:pt x="623" y="249"/>
                  <a:pt x="624" y="240"/>
                  <a:pt x="630" y="240"/>
                </a:cubicBezTo>
                <a:cubicBezTo>
                  <a:pt x="633" y="240"/>
                  <a:pt x="643" y="268"/>
                  <a:pt x="658" y="268"/>
                </a:cubicBezTo>
                <a:lnTo>
                  <a:pt x="664" y="268"/>
                </a:lnTo>
                <a:lnTo>
                  <a:pt x="664" y="264"/>
                </a:lnTo>
                <a:cubicBezTo>
                  <a:pt x="664" y="260"/>
                  <a:pt x="661" y="261"/>
                  <a:pt x="660" y="255"/>
                </a:cubicBezTo>
                <a:cubicBezTo>
                  <a:pt x="658" y="251"/>
                  <a:pt x="659" y="248"/>
                  <a:pt x="657" y="244"/>
                </a:cubicBezTo>
                <a:close/>
                <a:moveTo>
                  <a:pt x="628" y="203"/>
                </a:moveTo>
                <a:lnTo>
                  <a:pt x="628" y="202"/>
                </a:lnTo>
                <a:cubicBezTo>
                  <a:pt x="628" y="196"/>
                  <a:pt x="621" y="195"/>
                  <a:pt x="617" y="193"/>
                </a:cubicBezTo>
                <a:cubicBezTo>
                  <a:pt x="617" y="190"/>
                  <a:pt x="618" y="188"/>
                  <a:pt x="621" y="188"/>
                </a:cubicBezTo>
                <a:lnTo>
                  <a:pt x="626" y="188"/>
                </a:lnTo>
                <a:cubicBezTo>
                  <a:pt x="633" y="188"/>
                  <a:pt x="640" y="198"/>
                  <a:pt x="640" y="206"/>
                </a:cubicBezTo>
                <a:cubicBezTo>
                  <a:pt x="640" y="214"/>
                  <a:pt x="633" y="221"/>
                  <a:pt x="625" y="221"/>
                </a:cubicBezTo>
                <a:lnTo>
                  <a:pt x="618" y="221"/>
                </a:lnTo>
                <a:cubicBezTo>
                  <a:pt x="612" y="221"/>
                  <a:pt x="606" y="217"/>
                  <a:pt x="606" y="210"/>
                </a:cubicBezTo>
                <a:cubicBezTo>
                  <a:pt x="614" y="210"/>
                  <a:pt x="613" y="214"/>
                  <a:pt x="619" y="214"/>
                </a:cubicBezTo>
                <a:cubicBezTo>
                  <a:pt x="625" y="214"/>
                  <a:pt x="628" y="210"/>
                  <a:pt x="628" y="203"/>
                </a:cubicBezTo>
                <a:close/>
                <a:moveTo>
                  <a:pt x="492" y="152"/>
                </a:moveTo>
                <a:cubicBezTo>
                  <a:pt x="484" y="143"/>
                  <a:pt x="466" y="134"/>
                  <a:pt x="462" y="129"/>
                </a:cubicBezTo>
                <a:cubicBezTo>
                  <a:pt x="462" y="128"/>
                  <a:pt x="464" y="127"/>
                  <a:pt x="464" y="127"/>
                </a:cubicBezTo>
                <a:cubicBezTo>
                  <a:pt x="484" y="127"/>
                  <a:pt x="515" y="161"/>
                  <a:pt x="516" y="182"/>
                </a:cubicBezTo>
                <a:cubicBezTo>
                  <a:pt x="512" y="181"/>
                  <a:pt x="497" y="158"/>
                  <a:pt x="492" y="152"/>
                </a:cubicBezTo>
                <a:close/>
                <a:moveTo>
                  <a:pt x="537" y="169"/>
                </a:moveTo>
                <a:cubicBezTo>
                  <a:pt x="535" y="148"/>
                  <a:pt x="498" y="136"/>
                  <a:pt x="495" y="126"/>
                </a:cubicBezTo>
                <a:cubicBezTo>
                  <a:pt x="496" y="126"/>
                  <a:pt x="498" y="125"/>
                  <a:pt x="499" y="125"/>
                </a:cubicBezTo>
                <a:cubicBezTo>
                  <a:pt x="518" y="125"/>
                  <a:pt x="602" y="175"/>
                  <a:pt x="602" y="189"/>
                </a:cubicBezTo>
                <a:cubicBezTo>
                  <a:pt x="602" y="191"/>
                  <a:pt x="600" y="192"/>
                  <a:pt x="598" y="192"/>
                </a:cubicBezTo>
                <a:lnTo>
                  <a:pt x="597" y="192"/>
                </a:lnTo>
                <a:cubicBezTo>
                  <a:pt x="591" y="192"/>
                  <a:pt x="581" y="182"/>
                  <a:pt x="567" y="182"/>
                </a:cubicBezTo>
                <a:lnTo>
                  <a:pt x="564" y="182"/>
                </a:lnTo>
                <a:cubicBezTo>
                  <a:pt x="561" y="182"/>
                  <a:pt x="559" y="184"/>
                  <a:pt x="559" y="187"/>
                </a:cubicBezTo>
                <a:lnTo>
                  <a:pt x="559" y="188"/>
                </a:lnTo>
                <a:cubicBezTo>
                  <a:pt x="559" y="204"/>
                  <a:pt x="592" y="199"/>
                  <a:pt x="592" y="207"/>
                </a:cubicBezTo>
                <a:cubicBezTo>
                  <a:pt x="592" y="208"/>
                  <a:pt x="561" y="234"/>
                  <a:pt x="561" y="241"/>
                </a:cubicBezTo>
                <a:lnTo>
                  <a:pt x="561" y="243"/>
                </a:lnTo>
                <a:cubicBezTo>
                  <a:pt x="561" y="247"/>
                  <a:pt x="565" y="248"/>
                  <a:pt x="568" y="248"/>
                </a:cubicBezTo>
                <a:cubicBezTo>
                  <a:pt x="582" y="248"/>
                  <a:pt x="599" y="226"/>
                  <a:pt x="602" y="226"/>
                </a:cubicBezTo>
                <a:cubicBezTo>
                  <a:pt x="603" y="226"/>
                  <a:pt x="604" y="228"/>
                  <a:pt x="604" y="230"/>
                </a:cubicBezTo>
                <a:lnTo>
                  <a:pt x="604" y="231"/>
                </a:lnTo>
                <a:cubicBezTo>
                  <a:pt x="604" y="241"/>
                  <a:pt x="599" y="243"/>
                  <a:pt x="599" y="249"/>
                </a:cubicBezTo>
                <a:cubicBezTo>
                  <a:pt x="599" y="260"/>
                  <a:pt x="604" y="263"/>
                  <a:pt x="604" y="269"/>
                </a:cubicBezTo>
                <a:lnTo>
                  <a:pt x="604" y="285"/>
                </a:lnTo>
                <a:cubicBezTo>
                  <a:pt x="604" y="314"/>
                  <a:pt x="569" y="366"/>
                  <a:pt x="569" y="347"/>
                </a:cubicBezTo>
                <a:cubicBezTo>
                  <a:pt x="569" y="344"/>
                  <a:pt x="597" y="301"/>
                  <a:pt x="597" y="290"/>
                </a:cubicBezTo>
                <a:cubicBezTo>
                  <a:pt x="597" y="276"/>
                  <a:pt x="544" y="314"/>
                  <a:pt x="544" y="325"/>
                </a:cubicBezTo>
                <a:cubicBezTo>
                  <a:pt x="544" y="331"/>
                  <a:pt x="558" y="325"/>
                  <a:pt x="558" y="330"/>
                </a:cubicBezTo>
                <a:cubicBezTo>
                  <a:pt x="558" y="337"/>
                  <a:pt x="544" y="352"/>
                  <a:pt x="540" y="362"/>
                </a:cubicBezTo>
                <a:cubicBezTo>
                  <a:pt x="537" y="369"/>
                  <a:pt x="537" y="375"/>
                  <a:pt x="533" y="382"/>
                </a:cubicBezTo>
                <a:cubicBezTo>
                  <a:pt x="531" y="385"/>
                  <a:pt x="524" y="396"/>
                  <a:pt x="524" y="398"/>
                </a:cubicBezTo>
                <a:lnTo>
                  <a:pt x="524" y="401"/>
                </a:lnTo>
                <a:cubicBezTo>
                  <a:pt x="537" y="401"/>
                  <a:pt x="557" y="391"/>
                  <a:pt x="565" y="385"/>
                </a:cubicBezTo>
                <a:cubicBezTo>
                  <a:pt x="570" y="381"/>
                  <a:pt x="575" y="376"/>
                  <a:pt x="579" y="370"/>
                </a:cubicBezTo>
                <a:cubicBezTo>
                  <a:pt x="583" y="364"/>
                  <a:pt x="584" y="352"/>
                  <a:pt x="590" y="352"/>
                </a:cubicBezTo>
                <a:cubicBezTo>
                  <a:pt x="598" y="352"/>
                  <a:pt x="591" y="370"/>
                  <a:pt x="600" y="370"/>
                </a:cubicBezTo>
                <a:lnTo>
                  <a:pt x="602" y="370"/>
                </a:lnTo>
                <a:cubicBezTo>
                  <a:pt x="606" y="370"/>
                  <a:pt x="606" y="364"/>
                  <a:pt x="610" y="361"/>
                </a:cubicBezTo>
                <a:cubicBezTo>
                  <a:pt x="612" y="362"/>
                  <a:pt x="612" y="361"/>
                  <a:pt x="612" y="365"/>
                </a:cubicBezTo>
                <a:lnTo>
                  <a:pt x="612" y="368"/>
                </a:lnTo>
                <a:cubicBezTo>
                  <a:pt x="612" y="401"/>
                  <a:pt x="603" y="424"/>
                  <a:pt x="591" y="444"/>
                </a:cubicBezTo>
                <a:cubicBezTo>
                  <a:pt x="581" y="459"/>
                  <a:pt x="563" y="488"/>
                  <a:pt x="542" y="488"/>
                </a:cubicBezTo>
                <a:lnTo>
                  <a:pt x="539" y="488"/>
                </a:lnTo>
                <a:cubicBezTo>
                  <a:pt x="537" y="488"/>
                  <a:pt x="537" y="487"/>
                  <a:pt x="535" y="485"/>
                </a:cubicBezTo>
                <a:cubicBezTo>
                  <a:pt x="535" y="460"/>
                  <a:pt x="519" y="433"/>
                  <a:pt x="506" y="420"/>
                </a:cubicBezTo>
                <a:cubicBezTo>
                  <a:pt x="498" y="412"/>
                  <a:pt x="489" y="407"/>
                  <a:pt x="479" y="402"/>
                </a:cubicBezTo>
                <a:cubicBezTo>
                  <a:pt x="471" y="399"/>
                  <a:pt x="445" y="397"/>
                  <a:pt x="445" y="391"/>
                </a:cubicBezTo>
                <a:lnTo>
                  <a:pt x="445" y="380"/>
                </a:lnTo>
                <a:cubicBezTo>
                  <a:pt x="445" y="372"/>
                  <a:pt x="471" y="375"/>
                  <a:pt x="482" y="369"/>
                </a:cubicBezTo>
                <a:cubicBezTo>
                  <a:pt x="493" y="364"/>
                  <a:pt x="505" y="358"/>
                  <a:pt x="512" y="349"/>
                </a:cubicBezTo>
                <a:cubicBezTo>
                  <a:pt x="529" y="331"/>
                  <a:pt x="536" y="302"/>
                  <a:pt x="536" y="267"/>
                </a:cubicBezTo>
                <a:lnTo>
                  <a:pt x="536" y="261"/>
                </a:lnTo>
                <a:lnTo>
                  <a:pt x="534" y="236"/>
                </a:lnTo>
                <a:lnTo>
                  <a:pt x="540" y="233"/>
                </a:lnTo>
                <a:lnTo>
                  <a:pt x="540" y="226"/>
                </a:lnTo>
                <a:cubicBezTo>
                  <a:pt x="540" y="216"/>
                  <a:pt x="540" y="204"/>
                  <a:pt x="538" y="196"/>
                </a:cubicBezTo>
                <a:cubicBezTo>
                  <a:pt x="537" y="190"/>
                  <a:pt x="529" y="175"/>
                  <a:pt x="529" y="174"/>
                </a:cubicBezTo>
                <a:lnTo>
                  <a:pt x="529" y="173"/>
                </a:lnTo>
                <a:cubicBezTo>
                  <a:pt x="529" y="170"/>
                  <a:pt x="530" y="169"/>
                  <a:pt x="532" y="169"/>
                </a:cubicBezTo>
                <a:lnTo>
                  <a:pt x="537" y="169"/>
                </a:lnTo>
                <a:close/>
                <a:moveTo>
                  <a:pt x="441" y="168"/>
                </a:moveTo>
                <a:lnTo>
                  <a:pt x="441" y="162"/>
                </a:lnTo>
                <a:cubicBezTo>
                  <a:pt x="441" y="145"/>
                  <a:pt x="425" y="129"/>
                  <a:pt x="425" y="123"/>
                </a:cubicBezTo>
                <a:lnTo>
                  <a:pt x="437" y="123"/>
                </a:lnTo>
                <a:cubicBezTo>
                  <a:pt x="471" y="123"/>
                  <a:pt x="466" y="200"/>
                  <a:pt x="492" y="201"/>
                </a:cubicBezTo>
                <a:lnTo>
                  <a:pt x="494" y="191"/>
                </a:lnTo>
                <a:cubicBezTo>
                  <a:pt x="497" y="192"/>
                  <a:pt x="516" y="219"/>
                  <a:pt x="516" y="222"/>
                </a:cubicBezTo>
                <a:cubicBezTo>
                  <a:pt x="516" y="225"/>
                  <a:pt x="508" y="230"/>
                  <a:pt x="505" y="235"/>
                </a:cubicBezTo>
                <a:cubicBezTo>
                  <a:pt x="503" y="240"/>
                  <a:pt x="503" y="249"/>
                  <a:pt x="504" y="257"/>
                </a:cubicBezTo>
                <a:cubicBezTo>
                  <a:pt x="504" y="266"/>
                  <a:pt x="503" y="293"/>
                  <a:pt x="501" y="301"/>
                </a:cubicBezTo>
                <a:cubicBezTo>
                  <a:pt x="496" y="323"/>
                  <a:pt x="479" y="344"/>
                  <a:pt x="454" y="344"/>
                </a:cubicBezTo>
                <a:cubicBezTo>
                  <a:pt x="450" y="344"/>
                  <a:pt x="445" y="342"/>
                  <a:pt x="445" y="338"/>
                </a:cubicBezTo>
                <a:lnTo>
                  <a:pt x="445" y="332"/>
                </a:lnTo>
                <a:cubicBezTo>
                  <a:pt x="445" y="327"/>
                  <a:pt x="469" y="322"/>
                  <a:pt x="477" y="315"/>
                </a:cubicBezTo>
                <a:cubicBezTo>
                  <a:pt x="486" y="305"/>
                  <a:pt x="486" y="293"/>
                  <a:pt x="486" y="274"/>
                </a:cubicBezTo>
                <a:lnTo>
                  <a:pt x="486" y="245"/>
                </a:lnTo>
                <a:cubicBezTo>
                  <a:pt x="486" y="237"/>
                  <a:pt x="481" y="228"/>
                  <a:pt x="475" y="228"/>
                </a:cubicBezTo>
                <a:cubicBezTo>
                  <a:pt x="445" y="228"/>
                  <a:pt x="475" y="297"/>
                  <a:pt x="450" y="297"/>
                </a:cubicBezTo>
                <a:lnTo>
                  <a:pt x="449" y="297"/>
                </a:lnTo>
                <a:cubicBezTo>
                  <a:pt x="446" y="297"/>
                  <a:pt x="445" y="294"/>
                  <a:pt x="443" y="292"/>
                </a:cubicBezTo>
                <a:cubicBezTo>
                  <a:pt x="443" y="273"/>
                  <a:pt x="450" y="228"/>
                  <a:pt x="432" y="228"/>
                </a:cubicBezTo>
                <a:lnTo>
                  <a:pt x="427" y="228"/>
                </a:lnTo>
                <a:cubicBezTo>
                  <a:pt x="402" y="228"/>
                  <a:pt x="425" y="299"/>
                  <a:pt x="408" y="299"/>
                </a:cubicBezTo>
                <a:lnTo>
                  <a:pt x="407" y="299"/>
                </a:lnTo>
                <a:cubicBezTo>
                  <a:pt x="385" y="299"/>
                  <a:pt x="410" y="229"/>
                  <a:pt x="386" y="229"/>
                </a:cubicBezTo>
                <a:cubicBezTo>
                  <a:pt x="374" y="229"/>
                  <a:pt x="372" y="242"/>
                  <a:pt x="372" y="254"/>
                </a:cubicBezTo>
                <a:lnTo>
                  <a:pt x="372" y="294"/>
                </a:lnTo>
                <a:cubicBezTo>
                  <a:pt x="372" y="325"/>
                  <a:pt x="413" y="319"/>
                  <a:pt x="413" y="335"/>
                </a:cubicBezTo>
                <a:lnTo>
                  <a:pt x="413" y="337"/>
                </a:lnTo>
                <a:cubicBezTo>
                  <a:pt x="413" y="355"/>
                  <a:pt x="364" y="339"/>
                  <a:pt x="355" y="303"/>
                </a:cubicBezTo>
                <a:cubicBezTo>
                  <a:pt x="353" y="296"/>
                  <a:pt x="350" y="262"/>
                  <a:pt x="350" y="253"/>
                </a:cubicBezTo>
                <a:cubicBezTo>
                  <a:pt x="350" y="229"/>
                  <a:pt x="345" y="226"/>
                  <a:pt x="323" y="226"/>
                </a:cubicBezTo>
                <a:cubicBezTo>
                  <a:pt x="322" y="224"/>
                  <a:pt x="321" y="224"/>
                  <a:pt x="321" y="221"/>
                </a:cubicBezTo>
                <a:cubicBezTo>
                  <a:pt x="321" y="211"/>
                  <a:pt x="350" y="172"/>
                  <a:pt x="357" y="165"/>
                </a:cubicBezTo>
                <a:cubicBezTo>
                  <a:pt x="368" y="153"/>
                  <a:pt x="389" y="129"/>
                  <a:pt x="410" y="129"/>
                </a:cubicBezTo>
                <a:lnTo>
                  <a:pt x="411" y="129"/>
                </a:lnTo>
                <a:cubicBezTo>
                  <a:pt x="423" y="129"/>
                  <a:pt x="432" y="149"/>
                  <a:pt x="432" y="163"/>
                </a:cubicBezTo>
                <a:lnTo>
                  <a:pt x="432" y="165"/>
                </a:lnTo>
                <a:cubicBezTo>
                  <a:pt x="432" y="178"/>
                  <a:pt x="425" y="195"/>
                  <a:pt x="415" y="195"/>
                </a:cubicBezTo>
                <a:lnTo>
                  <a:pt x="407" y="195"/>
                </a:lnTo>
                <a:cubicBezTo>
                  <a:pt x="400" y="195"/>
                  <a:pt x="407" y="177"/>
                  <a:pt x="393" y="177"/>
                </a:cubicBezTo>
                <a:cubicBezTo>
                  <a:pt x="388" y="177"/>
                  <a:pt x="382" y="184"/>
                  <a:pt x="382" y="189"/>
                </a:cubicBezTo>
                <a:cubicBezTo>
                  <a:pt x="382" y="199"/>
                  <a:pt x="394" y="208"/>
                  <a:pt x="403" y="208"/>
                </a:cubicBezTo>
                <a:lnTo>
                  <a:pt x="404" y="208"/>
                </a:lnTo>
                <a:cubicBezTo>
                  <a:pt x="424" y="208"/>
                  <a:pt x="441" y="190"/>
                  <a:pt x="441" y="168"/>
                </a:cubicBezTo>
                <a:close/>
                <a:moveTo>
                  <a:pt x="463" y="112"/>
                </a:moveTo>
                <a:cubicBezTo>
                  <a:pt x="464" y="102"/>
                  <a:pt x="482" y="101"/>
                  <a:pt x="490" y="99"/>
                </a:cubicBezTo>
                <a:cubicBezTo>
                  <a:pt x="500" y="96"/>
                  <a:pt x="511" y="91"/>
                  <a:pt x="519" y="87"/>
                </a:cubicBezTo>
                <a:cubicBezTo>
                  <a:pt x="527" y="82"/>
                  <a:pt x="536" y="77"/>
                  <a:pt x="543" y="71"/>
                </a:cubicBezTo>
                <a:cubicBezTo>
                  <a:pt x="547" y="68"/>
                  <a:pt x="564" y="52"/>
                  <a:pt x="566" y="52"/>
                </a:cubicBezTo>
                <a:lnTo>
                  <a:pt x="567" y="52"/>
                </a:lnTo>
                <a:cubicBezTo>
                  <a:pt x="571" y="52"/>
                  <a:pt x="580" y="66"/>
                  <a:pt x="584" y="69"/>
                </a:cubicBezTo>
                <a:cubicBezTo>
                  <a:pt x="591" y="74"/>
                  <a:pt x="596" y="77"/>
                  <a:pt x="604" y="82"/>
                </a:cubicBezTo>
                <a:cubicBezTo>
                  <a:pt x="617" y="89"/>
                  <a:pt x="635" y="94"/>
                  <a:pt x="650" y="100"/>
                </a:cubicBezTo>
                <a:cubicBezTo>
                  <a:pt x="665" y="105"/>
                  <a:pt x="683" y="111"/>
                  <a:pt x="694" y="120"/>
                </a:cubicBezTo>
                <a:cubicBezTo>
                  <a:pt x="702" y="126"/>
                  <a:pt x="722" y="148"/>
                  <a:pt x="722" y="159"/>
                </a:cubicBezTo>
                <a:lnTo>
                  <a:pt x="722" y="164"/>
                </a:lnTo>
                <a:cubicBezTo>
                  <a:pt x="722" y="169"/>
                  <a:pt x="717" y="175"/>
                  <a:pt x="714" y="175"/>
                </a:cubicBezTo>
                <a:cubicBezTo>
                  <a:pt x="711" y="175"/>
                  <a:pt x="712" y="169"/>
                  <a:pt x="707" y="169"/>
                </a:cubicBezTo>
                <a:lnTo>
                  <a:pt x="706" y="169"/>
                </a:lnTo>
                <a:cubicBezTo>
                  <a:pt x="701" y="169"/>
                  <a:pt x="699" y="176"/>
                  <a:pt x="699" y="182"/>
                </a:cubicBezTo>
                <a:cubicBezTo>
                  <a:pt x="699" y="185"/>
                  <a:pt x="702" y="191"/>
                  <a:pt x="706" y="191"/>
                </a:cubicBezTo>
                <a:lnTo>
                  <a:pt x="711" y="191"/>
                </a:lnTo>
                <a:cubicBezTo>
                  <a:pt x="720" y="191"/>
                  <a:pt x="730" y="178"/>
                  <a:pt x="730" y="168"/>
                </a:cubicBezTo>
                <a:lnTo>
                  <a:pt x="730" y="162"/>
                </a:lnTo>
                <a:cubicBezTo>
                  <a:pt x="730" y="147"/>
                  <a:pt x="718" y="139"/>
                  <a:pt x="718" y="130"/>
                </a:cubicBezTo>
                <a:cubicBezTo>
                  <a:pt x="741" y="132"/>
                  <a:pt x="808" y="197"/>
                  <a:pt x="808" y="220"/>
                </a:cubicBezTo>
                <a:cubicBezTo>
                  <a:pt x="808" y="221"/>
                  <a:pt x="806" y="224"/>
                  <a:pt x="804" y="224"/>
                </a:cubicBezTo>
                <a:cubicBezTo>
                  <a:pt x="795" y="224"/>
                  <a:pt x="785" y="217"/>
                  <a:pt x="775" y="219"/>
                </a:cubicBezTo>
                <a:lnTo>
                  <a:pt x="754" y="221"/>
                </a:lnTo>
                <a:cubicBezTo>
                  <a:pt x="754" y="210"/>
                  <a:pt x="761" y="212"/>
                  <a:pt x="761" y="206"/>
                </a:cubicBezTo>
                <a:cubicBezTo>
                  <a:pt x="761" y="203"/>
                  <a:pt x="760" y="202"/>
                  <a:pt x="757" y="202"/>
                </a:cubicBezTo>
                <a:lnTo>
                  <a:pt x="749" y="202"/>
                </a:lnTo>
                <a:cubicBezTo>
                  <a:pt x="723" y="202"/>
                  <a:pt x="710" y="221"/>
                  <a:pt x="697" y="221"/>
                </a:cubicBezTo>
                <a:lnTo>
                  <a:pt x="695" y="221"/>
                </a:lnTo>
                <a:cubicBezTo>
                  <a:pt x="678" y="221"/>
                  <a:pt x="682" y="205"/>
                  <a:pt x="657" y="205"/>
                </a:cubicBezTo>
                <a:cubicBezTo>
                  <a:pt x="660" y="194"/>
                  <a:pt x="677" y="190"/>
                  <a:pt x="677" y="172"/>
                </a:cubicBezTo>
                <a:cubicBezTo>
                  <a:pt x="677" y="170"/>
                  <a:pt x="675" y="169"/>
                  <a:pt x="673" y="169"/>
                </a:cubicBezTo>
                <a:lnTo>
                  <a:pt x="671" y="169"/>
                </a:lnTo>
                <a:cubicBezTo>
                  <a:pt x="664" y="169"/>
                  <a:pt x="649" y="182"/>
                  <a:pt x="647" y="182"/>
                </a:cubicBezTo>
                <a:lnTo>
                  <a:pt x="645" y="182"/>
                </a:lnTo>
                <a:cubicBezTo>
                  <a:pt x="643" y="182"/>
                  <a:pt x="641" y="180"/>
                  <a:pt x="641" y="177"/>
                </a:cubicBezTo>
                <a:cubicBezTo>
                  <a:pt x="641" y="173"/>
                  <a:pt x="643" y="173"/>
                  <a:pt x="643" y="168"/>
                </a:cubicBezTo>
                <a:lnTo>
                  <a:pt x="643" y="151"/>
                </a:lnTo>
                <a:cubicBezTo>
                  <a:pt x="643" y="147"/>
                  <a:pt x="641" y="143"/>
                  <a:pt x="637" y="143"/>
                </a:cubicBezTo>
                <a:cubicBezTo>
                  <a:pt x="630" y="143"/>
                  <a:pt x="627" y="162"/>
                  <a:pt x="627" y="172"/>
                </a:cubicBezTo>
                <a:cubicBezTo>
                  <a:pt x="625" y="173"/>
                  <a:pt x="625" y="174"/>
                  <a:pt x="622" y="174"/>
                </a:cubicBezTo>
                <a:cubicBezTo>
                  <a:pt x="616" y="174"/>
                  <a:pt x="609" y="149"/>
                  <a:pt x="600" y="149"/>
                </a:cubicBezTo>
                <a:lnTo>
                  <a:pt x="597" y="149"/>
                </a:lnTo>
                <a:lnTo>
                  <a:pt x="597" y="162"/>
                </a:lnTo>
                <a:cubicBezTo>
                  <a:pt x="597" y="164"/>
                  <a:pt x="596" y="165"/>
                  <a:pt x="594" y="165"/>
                </a:cubicBezTo>
                <a:lnTo>
                  <a:pt x="591" y="165"/>
                </a:lnTo>
                <a:cubicBezTo>
                  <a:pt x="590" y="165"/>
                  <a:pt x="565" y="146"/>
                  <a:pt x="560" y="144"/>
                </a:cubicBezTo>
                <a:cubicBezTo>
                  <a:pt x="553" y="140"/>
                  <a:pt x="530" y="130"/>
                  <a:pt x="527" y="125"/>
                </a:cubicBezTo>
                <a:cubicBezTo>
                  <a:pt x="531" y="118"/>
                  <a:pt x="547" y="118"/>
                  <a:pt x="555" y="116"/>
                </a:cubicBezTo>
                <a:cubicBezTo>
                  <a:pt x="559" y="114"/>
                  <a:pt x="581" y="104"/>
                  <a:pt x="581" y="104"/>
                </a:cubicBezTo>
                <a:cubicBezTo>
                  <a:pt x="588" y="104"/>
                  <a:pt x="576" y="116"/>
                  <a:pt x="573" y="117"/>
                </a:cubicBezTo>
                <a:cubicBezTo>
                  <a:pt x="568" y="120"/>
                  <a:pt x="561" y="122"/>
                  <a:pt x="559" y="129"/>
                </a:cubicBezTo>
                <a:lnTo>
                  <a:pt x="575" y="132"/>
                </a:lnTo>
                <a:lnTo>
                  <a:pt x="581" y="131"/>
                </a:lnTo>
                <a:cubicBezTo>
                  <a:pt x="585" y="131"/>
                  <a:pt x="590" y="130"/>
                  <a:pt x="590" y="126"/>
                </a:cubicBezTo>
                <a:cubicBezTo>
                  <a:pt x="590" y="125"/>
                  <a:pt x="587" y="122"/>
                  <a:pt x="587" y="118"/>
                </a:cubicBezTo>
                <a:cubicBezTo>
                  <a:pt x="587" y="111"/>
                  <a:pt x="603" y="103"/>
                  <a:pt x="611" y="102"/>
                </a:cubicBezTo>
                <a:cubicBezTo>
                  <a:pt x="609" y="95"/>
                  <a:pt x="601" y="92"/>
                  <a:pt x="592" y="92"/>
                </a:cubicBezTo>
                <a:cubicBezTo>
                  <a:pt x="586" y="92"/>
                  <a:pt x="583" y="97"/>
                  <a:pt x="577" y="97"/>
                </a:cubicBezTo>
                <a:lnTo>
                  <a:pt x="576" y="97"/>
                </a:lnTo>
                <a:cubicBezTo>
                  <a:pt x="574" y="97"/>
                  <a:pt x="574" y="96"/>
                  <a:pt x="572" y="94"/>
                </a:cubicBezTo>
                <a:cubicBezTo>
                  <a:pt x="572" y="91"/>
                  <a:pt x="572" y="85"/>
                  <a:pt x="569" y="85"/>
                </a:cubicBezTo>
                <a:cubicBezTo>
                  <a:pt x="562" y="85"/>
                  <a:pt x="535" y="117"/>
                  <a:pt x="509" y="117"/>
                </a:cubicBezTo>
                <a:lnTo>
                  <a:pt x="502" y="117"/>
                </a:lnTo>
                <a:lnTo>
                  <a:pt x="463" y="112"/>
                </a:lnTo>
                <a:close/>
                <a:moveTo>
                  <a:pt x="0" y="602"/>
                </a:moveTo>
                <a:cubicBezTo>
                  <a:pt x="0" y="602"/>
                  <a:pt x="31" y="634"/>
                  <a:pt x="34" y="640"/>
                </a:cubicBezTo>
                <a:cubicBezTo>
                  <a:pt x="44" y="657"/>
                  <a:pt x="50" y="673"/>
                  <a:pt x="58" y="692"/>
                </a:cubicBezTo>
                <a:cubicBezTo>
                  <a:pt x="65" y="712"/>
                  <a:pt x="67" y="733"/>
                  <a:pt x="73" y="752"/>
                </a:cubicBezTo>
                <a:cubicBezTo>
                  <a:pt x="80" y="773"/>
                  <a:pt x="85" y="787"/>
                  <a:pt x="94" y="806"/>
                </a:cubicBezTo>
                <a:cubicBezTo>
                  <a:pt x="109" y="838"/>
                  <a:pt x="133" y="867"/>
                  <a:pt x="161" y="886"/>
                </a:cubicBezTo>
                <a:cubicBezTo>
                  <a:pt x="193" y="908"/>
                  <a:pt x="223" y="915"/>
                  <a:pt x="275" y="915"/>
                </a:cubicBezTo>
                <a:lnTo>
                  <a:pt x="277" y="919"/>
                </a:lnTo>
                <a:cubicBezTo>
                  <a:pt x="277" y="924"/>
                  <a:pt x="276" y="922"/>
                  <a:pt x="276" y="927"/>
                </a:cubicBezTo>
                <a:cubicBezTo>
                  <a:pt x="276" y="1008"/>
                  <a:pt x="340" y="1081"/>
                  <a:pt x="390" y="1109"/>
                </a:cubicBezTo>
                <a:cubicBezTo>
                  <a:pt x="406" y="1119"/>
                  <a:pt x="419" y="1125"/>
                  <a:pt x="437" y="1133"/>
                </a:cubicBezTo>
                <a:cubicBezTo>
                  <a:pt x="455" y="1141"/>
                  <a:pt x="476" y="1142"/>
                  <a:pt x="493" y="1149"/>
                </a:cubicBezTo>
                <a:cubicBezTo>
                  <a:pt x="512" y="1158"/>
                  <a:pt x="522" y="1164"/>
                  <a:pt x="539" y="1175"/>
                </a:cubicBezTo>
                <a:cubicBezTo>
                  <a:pt x="543" y="1178"/>
                  <a:pt x="553" y="1189"/>
                  <a:pt x="556" y="1194"/>
                </a:cubicBezTo>
                <a:cubicBezTo>
                  <a:pt x="559" y="1199"/>
                  <a:pt x="566" y="1219"/>
                  <a:pt x="569" y="1219"/>
                </a:cubicBezTo>
                <a:cubicBezTo>
                  <a:pt x="573" y="1219"/>
                  <a:pt x="583" y="1201"/>
                  <a:pt x="586" y="1197"/>
                </a:cubicBezTo>
                <a:cubicBezTo>
                  <a:pt x="590" y="1189"/>
                  <a:pt x="598" y="1183"/>
                  <a:pt x="605" y="1178"/>
                </a:cubicBezTo>
                <a:cubicBezTo>
                  <a:pt x="621" y="1167"/>
                  <a:pt x="634" y="1158"/>
                  <a:pt x="653" y="1150"/>
                </a:cubicBezTo>
                <a:cubicBezTo>
                  <a:pt x="688" y="1135"/>
                  <a:pt x="725" y="1125"/>
                  <a:pt x="758" y="1107"/>
                </a:cubicBezTo>
                <a:cubicBezTo>
                  <a:pt x="788" y="1090"/>
                  <a:pt x="818" y="1061"/>
                  <a:pt x="835" y="1032"/>
                </a:cubicBezTo>
                <a:cubicBezTo>
                  <a:pt x="846" y="1014"/>
                  <a:pt x="852" y="999"/>
                  <a:pt x="858" y="976"/>
                </a:cubicBezTo>
                <a:cubicBezTo>
                  <a:pt x="862" y="960"/>
                  <a:pt x="861" y="915"/>
                  <a:pt x="869" y="909"/>
                </a:cubicBezTo>
                <a:cubicBezTo>
                  <a:pt x="872" y="910"/>
                  <a:pt x="873" y="910"/>
                  <a:pt x="876" y="910"/>
                </a:cubicBezTo>
                <a:cubicBezTo>
                  <a:pt x="966" y="910"/>
                  <a:pt x="1018" y="870"/>
                  <a:pt x="1049" y="805"/>
                </a:cubicBezTo>
                <a:cubicBezTo>
                  <a:pt x="1057" y="788"/>
                  <a:pt x="1063" y="772"/>
                  <a:pt x="1069" y="752"/>
                </a:cubicBezTo>
                <a:cubicBezTo>
                  <a:pt x="1074" y="734"/>
                  <a:pt x="1076" y="711"/>
                  <a:pt x="1081" y="692"/>
                </a:cubicBezTo>
                <a:cubicBezTo>
                  <a:pt x="1084" y="676"/>
                  <a:pt x="1094" y="654"/>
                  <a:pt x="1102" y="642"/>
                </a:cubicBezTo>
                <a:cubicBezTo>
                  <a:pt x="1109" y="633"/>
                  <a:pt x="1134" y="613"/>
                  <a:pt x="1134" y="602"/>
                </a:cubicBezTo>
                <a:cubicBezTo>
                  <a:pt x="1134" y="588"/>
                  <a:pt x="1125" y="588"/>
                  <a:pt x="1117" y="582"/>
                </a:cubicBezTo>
                <a:cubicBezTo>
                  <a:pt x="1110" y="577"/>
                  <a:pt x="1106" y="570"/>
                  <a:pt x="1100" y="563"/>
                </a:cubicBezTo>
                <a:cubicBezTo>
                  <a:pt x="1092" y="553"/>
                  <a:pt x="1081" y="526"/>
                  <a:pt x="1077" y="512"/>
                </a:cubicBezTo>
                <a:cubicBezTo>
                  <a:pt x="1069" y="484"/>
                  <a:pt x="1049" y="426"/>
                  <a:pt x="1037" y="403"/>
                </a:cubicBezTo>
                <a:cubicBezTo>
                  <a:pt x="1019" y="369"/>
                  <a:pt x="999" y="345"/>
                  <a:pt x="970" y="324"/>
                </a:cubicBezTo>
                <a:cubicBezTo>
                  <a:pt x="955" y="314"/>
                  <a:pt x="940" y="306"/>
                  <a:pt x="922" y="300"/>
                </a:cubicBezTo>
                <a:cubicBezTo>
                  <a:pt x="913" y="297"/>
                  <a:pt x="905" y="295"/>
                  <a:pt x="894" y="293"/>
                </a:cubicBezTo>
                <a:cubicBezTo>
                  <a:pt x="883" y="291"/>
                  <a:pt x="871" y="293"/>
                  <a:pt x="864" y="287"/>
                </a:cubicBezTo>
                <a:cubicBezTo>
                  <a:pt x="864" y="198"/>
                  <a:pt x="803" y="137"/>
                  <a:pt x="748" y="107"/>
                </a:cubicBezTo>
                <a:cubicBezTo>
                  <a:pt x="733" y="99"/>
                  <a:pt x="718" y="90"/>
                  <a:pt x="700" y="84"/>
                </a:cubicBezTo>
                <a:cubicBezTo>
                  <a:pt x="682" y="77"/>
                  <a:pt x="664" y="73"/>
                  <a:pt x="647" y="65"/>
                </a:cubicBezTo>
                <a:cubicBezTo>
                  <a:pt x="629" y="56"/>
                  <a:pt x="617" y="50"/>
                  <a:pt x="602" y="38"/>
                </a:cubicBezTo>
                <a:cubicBezTo>
                  <a:pt x="595" y="32"/>
                  <a:pt x="589" y="27"/>
                  <a:pt x="583" y="20"/>
                </a:cubicBezTo>
                <a:cubicBezTo>
                  <a:pt x="580" y="16"/>
                  <a:pt x="569" y="0"/>
                  <a:pt x="566" y="0"/>
                </a:cubicBezTo>
                <a:lnTo>
                  <a:pt x="565" y="0"/>
                </a:lnTo>
                <a:cubicBezTo>
                  <a:pt x="562" y="0"/>
                  <a:pt x="534" y="32"/>
                  <a:pt x="529" y="37"/>
                </a:cubicBezTo>
                <a:cubicBezTo>
                  <a:pt x="517" y="47"/>
                  <a:pt x="498" y="56"/>
                  <a:pt x="483" y="63"/>
                </a:cubicBezTo>
                <a:cubicBezTo>
                  <a:pt x="451" y="77"/>
                  <a:pt x="407" y="83"/>
                  <a:pt x="380" y="102"/>
                </a:cubicBezTo>
                <a:cubicBezTo>
                  <a:pt x="346" y="125"/>
                  <a:pt x="328" y="135"/>
                  <a:pt x="305" y="172"/>
                </a:cubicBezTo>
                <a:cubicBezTo>
                  <a:pt x="296" y="186"/>
                  <a:pt x="287" y="204"/>
                  <a:pt x="281" y="222"/>
                </a:cubicBezTo>
                <a:cubicBezTo>
                  <a:pt x="278" y="232"/>
                  <a:pt x="275" y="240"/>
                  <a:pt x="274" y="252"/>
                </a:cubicBezTo>
                <a:cubicBezTo>
                  <a:pt x="272" y="261"/>
                  <a:pt x="274" y="279"/>
                  <a:pt x="270" y="287"/>
                </a:cubicBezTo>
                <a:cubicBezTo>
                  <a:pt x="266" y="293"/>
                  <a:pt x="251" y="293"/>
                  <a:pt x="243" y="295"/>
                </a:cubicBezTo>
                <a:cubicBezTo>
                  <a:pt x="231" y="297"/>
                  <a:pt x="224" y="299"/>
                  <a:pt x="215" y="302"/>
                </a:cubicBezTo>
                <a:cubicBezTo>
                  <a:pt x="197" y="309"/>
                  <a:pt x="183" y="318"/>
                  <a:pt x="169" y="328"/>
                </a:cubicBezTo>
                <a:cubicBezTo>
                  <a:pt x="144" y="347"/>
                  <a:pt x="115" y="376"/>
                  <a:pt x="100" y="405"/>
                </a:cubicBezTo>
                <a:cubicBezTo>
                  <a:pt x="84" y="434"/>
                  <a:pt x="65" y="475"/>
                  <a:pt x="58" y="512"/>
                </a:cubicBezTo>
                <a:cubicBezTo>
                  <a:pt x="55" y="525"/>
                  <a:pt x="43" y="555"/>
                  <a:pt x="36" y="564"/>
                </a:cubicBezTo>
                <a:cubicBezTo>
                  <a:pt x="30" y="572"/>
                  <a:pt x="27" y="578"/>
                  <a:pt x="21" y="585"/>
                </a:cubicBezTo>
                <a:cubicBezTo>
                  <a:pt x="17" y="590"/>
                  <a:pt x="0" y="599"/>
                  <a:pt x="0" y="602"/>
                </a:cubicBezTo>
                <a:close/>
              </a:path>
            </a:pathLst>
          </a:cu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2005013" y="4210050"/>
            <a:ext cx="4918075" cy="15906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r>
              <a:rPr lang="zh-CN" altLang="en-US" sz="7500" dirty="0">
                <a:solidFill>
                  <a:srgbClr val="FF0000"/>
                </a:solidFill>
                <a:latin typeface="方正大黑简体"/>
                <a:ea typeface="方正大黑简体"/>
              </a:rPr>
              <a:t>谢谢大家！</a:t>
            </a:r>
            <a:endParaRPr lang="zh-CN" altLang="en-US" sz="7500" dirty="0">
              <a:solidFill>
                <a:srgbClr val="FF0000"/>
              </a:solidFill>
              <a:latin typeface="方正大黑简体"/>
              <a:ea typeface="方正大黑简体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9767">
        <p:wheel spokes="8"/>
      </p:transition>
    </mc:Choice>
    <mc:Fallback>
      <p:transition spd="slow" advTm="39767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88085" y="836930"/>
            <a:ext cx="5286375" cy="56540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6804025" y="4077335"/>
            <a:ext cx="23691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2021年</a:t>
            </a:r>
            <a:r>
              <a:rPr lang="en-US" altLang="zh-CN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9</a:t>
            </a:r>
            <a:r>
              <a:rPr lang="zh-CN" altLang="en-US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月</a:t>
            </a:r>
            <a:endParaRPr lang="zh-CN" altLang="en-US" sz="24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8617">
        <p:wheel spokes="8"/>
      </p:transition>
    </mc:Choice>
    <mc:Fallback>
      <p:transition spd="slow" advTm="8617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3" name="图片 102"/>
          <p:cNvPicPr/>
          <p:nvPr/>
        </p:nvPicPr>
        <p:blipFill>
          <a:blip r:embed="rId1"/>
          <a:stretch>
            <a:fillRect/>
          </a:stretch>
        </p:blipFill>
        <p:spPr>
          <a:xfrm>
            <a:off x="611505" y="836930"/>
            <a:ext cx="3168650" cy="56680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10" y="2348865"/>
            <a:ext cx="5088890" cy="14458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63845" y="4149090"/>
            <a:ext cx="23691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2021年</a:t>
            </a:r>
            <a:r>
              <a:rPr lang="en-US" altLang="zh-CN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9</a:t>
            </a:r>
            <a:r>
              <a:rPr lang="zh-CN" altLang="en-US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月</a:t>
            </a:r>
            <a:endParaRPr lang="zh-CN" altLang="en-US" sz="24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4631">
        <p:wheel spokes="8"/>
      </p:transition>
    </mc:Choice>
    <mc:Fallback>
      <p:transition spd="slow" advTm="4631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097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7360" y="981075"/>
            <a:ext cx="4558030" cy="3418840"/>
          </a:xfrm>
          <a:prstGeom prst="roundRect">
            <a:avLst/>
          </a:prstGeom>
        </p:spPr>
      </p:pic>
      <p:pic>
        <p:nvPicPr>
          <p:cNvPr id="3" name="图片 2" descr="IMG_09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225" y="3599815"/>
            <a:ext cx="4168775" cy="3126740"/>
          </a:xfrm>
          <a:prstGeom prst="round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95605" y="5085080"/>
            <a:ext cx="4167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第十三届泸州市中小学艺术节</a:t>
            </a:r>
            <a:endParaRPr lang="zh-CN" altLang="en-US" sz="24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83935" y="1341120"/>
            <a:ext cx="23691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2021年7月</a:t>
            </a:r>
            <a:endParaRPr lang="zh-CN" altLang="en-US" sz="24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8937">
        <p:wheel spokes="8"/>
      </p:transition>
    </mc:Choice>
    <mc:Fallback>
      <p:transition spd="slow" advTm="8937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IMG_09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50" y="981075"/>
            <a:ext cx="4876800" cy="3657600"/>
          </a:xfrm>
          <a:prstGeom prst="ellipse">
            <a:avLst/>
          </a:prstGeom>
        </p:spPr>
      </p:pic>
      <p:pic>
        <p:nvPicPr>
          <p:cNvPr id="4" name="图片 3" descr="IMG_09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924810"/>
            <a:ext cx="4876800" cy="3657600"/>
          </a:xfrm>
          <a:prstGeom prst="ellipse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6071">
        <p:wheel spokes="8"/>
      </p:transition>
    </mc:Choice>
    <mc:Fallback>
      <p:transition spd="slow" advTm="6071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1072"/>
          <p:cNvPicPr>
            <a:picLocks noChangeAspect="1"/>
          </p:cNvPicPr>
          <p:nvPr/>
        </p:nvPicPr>
        <p:blipFill>
          <a:blip r:embed="rId1"/>
          <a:srcRect l="3685" t="1962" r="3698" b="7882"/>
          <a:stretch>
            <a:fillRect/>
          </a:stretch>
        </p:blipFill>
        <p:spPr>
          <a:xfrm>
            <a:off x="4537710" y="908685"/>
            <a:ext cx="3808095" cy="2780030"/>
          </a:xfrm>
          <a:prstGeom prst="round2DiagRect">
            <a:avLst/>
          </a:prstGeom>
        </p:spPr>
      </p:pic>
      <p:pic>
        <p:nvPicPr>
          <p:cNvPr id="3" name="图片 2" descr="IMG_10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95" y="3140710"/>
            <a:ext cx="4285615" cy="3214370"/>
          </a:xfrm>
          <a:prstGeom prst="round2Diag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6112">
        <p:wheel spokes="8"/>
      </p:transition>
    </mc:Choice>
    <mc:Fallback>
      <p:transition spd="slow" advTm="6112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TIMING" val="|8.524"/>
</p:tagLst>
</file>

<file path=ppt/tags/tag10.xml><?xml version="1.0" encoding="utf-8"?>
<p:tagLst xmlns:p="http://schemas.openxmlformats.org/presentationml/2006/main">
  <p:tag name="PA" val="v5.2.4"/>
  <p:tag name="RESOURCELIBID_ANIM" val="557346"/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6_1"/>
  <p:tag name="KSO_WM_UNIT_ID" val="mixed20199737_1*ζ_h_i*1_6_1"/>
  <p:tag name="KSO_WM_TEMPLATE_CATEGORY" val="mixed"/>
  <p:tag name="KSO_WM_TEMPLATE_INDEX" val="20199737"/>
  <p:tag name="KSO_WM_UNIT_LAYERLEVEL" val="1_1_1"/>
  <p:tag name="KSO_WM_TAG_VERSION" val="1.0"/>
  <p:tag name="KSO_WM_BEAUTIFY_FLAG" val="#wm#"/>
  <p:tag name="KSO_WM_UNIT_FLASH_PICTURE_RATE" val="2"/>
</p:tagLst>
</file>

<file path=ppt/tags/tag11.xml><?xml version="1.0" encoding="utf-8"?>
<p:tagLst xmlns:p="http://schemas.openxmlformats.org/presentationml/2006/main">
  <p:tag name="PA" val="v5.2.4"/>
  <p:tag name="RESOURCELIBID_ANIM" val="557346"/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7_1"/>
  <p:tag name="KSO_WM_UNIT_ID" val="mixed20199737_1*ζ_h_i*1_7_1"/>
  <p:tag name="KSO_WM_TEMPLATE_CATEGORY" val="mixed"/>
  <p:tag name="KSO_WM_TEMPLATE_INDEX" val="20199737"/>
  <p:tag name="KSO_WM_UNIT_LAYERLEVEL" val="1_1_1"/>
  <p:tag name="KSO_WM_TAG_VERSION" val="1.0"/>
  <p:tag name="KSO_WM_BEAUTIFY_FLAG" val="#wm#"/>
  <p:tag name="KSO_WM_UNIT_FLASH_PICTURE_RATE" val="2"/>
</p:tagLst>
</file>

<file path=ppt/tags/tag12.xml><?xml version="1.0" encoding="utf-8"?>
<p:tagLst xmlns:p="http://schemas.openxmlformats.org/presentationml/2006/main">
  <p:tag name="PA" val="v5.2.4"/>
  <p:tag name="RESOURCELIBID_ANIM" val="557346"/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8_1"/>
  <p:tag name="KSO_WM_UNIT_ID" val="mixed20199737_1*ζ_h_i*1_8_1"/>
  <p:tag name="KSO_WM_TEMPLATE_CATEGORY" val="mixed"/>
  <p:tag name="KSO_WM_TEMPLATE_INDEX" val="20199737"/>
  <p:tag name="KSO_WM_UNIT_LAYERLEVEL" val="1_1_1"/>
  <p:tag name="KSO_WM_TAG_VERSION" val="1.0"/>
  <p:tag name="KSO_WM_BEAUTIFY_FLAG" val="#wm#"/>
  <p:tag name="KSO_WM_UNIT_FLASH_PICTURE_RATE" val="2"/>
</p:tagLst>
</file>

<file path=ppt/tags/tag13.xml><?xml version="1.0" encoding="utf-8"?>
<p:tagLst xmlns:p="http://schemas.openxmlformats.org/presentationml/2006/main">
  <p:tag name="PA" val="v5.2.4"/>
  <p:tag name="RESOURCELIBID_ANIM" val="557346"/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"/>
  <p:tag name="KSO_WM_UNIT_ID" val="mixed20199737_1*ζ_h_i*1_1_1"/>
  <p:tag name="KSO_WM_TEMPLATE_CATEGORY" val="mixed"/>
  <p:tag name="KSO_WM_TEMPLATE_INDEX" val="20199737"/>
  <p:tag name="KSO_WM_UNIT_LAYERLEVEL" val="1_1_1"/>
  <p:tag name="KSO_WM_TAG_VERSION" val="1.0"/>
  <p:tag name="KSO_WM_BEAUTIFY_FLAG" val="#wm#"/>
  <p:tag name="KSO_WM_UNIT_FLASH_PICTURE_RATE" val="2"/>
</p:tagLst>
</file>

<file path=ppt/tags/tag14.xml><?xml version="1.0" encoding="utf-8"?>
<p:tagLst xmlns:p="http://schemas.openxmlformats.org/presentationml/2006/main">
  <p:tag name="KSO_WM_UNIT_DIAGRAM_MODELTYPE" val="flashPicture"/>
  <p:tag name="KSO_WM_UNIT_VALUE" val="687*917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5_1"/>
  <p:tag name="KSO_WM_UNIT_ID" val="mixed20199737_1*ζ_h_d*1_5_1"/>
  <p:tag name="KSO_WM_TEMPLATE_CATEGORY" val="mixed"/>
  <p:tag name="KSO_WM_TEMPLATE_INDEX" val="20199737"/>
  <p:tag name="KSO_WM_UNIT_LAYERLEVEL" val="1_1_1"/>
  <p:tag name="KSO_WM_TAG_VERSION" val="1.0"/>
  <p:tag name="KSO_WM_BEAUTIFY_FLAG" val="#wm#"/>
  <p:tag name="PA" val="v5.2.4"/>
  <p:tag name="RESOURCELIBID_ANIM" val="557083"/>
  <p:tag name="KSO_WM_UNIT_FLASH_PICTURE_RATE" val="2"/>
</p:tagLst>
</file>

<file path=ppt/tags/tag15.xml><?xml version="1.0" encoding="utf-8"?>
<p:tagLst xmlns:p="http://schemas.openxmlformats.org/presentationml/2006/main">
  <p:tag name="KSO_WM_UNIT_DIAGRAM_MODELTYPE" val="flashPicture"/>
  <p:tag name="KSO_WM_UNIT_VALUE" val="687*917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6_1"/>
  <p:tag name="KSO_WM_UNIT_ID" val="mixed20199737_1*ζ_h_d*1_6_1"/>
  <p:tag name="KSO_WM_TEMPLATE_CATEGORY" val="mixed"/>
  <p:tag name="KSO_WM_TEMPLATE_INDEX" val="20199737"/>
  <p:tag name="KSO_WM_UNIT_LAYERLEVEL" val="1_1_1"/>
  <p:tag name="KSO_WM_TAG_VERSION" val="1.0"/>
  <p:tag name="KSO_WM_BEAUTIFY_FLAG" val="#wm#"/>
  <p:tag name="PA" val="v5.2.4"/>
  <p:tag name="RESOURCELIBID_ANIM" val="557083"/>
  <p:tag name="KSO_WM_UNIT_FLASH_PICTURE_RATE" val="2"/>
</p:tagLst>
</file>

<file path=ppt/tags/tag16.xml><?xml version="1.0" encoding="utf-8"?>
<p:tagLst xmlns:p="http://schemas.openxmlformats.org/presentationml/2006/main">
  <p:tag name="KSO_WM_UNIT_DIAGRAM_MODELTYPE" val="flashPicture"/>
  <p:tag name="KSO_WM_UNIT_VALUE" val="687*917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7_1"/>
  <p:tag name="KSO_WM_UNIT_ID" val="mixed20199737_1*ζ_h_d*1_7_1"/>
  <p:tag name="KSO_WM_TEMPLATE_CATEGORY" val="mixed"/>
  <p:tag name="KSO_WM_TEMPLATE_INDEX" val="20199737"/>
  <p:tag name="KSO_WM_UNIT_LAYERLEVEL" val="1_1_1"/>
  <p:tag name="KSO_WM_TAG_VERSION" val="1.0"/>
  <p:tag name="KSO_WM_BEAUTIFY_FLAG" val="#wm#"/>
  <p:tag name="PA" val="v5.2.4"/>
  <p:tag name="RESOURCELIBID_ANIM" val="557083"/>
  <p:tag name="KSO_WM_UNIT_FLASH_PICTURE_RATE" val="2"/>
</p:tagLst>
</file>

<file path=ppt/tags/tag17.xml><?xml version="1.0" encoding="utf-8"?>
<p:tagLst xmlns:p="http://schemas.openxmlformats.org/presentationml/2006/main">
  <p:tag name="KSO_WM_UNIT_DIAGRAM_MODELTYPE" val="flashPicture"/>
  <p:tag name="KSO_WM_UNIT_VALUE" val="687*917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8_1"/>
  <p:tag name="KSO_WM_UNIT_ID" val="mixed20199737_1*ζ_h_d*1_8_1"/>
  <p:tag name="KSO_WM_TEMPLATE_CATEGORY" val="mixed"/>
  <p:tag name="KSO_WM_TEMPLATE_INDEX" val="20199737"/>
  <p:tag name="KSO_WM_UNIT_LAYERLEVEL" val="1_1_1"/>
  <p:tag name="KSO_WM_TAG_VERSION" val="1.0"/>
  <p:tag name="KSO_WM_BEAUTIFY_FLAG" val="#wm#"/>
  <p:tag name="PA" val="v5.2.4"/>
  <p:tag name="RESOURCELIBID_ANIM" val="557083"/>
  <p:tag name="KSO_WM_UNIT_FLASH_PICTURE_RATE" val="2"/>
</p:tagLst>
</file>

<file path=ppt/tags/tag18.xml><?xml version="1.0" encoding="utf-8"?>
<p:tagLst xmlns:p="http://schemas.openxmlformats.org/presentationml/2006/main">
  <p:tag name="KSO_WM_UNIT_FLASH_PICTURE_TYPE" val="1"/>
  <p:tag name="TIMING" val="|3.193|3.936|3.982|3.335|4.168|3.482|3.84"/>
</p:tagLst>
</file>

<file path=ppt/tags/tag19.xml><?xml version="1.0" encoding="utf-8"?>
<p:tagLst xmlns:p="http://schemas.openxmlformats.org/presentationml/2006/main">
  <p:tag name="TIMING" val="|1.06"/>
</p:tagLst>
</file>

<file path=ppt/tags/tag2.xml><?xml version="1.0" encoding="utf-8"?>
<p:tagLst xmlns:p="http://schemas.openxmlformats.org/presentationml/2006/main">
  <p:tag name="KSO_WM_UNIT_DIAGRAM_MODELTYPE" val="flashPicture"/>
  <p:tag name="KSO_WM_UNIT_VALUE" val="687*917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mixed20199737_1*ζ_h_d*1_1_1"/>
  <p:tag name="KSO_WM_TEMPLATE_CATEGORY" val="mixed"/>
  <p:tag name="KSO_WM_TEMPLATE_INDEX" val="20199737"/>
  <p:tag name="KSO_WM_UNIT_LAYERLEVEL" val="1_1_1"/>
  <p:tag name="KSO_WM_TAG_VERSION" val="1.0"/>
  <p:tag name="KSO_WM_BEAUTIFY_FLAG" val="#wm#"/>
  <p:tag name="PA" val="v5.2.4"/>
  <p:tag name="RESOURCELIBID_ANIM" val="557083"/>
  <p:tag name="KSO_WM_UNIT_FLASH_PICTURE_RATE" val="2"/>
</p:tagLst>
</file>

<file path=ppt/tags/tag20.xml><?xml version="1.0" encoding="utf-8"?>
<p:tagLst xmlns:p="http://schemas.openxmlformats.org/presentationml/2006/main">
  <p:tag name="KSO_WM_UNIT_PLACING_PICTURE_USER_VIEWPORT" val="{&quot;height&quot;:9855,&quot;width&quot;:8325}"/>
</p:tagLst>
</file>

<file path=ppt/tags/tag21.xml><?xml version="1.0" encoding="utf-8"?>
<p:tagLst xmlns:p="http://schemas.openxmlformats.org/presentationml/2006/main">
  <p:tag name="TIMING" val="|1.066"/>
</p:tagLst>
</file>

<file path=ppt/tags/tag22.xml><?xml version="1.0" encoding="utf-8"?>
<p:tagLst xmlns:p="http://schemas.openxmlformats.org/presentationml/2006/main">
  <p:tag name="TIMING" val="|0.886"/>
</p:tagLst>
</file>

<file path=ppt/tags/tag23.xml><?xml version="1.0" encoding="utf-8"?>
<p:tagLst xmlns:p="http://schemas.openxmlformats.org/presentationml/2006/main">
  <p:tag name="KSO_WM_UNIT_PLACING_PICTURE_USER_VIEWPORT" val="{&quot;height&quot;:5760,&quot;width&quot;:7680}"/>
</p:tagLst>
</file>

<file path=ppt/tags/tag24.xml><?xml version="1.0" encoding="utf-8"?>
<p:tagLst xmlns:p="http://schemas.openxmlformats.org/presentationml/2006/main">
  <p:tag name="TIMING" val="|1.666"/>
</p:tagLst>
</file>

<file path=ppt/tags/tag25.xml><?xml version="1.0" encoding="utf-8"?>
<p:tagLst xmlns:p="http://schemas.openxmlformats.org/presentationml/2006/main">
  <p:tag name="TIMING" val="|1.157"/>
</p:tagLst>
</file>

<file path=ppt/tags/tag26.xml><?xml version="1.0" encoding="utf-8"?>
<p:tagLst xmlns:p="http://schemas.openxmlformats.org/presentationml/2006/main">
  <p:tag name="TIMING" val="|0.558"/>
</p:tagLst>
</file>

<file path=ppt/tags/tag27.xml><?xml version="1.0" encoding="utf-8"?>
<p:tagLst xmlns:p="http://schemas.openxmlformats.org/presentationml/2006/main">
  <p:tag name="TIMING" val="|1.668"/>
</p:tagLst>
</file>

<file path=ppt/tags/tag28.xml><?xml version="1.0" encoding="utf-8"?>
<p:tagLst xmlns:p="http://schemas.openxmlformats.org/presentationml/2006/main">
  <p:tag name="TIMING" val="|0.877"/>
</p:tagLst>
</file>

<file path=ppt/tags/tag29.xml><?xml version="1.0" encoding="utf-8"?>
<p:tagLst xmlns:p="http://schemas.openxmlformats.org/presentationml/2006/main">
  <p:tag name="TIMING" val="|1.434"/>
</p:tagLst>
</file>

<file path=ppt/tags/tag3.xml><?xml version="1.0" encoding="utf-8"?>
<p:tagLst xmlns:p="http://schemas.openxmlformats.org/presentationml/2006/main">
  <p:tag name="KSO_WM_UNIT_DIAGRAM_MODELTYPE" val="flashPicture"/>
  <p:tag name="KSO_WM_UNIT_VALUE" val="687*917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2_1"/>
  <p:tag name="KSO_WM_UNIT_ID" val="mixed20199737_1*ζ_h_d*1_2_1"/>
  <p:tag name="KSO_WM_TEMPLATE_CATEGORY" val="mixed"/>
  <p:tag name="KSO_WM_TEMPLATE_INDEX" val="20199737"/>
  <p:tag name="KSO_WM_UNIT_LAYERLEVEL" val="1_1_1"/>
  <p:tag name="KSO_WM_TAG_VERSION" val="1.0"/>
  <p:tag name="KSO_WM_BEAUTIFY_FLAG" val="#wm#"/>
  <p:tag name="PA" val="v5.2.4"/>
  <p:tag name="RESOURCELIBID_ANIM" val="557083"/>
  <p:tag name="KSO_WM_UNIT_FLASH_PICTURE_RATE" val="2"/>
</p:tagLst>
</file>

<file path=ppt/tags/tag30.xml><?xml version="1.0" encoding="utf-8"?>
<p:tagLst xmlns:p="http://schemas.openxmlformats.org/presentationml/2006/main">
  <p:tag name="TIMING" val="|0.649"/>
</p:tagLst>
</file>

<file path=ppt/tags/tag31.xml><?xml version="1.0" encoding="utf-8"?>
<p:tagLst xmlns:p="http://schemas.openxmlformats.org/presentationml/2006/main">
  <p:tag name="TIMING" val="|0.553"/>
</p:tagLst>
</file>

<file path=ppt/tags/tag32.xml><?xml version="1.0" encoding="utf-8"?>
<p:tagLst xmlns:p="http://schemas.openxmlformats.org/presentationml/2006/main">
  <p:tag name="TIMING" val="|8.608"/>
</p:tagLst>
</file>

<file path=ppt/tags/tag33.xml><?xml version="1.0" encoding="utf-8"?>
<p:tagLst xmlns:p="http://schemas.openxmlformats.org/presentationml/2006/main">
  <p:tag name="PA" val="v5.2.4"/>
  <p:tag name="KSO_WM_UNIT_DIAGRAM_MODELTYPE" val="flashPicture"/>
  <p:tag name="KSO_WM_UNIT_VALUE" val="535*952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4_1"/>
  <p:tag name="KSO_WM_UNIT_ID" val="mixed20199740_1*ζ_h_d*1_4_1"/>
  <p:tag name="KSO_WM_TEMPLATE_CATEGORY" val="mixed"/>
  <p:tag name="KSO_WM_TEMPLATE_INDEX" val="20199740"/>
  <p:tag name="KSO_WM_UNIT_LAYERLEVEL" val="1_1_1"/>
  <p:tag name="KSO_WM_TAG_VERSION" val="1.0"/>
  <p:tag name="KSO_WM_BEAUTIFY_FLAG" val="#wm#"/>
  <p:tag name="RESOURCELIBID_ANIM" val="557083"/>
  <p:tag name="KSO_WM_UNIT_FLASH_PICTURE_RATE" val="2"/>
</p:tagLst>
</file>

<file path=ppt/tags/tag34.xml><?xml version="1.0" encoding="utf-8"?>
<p:tagLst xmlns:p="http://schemas.openxmlformats.org/presentationml/2006/main">
  <p:tag name="PA" val="v5.2.4"/>
  <p:tag name="KSO_WM_UNIT_VALUE" val="753*1339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ID" val="mixed20199740_1*ζ_h_d*1_2_1"/>
  <p:tag name="KSO_WM_TEMPLATE_CATEGORY" val="mixed"/>
  <p:tag name="KSO_WM_TEMPLATE_INDEX" val="20199740"/>
  <p:tag name="KSO_WM_UNIT_LAYERLEVEL" val="1_1_1"/>
  <p:tag name="KSO_WM_TAG_VERSION" val="1.0"/>
  <p:tag name="RESOURCELIBID_ANIM" val="557083"/>
  <p:tag name="KSO_WM_UNIT_FLASH_PICTURE_RATE" val="2"/>
</p:tagLst>
</file>

<file path=ppt/tags/tag35.xml><?xml version="1.0" encoding="utf-8"?>
<p:tagLst xmlns:p="http://schemas.openxmlformats.org/presentationml/2006/main">
  <p:tag name="TIMING" val="|1.113"/>
</p:tagLst>
</file>

<file path=ppt/tags/tag36.xml><?xml version="1.0" encoding="utf-8"?>
<p:tagLst xmlns:p="http://schemas.openxmlformats.org/presentationml/2006/main">
  <p:tag name="TIMING" val="|0.417|3.011"/>
</p:tagLst>
</file>

<file path=ppt/tags/tag37.xml><?xml version="1.0" encoding="utf-8"?>
<p:tagLst xmlns:p="http://schemas.openxmlformats.org/presentationml/2006/main">
  <p:tag name="PA" val="v5.2.4"/>
  <p:tag name="KSO_WM_UNIT_VALUE" val="753*1339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ID" val="mixed20199740_1*ζ_h_d*1_2_1"/>
  <p:tag name="KSO_WM_TEMPLATE_CATEGORY" val="mixed"/>
  <p:tag name="KSO_WM_TEMPLATE_INDEX" val="20199740"/>
  <p:tag name="KSO_WM_UNIT_LAYERLEVEL" val="1_1_1"/>
  <p:tag name="KSO_WM_TAG_VERSION" val="1.0"/>
  <p:tag name="RESOURCELIBID_ANIM" val="557083"/>
  <p:tag name="KSO_WM_UNIT_FLASH_PICTURE_RATE" val="2"/>
</p:tagLst>
</file>

<file path=ppt/tags/tag38.xml><?xml version="1.0" encoding="utf-8"?>
<p:tagLst xmlns:p="http://schemas.openxmlformats.org/presentationml/2006/main">
  <p:tag name="PA" val="v5.2.4"/>
  <p:tag name="KSO_WM_UNIT_DIAGRAM_MODELTYPE" val="flashPicture"/>
  <p:tag name="KSO_WM_UNIT_VALUE" val="535*952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mixed20199740_1*ζ_h_d*1_1_1"/>
  <p:tag name="KSO_WM_TEMPLATE_CATEGORY" val="mixed"/>
  <p:tag name="KSO_WM_TEMPLATE_INDEX" val="20199740"/>
  <p:tag name="KSO_WM_UNIT_LAYERLEVEL" val="1_1_1"/>
  <p:tag name="KSO_WM_TAG_VERSION" val="1.0"/>
  <p:tag name="KSO_WM_BEAUTIFY_FLAG" val="#wm#"/>
  <p:tag name="RESOURCELIBID_ANIM" val="557083"/>
  <p:tag name="KSO_WM_UNIT_FLASH_PICTURE_RATE" val="2"/>
</p:tagLst>
</file>

<file path=ppt/tags/tag39.xml><?xml version="1.0" encoding="utf-8"?>
<p:tagLst xmlns:p="http://schemas.openxmlformats.org/presentationml/2006/main">
  <p:tag name="PA" val="v5.2.4"/>
  <p:tag name="KSO_WM_UNIT_VALUE" val="535*952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ID" val="mixed20199740_1*ζ_h_d*1_4_1"/>
  <p:tag name="KSO_WM_TEMPLATE_CATEGORY" val="mixed"/>
  <p:tag name="KSO_WM_TEMPLATE_INDEX" val="20199740"/>
  <p:tag name="KSO_WM_UNIT_LAYERLEVEL" val="1_1_1"/>
  <p:tag name="KSO_WM_TAG_VERSION" val="1.0"/>
  <p:tag name="RESOURCELIBID_ANIM" val="557083"/>
  <p:tag name="KSO_WM_UNIT_FLASH_PICTURE_RATE" val="2"/>
</p:tagLst>
</file>

<file path=ppt/tags/tag4.xml><?xml version="1.0" encoding="utf-8"?>
<p:tagLst xmlns:p="http://schemas.openxmlformats.org/presentationml/2006/main">
  <p:tag name="KSO_WM_UNIT_DIAGRAM_MODELTYPE" val="flashPicture"/>
  <p:tag name="KSO_WM_UNIT_VALUE" val="687*917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3_1"/>
  <p:tag name="KSO_WM_UNIT_ID" val="mixed20199737_1*ζ_h_d*1_3_1"/>
  <p:tag name="KSO_WM_TEMPLATE_CATEGORY" val="mixed"/>
  <p:tag name="KSO_WM_TEMPLATE_INDEX" val="20199737"/>
  <p:tag name="KSO_WM_UNIT_LAYERLEVEL" val="1_1_1"/>
  <p:tag name="KSO_WM_TAG_VERSION" val="1.0"/>
  <p:tag name="KSO_WM_BEAUTIFY_FLAG" val="#wm#"/>
  <p:tag name="PA" val="v5.2.4"/>
  <p:tag name="RESOURCELIBID_ANIM" val="557083"/>
  <p:tag name="KSO_WM_UNIT_FLASH_PICTURE_RATE" val="2"/>
</p:tagLst>
</file>

<file path=ppt/tags/tag40.xml><?xml version="1.0" encoding="utf-8"?>
<p:tagLst xmlns:p="http://schemas.openxmlformats.org/presentationml/2006/main">
  <p:tag name="PA" val="v5.2.4"/>
  <p:tag name="KSO_WM_UNIT_VALUE" val="535*952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ID" val="mixed20199740_1*ζ_h_d*1_3_1"/>
  <p:tag name="KSO_WM_TEMPLATE_CATEGORY" val="mixed"/>
  <p:tag name="KSO_WM_TEMPLATE_INDEX" val="20199740"/>
  <p:tag name="KSO_WM_UNIT_LAYERLEVEL" val="1_1_1"/>
  <p:tag name="KSO_WM_TAG_VERSION" val="1.0"/>
  <p:tag name="RESOURCELIBID_ANIM" val="557083"/>
  <p:tag name="KSO_WM_UNIT_FLASH_PICTURE_RATE" val="2"/>
</p:tagLst>
</file>

<file path=ppt/tags/tag41.xml><?xml version="1.0" encoding="utf-8"?>
<p:tagLst xmlns:p="http://schemas.openxmlformats.org/presentationml/2006/main">
  <p:tag name="KSO_WM_UNIT_FLASH_PICTURE_TYPE" val="1"/>
  <p:tag name="TIMING" val="|0.83"/>
</p:tagLst>
</file>

<file path=ppt/tags/tag42.xml><?xml version="1.0" encoding="utf-8"?>
<p:tagLst xmlns:p="http://schemas.openxmlformats.org/presentationml/2006/main">
  <p:tag name="TIMING" val="|0.832"/>
</p:tagLst>
</file>

<file path=ppt/tags/tag43.xml><?xml version="1.0" encoding="utf-8"?>
<p:tagLst xmlns:p="http://schemas.openxmlformats.org/presentationml/2006/main">
  <p:tag name="TIMING" val="|2.586"/>
</p:tagLst>
</file>

<file path=ppt/tags/tag44.xml><?xml version="1.0" encoding="utf-8"?>
<p:tagLst xmlns:p="http://schemas.openxmlformats.org/presentationml/2006/main">
  <p:tag name="TIMING" val="|1.154"/>
</p:tagLst>
</file>

<file path=ppt/tags/tag45.xml><?xml version="1.0" encoding="utf-8"?>
<p:tagLst xmlns:p="http://schemas.openxmlformats.org/presentationml/2006/main">
  <p:tag name="TIMING" val="|1.477"/>
</p:tagLst>
</file>

<file path=ppt/tags/tag46.xml><?xml version="1.0" encoding="utf-8"?>
<p:tagLst xmlns:p="http://schemas.openxmlformats.org/presentationml/2006/main">
  <p:tag name="TIMING" val="|1.25"/>
</p:tagLst>
</file>

<file path=ppt/tags/tag47.xml><?xml version="1.0" encoding="utf-8"?>
<p:tagLst xmlns:p="http://schemas.openxmlformats.org/presentationml/2006/main">
  <p:tag name="TIMING" val="|1.482"/>
</p:tagLst>
</file>

<file path=ppt/tags/tag48.xml><?xml version="1.0" encoding="utf-8"?>
<p:tagLst xmlns:p="http://schemas.openxmlformats.org/presentationml/2006/main">
  <p:tag name="TIMING" val="|1.207"/>
</p:tagLst>
</file>

<file path=ppt/tags/tag49.xml><?xml version="1.0" encoding="utf-8"?>
<p:tagLst xmlns:p="http://schemas.openxmlformats.org/presentationml/2006/main">
  <p:tag name="TIMING" val="|1.297"/>
</p:tagLst>
</file>

<file path=ppt/tags/tag5.xml><?xml version="1.0" encoding="utf-8"?>
<p:tagLst xmlns:p="http://schemas.openxmlformats.org/presentationml/2006/main">
  <p:tag name="KSO_WM_UNIT_DIAGRAM_MODELTYPE" val="flashPicture"/>
  <p:tag name="KSO_WM_UNIT_VALUE" val="687*917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4_1"/>
  <p:tag name="KSO_WM_UNIT_ID" val="mixed20199737_1*ζ_h_d*1_4_1"/>
  <p:tag name="KSO_WM_TEMPLATE_CATEGORY" val="mixed"/>
  <p:tag name="KSO_WM_TEMPLATE_INDEX" val="20199737"/>
  <p:tag name="KSO_WM_UNIT_LAYERLEVEL" val="1_1_1"/>
  <p:tag name="KSO_WM_TAG_VERSION" val="1.0"/>
  <p:tag name="KSO_WM_BEAUTIFY_FLAG" val="#wm#"/>
  <p:tag name="PA" val="v5.2.4"/>
  <p:tag name="RESOURCELIBID_ANIM" val="557083"/>
  <p:tag name="KSO_WM_UNIT_FLASH_PICTURE_RATE" val="2"/>
</p:tagLst>
</file>

<file path=ppt/tags/tag50.xml><?xml version="1.0" encoding="utf-8"?>
<p:tagLst xmlns:p="http://schemas.openxmlformats.org/presentationml/2006/main">
  <p:tag name="TIMING" val="|1.855"/>
</p:tagLst>
</file>

<file path=ppt/tags/tag6.xml><?xml version="1.0" encoding="utf-8"?>
<p:tagLst xmlns:p="http://schemas.openxmlformats.org/presentationml/2006/main">
  <p:tag name="PA" val="v5.2.4"/>
  <p:tag name="RESOURCELIBID_ANIM" val="557346"/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2_1"/>
  <p:tag name="KSO_WM_UNIT_ID" val="mixed20199737_1*ζ_h_i*1_2_1"/>
  <p:tag name="KSO_WM_TEMPLATE_CATEGORY" val="mixed"/>
  <p:tag name="KSO_WM_TEMPLATE_INDEX" val="20199737"/>
  <p:tag name="KSO_WM_UNIT_LAYERLEVEL" val="1_1_1"/>
  <p:tag name="KSO_WM_TAG_VERSION" val="1.0"/>
  <p:tag name="KSO_WM_BEAUTIFY_FLAG" val="#wm#"/>
  <p:tag name="KSO_WM_UNIT_FLASH_PICTURE_RATE" val="2"/>
</p:tagLst>
</file>

<file path=ppt/tags/tag7.xml><?xml version="1.0" encoding="utf-8"?>
<p:tagLst xmlns:p="http://schemas.openxmlformats.org/presentationml/2006/main">
  <p:tag name="PA" val="v5.2.4"/>
  <p:tag name="RESOURCELIBID_ANIM" val="557346"/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3_1"/>
  <p:tag name="KSO_WM_UNIT_ID" val="mixed20199737_1*ζ_h_i*1_3_1"/>
  <p:tag name="KSO_WM_TEMPLATE_CATEGORY" val="mixed"/>
  <p:tag name="KSO_WM_TEMPLATE_INDEX" val="20199737"/>
  <p:tag name="KSO_WM_UNIT_LAYERLEVEL" val="1_1_1"/>
  <p:tag name="KSO_WM_TAG_VERSION" val="1.0"/>
  <p:tag name="KSO_WM_BEAUTIFY_FLAG" val="#wm#"/>
  <p:tag name="KSO_WM_UNIT_FLASH_PICTURE_RATE" val="2"/>
</p:tagLst>
</file>

<file path=ppt/tags/tag8.xml><?xml version="1.0" encoding="utf-8"?>
<p:tagLst xmlns:p="http://schemas.openxmlformats.org/presentationml/2006/main">
  <p:tag name="PA" val="v5.2.4"/>
  <p:tag name="RESOURCELIBID_ANIM" val="557346"/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4_1"/>
  <p:tag name="KSO_WM_UNIT_ID" val="mixed20199737_1*ζ_h_i*1_4_1"/>
  <p:tag name="KSO_WM_TEMPLATE_CATEGORY" val="mixed"/>
  <p:tag name="KSO_WM_TEMPLATE_INDEX" val="20199737"/>
  <p:tag name="KSO_WM_UNIT_LAYERLEVEL" val="1_1_1"/>
  <p:tag name="KSO_WM_TAG_VERSION" val="1.0"/>
  <p:tag name="KSO_WM_BEAUTIFY_FLAG" val="#wm#"/>
  <p:tag name="KSO_WM_UNIT_FLASH_PICTURE_RATE" val="2"/>
</p:tagLst>
</file>

<file path=ppt/tags/tag9.xml><?xml version="1.0" encoding="utf-8"?>
<p:tagLst xmlns:p="http://schemas.openxmlformats.org/presentationml/2006/main">
  <p:tag name="PA" val="v5.2.4"/>
  <p:tag name="RESOURCELIBID_ANIM" val="557346"/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5_1"/>
  <p:tag name="KSO_WM_UNIT_ID" val="mixed20199737_1*ζ_h_i*1_5_1"/>
  <p:tag name="KSO_WM_TEMPLATE_CATEGORY" val="mixed"/>
  <p:tag name="KSO_WM_TEMPLATE_INDEX" val="20199737"/>
  <p:tag name="KSO_WM_UNIT_LAYERLEVEL" val="1_1_1"/>
  <p:tag name="KSO_WM_TAG_VERSION" val="1.0"/>
  <p:tag name="KSO_WM_BEAUTIFY_FLAG" val="#wm#"/>
  <p:tag name="KSO_WM_UNIT_FLASH_PICTURE_RATE" val="2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6CBE6"/>
      </a:accent5>
      <a:accent6>
        <a:srgbClr val="D4702B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557</Words>
  <Application>WPS 演示</Application>
  <PresentationFormat>全屏显示(4:3)</PresentationFormat>
  <Paragraphs>160</Paragraphs>
  <Slides>44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44</vt:i4>
      </vt:variant>
    </vt:vector>
  </HeadingPairs>
  <TitlesOfParts>
    <vt:vector size="61" baseType="lpstr">
      <vt:lpstr>Arial</vt:lpstr>
      <vt:lpstr>宋体</vt:lpstr>
      <vt:lpstr>Wingdings</vt:lpstr>
      <vt:lpstr>Calibri</vt:lpstr>
      <vt:lpstr>华文楷体</vt:lpstr>
      <vt:lpstr>微软雅黑</vt:lpstr>
      <vt:lpstr>Arial Unicode MS</vt:lpstr>
      <vt:lpstr>华文隶书</vt:lpstr>
      <vt:lpstr>华文中宋</vt:lpstr>
      <vt:lpstr>华文新魏</vt:lpstr>
      <vt:lpstr>汉仪铸字卡酷体简</vt:lpstr>
      <vt:lpstr>Segoe Print</vt:lpstr>
      <vt:lpstr>汉仪雅酷黑 65W</vt:lpstr>
      <vt:lpstr>方正大黑简体</vt:lpstr>
      <vt:lpstr>黑体</vt:lpstr>
      <vt:lpstr>默认设计模板</vt:lpstr>
      <vt:lpstr>1_默认设计模板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微软用户</dc:creator>
  <cp:lastModifiedBy>流年</cp:lastModifiedBy>
  <cp:revision>54</cp:revision>
  <dcterms:created xsi:type="dcterms:W3CDTF">2015-12-28T10:47:00Z</dcterms:created>
  <dcterms:modified xsi:type="dcterms:W3CDTF">2021-10-28T05:34:27Z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2052-11.1.0.11045</vt:lpwstr>
  </property>
  <property fmtid="{D5CDD505-2E9C-101B-9397-08002B2CF9AE}" pid="3" name="ICV">
    <vt:lpwstr>38D63AC46C214944A6C129EBD9CD006A</vt:lpwstr>
  </property>
</Properties>
</file>