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673975" y="4520565"/>
            <a:ext cx="167576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500" b="1"/>
              <a:t>钟方相</a:t>
            </a:r>
            <a:endParaRPr lang="zh-CN" altLang="en-US" sz="35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Mzg1OWM3NzBkOTFlMGVlY2E0MzJmMGIzZWE4ZmI5NG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WPS 演示</Application>
  <PresentationFormat>宽屏</PresentationFormat>
  <Paragraphs>2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Arial Unicode MS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书法校园</dc:title>
  <dc:creator>Cyclone2.0</dc:creator>
  <cp:lastModifiedBy>*瑜</cp:lastModifiedBy>
  <cp:revision>2</cp:revision>
  <dcterms:created xsi:type="dcterms:W3CDTF">2022-04-25T02:41:00Z</dcterms:created>
  <dcterms:modified xsi:type="dcterms:W3CDTF">2022-05-11T11:29:36Z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  <property fmtid="{D5CDD505-2E9C-101B-9397-08002B2CF9AE}" pid="4" name="ICV">
    <vt:lpwstr>114A0AE15AB94403BD8326728832AAE2</vt:lpwstr>
  </property>
  <property fmtid="{D5CDD505-2E9C-101B-9397-08002B2CF9AE}" pid="5" name="KSOProductBuildVer">
    <vt:lpwstr>2052-11.1.0.11636</vt:lpwstr>
  </property>
</Properties>
</file>