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67b86bbeb93f49bb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07167ce16ec04208" /><Relationship Type="http://schemas.openxmlformats.org/package/2006/relationships/metadata/core-properties" Target="/package/services/metadata/core-properties/5addeb741b1242c7998d7172d12ac740.psmdcp" Id="R174f57a0c17a412e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