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81" r:id="rId4"/>
    <p:sldId id="260" r:id="rId5"/>
    <p:sldId id="261" r:id="rId6"/>
    <p:sldId id="282" r:id="rId7"/>
    <p:sldId id="283" r:id="rId8"/>
    <p:sldId id="262" r:id="rId9"/>
    <p:sldId id="263" r:id="rId10"/>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13" name="矩形 12"/>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5" name="矩形 1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 name="矩形 16"/>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8" name="矩形 17"/>
          <p:cNvSpPr/>
          <p:nvPr/>
        </p:nvSpPr>
        <p:spPr bwMode="auto">
          <a:xfrm>
            <a:off x="1141413" y="0"/>
            <a:ext cx="230188"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9" name="直接连接符 18"/>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0" name="直接连接符 19"/>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1" name="直接连接符 20"/>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4" name="直接连接符 23"/>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5" name="直接连接符 2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6" name="直接连接符 25"/>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8" name="椭圆 27"/>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9" name="椭圆 28"/>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0" name="椭圆 29"/>
          <p:cNvSpPr/>
          <p:nvPr/>
        </p:nvSpPr>
        <p:spPr bwMode="auto">
          <a:xfrm>
            <a:off x="1090613" y="5500688"/>
            <a:ext cx="138113"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1" name="椭圆 30"/>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2" name="椭圆 31"/>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8" name="标题 7"/>
          <p:cNvSpPr>
            <a:spLocks noGrp="1"/>
          </p:cNvSpPr>
          <p:nvPr>
            <p:ph type="ctrTitle"/>
          </p:nvPr>
        </p:nvSpPr>
        <p:spPr>
          <a:xfrm>
            <a:off x="2286000" y="3124200"/>
            <a:ext cx="6172200" cy="1894362"/>
          </a:xfrm>
        </p:spPr>
        <p:txBody>
          <a:bodyPr/>
          <a:lstStyle>
            <a:lvl1pPr>
              <a:defRPr b="1"/>
            </a:lvl1pPr>
          </a:lstStyle>
          <a:p>
            <a:r>
              <a:rPr lang="zh-CN" altLang="en-US" noProof="1"/>
              <a:t>单击此处编辑母版标题样式</a:t>
            </a:r>
            <a:endParaRPr lang="en-US" noProof="1"/>
          </a:p>
        </p:txBody>
      </p:sp>
      <p:sp>
        <p:nvSpPr>
          <p:cNvPr id="9" name="副标题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noProof="1"/>
              <a:t>单击此处编辑母版副标题样式</a:t>
            </a:r>
            <a:endParaRPr lang="en-US" noProof="1"/>
          </a:p>
        </p:txBody>
      </p:sp>
      <p:sp>
        <p:nvSpPr>
          <p:cNvPr id="33" name="日期占位符 27"/>
          <p:cNvSpPr>
            <a:spLocks noGrp="1"/>
          </p:cNvSpPr>
          <p:nvPr>
            <p:ph type="dt" sz="half" idx="2"/>
          </p:nvPr>
        </p:nvSpPr>
        <p:spPr bwMode="auto">
          <a:xfrm rot="5400000">
            <a:off x="7764463" y="1174750"/>
            <a:ext cx="2286000" cy="381000"/>
          </a:xfrm>
          <a:prstGeom prst="rect">
            <a:avLst/>
          </a:prstGeom>
        </p:spPr>
        <p:txBody>
          <a:bodyPr vert="horz"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B44E1287-68C0-4777-8B54-EFE81B3C3DC4}"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34" name="页脚占位符 16"/>
          <p:cNvSpPr>
            <a:spLocks noGrp="1"/>
          </p:cNvSpPr>
          <p:nvPr>
            <p:ph type="ftr" sz="quarter" idx="3"/>
          </p:nvPr>
        </p:nvSpPr>
        <p:spPr bwMode="auto">
          <a:xfrm rot="5400000">
            <a:off x="7077075" y="4181475"/>
            <a:ext cx="3657600" cy="384175"/>
          </a:xfrm>
          <a:prstGeom prst="rect">
            <a:avLst/>
          </a:prstGeom>
        </p:spPr>
        <p:txBody>
          <a:bodyPr vert="horz"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35" name="灯片编号占位符 28"/>
          <p:cNvSpPr>
            <a:spLocks noGrp="1"/>
          </p:cNvSpPr>
          <p:nvPr>
            <p:ph type="sldNum" sz="quarter" idx="4"/>
          </p:nvPr>
        </p:nvSpPr>
        <p:spPr bwMode="auto">
          <a:xfrm>
            <a:off x="1325563" y="4929188"/>
            <a:ext cx="609600" cy="517525"/>
          </a:xfrm>
          <a:prstGeom prst="rect">
            <a:avLst/>
          </a:prstGeom>
        </p:spPr>
        <p:txBody>
          <a:bodyPr vert="horz" wrap="square" lIns="91440" tIns="45720" rIns="91440" bIns="45720" numCol="1" anchor="ctr" anchorCtr="0" compatLnSpc="1"/>
          <a:lstStyle/>
          <a:p>
            <a:pPr algn="ctr"/>
            <a:fld id="{9A0DB2DC-4C9A-4742-B13C-FB6460FD3503}" type="slidenum">
              <a:rPr lang="zh-CN" altLang="en-US" dirty="0">
                <a:latin typeface="Century Schoolbook"/>
              </a:rPr>
            </a:fld>
            <a:endParaRPr lang="zh-CN" altLang="en-US" dirty="0">
              <a:latin typeface="Century Schoolbook"/>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13" name="日期占位符 13"/>
          <p:cNvSpPr>
            <a:spLocks noGrp="1"/>
          </p:cNvSpPr>
          <p:nvPr>
            <p:ph type="dt" sz="half" idx="2"/>
          </p:nvPr>
        </p:nvSpPr>
        <p:spPr>
          <a:xfrm rot="5400000">
            <a:off x="7589044" y="1081881"/>
            <a:ext cx="2011363" cy="384175"/>
          </a:xfrm>
          <a:prstGeom prst="rect">
            <a:avLst/>
          </a:prstGeom>
        </p:spPr>
        <p:txBody>
          <a:bodyPr vert="horz"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4B6D2E11-BA92-4B8E-B1DF-8521CA8A3E7D}"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15" name="页脚占位符 2"/>
          <p:cNvSpPr>
            <a:spLocks noGrp="1"/>
          </p:cNvSpPr>
          <p:nvPr>
            <p:ph type="ftr" sz="quarter" idx="3"/>
          </p:nvPr>
        </p:nvSpPr>
        <p:spPr>
          <a:xfrm rot="5400000">
            <a:off x="6989763" y="3736975"/>
            <a:ext cx="3200400" cy="365125"/>
          </a:xfrm>
          <a:prstGeom prst="rect">
            <a:avLst/>
          </a:prstGeom>
        </p:spPr>
        <p:txBody>
          <a:bodyPr vert="horz"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17" name="灯片编号占位符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p>
            <a:pPr algn="ctr"/>
            <a:fld id="{9A0DB2DC-4C9A-4742-B13C-FB6460FD3503}" type="slidenum">
              <a:rPr lang="zh-CN" altLang="en-US" dirty="0">
                <a:latin typeface="Century Schoolbook"/>
              </a:rPr>
            </a:fld>
            <a:endParaRPr lang="zh-CN" altLang="en-US" dirty="0">
              <a:latin typeface="Century Schoolbook"/>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9"/>
            <a:ext cx="1676400" cy="5851525"/>
          </a:xfrm>
        </p:spPr>
        <p:txBody>
          <a:bodyPr vert="eaVert"/>
          <a:lstStyle/>
          <a:p>
            <a:r>
              <a:rPr lang="zh-CN" altLang="en-US" noProof="1"/>
              <a:t>单击此处编辑母版标题样式</a:t>
            </a:r>
            <a:endParaRPr lang="en-US" noProof="1"/>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13" name="日期占位符 13"/>
          <p:cNvSpPr>
            <a:spLocks noGrp="1"/>
          </p:cNvSpPr>
          <p:nvPr>
            <p:ph type="dt" sz="half" idx="2"/>
          </p:nvPr>
        </p:nvSpPr>
        <p:spPr>
          <a:xfrm rot="5400000">
            <a:off x="7589044" y="1081881"/>
            <a:ext cx="2011363" cy="384175"/>
          </a:xfrm>
          <a:prstGeom prst="rect">
            <a:avLst/>
          </a:prstGeom>
        </p:spPr>
        <p:txBody>
          <a:bodyPr vert="horz"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4B6D2E11-BA92-4B8E-B1DF-8521CA8A3E7D}"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15" name="页脚占位符 2"/>
          <p:cNvSpPr>
            <a:spLocks noGrp="1"/>
          </p:cNvSpPr>
          <p:nvPr>
            <p:ph type="ftr" sz="quarter" idx="3"/>
          </p:nvPr>
        </p:nvSpPr>
        <p:spPr>
          <a:xfrm rot="5400000">
            <a:off x="6989763" y="3736975"/>
            <a:ext cx="3200400" cy="365125"/>
          </a:xfrm>
          <a:prstGeom prst="rect">
            <a:avLst/>
          </a:prstGeom>
        </p:spPr>
        <p:txBody>
          <a:bodyPr vert="horz"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17" name="灯片编号占位符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p>
            <a:pPr algn="ctr"/>
            <a:fld id="{9A0DB2DC-4C9A-4742-B13C-FB6460FD3503}" type="slidenum">
              <a:rPr lang="zh-CN" altLang="en-US" dirty="0">
                <a:latin typeface="Century Schoolbook"/>
              </a:rPr>
            </a:fld>
            <a:endParaRPr lang="zh-CN" altLang="en-US" dirty="0">
              <a:latin typeface="Century Schoolbook"/>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8" name="内容占位符 7"/>
          <p:cNvSpPr>
            <a:spLocks noGrp="1"/>
          </p:cNvSpPr>
          <p:nvPr>
            <p:ph sz="quarter" idx="1"/>
          </p:nvPr>
        </p:nvSpPr>
        <p:spPr>
          <a:xfrm>
            <a:off x="457200" y="1600200"/>
            <a:ext cx="7467600" cy="4873752"/>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13" name="日期占位符 6"/>
          <p:cNvSpPr>
            <a:spLocks noGrp="1"/>
          </p:cNvSpPr>
          <p:nvPr>
            <p:ph type="dt" sz="half" idx="2"/>
          </p:nvPr>
        </p:nvSpPr>
        <p:spPr>
          <a:xfrm rot="5400000">
            <a:off x="7589044" y="1081881"/>
            <a:ext cx="2011363" cy="384175"/>
          </a:xfrm>
          <a:prstGeom prst="rect">
            <a:avLst/>
          </a:prstGeom>
        </p:spPr>
        <p:txBody>
          <a:bodyPr vert="horz" rtlCol="0"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580AB8D0-C861-4841-992A-1CFE1B05EC4A}"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15" name="灯片编号占位符 8"/>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p>
            <a:pPr algn="ctr"/>
            <a:fld id="{9A0DB2DC-4C9A-4742-B13C-FB6460FD3503}" type="slidenum">
              <a:rPr lang="zh-CN" altLang="en-US" dirty="0">
                <a:latin typeface="Century Schoolbook"/>
              </a:rPr>
            </a:fld>
            <a:endParaRPr lang="zh-CN" altLang="en-US" dirty="0">
              <a:latin typeface="Century Schoolbook"/>
            </a:endParaRPr>
          </a:p>
        </p:txBody>
      </p:sp>
      <p:sp>
        <p:nvSpPr>
          <p:cNvPr id="17" name="页脚占位符 9"/>
          <p:cNvSpPr>
            <a:spLocks noGrp="1"/>
          </p:cNvSpPr>
          <p:nvPr>
            <p:ph type="ftr" sz="quarter" idx="3"/>
          </p:nvPr>
        </p:nvSpPr>
        <p:spPr>
          <a:xfrm rot="5400000">
            <a:off x="6989763" y="3736975"/>
            <a:ext cx="3200400" cy="365125"/>
          </a:xfrm>
          <a:prstGeom prst="rect">
            <a:avLst/>
          </a:prstGeom>
        </p:spPr>
        <p:txBody>
          <a:bodyPr vert="horz" rtlCol="0"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Ref idx="1001">
        <a:schemeClr val="bg2"/>
      </p:bgRef>
    </p:bg>
    <p:spTree>
      <p:nvGrpSpPr>
        <p:cNvPr id="1" name=""/>
        <p:cNvGrpSpPr/>
        <p:nvPr/>
      </p:nvGrpSpPr>
      <p:grpSpPr>
        <a:xfrm>
          <a:off x="0" y="0"/>
          <a:ext cx="0" cy="0"/>
          <a:chOff x="0" y="0"/>
          <a:chExt cx="0" cy="0"/>
        </a:xfrm>
      </p:grpSpPr>
      <p:sp>
        <p:nvSpPr>
          <p:cNvPr id="13" name="矩形 12"/>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5" name="矩形 1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 name="矩形 16"/>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8" name="矩形 17"/>
          <p:cNvSpPr/>
          <p:nvPr/>
        </p:nvSpPr>
        <p:spPr bwMode="auto">
          <a:xfrm>
            <a:off x="1141413" y="0"/>
            <a:ext cx="230188"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9" name="直接连接符 18"/>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0" name="直接连接符 19"/>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1" name="直接连接符 20"/>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4" name="直接连接符 23"/>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5" name="直接连接符 2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6" name="矩形 2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7" name="椭圆 26"/>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8" name="椭圆 27"/>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9" name="椭圆 28"/>
          <p:cNvSpPr/>
          <p:nvPr/>
        </p:nvSpPr>
        <p:spPr bwMode="auto">
          <a:xfrm>
            <a:off x="1090613" y="5500688"/>
            <a:ext cx="138113"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0" name="椭圆 29"/>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1" name="椭圆 30"/>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2" name="直接连接符 31"/>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 name="标题 1"/>
          <p:cNvSpPr>
            <a:spLocks noGrp="1"/>
          </p:cNvSpPr>
          <p:nvPr>
            <p:ph type="title"/>
          </p:nvPr>
        </p:nvSpPr>
        <p:spPr>
          <a:xfrm>
            <a:off x="2286000" y="2895600"/>
            <a:ext cx="6172200" cy="2053590"/>
          </a:xfrm>
        </p:spPr>
        <p:txBody>
          <a:bodyPr/>
          <a:lstStyle>
            <a:lvl1pPr algn="l">
              <a:buNone/>
              <a:defRPr sz="3000" b="1" cap="small" baseline="0"/>
            </a:lvl1pPr>
          </a:lstStyle>
          <a:p>
            <a:r>
              <a:rPr lang="zh-CN" altLang="en-US" noProof="1"/>
              <a:t>单击此处编辑母版标题样式</a:t>
            </a:r>
            <a:endParaRPr lang="en-US" noProof="1"/>
          </a:p>
        </p:txBody>
      </p:sp>
      <p:sp>
        <p:nvSpPr>
          <p:cNvPr id="3" name="文本占位符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noProof="1"/>
              <a:t>单击此处编辑母版文本样式</a:t>
            </a:r>
            <a:endParaRPr lang="zh-CN" altLang="en-US" noProof="1"/>
          </a:p>
        </p:txBody>
      </p:sp>
      <p:sp>
        <p:nvSpPr>
          <p:cNvPr id="33" name="日期占位符 3"/>
          <p:cNvSpPr>
            <a:spLocks noGrp="1"/>
          </p:cNvSpPr>
          <p:nvPr>
            <p:ph type="dt" sz="half" idx="2"/>
          </p:nvPr>
        </p:nvSpPr>
        <p:spPr bwMode="auto">
          <a:xfrm rot="5400000">
            <a:off x="7762875" y="1169988"/>
            <a:ext cx="2286000" cy="381000"/>
          </a:xfrm>
          <a:prstGeom prst="rect">
            <a:avLst/>
          </a:prstGeom>
        </p:spPr>
        <p:txBody>
          <a:bodyPr vert="horz"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C9136CDD-70C5-4F04-90E3-1DE5B5B63DD4}"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34" name="页脚占位符 4"/>
          <p:cNvSpPr>
            <a:spLocks noGrp="1"/>
          </p:cNvSpPr>
          <p:nvPr>
            <p:ph type="ftr" sz="quarter" idx="3"/>
          </p:nvPr>
        </p:nvSpPr>
        <p:spPr bwMode="auto">
          <a:xfrm rot="5400000">
            <a:off x="7077075" y="4178300"/>
            <a:ext cx="3657600" cy="384175"/>
          </a:xfrm>
          <a:prstGeom prst="rect">
            <a:avLst/>
          </a:prstGeom>
        </p:spPr>
        <p:txBody>
          <a:bodyPr vert="horz"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35" name="灯片编号占位符 5"/>
          <p:cNvSpPr>
            <a:spLocks noGrp="1"/>
          </p:cNvSpPr>
          <p:nvPr>
            <p:ph type="sldNum" sz="quarter" idx="4"/>
          </p:nvPr>
        </p:nvSpPr>
        <p:spPr bwMode="auto">
          <a:xfrm>
            <a:off x="1339850" y="4929188"/>
            <a:ext cx="609600" cy="517525"/>
          </a:xfrm>
          <a:prstGeom prst="rect">
            <a:avLst/>
          </a:prstGeom>
        </p:spPr>
        <p:txBody>
          <a:bodyPr vert="horz" wrap="square" lIns="91440" tIns="45720" rIns="91440" bIns="45720" numCol="1" anchor="ctr" anchorCtr="0" compatLnSpc="1"/>
          <a:lstStyle/>
          <a:p>
            <a:pPr algn="ctr"/>
            <a:fld id="{9A0DB2DC-4C9A-4742-B13C-FB6460FD3503}" type="slidenum">
              <a:rPr lang="zh-CN" altLang="en-US" dirty="0">
                <a:latin typeface="Century Schoolbook"/>
              </a:rPr>
            </a:fld>
            <a:endParaRPr lang="zh-CN" altLang="en-US" dirty="0">
              <a:latin typeface="Century Schoolbook"/>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9" name="内容占位符 8"/>
          <p:cNvSpPr>
            <a:spLocks noGrp="1"/>
          </p:cNvSpPr>
          <p:nvPr>
            <p:ph sz="quarter" idx="1"/>
          </p:nvPr>
        </p:nvSpPr>
        <p:spPr>
          <a:xfrm>
            <a:off x="457200" y="1600200"/>
            <a:ext cx="3657600" cy="4572000"/>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11" name="内容占位符 10"/>
          <p:cNvSpPr>
            <a:spLocks noGrp="1"/>
          </p:cNvSpPr>
          <p:nvPr>
            <p:ph sz="quarter" idx="2"/>
          </p:nvPr>
        </p:nvSpPr>
        <p:spPr>
          <a:xfrm>
            <a:off x="4270248" y="1600200"/>
            <a:ext cx="3657600" cy="4572000"/>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13" name="日期占位符 13"/>
          <p:cNvSpPr>
            <a:spLocks noGrp="1"/>
          </p:cNvSpPr>
          <p:nvPr>
            <p:ph type="dt" sz="half" idx="12"/>
          </p:nvPr>
        </p:nvSpPr>
        <p:spPr>
          <a:xfrm rot="5400000">
            <a:off x="7589044" y="1081881"/>
            <a:ext cx="2011363" cy="384175"/>
          </a:xfrm>
          <a:prstGeom prst="rect">
            <a:avLst/>
          </a:prstGeom>
        </p:spPr>
        <p:txBody>
          <a:bodyPr vert="horz"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4B6D2E11-BA92-4B8E-B1DF-8521CA8A3E7D}"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15" name="页脚占位符 2"/>
          <p:cNvSpPr>
            <a:spLocks noGrp="1"/>
          </p:cNvSpPr>
          <p:nvPr>
            <p:ph type="ftr" sz="quarter" idx="3"/>
          </p:nvPr>
        </p:nvSpPr>
        <p:spPr>
          <a:xfrm rot="5400000">
            <a:off x="6989763" y="3736975"/>
            <a:ext cx="3200400" cy="365125"/>
          </a:xfrm>
          <a:prstGeom prst="rect">
            <a:avLst/>
          </a:prstGeom>
        </p:spPr>
        <p:txBody>
          <a:bodyPr vert="horz"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17" name="灯片编号占位符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p>
            <a:pPr algn="ctr"/>
            <a:fld id="{9A0DB2DC-4C9A-4742-B13C-FB6460FD3503}" type="slidenum">
              <a:rPr lang="zh-CN" altLang="en-US" dirty="0">
                <a:latin typeface="Century Schoolbook"/>
              </a:rPr>
            </a:fld>
            <a:endParaRPr lang="zh-CN" altLang="en-US" dirty="0">
              <a:latin typeface="Century Schoolbook"/>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7543800" cy="1143000"/>
          </a:xfrm>
        </p:spPr>
        <p:txBody>
          <a:bodyPr/>
          <a:lstStyle>
            <a:lvl1pPr>
              <a:defRPr/>
            </a:lvl1pPr>
          </a:lstStyle>
          <a:p>
            <a:r>
              <a:rPr lang="zh-CN" altLang="en-US" noProof="1"/>
              <a:t>单击此处编辑母版标题样式</a:t>
            </a:r>
            <a:endParaRPr lang="en-US" noProof="1"/>
          </a:p>
        </p:txBody>
      </p:sp>
      <p:sp>
        <p:nvSpPr>
          <p:cNvPr id="11" name="内容占位符 10"/>
          <p:cNvSpPr>
            <a:spLocks noGrp="1"/>
          </p:cNvSpPr>
          <p:nvPr>
            <p:ph sz="quarter" idx="2"/>
          </p:nvPr>
        </p:nvSpPr>
        <p:spPr>
          <a:xfrm>
            <a:off x="457200" y="2362200"/>
            <a:ext cx="3657600" cy="3886200"/>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13" name="内容占位符 12"/>
          <p:cNvSpPr>
            <a:spLocks noGrp="1"/>
          </p:cNvSpPr>
          <p:nvPr>
            <p:ph sz="quarter" idx="4"/>
          </p:nvPr>
        </p:nvSpPr>
        <p:spPr>
          <a:xfrm>
            <a:off x="4371975" y="2362200"/>
            <a:ext cx="3657600" cy="3886200"/>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12" name="文本占位符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zh-CN" altLang="en-US" noProof="1"/>
              <a:t>单击此处编辑母版文本样式</a:t>
            </a:r>
            <a:endParaRPr lang="zh-CN" altLang="en-US" noProof="1"/>
          </a:p>
        </p:txBody>
      </p:sp>
      <p:sp>
        <p:nvSpPr>
          <p:cNvPr id="14" name="文本占位符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zh-CN" altLang="en-US" noProof="1"/>
              <a:t>单击此处编辑母版文本样式</a:t>
            </a:r>
            <a:endParaRPr lang="zh-CN" altLang="en-US" noProof="1"/>
          </a:p>
        </p:txBody>
      </p:sp>
      <p:sp>
        <p:nvSpPr>
          <p:cNvPr id="3" name="日期占位符 13"/>
          <p:cNvSpPr>
            <a:spLocks noGrp="1"/>
          </p:cNvSpPr>
          <p:nvPr>
            <p:ph type="dt" sz="half" idx="12"/>
          </p:nvPr>
        </p:nvSpPr>
        <p:spPr>
          <a:xfrm rot="5400000">
            <a:off x="7589044" y="1081881"/>
            <a:ext cx="2011363" cy="384175"/>
          </a:xfrm>
          <a:prstGeom prst="rect">
            <a:avLst/>
          </a:prstGeom>
        </p:spPr>
        <p:txBody>
          <a:bodyPr vert="horz"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4B6D2E11-BA92-4B8E-B1DF-8521CA8A3E7D}"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15" name="页脚占位符 2"/>
          <p:cNvSpPr>
            <a:spLocks noGrp="1"/>
          </p:cNvSpPr>
          <p:nvPr>
            <p:ph type="ftr" sz="quarter" idx="13"/>
          </p:nvPr>
        </p:nvSpPr>
        <p:spPr>
          <a:xfrm rot="5400000">
            <a:off x="6989763" y="3736975"/>
            <a:ext cx="3200400" cy="365125"/>
          </a:xfrm>
          <a:prstGeom prst="rect">
            <a:avLst/>
          </a:prstGeom>
        </p:spPr>
        <p:txBody>
          <a:bodyPr vert="horz"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17" name="灯片编号占位符 22"/>
          <p:cNvSpPr>
            <a:spLocks noGrp="1"/>
          </p:cNvSpPr>
          <p:nvPr>
            <p:ph type="sldNum" sz="quarter" idx="14"/>
          </p:nvPr>
        </p:nvSpPr>
        <p:spPr>
          <a:xfrm>
            <a:off x="8129588" y="5734050"/>
            <a:ext cx="609600" cy="520700"/>
          </a:xfrm>
          <a:prstGeom prst="rect">
            <a:avLst/>
          </a:prstGeom>
        </p:spPr>
        <p:txBody>
          <a:bodyPr vert="horz" wrap="square" lIns="91440" tIns="45720" rIns="91440" bIns="45720" numCol="1" anchor="ctr" anchorCtr="0" compatLnSpc="1"/>
          <a:lstStyle/>
          <a:p>
            <a:pPr algn="ctr"/>
            <a:fld id="{9A0DB2DC-4C9A-4742-B13C-FB6460FD3503}" type="slidenum">
              <a:rPr lang="zh-CN" altLang="en-US" dirty="0">
                <a:latin typeface="Century Schoolbook"/>
              </a:rPr>
            </a:fld>
            <a:endParaRPr lang="zh-CN" altLang="en-US" dirty="0">
              <a:latin typeface="Century Schoolbook"/>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13" name="日期占位符 5"/>
          <p:cNvSpPr>
            <a:spLocks noGrp="1"/>
          </p:cNvSpPr>
          <p:nvPr>
            <p:ph type="dt" sz="half" idx="2"/>
          </p:nvPr>
        </p:nvSpPr>
        <p:spPr>
          <a:xfrm rot="5400000">
            <a:off x="7589044" y="1081881"/>
            <a:ext cx="2011363" cy="384175"/>
          </a:xfrm>
          <a:prstGeom prst="rect">
            <a:avLst/>
          </a:prstGeom>
        </p:spPr>
        <p:txBody>
          <a:bodyPr vert="horz" rtlCol="0"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2F721F17-CFA3-4F43-B2CB-C6E3E3E7F844}"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15" name="灯片编号占位符 6"/>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p>
            <a:pPr algn="ctr"/>
            <a:fld id="{9A0DB2DC-4C9A-4742-B13C-FB6460FD3503}" type="slidenum">
              <a:rPr lang="zh-CN" altLang="en-US" dirty="0">
                <a:latin typeface="Century Schoolbook"/>
              </a:rPr>
            </a:fld>
            <a:endParaRPr lang="zh-CN" altLang="en-US" dirty="0">
              <a:latin typeface="Century Schoolbook"/>
            </a:endParaRPr>
          </a:p>
        </p:txBody>
      </p:sp>
      <p:sp>
        <p:nvSpPr>
          <p:cNvPr id="17" name="页脚占位符 7"/>
          <p:cNvSpPr>
            <a:spLocks noGrp="1"/>
          </p:cNvSpPr>
          <p:nvPr>
            <p:ph type="ftr" sz="quarter" idx="3"/>
          </p:nvPr>
        </p:nvSpPr>
        <p:spPr>
          <a:xfrm rot="5400000">
            <a:off x="6989763" y="3736975"/>
            <a:ext cx="3200400" cy="365125"/>
          </a:xfrm>
          <a:prstGeom prst="rect">
            <a:avLst/>
          </a:prstGeom>
        </p:spPr>
        <p:txBody>
          <a:bodyPr vert="horz" rtlCol="0"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13" name="日期占位符 13"/>
          <p:cNvSpPr>
            <a:spLocks noGrp="1"/>
          </p:cNvSpPr>
          <p:nvPr>
            <p:ph type="dt" sz="half" idx="2"/>
          </p:nvPr>
        </p:nvSpPr>
        <p:spPr>
          <a:xfrm rot="5400000">
            <a:off x="7589044" y="1081881"/>
            <a:ext cx="2011363" cy="384175"/>
          </a:xfrm>
          <a:prstGeom prst="rect">
            <a:avLst/>
          </a:prstGeom>
        </p:spPr>
        <p:txBody>
          <a:bodyPr vert="horz"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4B6D2E11-BA92-4B8E-B1DF-8521CA8A3E7D}"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15" name="页脚占位符 2"/>
          <p:cNvSpPr>
            <a:spLocks noGrp="1"/>
          </p:cNvSpPr>
          <p:nvPr>
            <p:ph type="ftr" sz="quarter" idx="3"/>
          </p:nvPr>
        </p:nvSpPr>
        <p:spPr>
          <a:xfrm rot="5400000">
            <a:off x="6989763" y="3736975"/>
            <a:ext cx="3200400" cy="365125"/>
          </a:xfrm>
          <a:prstGeom prst="rect">
            <a:avLst/>
          </a:prstGeom>
        </p:spPr>
        <p:txBody>
          <a:bodyPr vert="horz"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17" name="灯片编号占位符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p>
            <a:pPr algn="ctr"/>
            <a:fld id="{9A0DB2DC-4C9A-4742-B13C-FB6460FD3503}" type="slidenum">
              <a:rPr lang="zh-CN" altLang="en-US" dirty="0">
                <a:latin typeface="Century Schoolbook"/>
              </a:rPr>
            </a:fld>
            <a:endParaRPr lang="zh-CN" altLang="en-US" dirty="0">
              <a:latin typeface="Century Schoolbook"/>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13" name="直接连接符 12"/>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15" name="直接连接符 14"/>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17" name="直接连接符 1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直接连接符 1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9" name="矩形 1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 name="直接连接符 1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1" name="椭圆 2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 name="标题 1"/>
          <p:cNvSpPr>
            <a:spLocks noGrp="1"/>
          </p:cNvSpPr>
          <p:nvPr>
            <p:ph type="title"/>
          </p:nvPr>
        </p:nvSpPr>
        <p:spPr>
          <a:xfrm rot="5400000">
            <a:off x="3371850" y="3200400"/>
            <a:ext cx="6309360" cy="457200"/>
          </a:xfrm>
        </p:spPr>
        <p:txBody>
          <a:bodyPr/>
          <a:lstStyle>
            <a:lvl1pPr algn="l">
              <a:buNone/>
              <a:defRPr sz="2000" b="1" cap="small" baseline="0"/>
            </a:lvl1pPr>
          </a:lstStyle>
          <a:p>
            <a:r>
              <a:rPr lang="zh-CN" altLang="en-US" noProof="1"/>
              <a:t>单击此处编辑母版标题样式</a:t>
            </a:r>
            <a:endParaRPr lang="en-US" noProof="1"/>
          </a:p>
        </p:txBody>
      </p:sp>
      <p:sp>
        <p:nvSpPr>
          <p:cNvPr id="3" name="文本占位符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zh-CN" altLang="en-US" noProof="1"/>
              <a:t>单击此处编辑母版文本样式</a:t>
            </a:r>
            <a:endParaRPr lang="zh-CN" altLang="en-US" noProof="1"/>
          </a:p>
        </p:txBody>
      </p:sp>
      <p:sp>
        <p:nvSpPr>
          <p:cNvPr id="18" name="内容占位符 17"/>
          <p:cNvSpPr>
            <a:spLocks noGrp="1"/>
          </p:cNvSpPr>
          <p:nvPr>
            <p:ph sz="quarter" idx="1"/>
          </p:nvPr>
        </p:nvSpPr>
        <p:spPr>
          <a:xfrm>
            <a:off x="304800" y="274320"/>
            <a:ext cx="5638800" cy="632764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24" name="日期占位符 20"/>
          <p:cNvSpPr>
            <a:spLocks noGrp="1"/>
          </p:cNvSpPr>
          <p:nvPr>
            <p:ph type="dt" sz="half" idx="12"/>
          </p:nvPr>
        </p:nvSpPr>
        <p:spPr>
          <a:xfrm rot="5400000">
            <a:off x="7589044" y="1081881"/>
            <a:ext cx="2011363" cy="384175"/>
          </a:xfrm>
          <a:prstGeom prst="rect">
            <a:avLst/>
          </a:prstGeom>
        </p:spPr>
        <p:txBody>
          <a:bodyPr vert="horz" rtlCol="0"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4A8EBE36-1BF1-440F-9C1E-8867688678AC}"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25" name="灯片编号占位符 21"/>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p>
            <a:pPr algn="ctr"/>
            <a:fld id="{9A0DB2DC-4C9A-4742-B13C-FB6460FD3503}" type="slidenum">
              <a:rPr lang="zh-CN" altLang="en-US" dirty="0">
                <a:latin typeface="Century Schoolbook"/>
              </a:rPr>
            </a:fld>
            <a:endParaRPr lang="zh-CN" altLang="en-US" dirty="0">
              <a:latin typeface="Century Schoolbook"/>
            </a:endParaRPr>
          </a:p>
        </p:txBody>
      </p:sp>
      <p:sp>
        <p:nvSpPr>
          <p:cNvPr id="26" name="页脚占位符 22"/>
          <p:cNvSpPr>
            <a:spLocks noGrp="1"/>
          </p:cNvSpPr>
          <p:nvPr>
            <p:ph type="ftr" sz="quarter" idx="3"/>
          </p:nvPr>
        </p:nvSpPr>
        <p:spPr>
          <a:xfrm rot="5400000">
            <a:off x="6989763" y="3736975"/>
            <a:ext cx="3200400" cy="365125"/>
          </a:xfrm>
          <a:prstGeom prst="rect">
            <a:avLst/>
          </a:prstGeom>
        </p:spPr>
        <p:txBody>
          <a:bodyPr vert="horz" rtlCol="0"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13" name="直接连接符 12"/>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5" name="椭圆 14"/>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7" name="直接连接符 1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8" name="矩形 1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9" name="直接连接符 1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0" name="直接连接符 1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21" name="直接连接符 2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2" name="标题 1"/>
          <p:cNvSpPr>
            <a:spLocks noGrp="1"/>
          </p:cNvSpPr>
          <p:nvPr>
            <p:ph type="title"/>
          </p:nvPr>
        </p:nvSpPr>
        <p:spPr>
          <a:xfrm rot="5400000">
            <a:off x="3350133" y="3200400"/>
            <a:ext cx="6309360" cy="457200"/>
          </a:xfrm>
        </p:spPr>
        <p:txBody>
          <a:bodyPr/>
          <a:lstStyle>
            <a:lvl1pPr algn="l">
              <a:buNone/>
              <a:defRPr sz="2000" b="1"/>
            </a:lvl1pPr>
          </a:lstStyle>
          <a:p>
            <a:r>
              <a:rPr lang="zh-CN" altLang="en-US" noProof="1"/>
              <a:t>单击此处编辑母版标题样式</a:t>
            </a:r>
            <a:endParaRPr lang="en-US" noProof="1"/>
          </a:p>
        </p:txBody>
      </p:sp>
      <p:sp>
        <p:nvSpPr>
          <p:cNvPr id="3" name="图片占位符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t" anchorCtr="0" compatLnSpc="1">
            <a:normAutofit/>
          </a:bodyPr>
          <a:lstStyle>
            <a:lvl1pPr marL="0" indent="0">
              <a:buNone/>
              <a:defRPr sz="3200"/>
            </a:lvl1pPr>
          </a:lstStyle>
          <a:p>
            <a:pPr marL="0" marR="0" lvl="0" indent="0" algn="l" defTabSz="914400" rtl="0" eaLnBrk="1" fontAlgn="base" latinLnBrk="0" hangingPunct="1">
              <a:lnSpc>
                <a:spcPct val="100000"/>
              </a:lnSpc>
              <a:spcBef>
                <a:spcPts val="600"/>
              </a:spcBef>
              <a:spcAft>
                <a:spcPct val="0"/>
              </a:spcAft>
              <a:buClr>
                <a:schemeClr val="accent1"/>
              </a:buClr>
              <a:buSzPct val="70000"/>
              <a:buFont typeface="Wingdings" panose="05000000000000000000" pitchFamily="2" charset="2"/>
              <a:buNone/>
              <a:defRPr/>
            </a:pPr>
            <a:r>
              <a:rPr kumimoji="0" lang="zh-CN" altLang="en-US" sz="3200" b="0" i="0" u="none" strike="noStrike" kern="1200" cap="none" spc="0" normalizeH="0" baseline="0" noProof="0">
                <a:ln>
                  <a:noFill/>
                </a:ln>
                <a:solidFill>
                  <a:schemeClr val="lt1"/>
                </a:solidFill>
                <a:effectLst/>
                <a:uLnTx/>
                <a:uFillTx/>
                <a:latin typeface="+mn-lt"/>
                <a:ea typeface="+mn-ea"/>
                <a:cs typeface="+mn-cs"/>
              </a:rPr>
              <a:t>单击图标添加图片</a:t>
            </a:r>
            <a:endParaRPr kumimoji="0" lang="en-US" sz="32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文本占位符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zh-CN" altLang="en-US" noProof="1"/>
              <a:t>单击此处编辑母版文本样式</a:t>
            </a:r>
            <a:endParaRPr lang="zh-CN" altLang="en-US" noProof="1"/>
          </a:p>
        </p:txBody>
      </p:sp>
      <p:sp>
        <p:nvSpPr>
          <p:cNvPr id="24" name="日期占位符 16"/>
          <p:cNvSpPr>
            <a:spLocks noGrp="1"/>
          </p:cNvSpPr>
          <p:nvPr>
            <p:ph type="dt" sz="half" idx="12"/>
          </p:nvPr>
        </p:nvSpPr>
        <p:spPr>
          <a:xfrm rot="5400000">
            <a:off x="7589044" y="1081881"/>
            <a:ext cx="2011363" cy="384175"/>
          </a:xfrm>
          <a:prstGeom prst="rect">
            <a:avLst/>
          </a:prstGeom>
        </p:spPr>
        <p:txBody>
          <a:bodyPr vert="horz" rtlCol="0"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3519528-9B40-4F4C-BF4B-BDA38BAC68ED}"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25" name="灯片编号占位符 17"/>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p>
            <a:pPr algn="ctr"/>
            <a:fld id="{9A0DB2DC-4C9A-4742-B13C-FB6460FD3503}" type="slidenum">
              <a:rPr lang="zh-CN" altLang="en-US" dirty="0">
                <a:latin typeface="Century Schoolbook"/>
              </a:rPr>
            </a:fld>
            <a:endParaRPr lang="zh-CN" altLang="en-US" dirty="0">
              <a:latin typeface="Century Schoolbook"/>
            </a:endParaRPr>
          </a:p>
        </p:txBody>
      </p:sp>
      <p:sp>
        <p:nvSpPr>
          <p:cNvPr id="26" name="页脚占位符 20"/>
          <p:cNvSpPr>
            <a:spLocks noGrp="1"/>
          </p:cNvSpPr>
          <p:nvPr>
            <p:ph type="ftr" sz="quarter" idx="3"/>
          </p:nvPr>
        </p:nvSpPr>
        <p:spPr>
          <a:xfrm rot="5400000">
            <a:off x="6989763" y="3736975"/>
            <a:ext cx="3200400" cy="365125"/>
          </a:xfrm>
          <a:prstGeom prst="rect">
            <a:avLst/>
          </a:prstGeom>
        </p:spPr>
        <p:txBody>
          <a:bodyPr vert="horz" rtlCol="0"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接连接符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22" name="标题占位符 21"/>
          <p:cNvSpPr>
            <a:spLocks noGrp="1"/>
          </p:cNvSpPr>
          <p:nvPr>
            <p:ph type="title"/>
          </p:nvPr>
        </p:nvSpPr>
        <p:spPr>
          <a:xfrm>
            <a:off x="457200" y="274638"/>
            <a:ext cx="7467600" cy="1143000"/>
          </a:xfrm>
          <a:prstGeom prst="rect">
            <a:avLst/>
          </a:prstGeom>
        </p:spPr>
        <p:txBody>
          <a:bodyPr vert="horz" anchor="b">
            <a:normAutofit/>
          </a:bodyPr>
          <a:lstStyle/>
          <a:p>
            <a:r>
              <a:rPr lang="zh-CN" altLang="en-US" noProof="1"/>
              <a:t>单击此处编辑母版标题样式</a:t>
            </a:r>
            <a:endParaRPr lang="en-US" noProof="1"/>
          </a:p>
        </p:txBody>
      </p:sp>
      <p:sp>
        <p:nvSpPr>
          <p:cNvPr id="1028" name="文本占位符 12"/>
          <p:cNvSpPr>
            <a:spLocks noGrp="1"/>
          </p:cNvSpPr>
          <p:nvPr>
            <p:ph type="body"/>
          </p:nvPr>
        </p:nvSpPr>
        <p:spPr>
          <a:xfrm>
            <a:off x="457200" y="1600200"/>
            <a:ext cx="7467600" cy="4873625"/>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altLang="zh-CN" dirty="0"/>
          </a:p>
        </p:txBody>
      </p:sp>
      <p:sp>
        <p:nvSpPr>
          <p:cNvPr id="14" name="日期占位符 13"/>
          <p:cNvSpPr>
            <a:spLocks noGrp="1"/>
          </p:cNvSpPr>
          <p:nvPr>
            <p:ph type="dt" sz="half" idx="2"/>
          </p:nvPr>
        </p:nvSpPr>
        <p:spPr>
          <a:xfrm rot="5400000">
            <a:off x="7589044" y="1081881"/>
            <a:ext cx="2011363"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4B6D2E11-BA92-4B8E-B1DF-8521CA8A3E7D}" type="datetimeFigureOut">
              <a:rPr kumimoji="0" lang="zh-CN" altLang="en-US" sz="1200" b="0" i="0" u="none" strike="noStrike" kern="1200" cap="none" spc="0" normalizeH="0" baseline="0" noProof="0">
                <a:ln>
                  <a:noFill/>
                </a:ln>
                <a:solidFill>
                  <a:schemeClr val="tx2"/>
                </a:solidFill>
                <a:effectLst/>
                <a:uLnTx/>
                <a:uFillTx/>
                <a:latin typeface="+mn-lt"/>
                <a:ea typeface="+mn-ea"/>
                <a:cs typeface="+mn-cs"/>
              </a:rPr>
            </a:fld>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3" name="页脚占位符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2"/>
              </a:solidFill>
              <a:effectLst/>
              <a:uLnTx/>
              <a:uFillTx/>
              <a:latin typeface="+mn-lt"/>
              <a:ea typeface="+mn-ea"/>
              <a:cs typeface="+mn-cs"/>
            </a:endParaRPr>
          </a:p>
        </p:txBody>
      </p:sp>
      <p:sp>
        <p:nvSpPr>
          <p:cNvPr id="7" name="直接连接符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9" name="直接连接符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 name="直接连接符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2" name="椭圆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3" name="灯片编号占位符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lvl1pPr algn="ctr">
              <a:defRPr sz="1400" b="1">
                <a:solidFill>
                  <a:srgbClr val="FFFFFF"/>
                </a:solidFill>
                <a:latin typeface="Century Schoolbook"/>
              </a:defRPr>
            </a:lvl1pPr>
          </a:lstStyle>
          <a:p>
            <a:pPr lvl="0" eaLnBrk="1" hangingPunct="1"/>
            <a:fld id="{9A0DB2DC-4C9A-4742-B13C-FB6460FD3503}" type="slidenum">
              <a:rPr lang="zh-CN" altLang="en-US" dirty="0"/>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000" kern="1200" cap="small">
          <a:solidFill>
            <a:schemeClr val="tx2"/>
          </a:solidFill>
          <a:latin typeface="+mj-lt"/>
          <a:ea typeface="+mj-ea"/>
          <a:cs typeface="华文楷体"/>
        </a:defRPr>
      </a:lvl1pPr>
      <a:lvl2pPr algn="l" rtl="0" fontAlgn="base">
        <a:spcBef>
          <a:spcPct val="0"/>
        </a:spcBef>
        <a:spcAft>
          <a:spcPct val="0"/>
        </a:spcAft>
        <a:defRPr sz="3000">
          <a:solidFill>
            <a:schemeClr val="tx2"/>
          </a:solidFill>
          <a:latin typeface="Century Schoolbook"/>
          <a:ea typeface="华文楷体"/>
          <a:cs typeface="华文楷体"/>
        </a:defRPr>
      </a:lvl2pPr>
      <a:lvl3pPr algn="l" rtl="0" fontAlgn="base">
        <a:spcBef>
          <a:spcPct val="0"/>
        </a:spcBef>
        <a:spcAft>
          <a:spcPct val="0"/>
        </a:spcAft>
        <a:defRPr sz="3000">
          <a:solidFill>
            <a:schemeClr val="tx2"/>
          </a:solidFill>
          <a:latin typeface="Century Schoolbook"/>
          <a:ea typeface="华文楷体"/>
          <a:cs typeface="华文楷体"/>
        </a:defRPr>
      </a:lvl3pPr>
      <a:lvl4pPr algn="l" rtl="0" fontAlgn="base">
        <a:spcBef>
          <a:spcPct val="0"/>
        </a:spcBef>
        <a:spcAft>
          <a:spcPct val="0"/>
        </a:spcAft>
        <a:defRPr sz="3000">
          <a:solidFill>
            <a:schemeClr val="tx2"/>
          </a:solidFill>
          <a:latin typeface="Century Schoolbook"/>
          <a:ea typeface="华文楷体"/>
          <a:cs typeface="华文楷体"/>
        </a:defRPr>
      </a:lvl4pPr>
      <a:lvl5pPr algn="l" rtl="0" fontAlgn="base">
        <a:spcBef>
          <a:spcPct val="0"/>
        </a:spcBef>
        <a:spcAft>
          <a:spcPct val="0"/>
        </a:spcAft>
        <a:defRPr sz="3000">
          <a:solidFill>
            <a:schemeClr val="tx2"/>
          </a:solidFill>
          <a:latin typeface="Century Schoolbook"/>
          <a:ea typeface="华文楷体"/>
          <a:cs typeface="华文楷体"/>
        </a:defRPr>
      </a:lvl5pPr>
      <a:lvl6pPr marL="457200" algn="l" rtl="0" fontAlgn="base">
        <a:spcBef>
          <a:spcPct val="0"/>
        </a:spcBef>
        <a:spcAft>
          <a:spcPct val="0"/>
        </a:spcAft>
        <a:defRPr sz="3000">
          <a:solidFill>
            <a:schemeClr val="tx2"/>
          </a:solidFill>
          <a:latin typeface="Century Schoolbook"/>
          <a:ea typeface="华文楷体"/>
          <a:cs typeface="华文楷体"/>
        </a:defRPr>
      </a:lvl6pPr>
      <a:lvl7pPr marL="914400" algn="l" rtl="0" fontAlgn="base">
        <a:spcBef>
          <a:spcPct val="0"/>
        </a:spcBef>
        <a:spcAft>
          <a:spcPct val="0"/>
        </a:spcAft>
        <a:defRPr sz="3000">
          <a:solidFill>
            <a:schemeClr val="tx2"/>
          </a:solidFill>
          <a:latin typeface="Century Schoolbook"/>
          <a:ea typeface="华文楷体"/>
          <a:cs typeface="华文楷体"/>
        </a:defRPr>
      </a:lvl7pPr>
      <a:lvl8pPr marL="1371600" algn="l" rtl="0" fontAlgn="base">
        <a:spcBef>
          <a:spcPct val="0"/>
        </a:spcBef>
        <a:spcAft>
          <a:spcPct val="0"/>
        </a:spcAft>
        <a:defRPr sz="3000">
          <a:solidFill>
            <a:schemeClr val="tx2"/>
          </a:solidFill>
          <a:latin typeface="Century Schoolbook"/>
          <a:ea typeface="华文楷体"/>
          <a:cs typeface="华文楷体"/>
        </a:defRPr>
      </a:lvl8pPr>
      <a:lvl9pPr marL="1828800" algn="l" rtl="0" fontAlgn="base">
        <a:spcBef>
          <a:spcPct val="0"/>
        </a:spcBef>
        <a:spcAft>
          <a:spcPct val="0"/>
        </a:spcAft>
        <a:defRPr sz="3000">
          <a:solidFill>
            <a:schemeClr val="tx2"/>
          </a:solidFill>
          <a:latin typeface="Century Schoolbook"/>
          <a:ea typeface="华文楷体"/>
          <a:cs typeface="华文楷体"/>
        </a:defRPr>
      </a:lvl9pPr>
    </p:titleStyle>
    <p:bodyStyle>
      <a:lvl1pPr marL="273050" indent="-273050" algn="l" rtl="0" fontAlgn="base">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40080" indent="-273050" algn="l" rtl="0" fontAlgn="base">
        <a:spcBef>
          <a:spcPct val="20000"/>
        </a:spcBef>
        <a:spcAft>
          <a:spcPct val="0"/>
        </a:spcAft>
        <a:buClr>
          <a:schemeClr val="accent1"/>
        </a:buClr>
        <a:buSzPct val="80000"/>
        <a:buFont typeface="Wingdings 2"/>
        <a:buChar char=""/>
        <a:defRPr sz="2100" kern="1200">
          <a:solidFill>
            <a:schemeClr val="tx1"/>
          </a:solidFill>
          <a:latin typeface="+mn-lt"/>
          <a:ea typeface="+mn-ea"/>
          <a:cs typeface="+mn-cs"/>
        </a:defRPr>
      </a:lvl2pPr>
      <a:lvl3pPr marL="914400" indent="-182880" algn="l" rtl="0" fontAlgn="base">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fontAlgn="base">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fontAlgn="base">
        <a:spcBef>
          <a:spcPct val="20000"/>
        </a:spcBef>
        <a:spcAft>
          <a:spcPct val="0"/>
        </a:spcAft>
        <a:buClr>
          <a:srgbClr val="BDCAE9"/>
        </a:buClr>
        <a:buSzPct val="68000"/>
        <a:buFont typeface="Wingdings 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panose="05000000000000000000"/>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hemeOverride" Target="../theme/themeOverride1.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3.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4.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5.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6.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7.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8.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2128520" y="1307465"/>
            <a:ext cx="5897880" cy="2541270"/>
          </a:xfrm>
        </p:spPr>
        <p:txBody>
          <a:bodyPr vert="horz" anchor="b">
            <a:normAutofit/>
          </a:bodyPr>
          <a:lstStyle/>
          <a:p>
            <a:pPr marL="0" marR="0" indent="306070">
              <a:spcBef>
                <a:spcPts val="0"/>
              </a:spcBef>
              <a:spcAft>
                <a:spcPts val="0"/>
              </a:spcAft>
            </a:pPr>
            <a:r>
              <a:rPr lang="en-US" altLang="zh-CN" sz="3555" b="1" kern="100" dirty="0">
                <a:solidFill>
                  <a:srgbClr val="0070C0"/>
                </a:solidFill>
                <a:effectLst/>
                <a:uFillTx/>
                <a:latin typeface="宋体" panose="02010600030101010101" pitchFamily="2" charset="-122"/>
                <a:ea typeface="宋体" panose="02010600030101010101" pitchFamily="2" charset="-122"/>
                <a:cs typeface="Times New Roman" panose="02020603050405020304" pitchFamily="18" charset="0"/>
              </a:rPr>
              <a:t>  </a:t>
            </a:r>
            <a:r>
              <a:rPr lang="zh-CN" altLang="en-US" sz="3555" b="1" kern="100" dirty="0">
                <a:solidFill>
                  <a:srgbClr val="0070C0"/>
                </a:solidFill>
                <a:effectLst/>
                <a:uFillTx/>
                <a:latin typeface="宋体" panose="02010600030101010101" pitchFamily="2" charset="-122"/>
                <a:ea typeface="宋体" panose="02010600030101010101" pitchFamily="2" charset="-122"/>
                <a:cs typeface="Times New Roman" panose="02020603050405020304" pitchFamily="18" charset="0"/>
              </a:rPr>
              <a:t>浅议小学语文课堂中教学语言与思维训练的结合</a:t>
            </a:r>
            <a:br>
              <a:rPr lang="zh-CN" altLang="en-US" sz="3555" b="1" kern="100" dirty="0">
                <a:solidFill>
                  <a:srgbClr val="0070C0"/>
                </a:solidFill>
                <a:effectLst/>
                <a:uFillTx/>
                <a:latin typeface="Calibri" panose="020F0502020204030204" pitchFamily="34" charset="0"/>
                <a:ea typeface="宋体" panose="02010600030101010101" pitchFamily="2" charset="-122"/>
                <a:cs typeface="Times New Roman" panose="02020603050405020304" pitchFamily="18" charset="0"/>
              </a:rPr>
            </a:br>
            <a:endParaRPr kumimoji="0" lang="zh-CN" altLang="en-US" sz="3555" b="1" i="0" kern="100" baseline="0" noProof="0" dirty="0">
              <a:ln>
                <a:noFill/>
              </a:ln>
              <a:solidFill>
                <a:srgbClr val="0070C0"/>
              </a:solidFill>
              <a:effectLst/>
              <a:uLnTx/>
              <a:uFillTx/>
              <a:latin typeface="Calibri" panose="020F0502020204030204" pitchFamily="34" charset="0"/>
              <a:ea typeface="宋体" panose="02010600030101010101" pitchFamily="2" charset="-122"/>
              <a:cs typeface="Times New Roman" panose="02020603050405020304" pitchFamily="18" charset="0"/>
            </a:endParaRPr>
          </a:p>
        </p:txBody>
      </p:sp>
      <p:sp>
        <p:nvSpPr>
          <p:cNvPr id="13315" name="副标题 2"/>
          <p:cNvSpPr>
            <a:spLocks noGrp="1"/>
          </p:cNvSpPr>
          <p:nvPr>
            <p:ph type="subTitle" idx="4294967295"/>
          </p:nvPr>
        </p:nvSpPr>
        <p:spPr>
          <a:xfrm>
            <a:off x="6143625" y="4221480"/>
            <a:ext cx="3000375" cy="643255"/>
          </a:xfrm>
        </p:spPr>
        <p:txBody>
          <a:bodyPr vert="horz" wrap="square" lIns="91440" tIns="45720" rIns="91440" bIns="45720" anchor="t" anchorCtr="0"/>
          <a:lstStyle/>
          <a:p>
            <a:pPr eaLnBrk="1" hangingPunct="1">
              <a:buSzPct val="70000"/>
            </a:pPr>
            <a:r>
              <a:rPr lang="zh-CN" altLang="en-US" sz="2300" kern="1200" dirty="0">
                <a:latin typeface="+mn-lt"/>
                <a:ea typeface="+mn-ea"/>
                <a:cs typeface="+mn-cs"/>
              </a:rPr>
              <a:t>方洞小学：郑国玲</a:t>
            </a:r>
            <a:endParaRPr lang="zh-CN" altLang="en-US" sz="2300" kern="1200" dirty="0">
              <a:latin typeface="+mn-lt"/>
              <a:ea typeface="+mn-ea"/>
              <a:cs typeface="+mn-cs"/>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1" i="0" u="none" strike="noStrike" kern="1200" cap="small" spc="0" normalizeH="0" baseline="0" noProof="0" dirty="0">
                <a:ln>
                  <a:noFill/>
                </a:ln>
                <a:solidFill>
                  <a:srgbClr val="0070C0"/>
                </a:solidFill>
                <a:effectLst/>
                <a:uLnTx/>
                <a:uFillTx/>
                <a:latin typeface="楷体" panose="02010609060101010101" pitchFamily="49" charset="-122"/>
                <a:ea typeface="楷体" panose="02010609060101010101" pitchFamily="49" charset="-122"/>
                <a:cs typeface="+mj-cs"/>
              </a:rPr>
              <a:t>  </a:t>
            </a:r>
            <a:endParaRPr kumimoji="0" lang="zh-CN" altLang="en-US" sz="3600" b="1" i="0" u="none" strike="noStrike" kern="1200" cap="small" spc="0" normalizeH="0" baseline="0" noProof="0" dirty="0">
              <a:ln>
                <a:noFill/>
              </a:ln>
              <a:solidFill>
                <a:srgbClr val="0070C0"/>
              </a:solidFill>
              <a:effectLst/>
              <a:uLnTx/>
              <a:uFillTx/>
              <a:latin typeface="楷体" panose="02010609060101010101" pitchFamily="49" charset="-122"/>
              <a:ea typeface="楷体" panose="02010609060101010101" pitchFamily="49" charset="-122"/>
              <a:cs typeface="+mj-cs"/>
            </a:endParaRPr>
          </a:p>
        </p:txBody>
      </p:sp>
      <p:sp>
        <p:nvSpPr>
          <p:cNvPr id="3" name="内容占位符 2"/>
          <p:cNvSpPr>
            <a:spLocks noGrp="1"/>
          </p:cNvSpPr>
          <p:nvPr>
            <p:ph sz="quarter" idx="1"/>
          </p:nvPr>
        </p:nvSpPr>
        <p:spPr>
          <a:xfrm>
            <a:off x="642938" y="1600201"/>
            <a:ext cx="7715250" cy="3917031"/>
          </a:xfrm>
        </p:spPr>
        <p:txBody>
          <a:bodyPr vert="horz" wrap="square" lIns="91440" tIns="45720" rIns="91440" bIns="45720" anchor="t" anchorCtr="0"/>
          <a:lstStyle/>
          <a:p>
            <a:pPr eaLnBrk="1" hangingPunct="1">
              <a:buClr>
                <a:schemeClr val="accent1"/>
              </a:buClr>
              <a:buSzPct val="70000"/>
              <a:buFont typeface="Wingdings" panose="05000000000000000000" pitchFamily="2" charset="2"/>
            </a:pPr>
            <a:endParaRPr lang="zh-CN" altLang="en-US" sz="2800" dirty="0">
              <a:solidFill>
                <a:srgbClr val="FF0000"/>
              </a:solidFill>
              <a:latin typeface="黑体" panose="02010609060101010101" pitchFamily="49" charset="-122"/>
              <a:ea typeface="黑体" panose="02010609060101010101" pitchFamily="49" charset="-122"/>
            </a:endParaRPr>
          </a:p>
          <a:p>
            <a:pPr eaLnBrk="1" hangingPunct="1">
              <a:buClr>
                <a:schemeClr val="accent1"/>
              </a:buClr>
              <a:buSzPct val="70000"/>
              <a:buFont typeface="Wingdings" panose="05000000000000000000" pitchFamily="2" charset="2"/>
            </a:pPr>
            <a:endParaRPr lang="zh-CN" altLang="en-US" dirty="0"/>
          </a:p>
        </p:txBody>
      </p:sp>
      <p:sp>
        <p:nvSpPr>
          <p:cNvPr id="9" name="文本框 8"/>
          <p:cNvSpPr txBox="1"/>
          <p:nvPr/>
        </p:nvSpPr>
        <p:spPr>
          <a:xfrm>
            <a:off x="1331640" y="1417639"/>
            <a:ext cx="6768752" cy="4524315"/>
          </a:xfrm>
          <a:prstGeom prst="rect">
            <a:avLst/>
          </a:prstGeom>
          <a:noFill/>
        </p:spPr>
        <p:txBody>
          <a:bodyPr wrap="square">
            <a:spAutoFit/>
          </a:bodyPr>
          <a:lstStyle/>
          <a:p>
            <a:r>
              <a:rPr lang="zh-CN" altLang="en-US" sz="3200" dirty="0"/>
              <a:t>      语文教学的根本就是发展学生的语言能力，而学生的学习与思维又紧密联系，所以</a:t>
            </a:r>
            <a:r>
              <a:rPr lang="en-US" altLang="zh-CN" sz="3200" dirty="0"/>
              <a:t>,</a:t>
            </a:r>
            <a:r>
              <a:rPr lang="zh-CN" altLang="en-US" sz="3200" dirty="0"/>
              <a:t>语文教师要认识到对学生语言训练和思维训练的重要性，为学生精心设计训练的方案和教学内容</a:t>
            </a:r>
            <a:r>
              <a:rPr lang="en-US" altLang="zh-CN" sz="3200" dirty="0"/>
              <a:t>,</a:t>
            </a:r>
            <a:r>
              <a:rPr lang="zh-CN" altLang="en-US" sz="3200" dirty="0"/>
              <a:t>不断启发学生的发散性和批判性思维</a:t>
            </a:r>
            <a:r>
              <a:rPr lang="en-US" altLang="zh-CN" sz="3200" dirty="0"/>
              <a:t>,</a:t>
            </a:r>
            <a:r>
              <a:rPr lang="zh-CN" altLang="en-US" sz="3200" dirty="0"/>
              <a:t>强化学生的语言表达能力水平。从而，实现学生的语文素养和综合能力的发展。下面说说我的粗略的见解。</a:t>
            </a:r>
            <a:endParaRPr lang="zh-CN" altLang="en-US" sz="3200" dirty="0"/>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643380" y="776605"/>
            <a:ext cx="6586855" cy="1929765"/>
          </a:xfrm>
        </p:spPr>
        <p:txBody>
          <a:bodyPr vert="horz" anchor="b">
            <a:noAutofit/>
          </a:bodyPr>
          <a:lstStyle/>
          <a:p>
            <a:pPr marL="0" marR="0">
              <a:spcBef>
                <a:spcPts val="0"/>
              </a:spcBef>
              <a:spcAft>
                <a:spcPts val="0"/>
              </a:spcAft>
            </a:pPr>
            <a:r>
              <a:rPr lang="zh-CN" altLang="en-US" sz="3600" kern="100" dirty="0">
                <a:solidFill>
                  <a:srgbClr val="0070C0"/>
                </a:solidFill>
                <a:effectLst/>
                <a:uFillTx/>
                <a:latin typeface="宋体" panose="02010600030101010101" pitchFamily="2" charset="-122"/>
                <a:ea typeface="宋体" panose="02010600030101010101" pitchFamily="2" charset="-122"/>
                <a:cs typeface="Times New Roman" panose="02020603050405020304" pitchFamily="18" charset="0"/>
              </a:rPr>
              <a:t>一、巧设情景，启发</a:t>
            </a:r>
            <a:r>
              <a:rPr lang="en-US" altLang="zh-CN" sz="3600" kern="100" dirty="0">
                <a:solidFill>
                  <a:srgbClr val="0070C0"/>
                </a:solidFill>
                <a:effectLst/>
                <a:uFillTx/>
                <a:latin typeface="宋体" panose="02010600030101010101" pitchFamily="2" charset="-122"/>
                <a:ea typeface="宋体" panose="02010600030101010101" pitchFamily="2" charset="-122"/>
                <a:cs typeface="Times New Roman" panose="02020603050405020304" pitchFamily="18" charset="0"/>
              </a:rPr>
              <a:t> </a:t>
            </a:r>
            <a:r>
              <a:rPr lang="zh-CN" altLang="en-US" sz="3600" kern="100" dirty="0">
                <a:solidFill>
                  <a:srgbClr val="0070C0"/>
                </a:solidFill>
                <a:effectLst/>
                <a:uFillTx/>
                <a:latin typeface="宋体" panose="02010600030101010101" pitchFamily="2" charset="-122"/>
                <a:ea typeface="宋体" panose="02010600030101010101" pitchFamily="2" charset="-122"/>
                <a:cs typeface="Times New Roman" panose="02020603050405020304" pitchFamily="18" charset="0"/>
              </a:rPr>
              <a:t>学生积极思维欲望</a:t>
            </a:r>
            <a:br>
              <a:rPr lang="zh-CN" altLang="en-US" sz="2800" kern="100" dirty="0">
                <a:solidFill>
                  <a:srgbClr val="0070C0"/>
                </a:solidFill>
                <a:effectLst/>
                <a:uFillTx/>
                <a:latin typeface="Calibri" panose="020F0502020204030204" pitchFamily="34" charset="0"/>
                <a:ea typeface="宋体" panose="02010600030101010101" pitchFamily="2" charset="-122"/>
                <a:cs typeface="Times New Roman" panose="02020603050405020304" pitchFamily="18" charset="0"/>
              </a:rPr>
            </a:br>
            <a:endParaRPr kumimoji="0" lang="zh-CN" altLang="en-US" sz="2800" b="1" i="0" kern="100" baseline="0" noProof="0" dirty="0">
              <a:ln>
                <a:noFill/>
              </a:ln>
              <a:solidFill>
                <a:srgbClr val="0070C0"/>
              </a:solidFill>
              <a:effectLst/>
              <a:uLnTx/>
              <a:uFillTx/>
              <a:latin typeface="Calibri" panose="020F0502020204030204" pitchFamily="34" charset="0"/>
              <a:ea typeface="宋体" panose="02010600030101010101" pitchFamily="2" charset="-122"/>
              <a:cs typeface="Times New Roman" panose="02020603050405020304" pitchFamily="18" charset="0"/>
            </a:endParaRPr>
          </a:p>
        </p:txBody>
      </p:sp>
      <p:sp>
        <p:nvSpPr>
          <p:cNvPr id="3" name="内容占位符 2"/>
          <p:cNvSpPr>
            <a:spLocks noGrp="1"/>
          </p:cNvSpPr>
          <p:nvPr>
            <p:ph sz="quarter" idx="1"/>
          </p:nvPr>
        </p:nvSpPr>
        <p:spPr>
          <a:xfrm>
            <a:off x="457200" y="2357120"/>
            <a:ext cx="7467600" cy="4116705"/>
          </a:xfrm>
        </p:spPr>
        <p:txBody>
          <a:bodyPr vert="horz" wrap="square" lIns="91440" tIns="45720" rIns="91440" bIns="45720" anchor="t" anchorCtr="0"/>
          <a:lstStyle/>
          <a:p>
            <a:pPr eaLnBrk="1" hangingPunct="1">
              <a:buClr>
                <a:schemeClr val="accent1"/>
              </a:buClr>
              <a:buSzPct val="70000"/>
              <a:buFont typeface="Wingdings" panose="05000000000000000000" pitchFamily="2" charset="2"/>
            </a:pPr>
            <a:endParaRPr lang="zh-CN" altLang="en-US" dirty="0"/>
          </a:p>
          <a:p>
            <a:pPr eaLnBrk="1" hangingPunct="1">
              <a:buClr>
                <a:schemeClr val="accent1"/>
              </a:buClr>
              <a:buSzPct val="70000"/>
              <a:buFont typeface="Wingdings" panose="05000000000000000000" pitchFamily="2" charset="2"/>
              <a:buNone/>
            </a:pPr>
            <a:r>
              <a:rPr lang="en-US" altLang="zh-CN" dirty="0"/>
              <a:t>1.</a:t>
            </a:r>
            <a:r>
              <a:rPr lang="zh-CN" altLang="en-US" dirty="0"/>
              <a:t>根据教学内容，创设问题情景</a:t>
            </a:r>
            <a:endParaRPr lang="zh-CN" altLang="en-US" dirty="0"/>
          </a:p>
        </p:txBody>
      </p:sp>
      <p:sp>
        <p:nvSpPr>
          <p:cNvPr id="7" name="文本框 6"/>
          <p:cNvSpPr txBox="1"/>
          <p:nvPr/>
        </p:nvSpPr>
        <p:spPr>
          <a:xfrm>
            <a:off x="611560" y="2845164"/>
            <a:ext cx="6246440" cy="1938992"/>
          </a:xfrm>
          <a:prstGeom prst="rect">
            <a:avLst/>
          </a:prstGeom>
          <a:noFill/>
        </p:spPr>
        <p:txBody>
          <a:bodyPr wrap="square">
            <a:spAutoFit/>
          </a:bodyPr>
          <a:lstStyle/>
          <a:p>
            <a:pPr marL="0" marR="0" algn="just">
              <a:spcBef>
                <a:spcPts val="0"/>
              </a:spcBef>
              <a:spcAft>
                <a:spcPts val="0"/>
              </a:spcAft>
            </a:pPr>
            <a:endParaRPr lang="en-US" altLang="zh-CN" sz="2400" dirty="0">
              <a:latin typeface="+mn-lt"/>
              <a:ea typeface="+mn-ea"/>
            </a:endParaRPr>
          </a:p>
          <a:p>
            <a:pPr marL="0" marR="0" algn="just">
              <a:spcBef>
                <a:spcPts val="0"/>
              </a:spcBef>
              <a:spcAft>
                <a:spcPts val="0"/>
              </a:spcAft>
            </a:pPr>
            <a:r>
              <a:rPr lang="en-US" altLang="zh-CN" sz="2400" dirty="0">
                <a:latin typeface="+mn-lt"/>
                <a:ea typeface="+mn-ea"/>
              </a:rPr>
              <a:t>2</a:t>
            </a:r>
            <a:r>
              <a:rPr lang="zh-CN" altLang="en-US" sz="2400" dirty="0">
                <a:latin typeface="+mn-lt"/>
                <a:ea typeface="+mn-ea"/>
              </a:rPr>
              <a:t>营造民主和谐的课堂教学氛围，培养学生善于发现问题的能力，我以朋友或引导者的身份去引导他们善于发现和敢于表达的学习氛围，激发他们的思维</a:t>
            </a:r>
            <a:endParaRPr lang="zh-CN" altLang="en-US" sz="2400" dirty="0">
              <a:latin typeface="+mn-lt"/>
              <a:ea typeface="+mn-ea"/>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charRg st="13" end="115"/>
                                            </p:txEl>
                                          </p:spTgt>
                                        </p:tgtEl>
                                        <p:attrNameLst>
                                          <p:attrName>style.visibility</p:attrName>
                                        </p:attrNameLst>
                                      </p:cBhvr>
                                      <p:to>
                                        <p:strVal val="visible"/>
                                      </p:to>
                                    </p:set>
                                    <p:animEffect transition="in" filter="blinds(horizontal)">
                                      <p:cBhvr>
                                        <p:cTn id="7" dur="500"/>
                                        <p:tgtEl>
                                          <p:spTgt spid="3">
                                            <p:txEl>
                                              <p:charRg st="13" end="1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07504" y="836712"/>
            <a:ext cx="7467600" cy="1656184"/>
          </a:xfrm>
        </p:spPr>
        <p:txBody>
          <a:bodyPr vert="horz" anchor="b">
            <a:noAutofit/>
          </a:bodyPr>
          <a:lstStyle/>
          <a:p>
            <a:pPr fontAlgn="auto">
              <a:spcAft>
                <a:spcPts val="0"/>
              </a:spcAft>
              <a:defRPr/>
            </a:pPr>
            <a:r>
              <a:rPr lang="zh-CN" altLang="en-US" sz="3200" b="1" kern="100" dirty="0">
                <a:solidFill>
                  <a:srgbClr val="0070C0"/>
                </a:solidFill>
                <a:effectLst/>
                <a:uFillTx/>
                <a:latin typeface="宋体" panose="02010600030101010101" pitchFamily="2" charset="-122"/>
                <a:ea typeface="宋体" panose="02010600030101010101" pitchFamily="2" charset="-122"/>
                <a:cs typeface="Times New Roman" panose="02020603050405020304" pitchFamily="18" charset="0"/>
              </a:rPr>
              <a:t>二</a:t>
            </a:r>
            <a:r>
              <a:rPr lang="zh-CN" altLang="en-US" sz="3200" b="1" kern="100" dirty="0">
                <a:solidFill>
                  <a:srgbClr val="0070C0"/>
                </a:solidFill>
                <a:uFillTx/>
                <a:latin typeface="Calibri" panose="020F0502020204030204" pitchFamily="34" charset="0"/>
                <a:ea typeface="宋体" panose="02010600030101010101" pitchFamily="2" charset="-122"/>
                <a:cs typeface="Times New Roman" panose="02020603050405020304" pitchFamily="18" charset="0"/>
              </a:rPr>
              <a:t>、深挖教材，探寻学生思维发展因素</a:t>
            </a:r>
            <a:br>
              <a:rPr lang="zh-CN" altLang="en-US" sz="3200" b="1" kern="100" dirty="0">
                <a:solidFill>
                  <a:srgbClr val="0070C0"/>
                </a:solidFill>
                <a:uFillTx/>
                <a:latin typeface="Calibri" panose="020F0502020204030204" pitchFamily="34" charset="0"/>
                <a:ea typeface="宋体" panose="02010600030101010101" pitchFamily="2" charset="-122"/>
                <a:cs typeface="Times New Roman" panose="02020603050405020304" pitchFamily="18" charset="0"/>
              </a:rPr>
            </a:br>
            <a:endParaRPr lang="zh-CN" altLang="en-US" sz="3200" b="1" kern="100" dirty="0">
              <a:solidFill>
                <a:srgbClr val="0070C0"/>
              </a:solidFill>
              <a:uFillTx/>
              <a:latin typeface="Calibri" panose="020F0502020204030204" pitchFamily="34" charset="0"/>
              <a:ea typeface="宋体" panose="02010600030101010101" pitchFamily="2" charset="-122"/>
              <a:cs typeface="Times New Roman" panose="02020603050405020304" pitchFamily="18" charset="0"/>
            </a:endParaRPr>
          </a:p>
        </p:txBody>
      </p:sp>
      <p:sp>
        <p:nvSpPr>
          <p:cNvPr id="3" name="内容占位符 2"/>
          <p:cNvSpPr>
            <a:spLocks noGrp="1"/>
          </p:cNvSpPr>
          <p:nvPr>
            <p:ph sz="quarter" idx="1"/>
          </p:nvPr>
        </p:nvSpPr>
        <p:spPr>
          <a:xfrm>
            <a:off x="457200" y="2348880"/>
            <a:ext cx="7467600" cy="4125072"/>
          </a:xfrm>
        </p:spPr>
        <p:txBody>
          <a:bodyPr vert="horz" wrap="square" lIns="91440" tIns="45720" rIns="91440" bIns="45720" anchor="t" anchorCtr="0"/>
          <a:lstStyle/>
          <a:p>
            <a:pPr marL="0" marR="0" algn="just">
              <a:spcBef>
                <a:spcPts val="0"/>
              </a:spcBef>
              <a:spcAft>
                <a:spcPts val="0"/>
              </a:spcAft>
            </a:pPr>
            <a:r>
              <a:rPr lang="zh-CN" altLang="en-US" sz="3600" kern="100" dirty="0">
                <a:latin typeface="宋体" panose="02010600030101010101" pitchFamily="2" charset="-122"/>
                <a:cs typeface="Times New Roman" panose="02020603050405020304" pitchFamily="18" charset="0"/>
              </a:rPr>
              <a:t>我们要挖掘教材中有利于提高语言水平和发展学生思维的因素。注意引导学生推敲课文的语句，启发他们把握语文要素。注意引导学生推敲课文的语句，启发他们把握作者的思路促使学生对文章的各种材料，各层意思进行分析，综合判断推理。</a:t>
            </a:r>
            <a:endParaRPr lang="zh-CN" altLang="en-US" sz="3600" kern="100" dirty="0">
              <a:latin typeface="Calibri" panose="020F0502020204030204" pitchFamily="34" charset="0"/>
              <a:cs typeface="Times New Roman" panose="02020603050405020304" pitchFamily="18" charset="0"/>
            </a:endParaRPr>
          </a:p>
          <a:p>
            <a:pPr eaLnBrk="1" hangingPunct="1">
              <a:buClr>
                <a:schemeClr val="accent1"/>
              </a:buClr>
              <a:buSzPct val="70000"/>
              <a:buFont typeface="Wingdings" panose="05000000000000000000" pitchFamily="2" charset="2"/>
              <a:buNone/>
            </a:pPr>
            <a:endParaRPr lang="zh-CN" alt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charRg st="109" end="167"/>
                                            </p:txEl>
                                          </p:spTgt>
                                        </p:tgtEl>
                                        <p:attrNameLst>
                                          <p:attrName>style.visibility</p:attrName>
                                        </p:attrNameLst>
                                      </p:cBhvr>
                                      <p:to>
                                        <p:strVal val="visible"/>
                                      </p:to>
                                    </p:set>
                                    <p:animEffect transition="in" filter="blinds(horizontal)">
                                      <p:cBhvr>
                                        <p:cTn id="12" dur="500"/>
                                        <p:tgtEl>
                                          <p:spTgt spid="3">
                                            <p:txEl>
                                              <p:charRg st="109" end="16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980728"/>
            <a:ext cx="7467600" cy="1440160"/>
          </a:xfrm>
        </p:spPr>
        <p:txBody>
          <a:bodyPr vert="horz" anchor="b">
            <a:normAutofit fontScale="90000"/>
          </a:bodyPr>
          <a:lstStyle/>
          <a:p>
            <a:pPr marL="342900" marR="0" lvl="0" indent="-342900">
              <a:spcBef>
                <a:spcPts val="0"/>
              </a:spcBef>
              <a:spcAft>
                <a:spcPts val="0"/>
              </a:spcAft>
            </a:pPr>
            <a:r>
              <a:rPr lang="zh-CN" altLang="en-US" sz="3600" b="1" kern="100" dirty="0">
                <a:solidFill>
                  <a:srgbClr val="0070C0"/>
                </a:solidFill>
                <a:effectLst/>
                <a:uFillTx/>
                <a:latin typeface="宋体" panose="02010600030101010101" pitchFamily="2" charset="-122"/>
                <a:ea typeface="宋体" panose="02010600030101010101" pitchFamily="2" charset="-122"/>
                <a:cs typeface="Times New Roman" panose="02020603050405020304" pitchFamily="18" charset="0"/>
              </a:rPr>
              <a:t>三、打破常规，开发语言运用创新训练</a:t>
            </a:r>
            <a:br>
              <a:rPr lang="zh-CN" altLang="en-US" sz="2800" b="1" kern="100" dirty="0">
                <a:solidFill>
                  <a:srgbClr val="0070C0"/>
                </a:solidFill>
                <a:effectLst/>
                <a:uFillTx/>
                <a:latin typeface="Calibri" panose="020F0502020204030204" pitchFamily="34" charset="0"/>
                <a:ea typeface="宋体" panose="02010600030101010101" pitchFamily="2" charset="-122"/>
                <a:cs typeface="Times New Roman" panose="02020603050405020304" pitchFamily="18" charset="0"/>
              </a:rPr>
            </a:br>
            <a:endParaRPr kumimoji="0" lang="zh-CN" altLang="en-US" sz="2800" b="1" i="0" kern="100" baseline="0" noProof="0" dirty="0">
              <a:ln>
                <a:noFill/>
              </a:ln>
              <a:solidFill>
                <a:srgbClr val="0070C0"/>
              </a:solidFill>
              <a:effectLst/>
              <a:uLnTx/>
              <a:uFillTx/>
              <a:latin typeface="Calibri" panose="020F0502020204030204" pitchFamily="34" charset="0"/>
              <a:ea typeface="宋体" panose="02010600030101010101" pitchFamily="2" charset="-122"/>
              <a:cs typeface="Times New Roman" panose="02020603050405020304" pitchFamily="18" charset="0"/>
            </a:endParaRPr>
          </a:p>
        </p:txBody>
      </p:sp>
      <p:sp>
        <p:nvSpPr>
          <p:cNvPr id="3" name="内容占位符 2"/>
          <p:cNvSpPr>
            <a:spLocks noGrp="1"/>
          </p:cNvSpPr>
          <p:nvPr>
            <p:ph sz="quarter" idx="1"/>
          </p:nvPr>
        </p:nvSpPr>
        <p:spPr>
          <a:xfrm>
            <a:off x="457200" y="2132856"/>
            <a:ext cx="7467600" cy="3600400"/>
          </a:xfrm>
        </p:spPr>
        <p:txBody>
          <a:bodyPr vert="horz" wrap="square" lIns="91440" tIns="45720" rIns="91440" bIns="45720" anchor="t" anchorCtr="0"/>
          <a:lstStyle/>
          <a:p>
            <a:pPr marL="0" indent="0" eaLnBrk="1" hangingPunct="1">
              <a:buClr>
                <a:schemeClr val="accent1"/>
              </a:buClr>
              <a:buSzPct val="70000"/>
              <a:buNone/>
            </a:pPr>
            <a:endParaRPr lang="zh-CN" altLang="en-US" sz="3000" dirty="0">
              <a:solidFill>
                <a:srgbClr val="FF0000"/>
              </a:solidFill>
              <a:latin typeface="黑体" panose="02010609060101010101" pitchFamily="49" charset="-122"/>
              <a:ea typeface="黑体" panose="02010609060101010101" pitchFamily="49" charset="-122"/>
            </a:endParaRPr>
          </a:p>
          <a:p>
            <a:pPr marL="0" marR="0" algn="just">
              <a:spcBef>
                <a:spcPts val="0"/>
              </a:spcBef>
              <a:spcAft>
                <a:spcPts val="0"/>
              </a:spcAft>
            </a:pPr>
            <a:r>
              <a:rPr lang="zh-CN" altLang="en-US" kern="100" dirty="0">
                <a:latin typeface="宋体" panose="02010600030101010101" pitchFamily="2" charset="-122"/>
                <a:cs typeface="Times New Roman" panose="02020603050405020304" pitchFamily="18" charset="0"/>
              </a:rPr>
              <a:t>在课堂教学中，我们可以灵活运用了电教煤体的直观、形象性，在课堂上启发学生主动、积极假设，联想的能力、重视加强思维方法的训练。想象在语文教学中起着重要作用，是培养学生创造性思维的较为有效的方法之一，因此教学中，教师在引导学生透过语言的体会，结构的理解，大胆进行创造性想象，把语言、篇章结构所表现的意义形象地表现出来，让孩子们具体感受，做到有所感，有所，有所悟。</a:t>
            </a:r>
            <a:endParaRPr lang="zh-CN" altLang="en-US" kern="100" dirty="0">
              <a:latin typeface="Calibri" panose="020F0502020204030204" pitchFamily="34" charset="0"/>
              <a:cs typeface="Times New Roman" panose="02020603050405020304" pitchFamily="18" charset="0"/>
            </a:endParaRPr>
          </a:p>
          <a:p>
            <a:pPr eaLnBrk="1" hangingPunct="1">
              <a:buClr>
                <a:schemeClr val="accent1"/>
              </a:buClr>
              <a:buSzPct val="70000"/>
              <a:buFont typeface="Wingdings" panose="05000000000000000000" pitchFamily="2" charset="2"/>
            </a:pPr>
            <a:endParaRPr lang="zh-CN" altLang="en-US" sz="3000" dirty="0">
              <a:solidFill>
                <a:srgbClr val="FF0000"/>
              </a:solidFill>
              <a:latin typeface="黑体" panose="02010609060101010101" pitchFamily="49" charset="-122"/>
              <a:ea typeface="黑体" panose="02010609060101010101" pitchFamily="49" charset="-122"/>
            </a:endParaRP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1498178"/>
          </a:xfrm>
        </p:spPr>
        <p:txBody>
          <a:bodyPr/>
          <a:lstStyle/>
          <a:p>
            <a:pPr marL="342900" marR="0" lvl="0" indent="-342900">
              <a:spcBef>
                <a:spcPts val="0"/>
              </a:spcBef>
              <a:spcAft>
                <a:spcPts val="0"/>
              </a:spcAft>
            </a:pPr>
            <a:r>
              <a:rPr lang="zh-CN" altLang="en-US" sz="3200" b="1" kern="100" dirty="0">
                <a:solidFill>
                  <a:srgbClr val="0070C0"/>
                </a:solidFill>
                <a:effectLst>
                  <a:outerShdw blurRad="38100" dist="19050" dir="2700000" algn="tl" rotWithShape="0">
                    <a:schemeClr val="dk1">
                      <a:alpha val="40000"/>
                    </a:schemeClr>
                  </a:outerShdw>
                </a:effectLst>
                <a:uFillTx/>
                <a:latin typeface="Calibri" panose="020F0502020204030204" pitchFamily="34" charset="0"/>
                <a:ea typeface="宋体" panose="02010600030101010101" pitchFamily="2" charset="-122"/>
                <a:cs typeface="Times New Roman" panose="02020603050405020304" pitchFamily="18" charset="0"/>
              </a:rPr>
              <a:t>四、链接生活，激活语言思维和谐共进。</a:t>
            </a:r>
            <a:br>
              <a:rPr lang="zh-CN" altLang="en-US" sz="3200" b="1" kern="100" dirty="0">
                <a:solidFill>
                  <a:srgbClr val="0070C0"/>
                </a:solidFill>
                <a:effectLst>
                  <a:outerShdw blurRad="38100" dist="19050" dir="2700000" algn="tl" rotWithShape="0">
                    <a:schemeClr val="dk1">
                      <a:alpha val="40000"/>
                    </a:schemeClr>
                  </a:outerShdw>
                </a:effectLst>
                <a:uFillTx/>
                <a:latin typeface="Calibri" panose="020F0502020204030204" pitchFamily="34" charset="0"/>
                <a:ea typeface="宋体" panose="02010600030101010101" pitchFamily="2" charset="-122"/>
                <a:cs typeface="Times New Roman" panose="02020603050405020304" pitchFamily="18" charset="0"/>
              </a:rPr>
            </a:br>
            <a:endParaRPr lang="zh-CN" altLang="en-US" sz="3200" b="1" kern="100" dirty="0">
              <a:solidFill>
                <a:srgbClr val="0070C0"/>
              </a:solidFill>
              <a:effectLst>
                <a:outerShdw blurRad="38100" dist="19050" dir="2700000" algn="tl" rotWithShape="0">
                  <a:schemeClr val="dk1">
                    <a:alpha val="40000"/>
                  </a:schemeClr>
                </a:outerShdw>
              </a:effectLst>
              <a:uFillTx/>
              <a:latin typeface="Calibri" panose="020F0502020204030204" pitchFamily="34" charset="0"/>
              <a:ea typeface="宋体" panose="02010600030101010101" pitchFamily="2" charset="-122"/>
              <a:cs typeface="Times New Roman" panose="02020603050405020304" pitchFamily="18" charset="0"/>
            </a:endParaRPr>
          </a:p>
        </p:txBody>
      </p:sp>
      <p:sp>
        <p:nvSpPr>
          <p:cNvPr id="3" name="内容占位符 2"/>
          <p:cNvSpPr>
            <a:spLocks noGrp="1"/>
          </p:cNvSpPr>
          <p:nvPr>
            <p:ph sz="quarter" idx="1"/>
          </p:nvPr>
        </p:nvSpPr>
        <p:spPr>
          <a:xfrm>
            <a:off x="457200" y="1988840"/>
            <a:ext cx="7467600" cy="4464496"/>
          </a:xfrm>
        </p:spPr>
        <p:txBody>
          <a:bodyPr/>
          <a:lstStyle/>
          <a:p>
            <a:pPr marL="0" marR="0" algn="just">
              <a:spcBef>
                <a:spcPts val="0"/>
              </a:spcBef>
              <a:spcAft>
                <a:spcPts val="0"/>
              </a:spcAft>
            </a:pPr>
            <a:r>
              <a:rPr lang="zh-CN" altLang="en-US" sz="2800" kern="100" dirty="0">
                <a:effectLst/>
                <a:latin typeface="宋体" panose="02010600030101010101" pitchFamily="2" charset="-122"/>
                <a:ea typeface="宋体" panose="02010600030101010101" pitchFamily="2" charset="-122"/>
                <a:cs typeface="Times New Roman" panose="02020603050405020304" pitchFamily="18" charset="0"/>
              </a:rPr>
              <a:t>孩子们的阅读兴趣需要在阅读活动中才能激发出来。在语文课堂中，发散思维和集中思维是紧密结合的，它们是交相进行的，要充分调动学生积极地参与到阅读教学活动中从而调动了学生创造思维的积极性，让学生养成良好的阅读习惯促进创新意识的萌芽。</a:t>
            </a:r>
            <a:endParaRPr lang="zh-CN" altLang="en-US" sz="2800" kern="100" dirty="0">
              <a:effectLst/>
              <a:latin typeface="Calibri" panose="020F0502020204030204" pitchFamily="34" charset="0"/>
              <a:ea typeface="宋体" panose="02010600030101010101" pitchFamily="2" charset="-122"/>
              <a:cs typeface="Times New Roman" panose="02020603050405020304" pitchFamily="18" charset="0"/>
            </a:endParaRPr>
          </a:p>
          <a:p>
            <a:endParaRPr lang="zh-CN" altLang="en-US" dirty="0"/>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834390"/>
            <a:ext cx="7479665" cy="1197610"/>
          </a:xfrm>
        </p:spPr>
        <p:txBody>
          <a:bodyPr vert="horz" anchor="b">
            <a:normAutofit fontScale="90000"/>
          </a:bodyPr>
          <a:lstStyle/>
          <a:p>
            <a:pPr marL="0" marR="0">
              <a:spcBef>
                <a:spcPts val="0"/>
              </a:spcBef>
              <a:spcAft>
                <a:spcPts val="0"/>
              </a:spcAft>
            </a:pPr>
            <a:r>
              <a:rPr lang="zh-CN" altLang="en-US" sz="3555" b="1" kern="10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rPr>
              <a:t>五、授予方法，提升学生自主学习能力。</a:t>
            </a:r>
            <a:br>
              <a:rPr lang="zh-CN" altLang="en-US" sz="3555" b="1" kern="10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rPr>
            </a:br>
            <a:endParaRPr kumimoji="0" lang="zh-CN" altLang="en-US" sz="3555" b="1" i="0" u="none" strike="noStrike" kern="100" cap="small" spc="0" normalizeH="0" baseline="0" noProof="0" dirty="0">
              <a:ln>
                <a:noFill/>
              </a:ln>
              <a:solidFill>
                <a:srgbClr val="0070C0"/>
              </a:solidFill>
              <a:effectLst/>
              <a:uLnTx/>
              <a:uFillTx/>
              <a:latin typeface="Calibri" panose="020F0502020204030204" pitchFamily="34" charset="0"/>
              <a:ea typeface="宋体" panose="02010600030101010101" pitchFamily="2" charset="-122"/>
              <a:cs typeface="Times New Roman" panose="02020603050405020304" pitchFamily="18" charset="0"/>
            </a:endParaRPr>
          </a:p>
        </p:txBody>
      </p:sp>
      <p:sp>
        <p:nvSpPr>
          <p:cNvPr id="3" name="内容占位符 2"/>
          <p:cNvSpPr>
            <a:spLocks noGrp="1"/>
          </p:cNvSpPr>
          <p:nvPr>
            <p:ph sz="quarter" idx="1"/>
          </p:nvPr>
        </p:nvSpPr>
        <p:spPr/>
        <p:txBody>
          <a:bodyPr vert="horz" wrap="square" lIns="91440" tIns="45720" rIns="91440" bIns="45720" anchor="t" anchorCtr="0"/>
          <a:lstStyle/>
          <a:p>
            <a:pPr eaLnBrk="1" hangingPunct="1">
              <a:buClr>
                <a:schemeClr val="accent1"/>
              </a:buClr>
              <a:buSzPct val="70000"/>
              <a:buFont typeface="Wingdings" panose="05000000000000000000" pitchFamily="2" charset="2"/>
            </a:pPr>
            <a:endParaRPr lang="zh-CN" altLang="en-US" dirty="0"/>
          </a:p>
          <a:p>
            <a:pPr eaLnBrk="1" hangingPunct="1">
              <a:buClr>
                <a:schemeClr val="accent1"/>
              </a:buClr>
              <a:buSzPct val="70000"/>
              <a:buFont typeface="Wingdings" panose="05000000000000000000" pitchFamily="2" charset="2"/>
              <a:buNone/>
            </a:pPr>
            <a:r>
              <a:rPr lang="zh-CN" altLang="en-US" sz="3000" dirty="0">
                <a:solidFill>
                  <a:srgbClr val="FF0000"/>
                </a:solidFill>
                <a:latin typeface="黑体" panose="02010609060101010101" pitchFamily="49" charset="-122"/>
                <a:ea typeface="黑体" panose="02010609060101010101" pitchFamily="49" charset="-122"/>
              </a:rPr>
              <a:t> </a:t>
            </a:r>
            <a:endParaRPr lang="zh-CN" altLang="en-US" sz="3000" dirty="0">
              <a:solidFill>
                <a:srgbClr val="FF0000"/>
              </a:solidFill>
              <a:latin typeface="黑体" panose="02010609060101010101" pitchFamily="49" charset="-122"/>
              <a:ea typeface="黑体" panose="02010609060101010101" pitchFamily="49" charset="-122"/>
            </a:endParaRPr>
          </a:p>
          <a:p>
            <a:pPr eaLnBrk="1" hangingPunct="1">
              <a:buClr>
                <a:schemeClr val="accent1"/>
              </a:buClr>
              <a:buSzPct val="70000"/>
              <a:buFont typeface="Wingdings" panose="05000000000000000000" pitchFamily="2" charset="2"/>
            </a:pPr>
            <a:endParaRPr lang="zh-CN" altLang="en-US" sz="3000" dirty="0">
              <a:solidFill>
                <a:srgbClr val="FF0000"/>
              </a:solidFill>
              <a:latin typeface="黑体" panose="02010609060101010101" pitchFamily="49" charset="-122"/>
              <a:ea typeface="黑体" panose="02010609060101010101" pitchFamily="49" charset="-122"/>
            </a:endParaRPr>
          </a:p>
          <a:p>
            <a:pPr eaLnBrk="1" hangingPunct="1">
              <a:buClr>
                <a:schemeClr val="accent1"/>
              </a:buClr>
              <a:buSzPct val="70000"/>
              <a:buFont typeface="Wingdings" panose="05000000000000000000" pitchFamily="2" charset="2"/>
            </a:pPr>
            <a:endParaRPr lang="zh-CN" altLang="en-US" sz="3000" dirty="0">
              <a:solidFill>
                <a:srgbClr val="FF0000"/>
              </a:solidFill>
              <a:latin typeface="黑体" panose="02010609060101010101" pitchFamily="49" charset="-122"/>
              <a:ea typeface="黑体" panose="02010609060101010101" pitchFamily="49" charset="-122"/>
            </a:endParaRPr>
          </a:p>
        </p:txBody>
      </p:sp>
      <p:sp>
        <p:nvSpPr>
          <p:cNvPr id="5" name="文本框 4"/>
          <p:cNvSpPr txBox="1"/>
          <p:nvPr/>
        </p:nvSpPr>
        <p:spPr>
          <a:xfrm>
            <a:off x="683568" y="1772816"/>
            <a:ext cx="7344816" cy="3785652"/>
          </a:xfrm>
          <a:prstGeom prst="rect">
            <a:avLst/>
          </a:prstGeom>
          <a:noFill/>
        </p:spPr>
        <p:txBody>
          <a:bodyPr wrap="square">
            <a:spAutoFit/>
          </a:bodyPr>
          <a:lstStyle/>
          <a:p>
            <a:pPr marL="0" marR="0" algn="just">
              <a:spcBef>
                <a:spcPts val="0"/>
              </a:spcBef>
              <a:spcAft>
                <a:spcPts val="0"/>
              </a:spcAft>
            </a:pP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    在语文教学中，学生的语言训练和思维训练，必须要做到两者的统一</a:t>
            </a:r>
            <a:r>
              <a:rPr lang="en-US" altLang="zh-CN" sz="2400" kern="100" dirty="0">
                <a:effectLst/>
                <a:latin typeface="Calibri" panose="020F0502020204030204" pitchFamily="34" charset="0"/>
                <a:ea typeface="宋体" panose="02010600030101010101" pitchFamily="2" charset="-122"/>
                <a:cs typeface="Times New Roman" panose="02020603050405020304" pitchFamily="18" charset="0"/>
              </a:rPr>
              <a:t>-</a:t>
            </a: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en-US" sz="2400" kern="100" dirty="0">
                <a:effectLst/>
                <a:latin typeface="Calibri" panose="020F0502020204030204" pitchFamily="34" charset="0"/>
                <a:ea typeface="宋体" panose="02010600030101010101" pitchFamily="2" charset="-122"/>
                <a:cs typeface="Times New Roman" panose="02020603050405020304" pitchFamily="18" charset="0"/>
              </a:rPr>
              <a:t> </a:t>
            </a: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因此，我们要让学生一边学习语言，一边锻炼思维，使语言和思维训练和谐共生。我在课堂上组织学生进行相关知识的辩论，激活学生头脑中的知识和生活经验，为学生提供更为广阔的思维空间，让学生能对文章形成独特的理解，促使学生将内心所想所感充分的表达出来。还引导学生更深层次的学习，去挖掘文中蕴藏的思想和观念。从而，逐渐提高学生的</a:t>
            </a:r>
            <a:r>
              <a:rPr lang="en-US" altLang="zh-CN" sz="2400" kern="100" dirty="0">
                <a:effectLst/>
                <a:latin typeface="Calibri" panose="020F0502020204030204" pitchFamily="34" charset="0"/>
                <a:ea typeface="宋体" panose="02010600030101010101" pitchFamily="2" charset="-122"/>
                <a:cs typeface="Times New Roman" panose="02020603050405020304" pitchFamily="18" charset="0"/>
              </a:rPr>
              <a:t>.</a:t>
            </a: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思想层次和语文素养，促进学生的语言能和思维能力共同发展。</a:t>
            </a:r>
            <a:endParaRPr lang="zh-CN" altLang="en-US" sz="2400" kern="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7467600" cy="1263650"/>
          </a:xfr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200" b="1" i="0" u="none" strike="noStrike" kern="1200" cap="small" spc="0" normalizeH="0" baseline="0" noProof="0" dirty="0">
                <a:ln>
                  <a:noFill/>
                </a:ln>
                <a:solidFill>
                  <a:srgbClr val="0070C0"/>
                </a:solidFill>
                <a:effectLst/>
                <a:uLnTx/>
                <a:uFillTx/>
                <a:latin typeface="楷体" panose="02010609060101010101" pitchFamily="49" charset="-122"/>
                <a:ea typeface="楷体" panose="02010609060101010101" pitchFamily="49" charset="-122"/>
                <a:cs typeface="+mj-cs"/>
              </a:rPr>
              <a:t>总结</a:t>
            </a:r>
            <a:endParaRPr kumimoji="0" lang="zh-CN" altLang="en-US" sz="3200" b="1" i="0" u="none" strike="noStrike" kern="1200" cap="small" spc="0" normalizeH="0" baseline="0" noProof="0" dirty="0">
              <a:ln>
                <a:noFill/>
              </a:ln>
              <a:solidFill>
                <a:srgbClr val="0070C0"/>
              </a:solidFill>
              <a:effectLst/>
              <a:uLnTx/>
              <a:uFillTx/>
              <a:latin typeface="楷体" panose="02010609060101010101" pitchFamily="49" charset="-122"/>
              <a:ea typeface="楷体" panose="02010609060101010101" pitchFamily="49" charset="-122"/>
              <a:cs typeface="+mj-cs"/>
            </a:endParaRPr>
          </a:p>
        </p:txBody>
      </p:sp>
      <p:sp>
        <p:nvSpPr>
          <p:cNvPr id="3" name="内容占位符 2"/>
          <p:cNvSpPr>
            <a:spLocks noGrp="1"/>
          </p:cNvSpPr>
          <p:nvPr>
            <p:ph sz="quarter" idx="1"/>
          </p:nvPr>
        </p:nvSpPr>
        <p:spPr/>
        <p:txBody>
          <a:bodyPr vert="horz" wrap="square" lIns="91440" tIns="45720" rIns="91440" bIns="45720" anchor="t" anchorCtr="0"/>
          <a:lstStyle/>
          <a:p>
            <a:pPr eaLnBrk="1" hangingPunct="1">
              <a:buClr>
                <a:schemeClr val="accent1"/>
              </a:buClr>
              <a:buSzPct val="70000"/>
              <a:buFont typeface="Wingdings" panose="05000000000000000000" pitchFamily="2" charset="2"/>
            </a:pPr>
            <a:endParaRPr lang="zh-CN" altLang="en-US" dirty="0"/>
          </a:p>
          <a:p>
            <a:pPr eaLnBrk="1" hangingPunct="1">
              <a:buClr>
                <a:schemeClr val="accent1"/>
              </a:buClr>
              <a:buSzPct val="70000"/>
              <a:buFont typeface="Wingdings" panose="05000000000000000000" pitchFamily="2" charset="2"/>
              <a:buNone/>
            </a:pPr>
            <a:endParaRPr lang="zh-CN" altLang="en-US" dirty="0"/>
          </a:p>
        </p:txBody>
      </p:sp>
      <p:sp>
        <p:nvSpPr>
          <p:cNvPr id="5" name="文本框 4"/>
          <p:cNvSpPr txBox="1"/>
          <p:nvPr/>
        </p:nvSpPr>
        <p:spPr>
          <a:xfrm>
            <a:off x="611560" y="1568735"/>
            <a:ext cx="6912768" cy="4832092"/>
          </a:xfrm>
          <a:prstGeom prst="rect">
            <a:avLst/>
          </a:prstGeom>
          <a:noFill/>
        </p:spPr>
        <p:txBody>
          <a:bodyPr wrap="square">
            <a:spAutoFit/>
          </a:bodyPr>
          <a:lstStyle/>
          <a:p>
            <a:pPr marL="0" marR="0" indent="304800" algn="just">
              <a:spcBef>
                <a:spcPts val="0"/>
              </a:spcBef>
              <a:spcAft>
                <a:spcPts val="0"/>
              </a:spcAft>
            </a:pPr>
            <a:r>
              <a:rPr lang="zh-CN" altLang="en-US" sz="2800" kern="100" dirty="0">
                <a:effectLst/>
                <a:latin typeface="宋体" panose="02010600030101010101" pitchFamily="2" charset="-122"/>
                <a:ea typeface="宋体" panose="02010600030101010101" pitchFamily="2" charset="-122"/>
                <a:cs typeface="Times New Roman" panose="02020603050405020304" pitchFamily="18" charset="0"/>
              </a:rPr>
              <a:t> 综上所述，小学语文教学中语言训练与思维训练，能够锻炼学生的思维和语言能力，为学生学好语文提供了有效的保障。为达到此目的，我们必须精心设计的教学内容和活动，让学生一边学习语言，一边锻炼思维，实现语言和思维训练的和谐共生，引导学生更深层次的学习，强化学生的语言表达能力，逐渐提高学生的思想层次和语文素养，从而，促进学生的语文综合素质和能力的发展。</a:t>
            </a:r>
            <a:endParaRPr lang="zh-CN" altLang="en-US" sz="2800" kern="100" dirty="0">
              <a:effectLst/>
              <a:latin typeface="Calibri" panose="020F0502020204030204" pitchFamily="34" charset="0"/>
              <a:ea typeface="宋体" panose="02010600030101010101" pitchFamily="2" charset="-122"/>
              <a:cs typeface="Times New Roman" panose="02020603050405020304" pitchFamily="18" charset="0"/>
            </a:endParaRPr>
          </a:p>
          <a:p>
            <a:pPr marL="0" marR="0" algn="just">
              <a:spcBef>
                <a:spcPts val="0"/>
              </a:spcBef>
              <a:spcAft>
                <a:spcPts val="0"/>
              </a:spcAft>
            </a:pPr>
            <a:r>
              <a:rPr lang="zh-CN" altLang="en-US" sz="2800" kern="100" dirty="0">
                <a:effectLst/>
                <a:latin typeface="宋体" panose="02010600030101010101" pitchFamily="2" charset="-122"/>
                <a:ea typeface="宋体" panose="02010600030101010101" pitchFamily="2" charset="-122"/>
                <a:cs typeface="Times New Roman" panose="02020603050405020304" pitchFamily="18" charset="0"/>
              </a:rPr>
              <a:t> </a:t>
            </a:r>
            <a:endParaRPr lang="zh-CN" altLang="en-US" sz="2800" kern="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凸显">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凸显">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凸显">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xml><?xml version="1.0" encoding="utf-8"?>
<a:themeOverride xmlns:a="http://schemas.openxmlformats.org/drawingml/2006/main">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3.xml><?xml version="1.0" encoding="utf-8"?>
<a:themeOverride xmlns:a="http://schemas.openxmlformats.org/drawingml/2006/main">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4.xml><?xml version="1.0" encoding="utf-8"?>
<a:themeOverride xmlns:a="http://schemas.openxmlformats.org/drawingml/2006/main">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5.xml><?xml version="1.0" encoding="utf-8"?>
<a:themeOverride xmlns:a="http://schemas.openxmlformats.org/drawingml/2006/main">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6.xml><?xml version="1.0" encoding="utf-8"?>
<a:themeOverride xmlns:a="http://schemas.openxmlformats.org/drawingml/2006/main">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7.xml><?xml version="1.0" encoding="utf-8"?>
<a:themeOverride xmlns:a="http://schemas.openxmlformats.org/drawingml/2006/main">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8.xml><?xml version="1.0" encoding="utf-8"?>
<a:themeOverride xmlns:a="http://schemas.openxmlformats.org/drawingml/2006/main">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0</TotalTime>
  <Words>1163</Words>
  <Application>WPS 演示</Application>
  <PresentationFormat>全屏显示(4:3)</PresentationFormat>
  <Paragraphs>46</Paragraphs>
  <Slides>8</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8</vt:i4>
      </vt:variant>
    </vt:vector>
  </HeadingPairs>
  <TitlesOfParts>
    <vt:vector size="24" baseType="lpstr">
      <vt:lpstr>Arial</vt:lpstr>
      <vt:lpstr>宋体</vt:lpstr>
      <vt:lpstr>Wingdings</vt:lpstr>
      <vt:lpstr>Century Schoolbook</vt:lpstr>
      <vt:lpstr>Segoe Print</vt:lpstr>
      <vt:lpstr>华文楷体</vt:lpstr>
      <vt:lpstr>微软雅黑</vt:lpstr>
      <vt:lpstr>Wingdings 2</vt:lpstr>
      <vt:lpstr>Wingdings</vt:lpstr>
      <vt:lpstr>Wingdings</vt:lpstr>
      <vt:lpstr>Times New Roman</vt:lpstr>
      <vt:lpstr>Calibri</vt:lpstr>
      <vt:lpstr>楷体</vt:lpstr>
      <vt:lpstr>黑体</vt:lpstr>
      <vt:lpstr>Arial Unicode MS</vt:lpstr>
      <vt:lpstr>凸显</vt:lpstr>
      <vt:lpstr>  浅谈小学语文课堂中教学语言与思维训练的结合 </vt:lpstr>
      <vt:lpstr>  </vt:lpstr>
      <vt:lpstr>一、巧设情景，启发 学生积极思维欲望 </vt:lpstr>
      <vt:lpstr>二、深挖教材，探寻学生思维发展因素 </vt:lpstr>
      <vt:lpstr>三、打破常规，开发语言运用创新训练 </vt:lpstr>
      <vt:lpstr>四、链接生活，激活语言思维和谐共进。 </vt:lpstr>
      <vt:lpstr>五、授予方法，提升学生自主学习能力。 </vt:lpstr>
      <vt:lpstr>总结</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浅谈小学语文教学中的思维训练</dc:title>
  <dc:creator>user</dc:creator>
  <cp:lastModifiedBy>木木彡</cp:lastModifiedBy>
  <cp:revision>31</cp:revision>
  <dcterms:created xsi:type="dcterms:W3CDTF">2022-04-06T07:03:00Z</dcterms:created>
  <dcterms:modified xsi:type="dcterms:W3CDTF">2022-05-14T08:58:04Z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DFD7C952874341509111A76990AA25A0</vt:lpwstr>
  </property>
  <property fmtid="{D5CDD505-2E9C-101B-9397-08002B2CF9AE}" pid="3" name="KSOProductBuildVer">
    <vt:lpwstr>2052-11.1.0.11294</vt:lpwstr>
  </property>
</Properties>
</file>