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wdp" ContentType="image/vnd.ms-photo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10.fntdata" ContentType="application/x-fontdata"/>
  <Override PartName="/ppt/fonts/font11.fntdata" ContentType="application/x-fontdata"/>
  <Override PartName="/ppt/fonts/font12.fntdata" ContentType="application/x-fontdata"/>
  <Override PartName="/ppt/fonts/font13.fntdata" ContentType="application/x-fontdata"/>
  <Override PartName="/ppt/fonts/font14.fntdata" ContentType="application/x-fontdata"/>
  <Override PartName="/ppt/fonts/font15.fntdata" ContentType="application/x-fontdata"/>
  <Override PartName="/ppt/fonts/font16.fntdata" ContentType="application/x-fontdata"/>
  <Override PartName="/ppt/fonts/font17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media/image1.svg" ContentType="image/svg+xml"/>
  <Override PartName="/ppt/media/image2.svg" ContentType="image/svg+xml"/>
  <Override PartName="/ppt/media/image3.svg" ContentType="image/svg+xml"/>
  <Override PartName="/ppt/media/image4.svg" ContentType="image/svg+xml"/>
  <Override PartName="/ppt/media/image5.svg" ContentType="image/svg+xml"/>
  <Override PartName="/ppt/media/image6.svg" ContentType="image/svg+xml"/>
  <Override PartName="/ppt/media/image7.svg" ContentType="image/svg+xml"/>
  <Override PartName="/ppt/media/image8.svg" ContentType="image/svg+xml"/>
  <Override PartName="/ppt/media/image9.svg" ContentType="image/svg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9"/>
  </p:notesMasterIdLst>
  <p:sldIdLst>
    <p:sldId id="409" r:id="rId3"/>
    <p:sldId id="434" r:id="rId4"/>
    <p:sldId id="397" r:id="rId5"/>
    <p:sldId id="398" r:id="rId6"/>
    <p:sldId id="372" r:id="rId7"/>
    <p:sldId id="356" r:id="rId8"/>
    <p:sldId id="355" r:id="rId9"/>
    <p:sldId id="436" r:id="rId10"/>
    <p:sldId id="435" r:id="rId11"/>
    <p:sldId id="437" r:id="rId12"/>
    <p:sldId id="438" r:id="rId13"/>
    <p:sldId id="402" r:id="rId14"/>
    <p:sldId id="439" r:id="rId15"/>
    <p:sldId id="400" r:id="rId16"/>
    <p:sldId id="399" r:id="rId17"/>
    <p:sldId id="388" r:id="rId18"/>
    <p:sldId id="378" r:id="rId19"/>
    <p:sldId id="441" r:id="rId20"/>
    <p:sldId id="466" r:id="rId21"/>
    <p:sldId id="473" r:id="rId22"/>
    <p:sldId id="382" r:id="rId23"/>
    <p:sldId id="479" r:id="rId24"/>
    <p:sldId id="403" r:id="rId25"/>
    <p:sldId id="406" r:id="rId26"/>
    <p:sldId id="384" r:id="rId27"/>
    <p:sldId id="410" r:id="rId28"/>
  </p:sldIdLst>
  <p:sldSz cx="12192000" cy="6858000"/>
  <p:notesSz cx="6858000" cy="9144000"/>
  <p:embeddedFontLst>
    <p:embeddedFont>
      <p:font typeface="黑体" panose="02010609060101010101" charset="-122"/>
      <p:regular r:id="rId33"/>
    </p:embeddedFont>
    <p:embeddedFont>
      <p:font typeface="隶书" panose="02010509060101010101" charset="-122"/>
      <p:regular r:id="rId34"/>
    </p:embeddedFont>
    <p:embeddedFont>
      <p:font typeface="楷体" panose="02010609060101010101" charset="-122"/>
      <p:regular r:id="rId35"/>
    </p:embeddedFont>
    <p:embeddedFont>
      <p:font typeface="汉仪刚艺体-45简" panose="00020600040101010101" charset="-122"/>
      <p:regular r:id="rId36"/>
    </p:embeddedFont>
    <p:embeddedFont>
      <p:font typeface="汉仪中黑简" panose="02010600000101010101" charset="-122"/>
      <p:regular r:id="rId37"/>
    </p:embeddedFont>
    <p:embeddedFont>
      <p:font typeface="Calibri" panose="020F0502020204030204" pitchFamily="34" charset="0"/>
      <p:regular r:id="rId38"/>
      <p:bold r:id="rId39"/>
      <p:italic r:id="rId40"/>
      <p:boldItalic r:id="rId41"/>
    </p:embeddedFont>
    <p:embeddedFont>
      <p:font typeface="等线" panose="02010600030101010101" charset="-122"/>
      <p:regular r:id="rId42"/>
    </p:embeddedFont>
    <p:embeddedFont>
      <p:font typeface="等线 Light" panose="02010600030101010101" charset="-122"/>
      <p:regular r:id="rId43"/>
    </p:embeddedFont>
    <p:embeddedFont>
      <p:font typeface="汉仪粗圆简" panose="02010600000101010101" charset="-122"/>
      <p:regular r:id="rId44"/>
    </p:embeddedFont>
    <p:embeddedFont>
      <p:font typeface="汉仪蝶语体简" panose="02010600000101010101" charset="-122"/>
      <p:regular r:id="rId45"/>
    </p:embeddedFont>
    <p:embeddedFont>
      <p:font typeface="汉仪星球体简" panose="00020600040101010101" charset="-122"/>
      <p:regular r:id="rId46"/>
    </p:embeddedFont>
    <p:embeddedFont>
      <p:font typeface="汉仪夏日体W" panose="00020600040101010101" charset="-122"/>
      <p:regular r:id="rId47"/>
    </p:embeddedFont>
    <p:embeddedFont>
      <p:font typeface="汉仪旗黑-60简" panose="00020600040101010101" charset="-122"/>
      <p:regular r:id="rId48"/>
    </p:embeddedFont>
    <p:embeddedFont>
      <p:font typeface="汉仪旗黑-75S" panose="00020600040101010101" charset="-122"/>
      <p:bold r:id="rId49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7820E"/>
    <a:srgbClr val="FED52E"/>
    <a:srgbClr val="FFD631"/>
    <a:srgbClr val="E57F07"/>
    <a:srgbClr val="8F3200"/>
    <a:srgbClr val="115A2C"/>
    <a:srgbClr val="88BA01"/>
    <a:srgbClr val="0F582A"/>
    <a:srgbClr val="545746"/>
    <a:srgbClr val="01592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50" autoAdjust="0"/>
    <p:restoredTop sz="94660"/>
  </p:normalViewPr>
  <p:slideViewPr>
    <p:cSldViewPr snapToGrid="0">
      <p:cViewPr varScale="1">
        <p:scale>
          <a:sx n="75" d="100"/>
          <a:sy n="75" d="100"/>
        </p:scale>
        <p:origin x="66" y="4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9" Type="http://schemas.openxmlformats.org/officeDocument/2006/relationships/font" Target="fonts/font17.fntdata"/><Relationship Id="rId48" Type="http://schemas.openxmlformats.org/officeDocument/2006/relationships/font" Target="fonts/font16.fntdata"/><Relationship Id="rId47" Type="http://schemas.openxmlformats.org/officeDocument/2006/relationships/font" Target="fonts/font15.fntdata"/><Relationship Id="rId46" Type="http://schemas.openxmlformats.org/officeDocument/2006/relationships/font" Target="fonts/font14.fntdata"/><Relationship Id="rId45" Type="http://schemas.openxmlformats.org/officeDocument/2006/relationships/font" Target="fonts/font13.fntdata"/><Relationship Id="rId44" Type="http://schemas.openxmlformats.org/officeDocument/2006/relationships/font" Target="fonts/font12.fntdata"/><Relationship Id="rId43" Type="http://schemas.openxmlformats.org/officeDocument/2006/relationships/font" Target="fonts/font11.fntdata"/><Relationship Id="rId42" Type="http://schemas.openxmlformats.org/officeDocument/2006/relationships/font" Target="fonts/font10.fntdata"/><Relationship Id="rId41" Type="http://schemas.openxmlformats.org/officeDocument/2006/relationships/font" Target="fonts/font9.fntdata"/><Relationship Id="rId40" Type="http://schemas.openxmlformats.org/officeDocument/2006/relationships/font" Target="fonts/font8.fntdata"/><Relationship Id="rId4" Type="http://schemas.openxmlformats.org/officeDocument/2006/relationships/slide" Target="slides/slide2.xml"/><Relationship Id="rId39" Type="http://schemas.openxmlformats.org/officeDocument/2006/relationships/font" Target="fonts/font7.fntdata"/><Relationship Id="rId38" Type="http://schemas.openxmlformats.org/officeDocument/2006/relationships/font" Target="fonts/font6.fntdata"/><Relationship Id="rId37" Type="http://schemas.openxmlformats.org/officeDocument/2006/relationships/font" Target="fonts/font5.fntdata"/><Relationship Id="rId36" Type="http://schemas.openxmlformats.org/officeDocument/2006/relationships/font" Target="fonts/font4.fntdata"/><Relationship Id="rId35" Type="http://schemas.openxmlformats.org/officeDocument/2006/relationships/font" Target="fonts/font3.fntdata"/><Relationship Id="rId34" Type="http://schemas.openxmlformats.org/officeDocument/2006/relationships/font" Target="fonts/font2.fntdata"/><Relationship Id="rId33" Type="http://schemas.openxmlformats.org/officeDocument/2006/relationships/font" Target="fonts/font1.fntdata"/><Relationship Id="rId32" Type="http://schemas.openxmlformats.org/officeDocument/2006/relationships/tableStyles" Target="tableStyles.xml"/><Relationship Id="rId31" Type="http://schemas.openxmlformats.org/officeDocument/2006/relationships/viewProps" Target="viewProps.xml"/><Relationship Id="rId30" Type="http://schemas.openxmlformats.org/officeDocument/2006/relationships/presProps" Target="presProps.xml"/><Relationship Id="rId3" Type="http://schemas.openxmlformats.org/officeDocument/2006/relationships/slide" Target="slides/slide1.xml"/><Relationship Id="rId29" Type="http://schemas.openxmlformats.org/officeDocument/2006/relationships/notesMaster" Target="notesMasters/notesMaster1.xml"/><Relationship Id="rId28" Type="http://schemas.openxmlformats.org/officeDocument/2006/relationships/slide" Target="slides/slide26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1336DE-E5B3-468F-B15E-BF4F2AABCD1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190617-57D2-4552-B8B0-33BED30431F4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9ACDE-6435-44EF-B400-B070F2E61E74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46CA9-FBC9-41EC-8F60-A462902F1AA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9ACDE-6435-44EF-B400-B070F2E61E74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46CA9-FBC9-41EC-8F60-A462902F1AA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9ACDE-6435-44EF-B400-B070F2E61E74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46CA9-FBC9-41EC-8F60-A462902F1AA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9ACDE-6435-44EF-B400-B070F2E61E74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46CA9-FBC9-41EC-8F60-A462902F1AA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9ACDE-6435-44EF-B400-B070F2E61E74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46CA9-FBC9-41EC-8F60-A462902F1AA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" y="430"/>
            <a:ext cx="12190068" cy="6857142"/>
          </a:xfrm>
          <a:custGeom>
            <a:avLst/>
            <a:gdLst>
              <a:gd name="connsiteX0" fmla="*/ 0 w 12191999"/>
              <a:gd name="connsiteY0" fmla="*/ 0 h 6858000"/>
              <a:gd name="connsiteX1" fmla="*/ 12191999 w 12191999"/>
              <a:gd name="connsiteY1" fmla="*/ 0 h 6858000"/>
              <a:gd name="connsiteX2" fmla="*/ 12191999 w 12191999"/>
              <a:gd name="connsiteY2" fmla="*/ 6858000 h 6858000"/>
              <a:gd name="connsiteX3" fmla="*/ 0 w 12191999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1999" h="6858000">
                <a:moveTo>
                  <a:pt x="0" y="0"/>
                </a:moveTo>
                <a:lnTo>
                  <a:pt x="12191999" y="0"/>
                </a:lnTo>
                <a:lnTo>
                  <a:pt x="12191999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" name="矩形 2"/>
          <p:cNvSpPr/>
          <p:nvPr userDrawn="1"/>
        </p:nvSpPr>
        <p:spPr>
          <a:xfrm>
            <a:off x="0" y="1"/>
            <a:ext cx="12192000" cy="6857999"/>
          </a:xfrm>
          <a:prstGeom prst="rect">
            <a:avLst/>
          </a:prstGeom>
          <a:solidFill>
            <a:schemeClr val="accent4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 userDrawn="1"/>
        </p:nvSpPr>
        <p:spPr>
          <a:xfrm>
            <a:off x="329565" y="325755"/>
            <a:ext cx="11532870" cy="62064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E9ACDE-6435-44EF-B400-B070F2E61E74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A46CA9-FBC9-41EC-8F60-A462902F1AA4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microsoft.com/office/2007/relationships/media" Target="../media/media1.mp3"/><Relationship Id="rId4" Type="http://schemas.openxmlformats.org/officeDocument/2006/relationships/audio" Target="../media/media1.mp3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8.xml"/><Relationship Id="rId4" Type="http://schemas.openxmlformats.org/officeDocument/2006/relationships/image" Target="../media/image4.png"/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image" Target="../media/image4.png"/><Relationship Id="rId1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image" Target="../media/image21.jpeg"/><Relationship Id="rId1" Type="http://schemas.openxmlformats.org/officeDocument/2006/relationships/image" Target="../media/image1.jpeg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image" Target="../media/image4.svg"/><Relationship Id="rId8" Type="http://schemas.openxmlformats.org/officeDocument/2006/relationships/image" Target="../media/image26.png"/><Relationship Id="rId7" Type="http://schemas.openxmlformats.org/officeDocument/2006/relationships/image" Target="../media/image3.svg"/><Relationship Id="rId6" Type="http://schemas.openxmlformats.org/officeDocument/2006/relationships/image" Target="../media/image25.png"/><Relationship Id="rId5" Type="http://schemas.openxmlformats.org/officeDocument/2006/relationships/image" Target="../media/image2.svg"/><Relationship Id="rId4" Type="http://schemas.openxmlformats.org/officeDocument/2006/relationships/image" Target="../media/image24.png"/><Relationship Id="rId3" Type="http://schemas.openxmlformats.org/officeDocument/2006/relationships/image" Target="../media/image1.svg"/><Relationship Id="rId2" Type="http://schemas.openxmlformats.org/officeDocument/2006/relationships/image" Target="../media/image23.png"/><Relationship Id="rId15" Type="http://schemas.openxmlformats.org/officeDocument/2006/relationships/slideLayout" Target="../slideLayouts/slideLayout8.xml"/><Relationship Id="rId14" Type="http://schemas.openxmlformats.org/officeDocument/2006/relationships/image" Target="../media/image4.png"/><Relationship Id="rId13" Type="http://schemas.openxmlformats.org/officeDocument/2006/relationships/image" Target="../media/image6.svg"/><Relationship Id="rId12" Type="http://schemas.openxmlformats.org/officeDocument/2006/relationships/image" Target="../media/image28.png"/><Relationship Id="rId11" Type="http://schemas.openxmlformats.org/officeDocument/2006/relationships/image" Target="../media/image5.svg"/><Relationship Id="rId10" Type="http://schemas.openxmlformats.org/officeDocument/2006/relationships/image" Target="../media/image27.png"/><Relationship Id="rId1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8.xml"/><Relationship Id="rId6" Type="http://schemas.openxmlformats.org/officeDocument/2006/relationships/image" Target="../media/image4.png"/><Relationship Id="rId5" Type="http://schemas.openxmlformats.org/officeDocument/2006/relationships/image" Target="../media/image22.png"/><Relationship Id="rId4" Type="http://schemas.openxmlformats.org/officeDocument/2006/relationships/image" Target="../media/image32.jpeg"/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image" Target="../media/image29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7" Type="http://schemas.openxmlformats.org/officeDocument/2006/relationships/image" Target="../media/image4.png"/><Relationship Id="rId6" Type="http://schemas.openxmlformats.org/officeDocument/2006/relationships/image" Target="../media/image38.png"/><Relationship Id="rId5" Type="http://schemas.microsoft.com/office/2007/relationships/hdphoto" Target="../media/image37.wdp"/><Relationship Id="rId4" Type="http://schemas.openxmlformats.org/officeDocument/2006/relationships/image" Target="../media/image36.png"/><Relationship Id="rId3" Type="http://schemas.microsoft.com/office/2007/relationships/hdphoto" Target="../media/image35.wdp"/><Relationship Id="rId2" Type="http://schemas.openxmlformats.org/officeDocument/2006/relationships/image" Target="../media/image34.png"/><Relationship Id="rId1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8.xml"/><Relationship Id="rId4" Type="http://schemas.openxmlformats.org/officeDocument/2006/relationships/image" Target="../media/image4.png"/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image" Target="../media/image42.jpeg"/></Relationships>
</file>

<file path=ppt/slides/_rels/slide18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8.xml"/><Relationship Id="rId6" Type="http://schemas.openxmlformats.org/officeDocument/2006/relationships/image" Target="../media/image47.png"/><Relationship Id="rId5" Type="http://schemas.openxmlformats.org/officeDocument/2006/relationships/image" Target="../media/image7.svg"/><Relationship Id="rId4" Type="http://schemas.openxmlformats.org/officeDocument/2006/relationships/image" Target="../media/image46.png"/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8.xml"/><Relationship Id="rId6" Type="http://schemas.microsoft.com/office/2007/relationships/hdphoto" Target="../media/image51.wdp"/><Relationship Id="rId5" Type="http://schemas.openxmlformats.org/officeDocument/2006/relationships/image" Target="../media/image50.png"/><Relationship Id="rId4" Type="http://schemas.openxmlformats.org/officeDocument/2006/relationships/image" Target="../media/image9.svg"/><Relationship Id="rId3" Type="http://schemas.openxmlformats.org/officeDocument/2006/relationships/image" Target="../media/image49.png"/><Relationship Id="rId2" Type="http://schemas.openxmlformats.org/officeDocument/2006/relationships/image" Target="../media/image8.svg"/><Relationship Id="rId1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8.xml"/><Relationship Id="rId3" Type="http://schemas.openxmlformats.org/officeDocument/2006/relationships/image" Target="../media/image4.png"/><Relationship Id="rId2" Type="http://schemas.openxmlformats.org/officeDocument/2006/relationships/image" Target="../media/image6.jpeg"/><Relationship Id="rId1" Type="http://schemas.openxmlformats.org/officeDocument/2006/relationships/tags" Target="../tags/tag1.xml"/></Relationships>
</file>

<file path=ppt/slides/_rels/slide2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8.xml"/><Relationship Id="rId4" Type="http://schemas.openxmlformats.org/officeDocument/2006/relationships/image" Target="../media/image55.png"/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image" Target="../media/image52.png"/></Relationships>
</file>

<file path=ppt/slides/_rels/slide2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8.xml"/><Relationship Id="rId6" Type="http://schemas.openxmlformats.org/officeDocument/2006/relationships/image" Target="../media/image61.jpeg"/><Relationship Id="rId5" Type="http://schemas.openxmlformats.org/officeDocument/2006/relationships/image" Target="../media/image60.png"/><Relationship Id="rId4" Type="http://schemas.openxmlformats.org/officeDocument/2006/relationships/image" Target="../media/image59.png"/><Relationship Id="rId3" Type="http://schemas.openxmlformats.org/officeDocument/2006/relationships/image" Target="../media/image58.png"/><Relationship Id="rId2" Type="http://schemas.microsoft.com/office/2007/relationships/hdphoto" Target="../media/image57.wdp"/><Relationship Id="rId1" Type="http://schemas.openxmlformats.org/officeDocument/2006/relationships/image" Target="../media/image56.png"/></Relationships>
</file>

<file path=ppt/slides/_rels/slide2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8.xml"/><Relationship Id="rId5" Type="http://schemas.openxmlformats.org/officeDocument/2006/relationships/image" Target="../media/image63.png"/><Relationship Id="rId4" Type="http://schemas.openxmlformats.org/officeDocument/2006/relationships/tags" Target="../tags/tag2.xml"/><Relationship Id="rId3" Type="http://schemas.microsoft.com/office/2007/relationships/media" Target="file:///C:\Users\lenovo\Desktop\&#26032;&#24314;&#25991;&#20214;&#22841;\&#22812;&#33394;&#35270;&#39057;(1).mp4" TargetMode="External"/><Relationship Id="rId2" Type="http://schemas.openxmlformats.org/officeDocument/2006/relationships/video" Target="NULL" TargetMode="External"/><Relationship Id="rId1" Type="http://schemas.openxmlformats.org/officeDocument/2006/relationships/image" Target="../media/image6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image" Target="../media/image21.jpeg"/><Relationship Id="rId1" Type="http://schemas.openxmlformats.org/officeDocument/2006/relationships/image" Target="../media/image1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7" Type="http://schemas.openxmlformats.org/officeDocument/2006/relationships/image" Target="../media/image4.png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jpeg"/><Relationship Id="rId3" Type="http://schemas.openxmlformats.org/officeDocument/2006/relationships/image" Target="../media/image66.jpeg"/><Relationship Id="rId2" Type="http://schemas.openxmlformats.org/officeDocument/2006/relationships/image" Target="../media/image65.png"/><Relationship Id="rId1" Type="http://schemas.openxmlformats.org/officeDocument/2006/relationships/image" Target="../media/image64.jpeg"/></Relationships>
</file>

<file path=ppt/slides/_rels/slide2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8.xml"/><Relationship Id="rId3" Type="http://schemas.openxmlformats.org/officeDocument/2006/relationships/image" Target="../media/image4.png"/><Relationship Id="rId2" Type="http://schemas.openxmlformats.org/officeDocument/2006/relationships/image" Target="../media/image71.jpeg"/><Relationship Id="rId1" Type="http://schemas.openxmlformats.org/officeDocument/2006/relationships/image" Target="../media/image7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1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image" Target="../media/image8.jpeg"/><Relationship Id="rId1" Type="http://schemas.openxmlformats.org/officeDocument/2006/relationships/image" Target="../media/image1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8.xml"/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8.xml"/><Relationship Id="rId4" Type="http://schemas.openxmlformats.org/officeDocument/2006/relationships/image" Target="../media/image4.png"/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8.xml"/><Relationship Id="rId3" Type="http://schemas.openxmlformats.org/officeDocument/2006/relationships/image" Target="../media/image4.png"/><Relationship Id="rId2" Type="http://schemas.openxmlformats.org/officeDocument/2006/relationships/image" Target="../media/image14.jpeg"/><Relationship Id="rId1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8.xml"/><Relationship Id="rId3" Type="http://schemas.openxmlformats.org/officeDocument/2006/relationships/image" Target="../media/image4.png"/><Relationship Id="rId2" Type="http://schemas.openxmlformats.org/officeDocument/2006/relationships/image" Target="../media/image16.jpeg"/><Relationship Id="rId1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2" y="430"/>
            <a:ext cx="12190068" cy="6857141"/>
          </a:xfrm>
          <a:custGeom>
            <a:avLst/>
            <a:gdLst>
              <a:gd name="connsiteX0" fmla="*/ 0 w 12191999"/>
              <a:gd name="connsiteY0" fmla="*/ 0 h 6858000"/>
              <a:gd name="connsiteX1" fmla="*/ 12191999 w 12191999"/>
              <a:gd name="connsiteY1" fmla="*/ 0 h 6858000"/>
              <a:gd name="connsiteX2" fmla="*/ 12191999 w 12191999"/>
              <a:gd name="connsiteY2" fmla="*/ 6858000 h 6858000"/>
              <a:gd name="connsiteX3" fmla="*/ 0 w 12191999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1999" h="6858000">
                <a:moveTo>
                  <a:pt x="0" y="0"/>
                </a:moveTo>
                <a:lnTo>
                  <a:pt x="12191999" y="0"/>
                </a:lnTo>
                <a:lnTo>
                  <a:pt x="12191999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2" name="圆角矩形 1"/>
          <p:cNvSpPr/>
          <p:nvPr/>
        </p:nvSpPr>
        <p:spPr>
          <a:xfrm>
            <a:off x="3759200" y="3425825"/>
            <a:ext cx="3266440" cy="733425"/>
          </a:xfrm>
          <a:prstGeom prst="roundRect">
            <a:avLst/>
          </a:prstGeom>
          <a:solidFill>
            <a:srgbClr val="FFD6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任意多边形 10"/>
          <p:cNvSpPr/>
          <p:nvPr/>
        </p:nvSpPr>
        <p:spPr>
          <a:xfrm>
            <a:off x="9597214" y="4525950"/>
            <a:ext cx="171" cy="187"/>
          </a:xfrm>
          <a:custGeom>
            <a:avLst/>
            <a:gdLst>
              <a:gd name="connsiteX0" fmla="*/ 171 w 171"/>
              <a:gd name="connsiteY0" fmla="*/ 0 h 187"/>
              <a:gd name="connsiteX1" fmla="*/ 171 w 171"/>
              <a:gd name="connsiteY1" fmla="*/ 187 h 187"/>
              <a:gd name="connsiteX2" fmla="*/ 0 w 171"/>
              <a:gd name="connsiteY2" fmla="*/ 187 h 187"/>
              <a:gd name="connsiteX3" fmla="*/ 171 w 171"/>
              <a:gd name="connsiteY3" fmla="*/ 0 h 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1" h="187">
                <a:moveTo>
                  <a:pt x="171" y="0"/>
                </a:moveTo>
                <a:lnTo>
                  <a:pt x="171" y="187"/>
                </a:lnTo>
                <a:lnTo>
                  <a:pt x="0" y="187"/>
                </a:lnTo>
                <a:lnTo>
                  <a:pt x="171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任意多边形 8"/>
          <p:cNvSpPr/>
          <p:nvPr/>
        </p:nvSpPr>
        <p:spPr>
          <a:xfrm>
            <a:off x="9597214" y="5062164"/>
            <a:ext cx="170" cy="186"/>
          </a:xfrm>
          <a:custGeom>
            <a:avLst/>
            <a:gdLst>
              <a:gd name="connsiteX0" fmla="*/ 0 w 170"/>
              <a:gd name="connsiteY0" fmla="*/ 0 h 186"/>
              <a:gd name="connsiteX1" fmla="*/ 170 w 170"/>
              <a:gd name="connsiteY1" fmla="*/ 0 h 186"/>
              <a:gd name="connsiteX2" fmla="*/ 170 w 170"/>
              <a:gd name="connsiteY2" fmla="*/ 186 h 186"/>
              <a:gd name="connsiteX3" fmla="*/ 0 w 170"/>
              <a:gd name="connsiteY3" fmla="*/ 0 h 1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0" h="186">
                <a:moveTo>
                  <a:pt x="0" y="0"/>
                </a:moveTo>
                <a:lnTo>
                  <a:pt x="170" y="0"/>
                </a:lnTo>
                <a:lnTo>
                  <a:pt x="170" y="186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文本框 12"/>
          <p:cNvSpPr txBox="1"/>
          <p:nvPr/>
        </p:nvSpPr>
        <p:spPr>
          <a:xfrm>
            <a:off x="3569335" y="2709545"/>
            <a:ext cx="524256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dirty="0">
                <a:solidFill>
                  <a:srgbClr val="E7820E"/>
                </a:solidFill>
                <a:latin typeface="思源黑体 Medium" panose="020B0600000000000000" pitchFamily="34" charset="-122"/>
                <a:ea typeface="思源黑体 Medium" panose="020B0600000000000000" pitchFamily="34" charset="-122"/>
              </a:rPr>
              <a:t>—  </a:t>
            </a:r>
            <a:r>
              <a:rPr lang="zh-CN" altLang="en-US" sz="2800" dirty="0">
                <a:solidFill>
                  <a:srgbClr val="E7820E"/>
                </a:solidFill>
                <a:latin typeface="思源黑体 Medium" panose="020B0600000000000000" pitchFamily="34" charset="-122"/>
                <a:ea typeface="思源黑体 Medium" panose="020B0600000000000000" pitchFamily="34" charset="-122"/>
              </a:rPr>
              <a:t>工作室学习成果汇报</a:t>
            </a:r>
            <a:r>
              <a:rPr lang="zh-CN" altLang="en-US" sz="2800" dirty="0">
                <a:solidFill>
                  <a:srgbClr val="E7820E"/>
                </a:solidFill>
                <a:latin typeface="思源黑体 Medium" panose="020B0600000000000000" pitchFamily="34" charset="-122"/>
                <a:ea typeface="思源黑体 Medium" panose="020B0600000000000000" pitchFamily="34" charset="-122"/>
              </a:rPr>
              <a:t>  </a:t>
            </a:r>
            <a:r>
              <a:rPr lang="en-US" altLang="zh-CN" sz="2800" dirty="0">
                <a:solidFill>
                  <a:srgbClr val="E7820E"/>
                </a:solidFill>
                <a:latin typeface="思源黑体 Medium" panose="020B0600000000000000" pitchFamily="34" charset="-122"/>
                <a:ea typeface="思源黑体 Medium" panose="020B0600000000000000" pitchFamily="34" charset="-122"/>
              </a:rPr>
              <a:t>—</a:t>
            </a:r>
            <a:endParaRPr lang="zh-CN" altLang="en-US" sz="2800" dirty="0">
              <a:solidFill>
                <a:srgbClr val="E7820E"/>
              </a:solidFill>
              <a:latin typeface="思源黑体 Medium" panose="020B0600000000000000" pitchFamily="34" charset="-122"/>
              <a:ea typeface="思源黑体 Medium" panose="020B0600000000000000" pitchFamily="34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2705735" y="3557270"/>
            <a:ext cx="497522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</a:rPr>
              <a:t>汇报人</a:t>
            </a:r>
            <a:r>
              <a:rPr lang="zh-CN" alt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</a:rPr>
              <a:t>：</a:t>
            </a:r>
            <a:r>
              <a:rPr lang="zh-CN" alt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  <a:sym typeface="+mn-ea"/>
              </a:rPr>
              <a:t>太伏小学</a:t>
            </a:r>
            <a:r>
              <a:rPr lang="en-US" altLang="zh-CN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  <a:sym typeface="+mn-ea"/>
              </a:rPr>
              <a:t> </a:t>
            </a:r>
            <a:r>
              <a:rPr lang="zh-CN" alt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</a:rPr>
              <a:t>    </a:t>
            </a:r>
            <a:endParaRPr lang="zh-CN" altLang="en-US" sz="2400" b="1" dirty="0" smtClean="0">
              <a:solidFill>
                <a:schemeClr val="tx1">
                  <a:lumMod val="95000"/>
                  <a:lumOff val="5000"/>
                </a:schemeClr>
              </a:solidFill>
              <a:latin typeface="隶书" panose="02010509060101010101" charset="-122"/>
              <a:ea typeface="隶书" panose="02010509060101010101" charset="-122"/>
              <a:cs typeface="隶书" panose="02010509060101010101" charset="-122"/>
            </a:endParaRPr>
          </a:p>
        </p:txBody>
      </p:sp>
      <p:pic>
        <p:nvPicPr>
          <p:cNvPr id="3" name="图片 2" descr="1649668873616069"/>
          <p:cNvPicPr>
            <a:picLocks noChangeAspect="1"/>
          </p:cNvPicPr>
          <p:nvPr/>
        </p:nvPicPr>
        <p:blipFill>
          <a:blip r:embed="rId2"/>
          <a:srcRect r="49497"/>
          <a:stretch>
            <a:fillRect/>
          </a:stretch>
        </p:blipFill>
        <p:spPr>
          <a:xfrm>
            <a:off x="1792605" y="1457960"/>
            <a:ext cx="8459470" cy="1057275"/>
          </a:xfrm>
          <a:prstGeom prst="rect">
            <a:avLst/>
          </a:prstGeom>
        </p:spPr>
      </p:pic>
      <p:pic>
        <p:nvPicPr>
          <p:cNvPr id="4" name="图片 3" descr="标识3 定稿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8145" y="206375"/>
            <a:ext cx="1034415" cy="96139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529715" y="532130"/>
            <a:ext cx="563435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>
                <a:latin typeface="楷体" panose="02010609060101010101" charset="-122"/>
                <a:ea typeface="楷体" panose="02010609060101010101" charset="-122"/>
              </a:rPr>
              <a:t>泸县余敏名师工作室</a:t>
            </a:r>
            <a:endParaRPr lang="zh-CN" altLang="en-US" sz="2800" b="1">
              <a:latin typeface="楷体" panose="02010609060101010101" charset="-122"/>
              <a:ea typeface="楷体" panose="02010609060101010101" charset="-122"/>
            </a:endParaRPr>
          </a:p>
        </p:txBody>
      </p:sp>
      <p:grpSp>
        <p:nvGrpSpPr>
          <p:cNvPr id="6" name="组合 5" descr="7b0a202020202274657874626f78223a20227b5c2263617465676f72795f69645c223a31303531362c5c2269645c223a32303334333336327d220a7d0a"/>
          <p:cNvGrpSpPr/>
          <p:nvPr/>
        </p:nvGrpSpPr>
        <p:grpSpPr>
          <a:xfrm>
            <a:off x="7334885" y="3312795"/>
            <a:ext cx="2262505" cy="951230"/>
            <a:chOff x="5955" y="3289"/>
            <a:chExt cx="7294" cy="4223"/>
          </a:xfrm>
        </p:grpSpPr>
        <p:sp>
          <p:nvSpPr>
            <p:cNvPr id="53" name="图形 2"/>
            <p:cNvSpPr/>
            <p:nvPr/>
          </p:nvSpPr>
          <p:spPr>
            <a:xfrm>
              <a:off x="6180" y="3289"/>
              <a:ext cx="6840" cy="4217"/>
            </a:xfrm>
            <a:custGeom>
              <a:avLst/>
              <a:gdLst>
                <a:gd name="connsiteX0" fmla="*/ 234062 w 4343538"/>
                <a:gd name="connsiteY0" fmla="*/ 1449434 h 2677893"/>
                <a:gd name="connsiteX1" fmla="*/ 203867 w 4343538"/>
                <a:gd name="connsiteY1" fmla="*/ 1464960 h 2677893"/>
                <a:gd name="connsiteX2" fmla="*/ 197581 w 4343538"/>
                <a:gd name="connsiteY2" fmla="*/ 1448577 h 2677893"/>
                <a:gd name="connsiteX3" fmla="*/ 202724 w 4343538"/>
                <a:gd name="connsiteY3" fmla="*/ 1335611 h 2677893"/>
                <a:gd name="connsiteX4" fmla="*/ 204820 w 4343538"/>
                <a:gd name="connsiteY4" fmla="*/ 1007474 h 2677893"/>
                <a:gd name="connsiteX5" fmla="*/ 223108 w 4343538"/>
                <a:gd name="connsiteY5" fmla="*/ 959183 h 2677893"/>
                <a:gd name="connsiteX6" fmla="*/ 231490 w 4343538"/>
                <a:gd name="connsiteY6" fmla="*/ 932989 h 2677893"/>
                <a:gd name="connsiteX7" fmla="*/ 228918 w 4343538"/>
                <a:gd name="connsiteY7" fmla="*/ 445118 h 2677893"/>
                <a:gd name="connsiteX8" fmla="*/ 272543 w 4343538"/>
                <a:gd name="connsiteY8" fmla="*/ 281765 h 2677893"/>
                <a:gd name="connsiteX9" fmla="*/ 311405 w 4343538"/>
                <a:gd name="connsiteY9" fmla="*/ 277097 h 2677893"/>
                <a:gd name="connsiteX10" fmla="*/ 423704 w 4343538"/>
                <a:gd name="connsiteY10" fmla="*/ 301100 h 2677893"/>
                <a:gd name="connsiteX11" fmla="*/ 527432 w 4343538"/>
                <a:gd name="connsiteY11" fmla="*/ 301672 h 2677893"/>
                <a:gd name="connsiteX12" fmla="*/ 561912 w 4343538"/>
                <a:gd name="connsiteY12" fmla="*/ 330723 h 2677893"/>
                <a:gd name="connsiteX13" fmla="*/ 623158 w 4343538"/>
                <a:gd name="connsiteY13" fmla="*/ 372919 h 2677893"/>
                <a:gd name="connsiteX14" fmla="*/ 1105123 w 4343538"/>
                <a:gd name="connsiteY14" fmla="*/ 372252 h 2677893"/>
                <a:gd name="connsiteX15" fmla="*/ 1149795 w 4343538"/>
                <a:gd name="connsiteY15" fmla="*/ 367299 h 2677893"/>
                <a:gd name="connsiteX16" fmla="*/ 1076072 w 4343538"/>
                <a:gd name="connsiteY16" fmla="*/ 328913 h 2677893"/>
                <a:gd name="connsiteX17" fmla="*/ 1079977 w 4343538"/>
                <a:gd name="connsiteY17" fmla="*/ 316055 h 2677893"/>
                <a:gd name="connsiteX18" fmla="*/ 1232758 w 4343538"/>
                <a:gd name="connsiteY18" fmla="*/ 316055 h 2677893"/>
                <a:gd name="connsiteX19" fmla="*/ 1214279 w 4343538"/>
                <a:gd name="connsiteY19" fmla="*/ 364442 h 2677893"/>
                <a:gd name="connsiteX20" fmla="*/ 1300767 w 4343538"/>
                <a:gd name="connsiteY20" fmla="*/ 364442 h 2677893"/>
                <a:gd name="connsiteX21" fmla="*/ 1297433 w 4343538"/>
                <a:gd name="connsiteY21" fmla="*/ 354726 h 2677893"/>
                <a:gd name="connsiteX22" fmla="*/ 1287622 w 4343538"/>
                <a:gd name="connsiteY22" fmla="*/ 321960 h 2677893"/>
                <a:gd name="connsiteX23" fmla="*/ 1324960 w 4343538"/>
                <a:gd name="connsiteY23" fmla="*/ 314816 h 2677893"/>
                <a:gd name="connsiteX24" fmla="*/ 1336104 w 4343538"/>
                <a:gd name="connsiteY24" fmla="*/ 343772 h 2677893"/>
                <a:gd name="connsiteX25" fmla="*/ 1359345 w 4343538"/>
                <a:gd name="connsiteY25" fmla="*/ 372728 h 2677893"/>
                <a:gd name="connsiteX26" fmla="*/ 1529747 w 4343538"/>
                <a:gd name="connsiteY26" fmla="*/ 372538 h 2677893"/>
                <a:gd name="connsiteX27" fmla="*/ 1532319 w 4343538"/>
                <a:gd name="connsiteY27" fmla="*/ 363203 h 2677893"/>
                <a:gd name="connsiteX28" fmla="*/ 1505268 w 4343538"/>
                <a:gd name="connsiteY28" fmla="*/ 352726 h 2677893"/>
                <a:gd name="connsiteX29" fmla="*/ 1475169 w 4343538"/>
                <a:gd name="connsiteY29" fmla="*/ 330818 h 2677893"/>
                <a:gd name="connsiteX30" fmla="*/ 1505078 w 4343538"/>
                <a:gd name="connsiteY30" fmla="*/ 316245 h 2677893"/>
                <a:gd name="connsiteX31" fmla="*/ 1606043 w 4343538"/>
                <a:gd name="connsiteY31" fmla="*/ 311292 h 2677893"/>
                <a:gd name="connsiteX32" fmla="*/ 1729963 w 4343538"/>
                <a:gd name="connsiteY32" fmla="*/ 348249 h 2677893"/>
                <a:gd name="connsiteX33" fmla="*/ 1826546 w 4343538"/>
                <a:gd name="connsiteY33" fmla="*/ 314340 h 2677893"/>
                <a:gd name="connsiteX34" fmla="*/ 2119821 w 4343538"/>
                <a:gd name="connsiteY34" fmla="*/ 314150 h 2677893"/>
                <a:gd name="connsiteX35" fmla="*/ 2172685 w 4343538"/>
                <a:gd name="connsiteY35" fmla="*/ 337295 h 2677893"/>
                <a:gd name="connsiteX36" fmla="*/ 2253076 w 4343538"/>
                <a:gd name="connsiteY36" fmla="*/ 331771 h 2677893"/>
                <a:gd name="connsiteX37" fmla="*/ 2291938 w 4343538"/>
                <a:gd name="connsiteY37" fmla="*/ 333009 h 2677893"/>
                <a:gd name="connsiteX38" fmla="*/ 2366519 w 4343538"/>
                <a:gd name="connsiteY38" fmla="*/ 371300 h 2677893"/>
                <a:gd name="connsiteX39" fmla="*/ 2798858 w 4343538"/>
                <a:gd name="connsiteY39" fmla="*/ 374538 h 2677893"/>
                <a:gd name="connsiteX40" fmla="*/ 2816289 w 4343538"/>
                <a:gd name="connsiteY40" fmla="*/ 350154 h 2677893"/>
                <a:gd name="connsiteX41" fmla="*/ 2852103 w 4343538"/>
                <a:gd name="connsiteY41" fmla="*/ 313864 h 2677893"/>
                <a:gd name="connsiteX42" fmla="*/ 3159856 w 4343538"/>
                <a:gd name="connsiteY42" fmla="*/ 315388 h 2677893"/>
                <a:gd name="connsiteX43" fmla="*/ 3210148 w 4343538"/>
                <a:gd name="connsiteY43" fmla="*/ 336248 h 2677893"/>
                <a:gd name="connsiteX44" fmla="*/ 3293492 w 4343538"/>
                <a:gd name="connsiteY44" fmla="*/ 329961 h 2677893"/>
                <a:gd name="connsiteX45" fmla="*/ 3327687 w 4343538"/>
                <a:gd name="connsiteY45" fmla="*/ 327008 h 2677893"/>
                <a:gd name="connsiteX46" fmla="*/ 3417126 w 4343538"/>
                <a:gd name="connsiteY46" fmla="*/ 371776 h 2677893"/>
                <a:gd name="connsiteX47" fmla="*/ 3491707 w 4343538"/>
                <a:gd name="connsiteY47" fmla="*/ 298148 h 2677893"/>
                <a:gd name="connsiteX48" fmla="*/ 3489612 w 4343538"/>
                <a:gd name="connsiteY48" fmla="*/ 228520 h 2677893"/>
                <a:gd name="connsiteX49" fmla="*/ 3445511 w 4343538"/>
                <a:gd name="connsiteY49" fmla="*/ 178990 h 2677893"/>
                <a:gd name="connsiteX50" fmla="*/ 3207005 w 4343538"/>
                <a:gd name="connsiteY50" fmla="*/ 133079 h 2677893"/>
                <a:gd name="connsiteX51" fmla="*/ 3163666 w 4343538"/>
                <a:gd name="connsiteY51" fmla="*/ 132984 h 2677893"/>
                <a:gd name="connsiteX52" fmla="*/ 2875821 w 4343538"/>
                <a:gd name="connsiteY52" fmla="*/ 180609 h 2677893"/>
                <a:gd name="connsiteX53" fmla="*/ 2716944 w 4343538"/>
                <a:gd name="connsiteY53" fmla="*/ 176990 h 2677893"/>
                <a:gd name="connsiteX54" fmla="*/ 2691036 w 4343538"/>
                <a:gd name="connsiteY54" fmla="*/ 164988 h 2677893"/>
                <a:gd name="connsiteX55" fmla="*/ 2605691 w 4343538"/>
                <a:gd name="connsiteY55" fmla="*/ 159083 h 2677893"/>
                <a:gd name="connsiteX56" fmla="*/ 2528063 w 4343538"/>
                <a:gd name="connsiteY56" fmla="*/ 150891 h 2677893"/>
                <a:gd name="connsiteX57" fmla="*/ 2354231 w 4343538"/>
                <a:gd name="connsiteY57" fmla="*/ 173275 h 2677893"/>
                <a:gd name="connsiteX58" fmla="*/ 2212500 w 4343538"/>
                <a:gd name="connsiteY58" fmla="*/ 150129 h 2677893"/>
                <a:gd name="connsiteX59" fmla="*/ 2209642 w 4343538"/>
                <a:gd name="connsiteY59" fmla="*/ 149843 h 2677893"/>
                <a:gd name="connsiteX60" fmla="*/ 1858931 w 4343538"/>
                <a:gd name="connsiteY60" fmla="*/ 174418 h 2677893"/>
                <a:gd name="connsiteX61" fmla="*/ 1729487 w 4343538"/>
                <a:gd name="connsiteY61" fmla="*/ 180419 h 2677893"/>
                <a:gd name="connsiteX62" fmla="*/ 1601947 w 4343538"/>
                <a:gd name="connsiteY62" fmla="*/ 180133 h 2677893"/>
                <a:gd name="connsiteX63" fmla="*/ 1411828 w 4343538"/>
                <a:gd name="connsiteY63" fmla="*/ 169655 h 2677893"/>
                <a:gd name="connsiteX64" fmla="*/ 1340200 w 4343538"/>
                <a:gd name="connsiteY64" fmla="*/ 174989 h 2677893"/>
                <a:gd name="connsiteX65" fmla="*/ 1234282 w 4343538"/>
                <a:gd name="connsiteY65" fmla="*/ 179942 h 2677893"/>
                <a:gd name="connsiteX66" fmla="*/ 1165416 w 4343538"/>
                <a:gd name="connsiteY66" fmla="*/ 183943 h 2677893"/>
                <a:gd name="connsiteX67" fmla="*/ 1129888 w 4343538"/>
                <a:gd name="connsiteY67" fmla="*/ 165369 h 2677893"/>
                <a:gd name="connsiteX68" fmla="*/ 1066071 w 4343538"/>
                <a:gd name="connsiteY68" fmla="*/ 126031 h 2677893"/>
                <a:gd name="connsiteX69" fmla="*/ 665449 w 4343538"/>
                <a:gd name="connsiteY69" fmla="*/ 126317 h 2677893"/>
                <a:gd name="connsiteX70" fmla="*/ 626682 w 4343538"/>
                <a:gd name="connsiteY70" fmla="*/ 82692 h 2677893"/>
                <a:gd name="connsiteX71" fmla="*/ 672497 w 4343538"/>
                <a:gd name="connsiteY71" fmla="*/ 50117 h 2677893"/>
                <a:gd name="connsiteX72" fmla="*/ 1014159 w 4343538"/>
                <a:gd name="connsiteY72" fmla="*/ 59642 h 2677893"/>
                <a:gd name="connsiteX73" fmla="*/ 1199897 w 4343538"/>
                <a:gd name="connsiteY73" fmla="*/ 59356 h 2677893"/>
                <a:gd name="connsiteX74" fmla="*/ 1308863 w 4343538"/>
                <a:gd name="connsiteY74" fmla="*/ 36210 h 2677893"/>
                <a:gd name="connsiteX75" fmla="*/ 1563466 w 4343538"/>
                <a:gd name="connsiteY75" fmla="*/ 19446 h 2677893"/>
                <a:gd name="connsiteX76" fmla="*/ 1731106 w 4343538"/>
                <a:gd name="connsiteY76" fmla="*/ 46116 h 2677893"/>
                <a:gd name="connsiteX77" fmla="*/ 2084674 w 4343538"/>
                <a:gd name="connsiteY77" fmla="*/ 58784 h 2677893"/>
                <a:gd name="connsiteX78" fmla="*/ 2136776 w 4343538"/>
                <a:gd name="connsiteY78" fmla="*/ 24780 h 2677893"/>
                <a:gd name="connsiteX79" fmla="*/ 2169161 w 4343538"/>
                <a:gd name="connsiteY79" fmla="*/ 3539 h 2677893"/>
                <a:gd name="connsiteX80" fmla="*/ 2348040 w 4343538"/>
                <a:gd name="connsiteY80" fmla="*/ 11540 h 2677893"/>
                <a:gd name="connsiteX81" fmla="*/ 2425955 w 4343538"/>
                <a:gd name="connsiteY81" fmla="*/ 5730 h 2677893"/>
                <a:gd name="connsiteX82" fmla="*/ 2600072 w 4343538"/>
                <a:gd name="connsiteY82" fmla="*/ 19351 h 2677893"/>
                <a:gd name="connsiteX83" fmla="*/ 2737613 w 4343538"/>
                <a:gd name="connsiteY83" fmla="*/ 34972 h 2677893"/>
                <a:gd name="connsiteX84" fmla="*/ 2793810 w 4343538"/>
                <a:gd name="connsiteY84" fmla="*/ 15350 h 2677893"/>
                <a:gd name="connsiteX85" fmla="*/ 2908682 w 4343538"/>
                <a:gd name="connsiteY85" fmla="*/ 27257 h 2677893"/>
                <a:gd name="connsiteX86" fmla="*/ 2976023 w 4343538"/>
                <a:gd name="connsiteY86" fmla="*/ 23447 h 2677893"/>
                <a:gd name="connsiteX87" fmla="*/ 3041746 w 4343538"/>
                <a:gd name="connsiteY87" fmla="*/ 23161 h 2677893"/>
                <a:gd name="connsiteX88" fmla="*/ 3137377 w 4343538"/>
                <a:gd name="connsiteY88" fmla="*/ 49069 h 2677893"/>
                <a:gd name="connsiteX89" fmla="*/ 3176144 w 4343538"/>
                <a:gd name="connsiteY89" fmla="*/ 24018 h 2677893"/>
                <a:gd name="connsiteX90" fmla="*/ 3213958 w 4343538"/>
                <a:gd name="connsiteY90" fmla="*/ 4301 h 2677893"/>
                <a:gd name="connsiteX91" fmla="*/ 3361215 w 4343538"/>
                <a:gd name="connsiteY91" fmla="*/ 6778 h 2677893"/>
                <a:gd name="connsiteX92" fmla="*/ 3437986 w 4343538"/>
                <a:gd name="connsiteY92" fmla="*/ 30876 h 2677893"/>
                <a:gd name="connsiteX93" fmla="*/ 3538284 w 4343538"/>
                <a:gd name="connsiteY93" fmla="*/ 28876 h 2677893"/>
                <a:gd name="connsiteX94" fmla="*/ 3637344 w 4343538"/>
                <a:gd name="connsiteY94" fmla="*/ 26114 h 2677893"/>
                <a:gd name="connsiteX95" fmla="*/ 3682302 w 4343538"/>
                <a:gd name="connsiteY95" fmla="*/ 36972 h 2677893"/>
                <a:gd name="connsiteX96" fmla="*/ 3805080 w 4343538"/>
                <a:gd name="connsiteY96" fmla="*/ 23447 h 2677893"/>
                <a:gd name="connsiteX97" fmla="*/ 3912522 w 4343538"/>
                <a:gd name="connsiteY97" fmla="*/ 6111 h 2677893"/>
                <a:gd name="connsiteX98" fmla="*/ 3942049 w 4343538"/>
                <a:gd name="connsiteY98" fmla="*/ 20589 h 2677893"/>
                <a:gd name="connsiteX99" fmla="*/ 4024059 w 4343538"/>
                <a:gd name="connsiteY99" fmla="*/ 18970 h 2677893"/>
                <a:gd name="connsiteX100" fmla="*/ 4074065 w 4343538"/>
                <a:gd name="connsiteY100" fmla="*/ 18779 h 2677893"/>
                <a:gd name="connsiteX101" fmla="*/ 4144265 w 4343538"/>
                <a:gd name="connsiteY101" fmla="*/ 46783 h 2677893"/>
                <a:gd name="connsiteX102" fmla="*/ 4286188 w 4343538"/>
                <a:gd name="connsiteY102" fmla="*/ 53260 h 2677893"/>
                <a:gd name="connsiteX103" fmla="*/ 4327716 w 4343538"/>
                <a:gd name="connsiteY103" fmla="*/ 107648 h 2677893"/>
                <a:gd name="connsiteX104" fmla="*/ 4299618 w 4343538"/>
                <a:gd name="connsiteY104" fmla="*/ 119268 h 2677893"/>
                <a:gd name="connsiteX105" fmla="*/ 4183794 w 4343538"/>
                <a:gd name="connsiteY105" fmla="*/ 109076 h 2677893"/>
                <a:gd name="connsiteX106" fmla="*/ 4060826 w 4343538"/>
                <a:gd name="connsiteY106" fmla="*/ 121268 h 2677893"/>
                <a:gd name="connsiteX107" fmla="*/ 3750787 w 4343538"/>
                <a:gd name="connsiteY107" fmla="*/ 128126 h 2677893"/>
                <a:gd name="connsiteX108" fmla="*/ 3635344 w 4343538"/>
                <a:gd name="connsiteY108" fmla="*/ 170227 h 2677893"/>
                <a:gd name="connsiteX109" fmla="*/ 3595434 w 4343538"/>
                <a:gd name="connsiteY109" fmla="*/ 162035 h 2677893"/>
                <a:gd name="connsiteX110" fmla="*/ 3557525 w 4343538"/>
                <a:gd name="connsiteY110" fmla="*/ 159273 h 2677893"/>
                <a:gd name="connsiteX111" fmla="*/ 3521235 w 4343538"/>
                <a:gd name="connsiteY111" fmla="*/ 244617 h 2677893"/>
                <a:gd name="connsiteX112" fmla="*/ 3527807 w 4343538"/>
                <a:gd name="connsiteY112" fmla="*/ 325294 h 2677893"/>
                <a:gd name="connsiteX113" fmla="*/ 3579242 w 4343538"/>
                <a:gd name="connsiteY113" fmla="*/ 372062 h 2677893"/>
                <a:gd name="connsiteX114" fmla="*/ 3976720 w 4343538"/>
                <a:gd name="connsiteY114" fmla="*/ 367394 h 2677893"/>
                <a:gd name="connsiteX115" fmla="*/ 4208749 w 4343538"/>
                <a:gd name="connsiteY115" fmla="*/ 370061 h 2677893"/>
                <a:gd name="connsiteX116" fmla="*/ 4289807 w 4343538"/>
                <a:gd name="connsiteY116" fmla="*/ 366442 h 2677893"/>
                <a:gd name="connsiteX117" fmla="*/ 4322001 w 4343538"/>
                <a:gd name="connsiteY117" fmla="*/ 400446 h 2677893"/>
                <a:gd name="connsiteX118" fmla="*/ 4327335 w 4343538"/>
                <a:gd name="connsiteY118" fmla="*/ 495506 h 2677893"/>
                <a:gd name="connsiteX119" fmla="*/ 4340289 w 4343538"/>
                <a:gd name="connsiteY119" fmla="*/ 662955 h 2677893"/>
                <a:gd name="connsiteX120" fmla="*/ 4327050 w 4343538"/>
                <a:gd name="connsiteY120" fmla="*/ 702960 h 2677893"/>
                <a:gd name="connsiteX121" fmla="*/ 4316572 w 4343538"/>
                <a:gd name="connsiteY121" fmla="*/ 821737 h 2677893"/>
                <a:gd name="connsiteX122" fmla="*/ 4335527 w 4343538"/>
                <a:gd name="connsiteY122" fmla="*/ 895746 h 2677893"/>
                <a:gd name="connsiteX123" fmla="*/ 4335146 w 4343538"/>
                <a:gd name="connsiteY123" fmla="*/ 1147873 h 2677893"/>
                <a:gd name="connsiteX124" fmla="*/ 4330002 w 4343538"/>
                <a:gd name="connsiteY124" fmla="*/ 1193879 h 2677893"/>
                <a:gd name="connsiteX125" fmla="*/ 4327431 w 4343538"/>
                <a:gd name="connsiteY125" fmla="*/ 1337516 h 2677893"/>
                <a:gd name="connsiteX126" fmla="*/ 4306476 w 4343538"/>
                <a:gd name="connsiteY126" fmla="*/ 1425717 h 2677893"/>
                <a:gd name="connsiteX127" fmla="*/ 4326573 w 4343538"/>
                <a:gd name="connsiteY127" fmla="*/ 1512109 h 2677893"/>
                <a:gd name="connsiteX128" fmla="*/ 4327335 w 4343538"/>
                <a:gd name="connsiteY128" fmla="*/ 1566973 h 2677893"/>
                <a:gd name="connsiteX129" fmla="*/ 4312953 w 4343538"/>
                <a:gd name="connsiteY129" fmla="*/ 1627933 h 2677893"/>
                <a:gd name="connsiteX130" fmla="*/ 4323430 w 4343538"/>
                <a:gd name="connsiteY130" fmla="*/ 1727565 h 2677893"/>
                <a:gd name="connsiteX131" fmla="*/ 4328193 w 4343538"/>
                <a:gd name="connsiteY131" fmla="*/ 1758616 h 2677893"/>
                <a:gd name="connsiteX132" fmla="*/ 4313905 w 4343538"/>
                <a:gd name="connsiteY132" fmla="*/ 1893109 h 2677893"/>
                <a:gd name="connsiteX133" fmla="*/ 4309333 w 4343538"/>
                <a:gd name="connsiteY133" fmla="*/ 1919303 h 2677893"/>
                <a:gd name="connsiteX134" fmla="*/ 4312953 w 4343538"/>
                <a:gd name="connsiteY134" fmla="*/ 2032555 h 2677893"/>
                <a:gd name="connsiteX135" fmla="*/ 4320382 w 4343538"/>
                <a:gd name="connsiteY135" fmla="*/ 2168953 h 2677893"/>
                <a:gd name="connsiteX136" fmla="*/ 4298760 w 4343538"/>
                <a:gd name="connsiteY136" fmla="*/ 2313543 h 2677893"/>
                <a:gd name="connsiteX137" fmla="*/ 4257041 w 4343538"/>
                <a:gd name="connsiteY137" fmla="*/ 2336593 h 2677893"/>
                <a:gd name="connsiteX138" fmla="*/ 4014248 w 4343538"/>
                <a:gd name="connsiteY138" fmla="*/ 2332783 h 2677893"/>
                <a:gd name="connsiteX139" fmla="*/ 3558477 w 4343538"/>
                <a:gd name="connsiteY139" fmla="*/ 2333450 h 2677893"/>
                <a:gd name="connsiteX140" fmla="*/ 3478563 w 4343538"/>
                <a:gd name="connsiteY140" fmla="*/ 2352309 h 2677893"/>
                <a:gd name="connsiteX141" fmla="*/ 3355976 w 4343538"/>
                <a:gd name="connsiteY141" fmla="*/ 2341641 h 2677893"/>
                <a:gd name="connsiteX142" fmla="*/ 3329782 w 4343538"/>
                <a:gd name="connsiteY142" fmla="*/ 2342403 h 2677893"/>
                <a:gd name="connsiteX143" fmla="*/ 3239295 w 4343538"/>
                <a:gd name="connsiteY143" fmla="*/ 2343927 h 2677893"/>
                <a:gd name="connsiteX144" fmla="*/ 3215863 w 4343538"/>
                <a:gd name="connsiteY144" fmla="*/ 2334402 h 2677893"/>
                <a:gd name="connsiteX145" fmla="*/ 2998503 w 4343538"/>
                <a:gd name="connsiteY145" fmla="*/ 2330307 h 2677893"/>
                <a:gd name="connsiteX146" fmla="*/ 2675129 w 4343538"/>
                <a:gd name="connsiteY146" fmla="*/ 2353071 h 2677893"/>
                <a:gd name="connsiteX147" fmla="*/ 2113440 w 4343538"/>
                <a:gd name="connsiteY147" fmla="*/ 2361739 h 2677893"/>
                <a:gd name="connsiteX148" fmla="*/ 1936179 w 4343538"/>
                <a:gd name="connsiteY148" fmla="*/ 2334212 h 2677893"/>
                <a:gd name="connsiteX149" fmla="*/ 1729296 w 4343538"/>
                <a:gd name="connsiteY149" fmla="*/ 2352881 h 2677893"/>
                <a:gd name="connsiteX150" fmla="*/ 1642619 w 4343538"/>
                <a:gd name="connsiteY150" fmla="*/ 2358310 h 2677893"/>
                <a:gd name="connsiteX151" fmla="*/ 1247998 w 4343538"/>
                <a:gd name="connsiteY151" fmla="*/ 2361549 h 2677893"/>
                <a:gd name="connsiteX152" fmla="*/ 894430 w 4343538"/>
                <a:gd name="connsiteY152" fmla="*/ 2326687 h 2677893"/>
                <a:gd name="connsiteX153" fmla="*/ 788988 w 4343538"/>
                <a:gd name="connsiteY153" fmla="*/ 2332878 h 2677893"/>
                <a:gd name="connsiteX154" fmla="*/ 568389 w 4343538"/>
                <a:gd name="connsiteY154" fmla="*/ 2358882 h 2677893"/>
                <a:gd name="connsiteX155" fmla="*/ 263970 w 4343538"/>
                <a:gd name="connsiteY155" fmla="*/ 2362882 h 2677893"/>
                <a:gd name="connsiteX156" fmla="*/ 223584 w 4343538"/>
                <a:gd name="connsiteY156" fmla="*/ 2393267 h 2677893"/>
                <a:gd name="connsiteX157" fmla="*/ 275019 w 4343538"/>
                <a:gd name="connsiteY157" fmla="*/ 2509758 h 2677893"/>
                <a:gd name="connsiteX158" fmla="*/ 449993 w 4343538"/>
                <a:gd name="connsiteY158" fmla="*/ 2592149 h 2677893"/>
                <a:gd name="connsiteX159" fmla="*/ 586201 w 4343538"/>
                <a:gd name="connsiteY159" fmla="*/ 2607389 h 2677893"/>
                <a:gd name="connsiteX160" fmla="*/ 621062 w 4343538"/>
                <a:gd name="connsiteY160" fmla="*/ 2650727 h 2677893"/>
                <a:gd name="connsiteX161" fmla="*/ 591916 w 4343538"/>
                <a:gd name="connsiteY161" fmla="*/ 2675111 h 2677893"/>
                <a:gd name="connsiteX162" fmla="*/ 247206 w 4343538"/>
                <a:gd name="connsiteY162" fmla="*/ 2674254 h 2677893"/>
                <a:gd name="connsiteX163" fmla="*/ 67850 w 4343538"/>
                <a:gd name="connsiteY163" fmla="*/ 2632059 h 2677893"/>
                <a:gd name="connsiteX164" fmla="*/ 6414 w 4343538"/>
                <a:gd name="connsiteY164" fmla="*/ 2524617 h 2677893"/>
                <a:gd name="connsiteX165" fmla="*/ 8891 w 4343538"/>
                <a:gd name="connsiteY165" fmla="*/ 2037603 h 2677893"/>
                <a:gd name="connsiteX166" fmla="*/ 5843 w 4343538"/>
                <a:gd name="connsiteY166" fmla="*/ 1700895 h 2677893"/>
                <a:gd name="connsiteX167" fmla="*/ 6700 w 4343538"/>
                <a:gd name="connsiteY167" fmla="*/ 1555733 h 2677893"/>
                <a:gd name="connsiteX168" fmla="*/ 28131 w 4343538"/>
                <a:gd name="connsiteY168" fmla="*/ 1486011 h 2677893"/>
                <a:gd name="connsiteX169" fmla="*/ 27845 w 4343538"/>
                <a:gd name="connsiteY169" fmla="*/ 1439814 h 2677893"/>
                <a:gd name="connsiteX170" fmla="*/ 7462 w 4343538"/>
                <a:gd name="connsiteY170" fmla="*/ 1348470 h 2677893"/>
                <a:gd name="connsiteX171" fmla="*/ 1556 w 4343538"/>
                <a:gd name="connsiteY171" fmla="*/ 1058719 h 2677893"/>
                <a:gd name="connsiteX172" fmla="*/ 32 w 4343538"/>
                <a:gd name="connsiteY172" fmla="*/ 841835 h 2677893"/>
                <a:gd name="connsiteX173" fmla="*/ 10796 w 4343538"/>
                <a:gd name="connsiteY173" fmla="*/ 820213 h 2677893"/>
                <a:gd name="connsiteX174" fmla="*/ 31084 w 4343538"/>
                <a:gd name="connsiteY174" fmla="*/ 836120 h 2677893"/>
                <a:gd name="connsiteX175" fmla="*/ 40895 w 4343538"/>
                <a:gd name="connsiteY175" fmla="*/ 941942 h 2677893"/>
                <a:gd name="connsiteX176" fmla="*/ 58706 w 4343538"/>
                <a:gd name="connsiteY176" fmla="*/ 1077102 h 2677893"/>
                <a:gd name="connsiteX177" fmla="*/ 65564 w 4343538"/>
                <a:gd name="connsiteY177" fmla="*/ 1125299 h 2677893"/>
                <a:gd name="connsiteX178" fmla="*/ 65088 w 4343538"/>
                <a:gd name="connsiteY178" fmla="*/ 1517443 h 2677893"/>
                <a:gd name="connsiteX179" fmla="*/ 50705 w 4343538"/>
                <a:gd name="connsiteY179" fmla="*/ 1593071 h 2677893"/>
                <a:gd name="connsiteX180" fmla="*/ 52039 w 4343538"/>
                <a:gd name="connsiteY180" fmla="*/ 1689179 h 2677893"/>
                <a:gd name="connsiteX181" fmla="*/ 74708 w 4343538"/>
                <a:gd name="connsiteY181" fmla="*/ 1894538 h 2677893"/>
                <a:gd name="connsiteX182" fmla="*/ 95473 w 4343538"/>
                <a:gd name="connsiteY182" fmla="*/ 2020934 h 2677893"/>
                <a:gd name="connsiteX183" fmla="*/ 88520 w 4343538"/>
                <a:gd name="connsiteY183" fmla="*/ 2065130 h 2677893"/>
                <a:gd name="connsiteX184" fmla="*/ 86043 w 4343538"/>
                <a:gd name="connsiteY184" fmla="*/ 2112851 h 2677893"/>
                <a:gd name="connsiteX185" fmla="*/ 100902 w 4343538"/>
                <a:gd name="connsiteY185" fmla="*/ 2173716 h 2677893"/>
                <a:gd name="connsiteX186" fmla="*/ 101664 w 4343538"/>
                <a:gd name="connsiteY186" fmla="*/ 2368216 h 2677893"/>
                <a:gd name="connsiteX187" fmla="*/ 103760 w 4343538"/>
                <a:gd name="connsiteY187" fmla="*/ 2396791 h 2677893"/>
                <a:gd name="connsiteX188" fmla="*/ 129096 w 4343538"/>
                <a:gd name="connsiteY188" fmla="*/ 2428605 h 2677893"/>
                <a:gd name="connsiteX189" fmla="*/ 152813 w 4343538"/>
                <a:gd name="connsiteY189" fmla="*/ 2400506 h 2677893"/>
                <a:gd name="connsiteX190" fmla="*/ 203582 w 4343538"/>
                <a:gd name="connsiteY190" fmla="*/ 2033222 h 2677893"/>
                <a:gd name="connsiteX191" fmla="*/ 203010 w 4343538"/>
                <a:gd name="connsiteY191" fmla="*/ 1763093 h 2677893"/>
                <a:gd name="connsiteX192" fmla="*/ 212059 w 4343538"/>
                <a:gd name="connsiteY192" fmla="*/ 1718230 h 2677893"/>
                <a:gd name="connsiteX193" fmla="*/ 213773 w 4343538"/>
                <a:gd name="connsiteY193" fmla="*/ 1650126 h 2677893"/>
                <a:gd name="connsiteX194" fmla="*/ 223870 w 4343538"/>
                <a:gd name="connsiteY194" fmla="*/ 1539065 h 2677893"/>
                <a:gd name="connsiteX195" fmla="*/ 234062 w 4343538"/>
                <a:gd name="connsiteY195" fmla="*/ 1449434 h 26778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</a:cxnLst>
              <a:rect l="l" t="t" r="r" b="b"/>
              <a:pathLst>
                <a:path w="4343538" h="2677893">
                  <a:moveTo>
                    <a:pt x="234062" y="1449434"/>
                  </a:moveTo>
                  <a:cubicBezTo>
                    <a:pt x="218631" y="1457340"/>
                    <a:pt x="212249" y="1460674"/>
                    <a:pt x="203867" y="1464960"/>
                  </a:cubicBezTo>
                  <a:cubicBezTo>
                    <a:pt x="201296" y="1458483"/>
                    <a:pt x="197390" y="1453435"/>
                    <a:pt x="197581" y="1448577"/>
                  </a:cubicBezTo>
                  <a:cubicBezTo>
                    <a:pt x="198914" y="1410954"/>
                    <a:pt x="202343" y="1373330"/>
                    <a:pt x="202724" y="1335611"/>
                  </a:cubicBezTo>
                  <a:cubicBezTo>
                    <a:pt x="203772" y="1226264"/>
                    <a:pt x="202820" y="1116821"/>
                    <a:pt x="204820" y="1007474"/>
                  </a:cubicBezTo>
                  <a:cubicBezTo>
                    <a:pt x="205106" y="991282"/>
                    <a:pt x="216917" y="975375"/>
                    <a:pt x="223108" y="959183"/>
                  </a:cubicBezTo>
                  <a:cubicBezTo>
                    <a:pt x="226346" y="950610"/>
                    <a:pt x="231490" y="941752"/>
                    <a:pt x="231490" y="932989"/>
                  </a:cubicBezTo>
                  <a:cubicBezTo>
                    <a:pt x="231395" y="770397"/>
                    <a:pt x="233014" y="607710"/>
                    <a:pt x="228918" y="445118"/>
                  </a:cubicBezTo>
                  <a:cubicBezTo>
                    <a:pt x="227394" y="384444"/>
                    <a:pt x="235205" y="330533"/>
                    <a:pt x="272543" y="281765"/>
                  </a:cubicBezTo>
                  <a:cubicBezTo>
                    <a:pt x="285306" y="265096"/>
                    <a:pt x="294355" y="261476"/>
                    <a:pt x="311405" y="277097"/>
                  </a:cubicBezTo>
                  <a:cubicBezTo>
                    <a:pt x="343504" y="306625"/>
                    <a:pt x="383223" y="304244"/>
                    <a:pt x="423704" y="301100"/>
                  </a:cubicBezTo>
                  <a:cubicBezTo>
                    <a:pt x="458090" y="298433"/>
                    <a:pt x="492856" y="300719"/>
                    <a:pt x="527432" y="301672"/>
                  </a:cubicBezTo>
                  <a:cubicBezTo>
                    <a:pt x="545815" y="302243"/>
                    <a:pt x="556483" y="311959"/>
                    <a:pt x="561912" y="330723"/>
                  </a:cubicBezTo>
                  <a:cubicBezTo>
                    <a:pt x="570485" y="360346"/>
                    <a:pt x="591821" y="373014"/>
                    <a:pt x="623158" y="372919"/>
                  </a:cubicBezTo>
                  <a:cubicBezTo>
                    <a:pt x="783845" y="372252"/>
                    <a:pt x="944436" y="372633"/>
                    <a:pt x="1105123" y="372252"/>
                  </a:cubicBezTo>
                  <a:cubicBezTo>
                    <a:pt x="1118077" y="372252"/>
                    <a:pt x="1130936" y="369490"/>
                    <a:pt x="1149795" y="367299"/>
                  </a:cubicBezTo>
                  <a:cubicBezTo>
                    <a:pt x="1121030" y="352345"/>
                    <a:pt x="1098551" y="340629"/>
                    <a:pt x="1076072" y="328913"/>
                  </a:cubicBezTo>
                  <a:cubicBezTo>
                    <a:pt x="1077405" y="324627"/>
                    <a:pt x="1078644" y="320341"/>
                    <a:pt x="1079977" y="316055"/>
                  </a:cubicBezTo>
                  <a:cubicBezTo>
                    <a:pt x="1128936" y="316055"/>
                    <a:pt x="1177799" y="316055"/>
                    <a:pt x="1232758" y="316055"/>
                  </a:cubicBezTo>
                  <a:cubicBezTo>
                    <a:pt x="1225043" y="336248"/>
                    <a:pt x="1220090" y="349202"/>
                    <a:pt x="1214279" y="364442"/>
                  </a:cubicBezTo>
                  <a:cubicBezTo>
                    <a:pt x="1242854" y="364442"/>
                    <a:pt x="1270953" y="364442"/>
                    <a:pt x="1300767" y="364442"/>
                  </a:cubicBezTo>
                  <a:cubicBezTo>
                    <a:pt x="1299624" y="360917"/>
                    <a:pt x="1299624" y="356155"/>
                    <a:pt x="1297433" y="354726"/>
                  </a:cubicBezTo>
                  <a:cubicBezTo>
                    <a:pt x="1284479" y="346249"/>
                    <a:pt x="1275239" y="333581"/>
                    <a:pt x="1287622" y="321960"/>
                  </a:cubicBezTo>
                  <a:cubicBezTo>
                    <a:pt x="1295718" y="314340"/>
                    <a:pt x="1313435" y="312054"/>
                    <a:pt x="1324960" y="314816"/>
                  </a:cubicBezTo>
                  <a:cubicBezTo>
                    <a:pt x="1330961" y="316245"/>
                    <a:pt x="1338676" y="335486"/>
                    <a:pt x="1336104" y="343772"/>
                  </a:cubicBezTo>
                  <a:cubicBezTo>
                    <a:pt x="1328865" y="367871"/>
                    <a:pt x="1337628" y="373014"/>
                    <a:pt x="1359345" y="372728"/>
                  </a:cubicBezTo>
                  <a:cubicBezTo>
                    <a:pt x="1416114" y="372062"/>
                    <a:pt x="1472979" y="372538"/>
                    <a:pt x="1529747" y="372538"/>
                  </a:cubicBezTo>
                  <a:cubicBezTo>
                    <a:pt x="1530605" y="369395"/>
                    <a:pt x="1531462" y="366347"/>
                    <a:pt x="1532319" y="363203"/>
                  </a:cubicBezTo>
                  <a:cubicBezTo>
                    <a:pt x="1523271" y="359774"/>
                    <a:pt x="1513460" y="357584"/>
                    <a:pt x="1505268" y="352726"/>
                  </a:cubicBezTo>
                  <a:cubicBezTo>
                    <a:pt x="1494600" y="346535"/>
                    <a:pt x="1485171" y="338248"/>
                    <a:pt x="1475169" y="330818"/>
                  </a:cubicBezTo>
                  <a:cubicBezTo>
                    <a:pt x="1485171" y="325770"/>
                    <a:pt x="1494696" y="317388"/>
                    <a:pt x="1505078" y="316245"/>
                  </a:cubicBezTo>
                  <a:cubicBezTo>
                    <a:pt x="1538701" y="312721"/>
                    <a:pt x="1573372" y="306244"/>
                    <a:pt x="1606043" y="311292"/>
                  </a:cubicBezTo>
                  <a:cubicBezTo>
                    <a:pt x="1646524" y="317674"/>
                    <a:pt x="1685386" y="334438"/>
                    <a:pt x="1729963" y="348249"/>
                  </a:cubicBezTo>
                  <a:cubicBezTo>
                    <a:pt x="1745489" y="309482"/>
                    <a:pt x="1786256" y="313959"/>
                    <a:pt x="1826546" y="314340"/>
                  </a:cubicBezTo>
                  <a:cubicBezTo>
                    <a:pt x="1924273" y="315197"/>
                    <a:pt x="2022000" y="315197"/>
                    <a:pt x="2119821" y="314150"/>
                  </a:cubicBezTo>
                  <a:cubicBezTo>
                    <a:pt x="2142110" y="313959"/>
                    <a:pt x="2157731" y="320627"/>
                    <a:pt x="2172685" y="337295"/>
                  </a:cubicBezTo>
                  <a:cubicBezTo>
                    <a:pt x="2204975" y="373490"/>
                    <a:pt x="2224025" y="372062"/>
                    <a:pt x="2253076" y="331771"/>
                  </a:cubicBezTo>
                  <a:cubicBezTo>
                    <a:pt x="2268316" y="310721"/>
                    <a:pt x="2281080" y="312721"/>
                    <a:pt x="2291938" y="333009"/>
                  </a:cubicBezTo>
                  <a:cubicBezTo>
                    <a:pt x="2308321" y="363680"/>
                    <a:pt x="2333467" y="371300"/>
                    <a:pt x="2366519" y="371300"/>
                  </a:cubicBezTo>
                  <a:cubicBezTo>
                    <a:pt x="2510632" y="371204"/>
                    <a:pt x="2654745" y="372538"/>
                    <a:pt x="2798858" y="374538"/>
                  </a:cubicBezTo>
                  <a:cubicBezTo>
                    <a:pt x="2820480" y="374824"/>
                    <a:pt x="2818575" y="361298"/>
                    <a:pt x="2816289" y="350154"/>
                  </a:cubicBezTo>
                  <a:cubicBezTo>
                    <a:pt x="2809717" y="318341"/>
                    <a:pt x="2824005" y="313483"/>
                    <a:pt x="2852103" y="313864"/>
                  </a:cubicBezTo>
                  <a:cubicBezTo>
                    <a:pt x="2954688" y="315388"/>
                    <a:pt x="3057272" y="313483"/>
                    <a:pt x="3159856" y="315388"/>
                  </a:cubicBezTo>
                  <a:cubicBezTo>
                    <a:pt x="3176906" y="315674"/>
                    <a:pt x="3197480" y="324532"/>
                    <a:pt x="3210148" y="336248"/>
                  </a:cubicBezTo>
                  <a:cubicBezTo>
                    <a:pt x="3250153" y="373300"/>
                    <a:pt x="3261488" y="374157"/>
                    <a:pt x="3293492" y="329961"/>
                  </a:cubicBezTo>
                  <a:cubicBezTo>
                    <a:pt x="3304922" y="314054"/>
                    <a:pt x="3318352" y="310911"/>
                    <a:pt x="3327687" y="327008"/>
                  </a:cubicBezTo>
                  <a:cubicBezTo>
                    <a:pt x="3348356" y="362346"/>
                    <a:pt x="3383217" y="367109"/>
                    <a:pt x="3417126" y="371776"/>
                  </a:cubicBezTo>
                  <a:cubicBezTo>
                    <a:pt x="3496946" y="382825"/>
                    <a:pt x="3499803" y="378729"/>
                    <a:pt x="3491707" y="298148"/>
                  </a:cubicBezTo>
                  <a:cubicBezTo>
                    <a:pt x="3489421" y="275097"/>
                    <a:pt x="3490755" y="251761"/>
                    <a:pt x="3489612" y="228520"/>
                  </a:cubicBezTo>
                  <a:cubicBezTo>
                    <a:pt x="3488183" y="200516"/>
                    <a:pt x="3472657" y="184324"/>
                    <a:pt x="3445511" y="178990"/>
                  </a:cubicBezTo>
                  <a:cubicBezTo>
                    <a:pt x="3366072" y="163559"/>
                    <a:pt x="3286634" y="147748"/>
                    <a:pt x="3207005" y="133079"/>
                  </a:cubicBezTo>
                  <a:cubicBezTo>
                    <a:pt x="3193003" y="130508"/>
                    <a:pt x="3177763" y="130698"/>
                    <a:pt x="3163666" y="132984"/>
                  </a:cubicBezTo>
                  <a:cubicBezTo>
                    <a:pt x="3067654" y="148796"/>
                    <a:pt x="2972309" y="168989"/>
                    <a:pt x="2875821" y="180609"/>
                  </a:cubicBezTo>
                  <a:cubicBezTo>
                    <a:pt x="2823719" y="186896"/>
                    <a:pt x="2769903" y="179561"/>
                    <a:pt x="2716944" y="176990"/>
                  </a:cubicBezTo>
                  <a:cubicBezTo>
                    <a:pt x="2708085" y="176609"/>
                    <a:pt x="2697894" y="171179"/>
                    <a:pt x="2691036" y="164988"/>
                  </a:cubicBezTo>
                  <a:cubicBezTo>
                    <a:pt x="2663699" y="140128"/>
                    <a:pt x="2635695" y="143081"/>
                    <a:pt x="2605691" y="159083"/>
                  </a:cubicBezTo>
                  <a:cubicBezTo>
                    <a:pt x="2579307" y="173180"/>
                    <a:pt x="2552732" y="178990"/>
                    <a:pt x="2528063" y="150891"/>
                  </a:cubicBezTo>
                  <a:cubicBezTo>
                    <a:pt x="2475675" y="205184"/>
                    <a:pt x="2417859" y="194801"/>
                    <a:pt x="2354231" y="173275"/>
                  </a:cubicBezTo>
                  <a:cubicBezTo>
                    <a:pt x="2309464" y="158130"/>
                    <a:pt x="2259934" y="157368"/>
                    <a:pt x="2212500" y="150129"/>
                  </a:cubicBezTo>
                  <a:cubicBezTo>
                    <a:pt x="2211547" y="149939"/>
                    <a:pt x="2210499" y="150129"/>
                    <a:pt x="2209642" y="149843"/>
                  </a:cubicBezTo>
                  <a:cubicBezTo>
                    <a:pt x="2089627" y="114220"/>
                    <a:pt x="1975517" y="160130"/>
                    <a:pt x="1858931" y="174418"/>
                  </a:cubicBezTo>
                  <a:cubicBezTo>
                    <a:pt x="1816164" y="179657"/>
                    <a:pt x="1772730" y="179466"/>
                    <a:pt x="1729487" y="180419"/>
                  </a:cubicBezTo>
                  <a:cubicBezTo>
                    <a:pt x="1687005" y="181371"/>
                    <a:pt x="1644333" y="181847"/>
                    <a:pt x="1601947" y="180133"/>
                  </a:cubicBezTo>
                  <a:cubicBezTo>
                    <a:pt x="1538510" y="177561"/>
                    <a:pt x="1475264" y="172037"/>
                    <a:pt x="1411828" y="169655"/>
                  </a:cubicBezTo>
                  <a:cubicBezTo>
                    <a:pt x="1388111" y="168798"/>
                    <a:pt x="1364108" y="173561"/>
                    <a:pt x="1340200" y="174989"/>
                  </a:cubicBezTo>
                  <a:cubicBezTo>
                    <a:pt x="1304958" y="176990"/>
                    <a:pt x="1269620" y="178228"/>
                    <a:pt x="1234282" y="179942"/>
                  </a:cubicBezTo>
                  <a:cubicBezTo>
                    <a:pt x="1211327" y="180990"/>
                    <a:pt x="1188086" y="180800"/>
                    <a:pt x="1165416" y="183943"/>
                  </a:cubicBezTo>
                  <a:cubicBezTo>
                    <a:pt x="1147795" y="186324"/>
                    <a:pt x="1136746" y="184895"/>
                    <a:pt x="1129888" y="165369"/>
                  </a:cubicBezTo>
                  <a:cubicBezTo>
                    <a:pt x="1119601" y="136508"/>
                    <a:pt x="1096836" y="125840"/>
                    <a:pt x="1066071" y="126031"/>
                  </a:cubicBezTo>
                  <a:cubicBezTo>
                    <a:pt x="932530" y="126793"/>
                    <a:pt x="798989" y="126412"/>
                    <a:pt x="665449" y="126317"/>
                  </a:cubicBezTo>
                  <a:cubicBezTo>
                    <a:pt x="630873" y="126317"/>
                    <a:pt x="623539" y="117839"/>
                    <a:pt x="626682" y="82692"/>
                  </a:cubicBezTo>
                  <a:cubicBezTo>
                    <a:pt x="629159" y="55165"/>
                    <a:pt x="641922" y="48974"/>
                    <a:pt x="672497" y="50117"/>
                  </a:cubicBezTo>
                  <a:cubicBezTo>
                    <a:pt x="786321" y="54498"/>
                    <a:pt x="900240" y="57546"/>
                    <a:pt x="1014159" y="59642"/>
                  </a:cubicBezTo>
                  <a:cubicBezTo>
                    <a:pt x="1076072" y="60785"/>
                    <a:pt x="1138079" y="57451"/>
                    <a:pt x="1199897" y="59356"/>
                  </a:cubicBezTo>
                  <a:cubicBezTo>
                    <a:pt x="1238759" y="60594"/>
                    <a:pt x="1275049" y="54498"/>
                    <a:pt x="1308863" y="36210"/>
                  </a:cubicBezTo>
                  <a:cubicBezTo>
                    <a:pt x="1391349" y="-8557"/>
                    <a:pt x="1474788" y="-8367"/>
                    <a:pt x="1563466" y="19446"/>
                  </a:cubicBezTo>
                  <a:cubicBezTo>
                    <a:pt x="1616901" y="36210"/>
                    <a:pt x="1674718" y="42782"/>
                    <a:pt x="1731106" y="46116"/>
                  </a:cubicBezTo>
                  <a:cubicBezTo>
                    <a:pt x="1848835" y="52974"/>
                    <a:pt x="1966754" y="54212"/>
                    <a:pt x="2084674" y="58784"/>
                  </a:cubicBezTo>
                  <a:cubicBezTo>
                    <a:pt x="2111439" y="59832"/>
                    <a:pt x="2129727" y="52593"/>
                    <a:pt x="2136776" y="24780"/>
                  </a:cubicBezTo>
                  <a:cubicBezTo>
                    <a:pt x="2140872" y="8492"/>
                    <a:pt x="2151444" y="2492"/>
                    <a:pt x="2169161" y="3539"/>
                  </a:cubicBezTo>
                  <a:cubicBezTo>
                    <a:pt x="2228692" y="7254"/>
                    <a:pt x="2288319" y="10207"/>
                    <a:pt x="2348040" y="11540"/>
                  </a:cubicBezTo>
                  <a:cubicBezTo>
                    <a:pt x="2373948" y="12112"/>
                    <a:pt x="2400428" y="10397"/>
                    <a:pt x="2425955" y="5730"/>
                  </a:cubicBezTo>
                  <a:cubicBezTo>
                    <a:pt x="2485581" y="-5224"/>
                    <a:pt x="2542160" y="4492"/>
                    <a:pt x="2600072" y="19351"/>
                  </a:cubicBezTo>
                  <a:cubicBezTo>
                    <a:pt x="2644458" y="30686"/>
                    <a:pt x="2691607" y="33448"/>
                    <a:pt x="2737613" y="34972"/>
                  </a:cubicBezTo>
                  <a:cubicBezTo>
                    <a:pt x="2756187" y="35543"/>
                    <a:pt x="2776189" y="24494"/>
                    <a:pt x="2793810" y="15350"/>
                  </a:cubicBezTo>
                  <a:cubicBezTo>
                    <a:pt x="2837530" y="-7129"/>
                    <a:pt x="2871630" y="-4747"/>
                    <a:pt x="2908682" y="27257"/>
                  </a:cubicBezTo>
                  <a:cubicBezTo>
                    <a:pt x="2932780" y="48116"/>
                    <a:pt x="2956116" y="42497"/>
                    <a:pt x="2976023" y="23447"/>
                  </a:cubicBezTo>
                  <a:cubicBezTo>
                    <a:pt x="2999169" y="1349"/>
                    <a:pt x="3019743" y="3444"/>
                    <a:pt x="3041746" y="23161"/>
                  </a:cubicBezTo>
                  <a:cubicBezTo>
                    <a:pt x="3069178" y="47735"/>
                    <a:pt x="3104516" y="47354"/>
                    <a:pt x="3137377" y="49069"/>
                  </a:cubicBezTo>
                  <a:cubicBezTo>
                    <a:pt x="3150140" y="49736"/>
                    <a:pt x="3167476" y="36020"/>
                    <a:pt x="3176144" y="24018"/>
                  </a:cubicBezTo>
                  <a:cubicBezTo>
                    <a:pt x="3186621" y="9540"/>
                    <a:pt x="3196813" y="3920"/>
                    <a:pt x="3213958" y="4301"/>
                  </a:cubicBezTo>
                  <a:cubicBezTo>
                    <a:pt x="3263012" y="5444"/>
                    <a:pt x="3312447" y="2587"/>
                    <a:pt x="3361215" y="6778"/>
                  </a:cubicBezTo>
                  <a:cubicBezTo>
                    <a:pt x="3387313" y="8969"/>
                    <a:pt x="3412649" y="21923"/>
                    <a:pt x="3437986" y="30876"/>
                  </a:cubicBezTo>
                  <a:cubicBezTo>
                    <a:pt x="3471800" y="42878"/>
                    <a:pt x="3504375" y="47069"/>
                    <a:pt x="3538284" y="28876"/>
                  </a:cubicBezTo>
                  <a:cubicBezTo>
                    <a:pt x="3570003" y="11826"/>
                    <a:pt x="3604102" y="18303"/>
                    <a:pt x="3637344" y="26114"/>
                  </a:cubicBezTo>
                  <a:cubicBezTo>
                    <a:pt x="3652394" y="29638"/>
                    <a:pt x="3667539" y="32686"/>
                    <a:pt x="3682302" y="36972"/>
                  </a:cubicBezTo>
                  <a:cubicBezTo>
                    <a:pt x="3725165" y="49259"/>
                    <a:pt x="3766218" y="46497"/>
                    <a:pt x="3805080" y="23447"/>
                  </a:cubicBezTo>
                  <a:cubicBezTo>
                    <a:pt x="3838703" y="3539"/>
                    <a:pt x="3873660" y="-7700"/>
                    <a:pt x="3912522" y="6111"/>
                  </a:cubicBezTo>
                  <a:cubicBezTo>
                    <a:pt x="3922808" y="9826"/>
                    <a:pt x="3933572" y="14017"/>
                    <a:pt x="3942049" y="20589"/>
                  </a:cubicBezTo>
                  <a:cubicBezTo>
                    <a:pt x="3973672" y="45164"/>
                    <a:pt x="3996437" y="46878"/>
                    <a:pt x="4024059" y="18970"/>
                  </a:cubicBezTo>
                  <a:cubicBezTo>
                    <a:pt x="4043014" y="-175"/>
                    <a:pt x="4057682" y="-747"/>
                    <a:pt x="4074065" y="18779"/>
                  </a:cubicBezTo>
                  <a:cubicBezTo>
                    <a:pt x="4092639" y="40877"/>
                    <a:pt x="4117881" y="45545"/>
                    <a:pt x="4144265" y="46783"/>
                  </a:cubicBezTo>
                  <a:cubicBezTo>
                    <a:pt x="4191509" y="49069"/>
                    <a:pt x="4238943" y="49831"/>
                    <a:pt x="4286188" y="53260"/>
                  </a:cubicBezTo>
                  <a:cubicBezTo>
                    <a:pt x="4321049" y="55736"/>
                    <a:pt x="4337146" y="78692"/>
                    <a:pt x="4327716" y="107648"/>
                  </a:cubicBezTo>
                  <a:cubicBezTo>
                    <a:pt x="4322763" y="122792"/>
                    <a:pt x="4312000" y="129841"/>
                    <a:pt x="4299618" y="119268"/>
                  </a:cubicBezTo>
                  <a:cubicBezTo>
                    <a:pt x="4262661" y="87931"/>
                    <a:pt x="4226466" y="95646"/>
                    <a:pt x="4183794" y="109076"/>
                  </a:cubicBezTo>
                  <a:cubicBezTo>
                    <a:pt x="4145313" y="121173"/>
                    <a:pt x="4102069" y="120221"/>
                    <a:pt x="4060826" y="121268"/>
                  </a:cubicBezTo>
                  <a:cubicBezTo>
                    <a:pt x="3957480" y="124031"/>
                    <a:pt x="3853752" y="120983"/>
                    <a:pt x="3750787" y="128126"/>
                  </a:cubicBezTo>
                  <a:cubicBezTo>
                    <a:pt x="3711449" y="130889"/>
                    <a:pt x="3672873" y="153558"/>
                    <a:pt x="3635344" y="170227"/>
                  </a:cubicBezTo>
                  <a:cubicBezTo>
                    <a:pt x="3617723" y="178037"/>
                    <a:pt x="3606483" y="182705"/>
                    <a:pt x="3595434" y="162035"/>
                  </a:cubicBezTo>
                  <a:cubicBezTo>
                    <a:pt x="3585623" y="143652"/>
                    <a:pt x="3572479" y="146891"/>
                    <a:pt x="3557525" y="159273"/>
                  </a:cubicBezTo>
                  <a:cubicBezTo>
                    <a:pt x="3530283" y="181752"/>
                    <a:pt x="3510757" y="204517"/>
                    <a:pt x="3521235" y="244617"/>
                  </a:cubicBezTo>
                  <a:cubicBezTo>
                    <a:pt x="3527997" y="270335"/>
                    <a:pt x="3525045" y="298433"/>
                    <a:pt x="3527807" y="325294"/>
                  </a:cubicBezTo>
                  <a:cubicBezTo>
                    <a:pt x="3531807" y="363680"/>
                    <a:pt x="3541237" y="372443"/>
                    <a:pt x="3579242" y="372062"/>
                  </a:cubicBezTo>
                  <a:cubicBezTo>
                    <a:pt x="3711735" y="370728"/>
                    <a:pt x="3844227" y="368156"/>
                    <a:pt x="3976720" y="367394"/>
                  </a:cubicBezTo>
                  <a:cubicBezTo>
                    <a:pt x="4054063" y="367013"/>
                    <a:pt x="4131406" y="369680"/>
                    <a:pt x="4208749" y="370061"/>
                  </a:cubicBezTo>
                  <a:cubicBezTo>
                    <a:pt x="4235800" y="370252"/>
                    <a:pt x="4262756" y="367966"/>
                    <a:pt x="4289807" y="366442"/>
                  </a:cubicBezTo>
                  <a:cubicBezTo>
                    <a:pt x="4314191" y="365108"/>
                    <a:pt x="4321430" y="378443"/>
                    <a:pt x="4322001" y="400446"/>
                  </a:cubicBezTo>
                  <a:cubicBezTo>
                    <a:pt x="4322859" y="432164"/>
                    <a:pt x="4324954" y="463883"/>
                    <a:pt x="4327335" y="495506"/>
                  </a:cubicBezTo>
                  <a:cubicBezTo>
                    <a:pt x="4331526" y="551322"/>
                    <a:pt x="4337432" y="607043"/>
                    <a:pt x="4340289" y="662955"/>
                  </a:cubicBezTo>
                  <a:cubicBezTo>
                    <a:pt x="4340956" y="676195"/>
                    <a:pt x="4335241" y="692292"/>
                    <a:pt x="4327050" y="702960"/>
                  </a:cubicBezTo>
                  <a:cubicBezTo>
                    <a:pt x="4299046" y="739631"/>
                    <a:pt x="4292379" y="783256"/>
                    <a:pt x="4316572" y="821737"/>
                  </a:cubicBezTo>
                  <a:cubicBezTo>
                    <a:pt x="4331336" y="845264"/>
                    <a:pt x="4335813" y="868886"/>
                    <a:pt x="4335527" y="895746"/>
                  </a:cubicBezTo>
                  <a:cubicBezTo>
                    <a:pt x="4334765" y="979757"/>
                    <a:pt x="4335622" y="1063863"/>
                    <a:pt x="4335146" y="1147873"/>
                  </a:cubicBezTo>
                  <a:cubicBezTo>
                    <a:pt x="4335051" y="1163208"/>
                    <a:pt x="4330383" y="1178544"/>
                    <a:pt x="4330002" y="1193879"/>
                  </a:cubicBezTo>
                  <a:cubicBezTo>
                    <a:pt x="4328859" y="1241790"/>
                    <a:pt x="4331146" y="1289796"/>
                    <a:pt x="4327431" y="1337516"/>
                  </a:cubicBezTo>
                  <a:cubicBezTo>
                    <a:pt x="4325049" y="1367329"/>
                    <a:pt x="4316858" y="1397428"/>
                    <a:pt x="4306476" y="1425717"/>
                  </a:cubicBezTo>
                  <a:cubicBezTo>
                    <a:pt x="4295522" y="1455721"/>
                    <a:pt x="4301142" y="1490583"/>
                    <a:pt x="4326573" y="1512109"/>
                  </a:cubicBezTo>
                  <a:cubicBezTo>
                    <a:pt x="4348290" y="1530397"/>
                    <a:pt x="4349814" y="1549447"/>
                    <a:pt x="4327335" y="1566973"/>
                  </a:cubicBezTo>
                  <a:cubicBezTo>
                    <a:pt x="4304761" y="1584594"/>
                    <a:pt x="4306380" y="1602406"/>
                    <a:pt x="4312953" y="1627933"/>
                  </a:cubicBezTo>
                  <a:cubicBezTo>
                    <a:pt x="4321239" y="1659937"/>
                    <a:pt x="4320192" y="1694227"/>
                    <a:pt x="4323430" y="1727565"/>
                  </a:cubicBezTo>
                  <a:cubicBezTo>
                    <a:pt x="4324478" y="1738042"/>
                    <a:pt x="4323525" y="1749948"/>
                    <a:pt x="4328193" y="1758616"/>
                  </a:cubicBezTo>
                  <a:cubicBezTo>
                    <a:pt x="4354291" y="1807193"/>
                    <a:pt x="4335527" y="1849961"/>
                    <a:pt x="4313905" y="1893109"/>
                  </a:cubicBezTo>
                  <a:cubicBezTo>
                    <a:pt x="4310000" y="1900824"/>
                    <a:pt x="4306190" y="1912635"/>
                    <a:pt x="4309333" y="1919303"/>
                  </a:cubicBezTo>
                  <a:cubicBezTo>
                    <a:pt x="4326669" y="1956926"/>
                    <a:pt x="4323621" y="1994550"/>
                    <a:pt x="4312953" y="2032555"/>
                  </a:cubicBezTo>
                  <a:cubicBezTo>
                    <a:pt x="4299808" y="2079037"/>
                    <a:pt x="4301904" y="2125710"/>
                    <a:pt x="4320382" y="2168953"/>
                  </a:cubicBezTo>
                  <a:cubicBezTo>
                    <a:pt x="4343528" y="2223055"/>
                    <a:pt x="4316572" y="2267727"/>
                    <a:pt x="4298760" y="2313543"/>
                  </a:cubicBezTo>
                  <a:cubicBezTo>
                    <a:pt x="4294188" y="2325258"/>
                    <a:pt x="4271424" y="2336498"/>
                    <a:pt x="4257041" y="2336593"/>
                  </a:cubicBezTo>
                  <a:cubicBezTo>
                    <a:pt x="4176078" y="2337165"/>
                    <a:pt x="4095211" y="2333164"/>
                    <a:pt x="4014248" y="2332783"/>
                  </a:cubicBezTo>
                  <a:cubicBezTo>
                    <a:pt x="3862325" y="2332021"/>
                    <a:pt x="3710401" y="2331640"/>
                    <a:pt x="3558477" y="2333450"/>
                  </a:cubicBezTo>
                  <a:cubicBezTo>
                    <a:pt x="3531712" y="2333736"/>
                    <a:pt x="3503899" y="2342403"/>
                    <a:pt x="3478563" y="2352309"/>
                  </a:cubicBezTo>
                  <a:cubicBezTo>
                    <a:pt x="3435033" y="2369359"/>
                    <a:pt x="3395123" y="2370883"/>
                    <a:pt x="3355976" y="2341641"/>
                  </a:cubicBezTo>
                  <a:cubicBezTo>
                    <a:pt x="3350356" y="2337450"/>
                    <a:pt x="3335783" y="2338022"/>
                    <a:pt x="3329782" y="2342403"/>
                  </a:cubicBezTo>
                  <a:cubicBezTo>
                    <a:pt x="3291777" y="2370216"/>
                    <a:pt x="3279299" y="2370883"/>
                    <a:pt x="3239295" y="2343927"/>
                  </a:cubicBezTo>
                  <a:cubicBezTo>
                    <a:pt x="3232437" y="2339260"/>
                    <a:pt x="3223864" y="2334688"/>
                    <a:pt x="3215863" y="2334402"/>
                  </a:cubicBezTo>
                  <a:cubicBezTo>
                    <a:pt x="3143378" y="2332212"/>
                    <a:pt x="3070797" y="2327259"/>
                    <a:pt x="2998503" y="2330307"/>
                  </a:cubicBezTo>
                  <a:cubicBezTo>
                    <a:pt x="2890584" y="2334879"/>
                    <a:pt x="2782952" y="2346023"/>
                    <a:pt x="2675129" y="2353071"/>
                  </a:cubicBezTo>
                  <a:cubicBezTo>
                    <a:pt x="2488058" y="2365168"/>
                    <a:pt x="2300892" y="2380694"/>
                    <a:pt x="2113440" y="2361739"/>
                  </a:cubicBezTo>
                  <a:cubicBezTo>
                    <a:pt x="2054004" y="2355738"/>
                    <a:pt x="1995425" y="2342403"/>
                    <a:pt x="1936179" y="2334212"/>
                  </a:cubicBezTo>
                  <a:cubicBezTo>
                    <a:pt x="1865980" y="2324496"/>
                    <a:pt x="1798067" y="2344213"/>
                    <a:pt x="1729296" y="2352881"/>
                  </a:cubicBezTo>
                  <a:cubicBezTo>
                    <a:pt x="1700626" y="2356500"/>
                    <a:pt x="1671479" y="2357929"/>
                    <a:pt x="1642619" y="2358310"/>
                  </a:cubicBezTo>
                  <a:cubicBezTo>
                    <a:pt x="1511079" y="2359834"/>
                    <a:pt x="1379538" y="2360501"/>
                    <a:pt x="1247998" y="2361549"/>
                  </a:cubicBezTo>
                  <a:cubicBezTo>
                    <a:pt x="1128936" y="2362596"/>
                    <a:pt x="1011397" y="2350023"/>
                    <a:pt x="894430" y="2326687"/>
                  </a:cubicBezTo>
                  <a:cubicBezTo>
                    <a:pt x="860807" y="2320020"/>
                    <a:pt x="822230" y="2323258"/>
                    <a:pt x="788988" y="2332878"/>
                  </a:cubicBezTo>
                  <a:cubicBezTo>
                    <a:pt x="716408" y="2353738"/>
                    <a:pt x="643065" y="2358691"/>
                    <a:pt x="568389" y="2358882"/>
                  </a:cubicBezTo>
                  <a:cubicBezTo>
                    <a:pt x="466948" y="2359167"/>
                    <a:pt x="365507" y="2361549"/>
                    <a:pt x="263970" y="2362882"/>
                  </a:cubicBezTo>
                  <a:cubicBezTo>
                    <a:pt x="242920" y="2363168"/>
                    <a:pt x="228537" y="2372788"/>
                    <a:pt x="223584" y="2393267"/>
                  </a:cubicBezTo>
                  <a:cubicBezTo>
                    <a:pt x="210154" y="2449083"/>
                    <a:pt x="217012" y="2487564"/>
                    <a:pt x="275019" y="2509758"/>
                  </a:cubicBezTo>
                  <a:cubicBezTo>
                    <a:pt x="335122" y="2532808"/>
                    <a:pt x="392843" y="2562335"/>
                    <a:pt x="449993" y="2592149"/>
                  </a:cubicBezTo>
                  <a:cubicBezTo>
                    <a:pt x="494285" y="2615294"/>
                    <a:pt x="540290" y="2607865"/>
                    <a:pt x="586201" y="2607389"/>
                  </a:cubicBezTo>
                  <a:cubicBezTo>
                    <a:pt x="615443" y="2607103"/>
                    <a:pt x="630873" y="2623677"/>
                    <a:pt x="621062" y="2650727"/>
                  </a:cubicBezTo>
                  <a:cubicBezTo>
                    <a:pt x="617252" y="2661300"/>
                    <a:pt x="602108" y="2674921"/>
                    <a:pt x="591916" y="2675111"/>
                  </a:cubicBezTo>
                  <a:cubicBezTo>
                    <a:pt x="476949" y="2676826"/>
                    <a:pt x="361792" y="2680827"/>
                    <a:pt x="247206" y="2674254"/>
                  </a:cubicBezTo>
                  <a:cubicBezTo>
                    <a:pt x="186627" y="2670825"/>
                    <a:pt x="125286" y="2653014"/>
                    <a:pt x="67850" y="2632059"/>
                  </a:cubicBezTo>
                  <a:cubicBezTo>
                    <a:pt x="23369" y="2615866"/>
                    <a:pt x="6795" y="2568717"/>
                    <a:pt x="6414" y="2524617"/>
                  </a:cubicBezTo>
                  <a:cubicBezTo>
                    <a:pt x="5081" y="2362311"/>
                    <a:pt x="8605" y="2199909"/>
                    <a:pt x="8891" y="2037603"/>
                  </a:cubicBezTo>
                  <a:cubicBezTo>
                    <a:pt x="9081" y="1925399"/>
                    <a:pt x="6795" y="1813099"/>
                    <a:pt x="5843" y="1700895"/>
                  </a:cubicBezTo>
                  <a:cubicBezTo>
                    <a:pt x="5462" y="1652508"/>
                    <a:pt x="3271" y="1603930"/>
                    <a:pt x="6700" y="1555733"/>
                  </a:cubicBezTo>
                  <a:cubicBezTo>
                    <a:pt x="8414" y="1532112"/>
                    <a:pt x="22797" y="1509728"/>
                    <a:pt x="28131" y="1486011"/>
                  </a:cubicBezTo>
                  <a:cubicBezTo>
                    <a:pt x="31465" y="1471342"/>
                    <a:pt x="30703" y="1454768"/>
                    <a:pt x="27845" y="1439814"/>
                  </a:cubicBezTo>
                  <a:cubicBezTo>
                    <a:pt x="22130" y="1409144"/>
                    <a:pt x="8795" y="1379140"/>
                    <a:pt x="7462" y="1348470"/>
                  </a:cubicBezTo>
                  <a:cubicBezTo>
                    <a:pt x="3271" y="1251981"/>
                    <a:pt x="2985" y="1155302"/>
                    <a:pt x="1556" y="1058719"/>
                  </a:cubicBezTo>
                  <a:cubicBezTo>
                    <a:pt x="509" y="986424"/>
                    <a:pt x="-158" y="914129"/>
                    <a:pt x="32" y="841835"/>
                  </a:cubicBezTo>
                  <a:cubicBezTo>
                    <a:pt x="32" y="834596"/>
                    <a:pt x="6986" y="827452"/>
                    <a:pt x="10796" y="820213"/>
                  </a:cubicBezTo>
                  <a:cubicBezTo>
                    <a:pt x="17844" y="825452"/>
                    <a:pt x="30227" y="830024"/>
                    <a:pt x="31084" y="836120"/>
                  </a:cubicBezTo>
                  <a:cubicBezTo>
                    <a:pt x="36132" y="871172"/>
                    <a:pt x="41942" y="906795"/>
                    <a:pt x="40895" y="941942"/>
                  </a:cubicBezTo>
                  <a:cubicBezTo>
                    <a:pt x="39466" y="988329"/>
                    <a:pt x="32322" y="1033859"/>
                    <a:pt x="58706" y="1077102"/>
                  </a:cubicBezTo>
                  <a:cubicBezTo>
                    <a:pt x="66517" y="1089866"/>
                    <a:pt x="65469" y="1109011"/>
                    <a:pt x="65564" y="1125299"/>
                  </a:cubicBezTo>
                  <a:cubicBezTo>
                    <a:pt x="66041" y="1255982"/>
                    <a:pt x="66612" y="1386760"/>
                    <a:pt x="65088" y="1517443"/>
                  </a:cubicBezTo>
                  <a:cubicBezTo>
                    <a:pt x="64802" y="1542684"/>
                    <a:pt x="52801" y="1567640"/>
                    <a:pt x="50705" y="1593071"/>
                  </a:cubicBezTo>
                  <a:cubicBezTo>
                    <a:pt x="48134" y="1625075"/>
                    <a:pt x="41847" y="1660508"/>
                    <a:pt x="52039" y="1689179"/>
                  </a:cubicBezTo>
                  <a:cubicBezTo>
                    <a:pt x="75851" y="1756806"/>
                    <a:pt x="79090" y="1824434"/>
                    <a:pt x="74708" y="1894538"/>
                  </a:cubicBezTo>
                  <a:cubicBezTo>
                    <a:pt x="72041" y="1937305"/>
                    <a:pt x="70898" y="1980834"/>
                    <a:pt x="95473" y="2020934"/>
                  </a:cubicBezTo>
                  <a:cubicBezTo>
                    <a:pt x="101569" y="2030936"/>
                    <a:pt x="95854" y="2052938"/>
                    <a:pt x="88520" y="2065130"/>
                  </a:cubicBezTo>
                  <a:cubicBezTo>
                    <a:pt x="78137" y="2082275"/>
                    <a:pt x="77375" y="2094658"/>
                    <a:pt x="86043" y="2112851"/>
                  </a:cubicBezTo>
                  <a:cubicBezTo>
                    <a:pt x="94901" y="2131425"/>
                    <a:pt x="100331" y="2153237"/>
                    <a:pt x="100902" y="2173716"/>
                  </a:cubicBezTo>
                  <a:cubicBezTo>
                    <a:pt x="102712" y="2238486"/>
                    <a:pt x="101569" y="2303351"/>
                    <a:pt x="101664" y="2368216"/>
                  </a:cubicBezTo>
                  <a:cubicBezTo>
                    <a:pt x="101664" y="2377836"/>
                    <a:pt x="99759" y="2388981"/>
                    <a:pt x="103760" y="2396791"/>
                  </a:cubicBezTo>
                  <a:cubicBezTo>
                    <a:pt x="109856" y="2408602"/>
                    <a:pt x="120428" y="2418127"/>
                    <a:pt x="129096" y="2428605"/>
                  </a:cubicBezTo>
                  <a:cubicBezTo>
                    <a:pt x="137097" y="2419270"/>
                    <a:pt x="148146" y="2411269"/>
                    <a:pt x="152813" y="2400506"/>
                  </a:cubicBezTo>
                  <a:cubicBezTo>
                    <a:pt x="203486" y="2282872"/>
                    <a:pt x="205677" y="2158476"/>
                    <a:pt x="203582" y="2033222"/>
                  </a:cubicBezTo>
                  <a:cubicBezTo>
                    <a:pt x="202153" y="1943211"/>
                    <a:pt x="202439" y="1853199"/>
                    <a:pt x="203010" y="1763093"/>
                  </a:cubicBezTo>
                  <a:cubicBezTo>
                    <a:pt x="203105" y="1747948"/>
                    <a:pt x="205010" y="1730993"/>
                    <a:pt x="212059" y="1718230"/>
                  </a:cubicBezTo>
                  <a:cubicBezTo>
                    <a:pt x="225203" y="1694703"/>
                    <a:pt x="223679" y="1674129"/>
                    <a:pt x="213773" y="1650126"/>
                  </a:cubicBezTo>
                  <a:cubicBezTo>
                    <a:pt x="198152" y="1612312"/>
                    <a:pt x="194914" y="1577355"/>
                    <a:pt x="223870" y="1539065"/>
                  </a:cubicBezTo>
                  <a:cubicBezTo>
                    <a:pt x="238729" y="1520777"/>
                    <a:pt x="231109" y="1484772"/>
                    <a:pt x="234062" y="1449434"/>
                  </a:cubicBezTo>
                  <a:close/>
                </a:path>
              </a:pathLst>
            </a:custGeom>
            <a:solidFill>
              <a:srgbClr val="C01A1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p>
              <a:endParaRPr lang="zh-CN" altLang="en-US"/>
            </a:p>
          </p:txBody>
        </p:sp>
        <p:sp>
          <p:nvSpPr>
            <p:cNvPr id="54" name="图形 2"/>
            <p:cNvSpPr/>
            <p:nvPr/>
          </p:nvSpPr>
          <p:spPr>
            <a:xfrm>
              <a:off x="13039" y="4203"/>
              <a:ext cx="210" cy="2696"/>
            </a:xfrm>
            <a:custGeom>
              <a:avLst/>
              <a:gdLst>
                <a:gd name="connsiteX0" fmla="*/ 227 w 133565"/>
                <a:gd name="connsiteY0" fmla="*/ 1292924 h 1711800"/>
                <a:gd name="connsiteX1" fmla="*/ 989 w 133565"/>
                <a:gd name="connsiteY1" fmla="*/ 941737 h 1711800"/>
                <a:gd name="connsiteX2" fmla="*/ 16324 w 133565"/>
                <a:gd name="connsiteY2" fmla="*/ 869918 h 1711800"/>
                <a:gd name="connsiteX3" fmla="*/ 15657 w 133565"/>
                <a:gd name="connsiteY3" fmla="*/ 843153 h 1711800"/>
                <a:gd name="connsiteX4" fmla="*/ 12704 w 133565"/>
                <a:gd name="connsiteY4" fmla="*/ 767525 h 1711800"/>
                <a:gd name="connsiteX5" fmla="*/ 32802 w 133565"/>
                <a:gd name="connsiteY5" fmla="*/ 538067 h 1711800"/>
                <a:gd name="connsiteX6" fmla="*/ 61949 w 133565"/>
                <a:gd name="connsiteY6" fmla="*/ 319754 h 1711800"/>
                <a:gd name="connsiteX7" fmla="*/ 52519 w 133565"/>
                <a:gd name="connsiteY7" fmla="*/ 233744 h 1711800"/>
                <a:gd name="connsiteX8" fmla="*/ 38612 w 133565"/>
                <a:gd name="connsiteY8" fmla="*/ 176403 h 1711800"/>
                <a:gd name="connsiteX9" fmla="*/ 38803 w 133565"/>
                <a:gd name="connsiteY9" fmla="*/ 34671 h 1711800"/>
                <a:gd name="connsiteX10" fmla="*/ 52900 w 133565"/>
                <a:gd name="connsiteY10" fmla="*/ 0 h 1711800"/>
                <a:gd name="connsiteX11" fmla="*/ 81094 w 133565"/>
                <a:gd name="connsiteY11" fmla="*/ 24098 h 1711800"/>
                <a:gd name="connsiteX12" fmla="*/ 92429 w 133565"/>
                <a:gd name="connsiteY12" fmla="*/ 62389 h 1711800"/>
                <a:gd name="connsiteX13" fmla="*/ 103573 w 133565"/>
                <a:gd name="connsiteY13" fmla="*/ 346138 h 1711800"/>
                <a:gd name="connsiteX14" fmla="*/ 89857 w 133565"/>
                <a:gd name="connsiteY14" fmla="*/ 583025 h 1711800"/>
                <a:gd name="connsiteX15" fmla="*/ 103287 w 133565"/>
                <a:gd name="connsiteY15" fmla="*/ 729710 h 1711800"/>
                <a:gd name="connsiteX16" fmla="*/ 106812 w 133565"/>
                <a:gd name="connsiteY16" fmla="*/ 850487 h 1711800"/>
                <a:gd name="connsiteX17" fmla="*/ 122242 w 133565"/>
                <a:gd name="connsiteY17" fmla="*/ 925354 h 1711800"/>
                <a:gd name="connsiteX18" fmla="*/ 124147 w 133565"/>
                <a:gd name="connsiteY18" fmla="*/ 1025652 h 1711800"/>
                <a:gd name="connsiteX19" fmla="*/ 109288 w 133565"/>
                <a:gd name="connsiteY19" fmla="*/ 1115092 h 1711800"/>
                <a:gd name="connsiteX20" fmla="*/ 103097 w 133565"/>
                <a:gd name="connsiteY20" fmla="*/ 1346835 h 1711800"/>
                <a:gd name="connsiteX21" fmla="*/ 97858 w 133565"/>
                <a:gd name="connsiteY21" fmla="*/ 1500283 h 1711800"/>
                <a:gd name="connsiteX22" fmla="*/ 87571 w 133565"/>
                <a:gd name="connsiteY22" fmla="*/ 1544098 h 1711800"/>
                <a:gd name="connsiteX23" fmla="*/ 67569 w 133565"/>
                <a:gd name="connsiteY23" fmla="*/ 1644110 h 1711800"/>
                <a:gd name="connsiteX24" fmla="*/ 69378 w 133565"/>
                <a:gd name="connsiteY24" fmla="*/ 1673066 h 1711800"/>
                <a:gd name="connsiteX25" fmla="*/ 37755 w 133565"/>
                <a:gd name="connsiteY25" fmla="*/ 1711738 h 1711800"/>
                <a:gd name="connsiteX26" fmla="*/ 512 w 133565"/>
                <a:gd name="connsiteY26" fmla="*/ 1675829 h 1711800"/>
                <a:gd name="connsiteX27" fmla="*/ 1751 w 133565"/>
                <a:gd name="connsiteY27" fmla="*/ 1530763 h 1711800"/>
                <a:gd name="connsiteX28" fmla="*/ 1846 w 133565"/>
                <a:gd name="connsiteY28" fmla="*/ 1292828 h 1711800"/>
                <a:gd name="connsiteX29" fmla="*/ 227 w 133565"/>
                <a:gd name="connsiteY29" fmla="*/ 1292924 h 1711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33565" h="1711800">
                  <a:moveTo>
                    <a:pt x="227" y="1292924"/>
                  </a:moveTo>
                  <a:cubicBezTo>
                    <a:pt x="227" y="1175861"/>
                    <a:pt x="-630" y="1058799"/>
                    <a:pt x="989" y="941737"/>
                  </a:cubicBezTo>
                  <a:cubicBezTo>
                    <a:pt x="1370" y="917734"/>
                    <a:pt x="11752" y="894017"/>
                    <a:pt x="16324" y="869918"/>
                  </a:cubicBezTo>
                  <a:cubicBezTo>
                    <a:pt x="17943" y="861346"/>
                    <a:pt x="16134" y="852106"/>
                    <a:pt x="15657" y="843153"/>
                  </a:cubicBezTo>
                  <a:cubicBezTo>
                    <a:pt x="14324" y="817817"/>
                    <a:pt x="6228" y="790670"/>
                    <a:pt x="12704" y="767525"/>
                  </a:cubicBezTo>
                  <a:cubicBezTo>
                    <a:pt x="34136" y="691801"/>
                    <a:pt x="34707" y="615410"/>
                    <a:pt x="32802" y="538067"/>
                  </a:cubicBezTo>
                  <a:cubicBezTo>
                    <a:pt x="30993" y="464058"/>
                    <a:pt x="24896" y="389287"/>
                    <a:pt x="61949" y="319754"/>
                  </a:cubicBezTo>
                  <a:cubicBezTo>
                    <a:pt x="77475" y="290703"/>
                    <a:pt x="75379" y="262319"/>
                    <a:pt x="52519" y="233744"/>
                  </a:cubicBezTo>
                  <a:cubicBezTo>
                    <a:pt x="41279" y="219742"/>
                    <a:pt x="39375" y="195929"/>
                    <a:pt x="38612" y="176403"/>
                  </a:cubicBezTo>
                  <a:cubicBezTo>
                    <a:pt x="36803" y="129254"/>
                    <a:pt x="37088" y="81915"/>
                    <a:pt x="38803" y="34671"/>
                  </a:cubicBezTo>
                  <a:cubicBezTo>
                    <a:pt x="39184" y="22955"/>
                    <a:pt x="47947" y="11620"/>
                    <a:pt x="52900" y="0"/>
                  </a:cubicBezTo>
                  <a:cubicBezTo>
                    <a:pt x="62520" y="7906"/>
                    <a:pt x="74903" y="14097"/>
                    <a:pt x="81094" y="24098"/>
                  </a:cubicBezTo>
                  <a:cubicBezTo>
                    <a:pt x="87952" y="35052"/>
                    <a:pt x="91762" y="49340"/>
                    <a:pt x="92429" y="62389"/>
                  </a:cubicBezTo>
                  <a:cubicBezTo>
                    <a:pt x="97096" y="156972"/>
                    <a:pt x="103954" y="251555"/>
                    <a:pt x="103573" y="346138"/>
                  </a:cubicBezTo>
                  <a:cubicBezTo>
                    <a:pt x="103287" y="425101"/>
                    <a:pt x="91095" y="503968"/>
                    <a:pt x="89857" y="583025"/>
                  </a:cubicBezTo>
                  <a:cubicBezTo>
                    <a:pt x="89000" y="631793"/>
                    <a:pt x="99954" y="680752"/>
                    <a:pt x="103287" y="729710"/>
                  </a:cubicBezTo>
                  <a:cubicBezTo>
                    <a:pt x="106050" y="769906"/>
                    <a:pt x="103763" y="810387"/>
                    <a:pt x="106812" y="850487"/>
                  </a:cubicBezTo>
                  <a:cubicBezTo>
                    <a:pt x="108717" y="875824"/>
                    <a:pt x="112336" y="902399"/>
                    <a:pt x="122242" y="925354"/>
                  </a:cubicBezTo>
                  <a:cubicBezTo>
                    <a:pt x="137006" y="959739"/>
                    <a:pt x="137006" y="990505"/>
                    <a:pt x="124147" y="1025652"/>
                  </a:cubicBezTo>
                  <a:cubicBezTo>
                    <a:pt x="113955" y="1053656"/>
                    <a:pt x="110717" y="1084993"/>
                    <a:pt x="109288" y="1115092"/>
                  </a:cubicBezTo>
                  <a:cubicBezTo>
                    <a:pt x="105764" y="1192244"/>
                    <a:pt x="105192" y="1269587"/>
                    <a:pt x="103097" y="1346835"/>
                  </a:cubicBezTo>
                  <a:cubicBezTo>
                    <a:pt x="101763" y="1397984"/>
                    <a:pt x="100525" y="1449229"/>
                    <a:pt x="97858" y="1500283"/>
                  </a:cubicBezTo>
                  <a:cubicBezTo>
                    <a:pt x="97096" y="1515142"/>
                    <a:pt x="94905" y="1531715"/>
                    <a:pt x="87571" y="1544098"/>
                  </a:cubicBezTo>
                  <a:cubicBezTo>
                    <a:pt x="68997" y="1575626"/>
                    <a:pt x="62806" y="1608392"/>
                    <a:pt x="67569" y="1644110"/>
                  </a:cubicBezTo>
                  <a:cubicBezTo>
                    <a:pt x="68807" y="1653635"/>
                    <a:pt x="69283" y="1663351"/>
                    <a:pt x="69378" y="1673066"/>
                  </a:cubicBezTo>
                  <a:cubicBezTo>
                    <a:pt x="69759" y="1694688"/>
                    <a:pt x="64330" y="1710690"/>
                    <a:pt x="37755" y="1711738"/>
                  </a:cubicBezTo>
                  <a:cubicBezTo>
                    <a:pt x="11371" y="1712785"/>
                    <a:pt x="322" y="1700784"/>
                    <a:pt x="512" y="1675829"/>
                  </a:cubicBezTo>
                  <a:cubicBezTo>
                    <a:pt x="894" y="1627442"/>
                    <a:pt x="1655" y="1579150"/>
                    <a:pt x="1751" y="1530763"/>
                  </a:cubicBezTo>
                  <a:cubicBezTo>
                    <a:pt x="1941" y="1451420"/>
                    <a:pt x="1846" y="1372172"/>
                    <a:pt x="1846" y="1292828"/>
                  </a:cubicBezTo>
                  <a:cubicBezTo>
                    <a:pt x="1275" y="1292924"/>
                    <a:pt x="703" y="1292924"/>
                    <a:pt x="227" y="1292924"/>
                  </a:cubicBezTo>
                  <a:close/>
                </a:path>
              </a:pathLst>
            </a:custGeom>
            <a:solidFill>
              <a:srgbClr val="C01A1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p>
              <a:endParaRPr lang="zh-CN" altLang="en-US"/>
            </a:p>
          </p:txBody>
        </p:sp>
        <p:sp>
          <p:nvSpPr>
            <p:cNvPr id="55" name="图形 2"/>
            <p:cNvSpPr/>
            <p:nvPr/>
          </p:nvSpPr>
          <p:spPr>
            <a:xfrm>
              <a:off x="7070" y="7372"/>
              <a:ext cx="2639" cy="136"/>
            </a:xfrm>
            <a:custGeom>
              <a:avLst/>
              <a:gdLst>
                <a:gd name="connsiteX0" fmla="*/ 1349788 w 1675637"/>
                <a:gd name="connsiteY0" fmla="*/ 82634 h 86552"/>
                <a:gd name="connsiteX1" fmla="*/ 580834 w 1675637"/>
                <a:gd name="connsiteY1" fmla="*/ 82825 h 86552"/>
                <a:gd name="connsiteX2" fmla="*/ 509492 w 1675637"/>
                <a:gd name="connsiteY2" fmla="*/ 57965 h 86552"/>
                <a:gd name="connsiteX3" fmla="*/ 443103 w 1675637"/>
                <a:gd name="connsiteY3" fmla="*/ 53297 h 86552"/>
                <a:gd name="connsiteX4" fmla="*/ 321183 w 1675637"/>
                <a:gd name="connsiteY4" fmla="*/ 81587 h 86552"/>
                <a:gd name="connsiteX5" fmla="*/ 173450 w 1675637"/>
                <a:gd name="connsiteY5" fmla="*/ 86349 h 86552"/>
                <a:gd name="connsiteX6" fmla="*/ 94202 w 1675637"/>
                <a:gd name="connsiteY6" fmla="*/ 53393 h 86552"/>
                <a:gd name="connsiteX7" fmla="*/ 62294 w 1675637"/>
                <a:gd name="connsiteY7" fmla="*/ 39867 h 86552"/>
                <a:gd name="connsiteX8" fmla="*/ 22479 w 1675637"/>
                <a:gd name="connsiteY8" fmla="*/ 43392 h 86552"/>
                <a:gd name="connsiteX9" fmla="*/ 0 w 1675637"/>
                <a:gd name="connsiteY9" fmla="*/ 23199 h 86552"/>
                <a:gd name="connsiteX10" fmla="*/ 21431 w 1675637"/>
                <a:gd name="connsiteY10" fmla="*/ 3005 h 86552"/>
                <a:gd name="connsiteX11" fmla="*/ 93345 w 1675637"/>
                <a:gd name="connsiteY11" fmla="*/ 5672 h 86552"/>
                <a:gd name="connsiteX12" fmla="*/ 223171 w 1675637"/>
                <a:gd name="connsiteY12" fmla="*/ 9959 h 86552"/>
                <a:gd name="connsiteX13" fmla="*/ 482822 w 1675637"/>
                <a:gd name="connsiteY13" fmla="*/ 17007 h 86552"/>
                <a:gd name="connsiteX14" fmla="*/ 776192 w 1675637"/>
                <a:gd name="connsiteY14" fmla="*/ 16341 h 86552"/>
                <a:gd name="connsiteX15" fmla="*/ 986695 w 1675637"/>
                <a:gd name="connsiteY15" fmla="*/ 2148 h 86552"/>
                <a:gd name="connsiteX16" fmla="*/ 1441799 w 1675637"/>
                <a:gd name="connsiteY16" fmla="*/ 624 h 86552"/>
                <a:gd name="connsiteX17" fmla="*/ 1600486 w 1675637"/>
                <a:gd name="connsiteY17" fmla="*/ 11768 h 86552"/>
                <a:gd name="connsiteX18" fmla="*/ 1637348 w 1675637"/>
                <a:gd name="connsiteY18" fmla="*/ 7959 h 86552"/>
                <a:gd name="connsiteX19" fmla="*/ 1675638 w 1675637"/>
                <a:gd name="connsiteY19" fmla="*/ 14435 h 86552"/>
                <a:gd name="connsiteX20" fmla="*/ 1662398 w 1675637"/>
                <a:gd name="connsiteY20" fmla="*/ 62632 h 86552"/>
                <a:gd name="connsiteX21" fmla="*/ 1596295 w 1675637"/>
                <a:gd name="connsiteY21" fmla="*/ 84730 h 86552"/>
                <a:gd name="connsiteX22" fmla="*/ 1349597 w 1675637"/>
                <a:gd name="connsiteY22" fmla="*/ 85683 h 86552"/>
                <a:gd name="connsiteX23" fmla="*/ 1349788 w 1675637"/>
                <a:gd name="connsiteY23" fmla="*/ 82634 h 86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675637" h="86552">
                  <a:moveTo>
                    <a:pt x="1349788" y="82634"/>
                  </a:moveTo>
                  <a:cubicBezTo>
                    <a:pt x="1093470" y="82634"/>
                    <a:pt x="837152" y="82539"/>
                    <a:pt x="580834" y="82825"/>
                  </a:cubicBezTo>
                  <a:cubicBezTo>
                    <a:pt x="553784" y="82825"/>
                    <a:pt x="529495" y="78634"/>
                    <a:pt x="509492" y="57965"/>
                  </a:cubicBezTo>
                  <a:cubicBezTo>
                    <a:pt x="489394" y="37200"/>
                    <a:pt x="464820" y="39391"/>
                    <a:pt x="443103" y="53297"/>
                  </a:cubicBezTo>
                  <a:cubicBezTo>
                    <a:pt x="405384" y="77491"/>
                    <a:pt x="364617" y="82158"/>
                    <a:pt x="321183" y="81587"/>
                  </a:cubicBezTo>
                  <a:cubicBezTo>
                    <a:pt x="271939" y="81015"/>
                    <a:pt x="222694" y="83777"/>
                    <a:pt x="173450" y="86349"/>
                  </a:cubicBezTo>
                  <a:cubicBezTo>
                    <a:pt x="141256" y="88064"/>
                    <a:pt x="115348" y="79110"/>
                    <a:pt x="94202" y="53393"/>
                  </a:cubicBezTo>
                  <a:cubicBezTo>
                    <a:pt x="87630" y="45392"/>
                    <a:pt x="73438" y="40915"/>
                    <a:pt x="62294" y="39867"/>
                  </a:cubicBezTo>
                  <a:cubicBezTo>
                    <a:pt x="49244" y="38534"/>
                    <a:pt x="35147" y="45677"/>
                    <a:pt x="22479" y="43392"/>
                  </a:cubicBezTo>
                  <a:cubicBezTo>
                    <a:pt x="14002" y="41867"/>
                    <a:pt x="7429" y="30247"/>
                    <a:pt x="0" y="23199"/>
                  </a:cubicBezTo>
                  <a:cubicBezTo>
                    <a:pt x="7144" y="16150"/>
                    <a:pt x="13906" y="3577"/>
                    <a:pt x="21431" y="3005"/>
                  </a:cubicBezTo>
                  <a:cubicBezTo>
                    <a:pt x="45244" y="1482"/>
                    <a:pt x="69342" y="4625"/>
                    <a:pt x="93345" y="5672"/>
                  </a:cubicBezTo>
                  <a:cubicBezTo>
                    <a:pt x="136588" y="7577"/>
                    <a:pt x="180308" y="13864"/>
                    <a:pt x="223171" y="9959"/>
                  </a:cubicBezTo>
                  <a:cubicBezTo>
                    <a:pt x="310325" y="2053"/>
                    <a:pt x="396430" y="3291"/>
                    <a:pt x="482822" y="17007"/>
                  </a:cubicBezTo>
                  <a:cubicBezTo>
                    <a:pt x="580358" y="32533"/>
                    <a:pt x="677227" y="37105"/>
                    <a:pt x="776192" y="16341"/>
                  </a:cubicBezTo>
                  <a:cubicBezTo>
                    <a:pt x="844391" y="2053"/>
                    <a:pt x="916400" y="3196"/>
                    <a:pt x="986695" y="2148"/>
                  </a:cubicBezTo>
                  <a:cubicBezTo>
                    <a:pt x="1138333" y="-138"/>
                    <a:pt x="1290066" y="-519"/>
                    <a:pt x="1441799" y="624"/>
                  </a:cubicBezTo>
                  <a:cubicBezTo>
                    <a:pt x="1494758" y="1005"/>
                    <a:pt x="1547527" y="8530"/>
                    <a:pt x="1600486" y="11768"/>
                  </a:cubicBezTo>
                  <a:cubicBezTo>
                    <a:pt x="1612678" y="12530"/>
                    <a:pt x="1625156" y="7482"/>
                    <a:pt x="1637348" y="7959"/>
                  </a:cubicBezTo>
                  <a:cubicBezTo>
                    <a:pt x="1650206" y="8435"/>
                    <a:pt x="1662875" y="12150"/>
                    <a:pt x="1675638" y="14435"/>
                  </a:cubicBezTo>
                  <a:cubicBezTo>
                    <a:pt x="1671638" y="31009"/>
                    <a:pt x="1672876" y="55012"/>
                    <a:pt x="1662398" y="62632"/>
                  </a:cubicBezTo>
                  <a:cubicBezTo>
                    <a:pt x="1644206" y="75681"/>
                    <a:pt x="1618869" y="84063"/>
                    <a:pt x="1596295" y="84730"/>
                  </a:cubicBezTo>
                  <a:cubicBezTo>
                    <a:pt x="1514094" y="87207"/>
                    <a:pt x="1431893" y="85683"/>
                    <a:pt x="1349597" y="85683"/>
                  </a:cubicBezTo>
                  <a:cubicBezTo>
                    <a:pt x="1349788" y="84635"/>
                    <a:pt x="1349788" y="83682"/>
                    <a:pt x="1349788" y="82634"/>
                  </a:cubicBezTo>
                  <a:close/>
                </a:path>
              </a:pathLst>
            </a:custGeom>
            <a:solidFill>
              <a:srgbClr val="C01A1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p>
              <a:endParaRPr lang="zh-CN" altLang="en-US"/>
            </a:p>
          </p:txBody>
        </p:sp>
        <p:sp>
          <p:nvSpPr>
            <p:cNvPr id="56" name="图形 2"/>
            <p:cNvSpPr/>
            <p:nvPr/>
          </p:nvSpPr>
          <p:spPr>
            <a:xfrm>
              <a:off x="9928" y="7370"/>
              <a:ext cx="749" cy="138"/>
            </a:xfrm>
            <a:custGeom>
              <a:avLst/>
              <a:gdLst>
                <a:gd name="connsiteX0" fmla="*/ 236577 w 475845"/>
                <a:gd name="connsiteY0" fmla="*/ 86774 h 87354"/>
                <a:gd name="connsiteX1" fmla="*/ 88559 w 475845"/>
                <a:gd name="connsiteY1" fmla="*/ 86298 h 87354"/>
                <a:gd name="connsiteX2" fmla="*/ 32266 w 475845"/>
                <a:gd name="connsiteY2" fmla="*/ 76106 h 87354"/>
                <a:gd name="connsiteX3" fmla="*/ 4834 w 475845"/>
                <a:gd name="connsiteY3" fmla="*/ 13527 h 87354"/>
                <a:gd name="connsiteX4" fmla="*/ 27122 w 475845"/>
                <a:gd name="connsiteY4" fmla="*/ 1 h 87354"/>
                <a:gd name="connsiteX5" fmla="*/ 441746 w 475845"/>
                <a:gd name="connsiteY5" fmla="*/ 3335 h 87354"/>
                <a:gd name="connsiteX6" fmla="*/ 475845 w 475845"/>
                <a:gd name="connsiteY6" fmla="*/ 10955 h 87354"/>
                <a:gd name="connsiteX7" fmla="*/ 460796 w 475845"/>
                <a:gd name="connsiteY7" fmla="*/ 54770 h 87354"/>
                <a:gd name="connsiteX8" fmla="*/ 387453 w 475845"/>
                <a:gd name="connsiteY8" fmla="*/ 87250 h 87354"/>
                <a:gd name="connsiteX9" fmla="*/ 236577 w 475845"/>
                <a:gd name="connsiteY9" fmla="*/ 86774 h 87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75845" h="87354">
                  <a:moveTo>
                    <a:pt x="236577" y="86774"/>
                  </a:moveTo>
                  <a:cubicBezTo>
                    <a:pt x="187238" y="86774"/>
                    <a:pt x="137898" y="87726"/>
                    <a:pt x="88559" y="86298"/>
                  </a:cubicBezTo>
                  <a:cubicBezTo>
                    <a:pt x="69699" y="85726"/>
                    <a:pt x="50363" y="81821"/>
                    <a:pt x="32266" y="76106"/>
                  </a:cubicBezTo>
                  <a:cubicBezTo>
                    <a:pt x="4929" y="67533"/>
                    <a:pt x="-7644" y="38863"/>
                    <a:pt x="4834" y="13527"/>
                  </a:cubicBezTo>
                  <a:cubicBezTo>
                    <a:pt x="8168" y="6764"/>
                    <a:pt x="19502" y="-94"/>
                    <a:pt x="27122" y="1"/>
                  </a:cubicBezTo>
                  <a:cubicBezTo>
                    <a:pt x="165330" y="382"/>
                    <a:pt x="303538" y="1620"/>
                    <a:pt x="441746" y="3335"/>
                  </a:cubicBezTo>
                  <a:cubicBezTo>
                    <a:pt x="453176" y="3430"/>
                    <a:pt x="464510" y="8288"/>
                    <a:pt x="475845" y="10955"/>
                  </a:cubicBezTo>
                  <a:cubicBezTo>
                    <a:pt x="471083" y="25719"/>
                    <a:pt x="469463" y="42768"/>
                    <a:pt x="460796" y="54770"/>
                  </a:cubicBezTo>
                  <a:cubicBezTo>
                    <a:pt x="443460" y="78773"/>
                    <a:pt x="418314" y="88488"/>
                    <a:pt x="387453" y="87250"/>
                  </a:cubicBezTo>
                  <a:cubicBezTo>
                    <a:pt x="337256" y="85440"/>
                    <a:pt x="286869" y="86774"/>
                    <a:pt x="236577" y="86774"/>
                  </a:cubicBezTo>
                  <a:close/>
                </a:path>
              </a:pathLst>
            </a:custGeom>
            <a:solidFill>
              <a:srgbClr val="C01A1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p>
              <a:endParaRPr lang="zh-CN" altLang="en-US"/>
            </a:p>
          </p:txBody>
        </p:sp>
        <p:sp>
          <p:nvSpPr>
            <p:cNvPr id="57" name="图形 2"/>
            <p:cNvSpPr/>
            <p:nvPr/>
          </p:nvSpPr>
          <p:spPr>
            <a:xfrm>
              <a:off x="10783" y="7372"/>
              <a:ext cx="570" cy="133"/>
            </a:xfrm>
            <a:custGeom>
              <a:avLst/>
              <a:gdLst>
                <a:gd name="connsiteX0" fmla="*/ 117512 w 361852"/>
                <a:gd name="connsiteY0" fmla="*/ 0 h 84392"/>
                <a:gd name="connsiteX1" fmla="*/ 293248 w 361852"/>
                <a:gd name="connsiteY1" fmla="*/ 11049 h 84392"/>
                <a:gd name="connsiteX2" fmla="*/ 327443 w 361852"/>
                <a:gd name="connsiteY2" fmla="*/ 6858 h 84392"/>
                <a:gd name="connsiteX3" fmla="*/ 360305 w 361852"/>
                <a:gd name="connsiteY3" fmla="*/ 40767 h 84392"/>
                <a:gd name="connsiteX4" fmla="*/ 292487 w 361852"/>
                <a:gd name="connsiteY4" fmla="*/ 84391 h 84392"/>
                <a:gd name="connsiteX5" fmla="*/ 125228 w 361852"/>
                <a:gd name="connsiteY5" fmla="*/ 83248 h 84392"/>
                <a:gd name="connsiteX6" fmla="*/ 10165 w 361852"/>
                <a:gd name="connsiteY6" fmla="*/ 37433 h 84392"/>
                <a:gd name="connsiteX7" fmla="*/ 260 w 361852"/>
                <a:gd name="connsiteY7" fmla="*/ 14192 h 84392"/>
                <a:gd name="connsiteX8" fmla="*/ 21881 w 361852"/>
                <a:gd name="connsiteY8" fmla="*/ 3524 h 84392"/>
                <a:gd name="connsiteX9" fmla="*/ 117322 w 361852"/>
                <a:gd name="connsiteY9" fmla="*/ 3048 h 84392"/>
                <a:gd name="connsiteX10" fmla="*/ 117512 w 361852"/>
                <a:gd name="connsiteY10" fmla="*/ 0 h 843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61852" h="84392">
                  <a:moveTo>
                    <a:pt x="117512" y="0"/>
                  </a:moveTo>
                  <a:cubicBezTo>
                    <a:pt x="176091" y="3810"/>
                    <a:pt x="234670" y="7906"/>
                    <a:pt x="293248" y="11049"/>
                  </a:cubicBezTo>
                  <a:cubicBezTo>
                    <a:pt x="304583" y="11621"/>
                    <a:pt x="316299" y="9334"/>
                    <a:pt x="327443" y="6858"/>
                  </a:cubicBezTo>
                  <a:cubicBezTo>
                    <a:pt x="353828" y="1048"/>
                    <a:pt x="366496" y="13621"/>
                    <a:pt x="360305" y="40767"/>
                  </a:cubicBezTo>
                  <a:cubicBezTo>
                    <a:pt x="354780" y="65246"/>
                    <a:pt x="325157" y="84582"/>
                    <a:pt x="292487" y="84391"/>
                  </a:cubicBezTo>
                  <a:cubicBezTo>
                    <a:pt x="236765" y="84106"/>
                    <a:pt x="180949" y="82296"/>
                    <a:pt x="125228" y="83248"/>
                  </a:cubicBezTo>
                  <a:cubicBezTo>
                    <a:pt x="79889" y="84010"/>
                    <a:pt x="42836" y="66199"/>
                    <a:pt x="10165" y="37433"/>
                  </a:cubicBezTo>
                  <a:cubicBezTo>
                    <a:pt x="4165" y="32194"/>
                    <a:pt x="-1264" y="21050"/>
                    <a:pt x="260" y="14192"/>
                  </a:cubicBezTo>
                  <a:cubicBezTo>
                    <a:pt x="1403" y="9144"/>
                    <a:pt x="14071" y="3810"/>
                    <a:pt x="21881" y="3524"/>
                  </a:cubicBezTo>
                  <a:cubicBezTo>
                    <a:pt x="53695" y="2381"/>
                    <a:pt x="85508" y="3048"/>
                    <a:pt x="117322" y="3048"/>
                  </a:cubicBezTo>
                  <a:cubicBezTo>
                    <a:pt x="117417" y="2096"/>
                    <a:pt x="117417" y="1048"/>
                    <a:pt x="117512" y="0"/>
                  </a:cubicBezTo>
                  <a:close/>
                </a:path>
              </a:pathLst>
            </a:custGeom>
            <a:solidFill>
              <a:srgbClr val="C01A1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p>
              <a:endParaRPr lang="zh-CN" altLang="en-US"/>
            </a:p>
          </p:txBody>
        </p:sp>
        <p:sp>
          <p:nvSpPr>
            <p:cNvPr id="58" name="图形 2"/>
            <p:cNvSpPr/>
            <p:nvPr/>
          </p:nvSpPr>
          <p:spPr>
            <a:xfrm>
              <a:off x="12977" y="3435"/>
              <a:ext cx="181" cy="551"/>
            </a:xfrm>
            <a:custGeom>
              <a:avLst/>
              <a:gdLst>
                <a:gd name="connsiteX0" fmla="*/ 77559 w 115030"/>
                <a:gd name="connsiteY0" fmla="*/ 256873 h 350027"/>
                <a:gd name="connsiteX1" fmla="*/ 70035 w 115030"/>
                <a:gd name="connsiteY1" fmla="*/ 135715 h 350027"/>
                <a:gd name="connsiteX2" fmla="*/ 31078 w 115030"/>
                <a:gd name="connsiteY2" fmla="*/ 78851 h 350027"/>
                <a:gd name="connsiteX3" fmla="*/ 1074 w 115030"/>
                <a:gd name="connsiteY3" fmla="*/ 28083 h 350027"/>
                <a:gd name="connsiteX4" fmla="*/ 18695 w 115030"/>
                <a:gd name="connsiteY4" fmla="*/ 936 h 350027"/>
                <a:gd name="connsiteX5" fmla="*/ 46317 w 115030"/>
                <a:gd name="connsiteY5" fmla="*/ 9604 h 350027"/>
                <a:gd name="connsiteX6" fmla="*/ 101658 w 115030"/>
                <a:gd name="connsiteY6" fmla="*/ 108474 h 350027"/>
                <a:gd name="connsiteX7" fmla="*/ 114516 w 115030"/>
                <a:gd name="connsiteY7" fmla="*/ 312785 h 350027"/>
                <a:gd name="connsiteX8" fmla="*/ 113945 w 115030"/>
                <a:gd name="connsiteY8" fmla="*/ 324215 h 350027"/>
                <a:gd name="connsiteX9" fmla="*/ 92990 w 115030"/>
                <a:gd name="connsiteY9" fmla="*/ 350028 h 350027"/>
                <a:gd name="connsiteX10" fmla="*/ 76988 w 115030"/>
                <a:gd name="connsiteY10" fmla="*/ 323358 h 350027"/>
                <a:gd name="connsiteX11" fmla="*/ 76226 w 115030"/>
                <a:gd name="connsiteY11" fmla="*/ 256873 h 350027"/>
                <a:gd name="connsiteX12" fmla="*/ 77559 w 115030"/>
                <a:gd name="connsiteY12" fmla="*/ 256873 h 350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5030" h="350027">
                  <a:moveTo>
                    <a:pt x="77559" y="256873"/>
                  </a:moveTo>
                  <a:cubicBezTo>
                    <a:pt x="74988" y="216487"/>
                    <a:pt x="72321" y="176101"/>
                    <a:pt x="70035" y="135715"/>
                  </a:cubicBezTo>
                  <a:cubicBezTo>
                    <a:pt x="68511" y="108760"/>
                    <a:pt x="52795" y="92091"/>
                    <a:pt x="31078" y="78851"/>
                  </a:cubicBezTo>
                  <a:cubicBezTo>
                    <a:pt x="12218" y="67421"/>
                    <a:pt x="-4451" y="52943"/>
                    <a:pt x="1074" y="28083"/>
                  </a:cubicBezTo>
                  <a:cubicBezTo>
                    <a:pt x="3360" y="17891"/>
                    <a:pt x="10218" y="5318"/>
                    <a:pt x="18695" y="936"/>
                  </a:cubicBezTo>
                  <a:cubicBezTo>
                    <a:pt x="24981" y="-2302"/>
                    <a:pt x="39459" y="3413"/>
                    <a:pt x="46317" y="9604"/>
                  </a:cubicBezTo>
                  <a:cubicBezTo>
                    <a:pt x="75655" y="36084"/>
                    <a:pt x="97753" y="68945"/>
                    <a:pt x="101658" y="108474"/>
                  </a:cubicBezTo>
                  <a:cubicBezTo>
                    <a:pt x="108325" y="176387"/>
                    <a:pt x="110516" y="244681"/>
                    <a:pt x="114516" y="312785"/>
                  </a:cubicBezTo>
                  <a:cubicBezTo>
                    <a:pt x="114707" y="316595"/>
                    <a:pt x="115850" y="321548"/>
                    <a:pt x="113945" y="324215"/>
                  </a:cubicBezTo>
                  <a:cubicBezTo>
                    <a:pt x="107563" y="333264"/>
                    <a:pt x="100038" y="341551"/>
                    <a:pt x="92990" y="350028"/>
                  </a:cubicBezTo>
                  <a:cubicBezTo>
                    <a:pt x="87370" y="341170"/>
                    <a:pt x="78036" y="332788"/>
                    <a:pt x="76988" y="323358"/>
                  </a:cubicBezTo>
                  <a:cubicBezTo>
                    <a:pt x="74607" y="301450"/>
                    <a:pt x="76226" y="279067"/>
                    <a:pt x="76226" y="256873"/>
                  </a:cubicBezTo>
                  <a:cubicBezTo>
                    <a:pt x="76607" y="256873"/>
                    <a:pt x="77083" y="256873"/>
                    <a:pt x="77559" y="256873"/>
                  </a:cubicBezTo>
                  <a:close/>
                </a:path>
              </a:pathLst>
            </a:custGeom>
            <a:solidFill>
              <a:srgbClr val="C01A1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p>
              <a:endParaRPr lang="zh-CN" altLang="en-US"/>
            </a:p>
          </p:txBody>
        </p:sp>
        <p:sp>
          <p:nvSpPr>
            <p:cNvPr id="59" name="图形 2"/>
            <p:cNvSpPr/>
            <p:nvPr/>
          </p:nvSpPr>
          <p:spPr>
            <a:xfrm>
              <a:off x="11752" y="7367"/>
              <a:ext cx="267" cy="142"/>
            </a:xfrm>
            <a:custGeom>
              <a:avLst/>
              <a:gdLst>
                <a:gd name="connsiteX0" fmla="*/ 0 w 169840"/>
                <a:gd name="connsiteY0" fmla="*/ 88405 h 90136"/>
                <a:gd name="connsiteX1" fmla="*/ 156115 w 169840"/>
                <a:gd name="connsiteY1" fmla="*/ 6871 h 90136"/>
                <a:gd name="connsiteX2" fmla="*/ 169831 w 169840"/>
                <a:gd name="connsiteY2" fmla="*/ 29064 h 90136"/>
                <a:gd name="connsiteX3" fmla="*/ 157925 w 169840"/>
                <a:gd name="connsiteY3" fmla="*/ 52305 h 90136"/>
                <a:gd name="connsiteX4" fmla="*/ 10001 w 169840"/>
                <a:gd name="connsiteY4" fmla="*/ 89929 h 90136"/>
                <a:gd name="connsiteX5" fmla="*/ 0 w 169840"/>
                <a:gd name="connsiteY5" fmla="*/ 88405 h 90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9840" h="90136">
                  <a:moveTo>
                    <a:pt x="0" y="88405"/>
                  </a:moveTo>
                  <a:cubicBezTo>
                    <a:pt x="26003" y="18491"/>
                    <a:pt x="91726" y="-15608"/>
                    <a:pt x="156115" y="6871"/>
                  </a:cubicBezTo>
                  <a:cubicBezTo>
                    <a:pt x="162782" y="9157"/>
                    <a:pt x="169545" y="21253"/>
                    <a:pt x="169831" y="29064"/>
                  </a:cubicBezTo>
                  <a:cubicBezTo>
                    <a:pt x="170117" y="36970"/>
                    <a:pt x="163925" y="50590"/>
                    <a:pt x="157925" y="52305"/>
                  </a:cubicBezTo>
                  <a:cubicBezTo>
                    <a:pt x="108966" y="66116"/>
                    <a:pt x="59436" y="77832"/>
                    <a:pt x="10001" y="89929"/>
                  </a:cubicBezTo>
                  <a:cubicBezTo>
                    <a:pt x="7525" y="90691"/>
                    <a:pt x="4477" y="89167"/>
                    <a:pt x="0" y="88405"/>
                  </a:cubicBezTo>
                  <a:close/>
                </a:path>
              </a:pathLst>
            </a:custGeom>
            <a:solidFill>
              <a:srgbClr val="C01A1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p>
              <a:endParaRPr lang="zh-CN" altLang="en-US"/>
            </a:p>
          </p:txBody>
        </p:sp>
        <p:sp>
          <p:nvSpPr>
            <p:cNvPr id="60" name="图形 2"/>
            <p:cNvSpPr/>
            <p:nvPr/>
          </p:nvSpPr>
          <p:spPr>
            <a:xfrm>
              <a:off x="5955" y="4007"/>
              <a:ext cx="65" cy="219"/>
            </a:xfrm>
            <a:custGeom>
              <a:avLst/>
              <a:gdLst>
                <a:gd name="connsiteX0" fmla="*/ 2749 w 41252"/>
                <a:gd name="connsiteY0" fmla="*/ 135065 h 138779"/>
                <a:gd name="connsiteX1" fmla="*/ 177 w 41252"/>
                <a:gd name="connsiteY1" fmla="*/ 105537 h 138779"/>
                <a:gd name="connsiteX2" fmla="*/ 11036 w 41252"/>
                <a:gd name="connsiteY2" fmla="*/ 17431 h 138779"/>
                <a:gd name="connsiteX3" fmla="*/ 30753 w 41252"/>
                <a:gd name="connsiteY3" fmla="*/ 0 h 138779"/>
                <a:gd name="connsiteX4" fmla="*/ 41230 w 41252"/>
                <a:gd name="connsiteY4" fmla="*/ 26479 h 138779"/>
                <a:gd name="connsiteX5" fmla="*/ 31896 w 41252"/>
                <a:gd name="connsiteY5" fmla="*/ 103156 h 138779"/>
                <a:gd name="connsiteX6" fmla="*/ 14084 w 41252"/>
                <a:gd name="connsiteY6" fmla="*/ 138779 h 138779"/>
                <a:gd name="connsiteX7" fmla="*/ 2749 w 41252"/>
                <a:gd name="connsiteY7" fmla="*/ 135065 h 138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1252" h="138779">
                  <a:moveTo>
                    <a:pt x="2749" y="135065"/>
                  </a:moveTo>
                  <a:cubicBezTo>
                    <a:pt x="1797" y="125254"/>
                    <a:pt x="-680" y="115252"/>
                    <a:pt x="177" y="105537"/>
                  </a:cubicBezTo>
                  <a:cubicBezTo>
                    <a:pt x="2844" y="76105"/>
                    <a:pt x="5702" y="46482"/>
                    <a:pt x="11036" y="17431"/>
                  </a:cubicBezTo>
                  <a:cubicBezTo>
                    <a:pt x="12274" y="10668"/>
                    <a:pt x="23895" y="5810"/>
                    <a:pt x="30753" y="0"/>
                  </a:cubicBezTo>
                  <a:cubicBezTo>
                    <a:pt x="34467" y="8858"/>
                    <a:pt x="41706" y="17812"/>
                    <a:pt x="41230" y="26479"/>
                  </a:cubicBezTo>
                  <a:cubicBezTo>
                    <a:pt x="39897" y="52197"/>
                    <a:pt x="37134" y="78010"/>
                    <a:pt x="31896" y="103156"/>
                  </a:cubicBezTo>
                  <a:cubicBezTo>
                    <a:pt x="29324" y="115729"/>
                    <a:pt x="20180" y="126873"/>
                    <a:pt x="14084" y="138779"/>
                  </a:cubicBezTo>
                  <a:cubicBezTo>
                    <a:pt x="10274" y="137541"/>
                    <a:pt x="6464" y="136303"/>
                    <a:pt x="2749" y="135065"/>
                  </a:cubicBezTo>
                  <a:close/>
                </a:path>
              </a:pathLst>
            </a:custGeom>
            <a:solidFill>
              <a:srgbClr val="C01A1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p>
              <a:endParaRPr lang="zh-CN" altLang="en-US"/>
            </a:p>
          </p:txBody>
        </p:sp>
        <p:sp>
          <p:nvSpPr>
            <p:cNvPr id="61" name="印章+20016954+汉仪刚艺体-45简" descr="7b0a20202020227461726765744d6f64756c65223a20226b6f6e6c696e65666f6e7473220a7d0a"/>
            <p:cNvSpPr txBox="1"/>
            <p:nvPr/>
          </p:nvSpPr>
          <p:spPr>
            <a:xfrm>
              <a:off x="6727" y="4226"/>
              <a:ext cx="6522" cy="3286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zh-CN" altLang="en-US" sz="3500" spc="500">
                  <a:solidFill>
                    <a:srgbClr val="FFFFFF"/>
                  </a:solidFill>
                  <a:uFillTx/>
                  <a:latin typeface="汉仪刚艺体-45简" panose="00020600040101010101" charset="-122"/>
                  <a:ea typeface="汉仪刚艺体-45简" panose="00020600040101010101" charset="-122"/>
                  <a:sym typeface="汉仪游园体繁" panose="00020600040101010101" charset="-122"/>
                </a:rPr>
                <a:t>邱思梦</a:t>
              </a:r>
              <a:endParaRPr lang="zh-CN" altLang="en-US" sz="3500" spc="500">
                <a:solidFill>
                  <a:srgbClr val="FFFFFF"/>
                </a:solidFill>
                <a:uFillTx/>
                <a:latin typeface="汉仪刚艺体-45简" panose="00020600040101010101" charset="-122"/>
                <a:ea typeface="汉仪刚艺体-45简" panose="00020600040101010101" charset="-122"/>
                <a:sym typeface="汉仪游园体繁" panose="00020600040101010101" charset="-122"/>
              </a:endParaRPr>
            </a:p>
          </p:txBody>
        </p:sp>
      </p:grpSp>
      <p:pic>
        <p:nvPicPr>
          <p:cNvPr id="18" name="361e16289fe5fe4fcdb914793ab08f91_20327117">
            <a:hlinkClick r:id="" action="ppaction://media"/>
          </p:cNvPr>
          <p:cNvPicPr/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98145" y="-840105"/>
            <a:ext cx="619125" cy="6191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50">
        <p:newsflash/>
      </p:transition>
    </mc:Choice>
    <mc:Fallback>
      <p:transition spd="med">
        <p:newsflash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60000" numSld="999" showWhenStopped="0">
                <p:cTn id="40" repeatCount="indefinite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13" grpId="0"/>
      <p:bldP spid="14" grpId="0"/>
      <p:bldP spid="5" grpId="0"/>
      <p:bldP spid="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文本框 40"/>
          <p:cNvSpPr txBox="1"/>
          <p:nvPr/>
        </p:nvSpPr>
        <p:spPr>
          <a:xfrm flipH="1">
            <a:off x="5613967" y="1918702"/>
            <a:ext cx="13491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Normal" panose="020B0400000000000000" pitchFamily="34" charset="-122"/>
                <a:ea typeface="思源黑体 Normal" panose="020B0400000000000000" pitchFamily="34" charset="-122"/>
              </a:rPr>
              <a:t>添加标题</a:t>
            </a:r>
            <a:endParaRPr kumimoji="0" lang="zh-CN" altLang="en-US" sz="18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思源黑体 Normal" panose="020B0400000000000000" pitchFamily="34" charset="-122"/>
              <a:ea typeface="思源黑体 Normal" panose="020B0400000000000000" pitchFamily="34" charset="-122"/>
            </a:endParaRPr>
          </a:p>
        </p:txBody>
      </p:sp>
      <p:sp>
        <p:nvSpPr>
          <p:cNvPr id="43" name="文本框 42"/>
          <p:cNvSpPr txBox="1"/>
          <p:nvPr/>
        </p:nvSpPr>
        <p:spPr>
          <a:xfrm flipH="1">
            <a:off x="5267083" y="3871134"/>
            <a:ext cx="13491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Normal" panose="020B0400000000000000" pitchFamily="34" charset="-122"/>
                <a:ea typeface="思源黑体 Normal" panose="020B0400000000000000" pitchFamily="34" charset="-122"/>
              </a:rPr>
              <a:t>添加标题</a:t>
            </a:r>
            <a:endParaRPr kumimoji="0" lang="zh-CN" altLang="en-US" sz="18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思源黑体 Normal" panose="020B0400000000000000" pitchFamily="34" charset="-122"/>
              <a:ea typeface="思源黑体 Normal" panose="020B0400000000000000" pitchFamily="34" charset="-122"/>
            </a:endParaRPr>
          </a:p>
        </p:txBody>
      </p:sp>
      <p:sp>
        <p:nvSpPr>
          <p:cNvPr id="44" name="文本框 43"/>
          <p:cNvSpPr txBox="1"/>
          <p:nvPr/>
        </p:nvSpPr>
        <p:spPr>
          <a:xfrm>
            <a:off x="4011931" y="4244372"/>
            <a:ext cx="38594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kumimoji="0" lang="zh-CN" altLang="en-US" sz="12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Normal" panose="020B0400000000000000" pitchFamily="34" charset="-122"/>
                <a:ea typeface="思源黑体 Normal" panose="020B0400000000000000" pitchFamily="34" charset="-122"/>
              </a:rPr>
              <a:t>先告诉他人你的结论，再讲述你的依据，自下而上地思考</a:t>
            </a:r>
            <a:r>
              <a:rPr lang="zh-CN" altLang="en-US" sz="1200" dirty="0">
                <a:solidFill>
                  <a:schemeClr val="bg1"/>
                </a:solidFill>
                <a:latin typeface="思源黑体 Normal" panose="020B0400000000000000" pitchFamily="34" charset="-122"/>
                <a:ea typeface="思源黑体 Normal" panose="020B0400000000000000" pitchFamily="34" charset="-122"/>
              </a:rPr>
              <a:t>。先告诉他人你的结论，再讲述你的依据，自下而上地思考</a:t>
            </a:r>
            <a:r>
              <a:rPr lang="zh-CN" altLang="en-US" sz="1200" dirty="0" smtClean="0">
                <a:solidFill>
                  <a:schemeClr val="bg1"/>
                </a:solidFill>
                <a:latin typeface="思源黑体 Normal" panose="020B0400000000000000" pitchFamily="34" charset="-122"/>
                <a:ea typeface="思源黑体 Normal" panose="020B0400000000000000" pitchFamily="34" charset="-122"/>
              </a:rPr>
              <a:t>。</a:t>
            </a:r>
            <a:r>
              <a:rPr lang="zh-CN" altLang="en-US" sz="1200" dirty="0">
                <a:solidFill>
                  <a:schemeClr val="bg1"/>
                </a:solidFill>
                <a:latin typeface="思源黑体 Normal" panose="020B0400000000000000" pitchFamily="34" charset="-122"/>
                <a:ea typeface="思源黑体 Normal" panose="020B0400000000000000" pitchFamily="34" charset="-122"/>
              </a:rPr>
              <a:t>先告诉他人你的结论，再讲述你的依据，自下而上地思考</a:t>
            </a:r>
            <a:r>
              <a:rPr lang="zh-CN" altLang="en-US" sz="1200" dirty="0" smtClean="0">
                <a:solidFill>
                  <a:schemeClr val="bg1"/>
                </a:solidFill>
                <a:latin typeface="思源黑体 Normal" panose="020B0400000000000000" pitchFamily="34" charset="-122"/>
                <a:ea typeface="思源黑体 Normal" panose="020B0400000000000000" pitchFamily="34" charset="-122"/>
              </a:rPr>
              <a:t>。</a:t>
            </a:r>
            <a:endParaRPr lang="en-US" altLang="zh-CN" sz="1200" kern="0" dirty="0">
              <a:solidFill>
                <a:schemeClr val="bg1"/>
              </a:solidFill>
              <a:latin typeface="思源黑体 Normal" panose="020B0400000000000000" pitchFamily="34" charset="-122"/>
              <a:ea typeface="思源黑体 Normal" panose="020B0400000000000000" pitchFamily="34" charset="-122"/>
              <a:cs typeface="Calibri" panose="020F0502020204030204" pitchFamily="34" charset="0"/>
            </a:endParaRPr>
          </a:p>
        </p:txBody>
      </p:sp>
      <p:pic>
        <p:nvPicPr>
          <p:cNvPr id="2" name="图片 1" descr="QQ图片20220411190919"/>
          <p:cNvPicPr>
            <a:picLocks noChangeAspect="1"/>
          </p:cNvPicPr>
          <p:nvPr/>
        </p:nvPicPr>
        <p:blipFill>
          <a:blip r:embed="rId1"/>
          <a:srcRect t="28046"/>
          <a:stretch>
            <a:fillRect/>
          </a:stretch>
        </p:blipFill>
        <p:spPr>
          <a:xfrm rot="300000">
            <a:off x="4182110" y="520700"/>
            <a:ext cx="4475480" cy="4105910"/>
          </a:xfrm>
          <a:prstGeom prst="rect">
            <a:avLst/>
          </a:prstGeom>
        </p:spPr>
      </p:pic>
      <p:pic>
        <p:nvPicPr>
          <p:cNvPr id="3" name="图片 2" descr="QQ图片20220411190801"/>
          <p:cNvPicPr>
            <a:picLocks noChangeAspect="1"/>
          </p:cNvPicPr>
          <p:nvPr/>
        </p:nvPicPr>
        <p:blipFill>
          <a:blip r:embed="rId2"/>
          <a:srcRect l="8962" t="6454" r="13579" b="6009"/>
          <a:stretch>
            <a:fillRect/>
          </a:stretch>
        </p:blipFill>
        <p:spPr>
          <a:xfrm>
            <a:off x="516255" y="1098550"/>
            <a:ext cx="3495675" cy="5266690"/>
          </a:xfrm>
          <a:prstGeom prst="rect">
            <a:avLst/>
          </a:prstGeom>
        </p:spPr>
      </p:pic>
      <p:pic>
        <p:nvPicPr>
          <p:cNvPr id="26" name="图片 25" descr="QQ图片20220411184534"/>
          <p:cNvPicPr>
            <a:picLocks noChangeAspect="1"/>
          </p:cNvPicPr>
          <p:nvPr/>
        </p:nvPicPr>
        <p:blipFill>
          <a:blip r:embed="rId3"/>
          <a:srcRect r="3678" b="10333"/>
          <a:stretch>
            <a:fillRect/>
          </a:stretch>
        </p:blipFill>
        <p:spPr>
          <a:xfrm>
            <a:off x="7871460" y="3017520"/>
            <a:ext cx="4507865" cy="3147695"/>
          </a:xfrm>
          <a:prstGeom prst="rect">
            <a:avLst/>
          </a:prstGeom>
        </p:spPr>
      </p:pic>
      <p:grpSp>
        <p:nvGrpSpPr>
          <p:cNvPr id="16" name="组合 15"/>
          <p:cNvGrpSpPr/>
          <p:nvPr/>
        </p:nvGrpSpPr>
        <p:grpSpPr>
          <a:xfrm>
            <a:off x="516430" y="493197"/>
            <a:ext cx="5873858" cy="461665"/>
            <a:chOff x="5971299" y="1952296"/>
            <a:chExt cx="5873858" cy="461665"/>
          </a:xfrm>
        </p:grpSpPr>
        <p:sp>
          <p:nvSpPr>
            <p:cNvPr id="17" name="矩形: 圆角 6"/>
            <p:cNvSpPr/>
            <p:nvPr/>
          </p:nvSpPr>
          <p:spPr>
            <a:xfrm>
              <a:off x="5971299" y="1952296"/>
              <a:ext cx="662152" cy="461665"/>
            </a:xfrm>
            <a:prstGeom prst="roundRect">
              <a:avLst/>
            </a:prstGeom>
            <a:gradFill>
              <a:gsLst>
                <a:gs pos="0">
                  <a:schemeClr val="bg1">
                    <a:lumMod val="85000"/>
                  </a:schemeClr>
                </a:gs>
                <a:gs pos="100000">
                  <a:schemeClr val="bg1"/>
                </a:gs>
              </a:gsLst>
              <a:lin ang="2700000" scaled="0"/>
            </a:gradFill>
            <a:ln w="44450">
              <a:gradFill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bg1"/>
                  </a:gs>
                </a:gsLst>
                <a:lin ang="13500000" scaled="0"/>
              </a:gradFill>
            </a:ln>
            <a:effectLst>
              <a:outerShdw blurRad="279400" dist="165100" dir="2700000" algn="ctr" rotWithShape="0">
                <a:srgbClr val="000000">
                  <a:alpha val="35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zh-CN" altLang="en-US" b="1">
                  <a:solidFill>
                    <a:schemeClr val="tx1"/>
                  </a:solidFill>
                </a:rPr>
                <a:t>二、</a:t>
              </a:r>
              <a:endParaRPr lang="zh-CN" altLang="en-US" b="1">
                <a:solidFill>
                  <a:schemeClr val="tx1"/>
                </a:solidFill>
              </a:endParaRPr>
            </a:p>
          </p:txBody>
        </p:sp>
        <p:sp>
          <p:nvSpPr>
            <p:cNvPr id="18" name="文本框 17"/>
            <p:cNvSpPr txBox="1"/>
            <p:nvPr/>
          </p:nvSpPr>
          <p:spPr>
            <a:xfrm>
              <a:off x="6716109" y="1952296"/>
              <a:ext cx="5129048" cy="4603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黑体 Medium" panose="020B0600000000000000" pitchFamily="34" charset="-122"/>
                  <a:ea typeface="思源黑体 Medium" panose="020B0600000000000000" pitchFamily="34" charset="-122"/>
                </a:rPr>
                <a:t>每月一练</a:t>
              </a:r>
              <a:endPara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Medium" panose="020B0600000000000000" pitchFamily="34" charset="-122"/>
                <a:ea typeface="思源黑体 Medium" panose="020B0600000000000000" pitchFamily="34" charset="-122"/>
              </a:endParaRPr>
            </a:p>
          </p:txBody>
        </p:sp>
      </p:grpSp>
      <p:pic>
        <p:nvPicPr>
          <p:cNvPr id="4" name="图片 3" descr="标识3 定稿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93095" y="327660"/>
            <a:ext cx="1034415" cy="9613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文本框 40"/>
          <p:cNvSpPr txBox="1"/>
          <p:nvPr/>
        </p:nvSpPr>
        <p:spPr>
          <a:xfrm flipH="1">
            <a:off x="5613967" y="1918702"/>
            <a:ext cx="13491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i="0" kern="1200" cap="none" spc="0" normalizeH="0" baseline="0" noProof="0" dirty="0">
                <a:solidFill>
                  <a:schemeClr val="bg1"/>
                </a:solidFill>
                <a:latin typeface="思源黑体 Normal" panose="020B0400000000000000" pitchFamily="34" charset="-122"/>
                <a:ea typeface="思源黑体 Normal" panose="020B0400000000000000" pitchFamily="34" charset="-122"/>
              </a:rPr>
              <a:t>添加标题</a:t>
            </a:r>
            <a:endParaRPr kumimoji="0" lang="zh-CN" altLang="en-US" i="0" kern="1200" cap="none" spc="0" normalizeH="0" baseline="0" noProof="0" dirty="0">
              <a:solidFill>
                <a:schemeClr val="bg1"/>
              </a:solidFill>
              <a:latin typeface="思源黑体 Normal" panose="020B0400000000000000" pitchFamily="34" charset="-122"/>
              <a:ea typeface="思源黑体 Normal" panose="020B0400000000000000" pitchFamily="34" charset="-122"/>
            </a:endParaRPr>
          </a:p>
        </p:txBody>
      </p:sp>
      <p:sp>
        <p:nvSpPr>
          <p:cNvPr id="43" name="文本框 42"/>
          <p:cNvSpPr txBox="1"/>
          <p:nvPr/>
        </p:nvSpPr>
        <p:spPr>
          <a:xfrm flipH="1">
            <a:off x="5267083" y="3871134"/>
            <a:ext cx="13491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i="0" kern="1200" cap="none" spc="0" normalizeH="0" baseline="0" noProof="0" dirty="0">
                <a:solidFill>
                  <a:schemeClr val="bg1"/>
                </a:solidFill>
                <a:latin typeface="思源黑体 Normal" panose="020B0400000000000000" pitchFamily="34" charset="-122"/>
                <a:ea typeface="思源黑体 Normal" panose="020B0400000000000000" pitchFamily="34" charset="-122"/>
              </a:rPr>
              <a:t>添加标题</a:t>
            </a:r>
            <a:endParaRPr kumimoji="0" lang="zh-CN" altLang="en-US" i="0" kern="1200" cap="none" spc="0" normalizeH="0" baseline="0" noProof="0" dirty="0">
              <a:solidFill>
                <a:schemeClr val="bg1"/>
              </a:solidFill>
              <a:latin typeface="思源黑体 Normal" panose="020B0400000000000000" pitchFamily="34" charset="-122"/>
              <a:ea typeface="思源黑体 Normal" panose="020B0400000000000000" pitchFamily="34" charset="-122"/>
            </a:endParaRPr>
          </a:p>
        </p:txBody>
      </p:sp>
      <p:sp>
        <p:nvSpPr>
          <p:cNvPr id="44" name="文本框 43"/>
          <p:cNvSpPr txBox="1"/>
          <p:nvPr/>
        </p:nvSpPr>
        <p:spPr>
          <a:xfrm>
            <a:off x="4011931" y="4244372"/>
            <a:ext cx="38594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kumimoji="0" lang="zh-CN" altLang="en-US" sz="1200" i="0" kern="1200" cap="none" spc="0" normalizeH="0" baseline="0" noProof="0" dirty="0">
                <a:solidFill>
                  <a:schemeClr val="bg1"/>
                </a:solidFill>
                <a:latin typeface="思源黑体 Normal" panose="020B0400000000000000" pitchFamily="34" charset="-122"/>
                <a:ea typeface="思源黑体 Normal" panose="020B0400000000000000" pitchFamily="34" charset="-122"/>
              </a:rPr>
              <a:t>先告诉他人你的结论，再讲述你的依据，自下而上地思考</a:t>
            </a:r>
            <a:r>
              <a:rPr lang="zh-CN" altLang="en-US" sz="1200" dirty="0">
                <a:solidFill>
                  <a:schemeClr val="bg1"/>
                </a:solidFill>
                <a:latin typeface="思源黑体 Normal" panose="020B0400000000000000" pitchFamily="34" charset="-122"/>
                <a:ea typeface="思源黑体 Normal" panose="020B0400000000000000" pitchFamily="34" charset="-122"/>
              </a:rPr>
              <a:t>。先告诉他人你的结论，再讲述你的依据，自下而上地思考</a:t>
            </a:r>
            <a:r>
              <a:rPr lang="zh-CN" altLang="en-US" sz="1200" dirty="0" smtClean="0">
                <a:solidFill>
                  <a:schemeClr val="bg1"/>
                </a:solidFill>
                <a:latin typeface="思源黑体 Normal" panose="020B0400000000000000" pitchFamily="34" charset="-122"/>
                <a:ea typeface="思源黑体 Normal" panose="020B0400000000000000" pitchFamily="34" charset="-122"/>
              </a:rPr>
              <a:t>。</a:t>
            </a:r>
            <a:r>
              <a:rPr lang="zh-CN" altLang="en-US" sz="1200" dirty="0">
                <a:solidFill>
                  <a:schemeClr val="bg1"/>
                </a:solidFill>
                <a:latin typeface="思源黑体 Normal" panose="020B0400000000000000" pitchFamily="34" charset="-122"/>
                <a:ea typeface="思源黑体 Normal" panose="020B0400000000000000" pitchFamily="34" charset="-122"/>
              </a:rPr>
              <a:t>先告诉他人你的结论，再讲述你的依据，自下而上地思考</a:t>
            </a:r>
            <a:r>
              <a:rPr lang="zh-CN" altLang="en-US" sz="1200" dirty="0" smtClean="0">
                <a:solidFill>
                  <a:schemeClr val="bg1"/>
                </a:solidFill>
                <a:latin typeface="思源黑体 Normal" panose="020B0400000000000000" pitchFamily="34" charset="-122"/>
                <a:ea typeface="思源黑体 Normal" panose="020B0400000000000000" pitchFamily="34" charset="-122"/>
              </a:rPr>
              <a:t>。</a:t>
            </a:r>
            <a:endParaRPr lang="en-US" altLang="zh-CN" sz="1200" kern="0" dirty="0">
              <a:solidFill>
                <a:schemeClr val="bg1"/>
              </a:solidFill>
              <a:latin typeface="思源黑体 Normal" panose="020B0400000000000000" pitchFamily="34" charset="-122"/>
              <a:ea typeface="思源黑体 Normal" panose="020B0400000000000000" pitchFamily="34" charset="-122"/>
              <a:cs typeface="Calibri" panose="020F0502020204030204" pitchFamily="34" charset="0"/>
            </a:endParaRPr>
          </a:p>
        </p:txBody>
      </p:sp>
      <p:grpSp>
        <p:nvGrpSpPr>
          <p:cNvPr id="16" name="组合 15"/>
          <p:cNvGrpSpPr/>
          <p:nvPr/>
        </p:nvGrpSpPr>
        <p:grpSpPr>
          <a:xfrm>
            <a:off x="462455" y="493197"/>
            <a:ext cx="5927833" cy="461665"/>
            <a:chOff x="5917324" y="1952296"/>
            <a:chExt cx="5927833" cy="461665"/>
          </a:xfrm>
        </p:grpSpPr>
        <p:sp>
          <p:nvSpPr>
            <p:cNvPr id="17" name="矩形: 圆角 6"/>
            <p:cNvSpPr/>
            <p:nvPr/>
          </p:nvSpPr>
          <p:spPr>
            <a:xfrm>
              <a:off x="5917324" y="1952296"/>
              <a:ext cx="662152" cy="461665"/>
            </a:xfrm>
            <a:prstGeom prst="roundRect">
              <a:avLst/>
            </a:prstGeom>
            <a:gradFill>
              <a:gsLst>
                <a:gs pos="0">
                  <a:schemeClr val="bg1">
                    <a:lumMod val="85000"/>
                  </a:schemeClr>
                </a:gs>
                <a:gs pos="100000">
                  <a:schemeClr val="bg1"/>
                </a:gs>
              </a:gsLst>
              <a:lin ang="2700000" scaled="0"/>
            </a:gradFill>
            <a:ln w="44450">
              <a:gradFill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bg1"/>
                  </a:gs>
                </a:gsLst>
                <a:lin ang="13500000" scaled="0"/>
              </a:gradFill>
            </a:ln>
            <a:effectLst>
              <a:outerShdw blurRad="279400" dist="165100" dir="2700000" algn="ctr" rotWithShape="0">
                <a:srgbClr val="000000">
                  <a:alpha val="35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文本框 17"/>
            <p:cNvSpPr txBox="1"/>
            <p:nvPr/>
          </p:nvSpPr>
          <p:spPr>
            <a:xfrm>
              <a:off x="6716109" y="1952296"/>
              <a:ext cx="5129048" cy="4603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黑体 Medium" panose="020B0600000000000000" pitchFamily="34" charset="-122"/>
                  <a:ea typeface="思源黑体 Medium" panose="020B0600000000000000" pitchFamily="34" charset="-122"/>
                </a:rPr>
                <a:t>每月一写</a:t>
              </a:r>
              <a:endPara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Medium" panose="020B0600000000000000" pitchFamily="34" charset="-122"/>
                <a:ea typeface="思源黑体 Medium" panose="020B0600000000000000" pitchFamily="34" charset="-122"/>
              </a:endParaRPr>
            </a:p>
          </p:txBody>
        </p:sp>
      </p:grpSp>
      <p:sp>
        <p:nvSpPr>
          <p:cNvPr id="19" name="矩形 18"/>
          <p:cNvSpPr/>
          <p:nvPr/>
        </p:nvSpPr>
        <p:spPr>
          <a:xfrm>
            <a:off x="525518" y="545747"/>
            <a:ext cx="546535" cy="34947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文本框 19"/>
          <p:cNvSpPr txBox="1"/>
          <p:nvPr/>
        </p:nvSpPr>
        <p:spPr>
          <a:xfrm>
            <a:off x="399415" y="527050"/>
            <a:ext cx="79883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>
                <a:latin typeface="思源黑体 Medium" panose="020B0600000000000000" pitchFamily="34" charset="-122"/>
                <a:ea typeface="思源黑体 Medium" panose="020B0600000000000000" pitchFamily="34" charset="-122"/>
              </a:rPr>
              <a:t>（三）</a:t>
            </a:r>
            <a:endParaRPr lang="zh-CN" altLang="en-US" dirty="0">
              <a:latin typeface="思源黑体 Medium" panose="020B0600000000000000" pitchFamily="34" charset="-122"/>
              <a:ea typeface="思源黑体 Medium" panose="020B0600000000000000" pitchFamily="34" charset="-122"/>
            </a:endParaRPr>
          </a:p>
        </p:txBody>
      </p:sp>
      <p:pic>
        <p:nvPicPr>
          <p:cNvPr id="3" name="图片 2" descr="u=4138308308,3798103795&amp;fm=253&amp;fmt=auto&amp;app=138&amp;f=JPEG.webp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29005" y="1437640"/>
            <a:ext cx="3327400" cy="4458970"/>
          </a:xfrm>
          <a:prstGeom prst="rect">
            <a:avLst/>
          </a:prstGeom>
        </p:spPr>
      </p:pic>
      <p:grpSp>
        <p:nvGrpSpPr>
          <p:cNvPr id="5" name="组合 4"/>
          <p:cNvGrpSpPr/>
          <p:nvPr/>
        </p:nvGrpSpPr>
        <p:grpSpPr>
          <a:xfrm>
            <a:off x="4256405" y="3106420"/>
            <a:ext cx="5640070" cy="1899285"/>
            <a:chOff x="6703" y="4892"/>
            <a:chExt cx="8882" cy="2991"/>
          </a:xfrm>
        </p:grpSpPr>
        <p:sp>
          <p:nvSpPr>
            <p:cNvPr id="2" name="矩形 3"/>
            <p:cNvSpPr>
              <a:spLocks noChangeArrowheads="1"/>
            </p:cNvSpPr>
            <p:nvPr/>
          </p:nvSpPr>
          <p:spPr bwMode="auto">
            <a:xfrm>
              <a:off x="6703" y="4892"/>
              <a:ext cx="8882" cy="2990"/>
            </a:xfrm>
            <a:prstGeom prst="rect">
              <a:avLst/>
            </a:prstGeom>
            <a:solidFill>
              <a:srgbClr val="E7820E">
                <a:alpha val="76862"/>
              </a:srgbClr>
            </a:solidFill>
            <a:ln>
              <a:noFill/>
            </a:ln>
          </p:spPr>
          <p:txBody>
            <a:bodyPr lIns="189833" tIns="113900" rIns="189833" bIns="113900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Arial Narrow" panose="020B060602020203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Arial Narrow" panose="020B060602020203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rial Narrow" panose="020B060602020203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Arial Narrow" panose="020B060602020203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 Narrow" panose="020B060602020203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 Narrow" panose="020B060602020203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 Narrow" panose="020B060602020203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 Narrow" panose="020B060602020203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 Narrow" panose="020B0606020202030204" pitchFamily="34" charset="0"/>
                  <a:ea typeface="微软雅黑" panose="020B0503020204020204" pitchFamily="34" charset="-122"/>
                </a:defRPr>
              </a:lvl9pPr>
            </a:lstStyle>
            <a:p>
              <a:pPr algn="just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lang="en-US" altLang="zh-CN" sz="1200" b="1" dirty="0">
                <a:solidFill>
                  <a:schemeClr val="bg1"/>
                </a:solidFill>
                <a:latin typeface="思源黑体 Normal" panose="020B0400000000000000" pitchFamily="34" charset="-122"/>
                <a:ea typeface="思源黑体 Normal" panose="020B0400000000000000" pitchFamily="34" charset="-122"/>
                <a:cs typeface="+mn-ea"/>
                <a:sym typeface="+mn-lt"/>
              </a:endParaRPr>
            </a:p>
          </p:txBody>
        </p:sp>
        <p:sp>
          <p:nvSpPr>
            <p:cNvPr id="4" name="文本框 3"/>
            <p:cNvSpPr txBox="1"/>
            <p:nvPr/>
          </p:nvSpPr>
          <p:spPr>
            <a:xfrm>
              <a:off x="7034" y="5123"/>
              <a:ext cx="8220" cy="27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b="1">
                  <a:ea typeface="宋体" panose="02010600030101010101" pitchFamily="2" charset="-122"/>
                  <a:sym typeface="+mn-ea"/>
                </a:rPr>
                <a:t>       </a:t>
              </a:r>
              <a:r>
                <a:rPr lang="zh-CN" b="1">
                  <a:ea typeface="宋体" panose="02010600030101010101" pitchFamily="2" charset="-122"/>
                  <a:sym typeface="+mn-ea"/>
                </a:rPr>
                <a:t>教育教学中定会有一些让人惊喜的小事，教育教学中也会伴随着一些困惑，教育教学中总会有灵光一闪的新思路，把这些记录下来，每月进行整理，用文字记录我们的教学生活、感动瞬间、教学新方法，这就是每月一写的价值所在。</a:t>
              </a:r>
              <a:endParaRPr lang="zh-CN" altLang="en-US" b="1"/>
            </a:p>
            <a:p>
              <a:endParaRPr lang="zh-CN" altLang="en-US" b="1"/>
            </a:p>
          </p:txBody>
        </p:sp>
      </p:grpSp>
      <p:pic>
        <p:nvPicPr>
          <p:cNvPr id="6" name="图片 5" descr="标识3 定稿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93095" y="327660"/>
            <a:ext cx="1034415" cy="9613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bldLvl="0" animBg="1"/>
      <p:bldP spid="2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" y="430"/>
            <a:ext cx="12190068" cy="6857142"/>
          </a:xfrm>
          <a:custGeom>
            <a:avLst/>
            <a:gdLst>
              <a:gd name="connsiteX0" fmla="*/ 0 w 12191999"/>
              <a:gd name="connsiteY0" fmla="*/ 0 h 6858000"/>
              <a:gd name="connsiteX1" fmla="*/ 12191999 w 12191999"/>
              <a:gd name="connsiteY1" fmla="*/ 0 h 6858000"/>
              <a:gd name="connsiteX2" fmla="*/ 12191999 w 12191999"/>
              <a:gd name="connsiteY2" fmla="*/ 6858000 h 6858000"/>
              <a:gd name="connsiteX3" fmla="*/ 0 w 12191999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1999" h="6858000">
                <a:moveTo>
                  <a:pt x="0" y="0"/>
                </a:moveTo>
                <a:lnTo>
                  <a:pt x="12191999" y="0"/>
                </a:lnTo>
                <a:lnTo>
                  <a:pt x="12191999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8" name="矩形 7"/>
          <p:cNvSpPr/>
          <p:nvPr/>
        </p:nvSpPr>
        <p:spPr>
          <a:xfrm>
            <a:off x="0" y="1"/>
            <a:ext cx="12192000" cy="6857999"/>
          </a:xfrm>
          <a:prstGeom prst="rect">
            <a:avLst/>
          </a:prstGeom>
          <a:solidFill>
            <a:schemeClr val="accent4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" name="组合 1"/>
          <p:cNvGrpSpPr/>
          <p:nvPr/>
        </p:nvGrpSpPr>
        <p:grpSpPr>
          <a:xfrm>
            <a:off x="4746000" y="1385317"/>
            <a:ext cx="2700000" cy="2700000"/>
            <a:chOff x="1540345" y="2079000"/>
            <a:chExt cx="2700000" cy="2700000"/>
          </a:xfrm>
        </p:grpSpPr>
        <p:sp>
          <p:nvSpPr>
            <p:cNvPr id="3" name="椭圆 2"/>
            <p:cNvSpPr/>
            <p:nvPr/>
          </p:nvSpPr>
          <p:spPr>
            <a:xfrm>
              <a:off x="1540345" y="2079000"/>
              <a:ext cx="2700000" cy="2700000"/>
            </a:xfrm>
            <a:prstGeom prst="ellipse">
              <a:avLst/>
            </a:prstGeom>
            <a:gradFill>
              <a:gsLst>
                <a:gs pos="0">
                  <a:schemeClr val="bg1">
                    <a:lumMod val="85000"/>
                  </a:schemeClr>
                </a:gs>
                <a:gs pos="100000">
                  <a:schemeClr val="bg1"/>
                </a:gs>
              </a:gsLst>
              <a:lin ang="2700000" scaled="0"/>
            </a:gradFill>
            <a:ln w="44450">
              <a:gradFill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bg1"/>
                  </a:gs>
                </a:gsLst>
                <a:lin ang="13500000" scaled="0"/>
              </a:gradFill>
            </a:ln>
            <a:effectLst>
              <a:outerShdw blurRad="279400" dist="165100" dir="2700000" algn="ctr" rotWithShape="0">
                <a:srgbClr val="000000">
                  <a:alpha val="35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4" name="椭圆 3"/>
            <p:cNvSpPr/>
            <p:nvPr/>
          </p:nvSpPr>
          <p:spPr>
            <a:xfrm>
              <a:off x="1713185" y="2251841"/>
              <a:ext cx="2376000" cy="2375338"/>
            </a:xfrm>
            <a:prstGeom prst="ellipse">
              <a:avLst/>
            </a:prstGeom>
            <a:blipFill>
              <a:blip r:embed="rId2"/>
              <a:stretch>
                <a:fillRect/>
              </a:stretch>
            </a:blip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0" name="文本框 9"/>
          <p:cNvSpPr txBox="1"/>
          <p:nvPr/>
        </p:nvSpPr>
        <p:spPr>
          <a:xfrm>
            <a:off x="3031490" y="4272915"/>
            <a:ext cx="6151245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围绕原点语文</a:t>
            </a:r>
            <a:r>
              <a:rPr kumimoji="0" lang="en-US" altLang="zh-CN" sz="5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            </a:t>
            </a:r>
            <a:r>
              <a:rPr kumimoji="0" lang="zh-CN" alt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开展寻真之旅</a:t>
            </a:r>
            <a:endParaRPr kumimoji="0" lang="zh-CN" altLang="en-US" sz="5400" b="1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组合 16"/>
          <p:cNvGrpSpPr/>
          <p:nvPr/>
        </p:nvGrpSpPr>
        <p:grpSpPr>
          <a:xfrm>
            <a:off x="462455" y="489387"/>
            <a:ext cx="5965933" cy="465475"/>
            <a:chOff x="5917324" y="1948486"/>
            <a:chExt cx="5965933" cy="465475"/>
          </a:xfrm>
        </p:grpSpPr>
        <p:sp>
          <p:nvSpPr>
            <p:cNvPr id="18" name="矩形: 圆角 6"/>
            <p:cNvSpPr/>
            <p:nvPr/>
          </p:nvSpPr>
          <p:spPr>
            <a:xfrm>
              <a:off x="5917324" y="1952296"/>
              <a:ext cx="662152" cy="461665"/>
            </a:xfrm>
            <a:prstGeom prst="roundRect">
              <a:avLst/>
            </a:prstGeom>
            <a:gradFill>
              <a:gsLst>
                <a:gs pos="0">
                  <a:schemeClr val="bg1">
                    <a:lumMod val="85000"/>
                  </a:schemeClr>
                </a:gs>
                <a:gs pos="100000">
                  <a:schemeClr val="bg1"/>
                </a:gs>
              </a:gsLst>
              <a:lin ang="2700000" scaled="0"/>
            </a:gradFill>
            <a:ln w="44450">
              <a:gradFill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bg1"/>
                  </a:gs>
                </a:gsLst>
                <a:lin ang="13500000" scaled="0"/>
              </a:gradFill>
            </a:ln>
            <a:effectLst>
              <a:outerShdw blurRad="279400" dist="165100" dir="2700000" algn="ctr" rotWithShape="0">
                <a:srgbClr val="000000">
                  <a:alpha val="35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文本框 18"/>
            <p:cNvSpPr txBox="1"/>
            <p:nvPr/>
          </p:nvSpPr>
          <p:spPr>
            <a:xfrm>
              <a:off x="6754209" y="1948486"/>
              <a:ext cx="5129048" cy="4603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黑体 Medium" panose="020B0600000000000000" pitchFamily="34" charset="-122"/>
                  <a:ea typeface="思源黑体 Medium" panose="020B0600000000000000" pitchFamily="34" charset="-122"/>
                </a:rPr>
                <a:t>围绕原点语文，开展寻真之旅</a:t>
              </a:r>
              <a:endPara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Medium" panose="020B0600000000000000" pitchFamily="34" charset="-122"/>
                <a:ea typeface="思源黑体 Medium" panose="020B0600000000000000" pitchFamily="34" charset="-122"/>
              </a:endParaRPr>
            </a:p>
          </p:txBody>
        </p:sp>
      </p:grpSp>
      <p:sp>
        <p:nvSpPr>
          <p:cNvPr id="20" name="矩形 19"/>
          <p:cNvSpPr/>
          <p:nvPr/>
        </p:nvSpPr>
        <p:spPr>
          <a:xfrm>
            <a:off x="525518" y="545747"/>
            <a:ext cx="546535" cy="34947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文本框 20"/>
          <p:cNvSpPr txBox="1"/>
          <p:nvPr/>
        </p:nvSpPr>
        <p:spPr>
          <a:xfrm>
            <a:off x="462456" y="539363"/>
            <a:ext cx="609598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>
                <a:latin typeface="思源黑体 Medium" panose="020B0600000000000000" pitchFamily="34" charset="-122"/>
                <a:ea typeface="思源黑体 Medium" panose="020B0600000000000000" pitchFamily="34" charset="-122"/>
              </a:rPr>
              <a:t>二、</a:t>
            </a:r>
            <a:endParaRPr lang="zh-CN" altLang="en-US" dirty="0">
              <a:latin typeface="思源黑体 Medium" panose="020B0600000000000000" pitchFamily="34" charset="-122"/>
              <a:ea typeface="思源黑体 Medium" panose="020B0600000000000000" pitchFamily="34" charset="-122"/>
            </a:endParaRPr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714" y="4415049"/>
            <a:ext cx="2673575" cy="2107356"/>
          </a:xfrm>
          <a:prstGeom prst="rect">
            <a:avLst/>
          </a:prstGeom>
        </p:spPr>
      </p:pic>
      <p:grpSp>
        <p:nvGrpSpPr>
          <p:cNvPr id="39" name="组合 38" descr="7b0a202020202274657874626f78223a20227b5c2263617465676f72795f69645c223a31303432312c5c2269645c223a32303334363930317d220a7d0a"/>
          <p:cNvGrpSpPr/>
          <p:nvPr/>
        </p:nvGrpSpPr>
        <p:grpSpPr>
          <a:xfrm>
            <a:off x="1071880" y="1385570"/>
            <a:ext cx="10012045" cy="4181475"/>
            <a:chOff x="5906" y="3399"/>
            <a:chExt cx="7388" cy="4054"/>
          </a:xfrm>
        </p:grpSpPr>
        <p:grpSp>
          <p:nvGrpSpPr>
            <p:cNvPr id="40" name="组合 39"/>
            <p:cNvGrpSpPr/>
            <p:nvPr/>
          </p:nvGrpSpPr>
          <p:grpSpPr>
            <a:xfrm>
              <a:off x="5906" y="3399"/>
              <a:ext cx="7388" cy="4054"/>
              <a:chOff x="5542" y="3399"/>
              <a:chExt cx="7388" cy="4054"/>
            </a:xfrm>
          </p:grpSpPr>
          <p:pic>
            <p:nvPicPr>
              <p:cNvPr id="41" name="图片 40" descr="资源 45"/>
              <p:cNvPicPr>
                <a:picLocks noChangeAspect="1"/>
              </p:cNvPicPr>
              <p:nvPr/>
            </p:nvPicPr>
            <p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440" y="3490"/>
                <a:ext cx="1303" cy="946"/>
              </a:xfrm>
              <a:prstGeom prst="rect">
                <a:avLst/>
              </a:prstGeom>
            </p:spPr>
          </p:pic>
          <p:pic>
            <p:nvPicPr>
              <p:cNvPr id="42" name="图片 41" descr="资源 48"/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5771" y="6464"/>
                <a:ext cx="954" cy="830"/>
              </a:xfrm>
              <a:prstGeom prst="rect">
                <a:avLst/>
              </a:prstGeom>
            </p:spPr>
          </p:pic>
          <p:pic>
            <p:nvPicPr>
              <p:cNvPr id="43" name="图片 42" descr="资源 51"/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 rot="18360000">
                <a:off x="12251" y="5062"/>
                <a:ext cx="737" cy="622"/>
              </a:xfrm>
              <a:prstGeom prst="rect">
                <a:avLst/>
              </a:prstGeom>
            </p:spPr>
          </p:pic>
          <p:pic>
            <p:nvPicPr>
              <p:cNvPr id="44" name="图片 43" descr="资源 53"/>
              <p:cNvPicPr>
                <a:picLocks noChangeAspect="1"/>
              </p:cNvPicPr>
              <p:nvPr/>
            </p:nvPicPr>
            <p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 rot="420000">
                <a:off x="8613" y="6593"/>
                <a:ext cx="1229" cy="861"/>
              </a:xfrm>
              <a:prstGeom prst="rect">
                <a:avLst/>
              </a:prstGeom>
            </p:spPr>
          </p:pic>
          <p:pic>
            <p:nvPicPr>
              <p:cNvPr id="45" name="图片 44" descr="资源 55"/>
              <p:cNvPicPr>
                <a:picLocks noChangeAspect="1"/>
              </p:cNvPicPr>
              <p:nvPr/>
            </p:nvPicPr>
            <p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p:blipFill>
            <p:spPr>
              <a:xfrm rot="17280000">
                <a:off x="5669" y="5117"/>
                <a:ext cx="529" cy="782"/>
              </a:xfrm>
              <a:prstGeom prst="rect">
                <a:avLst/>
              </a:prstGeom>
            </p:spPr>
          </p:pic>
          <p:pic>
            <p:nvPicPr>
              <p:cNvPr id="46" name="图片 45" descr="资源 56"/>
              <p:cNvPicPr>
                <a:picLocks noChangeAspect="1"/>
              </p:cNvPicPr>
              <p:nvPr/>
            </p:nvPicPr>
            <p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p:blipFill>
            <p:spPr>
              <a:xfrm>
                <a:off x="8800" y="3575"/>
                <a:ext cx="1013" cy="253"/>
              </a:xfrm>
              <a:prstGeom prst="rect">
                <a:avLst/>
              </a:prstGeom>
            </p:spPr>
          </p:pic>
          <p:sp>
            <p:nvSpPr>
              <p:cNvPr id="47" name="任意多边形: 形状 109"/>
              <p:cNvSpPr/>
              <p:nvPr/>
            </p:nvSpPr>
            <p:spPr>
              <a:xfrm>
                <a:off x="6023" y="3594"/>
                <a:ext cx="2282" cy="538"/>
              </a:xfrm>
              <a:custGeom>
                <a:avLst/>
                <a:gdLst>
                  <a:gd name="connsiteX0" fmla="*/ 18495 w 1542502"/>
                  <a:gd name="connsiteY0" fmla="*/ 363882 h 363882"/>
                  <a:gd name="connsiteX1" fmla="*/ 5160 w 1542502"/>
                  <a:gd name="connsiteY1" fmla="*/ 352452 h 363882"/>
                  <a:gd name="connsiteX2" fmla="*/ 55643 w 1542502"/>
                  <a:gd name="connsiteY2" fmla="*/ 125757 h 363882"/>
                  <a:gd name="connsiteX3" fmla="*/ 168990 w 1542502"/>
                  <a:gd name="connsiteY3" fmla="*/ 100992 h 363882"/>
                  <a:gd name="connsiteX4" fmla="*/ 297578 w 1542502"/>
                  <a:gd name="connsiteY4" fmla="*/ 153380 h 363882"/>
                  <a:gd name="connsiteX5" fmla="*/ 398543 w 1542502"/>
                  <a:gd name="connsiteY5" fmla="*/ 155285 h 363882"/>
                  <a:gd name="connsiteX6" fmla="*/ 654765 w 1542502"/>
                  <a:gd name="connsiteY6" fmla="*/ 41937 h 363882"/>
                  <a:gd name="connsiteX7" fmla="*/ 938610 w 1542502"/>
                  <a:gd name="connsiteY7" fmla="*/ 30507 h 363882"/>
                  <a:gd name="connsiteX8" fmla="*/ 1266270 w 1542502"/>
                  <a:gd name="connsiteY8" fmla="*/ 106707 h 363882"/>
                  <a:gd name="connsiteX9" fmla="*/ 1524398 w 1542502"/>
                  <a:gd name="connsiteY9" fmla="*/ 176240 h 363882"/>
                  <a:gd name="connsiteX10" fmla="*/ 1541543 w 1542502"/>
                  <a:gd name="connsiteY10" fmla="*/ 183860 h 363882"/>
                  <a:gd name="connsiteX11" fmla="*/ 1533923 w 1542502"/>
                  <a:gd name="connsiteY11" fmla="*/ 201005 h 363882"/>
                  <a:gd name="connsiteX12" fmla="*/ 1243410 w 1542502"/>
                  <a:gd name="connsiteY12" fmla="*/ 120042 h 363882"/>
                  <a:gd name="connsiteX13" fmla="*/ 948135 w 1542502"/>
                  <a:gd name="connsiteY13" fmla="*/ 55272 h 363882"/>
                  <a:gd name="connsiteX14" fmla="*/ 645240 w 1542502"/>
                  <a:gd name="connsiteY14" fmla="*/ 66702 h 363882"/>
                  <a:gd name="connsiteX15" fmla="*/ 419498 w 1542502"/>
                  <a:gd name="connsiteY15" fmla="*/ 173382 h 363882"/>
                  <a:gd name="connsiteX16" fmla="*/ 285195 w 1542502"/>
                  <a:gd name="connsiteY16" fmla="*/ 177192 h 363882"/>
                  <a:gd name="connsiteX17" fmla="*/ 163275 w 1542502"/>
                  <a:gd name="connsiteY17" fmla="*/ 126710 h 363882"/>
                  <a:gd name="connsiteX18" fmla="*/ 74693 w 1542502"/>
                  <a:gd name="connsiteY18" fmla="*/ 144807 h 363882"/>
                  <a:gd name="connsiteX19" fmla="*/ 32783 w 1542502"/>
                  <a:gd name="connsiteY19" fmla="*/ 346737 h 363882"/>
                  <a:gd name="connsiteX20" fmla="*/ 22305 w 1542502"/>
                  <a:gd name="connsiteY20" fmla="*/ 362930 h 363882"/>
                  <a:gd name="connsiteX21" fmla="*/ 18495 w 1542502"/>
                  <a:gd name="connsiteY21" fmla="*/ 363882 h 3638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542502" h="363882">
                    <a:moveTo>
                      <a:pt x="18495" y="363882"/>
                    </a:moveTo>
                    <a:cubicBezTo>
                      <a:pt x="11828" y="363882"/>
                      <a:pt x="6113" y="359120"/>
                      <a:pt x="5160" y="352452"/>
                    </a:cubicBezTo>
                    <a:cubicBezTo>
                      <a:pt x="-6270" y="293397"/>
                      <a:pt x="-2460" y="180050"/>
                      <a:pt x="55643" y="125757"/>
                    </a:cubicBezTo>
                    <a:cubicBezTo>
                      <a:pt x="85170" y="98135"/>
                      <a:pt x="124223" y="89562"/>
                      <a:pt x="168990" y="100992"/>
                    </a:cubicBezTo>
                    <a:cubicBezTo>
                      <a:pt x="225188" y="115280"/>
                      <a:pt x="265193" y="136235"/>
                      <a:pt x="297578" y="153380"/>
                    </a:cubicBezTo>
                    <a:cubicBezTo>
                      <a:pt x="350918" y="181955"/>
                      <a:pt x="369968" y="189575"/>
                      <a:pt x="398543" y="155285"/>
                    </a:cubicBezTo>
                    <a:cubicBezTo>
                      <a:pt x="486173" y="53367"/>
                      <a:pt x="556658" y="1932"/>
                      <a:pt x="654765" y="41937"/>
                    </a:cubicBezTo>
                    <a:cubicBezTo>
                      <a:pt x="732870" y="74322"/>
                      <a:pt x="795735" y="80990"/>
                      <a:pt x="938610" y="30507"/>
                    </a:cubicBezTo>
                    <a:cubicBezTo>
                      <a:pt x="1102440" y="-26643"/>
                      <a:pt x="1196738" y="-4735"/>
                      <a:pt x="1266270" y="106707"/>
                    </a:cubicBezTo>
                    <a:cubicBezTo>
                      <a:pt x="1326278" y="203862"/>
                      <a:pt x="1401525" y="224817"/>
                      <a:pt x="1524398" y="176240"/>
                    </a:cubicBezTo>
                    <a:cubicBezTo>
                      <a:pt x="1531065" y="173382"/>
                      <a:pt x="1539638" y="177192"/>
                      <a:pt x="1541543" y="183860"/>
                    </a:cubicBezTo>
                    <a:cubicBezTo>
                      <a:pt x="1544400" y="190527"/>
                      <a:pt x="1540590" y="199100"/>
                      <a:pt x="1533923" y="201005"/>
                    </a:cubicBezTo>
                    <a:cubicBezTo>
                      <a:pt x="1398668" y="254345"/>
                      <a:pt x="1311038" y="230532"/>
                      <a:pt x="1243410" y="120042"/>
                    </a:cubicBezTo>
                    <a:cubicBezTo>
                      <a:pt x="1181498" y="20030"/>
                      <a:pt x="1098630" y="1932"/>
                      <a:pt x="948135" y="55272"/>
                    </a:cubicBezTo>
                    <a:cubicBezTo>
                      <a:pt x="797640" y="108612"/>
                      <a:pt x="730965" y="100992"/>
                      <a:pt x="645240" y="66702"/>
                    </a:cubicBezTo>
                    <a:cubicBezTo>
                      <a:pt x="569993" y="38127"/>
                      <a:pt x="513795" y="64797"/>
                      <a:pt x="419498" y="173382"/>
                    </a:cubicBezTo>
                    <a:cubicBezTo>
                      <a:pt x="374730" y="224817"/>
                      <a:pt x="335678" y="203862"/>
                      <a:pt x="285195" y="177192"/>
                    </a:cubicBezTo>
                    <a:cubicBezTo>
                      <a:pt x="254715" y="161000"/>
                      <a:pt x="215663" y="140045"/>
                      <a:pt x="163275" y="126710"/>
                    </a:cubicBezTo>
                    <a:cubicBezTo>
                      <a:pt x="127080" y="117185"/>
                      <a:pt x="96600" y="123852"/>
                      <a:pt x="74693" y="144807"/>
                    </a:cubicBezTo>
                    <a:cubicBezTo>
                      <a:pt x="27068" y="189575"/>
                      <a:pt x="21353" y="289587"/>
                      <a:pt x="32783" y="346737"/>
                    </a:cubicBezTo>
                    <a:cubicBezTo>
                      <a:pt x="33735" y="354357"/>
                      <a:pt x="28973" y="361025"/>
                      <a:pt x="22305" y="362930"/>
                    </a:cubicBezTo>
                    <a:cubicBezTo>
                      <a:pt x="20400" y="363882"/>
                      <a:pt x="19448" y="363882"/>
                      <a:pt x="18495" y="363882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48" name="任意多边形: 形状 110"/>
              <p:cNvSpPr/>
              <p:nvPr/>
            </p:nvSpPr>
            <p:spPr>
              <a:xfrm rot="300000">
                <a:off x="11414" y="6521"/>
                <a:ext cx="1339" cy="867"/>
              </a:xfrm>
              <a:custGeom>
                <a:avLst/>
                <a:gdLst>
                  <a:gd name="connsiteX0" fmla="*/ 495633 w 904741"/>
                  <a:gd name="connsiteY0" fmla="*/ 586273 h 586272"/>
                  <a:gd name="connsiteX1" fmla="*/ 338471 w 904741"/>
                  <a:gd name="connsiteY1" fmla="*/ 523408 h 586272"/>
                  <a:gd name="connsiteX2" fmla="*/ 19383 w 904741"/>
                  <a:gd name="connsiteY2" fmla="*/ 524360 h 586272"/>
                  <a:gd name="connsiteX3" fmla="*/ 1286 w 904741"/>
                  <a:gd name="connsiteY3" fmla="*/ 518646 h 586272"/>
                  <a:gd name="connsiteX4" fmla="*/ 7001 w 904741"/>
                  <a:gd name="connsiteY4" fmla="*/ 500548 h 586272"/>
                  <a:gd name="connsiteX5" fmla="*/ 354664 w 904741"/>
                  <a:gd name="connsiteY5" fmla="*/ 501500 h 586272"/>
                  <a:gd name="connsiteX6" fmla="*/ 521351 w 904741"/>
                  <a:gd name="connsiteY6" fmla="*/ 555793 h 586272"/>
                  <a:gd name="connsiteX7" fmla="*/ 578501 w 904741"/>
                  <a:gd name="connsiteY7" fmla="*/ 505310 h 586272"/>
                  <a:gd name="connsiteX8" fmla="*/ 755666 w 904741"/>
                  <a:gd name="connsiteY8" fmla="*/ 362435 h 586272"/>
                  <a:gd name="connsiteX9" fmla="*/ 869966 w 904741"/>
                  <a:gd name="connsiteY9" fmla="*/ 321478 h 586272"/>
                  <a:gd name="connsiteX10" fmla="*/ 864251 w 904741"/>
                  <a:gd name="connsiteY10" fmla="*/ 252898 h 586272"/>
                  <a:gd name="connsiteX11" fmla="*/ 861394 w 904741"/>
                  <a:gd name="connsiteY11" fmla="*/ 62398 h 586272"/>
                  <a:gd name="connsiteX12" fmla="*/ 878539 w 904741"/>
                  <a:gd name="connsiteY12" fmla="*/ 10010 h 586272"/>
                  <a:gd name="connsiteX13" fmla="*/ 894731 w 904741"/>
                  <a:gd name="connsiteY13" fmla="*/ 485 h 586272"/>
                  <a:gd name="connsiteX14" fmla="*/ 904256 w 904741"/>
                  <a:gd name="connsiteY14" fmla="*/ 16678 h 586272"/>
                  <a:gd name="connsiteX15" fmla="*/ 887111 w 904741"/>
                  <a:gd name="connsiteY15" fmla="*/ 70970 h 586272"/>
                  <a:gd name="connsiteX16" fmla="*/ 889016 w 904741"/>
                  <a:gd name="connsiteY16" fmla="*/ 241468 h 586272"/>
                  <a:gd name="connsiteX17" fmla="*/ 892826 w 904741"/>
                  <a:gd name="connsiteY17" fmla="*/ 334813 h 586272"/>
                  <a:gd name="connsiteX18" fmla="*/ 758523 w 904741"/>
                  <a:gd name="connsiteY18" fmla="*/ 389105 h 586272"/>
                  <a:gd name="connsiteX19" fmla="*/ 603266 w 904741"/>
                  <a:gd name="connsiteY19" fmla="*/ 515788 h 586272"/>
                  <a:gd name="connsiteX20" fmla="*/ 528018 w 904741"/>
                  <a:gd name="connsiteY20" fmla="*/ 581510 h 586272"/>
                  <a:gd name="connsiteX21" fmla="*/ 495633 w 904741"/>
                  <a:gd name="connsiteY21" fmla="*/ 586273 h 5862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904741" h="586272">
                    <a:moveTo>
                      <a:pt x="495633" y="586273"/>
                    </a:moveTo>
                    <a:cubicBezTo>
                      <a:pt x="448008" y="586273"/>
                      <a:pt x="391811" y="564365"/>
                      <a:pt x="338471" y="523408"/>
                    </a:cubicBezTo>
                    <a:cubicBezTo>
                      <a:pt x="256556" y="460543"/>
                      <a:pt x="116539" y="476735"/>
                      <a:pt x="19383" y="524360"/>
                    </a:cubicBezTo>
                    <a:cubicBezTo>
                      <a:pt x="12716" y="527218"/>
                      <a:pt x="4143" y="525313"/>
                      <a:pt x="1286" y="518646"/>
                    </a:cubicBezTo>
                    <a:cubicBezTo>
                      <a:pt x="-1572" y="511978"/>
                      <a:pt x="333" y="503405"/>
                      <a:pt x="7001" y="500548"/>
                    </a:cubicBezTo>
                    <a:cubicBezTo>
                      <a:pt x="107966" y="450065"/>
                      <a:pt x="259414" y="429110"/>
                      <a:pt x="354664" y="501500"/>
                    </a:cubicBezTo>
                    <a:cubicBezTo>
                      <a:pt x="412766" y="546268"/>
                      <a:pt x="476583" y="567223"/>
                      <a:pt x="521351" y="555793"/>
                    </a:cubicBezTo>
                    <a:cubicBezTo>
                      <a:pt x="547068" y="549125"/>
                      <a:pt x="566118" y="531981"/>
                      <a:pt x="578501" y="505310"/>
                    </a:cubicBezTo>
                    <a:cubicBezTo>
                      <a:pt x="619458" y="413871"/>
                      <a:pt x="670894" y="372913"/>
                      <a:pt x="755666" y="362435"/>
                    </a:cubicBezTo>
                    <a:cubicBezTo>
                      <a:pt x="796623" y="357673"/>
                      <a:pt x="852821" y="351005"/>
                      <a:pt x="869966" y="321478"/>
                    </a:cubicBezTo>
                    <a:cubicBezTo>
                      <a:pt x="879491" y="305285"/>
                      <a:pt x="877586" y="282425"/>
                      <a:pt x="864251" y="252898"/>
                    </a:cubicBezTo>
                    <a:cubicBezTo>
                      <a:pt x="826151" y="164315"/>
                      <a:pt x="841391" y="119548"/>
                      <a:pt x="861394" y="62398"/>
                    </a:cubicBezTo>
                    <a:cubicBezTo>
                      <a:pt x="867108" y="46205"/>
                      <a:pt x="872823" y="29060"/>
                      <a:pt x="878539" y="10010"/>
                    </a:cubicBezTo>
                    <a:cubicBezTo>
                      <a:pt x="880444" y="2390"/>
                      <a:pt x="888064" y="-1420"/>
                      <a:pt x="894731" y="485"/>
                    </a:cubicBezTo>
                    <a:cubicBezTo>
                      <a:pt x="902351" y="2390"/>
                      <a:pt x="906161" y="10010"/>
                      <a:pt x="904256" y="16678"/>
                    </a:cubicBezTo>
                    <a:cubicBezTo>
                      <a:pt x="898541" y="37633"/>
                      <a:pt x="891873" y="55730"/>
                      <a:pt x="887111" y="70970"/>
                    </a:cubicBezTo>
                    <a:cubicBezTo>
                      <a:pt x="868061" y="126215"/>
                      <a:pt x="855678" y="162410"/>
                      <a:pt x="889016" y="241468"/>
                    </a:cubicBezTo>
                    <a:cubicBezTo>
                      <a:pt x="905208" y="279568"/>
                      <a:pt x="907114" y="311000"/>
                      <a:pt x="892826" y="334813"/>
                    </a:cubicBezTo>
                    <a:cubicBezTo>
                      <a:pt x="869014" y="375771"/>
                      <a:pt x="808053" y="383390"/>
                      <a:pt x="758523" y="389105"/>
                    </a:cubicBezTo>
                    <a:cubicBezTo>
                      <a:pt x="695658" y="396725"/>
                      <a:pt x="646128" y="420538"/>
                      <a:pt x="603266" y="515788"/>
                    </a:cubicBezTo>
                    <a:cubicBezTo>
                      <a:pt x="588026" y="550078"/>
                      <a:pt x="562308" y="572938"/>
                      <a:pt x="528018" y="581510"/>
                    </a:cubicBezTo>
                    <a:cubicBezTo>
                      <a:pt x="518493" y="584368"/>
                      <a:pt x="507064" y="586273"/>
                      <a:pt x="495633" y="586273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96" name="任意多边形: 形状 112"/>
              <p:cNvSpPr/>
              <p:nvPr/>
            </p:nvSpPr>
            <p:spPr>
              <a:xfrm>
                <a:off x="7293" y="3399"/>
                <a:ext cx="1278" cy="331"/>
              </a:xfrm>
              <a:custGeom>
                <a:avLst/>
                <a:gdLst>
                  <a:gd name="connsiteX0" fmla="*/ 850424 w 863796"/>
                  <a:gd name="connsiteY0" fmla="*/ 224019 h 224018"/>
                  <a:gd name="connsiteX1" fmla="*/ 838994 w 863796"/>
                  <a:gd name="connsiteY1" fmla="*/ 217351 h 224018"/>
                  <a:gd name="connsiteX2" fmla="*/ 781844 w 863796"/>
                  <a:gd name="connsiteY2" fmla="*/ 156391 h 224018"/>
                  <a:gd name="connsiteX3" fmla="*/ 704692 w 863796"/>
                  <a:gd name="connsiteY3" fmla="*/ 186871 h 224018"/>
                  <a:gd name="connsiteX4" fmla="*/ 611347 w 863796"/>
                  <a:gd name="connsiteY4" fmla="*/ 218304 h 224018"/>
                  <a:gd name="connsiteX5" fmla="*/ 385604 w 863796"/>
                  <a:gd name="connsiteY5" fmla="*/ 108766 h 224018"/>
                  <a:gd name="connsiteX6" fmla="*/ 21749 w 863796"/>
                  <a:gd name="connsiteY6" fmla="*/ 89716 h 224018"/>
                  <a:gd name="connsiteX7" fmla="*/ 2699 w 863796"/>
                  <a:gd name="connsiteY7" fmla="*/ 86859 h 224018"/>
                  <a:gd name="connsiteX8" fmla="*/ 5557 w 863796"/>
                  <a:gd name="connsiteY8" fmla="*/ 67809 h 224018"/>
                  <a:gd name="connsiteX9" fmla="*/ 400844 w 863796"/>
                  <a:gd name="connsiteY9" fmla="*/ 87811 h 224018"/>
                  <a:gd name="connsiteX10" fmla="*/ 688499 w 863796"/>
                  <a:gd name="connsiteY10" fmla="*/ 164964 h 224018"/>
                  <a:gd name="connsiteX11" fmla="*/ 786607 w 863796"/>
                  <a:gd name="connsiteY11" fmla="*/ 130674 h 224018"/>
                  <a:gd name="connsiteX12" fmla="*/ 861854 w 863796"/>
                  <a:gd name="connsiteY12" fmla="*/ 204016 h 224018"/>
                  <a:gd name="connsiteX13" fmla="*/ 857092 w 863796"/>
                  <a:gd name="connsiteY13" fmla="*/ 222114 h 224018"/>
                  <a:gd name="connsiteX14" fmla="*/ 850424 w 863796"/>
                  <a:gd name="connsiteY14" fmla="*/ 224019 h 2240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863796" h="224018">
                    <a:moveTo>
                      <a:pt x="850424" y="224019"/>
                    </a:moveTo>
                    <a:cubicBezTo>
                      <a:pt x="845662" y="224019"/>
                      <a:pt x="841852" y="222114"/>
                      <a:pt x="838994" y="217351"/>
                    </a:cubicBezTo>
                    <a:cubicBezTo>
                      <a:pt x="819944" y="185919"/>
                      <a:pt x="802799" y="161154"/>
                      <a:pt x="781844" y="156391"/>
                    </a:cubicBezTo>
                    <a:cubicBezTo>
                      <a:pt x="763747" y="152581"/>
                      <a:pt x="738982" y="162106"/>
                      <a:pt x="704692" y="186871"/>
                    </a:cubicBezTo>
                    <a:cubicBezTo>
                      <a:pt x="674212" y="208779"/>
                      <a:pt x="642779" y="218304"/>
                      <a:pt x="611347" y="218304"/>
                    </a:cubicBezTo>
                    <a:cubicBezTo>
                      <a:pt x="543719" y="218304"/>
                      <a:pt x="471329" y="175441"/>
                      <a:pt x="385604" y="108766"/>
                    </a:cubicBezTo>
                    <a:cubicBezTo>
                      <a:pt x="251302" y="4944"/>
                      <a:pt x="142717" y="-771"/>
                      <a:pt x="21749" y="89716"/>
                    </a:cubicBezTo>
                    <a:cubicBezTo>
                      <a:pt x="16034" y="94479"/>
                      <a:pt x="7462" y="92574"/>
                      <a:pt x="2699" y="86859"/>
                    </a:cubicBezTo>
                    <a:cubicBezTo>
                      <a:pt x="-2063" y="81144"/>
                      <a:pt x="-158" y="72571"/>
                      <a:pt x="5557" y="67809"/>
                    </a:cubicBezTo>
                    <a:cubicBezTo>
                      <a:pt x="135097" y="-28394"/>
                      <a:pt x="257017" y="-22679"/>
                      <a:pt x="400844" y="87811"/>
                    </a:cubicBezTo>
                    <a:cubicBezTo>
                      <a:pt x="520859" y="180204"/>
                      <a:pt x="606584" y="223066"/>
                      <a:pt x="688499" y="164964"/>
                    </a:cubicBezTo>
                    <a:cubicBezTo>
                      <a:pt x="730409" y="135436"/>
                      <a:pt x="760889" y="124959"/>
                      <a:pt x="786607" y="130674"/>
                    </a:cubicBezTo>
                    <a:cubicBezTo>
                      <a:pt x="818992" y="137341"/>
                      <a:pt x="838994" y="166869"/>
                      <a:pt x="861854" y="204016"/>
                    </a:cubicBezTo>
                    <a:cubicBezTo>
                      <a:pt x="865664" y="210684"/>
                      <a:pt x="863759" y="218304"/>
                      <a:pt x="857092" y="222114"/>
                    </a:cubicBezTo>
                    <a:cubicBezTo>
                      <a:pt x="855187" y="224019"/>
                      <a:pt x="853282" y="224019"/>
                      <a:pt x="850424" y="224019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03" name="任意多边形: 形状 113"/>
              <p:cNvSpPr/>
              <p:nvPr/>
            </p:nvSpPr>
            <p:spPr>
              <a:xfrm>
                <a:off x="10377" y="3594"/>
                <a:ext cx="1190" cy="214"/>
              </a:xfrm>
              <a:custGeom>
                <a:avLst/>
                <a:gdLst>
                  <a:gd name="connsiteX0" fmla="*/ 392534 w 804205"/>
                  <a:gd name="connsiteY0" fmla="*/ 144536 h 144536"/>
                  <a:gd name="connsiteX1" fmla="*/ 231562 w 804205"/>
                  <a:gd name="connsiteY1" fmla="*/ 94054 h 144536"/>
                  <a:gd name="connsiteX2" fmla="*/ 15344 w 804205"/>
                  <a:gd name="connsiteY2" fmla="*/ 29284 h 144536"/>
                  <a:gd name="connsiteX3" fmla="*/ 104 w 804205"/>
                  <a:gd name="connsiteY3" fmla="*/ 16901 h 144536"/>
                  <a:gd name="connsiteX4" fmla="*/ 12487 w 804205"/>
                  <a:gd name="connsiteY4" fmla="*/ 1661 h 144536"/>
                  <a:gd name="connsiteX5" fmla="*/ 247754 w 804205"/>
                  <a:gd name="connsiteY5" fmla="*/ 72146 h 144536"/>
                  <a:gd name="connsiteX6" fmla="*/ 470639 w 804205"/>
                  <a:gd name="connsiteY6" fmla="*/ 106436 h 144536"/>
                  <a:gd name="connsiteX7" fmla="*/ 599226 w 804205"/>
                  <a:gd name="connsiteY7" fmla="*/ 55001 h 144536"/>
                  <a:gd name="connsiteX8" fmla="*/ 799251 w 804205"/>
                  <a:gd name="connsiteY8" fmla="*/ 36904 h 144536"/>
                  <a:gd name="connsiteX9" fmla="*/ 801156 w 804205"/>
                  <a:gd name="connsiteY9" fmla="*/ 55954 h 144536"/>
                  <a:gd name="connsiteX10" fmla="*/ 782106 w 804205"/>
                  <a:gd name="connsiteY10" fmla="*/ 57859 h 144536"/>
                  <a:gd name="connsiteX11" fmla="*/ 611609 w 804205"/>
                  <a:gd name="connsiteY11" fmla="*/ 79766 h 144536"/>
                  <a:gd name="connsiteX12" fmla="*/ 478259 w 804205"/>
                  <a:gd name="connsiteY12" fmla="*/ 133106 h 144536"/>
                  <a:gd name="connsiteX13" fmla="*/ 392534 w 804205"/>
                  <a:gd name="connsiteY13" fmla="*/ 144536 h 1445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804205" h="144536">
                    <a:moveTo>
                      <a:pt x="392534" y="144536"/>
                    </a:moveTo>
                    <a:cubicBezTo>
                      <a:pt x="333479" y="144536"/>
                      <a:pt x="276329" y="127391"/>
                      <a:pt x="231562" y="94054"/>
                    </a:cubicBezTo>
                    <a:cubicBezTo>
                      <a:pt x="162981" y="43571"/>
                      <a:pt x="88687" y="20711"/>
                      <a:pt x="15344" y="29284"/>
                    </a:cubicBezTo>
                    <a:cubicBezTo>
                      <a:pt x="7724" y="30236"/>
                      <a:pt x="1056" y="24521"/>
                      <a:pt x="104" y="16901"/>
                    </a:cubicBezTo>
                    <a:cubicBezTo>
                      <a:pt x="-849" y="9281"/>
                      <a:pt x="4866" y="2614"/>
                      <a:pt x="12487" y="1661"/>
                    </a:cubicBezTo>
                    <a:cubicBezTo>
                      <a:pt x="92496" y="-6911"/>
                      <a:pt x="173459" y="17854"/>
                      <a:pt x="247754" y="72146"/>
                    </a:cubicBezTo>
                    <a:cubicBezTo>
                      <a:pt x="307762" y="116914"/>
                      <a:pt x="390629" y="129296"/>
                      <a:pt x="470639" y="106436"/>
                    </a:cubicBezTo>
                    <a:cubicBezTo>
                      <a:pt x="518264" y="93101"/>
                      <a:pt x="561126" y="72146"/>
                      <a:pt x="599226" y="55001"/>
                    </a:cubicBezTo>
                    <a:cubicBezTo>
                      <a:pt x="675426" y="18806"/>
                      <a:pt x="741149" y="-11674"/>
                      <a:pt x="799251" y="36904"/>
                    </a:cubicBezTo>
                    <a:cubicBezTo>
                      <a:pt x="804966" y="41666"/>
                      <a:pt x="805919" y="50239"/>
                      <a:pt x="801156" y="55954"/>
                    </a:cubicBezTo>
                    <a:cubicBezTo>
                      <a:pt x="796394" y="61669"/>
                      <a:pt x="787822" y="62621"/>
                      <a:pt x="782106" y="57859"/>
                    </a:cubicBezTo>
                    <a:cubicBezTo>
                      <a:pt x="737339" y="19759"/>
                      <a:pt x="683999" y="45476"/>
                      <a:pt x="611609" y="79766"/>
                    </a:cubicBezTo>
                    <a:cubicBezTo>
                      <a:pt x="572556" y="97864"/>
                      <a:pt x="528741" y="118819"/>
                      <a:pt x="478259" y="133106"/>
                    </a:cubicBezTo>
                    <a:cubicBezTo>
                      <a:pt x="448731" y="139774"/>
                      <a:pt x="420156" y="144536"/>
                      <a:pt x="392534" y="144536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04" name="任意多边形: 形状 114"/>
              <p:cNvSpPr/>
              <p:nvPr/>
            </p:nvSpPr>
            <p:spPr>
              <a:xfrm rot="21240000">
                <a:off x="12685" y="4145"/>
                <a:ext cx="185" cy="739"/>
              </a:xfrm>
              <a:custGeom>
                <a:avLst/>
                <a:gdLst>
                  <a:gd name="connsiteX0" fmla="*/ 13372 w 124851"/>
                  <a:gd name="connsiteY0" fmla="*/ 499147 h 499146"/>
                  <a:gd name="connsiteX1" fmla="*/ 6704 w 124851"/>
                  <a:gd name="connsiteY1" fmla="*/ 497242 h 499146"/>
                  <a:gd name="connsiteX2" fmla="*/ 1942 w 124851"/>
                  <a:gd name="connsiteY2" fmla="*/ 479144 h 499146"/>
                  <a:gd name="connsiteX3" fmla="*/ 26707 w 124851"/>
                  <a:gd name="connsiteY3" fmla="*/ 297217 h 499146"/>
                  <a:gd name="connsiteX4" fmla="*/ 81000 w 124851"/>
                  <a:gd name="connsiteY4" fmla="*/ 35279 h 499146"/>
                  <a:gd name="connsiteX5" fmla="*/ 99097 w 124851"/>
                  <a:gd name="connsiteY5" fmla="*/ 6704 h 499146"/>
                  <a:gd name="connsiteX6" fmla="*/ 118147 w 124851"/>
                  <a:gd name="connsiteY6" fmla="*/ 1942 h 499146"/>
                  <a:gd name="connsiteX7" fmla="*/ 122909 w 124851"/>
                  <a:gd name="connsiteY7" fmla="*/ 20992 h 499146"/>
                  <a:gd name="connsiteX8" fmla="*/ 103859 w 124851"/>
                  <a:gd name="connsiteY8" fmla="*/ 50519 h 499146"/>
                  <a:gd name="connsiteX9" fmla="*/ 53377 w 124851"/>
                  <a:gd name="connsiteY9" fmla="*/ 289597 h 499146"/>
                  <a:gd name="connsiteX10" fmla="*/ 26707 w 124851"/>
                  <a:gd name="connsiteY10" fmla="*/ 492479 h 499146"/>
                  <a:gd name="connsiteX11" fmla="*/ 13372 w 124851"/>
                  <a:gd name="connsiteY11" fmla="*/ 499147 h 4991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24851" h="499146">
                    <a:moveTo>
                      <a:pt x="13372" y="499147"/>
                    </a:moveTo>
                    <a:cubicBezTo>
                      <a:pt x="11467" y="499147"/>
                      <a:pt x="8609" y="498194"/>
                      <a:pt x="6704" y="497242"/>
                    </a:cubicBezTo>
                    <a:cubicBezTo>
                      <a:pt x="37" y="493432"/>
                      <a:pt x="-1868" y="484859"/>
                      <a:pt x="1942" y="479144"/>
                    </a:cubicBezTo>
                    <a:cubicBezTo>
                      <a:pt x="16229" y="455332"/>
                      <a:pt x="53377" y="392467"/>
                      <a:pt x="26707" y="297217"/>
                    </a:cubicBezTo>
                    <a:cubicBezTo>
                      <a:pt x="-9488" y="170534"/>
                      <a:pt x="40994" y="95287"/>
                      <a:pt x="81000" y="35279"/>
                    </a:cubicBezTo>
                    <a:cubicBezTo>
                      <a:pt x="87667" y="25754"/>
                      <a:pt x="93382" y="16229"/>
                      <a:pt x="99097" y="6704"/>
                    </a:cubicBezTo>
                    <a:cubicBezTo>
                      <a:pt x="102907" y="37"/>
                      <a:pt x="111479" y="-1868"/>
                      <a:pt x="118147" y="1942"/>
                    </a:cubicBezTo>
                    <a:cubicBezTo>
                      <a:pt x="124814" y="5752"/>
                      <a:pt x="126719" y="14324"/>
                      <a:pt x="122909" y="20992"/>
                    </a:cubicBezTo>
                    <a:cubicBezTo>
                      <a:pt x="117194" y="30517"/>
                      <a:pt x="110527" y="40042"/>
                      <a:pt x="103859" y="50519"/>
                    </a:cubicBezTo>
                    <a:cubicBezTo>
                      <a:pt x="64807" y="108622"/>
                      <a:pt x="20039" y="175297"/>
                      <a:pt x="53377" y="289597"/>
                    </a:cubicBezTo>
                    <a:cubicBezTo>
                      <a:pt x="83857" y="395324"/>
                      <a:pt x="40042" y="468667"/>
                      <a:pt x="26707" y="492479"/>
                    </a:cubicBezTo>
                    <a:cubicBezTo>
                      <a:pt x="22897" y="496289"/>
                      <a:pt x="18134" y="499147"/>
                      <a:pt x="13372" y="499147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05" name="任意多边形: 形状 117"/>
              <p:cNvSpPr/>
              <p:nvPr/>
            </p:nvSpPr>
            <p:spPr>
              <a:xfrm flipH="1">
                <a:off x="5874" y="5894"/>
                <a:ext cx="118" cy="521"/>
              </a:xfrm>
              <a:custGeom>
                <a:avLst/>
                <a:gdLst>
                  <a:gd name="connsiteX0" fmla="*/ 13527 w 79688"/>
                  <a:gd name="connsiteY0" fmla="*/ 352455 h 352454"/>
                  <a:gd name="connsiteX1" fmla="*/ 3049 w 79688"/>
                  <a:gd name="connsiteY1" fmla="*/ 347692 h 352454"/>
                  <a:gd name="connsiteX2" fmla="*/ 4954 w 79688"/>
                  <a:gd name="connsiteY2" fmla="*/ 328642 h 352454"/>
                  <a:gd name="connsiteX3" fmla="*/ 11622 w 79688"/>
                  <a:gd name="connsiteY3" fmla="*/ 322927 h 352454"/>
                  <a:gd name="connsiteX4" fmla="*/ 44959 w 79688"/>
                  <a:gd name="connsiteY4" fmla="*/ 205770 h 352454"/>
                  <a:gd name="connsiteX5" fmla="*/ 47817 w 79688"/>
                  <a:gd name="connsiteY5" fmla="*/ 4792 h 352454"/>
                  <a:gd name="connsiteX6" fmla="*/ 66867 w 79688"/>
                  <a:gd name="connsiteY6" fmla="*/ 3840 h 352454"/>
                  <a:gd name="connsiteX7" fmla="*/ 67819 w 79688"/>
                  <a:gd name="connsiteY7" fmla="*/ 22890 h 352454"/>
                  <a:gd name="connsiteX8" fmla="*/ 70677 w 79688"/>
                  <a:gd name="connsiteY8" fmla="*/ 198150 h 352454"/>
                  <a:gd name="connsiteX9" fmla="*/ 28767 w 79688"/>
                  <a:gd name="connsiteY9" fmla="*/ 343882 h 352454"/>
                  <a:gd name="connsiteX10" fmla="*/ 22099 w 79688"/>
                  <a:gd name="connsiteY10" fmla="*/ 349597 h 352454"/>
                  <a:gd name="connsiteX11" fmla="*/ 13527 w 79688"/>
                  <a:gd name="connsiteY11" fmla="*/ 352455 h 3524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79688" h="352454">
                    <a:moveTo>
                      <a:pt x="13527" y="352455"/>
                    </a:moveTo>
                    <a:cubicBezTo>
                      <a:pt x="9717" y="352455"/>
                      <a:pt x="5907" y="350550"/>
                      <a:pt x="3049" y="347692"/>
                    </a:cubicBezTo>
                    <a:cubicBezTo>
                      <a:pt x="-1713" y="341977"/>
                      <a:pt x="-761" y="333405"/>
                      <a:pt x="4954" y="328642"/>
                    </a:cubicBezTo>
                    <a:cubicBezTo>
                      <a:pt x="6859" y="326737"/>
                      <a:pt x="9717" y="324832"/>
                      <a:pt x="11622" y="322927"/>
                    </a:cubicBezTo>
                    <a:cubicBezTo>
                      <a:pt x="41149" y="298162"/>
                      <a:pt x="66867" y="277207"/>
                      <a:pt x="44959" y="205770"/>
                    </a:cubicBezTo>
                    <a:cubicBezTo>
                      <a:pt x="14479" y="103852"/>
                      <a:pt x="15432" y="41940"/>
                      <a:pt x="47817" y="4792"/>
                    </a:cubicBezTo>
                    <a:cubicBezTo>
                      <a:pt x="52579" y="-923"/>
                      <a:pt x="61152" y="-1875"/>
                      <a:pt x="66867" y="3840"/>
                    </a:cubicBezTo>
                    <a:cubicBezTo>
                      <a:pt x="72582" y="8602"/>
                      <a:pt x="73534" y="17175"/>
                      <a:pt x="67819" y="22890"/>
                    </a:cubicBezTo>
                    <a:cubicBezTo>
                      <a:pt x="43054" y="51465"/>
                      <a:pt x="44007" y="107662"/>
                      <a:pt x="70677" y="198150"/>
                    </a:cubicBezTo>
                    <a:cubicBezTo>
                      <a:pt x="97347" y="286732"/>
                      <a:pt x="59247" y="319117"/>
                      <a:pt x="28767" y="343882"/>
                    </a:cubicBezTo>
                    <a:cubicBezTo>
                      <a:pt x="26862" y="345787"/>
                      <a:pt x="24957" y="347692"/>
                      <a:pt x="22099" y="349597"/>
                    </a:cubicBezTo>
                    <a:cubicBezTo>
                      <a:pt x="19242" y="350550"/>
                      <a:pt x="16384" y="352455"/>
                      <a:pt x="13527" y="352455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18" name="任意多边形: 形状 120"/>
              <p:cNvSpPr/>
              <p:nvPr/>
            </p:nvSpPr>
            <p:spPr>
              <a:xfrm>
                <a:off x="5955" y="3490"/>
                <a:ext cx="645" cy="181"/>
              </a:xfrm>
              <a:custGeom>
                <a:avLst/>
                <a:gdLst>
                  <a:gd name="connsiteX0" fmla="*/ 325762 w 435903"/>
                  <a:gd name="connsiteY0" fmla="*/ 122446 h 122445"/>
                  <a:gd name="connsiteX1" fmla="*/ 203842 w 435903"/>
                  <a:gd name="connsiteY1" fmla="*/ 65296 h 122445"/>
                  <a:gd name="connsiteX2" fmla="*/ 82875 w 435903"/>
                  <a:gd name="connsiteY2" fmla="*/ 30053 h 122445"/>
                  <a:gd name="connsiteX3" fmla="*/ 25725 w 435903"/>
                  <a:gd name="connsiteY3" fmla="*/ 72916 h 122445"/>
                  <a:gd name="connsiteX4" fmla="*/ 8580 w 435903"/>
                  <a:gd name="connsiteY4" fmla="*/ 80536 h 122445"/>
                  <a:gd name="connsiteX5" fmla="*/ 960 w 435903"/>
                  <a:gd name="connsiteY5" fmla="*/ 63391 h 122445"/>
                  <a:gd name="connsiteX6" fmla="*/ 76207 w 435903"/>
                  <a:gd name="connsiteY6" fmla="*/ 4336 h 122445"/>
                  <a:gd name="connsiteX7" fmla="*/ 220987 w 435903"/>
                  <a:gd name="connsiteY7" fmla="*/ 45293 h 122445"/>
                  <a:gd name="connsiteX8" fmla="*/ 412440 w 435903"/>
                  <a:gd name="connsiteY8" fmla="*/ 46246 h 122445"/>
                  <a:gd name="connsiteX9" fmla="*/ 431490 w 435903"/>
                  <a:gd name="connsiteY9" fmla="*/ 45293 h 122445"/>
                  <a:gd name="connsiteX10" fmla="*/ 432442 w 435903"/>
                  <a:gd name="connsiteY10" fmla="*/ 64343 h 122445"/>
                  <a:gd name="connsiteX11" fmla="*/ 325762 w 435903"/>
                  <a:gd name="connsiteY11" fmla="*/ 122446 h 1224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35903" h="122445">
                    <a:moveTo>
                      <a:pt x="325762" y="122446"/>
                    </a:moveTo>
                    <a:cubicBezTo>
                      <a:pt x="288615" y="122446"/>
                      <a:pt x="248610" y="103396"/>
                      <a:pt x="203842" y="65296"/>
                    </a:cubicBezTo>
                    <a:cubicBezTo>
                      <a:pt x="154312" y="23386"/>
                      <a:pt x="110497" y="23386"/>
                      <a:pt x="82875" y="30053"/>
                    </a:cubicBezTo>
                    <a:cubicBezTo>
                      <a:pt x="53347" y="37673"/>
                      <a:pt x="31440" y="57676"/>
                      <a:pt x="25725" y="72916"/>
                    </a:cubicBezTo>
                    <a:cubicBezTo>
                      <a:pt x="22867" y="79583"/>
                      <a:pt x="15247" y="83393"/>
                      <a:pt x="8580" y="80536"/>
                    </a:cubicBezTo>
                    <a:cubicBezTo>
                      <a:pt x="1912" y="77678"/>
                      <a:pt x="-1898" y="70058"/>
                      <a:pt x="960" y="63391"/>
                    </a:cubicBezTo>
                    <a:cubicBezTo>
                      <a:pt x="8580" y="42436"/>
                      <a:pt x="35250" y="14813"/>
                      <a:pt x="76207" y="4336"/>
                    </a:cubicBezTo>
                    <a:cubicBezTo>
                      <a:pt x="123832" y="-8047"/>
                      <a:pt x="175267" y="6241"/>
                      <a:pt x="220987" y="45293"/>
                    </a:cubicBezTo>
                    <a:cubicBezTo>
                      <a:pt x="318142" y="127208"/>
                      <a:pt x="370530" y="93871"/>
                      <a:pt x="412440" y="46246"/>
                    </a:cubicBezTo>
                    <a:cubicBezTo>
                      <a:pt x="417202" y="40531"/>
                      <a:pt x="425775" y="40531"/>
                      <a:pt x="431490" y="45293"/>
                    </a:cubicBezTo>
                    <a:cubicBezTo>
                      <a:pt x="437205" y="50056"/>
                      <a:pt x="437205" y="58628"/>
                      <a:pt x="432442" y="64343"/>
                    </a:cubicBezTo>
                    <a:cubicBezTo>
                      <a:pt x="399105" y="103396"/>
                      <a:pt x="363862" y="122446"/>
                      <a:pt x="325762" y="122446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06" name="任意多边形: 形状 120"/>
              <p:cNvSpPr/>
              <p:nvPr/>
            </p:nvSpPr>
            <p:spPr>
              <a:xfrm>
                <a:off x="10042" y="3730"/>
                <a:ext cx="645" cy="181"/>
              </a:xfrm>
              <a:custGeom>
                <a:avLst/>
                <a:gdLst>
                  <a:gd name="connsiteX0" fmla="*/ 325762 w 435903"/>
                  <a:gd name="connsiteY0" fmla="*/ 122446 h 122445"/>
                  <a:gd name="connsiteX1" fmla="*/ 203842 w 435903"/>
                  <a:gd name="connsiteY1" fmla="*/ 65296 h 122445"/>
                  <a:gd name="connsiteX2" fmla="*/ 82875 w 435903"/>
                  <a:gd name="connsiteY2" fmla="*/ 30053 h 122445"/>
                  <a:gd name="connsiteX3" fmla="*/ 25725 w 435903"/>
                  <a:gd name="connsiteY3" fmla="*/ 72916 h 122445"/>
                  <a:gd name="connsiteX4" fmla="*/ 8580 w 435903"/>
                  <a:gd name="connsiteY4" fmla="*/ 80536 h 122445"/>
                  <a:gd name="connsiteX5" fmla="*/ 960 w 435903"/>
                  <a:gd name="connsiteY5" fmla="*/ 63391 h 122445"/>
                  <a:gd name="connsiteX6" fmla="*/ 76207 w 435903"/>
                  <a:gd name="connsiteY6" fmla="*/ 4336 h 122445"/>
                  <a:gd name="connsiteX7" fmla="*/ 220987 w 435903"/>
                  <a:gd name="connsiteY7" fmla="*/ 45293 h 122445"/>
                  <a:gd name="connsiteX8" fmla="*/ 412440 w 435903"/>
                  <a:gd name="connsiteY8" fmla="*/ 46246 h 122445"/>
                  <a:gd name="connsiteX9" fmla="*/ 431490 w 435903"/>
                  <a:gd name="connsiteY9" fmla="*/ 45293 h 122445"/>
                  <a:gd name="connsiteX10" fmla="*/ 432442 w 435903"/>
                  <a:gd name="connsiteY10" fmla="*/ 64343 h 122445"/>
                  <a:gd name="connsiteX11" fmla="*/ 325762 w 435903"/>
                  <a:gd name="connsiteY11" fmla="*/ 122446 h 1224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35903" h="122445">
                    <a:moveTo>
                      <a:pt x="325762" y="122446"/>
                    </a:moveTo>
                    <a:cubicBezTo>
                      <a:pt x="288615" y="122446"/>
                      <a:pt x="248610" y="103396"/>
                      <a:pt x="203842" y="65296"/>
                    </a:cubicBezTo>
                    <a:cubicBezTo>
                      <a:pt x="154312" y="23386"/>
                      <a:pt x="110497" y="23386"/>
                      <a:pt x="82875" y="30053"/>
                    </a:cubicBezTo>
                    <a:cubicBezTo>
                      <a:pt x="53347" y="37673"/>
                      <a:pt x="31440" y="57676"/>
                      <a:pt x="25725" y="72916"/>
                    </a:cubicBezTo>
                    <a:cubicBezTo>
                      <a:pt x="22867" y="79583"/>
                      <a:pt x="15247" y="83393"/>
                      <a:pt x="8580" y="80536"/>
                    </a:cubicBezTo>
                    <a:cubicBezTo>
                      <a:pt x="1912" y="77678"/>
                      <a:pt x="-1898" y="70058"/>
                      <a:pt x="960" y="63391"/>
                    </a:cubicBezTo>
                    <a:cubicBezTo>
                      <a:pt x="8580" y="42436"/>
                      <a:pt x="35250" y="14813"/>
                      <a:pt x="76207" y="4336"/>
                    </a:cubicBezTo>
                    <a:cubicBezTo>
                      <a:pt x="123832" y="-8047"/>
                      <a:pt x="175267" y="6241"/>
                      <a:pt x="220987" y="45293"/>
                    </a:cubicBezTo>
                    <a:cubicBezTo>
                      <a:pt x="318142" y="127208"/>
                      <a:pt x="370530" y="93871"/>
                      <a:pt x="412440" y="46246"/>
                    </a:cubicBezTo>
                    <a:cubicBezTo>
                      <a:pt x="417202" y="40531"/>
                      <a:pt x="425775" y="40531"/>
                      <a:pt x="431490" y="45293"/>
                    </a:cubicBezTo>
                    <a:cubicBezTo>
                      <a:pt x="437205" y="50056"/>
                      <a:pt x="437205" y="58628"/>
                      <a:pt x="432442" y="64343"/>
                    </a:cubicBezTo>
                    <a:cubicBezTo>
                      <a:pt x="399105" y="103396"/>
                      <a:pt x="363862" y="122446"/>
                      <a:pt x="325762" y="122446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07" name="任意多边形: 形状 113"/>
              <p:cNvSpPr/>
              <p:nvPr/>
            </p:nvSpPr>
            <p:spPr>
              <a:xfrm>
                <a:off x="10073" y="7079"/>
                <a:ext cx="1190" cy="214"/>
              </a:xfrm>
              <a:custGeom>
                <a:avLst/>
                <a:gdLst>
                  <a:gd name="connsiteX0" fmla="*/ 392534 w 804205"/>
                  <a:gd name="connsiteY0" fmla="*/ 144536 h 144536"/>
                  <a:gd name="connsiteX1" fmla="*/ 231562 w 804205"/>
                  <a:gd name="connsiteY1" fmla="*/ 94054 h 144536"/>
                  <a:gd name="connsiteX2" fmla="*/ 15344 w 804205"/>
                  <a:gd name="connsiteY2" fmla="*/ 29284 h 144536"/>
                  <a:gd name="connsiteX3" fmla="*/ 104 w 804205"/>
                  <a:gd name="connsiteY3" fmla="*/ 16901 h 144536"/>
                  <a:gd name="connsiteX4" fmla="*/ 12487 w 804205"/>
                  <a:gd name="connsiteY4" fmla="*/ 1661 h 144536"/>
                  <a:gd name="connsiteX5" fmla="*/ 247754 w 804205"/>
                  <a:gd name="connsiteY5" fmla="*/ 72146 h 144536"/>
                  <a:gd name="connsiteX6" fmla="*/ 470639 w 804205"/>
                  <a:gd name="connsiteY6" fmla="*/ 106436 h 144536"/>
                  <a:gd name="connsiteX7" fmla="*/ 599226 w 804205"/>
                  <a:gd name="connsiteY7" fmla="*/ 55001 h 144536"/>
                  <a:gd name="connsiteX8" fmla="*/ 799251 w 804205"/>
                  <a:gd name="connsiteY8" fmla="*/ 36904 h 144536"/>
                  <a:gd name="connsiteX9" fmla="*/ 801156 w 804205"/>
                  <a:gd name="connsiteY9" fmla="*/ 55954 h 144536"/>
                  <a:gd name="connsiteX10" fmla="*/ 782106 w 804205"/>
                  <a:gd name="connsiteY10" fmla="*/ 57859 h 144536"/>
                  <a:gd name="connsiteX11" fmla="*/ 611609 w 804205"/>
                  <a:gd name="connsiteY11" fmla="*/ 79766 h 144536"/>
                  <a:gd name="connsiteX12" fmla="*/ 478259 w 804205"/>
                  <a:gd name="connsiteY12" fmla="*/ 133106 h 144536"/>
                  <a:gd name="connsiteX13" fmla="*/ 392534 w 804205"/>
                  <a:gd name="connsiteY13" fmla="*/ 144536 h 1445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804205" h="144536">
                    <a:moveTo>
                      <a:pt x="392534" y="144536"/>
                    </a:moveTo>
                    <a:cubicBezTo>
                      <a:pt x="333479" y="144536"/>
                      <a:pt x="276329" y="127391"/>
                      <a:pt x="231562" y="94054"/>
                    </a:cubicBezTo>
                    <a:cubicBezTo>
                      <a:pt x="162981" y="43571"/>
                      <a:pt x="88687" y="20711"/>
                      <a:pt x="15344" y="29284"/>
                    </a:cubicBezTo>
                    <a:cubicBezTo>
                      <a:pt x="7724" y="30236"/>
                      <a:pt x="1056" y="24521"/>
                      <a:pt x="104" y="16901"/>
                    </a:cubicBezTo>
                    <a:cubicBezTo>
                      <a:pt x="-849" y="9281"/>
                      <a:pt x="4866" y="2614"/>
                      <a:pt x="12487" y="1661"/>
                    </a:cubicBezTo>
                    <a:cubicBezTo>
                      <a:pt x="92496" y="-6911"/>
                      <a:pt x="173459" y="17854"/>
                      <a:pt x="247754" y="72146"/>
                    </a:cubicBezTo>
                    <a:cubicBezTo>
                      <a:pt x="307762" y="116914"/>
                      <a:pt x="390629" y="129296"/>
                      <a:pt x="470639" y="106436"/>
                    </a:cubicBezTo>
                    <a:cubicBezTo>
                      <a:pt x="518264" y="93101"/>
                      <a:pt x="561126" y="72146"/>
                      <a:pt x="599226" y="55001"/>
                    </a:cubicBezTo>
                    <a:cubicBezTo>
                      <a:pt x="675426" y="18806"/>
                      <a:pt x="741149" y="-11674"/>
                      <a:pt x="799251" y="36904"/>
                    </a:cubicBezTo>
                    <a:cubicBezTo>
                      <a:pt x="804966" y="41666"/>
                      <a:pt x="805919" y="50239"/>
                      <a:pt x="801156" y="55954"/>
                    </a:cubicBezTo>
                    <a:cubicBezTo>
                      <a:pt x="796394" y="61669"/>
                      <a:pt x="787822" y="62621"/>
                      <a:pt x="782106" y="57859"/>
                    </a:cubicBezTo>
                    <a:cubicBezTo>
                      <a:pt x="737339" y="19759"/>
                      <a:pt x="683999" y="45476"/>
                      <a:pt x="611609" y="79766"/>
                    </a:cubicBezTo>
                    <a:cubicBezTo>
                      <a:pt x="572556" y="97864"/>
                      <a:pt x="528741" y="118819"/>
                      <a:pt x="478259" y="133106"/>
                    </a:cubicBezTo>
                    <a:cubicBezTo>
                      <a:pt x="448731" y="139774"/>
                      <a:pt x="420156" y="144536"/>
                      <a:pt x="392534" y="144536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08" name="任意多边形: 形状 112"/>
              <p:cNvSpPr/>
              <p:nvPr/>
            </p:nvSpPr>
            <p:spPr>
              <a:xfrm rot="15840000">
                <a:off x="5167" y="4258"/>
                <a:ext cx="1278" cy="331"/>
              </a:xfrm>
              <a:custGeom>
                <a:avLst/>
                <a:gdLst>
                  <a:gd name="connsiteX0" fmla="*/ 850424 w 863796"/>
                  <a:gd name="connsiteY0" fmla="*/ 224019 h 224018"/>
                  <a:gd name="connsiteX1" fmla="*/ 838994 w 863796"/>
                  <a:gd name="connsiteY1" fmla="*/ 217351 h 224018"/>
                  <a:gd name="connsiteX2" fmla="*/ 781844 w 863796"/>
                  <a:gd name="connsiteY2" fmla="*/ 156391 h 224018"/>
                  <a:gd name="connsiteX3" fmla="*/ 704692 w 863796"/>
                  <a:gd name="connsiteY3" fmla="*/ 186871 h 224018"/>
                  <a:gd name="connsiteX4" fmla="*/ 611347 w 863796"/>
                  <a:gd name="connsiteY4" fmla="*/ 218304 h 224018"/>
                  <a:gd name="connsiteX5" fmla="*/ 385604 w 863796"/>
                  <a:gd name="connsiteY5" fmla="*/ 108766 h 224018"/>
                  <a:gd name="connsiteX6" fmla="*/ 21749 w 863796"/>
                  <a:gd name="connsiteY6" fmla="*/ 89716 h 224018"/>
                  <a:gd name="connsiteX7" fmla="*/ 2699 w 863796"/>
                  <a:gd name="connsiteY7" fmla="*/ 86859 h 224018"/>
                  <a:gd name="connsiteX8" fmla="*/ 5557 w 863796"/>
                  <a:gd name="connsiteY8" fmla="*/ 67809 h 224018"/>
                  <a:gd name="connsiteX9" fmla="*/ 400844 w 863796"/>
                  <a:gd name="connsiteY9" fmla="*/ 87811 h 224018"/>
                  <a:gd name="connsiteX10" fmla="*/ 688499 w 863796"/>
                  <a:gd name="connsiteY10" fmla="*/ 164964 h 224018"/>
                  <a:gd name="connsiteX11" fmla="*/ 786607 w 863796"/>
                  <a:gd name="connsiteY11" fmla="*/ 130674 h 224018"/>
                  <a:gd name="connsiteX12" fmla="*/ 861854 w 863796"/>
                  <a:gd name="connsiteY12" fmla="*/ 204016 h 224018"/>
                  <a:gd name="connsiteX13" fmla="*/ 857092 w 863796"/>
                  <a:gd name="connsiteY13" fmla="*/ 222114 h 224018"/>
                  <a:gd name="connsiteX14" fmla="*/ 850424 w 863796"/>
                  <a:gd name="connsiteY14" fmla="*/ 224019 h 2240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863796" h="224018">
                    <a:moveTo>
                      <a:pt x="850424" y="224019"/>
                    </a:moveTo>
                    <a:cubicBezTo>
                      <a:pt x="845662" y="224019"/>
                      <a:pt x="841852" y="222114"/>
                      <a:pt x="838994" y="217351"/>
                    </a:cubicBezTo>
                    <a:cubicBezTo>
                      <a:pt x="819944" y="185919"/>
                      <a:pt x="802799" y="161154"/>
                      <a:pt x="781844" y="156391"/>
                    </a:cubicBezTo>
                    <a:cubicBezTo>
                      <a:pt x="763747" y="152581"/>
                      <a:pt x="738982" y="162106"/>
                      <a:pt x="704692" y="186871"/>
                    </a:cubicBezTo>
                    <a:cubicBezTo>
                      <a:pt x="674212" y="208779"/>
                      <a:pt x="642779" y="218304"/>
                      <a:pt x="611347" y="218304"/>
                    </a:cubicBezTo>
                    <a:cubicBezTo>
                      <a:pt x="543719" y="218304"/>
                      <a:pt x="471329" y="175441"/>
                      <a:pt x="385604" y="108766"/>
                    </a:cubicBezTo>
                    <a:cubicBezTo>
                      <a:pt x="251302" y="4944"/>
                      <a:pt x="142717" y="-771"/>
                      <a:pt x="21749" y="89716"/>
                    </a:cubicBezTo>
                    <a:cubicBezTo>
                      <a:pt x="16034" y="94479"/>
                      <a:pt x="7462" y="92574"/>
                      <a:pt x="2699" y="86859"/>
                    </a:cubicBezTo>
                    <a:cubicBezTo>
                      <a:pt x="-2063" y="81144"/>
                      <a:pt x="-158" y="72571"/>
                      <a:pt x="5557" y="67809"/>
                    </a:cubicBezTo>
                    <a:cubicBezTo>
                      <a:pt x="135097" y="-28394"/>
                      <a:pt x="257017" y="-22679"/>
                      <a:pt x="400844" y="87811"/>
                    </a:cubicBezTo>
                    <a:cubicBezTo>
                      <a:pt x="520859" y="180204"/>
                      <a:pt x="606584" y="223066"/>
                      <a:pt x="688499" y="164964"/>
                    </a:cubicBezTo>
                    <a:cubicBezTo>
                      <a:pt x="730409" y="135436"/>
                      <a:pt x="760889" y="124959"/>
                      <a:pt x="786607" y="130674"/>
                    </a:cubicBezTo>
                    <a:cubicBezTo>
                      <a:pt x="818992" y="137341"/>
                      <a:pt x="838994" y="166869"/>
                      <a:pt x="861854" y="204016"/>
                    </a:cubicBezTo>
                    <a:cubicBezTo>
                      <a:pt x="865664" y="210684"/>
                      <a:pt x="863759" y="218304"/>
                      <a:pt x="857092" y="222114"/>
                    </a:cubicBezTo>
                    <a:cubicBezTo>
                      <a:pt x="855187" y="224019"/>
                      <a:pt x="853282" y="224019"/>
                      <a:pt x="850424" y="224019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22" name="任意多边形: 形状 113"/>
              <p:cNvSpPr/>
              <p:nvPr/>
            </p:nvSpPr>
            <p:spPr>
              <a:xfrm>
                <a:off x="6725" y="7123"/>
                <a:ext cx="1190" cy="214"/>
              </a:xfrm>
              <a:custGeom>
                <a:avLst/>
                <a:gdLst>
                  <a:gd name="connsiteX0" fmla="*/ 392534 w 804205"/>
                  <a:gd name="connsiteY0" fmla="*/ 144536 h 144536"/>
                  <a:gd name="connsiteX1" fmla="*/ 231562 w 804205"/>
                  <a:gd name="connsiteY1" fmla="*/ 94054 h 144536"/>
                  <a:gd name="connsiteX2" fmla="*/ 15344 w 804205"/>
                  <a:gd name="connsiteY2" fmla="*/ 29284 h 144536"/>
                  <a:gd name="connsiteX3" fmla="*/ 104 w 804205"/>
                  <a:gd name="connsiteY3" fmla="*/ 16901 h 144536"/>
                  <a:gd name="connsiteX4" fmla="*/ 12487 w 804205"/>
                  <a:gd name="connsiteY4" fmla="*/ 1661 h 144536"/>
                  <a:gd name="connsiteX5" fmla="*/ 247754 w 804205"/>
                  <a:gd name="connsiteY5" fmla="*/ 72146 h 144536"/>
                  <a:gd name="connsiteX6" fmla="*/ 470639 w 804205"/>
                  <a:gd name="connsiteY6" fmla="*/ 106436 h 144536"/>
                  <a:gd name="connsiteX7" fmla="*/ 599226 w 804205"/>
                  <a:gd name="connsiteY7" fmla="*/ 55001 h 144536"/>
                  <a:gd name="connsiteX8" fmla="*/ 799251 w 804205"/>
                  <a:gd name="connsiteY8" fmla="*/ 36904 h 144536"/>
                  <a:gd name="connsiteX9" fmla="*/ 801156 w 804205"/>
                  <a:gd name="connsiteY9" fmla="*/ 55954 h 144536"/>
                  <a:gd name="connsiteX10" fmla="*/ 782106 w 804205"/>
                  <a:gd name="connsiteY10" fmla="*/ 57859 h 144536"/>
                  <a:gd name="connsiteX11" fmla="*/ 611609 w 804205"/>
                  <a:gd name="connsiteY11" fmla="*/ 79766 h 144536"/>
                  <a:gd name="connsiteX12" fmla="*/ 478259 w 804205"/>
                  <a:gd name="connsiteY12" fmla="*/ 133106 h 144536"/>
                  <a:gd name="connsiteX13" fmla="*/ 392534 w 804205"/>
                  <a:gd name="connsiteY13" fmla="*/ 144536 h 1445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804205" h="144536">
                    <a:moveTo>
                      <a:pt x="392534" y="144536"/>
                    </a:moveTo>
                    <a:cubicBezTo>
                      <a:pt x="333479" y="144536"/>
                      <a:pt x="276329" y="127391"/>
                      <a:pt x="231562" y="94054"/>
                    </a:cubicBezTo>
                    <a:cubicBezTo>
                      <a:pt x="162981" y="43571"/>
                      <a:pt x="88687" y="20711"/>
                      <a:pt x="15344" y="29284"/>
                    </a:cubicBezTo>
                    <a:cubicBezTo>
                      <a:pt x="7724" y="30236"/>
                      <a:pt x="1056" y="24521"/>
                      <a:pt x="104" y="16901"/>
                    </a:cubicBezTo>
                    <a:cubicBezTo>
                      <a:pt x="-849" y="9281"/>
                      <a:pt x="4866" y="2614"/>
                      <a:pt x="12487" y="1661"/>
                    </a:cubicBezTo>
                    <a:cubicBezTo>
                      <a:pt x="92496" y="-6911"/>
                      <a:pt x="173459" y="17854"/>
                      <a:pt x="247754" y="72146"/>
                    </a:cubicBezTo>
                    <a:cubicBezTo>
                      <a:pt x="307762" y="116914"/>
                      <a:pt x="390629" y="129296"/>
                      <a:pt x="470639" y="106436"/>
                    </a:cubicBezTo>
                    <a:cubicBezTo>
                      <a:pt x="518264" y="93101"/>
                      <a:pt x="561126" y="72146"/>
                      <a:pt x="599226" y="55001"/>
                    </a:cubicBezTo>
                    <a:cubicBezTo>
                      <a:pt x="675426" y="18806"/>
                      <a:pt x="741149" y="-11674"/>
                      <a:pt x="799251" y="36904"/>
                    </a:cubicBezTo>
                    <a:cubicBezTo>
                      <a:pt x="804966" y="41666"/>
                      <a:pt x="805919" y="50239"/>
                      <a:pt x="801156" y="55954"/>
                    </a:cubicBezTo>
                    <a:cubicBezTo>
                      <a:pt x="796394" y="61669"/>
                      <a:pt x="787822" y="62621"/>
                      <a:pt x="782106" y="57859"/>
                    </a:cubicBezTo>
                    <a:cubicBezTo>
                      <a:pt x="737339" y="19759"/>
                      <a:pt x="683999" y="45476"/>
                      <a:pt x="611609" y="79766"/>
                    </a:cubicBezTo>
                    <a:cubicBezTo>
                      <a:pt x="572556" y="97864"/>
                      <a:pt x="528741" y="118819"/>
                      <a:pt x="478259" y="133106"/>
                    </a:cubicBezTo>
                    <a:cubicBezTo>
                      <a:pt x="448731" y="139774"/>
                      <a:pt x="420156" y="144536"/>
                      <a:pt x="392534" y="144536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23" name="任意多边形: 形状 120"/>
              <p:cNvSpPr/>
              <p:nvPr/>
            </p:nvSpPr>
            <p:spPr>
              <a:xfrm>
                <a:off x="7701" y="6942"/>
                <a:ext cx="645" cy="181"/>
              </a:xfrm>
              <a:custGeom>
                <a:avLst/>
                <a:gdLst>
                  <a:gd name="connsiteX0" fmla="*/ 325762 w 435903"/>
                  <a:gd name="connsiteY0" fmla="*/ 122446 h 122445"/>
                  <a:gd name="connsiteX1" fmla="*/ 203842 w 435903"/>
                  <a:gd name="connsiteY1" fmla="*/ 65296 h 122445"/>
                  <a:gd name="connsiteX2" fmla="*/ 82875 w 435903"/>
                  <a:gd name="connsiteY2" fmla="*/ 30053 h 122445"/>
                  <a:gd name="connsiteX3" fmla="*/ 25725 w 435903"/>
                  <a:gd name="connsiteY3" fmla="*/ 72916 h 122445"/>
                  <a:gd name="connsiteX4" fmla="*/ 8580 w 435903"/>
                  <a:gd name="connsiteY4" fmla="*/ 80536 h 122445"/>
                  <a:gd name="connsiteX5" fmla="*/ 960 w 435903"/>
                  <a:gd name="connsiteY5" fmla="*/ 63391 h 122445"/>
                  <a:gd name="connsiteX6" fmla="*/ 76207 w 435903"/>
                  <a:gd name="connsiteY6" fmla="*/ 4336 h 122445"/>
                  <a:gd name="connsiteX7" fmla="*/ 220987 w 435903"/>
                  <a:gd name="connsiteY7" fmla="*/ 45293 h 122445"/>
                  <a:gd name="connsiteX8" fmla="*/ 412440 w 435903"/>
                  <a:gd name="connsiteY8" fmla="*/ 46246 h 122445"/>
                  <a:gd name="connsiteX9" fmla="*/ 431490 w 435903"/>
                  <a:gd name="connsiteY9" fmla="*/ 45293 h 122445"/>
                  <a:gd name="connsiteX10" fmla="*/ 432442 w 435903"/>
                  <a:gd name="connsiteY10" fmla="*/ 64343 h 122445"/>
                  <a:gd name="connsiteX11" fmla="*/ 325762 w 435903"/>
                  <a:gd name="connsiteY11" fmla="*/ 122446 h 1224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35903" h="122445">
                    <a:moveTo>
                      <a:pt x="325762" y="122446"/>
                    </a:moveTo>
                    <a:cubicBezTo>
                      <a:pt x="288615" y="122446"/>
                      <a:pt x="248610" y="103396"/>
                      <a:pt x="203842" y="65296"/>
                    </a:cubicBezTo>
                    <a:cubicBezTo>
                      <a:pt x="154312" y="23386"/>
                      <a:pt x="110497" y="23386"/>
                      <a:pt x="82875" y="30053"/>
                    </a:cubicBezTo>
                    <a:cubicBezTo>
                      <a:pt x="53347" y="37673"/>
                      <a:pt x="31440" y="57676"/>
                      <a:pt x="25725" y="72916"/>
                    </a:cubicBezTo>
                    <a:cubicBezTo>
                      <a:pt x="22867" y="79583"/>
                      <a:pt x="15247" y="83393"/>
                      <a:pt x="8580" y="80536"/>
                    </a:cubicBezTo>
                    <a:cubicBezTo>
                      <a:pt x="1912" y="77678"/>
                      <a:pt x="-1898" y="70058"/>
                      <a:pt x="960" y="63391"/>
                    </a:cubicBezTo>
                    <a:cubicBezTo>
                      <a:pt x="8580" y="42436"/>
                      <a:pt x="35250" y="14813"/>
                      <a:pt x="76207" y="4336"/>
                    </a:cubicBezTo>
                    <a:cubicBezTo>
                      <a:pt x="123832" y="-8047"/>
                      <a:pt x="175267" y="6241"/>
                      <a:pt x="220987" y="45293"/>
                    </a:cubicBezTo>
                    <a:cubicBezTo>
                      <a:pt x="318142" y="127208"/>
                      <a:pt x="370530" y="93871"/>
                      <a:pt x="412440" y="46246"/>
                    </a:cubicBezTo>
                    <a:cubicBezTo>
                      <a:pt x="417202" y="40531"/>
                      <a:pt x="425775" y="40531"/>
                      <a:pt x="431490" y="45293"/>
                    </a:cubicBezTo>
                    <a:cubicBezTo>
                      <a:pt x="437205" y="50056"/>
                      <a:pt x="437205" y="58628"/>
                      <a:pt x="432442" y="64343"/>
                    </a:cubicBezTo>
                    <a:cubicBezTo>
                      <a:pt x="399105" y="103396"/>
                      <a:pt x="363862" y="122446"/>
                      <a:pt x="325762" y="122446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24" name="任意多边形: 形状 114"/>
              <p:cNvSpPr/>
              <p:nvPr/>
            </p:nvSpPr>
            <p:spPr>
              <a:xfrm rot="21240000">
                <a:off x="12520" y="6033"/>
                <a:ext cx="185" cy="739"/>
              </a:xfrm>
              <a:custGeom>
                <a:avLst/>
                <a:gdLst>
                  <a:gd name="connsiteX0" fmla="*/ 13372 w 124851"/>
                  <a:gd name="connsiteY0" fmla="*/ 499147 h 499146"/>
                  <a:gd name="connsiteX1" fmla="*/ 6704 w 124851"/>
                  <a:gd name="connsiteY1" fmla="*/ 497242 h 499146"/>
                  <a:gd name="connsiteX2" fmla="*/ 1942 w 124851"/>
                  <a:gd name="connsiteY2" fmla="*/ 479144 h 499146"/>
                  <a:gd name="connsiteX3" fmla="*/ 26707 w 124851"/>
                  <a:gd name="connsiteY3" fmla="*/ 297217 h 499146"/>
                  <a:gd name="connsiteX4" fmla="*/ 81000 w 124851"/>
                  <a:gd name="connsiteY4" fmla="*/ 35279 h 499146"/>
                  <a:gd name="connsiteX5" fmla="*/ 99097 w 124851"/>
                  <a:gd name="connsiteY5" fmla="*/ 6704 h 499146"/>
                  <a:gd name="connsiteX6" fmla="*/ 118147 w 124851"/>
                  <a:gd name="connsiteY6" fmla="*/ 1942 h 499146"/>
                  <a:gd name="connsiteX7" fmla="*/ 122909 w 124851"/>
                  <a:gd name="connsiteY7" fmla="*/ 20992 h 499146"/>
                  <a:gd name="connsiteX8" fmla="*/ 103859 w 124851"/>
                  <a:gd name="connsiteY8" fmla="*/ 50519 h 499146"/>
                  <a:gd name="connsiteX9" fmla="*/ 53377 w 124851"/>
                  <a:gd name="connsiteY9" fmla="*/ 289597 h 499146"/>
                  <a:gd name="connsiteX10" fmla="*/ 26707 w 124851"/>
                  <a:gd name="connsiteY10" fmla="*/ 492479 h 499146"/>
                  <a:gd name="connsiteX11" fmla="*/ 13372 w 124851"/>
                  <a:gd name="connsiteY11" fmla="*/ 499147 h 4991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24851" h="499146">
                    <a:moveTo>
                      <a:pt x="13372" y="499147"/>
                    </a:moveTo>
                    <a:cubicBezTo>
                      <a:pt x="11467" y="499147"/>
                      <a:pt x="8609" y="498194"/>
                      <a:pt x="6704" y="497242"/>
                    </a:cubicBezTo>
                    <a:cubicBezTo>
                      <a:pt x="37" y="493432"/>
                      <a:pt x="-1868" y="484859"/>
                      <a:pt x="1942" y="479144"/>
                    </a:cubicBezTo>
                    <a:cubicBezTo>
                      <a:pt x="16229" y="455332"/>
                      <a:pt x="53377" y="392467"/>
                      <a:pt x="26707" y="297217"/>
                    </a:cubicBezTo>
                    <a:cubicBezTo>
                      <a:pt x="-9488" y="170534"/>
                      <a:pt x="40994" y="95287"/>
                      <a:pt x="81000" y="35279"/>
                    </a:cubicBezTo>
                    <a:cubicBezTo>
                      <a:pt x="87667" y="25754"/>
                      <a:pt x="93382" y="16229"/>
                      <a:pt x="99097" y="6704"/>
                    </a:cubicBezTo>
                    <a:cubicBezTo>
                      <a:pt x="102907" y="37"/>
                      <a:pt x="111479" y="-1868"/>
                      <a:pt x="118147" y="1942"/>
                    </a:cubicBezTo>
                    <a:cubicBezTo>
                      <a:pt x="124814" y="5752"/>
                      <a:pt x="126719" y="14324"/>
                      <a:pt x="122909" y="20992"/>
                    </a:cubicBezTo>
                    <a:cubicBezTo>
                      <a:pt x="117194" y="30517"/>
                      <a:pt x="110527" y="40042"/>
                      <a:pt x="103859" y="50519"/>
                    </a:cubicBezTo>
                    <a:cubicBezTo>
                      <a:pt x="64807" y="108622"/>
                      <a:pt x="20039" y="175297"/>
                      <a:pt x="53377" y="289597"/>
                    </a:cubicBezTo>
                    <a:cubicBezTo>
                      <a:pt x="83857" y="395324"/>
                      <a:pt x="40042" y="468667"/>
                      <a:pt x="26707" y="492479"/>
                    </a:cubicBezTo>
                    <a:cubicBezTo>
                      <a:pt x="22897" y="496289"/>
                      <a:pt x="18134" y="499147"/>
                      <a:pt x="13372" y="499147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</p:grpSp>
        <p:sp>
          <p:nvSpPr>
            <p:cNvPr id="125" name="文本框 124"/>
            <p:cNvSpPr txBox="1"/>
            <p:nvPr/>
          </p:nvSpPr>
          <p:spPr>
            <a:xfrm>
              <a:off x="6878" y="4082"/>
              <a:ext cx="5445" cy="2530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p>
              <a:pPr>
                <a:lnSpc>
                  <a:spcPct val="130000"/>
                </a:lnSpc>
              </a:pPr>
              <a:r>
                <a:rPr lang="en-US" altLang="zh-CN">
                  <a:solidFill>
                    <a:srgbClr val="202020"/>
                  </a:solidFill>
                  <a:latin typeface="汉仪粗圆简" panose="02010600000101010101" charset="-122"/>
                  <a:ea typeface="汉仪粗圆简" panose="02010600000101010101" charset="-122"/>
                </a:rPr>
                <a:t>    </a:t>
              </a:r>
              <a:r>
                <a:rPr lang="zh-CN" altLang="en-US">
                  <a:solidFill>
                    <a:srgbClr val="202020"/>
                  </a:solidFill>
                  <a:latin typeface="汉仪粗圆简" panose="02010600000101010101" charset="-122"/>
                  <a:ea typeface="汉仪粗圆简" panose="02010600000101010101" charset="-122"/>
                </a:rPr>
                <a:t>小学语文教学，只有从以理解文本内容为最终归宿的传统窠臼中挣脱出来，走向以学习文本语言，关注言语表达为核心的价值取向，才算是回到了语文教学的原点。工作室追求回归语文原点，绽放生命课堂的教学主张。“原点”，是起点，是初心出发的地方。</a:t>
              </a:r>
              <a:endParaRPr lang="zh-CN" altLang="en-US">
                <a:solidFill>
                  <a:srgbClr val="202020"/>
                </a:solidFill>
                <a:latin typeface="汉仪粗圆简" panose="02010600000101010101" charset="-122"/>
                <a:ea typeface="汉仪粗圆简" panose="02010600000101010101" charset="-122"/>
              </a:endParaRPr>
            </a:p>
            <a:p>
              <a:pPr>
                <a:lnSpc>
                  <a:spcPct val="130000"/>
                </a:lnSpc>
              </a:pPr>
              <a:r>
                <a:rPr lang="zh-CN" altLang="en-US">
                  <a:solidFill>
                    <a:srgbClr val="202020"/>
                  </a:solidFill>
                  <a:latin typeface="汉仪粗圆简" panose="02010600000101010101" charset="-122"/>
                  <a:ea typeface="汉仪粗圆简" panose="02010600000101010101" charset="-122"/>
                </a:rPr>
                <a:t> </a:t>
              </a:r>
              <a:r>
                <a:rPr lang="en-US" altLang="zh-CN">
                  <a:solidFill>
                    <a:srgbClr val="202020"/>
                  </a:solidFill>
                  <a:latin typeface="汉仪粗圆简" panose="02010600000101010101" charset="-122"/>
                  <a:ea typeface="汉仪粗圆简" panose="02010600000101010101" charset="-122"/>
                </a:rPr>
                <a:t>   </a:t>
              </a:r>
              <a:r>
                <a:rPr lang="zh-CN" altLang="en-US">
                  <a:solidFill>
                    <a:srgbClr val="202020"/>
                  </a:solidFill>
                  <a:latin typeface="汉仪粗圆简" panose="02010600000101010101" charset="-122"/>
                  <a:ea typeface="汉仪粗圆简" panose="02010600000101010101" charset="-122"/>
                </a:rPr>
                <a:t>语文的原点是什么？是以语言、文学、文化学习为核心，培养人的和谐发展，培养学生对母语和民族的热爱，培养学生对生活的热爱和丰富健康的情感，培养学生独立的人格意识和良好的审美趣味。</a:t>
              </a:r>
              <a:endParaRPr lang="zh-CN" altLang="en-US">
                <a:solidFill>
                  <a:srgbClr val="202020"/>
                </a:solidFill>
                <a:latin typeface="汉仪粗圆简" panose="02010600000101010101" charset="-122"/>
                <a:ea typeface="汉仪粗圆简" panose="02010600000101010101" charset="-122"/>
              </a:endParaRPr>
            </a:p>
          </p:txBody>
        </p:sp>
      </p:grpSp>
      <p:pic>
        <p:nvPicPr>
          <p:cNvPr id="4" name="图片 3" descr="标识3 定稿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793095" y="327660"/>
            <a:ext cx="1034415" cy="9613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bldLvl="0" animBg="1"/>
      <p:bldP spid="2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C:\Users\lenovo\Desktop\可能会用到的照片\u=907064922,3730378636&amp;fm=224&amp;app=112&amp;f=JPEG.jpgu=907064922,3730378636&amp;fm=224&amp;app=112&amp;f=JPEG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1931003" y="1288451"/>
            <a:ext cx="1784985" cy="178498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2"/>
          <a:srcRect b="40379"/>
          <a:stretch>
            <a:fillRect/>
          </a:stretch>
        </p:blipFill>
        <p:spPr>
          <a:xfrm>
            <a:off x="320040" y="4863514"/>
            <a:ext cx="11555730" cy="1675235"/>
          </a:xfrm>
          <a:prstGeom prst="rect">
            <a:avLst/>
          </a:prstGeom>
        </p:spPr>
      </p:pic>
      <p:pic>
        <p:nvPicPr>
          <p:cNvPr id="15" name="图片 14" descr="C:\Users\lenovo\Desktop\可能会用到的照片\u=2292546374,1708576447&amp;fm=224&amp;app=112&amp;f=JPEG.jpgu=2292546374,1708576447&amp;fm=224&amp;app=112&amp;f=JPE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481288" y="1301151"/>
            <a:ext cx="1229995" cy="1784987"/>
          </a:xfrm>
          <a:prstGeom prst="rect">
            <a:avLst/>
          </a:prstGeom>
        </p:spPr>
      </p:pic>
      <p:pic>
        <p:nvPicPr>
          <p:cNvPr id="16" name="图片 15" descr="C:\Users\lenovo\Desktop\可能会用到的照片\~E_)1RO(IC76W$WK}RGP80X.jpg~E_)1RO(IC76W$WK}RGP80X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8805513" y="1301151"/>
            <a:ext cx="1127125" cy="1784987"/>
          </a:xfrm>
          <a:prstGeom prst="rect">
            <a:avLst/>
          </a:prstGeom>
        </p:spPr>
      </p:pic>
      <p:grpSp>
        <p:nvGrpSpPr>
          <p:cNvPr id="17" name="组合 16"/>
          <p:cNvGrpSpPr/>
          <p:nvPr/>
        </p:nvGrpSpPr>
        <p:grpSpPr>
          <a:xfrm>
            <a:off x="462455" y="489387"/>
            <a:ext cx="5965933" cy="465475"/>
            <a:chOff x="5917324" y="1948486"/>
            <a:chExt cx="5965933" cy="465475"/>
          </a:xfrm>
        </p:grpSpPr>
        <p:sp>
          <p:nvSpPr>
            <p:cNvPr id="18" name="矩形: 圆角 6"/>
            <p:cNvSpPr/>
            <p:nvPr/>
          </p:nvSpPr>
          <p:spPr>
            <a:xfrm>
              <a:off x="5917324" y="1952296"/>
              <a:ext cx="662152" cy="461665"/>
            </a:xfrm>
            <a:prstGeom prst="roundRect">
              <a:avLst/>
            </a:prstGeom>
            <a:gradFill>
              <a:gsLst>
                <a:gs pos="0">
                  <a:schemeClr val="bg1">
                    <a:lumMod val="85000"/>
                  </a:schemeClr>
                </a:gs>
                <a:gs pos="100000">
                  <a:schemeClr val="bg1"/>
                </a:gs>
              </a:gsLst>
              <a:lin ang="2700000" scaled="0"/>
            </a:gradFill>
            <a:ln w="44450">
              <a:gradFill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bg1"/>
                  </a:gs>
                </a:gsLst>
                <a:lin ang="13500000" scaled="0"/>
              </a:gradFill>
            </a:ln>
            <a:effectLst>
              <a:outerShdw blurRad="279400" dist="165100" dir="2700000" algn="ctr" rotWithShape="0">
                <a:srgbClr val="000000">
                  <a:alpha val="35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文本框 18"/>
            <p:cNvSpPr txBox="1"/>
            <p:nvPr/>
          </p:nvSpPr>
          <p:spPr>
            <a:xfrm>
              <a:off x="6754209" y="1948486"/>
              <a:ext cx="5129048" cy="4603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黑体 Medium" panose="020B0600000000000000" pitchFamily="34" charset="-122"/>
                  <a:ea typeface="思源黑体 Medium" panose="020B0600000000000000" pitchFamily="34" charset="-122"/>
                </a:rPr>
                <a:t>教学不息，学习不止</a:t>
              </a:r>
              <a:r>
                <a:rPr lang="en-US" altLang="zh-CN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黑体 Medium" panose="020B0600000000000000" pitchFamily="34" charset="-122"/>
                  <a:ea typeface="思源黑体 Medium" panose="020B0600000000000000" pitchFamily="34" charset="-122"/>
                </a:rPr>
                <a:t>——</a:t>
              </a:r>
              <a:r>
                <a:rPr lang="zh-CN" altLang="en-US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黑体 Medium" panose="020B0600000000000000" pitchFamily="34" charset="-122"/>
                  <a:ea typeface="思源黑体 Medium" panose="020B0600000000000000" pitchFamily="34" charset="-122"/>
                </a:rPr>
                <a:t>学习理论</a:t>
              </a:r>
              <a:endPara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Medium" panose="020B0600000000000000" pitchFamily="34" charset="-122"/>
                <a:ea typeface="思源黑体 Medium" panose="020B0600000000000000" pitchFamily="34" charset="-122"/>
              </a:endParaRPr>
            </a:p>
          </p:txBody>
        </p:sp>
      </p:grpSp>
      <p:sp>
        <p:nvSpPr>
          <p:cNvPr id="20" name="矩形 19"/>
          <p:cNvSpPr/>
          <p:nvPr/>
        </p:nvSpPr>
        <p:spPr>
          <a:xfrm>
            <a:off x="525518" y="545747"/>
            <a:ext cx="546535" cy="34947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文本框 20"/>
          <p:cNvSpPr txBox="1"/>
          <p:nvPr/>
        </p:nvSpPr>
        <p:spPr>
          <a:xfrm>
            <a:off x="462280" y="539115"/>
            <a:ext cx="6623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>
                <a:latin typeface="思源黑体 Medium" panose="020B0600000000000000" pitchFamily="34" charset="-122"/>
                <a:ea typeface="思源黑体 Medium" panose="020B0600000000000000" pitchFamily="34" charset="-122"/>
              </a:rPr>
              <a:t>（一）</a:t>
            </a:r>
            <a:endParaRPr lang="zh-CN" altLang="en-US" dirty="0">
              <a:latin typeface="思源黑体 Medium" panose="020B0600000000000000" pitchFamily="34" charset="-122"/>
              <a:ea typeface="思源黑体 Medium" panose="020B0600000000000000" pitchFamily="34" charset="-122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1474386" y="3412061"/>
            <a:ext cx="2928069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i="0" u="none" strike="noStrike" kern="1200" cap="none" spc="0" normalizeH="0" baseline="0" noProof="0" dirty="0">
                <a:ln>
                  <a:noFill/>
                </a:ln>
                <a:solidFill>
                  <a:srgbClr val="E7820E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</a:rPr>
              <a:t>《教育的目的》</a:t>
            </a:r>
            <a:endParaRPr kumimoji="0" lang="zh-CN" altLang="en-US" sz="2400" i="0" u="none" strike="noStrike" kern="1200" cap="none" spc="0" normalizeH="0" baseline="0" noProof="0" dirty="0">
              <a:ln>
                <a:noFill/>
              </a:ln>
              <a:solidFill>
                <a:srgbClr val="E7820E"/>
              </a:solidFill>
              <a:effectLst/>
              <a:uLnTx/>
              <a:uFillTx/>
              <a:latin typeface="黑体" panose="02010609060101010101" charset="-122"/>
              <a:ea typeface="黑体" panose="02010609060101010101" charset="-122"/>
              <a:cs typeface="Calibri" panose="020F0502020204030204" pitchFamily="34" charset="0"/>
            </a:endParaRPr>
          </a:p>
        </p:txBody>
      </p:sp>
      <p:sp>
        <p:nvSpPr>
          <p:cNvPr id="25" name="文本框 24"/>
          <p:cNvSpPr txBox="1"/>
          <p:nvPr/>
        </p:nvSpPr>
        <p:spPr>
          <a:xfrm flipH="1">
            <a:off x="4778375" y="3596640"/>
            <a:ext cx="263525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i="0" u="none" strike="noStrike" kern="1200" cap="none" spc="0" normalizeH="0" baseline="0" noProof="0" dirty="0">
                <a:ln>
                  <a:noFill/>
                </a:ln>
                <a:solidFill>
                  <a:srgbClr val="E7820E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</a:rPr>
              <a:t>《回到教育的原点》</a:t>
            </a:r>
            <a:endParaRPr kumimoji="0" lang="zh-CN" altLang="en-US" sz="2400" i="0" u="none" strike="noStrike" kern="1200" cap="none" spc="0" normalizeH="0" baseline="0" noProof="0" dirty="0">
              <a:ln>
                <a:noFill/>
              </a:ln>
              <a:solidFill>
                <a:srgbClr val="E7820E"/>
              </a:solidFill>
              <a:effectLst/>
              <a:uLnTx/>
              <a:uFillTx/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27" name="文本框 26"/>
          <p:cNvSpPr txBox="1"/>
          <p:nvPr/>
        </p:nvSpPr>
        <p:spPr>
          <a:xfrm flipH="1">
            <a:off x="8246745" y="3596640"/>
            <a:ext cx="310959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i="0" u="none" strike="noStrike" kern="1200" cap="none" spc="0" normalizeH="0" baseline="0" noProof="0" dirty="0">
                <a:ln>
                  <a:noFill/>
                </a:ln>
                <a:solidFill>
                  <a:srgbClr val="E7820E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</a:rPr>
              <a:t>《名师工作室的春天》</a:t>
            </a:r>
            <a:endParaRPr kumimoji="0" lang="zh-CN" altLang="en-US" sz="2400" i="0" u="none" strike="noStrike" kern="1200" cap="none" spc="0" normalizeH="0" baseline="0" noProof="0" dirty="0">
              <a:ln>
                <a:noFill/>
              </a:ln>
              <a:solidFill>
                <a:srgbClr val="E7820E"/>
              </a:solidFill>
              <a:effectLst/>
              <a:uLnTx/>
              <a:uFillTx/>
              <a:latin typeface="黑体" panose="02010609060101010101" charset="-122"/>
              <a:ea typeface="黑体" panose="02010609060101010101" charset="-122"/>
            </a:endParaRPr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714" y="4415049"/>
            <a:ext cx="2673575" cy="2107356"/>
          </a:xfrm>
          <a:prstGeom prst="rect">
            <a:avLst/>
          </a:prstGeom>
        </p:spPr>
      </p:pic>
      <p:pic>
        <p:nvPicPr>
          <p:cNvPr id="2" name="图片 1" descr="标识3 定稿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93095" y="327660"/>
            <a:ext cx="1034415" cy="9613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/>
      <p:bldP spid="22" grpId="0"/>
      <p:bldP spid="25" grpId="0"/>
      <p:bldP spid="2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图片 37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80" r="23333"/>
          <a:stretch>
            <a:fillRect/>
          </a:stretch>
        </p:blipFill>
        <p:spPr>
          <a:xfrm>
            <a:off x="4526387" y="799741"/>
            <a:ext cx="2876441" cy="5259734"/>
          </a:xfrm>
          <a:prstGeom prst="rect">
            <a:avLst/>
          </a:prstGeom>
        </p:spPr>
      </p:pic>
      <p:grpSp>
        <p:nvGrpSpPr>
          <p:cNvPr id="59" name="组合 58"/>
          <p:cNvGrpSpPr/>
          <p:nvPr/>
        </p:nvGrpSpPr>
        <p:grpSpPr>
          <a:xfrm>
            <a:off x="462455" y="493197"/>
            <a:ext cx="5927833" cy="461665"/>
            <a:chOff x="5917324" y="1952296"/>
            <a:chExt cx="5927833" cy="461665"/>
          </a:xfrm>
        </p:grpSpPr>
        <p:sp>
          <p:nvSpPr>
            <p:cNvPr id="60" name="矩形: 圆角 6"/>
            <p:cNvSpPr/>
            <p:nvPr/>
          </p:nvSpPr>
          <p:spPr>
            <a:xfrm>
              <a:off x="5917324" y="1952296"/>
              <a:ext cx="662152" cy="461665"/>
            </a:xfrm>
            <a:prstGeom prst="roundRect">
              <a:avLst/>
            </a:prstGeom>
            <a:gradFill>
              <a:gsLst>
                <a:gs pos="0">
                  <a:schemeClr val="bg1">
                    <a:lumMod val="85000"/>
                  </a:schemeClr>
                </a:gs>
                <a:gs pos="100000">
                  <a:schemeClr val="bg1"/>
                </a:gs>
              </a:gsLst>
              <a:lin ang="2700000" scaled="0"/>
            </a:gradFill>
            <a:ln w="44450">
              <a:gradFill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bg1"/>
                  </a:gs>
                </a:gsLst>
                <a:lin ang="13500000" scaled="0"/>
              </a:gradFill>
            </a:ln>
            <a:effectLst>
              <a:outerShdw blurRad="279400" dist="165100" dir="2700000" algn="ctr" rotWithShape="0">
                <a:srgbClr val="000000">
                  <a:alpha val="35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1" name="文本框 60"/>
            <p:cNvSpPr txBox="1"/>
            <p:nvPr/>
          </p:nvSpPr>
          <p:spPr>
            <a:xfrm>
              <a:off x="6716109" y="1952296"/>
              <a:ext cx="5129048" cy="4603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黑体 Medium" panose="020B0600000000000000" pitchFamily="34" charset="-122"/>
                  <a:ea typeface="思源黑体 Medium" panose="020B0600000000000000" pitchFamily="34" charset="-122"/>
                  <a:sym typeface="+mn-ea"/>
                </a:rPr>
                <a:t>教学不息，学习不止</a:t>
              </a:r>
              <a:r>
                <a:rPr lang="en-US" altLang="zh-CN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黑体 Medium" panose="020B0600000000000000" pitchFamily="34" charset="-122"/>
                  <a:ea typeface="思源黑体 Medium" panose="020B0600000000000000" pitchFamily="34" charset="-122"/>
                  <a:sym typeface="+mn-ea"/>
                </a:rPr>
                <a:t>——</a:t>
              </a:r>
              <a:r>
                <a:rPr lang="zh-CN" altLang="en-US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黑体 Medium" panose="020B0600000000000000" pitchFamily="34" charset="-122"/>
                  <a:ea typeface="思源黑体 Medium" panose="020B0600000000000000" pitchFamily="34" charset="-122"/>
                  <a:sym typeface="+mn-ea"/>
                </a:rPr>
                <a:t>读书笔记</a:t>
              </a:r>
              <a:endPara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Medium" panose="020B0600000000000000" pitchFamily="34" charset="-122"/>
                <a:ea typeface="思源黑体 Medium" panose="020B0600000000000000" pitchFamily="34" charset="-122"/>
                <a:sym typeface="+mn-ea"/>
              </a:endParaRPr>
            </a:p>
          </p:txBody>
        </p:sp>
      </p:grpSp>
      <p:sp>
        <p:nvSpPr>
          <p:cNvPr id="62" name="矩形 61"/>
          <p:cNvSpPr/>
          <p:nvPr/>
        </p:nvSpPr>
        <p:spPr>
          <a:xfrm>
            <a:off x="525518" y="545747"/>
            <a:ext cx="546535" cy="34947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3" name="文本框 62"/>
          <p:cNvSpPr txBox="1"/>
          <p:nvPr/>
        </p:nvSpPr>
        <p:spPr>
          <a:xfrm>
            <a:off x="399415" y="539115"/>
            <a:ext cx="79883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 smtClean="0">
                <a:latin typeface="思源黑体 Medium" panose="020B0600000000000000" pitchFamily="34" charset="-122"/>
                <a:ea typeface="思源黑体 Medium" panose="020B0600000000000000" pitchFamily="34" charset="-122"/>
              </a:rPr>
              <a:t>（一）</a:t>
            </a:r>
            <a:endParaRPr lang="zh-CN" altLang="en-US" dirty="0" smtClean="0">
              <a:latin typeface="思源黑体 Medium" panose="020B0600000000000000" pitchFamily="34" charset="-122"/>
              <a:ea typeface="思源黑体 Medium" panose="020B0600000000000000" pitchFamily="34" charset="-122"/>
            </a:endParaRPr>
          </a:p>
        </p:txBody>
      </p:sp>
      <p:pic>
        <p:nvPicPr>
          <p:cNvPr id="5" name="图片 4" descr="7b0a20202020227069636672616d65646573223a20222670666d38313230363636333731262673707431323226266264743239323726267764743235353026220a7d0a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/>
                </a14:imgProps>
              </a:ext>
            </a:extLst>
          </a:blip>
          <a:srcRect/>
          <a:stretch>
            <a:fillRect/>
          </a:stretch>
        </p:blipFill>
        <p:spPr>
          <a:xfrm>
            <a:off x="631190" y="1388745"/>
            <a:ext cx="3484245" cy="3805555"/>
          </a:xfrm>
          <a:prstGeom prst="rect">
            <a:avLst/>
          </a:prstGeom>
          <a:noFill/>
        </p:spPr>
      </p:pic>
      <p:pic>
        <p:nvPicPr>
          <p:cNvPr id="8" name="图片 7" descr="7b0a20202020227069636672616d65646573223a20222670666d38313230363636333731262673707431323226266264743239323726267764743235353026220a7d0a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/>
                </a14:imgProps>
              </a:ext>
            </a:extLst>
          </a:blip>
          <a:srcRect/>
          <a:stretch>
            <a:fillRect/>
          </a:stretch>
        </p:blipFill>
        <p:spPr>
          <a:xfrm>
            <a:off x="7759065" y="1388745"/>
            <a:ext cx="3630295" cy="3805555"/>
          </a:xfrm>
          <a:prstGeom prst="rect">
            <a:avLst/>
          </a:prstGeom>
        </p:spPr>
      </p:pic>
      <p:pic>
        <p:nvPicPr>
          <p:cNvPr id="66" name="图片 6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95845" y="1763395"/>
            <a:ext cx="4356735" cy="3642995"/>
          </a:xfrm>
          <a:prstGeom prst="rect">
            <a:avLst/>
          </a:prstGeom>
        </p:spPr>
      </p:pic>
      <p:pic>
        <p:nvPicPr>
          <p:cNvPr id="4" name="图片 3" descr="标识3 定稿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93095" y="327660"/>
            <a:ext cx="1034415" cy="9613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356562 0 " pathEditMode="relative" ptsTypes="">
                                      <p:cBhvr>
                                        <p:cTn id="4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3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3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3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 animBg="1"/>
      <p:bldP spid="6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椭圆 1"/>
          <p:cNvSpPr/>
          <p:nvPr/>
        </p:nvSpPr>
        <p:spPr>
          <a:xfrm>
            <a:off x="5854836" y="1090662"/>
            <a:ext cx="4568833" cy="4568834"/>
          </a:xfrm>
          <a:prstGeom prst="ellipse">
            <a:avLst/>
          </a:prstGeom>
          <a:solidFill>
            <a:srgbClr val="E7820E">
              <a:alpha val="7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1DA09A"/>
              </a:solidFill>
              <a:effectLst/>
              <a:uLnTx/>
              <a:uFillTx/>
              <a:latin typeface="站酷文艺体" panose="02000603000000000000" pitchFamily="2" charset="-122"/>
              <a:ea typeface="站酷文艺体" panose="02000603000000000000" pitchFamily="2" charset="-122"/>
              <a:cs typeface="+mn-cs"/>
            </a:endParaRPr>
          </a:p>
        </p:txBody>
      </p:sp>
      <p:pic>
        <p:nvPicPr>
          <p:cNvPr id="3" name="图片 2" descr="C:\Users\lenovo\Desktop\可能会用到的照片\DA3ZASBYTPU@7Q6LM_M4{MQ.pngDA3ZASBYTPU@7Q6LM_M4{MQ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6069498" y="1540192"/>
            <a:ext cx="4244919" cy="3670935"/>
          </a:xfrm>
          <a:custGeom>
            <a:avLst/>
            <a:gdLst>
              <a:gd name="connsiteX0" fmla="*/ 2069722 w 4139444"/>
              <a:gd name="connsiteY0" fmla="*/ 0 h 4139446"/>
              <a:gd name="connsiteX1" fmla="*/ 4139444 w 4139444"/>
              <a:gd name="connsiteY1" fmla="*/ 2069723 h 4139446"/>
              <a:gd name="connsiteX2" fmla="*/ 2069722 w 4139444"/>
              <a:gd name="connsiteY2" fmla="*/ 4139446 h 4139446"/>
              <a:gd name="connsiteX3" fmla="*/ 0 w 4139444"/>
              <a:gd name="connsiteY3" fmla="*/ 2069723 h 4139446"/>
              <a:gd name="connsiteX4" fmla="*/ 2069722 w 4139444"/>
              <a:gd name="connsiteY4" fmla="*/ 0 h 4139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39444" h="4139446">
                <a:moveTo>
                  <a:pt x="2069722" y="0"/>
                </a:moveTo>
                <a:cubicBezTo>
                  <a:pt x="3212798" y="0"/>
                  <a:pt x="4139444" y="926647"/>
                  <a:pt x="4139444" y="2069723"/>
                </a:cubicBezTo>
                <a:cubicBezTo>
                  <a:pt x="4139444" y="3212799"/>
                  <a:pt x="3212798" y="4139446"/>
                  <a:pt x="2069722" y="4139446"/>
                </a:cubicBezTo>
                <a:cubicBezTo>
                  <a:pt x="926646" y="4139446"/>
                  <a:pt x="0" y="3212799"/>
                  <a:pt x="0" y="2069723"/>
                </a:cubicBezTo>
                <a:cubicBezTo>
                  <a:pt x="0" y="926647"/>
                  <a:pt x="926646" y="0"/>
                  <a:pt x="2069722" y="0"/>
                </a:cubicBezTo>
                <a:close/>
              </a:path>
            </a:pathLst>
          </a:custGeom>
        </p:spPr>
      </p:pic>
      <p:sp>
        <p:nvSpPr>
          <p:cNvPr id="4" name="椭圆 3"/>
          <p:cNvSpPr/>
          <p:nvPr/>
        </p:nvSpPr>
        <p:spPr>
          <a:xfrm>
            <a:off x="8482188" y="3457258"/>
            <a:ext cx="2381125" cy="2381125"/>
          </a:xfrm>
          <a:prstGeom prst="ellipse">
            <a:avLst/>
          </a:prstGeom>
          <a:solidFill>
            <a:srgbClr val="E7820E">
              <a:alpha val="6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1DA09A"/>
              </a:solidFill>
              <a:effectLst/>
              <a:uLnTx/>
              <a:uFillTx/>
              <a:latin typeface="站酷文艺体" panose="02000603000000000000" pitchFamily="2" charset="-122"/>
              <a:ea typeface="站酷文艺体" panose="02000603000000000000" pitchFamily="2" charset="-122"/>
              <a:cs typeface="+mn-cs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8704656" y="3752996"/>
            <a:ext cx="1936862" cy="1936862"/>
          </a:xfrm>
          <a:prstGeom prst="ellipse">
            <a:avLst/>
          </a:prstGeom>
          <a:solidFill>
            <a:srgbClr val="FED52E">
              <a:alpha val="7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1DA09A"/>
              </a:solidFill>
              <a:effectLst/>
              <a:uLnTx/>
              <a:uFillTx/>
              <a:latin typeface="站酷文艺体" panose="02000603000000000000" pitchFamily="2" charset="-122"/>
              <a:ea typeface="站酷文艺体" panose="02000603000000000000" pitchFamily="2" charset="-122"/>
              <a:cs typeface="+mn-cs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9075072" y="4213595"/>
            <a:ext cx="1239377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Normal" panose="020B0400000000000000" pitchFamily="34" charset="-122"/>
                <a:ea typeface="思源黑体 Normal" panose="020B0400000000000000" pitchFamily="34" charset="-122"/>
              </a:rPr>
              <a:t>线上读书分享会</a:t>
            </a: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Normal" panose="020B0400000000000000" pitchFamily="34" charset="-122"/>
              <a:ea typeface="思源黑体 Normal" panose="020B0400000000000000" pitchFamily="34" charset="-122"/>
            </a:endParaRPr>
          </a:p>
        </p:txBody>
      </p:sp>
      <p:cxnSp>
        <p:nvCxnSpPr>
          <p:cNvPr id="17" name="直接连接符 16"/>
          <p:cNvCxnSpPr/>
          <p:nvPr/>
        </p:nvCxnSpPr>
        <p:spPr>
          <a:xfrm>
            <a:off x="1039846" y="3520440"/>
            <a:ext cx="3417854" cy="0"/>
          </a:xfrm>
          <a:prstGeom prst="line">
            <a:avLst/>
          </a:prstGeom>
          <a:ln>
            <a:solidFill>
              <a:srgbClr val="E7820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组合 17"/>
          <p:cNvGrpSpPr/>
          <p:nvPr/>
        </p:nvGrpSpPr>
        <p:grpSpPr>
          <a:xfrm>
            <a:off x="462455" y="493197"/>
            <a:ext cx="5927833" cy="461665"/>
            <a:chOff x="5917324" y="1952296"/>
            <a:chExt cx="5927833" cy="461665"/>
          </a:xfrm>
        </p:grpSpPr>
        <p:sp>
          <p:nvSpPr>
            <p:cNvPr id="19" name="矩形: 圆角 6"/>
            <p:cNvSpPr/>
            <p:nvPr/>
          </p:nvSpPr>
          <p:spPr>
            <a:xfrm>
              <a:off x="5917324" y="1952296"/>
              <a:ext cx="662152" cy="461665"/>
            </a:xfrm>
            <a:prstGeom prst="roundRect">
              <a:avLst/>
            </a:prstGeom>
            <a:gradFill>
              <a:gsLst>
                <a:gs pos="0">
                  <a:schemeClr val="bg1">
                    <a:lumMod val="85000"/>
                  </a:schemeClr>
                </a:gs>
                <a:gs pos="100000">
                  <a:schemeClr val="bg1"/>
                </a:gs>
              </a:gsLst>
              <a:lin ang="2700000" scaled="0"/>
            </a:gradFill>
            <a:ln w="44450">
              <a:gradFill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bg1"/>
                  </a:gs>
                </a:gsLst>
                <a:lin ang="13500000" scaled="0"/>
              </a:gradFill>
            </a:ln>
            <a:effectLst>
              <a:outerShdw blurRad="279400" dist="165100" dir="2700000" algn="ctr" rotWithShape="0">
                <a:srgbClr val="000000">
                  <a:alpha val="35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6716109" y="1952296"/>
              <a:ext cx="5129048" cy="4603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黑体 Medium" panose="020B0600000000000000" pitchFamily="34" charset="-122"/>
                  <a:ea typeface="思源黑体 Medium" panose="020B0600000000000000" pitchFamily="34" charset="-122"/>
                  <a:sym typeface="+mn-ea"/>
                </a:rPr>
                <a:t>教学不息，学习不止</a:t>
              </a:r>
              <a:r>
                <a:rPr lang="en-US" altLang="zh-CN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黑体 Medium" panose="020B0600000000000000" pitchFamily="34" charset="-122"/>
                  <a:ea typeface="思源黑体 Medium" panose="020B0600000000000000" pitchFamily="34" charset="-122"/>
                  <a:sym typeface="+mn-ea"/>
                </a:rPr>
                <a:t>——</a:t>
              </a:r>
              <a:r>
                <a:rPr lang="zh-CN" altLang="en-US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黑体 Medium" panose="020B0600000000000000" pitchFamily="34" charset="-122"/>
                  <a:ea typeface="思源黑体 Medium" panose="020B0600000000000000" pitchFamily="34" charset="-122"/>
                  <a:sym typeface="+mn-ea"/>
                </a:rPr>
                <a:t>阅读分享</a:t>
              </a:r>
              <a:endPara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Medium" panose="020B0600000000000000" pitchFamily="34" charset="-122"/>
                <a:ea typeface="思源黑体 Medium" panose="020B0600000000000000" pitchFamily="34" charset="-122"/>
              </a:endParaRPr>
            </a:p>
          </p:txBody>
        </p:sp>
      </p:grpSp>
      <p:sp>
        <p:nvSpPr>
          <p:cNvPr id="21" name="矩形 20"/>
          <p:cNvSpPr/>
          <p:nvPr/>
        </p:nvSpPr>
        <p:spPr>
          <a:xfrm>
            <a:off x="525518" y="545747"/>
            <a:ext cx="546535" cy="34947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文本框 21"/>
          <p:cNvSpPr txBox="1"/>
          <p:nvPr/>
        </p:nvSpPr>
        <p:spPr>
          <a:xfrm>
            <a:off x="399415" y="527050"/>
            <a:ext cx="79883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>
                <a:latin typeface="思源黑体 Medium" panose="020B0600000000000000" pitchFamily="34" charset="-122"/>
                <a:ea typeface="思源黑体 Medium" panose="020B0600000000000000" pitchFamily="34" charset="-122"/>
              </a:rPr>
              <a:t>（一）</a:t>
            </a:r>
            <a:endParaRPr lang="zh-CN" altLang="en-US" dirty="0">
              <a:latin typeface="思源黑体 Medium" panose="020B0600000000000000" pitchFamily="34" charset="-122"/>
              <a:ea typeface="思源黑体 Medium" panose="020B0600000000000000" pitchFamily="34" charset="-122"/>
            </a:endParaRPr>
          </a:p>
        </p:txBody>
      </p:sp>
      <p:pic>
        <p:nvPicPr>
          <p:cNvPr id="7" name="图片 6" descr="3D4E3DAFC50872A8758460AB92ED170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4585" y="1413510"/>
            <a:ext cx="3515995" cy="1979930"/>
          </a:xfrm>
          <a:prstGeom prst="rect">
            <a:avLst/>
          </a:prstGeom>
        </p:spPr>
      </p:pic>
      <p:pic>
        <p:nvPicPr>
          <p:cNvPr id="8" name="图片 7" descr="6F1FB51BD134D969463CEBC24748E2C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4585" y="3811270"/>
            <a:ext cx="3582670" cy="2027555"/>
          </a:xfrm>
          <a:prstGeom prst="rect">
            <a:avLst/>
          </a:prstGeom>
        </p:spPr>
      </p:pic>
      <p:pic>
        <p:nvPicPr>
          <p:cNvPr id="9" name="图片 8" descr="标识3 定稿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93095" y="327660"/>
            <a:ext cx="1034415" cy="9613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bldLvl="0" animBg="1"/>
      <p:bldP spid="5" grpId="0" animBg="1"/>
      <p:bldP spid="6" grpId="0"/>
      <p:bldP spid="21" grpId="0" animBg="1"/>
      <p:bldP spid="2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9" descr="C:\Users\lenovo\Desktop\可能会用到的照片\u=3412588179,1914268162&amp;fm=253&amp;fmt=auto&amp;app=138&amp;f=JPEG.webp.jpgu=3412588179,1914268162&amp;fm=253&amp;fmt=auto&amp;app=138&amp;f=JPEG.webp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829945" y="1808480"/>
            <a:ext cx="5915660" cy="4457700"/>
          </a:xfrm>
          <a:custGeom>
            <a:avLst/>
            <a:gdLst>
              <a:gd name="connsiteX0" fmla="*/ 0 w 2755900"/>
              <a:gd name="connsiteY0" fmla="*/ 0 h 2755900"/>
              <a:gd name="connsiteX1" fmla="*/ 2755900 w 2755900"/>
              <a:gd name="connsiteY1" fmla="*/ 0 h 2755900"/>
              <a:gd name="connsiteX2" fmla="*/ 2755900 w 2755900"/>
              <a:gd name="connsiteY2" fmla="*/ 2755900 h 2755900"/>
              <a:gd name="connsiteX3" fmla="*/ 0 w 2755900"/>
              <a:gd name="connsiteY3" fmla="*/ 2755900 h 2755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55900" h="2755900">
                <a:moveTo>
                  <a:pt x="0" y="0"/>
                </a:moveTo>
                <a:lnTo>
                  <a:pt x="2755900" y="0"/>
                </a:lnTo>
                <a:lnTo>
                  <a:pt x="2755900" y="2755900"/>
                </a:lnTo>
                <a:lnTo>
                  <a:pt x="0" y="2755900"/>
                </a:lnTo>
                <a:close/>
              </a:path>
            </a:pathLst>
          </a:custGeom>
        </p:spPr>
      </p:pic>
      <p:grpSp>
        <p:nvGrpSpPr>
          <p:cNvPr id="12" name="组合 11"/>
          <p:cNvGrpSpPr/>
          <p:nvPr/>
        </p:nvGrpSpPr>
        <p:grpSpPr>
          <a:xfrm>
            <a:off x="462455" y="493197"/>
            <a:ext cx="5927833" cy="461665"/>
            <a:chOff x="5917324" y="1952296"/>
            <a:chExt cx="5927833" cy="461665"/>
          </a:xfrm>
        </p:grpSpPr>
        <p:sp>
          <p:nvSpPr>
            <p:cNvPr id="13" name="矩形: 圆角 6"/>
            <p:cNvSpPr/>
            <p:nvPr/>
          </p:nvSpPr>
          <p:spPr>
            <a:xfrm>
              <a:off x="5917324" y="1952296"/>
              <a:ext cx="662152" cy="461665"/>
            </a:xfrm>
            <a:prstGeom prst="roundRect">
              <a:avLst/>
            </a:prstGeom>
            <a:gradFill>
              <a:gsLst>
                <a:gs pos="0">
                  <a:schemeClr val="bg1">
                    <a:lumMod val="85000"/>
                  </a:schemeClr>
                </a:gs>
                <a:gs pos="100000">
                  <a:schemeClr val="bg1"/>
                </a:gs>
              </a:gsLst>
              <a:lin ang="2700000" scaled="0"/>
            </a:gradFill>
            <a:ln w="44450">
              <a:gradFill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bg1"/>
                  </a:gs>
                </a:gsLst>
                <a:lin ang="13500000" scaled="0"/>
              </a:gradFill>
            </a:ln>
            <a:effectLst>
              <a:outerShdw blurRad="279400" dist="165100" dir="2700000" algn="ctr" rotWithShape="0">
                <a:srgbClr val="000000">
                  <a:alpha val="35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文本框 15"/>
            <p:cNvSpPr txBox="1"/>
            <p:nvPr/>
          </p:nvSpPr>
          <p:spPr>
            <a:xfrm>
              <a:off x="6716109" y="1952296"/>
              <a:ext cx="5129048" cy="4603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黑体 Medium" panose="020B0600000000000000" pitchFamily="34" charset="-122"/>
                  <a:ea typeface="思源黑体 Medium" panose="020B0600000000000000" pitchFamily="34" charset="-122"/>
                </a:rPr>
                <a:t>探寻名师课堂</a:t>
              </a:r>
              <a:endPara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Medium" panose="020B0600000000000000" pitchFamily="34" charset="-122"/>
                <a:ea typeface="思源黑体 Medium" panose="020B0600000000000000" pitchFamily="34" charset="-122"/>
              </a:endParaRPr>
            </a:p>
          </p:txBody>
        </p:sp>
      </p:grpSp>
      <p:sp>
        <p:nvSpPr>
          <p:cNvPr id="17" name="矩形 16"/>
          <p:cNvSpPr/>
          <p:nvPr/>
        </p:nvSpPr>
        <p:spPr>
          <a:xfrm>
            <a:off x="525518" y="545747"/>
            <a:ext cx="546535" cy="34947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文本框 17"/>
          <p:cNvSpPr txBox="1"/>
          <p:nvPr/>
        </p:nvSpPr>
        <p:spPr>
          <a:xfrm>
            <a:off x="462456" y="539363"/>
            <a:ext cx="609598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 smtClean="0">
                <a:latin typeface="思源黑体 Medium" panose="020B0600000000000000" pitchFamily="34" charset="-122"/>
                <a:ea typeface="思源黑体 Medium" panose="020B0600000000000000" pitchFamily="34" charset="-122"/>
              </a:rPr>
              <a:t>(</a:t>
            </a:r>
            <a:r>
              <a:rPr lang="zh-CN" altLang="en-US" dirty="0" smtClean="0">
                <a:latin typeface="思源黑体 Medium" panose="020B0600000000000000" pitchFamily="34" charset="-122"/>
                <a:ea typeface="思源黑体 Medium" panose="020B0600000000000000" pitchFamily="34" charset="-122"/>
              </a:rPr>
              <a:t>二</a:t>
            </a:r>
            <a:r>
              <a:rPr lang="en-US" altLang="zh-CN" dirty="0" smtClean="0">
                <a:latin typeface="思源黑体 Medium" panose="020B0600000000000000" pitchFamily="34" charset="-122"/>
                <a:ea typeface="思源黑体 Medium" panose="020B0600000000000000" pitchFamily="34" charset="-122"/>
              </a:rPr>
              <a:t>)</a:t>
            </a:r>
            <a:endParaRPr lang="zh-CN" altLang="en-US" dirty="0">
              <a:latin typeface="思源黑体 Medium" panose="020B0600000000000000" pitchFamily="34" charset="-122"/>
              <a:ea typeface="思源黑体 Medium" panose="020B0600000000000000" pitchFamily="34" charset="-122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4847590" y="4355465"/>
            <a:ext cx="4340860" cy="1898650"/>
            <a:chOff x="7634" y="6859"/>
            <a:chExt cx="6836" cy="2990"/>
          </a:xfrm>
        </p:grpSpPr>
        <p:sp>
          <p:nvSpPr>
            <p:cNvPr id="11" name="矩形 3"/>
            <p:cNvSpPr>
              <a:spLocks noChangeArrowheads="1"/>
            </p:cNvSpPr>
            <p:nvPr/>
          </p:nvSpPr>
          <p:spPr bwMode="auto">
            <a:xfrm>
              <a:off x="7634" y="6859"/>
              <a:ext cx="6601" cy="2990"/>
            </a:xfrm>
            <a:prstGeom prst="rect">
              <a:avLst/>
            </a:prstGeom>
            <a:solidFill>
              <a:srgbClr val="E7820E">
                <a:alpha val="76862"/>
              </a:srgbClr>
            </a:solidFill>
            <a:ln>
              <a:noFill/>
            </a:ln>
          </p:spPr>
          <p:txBody>
            <a:bodyPr lIns="189833" tIns="113900" rIns="189833" bIns="113900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Arial Narrow" panose="020B060602020203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Arial Narrow" panose="020B060602020203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rial Narrow" panose="020B060602020203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Arial Narrow" panose="020B060602020203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 Narrow" panose="020B060602020203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 Narrow" panose="020B060602020203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 Narrow" panose="020B060602020203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 Narrow" panose="020B060602020203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 Narrow" panose="020B0606020202030204" pitchFamily="34" charset="0"/>
                  <a:ea typeface="微软雅黑" panose="020B0503020204020204" pitchFamily="34" charset="-122"/>
                </a:defRPr>
              </a:lvl9pPr>
            </a:lstStyle>
            <a:p>
              <a:pPr algn="just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lang="en-US" altLang="zh-CN" sz="1200" b="1" dirty="0">
                <a:solidFill>
                  <a:schemeClr val="bg1"/>
                </a:solidFill>
                <a:latin typeface="思源黑体 Normal" panose="020B0400000000000000" pitchFamily="34" charset="-122"/>
                <a:ea typeface="思源黑体 Normal" panose="020B0400000000000000" pitchFamily="34" charset="-122"/>
                <a:cs typeface="+mn-ea"/>
                <a:sym typeface="+mn-lt"/>
              </a:endParaRPr>
            </a:p>
          </p:txBody>
        </p:sp>
        <p:sp>
          <p:nvSpPr>
            <p:cNvPr id="2" name="文本框 1"/>
            <p:cNvSpPr txBox="1"/>
            <p:nvPr/>
          </p:nvSpPr>
          <p:spPr>
            <a:xfrm>
              <a:off x="8236" y="8477"/>
              <a:ext cx="6235" cy="7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500" b="1"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特级教师</a:t>
              </a:r>
              <a:r>
                <a:rPr lang="en-US" altLang="zh-CN" sz="2500" b="1"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    </a:t>
              </a:r>
              <a:r>
                <a:rPr lang="zh-CN" altLang="en-US" sz="2500" b="1"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王崧舟</a:t>
              </a:r>
              <a:endParaRPr lang="zh-CN" altLang="en-US" sz="25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endParaRPr>
            </a:p>
          </p:txBody>
        </p:sp>
      </p:grpSp>
      <p:grpSp>
        <p:nvGrpSpPr>
          <p:cNvPr id="3" name="组合 2" descr="7b0a202020202274657874626f78223a20227b5c2263617465676f72795f69645c223a31303430392c5c2269645c223a32303334323130397d220a7d0a"/>
          <p:cNvGrpSpPr/>
          <p:nvPr/>
        </p:nvGrpSpPr>
        <p:grpSpPr>
          <a:xfrm>
            <a:off x="7194550" y="562610"/>
            <a:ext cx="4535805" cy="3101340"/>
            <a:chOff x="6028" y="3676"/>
            <a:chExt cx="7143" cy="3448"/>
          </a:xfrm>
        </p:grpSpPr>
        <p:grpSp>
          <p:nvGrpSpPr>
            <p:cNvPr id="119" name="图形 117"/>
            <p:cNvGrpSpPr/>
            <p:nvPr/>
          </p:nvGrpSpPr>
          <p:grpSpPr>
            <a:xfrm>
              <a:off x="6028" y="3676"/>
              <a:ext cx="7143" cy="3448"/>
              <a:chOff x="3828046" y="2334126"/>
              <a:chExt cx="4535908" cy="2189748"/>
            </a:xfrm>
          </p:grpSpPr>
          <p:sp>
            <p:nvSpPr>
              <p:cNvPr id="120" name="任意多边形: 形状 119"/>
              <p:cNvSpPr/>
              <p:nvPr/>
            </p:nvSpPr>
            <p:spPr>
              <a:xfrm>
                <a:off x="3866547" y="2496552"/>
                <a:ext cx="4498610" cy="2030931"/>
              </a:xfrm>
              <a:custGeom>
                <a:avLst/>
                <a:gdLst>
                  <a:gd name="connsiteX0" fmla="*/ 4473344 w 4498610"/>
                  <a:gd name="connsiteY0" fmla="*/ 24063 h 2030931"/>
                  <a:gd name="connsiteX1" fmla="*/ 4438452 w 4498610"/>
                  <a:gd name="connsiteY1" fmla="*/ 969746 h 2030931"/>
                  <a:gd name="connsiteX2" fmla="*/ 4374685 w 4498610"/>
                  <a:gd name="connsiteY2" fmla="*/ 1635092 h 2030931"/>
                  <a:gd name="connsiteX3" fmla="*/ 4286854 w 4498610"/>
                  <a:gd name="connsiteY3" fmla="*/ 1917834 h 2030931"/>
                  <a:gd name="connsiteX4" fmla="*/ 4286854 w 4498610"/>
                  <a:gd name="connsiteY4" fmla="*/ 1917834 h 2030931"/>
                  <a:gd name="connsiteX5" fmla="*/ 4285651 w 4498610"/>
                  <a:gd name="connsiteY5" fmla="*/ 1917834 h 2030931"/>
                  <a:gd name="connsiteX6" fmla="*/ 4284448 w 4498610"/>
                  <a:gd name="connsiteY6" fmla="*/ 1917834 h 2030931"/>
                  <a:gd name="connsiteX7" fmla="*/ 64971 w 4498610"/>
                  <a:gd name="connsiteY7" fmla="*/ 2005665 h 2030931"/>
                  <a:gd name="connsiteX8" fmla="*/ 137160 w 4498610"/>
                  <a:gd name="connsiteY8" fmla="*/ 1714501 h 2030931"/>
                  <a:gd name="connsiteX9" fmla="*/ 182880 w 4498610"/>
                  <a:gd name="connsiteY9" fmla="*/ 1014262 h 2030931"/>
                  <a:gd name="connsiteX10" fmla="*/ 184083 w 4498610"/>
                  <a:gd name="connsiteY10" fmla="*/ 24063 h 2030931"/>
                  <a:gd name="connsiteX11" fmla="*/ 4473344 w 4498610"/>
                  <a:gd name="connsiteY11" fmla="*/ 24063 h 2030931"/>
                  <a:gd name="connsiteX12" fmla="*/ 4498610 w 4498610"/>
                  <a:gd name="connsiteY12" fmla="*/ 0 h 2030931"/>
                  <a:gd name="connsiteX13" fmla="*/ 160020 w 4498610"/>
                  <a:gd name="connsiteY13" fmla="*/ 0 h 2030931"/>
                  <a:gd name="connsiteX14" fmla="*/ 0 w 4498610"/>
                  <a:gd name="connsiteY14" fmla="*/ 2030931 h 2030931"/>
                  <a:gd name="connsiteX15" fmla="*/ 4285651 w 4498610"/>
                  <a:gd name="connsiteY15" fmla="*/ 1943101 h 2030931"/>
                  <a:gd name="connsiteX16" fmla="*/ 4286854 w 4498610"/>
                  <a:gd name="connsiteY16" fmla="*/ 1943101 h 2030931"/>
                  <a:gd name="connsiteX17" fmla="*/ 4498610 w 4498610"/>
                  <a:gd name="connsiteY17" fmla="*/ 0 h 2030931"/>
                  <a:gd name="connsiteX18" fmla="*/ 4498610 w 4498610"/>
                  <a:gd name="connsiteY18" fmla="*/ 0 h 20309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4498610" h="2030931">
                    <a:moveTo>
                      <a:pt x="4473344" y="24063"/>
                    </a:moveTo>
                    <a:cubicBezTo>
                      <a:pt x="4472141" y="128738"/>
                      <a:pt x="4463719" y="552250"/>
                      <a:pt x="4438452" y="969746"/>
                    </a:cubicBezTo>
                    <a:cubicBezTo>
                      <a:pt x="4421608" y="1251285"/>
                      <a:pt x="4399951" y="1475072"/>
                      <a:pt x="4374685" y="1635092"/>
                    </a:cubicBezTo>
                    <a:cubicBezTo>
                      <a:pt x="4330168" y="1915428"/>
                      <a:pt x="4286854" y="1917834"/>
                      <a:pt x="4286854" y="1917834"/>
                    </a:cubicBezTo>
                    <a:lnTo>
                      <a:pt x="4286854" y="1917834"/>
                    </a:lnTo>
                    <a:lnTo>
                      <a:pt x="4285651" y="1917834"/>
                    </a:lnTo>
                    <a:lnTo>
                      <a:pt x="4284448" y="1917834"/>
                    </a:lnTo>
                    <a:lnTo>
                      <a:pt x="64971" y="2005665"/>
                    </a:lnTo>
                    <a:cubicBezTo>
                      <a:pt x="95050" y="1952726"/>
                      <a:pt x="117910" y="1857676"/>
                      <a:pt x="137160" y="1714501"/>
                    </a:cubicBezTo>
                    <a:cubicBezTo>
                      <a:pt x="158817" y="1544855"/>
                      <a:pt x="174458" y="1309036"/>
                      <a:pt x="182880" y="1014262"/>
                    </a:cubicBezTo>
                    <a:cubicBezTo>
                      <a:pt x="194912" y="575110"/>
                      <a:pt x="186490" y="132347"/>
                      <a:pt x="184083" y="24063"/>
                    </a:cubicBezTo>
                    <a:lnTo>
                      <a:pt x="4473344" y="24063"/>
                    </a:lnTo>
                    <a:moveTo>
                      <a:pt x="4498610" y="0"/>
                    </a:moveTo>
                    <a:lnTo>
                      <a:pt x="160020" y="0"/>
                    </a:lnTo>
                    <a:cubicBezTo>
                      <a:pt x="160020" y="0"/>
                      <a:pt x="210553" y="2024915"/>
                      <a:pt x="0" y="2030931"/>
                    </a:cubicBezTo>
                    <a:lnTo>
                      <a:pt x="4285651" y="1943101"/>
                    </a:lnTo>
                    <a:cubicBezTo>
                      <a:pt x="4285651" y="1943101"/>
                      <a:pt x="4286854" y="1943101"/>
                      <a:pt x="4286854" y="1943101"/>
                    </a:cubicBezTo>
                    <a:cubicBezTo>
                      <a:pt x="4473344" y="1944304"/>
                      <a:pt x="4498610" y="0"/>
                      <a:pt x="4498610" y="0"/>
                    </a:cubicBezTo>
                    <a:lnTo>
                      <a:pt x="4498610" y="0"/>
                    </a:lnTo>
                    <a:close/>
                  </a:path>
                </a:pathLst>
              </a:custGeom>
              <a:solidFill>
                <a:srgbClr val="231815"/>
              </a:solidFill>
              <a:ln w="12026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21" name="任意多边形: 形状 120"/>
              <p:cNvSpPr/>
              <p:nvPr/>
            </p:nvSpPr>
            <p:spPr>
              <a:xfrm>
                <a:off x="4025364" y="2591601"/>
                <a:ext cx="4242337" cy="1823987"/>
              </a:xfrm>
              <a:custGeom>
                <a:avLst/>
                <a:gdLst>
                  <a:gd name="connsiteX0" fmla="*/ 4242338 w 4242337"/>
                  <a:gd name="connsiteY0" fmla="*/ 0 h 1823987"/>
                  <a:gd name="connsiteX1" fmla="*/ 4218274 w 4242337"/>
                  <a:gd name="connsiteY1" fmla="*/ 0 h 1823987"/>
                  <a:gd name="connsiteX2" fmla="*/ 4218274 w 4242337"/>
                  <a:gd name="connsiteY2" fmla="*/ 12032 h 1823987"/>
                  <a:gd name="connsiteX3" fmla="*/ 4242338 w 4242337"/>
                  <a:gd name="connsiteY3" fmla="*/ 12032 h 1823987"/>
                  <a:gd name="connsiteX4" fmla="*/ 4242338 w 4242337"/>
                  <a:gd name="connsiteY4" fmla="*/ 0 h 1823987"/>
                  <a:gd name="connsiteX5" fmla="*/ 4242338 w 4242337"/>
                  <a:gd name="connsiteY5" fmla="*/ 0 h 1823987"/>
                  <a:gd name="connsiteX6" fmla="*/ 4194211 w 4242337"/>
                  <a:gd name="connsiteY6" fmla="*/ 0 h 1823987"/>
                  <a:gd name="connsiteX7" fmla="*/ 4170148 w 4242337"/>
                  <a:gd name="connsiteY7" fmla="*/ 0 h 1823987"/>
                  <a:gd name="connsiteX8" fmla="*/ 4170148 w 4242337"/>
                  <a:gd name="connsiteY8" fmla="*/ 12032 h 1823987"/>
                  <a:gd name="connsiteX9" fmla="*/ 4194211 w 4242337"/>
                  <a:gd name="connsiteY9" fmla="*/ 12032 h 1823987"/>
                  <a:gd name="connsiteX10" fmla="*/ 4194211 w 4242337"/>
                  <a:gd name="connsiteY10" fmla="*/ 0 h 1823987"/>
                  <a:gd name="connsiteX11" fmla="*/ 4194211 w 4242337"/>
                  <a:gd name="connsiteY11" fmla="*/ 0 h 1823987"/>
                  <a:gd name="connsiteX12" fmla="*/ 4146085 w 4242337"/>
                  <a:gd name="connsiteY12" fmla="*/ 0 h 1823987"/>
                  <a:gd name="connsiteX13" fmla="*/ 4122022 w 4242337"/>
                  <a:gd name="connsiteY13" fmla="*/ 0 h 1823987"/>
                  <a:gd name="connsiteX14" fmla="*/ 4122022 w 4242337"/>
                  <a:gd name="connsiteY14" fmla="*/ 12032 h 1823987"/>
                  <a:gd name="connsiteX15" fmla="*/ 4146085 w 4242337"/>
                  <a:gd name="connsiteY15" fmla="*/ 12032 h 1823987"/>
                  <a:gd name="connsiteX16" fmla="*/ 4146085 w 4242337"/>
                  <a:gd name="connsiteY16" fmla="*/ 0 h 1823987"/>
                  <a:gd name="connsiteX17" fmla="*/ 4146085 w 4242337"/>
                  <a:gd name="connsiteY17" fmla="*/ 0 h 1823987"/>
                  <a:gd name="connsiteX18" fmla="*/ 4097958 w 4242337"/>
                  <a:gd name="connsiteY18" fmla="*/ 0 h 1823987"/>
                  <a:gd name="connsiteX19" fmla="*/ 4073895 w 4242337"/>
                  <a:gd name="connsiteY19" fmla="*/ 0 h 1823987"/>
                  <a:gd name="connsiteX20" fmla="*/ 4073895 w 4242337"/>
                  <a:gd name="connsiteY20" fmla="*/ 12032 h 1823987"/>
                  <a:gd name="connsiteX21" fmla="*/ 4097958 w 4242337"/>
                  <a:gd name="connsiteY21" fmla="*/ 12032 h 1823987"/>
                  <a:gd name="connsiteX22" fmla="*/ 4097958 w 4242337"/>
                  <a:gd name="connsiteY22" fmla="*/ 0 h 1823987"/>
                  <a:gd name="connsiteX23" fmla="*/ 4097958 w 4242337"/>
                  <a:gd name="connsiteY23" fmla="*/ 0 h 1823987"/>
                  <a:gd name="connsiteX24" fmla="*/ 4049832 w 4242337"/>
                  <a:gd name="connsiteY24" fmla="*/ 0 h 1823987"/>
                  <a:gd name="connsiteX25" fmla="*/ 4025769 w 4242337"/>
                  <a:gd name="connsiteY25" fmla="*/ 0 h 1823987"/>
                  <a:gd name="connsiteX26" fmla="*/ 4025769 w 4242337"/>
                  <a:gd name="connsiteY26" fmla="*/ 12032 h 1823987"/>
                  <a:gd name="connsiteX27" fmla="*/ 4049832 w 4242337"/>
                  <a:gd name="connsiteY27" fmla="*/ 12032 h 1823987"/>
                  <a:gd name="connsiteX28" fmla="*/ 4049832 w 4242337"/>
                  <a:gd name="connsiteY28" fmla="*/ 0 h 1823987"/>
                  <a:gd name="connsiteX29" fmla="*/ 4049832 w 4242337"/>
                  <a:gd name="connsiteY29" fmla="*/ 0 h 1823987"/>
                  <a:gd name="connsiteX30" fmla="*/ 4001706 w 4242337"/>
                  <a:gd name="connsiteY30" fmla="*/ 0 h 1823987"/>
                  <a:gd name="connsiteX31" fmla="*/ 3977643 w 4242337"/>
                  <a:gd name="connsiteY31" fmla="*/ 0 h 1823987"/>
                  <a:gd name="connsiteX32" fmla="*/ 3977643 w 4242337"/>
                  <a:gd name="connsiteY32" fmla="*/ 12032 h 1823987"/>
                  <a:gd name="connsiteX33" fmla="*/ 4001706 w 4242337"/>
                  <a:gd name="connsiteY33" fmla="*/ 12032 h 1823987"/>
                  <a:gd name="connsiteX34" fmla="*/ 4001706 w 4242337"/>
                  <a:gd name="connsiteY34" fmla="*/ 0 h 1823987"/>
                  <a:gd name="connsiteX35" fmla="*/ 4001706 w 4242337"/>
                  <a:gd name="connsiteY35" fmla="*/ 0 h 1823987"/>
                  <a:gd name="connsiteX36" fmla="*/ 3953579 w 4242337"/>
                  <a:gd name="connsiteY36" fmla="*/ 0 h 1823987"/>
                  <a:gd name="connsiteX37" fmla="*/ 3929516 w 4242337"/>
                  <a:gd name="connsiteY37" fmla="*/ 0 h 1823987"/>
                  <a:gd name="connsiteX38" fmla="*/ 3929516 w 4242337"/>
                  <a:gd name="connsiteY38" fmla="*/ 12032 h 1823987"/>
                  <a:gd name="connsiteX39" fmla="*/ 3953579 w 4242337"/>
                  <a:gd name="connsiteY39" fmla="*/ 12032 h 1823987"/>
                  <a:gd name="connsiteX40" fmla="*/ 3953579 w 4242337"/>
                  <a:gd name="connsiteY40" fmla="*/ 0 h 1823987"/>
                  <a:gd name="connsiteX41" fmla="*/ 3953579 w 4242337"/>
                  <a:gd name="connsiteY41" fmla="*/ 0 h 1823987"/>
                  <a:gd name="connsiteX42" fmla="*/ 3905453 w 4242337"/>
                  <a:gd name="connsiteY42" fmla="*/ 0 h 1823987"/>
                  <a:gd name="connsiteX43" fmla="*/ 3881390 w 4242337"/>
                  <a:gd name="connsiteY43" fmla="*/ 0 h 1823987"/>
                  <a:gd name="connsiteX44" fmla="*/ 3881390 w 4242337"/>
                  <a:gd name="connsiteY44" fmla="*/ 12032 h 1823987"/>
                  <a:gd name="connsiteX45" fmla="*/ 3905453 w 4242337"/>
                  <a:gd name="connsiteY45" fmla="*/ 12032 h 1823987"/>
                  <a:gd name="connsiteX46" fmla="*/ 3905453 w 4242337"/>
                  <a:gd name="connsiteY46" fmla="*/ 0 h 1823987"/>
                  <a:gd name="connsiteX47" fmla="*/ 3905453 w 4242337"/>
                  <a:gd name="connsiteY47" fmla="*/ 0 h 1823987"/>
                  <a:gd name="connsiteX48" fmla="*/ 3857327 w 4242337"/>
                  <a:gd name="connsiteY48" fmla="*/ 0 h 1823987"/>
                  <a:gd name="connsiteX49" fmla="*/ 3833263 w 4242337"/>
                  <a:gd name="connsiteY49" fmla="*/ 0 h 1823987"/>
                  <a:gd name="connsiteX50" fmla="*/ 3833263 w 4242337"/>
                  <a:gd name="connsiteY50" fmla="*/ 12032 h 1823987"/>
                  <a:gd name="connsiteX51" fmla="*/ 3857327 w 4242337"/>
                  <a:gd name="connsiteY51" fmla="*/ 12032 h 1823987"/>
                  <a:gd name="connsiteX52" fmla="*/ 3857327 w 4242337"/>
                  <a:gd name="connsiteY52" fmla="*/ 0 h 1823987"/>
                  <a:gd name="connsiteX53" fmla="*/ 3857327 w 4242337"/>
                  <a:gd name="connsiteY53" fmla="*/ 0 h 1823987"/>
                  <a:gd name="connsiteX54" fmla="*/ 3809200 w 4242337"/>
                  <a:gd name="connsiteY54" fmla="*/ 0 h 1823987"/>
                  <a:gd name="connsiteX55" fmla="*/ 3785137 w 4242337"/>
                  <a:gd name="connsiteY55" fmla="*/ 0 h 1823987"/>
                  <a:gd name="connsiteX56" fmla="*/ 3785137 w 4242337"/>
                  <a:gd name="connsiteY56" fmla="*/ 12032 h 1823987"/>
                  <a:gd name="connsiteX57" fmla="*/ 3809200 w 4242337"/>
                  <a:gd name="connsiteY57" fmla="*/ 12032 h 1823987"/>
                  <a:gd name="connsiteX58" fmla="*/ 3809200 w 4242337"/>
                  <a:gd name="connsiteY58" fmla="*/ 0 h 1823987"/>
                  <a:gd name="connsiteX59" fmla="*/ 3809200 w 4242337"/>
                  <a:gd name="connsiteY59" fmla="*/ 0 h 1823987"/>
                  <a:gd name="connsiteX60" fmla="*/ 3761074 w 4242337"/>
                  <a:gd name="connsiteY60" fmla="*/ 0 h 1823987"/>
                  <a:gd name="connsiteX61" fmla="*/ 3737011 w 4242337"/>
                  <a:gd name="connsiteY61" fmla="*/ 0 h 1823987"/>
                  <a:gd name="connsiteX62" fmla="*/ 3737011 w 4242337"/>
                  <a:gd name="connsiteY62" fmla="*/ 12032 h 1823987"/>
                  <a:gd name="connsiteX63" fmla="*/ 3761074 w 4242337"/>
                  <a:gd name="connsiteY63" fmla="*/ 12032 h 1823987"/>
                  <a:gd name="connsiteX64" fmla="*/ 3761074 w 4242337"/>
                  <a:gd name="connsiteY64" fmla="*/ 0 h 1823987"/>
                  <a:gd name="connsiteX65" fmla="*/ 3761074 w 4242337"/>
                  <a:gd name="connsiteY65" fmla="*/ 0 h 1823987"/>
                  <a:gd name="connsiteX66" fmla="*/ 3712948 w 4242337"/>
                  <a:gd name="connsiteY66" fmla="*/ 0 h 1823987"/>
                  <a:gd name="connsiteX67" fmla="*/ 3688884 w 4242337"/>
                  <a:gd name="connsiteY67" fmla="*/ 0 h 1823987"/>
                  <a:gd name="connsiteX68" fmla="*/ 3688884 w 4242337"/>
                  <a:gd name="connsiteY68" fmla="*/ 12032 h 1823987"/>
                  <a:gd name="connsiteX69" fmla="*/ 3712948 w 4242337"/>
                  <a:gd name="connsiteY69" fmla="*/ 12032 h 1823987"/>
                  <a:gd name="connsiteX70" fmla="*/ 3712948 w 4242337"/>
                  <a:gd name="connsiteY70" fmla="*/ 0 h 1823987"/>
                  <a:gd name="connsiteX71" fmla="*/ 3712948 w 4242337"/>
                  <a:gd name="connsiteY71" fmla="*/ 0 h 1823987"/>
                  <a:gd name="connsiteX72" fmla="*/ 3664821 w 4242337"/>
                  <a:gd name="connsiteY72" fmla="*/ 0 h 1823987"/>
                  <a:gd name="connsiteX73" fmla="*/ 3640758 w 4242337"/>
                  <a:gd name="connsiteY73" fmla="*/ 0 h 1823987"/>
                  <a:gd name="connsiteX74" fmla="*/ 3640758 w 4242337"/>
                  <a:gd name="connsiteY74" fmla="*/ 12032 h 1823987"/>
                  <a:gd name="connsiteX75" fmla="*/ 3664821 w 4242337"/>
                  <a:gd name="connsiteY75" fmla="*/ 12032 h 1823987"/>
                  <a:gd name="connsiteX76" fmla="*/ 3664821 w 4242337"/>
                  <a:gd name="connsiteY76" fmla="*/ 0 h 1823987"/>
                  <a:gd name="connsiteX77" fmla="*/ 3664821 w 4242337"/>
                  <a:gd name="connsiteY77" fmla="*/ 0 h 1823987"/>
                  <a:gd name="connsiteX78" fmla="*/ 3616695 w 4242337"/>
                  <a:gd name="connsiteY78" fmla="*/ 0 h 1823987"/>
                  <a:gd name="connsiteX79" fmla="*/ 3592632 w 4242337"/>
                  <a:gd name="connsiteY79" fmla="*/ 0 h 1823987"/>
                  <a:gd name="connsiteX80" fmla="*/ 3592632 w 4242337"/>
                  <a:gd name="connsiteY80" fmla="*/ 12032 h 1823987"/>
                  <a:gd name="connsiteX81" fmla="*/ 3616695 w 4242337"/>
                  <a:gd name="connsiteY81" fmla="*/ 12032 h 1823987"/>
                  <a:gd name="connsiteX82" fmla="*/ 3616695 w 4242337"/>
                  <a:gd name="connsiteY82" fmla="*/ 0 h 1823987"/>
                  <a:gd name="connsiteX83" fmla="*/ 3616695 w 4242337"/>
                  <a:gd name="connsiteY83" fmla="*/ 0 h 1823987"/>
                  <a:gd name="connsiteX84" fmla="*/ 3568569 w 4242337"/>
                  <a:gd name="connsiteY84" fmla="*/ 0 h 1823987"/>
                  <a:gd name="connsiteX85" fmla="*/ 3544505 w 4242337"/>
                  <a:gd name="connsiteY85" fmla="*/ 0 h 1823987"/>
                  <a:gd name="connsiteX86" fmla="*/ 3544505 w 4242337"/>
                  <a:gd name="connsiteY86" fmla="*/ 12032 h 1823987"/>
                  <a:gd name="connsiteX87" fmla="*/ 3568569 w 4242337"/>
                  <a:gd name="connsiteY87" fmla="*/ 12032 h 1823987"/>
                  <a:gd name="connsiteX88" fmla="*/ 3568569 w 4242337"/>
                  <a:gd name="connsiteY88" fmla="*/ 0 h 1823987"/>
                  <a:gd name="connsiteX89" fmla="*/ 3568569 w 4242337"/>
                  <a:gd name="connsiteY89" fmla="*/ 0 h 1823987"/>
                  <a:gd name="connsiteX90" fmla="*/ 3520442 w 4242337"/>
                  <a:gd name="connsiteY90" fmla="*/ 0 h 1823987"/>
                  <a:gd name="connsiteX91" fmla="*/ 3496379 w 4242337"/>
                  <a:gd name="connsiteY91" fmla="*/ 0 h 1823987"/>
                  <a:gd name="connsiteX92" fmla="*/ 3496379 w 4242337"/>
                  <a:gd name="connsiteY92" fmla="*/ 12032 h 1823987"/>
                  <a:gd name="connsiteX93" fmla="*/ 3520442 w 4242337"/>
                  <a:gd name="connsiteY93" fmla="*/ 12032 h 1823987"/>
                  <a:gd name="connsiteX94" fmla="*/ 3520442 w 4242337"/>
                  <a:gd name="connsiteY94" fmla="*/ 0 h 1823987"/>
                  <a:gd name="connsiteX95" fmla="*/ 3520442 w 4242337"/>
                  <a:gd name="connsiteY95" fmla="*/ 0 h 1823987"/>
                  <a:gd name="connsiteX96" fmla="*/ 3472316 w 4242337"/>
                  <a:gd name="connsiteY96" fmla="*/ 0 h 1823987"/>
                  <a:gd name="connsiteX97" fmla="*/ 3448253 w 4242337"/>
                  <a:gd name="connsiteY97" fmla="*/ 0 h 1823987"/>
                  <a:gd name="connsiteX98" fmla="*/ 3448253 w 4242337"/>
                  <a:gd name="connsiteY98" fmla="*/ 12032 h 1823987"/>
                  <a:gd name="connsiteX99" fmla="*/ 3472316 w 4242337"/>
                  <a:gd name="connsiteY99" fmla="*/ 12032 h 1823987"/>
                  <a:gd name="connsiteX100" fmla="*/ 3472316 w 4242337"/>
                  <a:gd name="connsiteY100" fmla="*/ 0 h 1823987"/>
                  <a:gd name="connsiteX101" fmla="*/ 3472316 w 4242337"/>
                  <a:gd name="connsiteY101" fmla="*/ 0 h 1823987"/>
                  <a:gd name="connsiteX102" fmla="*/ 3424190 w 4242337"/>
                  <a:gd name="connsiteY102" fmla="*/ 0 h 1823987"/>
                  <a:gd name="connsiteX103" fmla="*/ 3400126 w 4242337"/>
                  <a:gd name="connsiteY103" fmla="*/ 0 h 1823987"/>
                  <a:gd name="connsiteX104" fmla="*/ 3400126 w 4242337"/>
                  <a:gd name="connsiteY104" fmla="*/ 12032 h 1823987"/>
                  <a:gd name="connsiteX105" fmla="*/ 3424190 w 4242337"/>
                  <a:gd name="connsiteY105" fmla="*/ 12032 h 1823987"/>
                  <a:gd name="connsiteX106" fmla="*/ 3424190 w 4242337"/>
                  <a:gd name="connsiteY106" fmla="*/ 0 h 1823987"/>
                  <a:gd name="connsiteX107" fmla="*/ 3424190 w 4242337"/>
                  <a:gd name="connsiteY107" fmla="*/ 0 h 1823987"/>
                  <a:gd name="connsiteX108" fmla="*/ 3376063 w 4242337"/>
                  <a:gd name="connsiteY108" fmla="*/ 0 h 1823987"/>
                  <a:gd name="connsiteX109" fmla="*/ 3352000 w 4242337"/>
                  <a:gd name="connsiteY109" fmla="*/ 0 h 1823987"/>
                  <a:gd name="connsiteX110" fmla="*/ 3352000 w 4242337"/>
                  <a:gd name="connsiteY110" fmla="*/ 12032 h 1823987"/>
                  <a:gd name="connsiteX111" fmla="*/ 3376063 w 4242337"/>
                  <a:gd name="connsiteY111" fmla="*/ 12032 h 1823987"/>
                  <a:gd name="connsiteX112" fmla="*/ 3376063 w 4242337"/>
                  <a:gd name="connsiteY112" fmla="*/ 0 h 1823987"/>
                  <a:gd name="connsiteX113" fmla="*/ 3376063 w 4242337"/>
                  <a:gd name="connsiteY113" fmla="*/ 0 h 1823987"/>
                  <a:gd name="connsiteX114" fmla="*/ 3327937 w 4242337"/>
                  <a:gd name="connsiteY114" fmla="*/ 0 h 1823987"/>
                  <a:gd name="connsiteX115" fmla="*/ 3303874 w 4242337"/>
                  <a:gd name="connsiteY115" fmla="*/ 0 h 1823987"/>
                  <a:gd name="connsiteX116" fmla="*/ 3303874 w 4242337"/>
                  <a:gd name="connsiteY116" fmla="*/ 12032 h 1823987"/>
                  <a:gd name="connsiteX117" fmla="*/ 3327937 w 4242337"/>
                  <a:gd name="connsiteY117" fmla="*/ 12032 h 1823987"/>
                  <a:gd name="connsiteX118" fmla="*/ 3327937 w 4242337"/>
                  <a:gd name="connsiteY118" fmla="*/ 0 h 1823987"/>
                  <a:gd name="connsiteX119" fmla="*/ 3327937 w 4242337"/>
                  <a:gd name="connsiteY119" fmla="*/ 0 h 1823987"/>
                  <a:gd name="connsiteX120" fmla="*/ 3279811 w 4242337"/>
                  <a:gd name="connsiteY120" fmla="*/ 0 h 1823987"/>
                  <a:gd name="connsiteX121" fmla="*/ 3255747 w 4242337"/>
                  <a:gd name="connsiteY121" fmla="*/ 0 h 1823987"/>
                  <a:gd name="connsiteX122" fmla="*/ 3255747 w 4242337"/>
                  <a:gd name="connsiteY122" fmla="*/ 12032 h 1823987"/>
                  <a:gd name="connsiteX123" fmla="*/ 3279811 w 4242337"/>
                  <a:gd name="connsiteY123" fmla="*/ 12032 h 1823987"/>
                  <a:gd name="connsiteX124" fmla="*/ 3279811 w 4242337"/>
                  <a:gd name="connsiteY124" fmla="*/ 0 h 1823987"/>
                  <a:gd name="connsiteX125" fmla="*/ 3279811 w 4242337"/>
                  <a:gd name="connsiteY125" fmla="*/ 0 h 1823987"/>
                  <a:gd name="connsiteX126" fmla="*/ 3231684 w 4242337"/>
                  <a:gd name="connsiteY126" fmla="*/ 0 h 1823987"/>
                  <a:gd name="connsiteX127" fmla="*/ 3207621 w 4242337"/>
                  <a:gd name="connsiteY127" fmla="*/ 0 h 1823987"/>
                  <a:gd name="connsiteX128" fmla="*/ 3207621 w 4242337"/>
                  <a:gd name="connsiteY128" fmla="*/ 12032 h 1823987"/>
                  <a:gd name="connsiteX129" fmla="*/ 3231684 w 4242337"/>
                  <a:gd name="connsiteY129" fmla="*/ 12032 h 1823987"/>
                  <a:gd name="connsiteX130" fmla="*/ 3231684 w 4242337"/>
                  <a:gd name="connsiteY130" fmla="*/ 0 h 1823987"/>
                  <a:gd name="connsiteX131" fmla="*/ 3231684 w 4242337"/>
                  <a:gd name="connsiteY131" fmla="*/ 0 h 1823987"/>
                  <a:gd name="connsiteX132" fmla="*/ 3183558 w 4242337"/>
                  <a:gd name="connsiteY132" fmla="*/ 0 h 1823987"/>
                  <a:gd name="connsiteX133" fmla="*/ 3159495 w 4242337"/>
                  <a:gd name="connsiteY133" fmla="*/ 0 h 1823987"/>
                  <a:gd name="connsiteX134" fmla="*/ 3159495 w 4242337"/>
                  <a:gd name="connsiteY134" fmla="*/ 12032 h 1823987"/>
                  <a:gd name="connsiteX135" fmla="*/ 3183558 w 4242337"/>
                  <a:gd name="connsiteY135" fmla="*/ 12032 h 1823987"/>
                  <a:gd name="connsiteX136" fmla="*/ 3183558 w 4242337"/>
                  <a:gd name="connsiteY136" fmla="*/ 0 h 1823987"/>
                  <a:gd name="connsiteX137" fmla="*/ 3183558 w 4242337"/>
                  <a:gd name="connsiteY137" fmla="*/ 0 h 1823987"/>
                  <a:gd name="connsiteX138" fmla="*/ 3135431 w 4242337"/>
                  <a:gd name="connsiteY138" fmla="*/ 0 h 1823987"/>
                  <a:gd name="connsiteX139" fmla="*/ 3111368 w 4242337"/>
                  <a:gd name="connsiteY139" fmla="*/ 0 h 1823987"/>
                  <a:gd name="connsiteX140" fmla="*/ 3111368 w 4242337"/>
                  <a:gd name="connsiteY140" fmla="*/ 12032 h 1823987"/>
                  <a:gd name="connsiteX141" fmla="*/ 3135431 w 4242337"/>
                  <a:gd name="connsiteY141" fmla="*/ 12032 h 1823987"/>
                  <a:gd name="connsiteX142" fmla="*/ 3135431 w 4242337"/>
                  <a:gd name="connsiteY142" fmla="*/ 0 h 1823987"/>
                  <a:gd name="connsiteX143" fmla="*/ 3135431 w 4242337"/>
                  <a:gd name="connsiteY143" fmla="*/ 0 h 1823987"/>
                  <a:gd name="connsiteX144" fmla="*/ 3087305 w 4242337"/>
                  <a:gd name="connsiteY144" fmla="*/ 0 h 1823987"/>
                  <a:gd name="connsiteX145" fmla="*/ 3063242 w 4242337"/>
                  <a:gd name="connsiteY145" fmla="*/ 0 h 1823987"/>
                  <a:gd name="connsiteX146" fmla="*/ 3063242 w 4242337"/>
                  <a:gd name="connsiteY146" fmla="*/ 12032 h 1823987"/>
                  <a:gd name="connsiteX147" fmla="*/ 3087305 w 4242337"/>
                  <a:gd name="connsiteY147" fmla="*/ 12032 h 1823987"/>
                  <a:gd name="connsiteX148" fmla="*/ 3087305 w 4242337"/>
                  <a:gd name="connsiteY148" fmla="*/ 0 h 1823987"/>
                  <a:gd name="connsiteX149" fmla="*/ 3087305 w 4242337"/>
                  <a:gd name="connsiteY149" fmla="*/ 0 h 1823987"/>
                  <a:gd name="connsiteX150" fmla="*/ 3039179 w 4242337"/>
                  <a:gd name="connsiteY150" fmla="*/ 0 h 1823987"/>
                  <a:gd name="connsiteX151" fmla="*/ 3015116 w 4242337"/>
                  <a:gd name="connsiteY151" fmla="*/ 0 h 1823987"/>
                  <a:gd name="connsiteX152" fmla="*/ 3015116 w 4242337"/>
                  <a:gd name="connsiteY152" fmla="*/ 12032 h 1823987"/>
                  <a:gd name="connsiteX153" fmla="*/ 3039179 w 4242337"/>
                  <a:gd name="connsiteY153" fmla="*/ 12032 h 1823987"/>
                  <a:gd name="connsiteX154" fmla="*/ 3039179 w 4242337"/>
                  <a:gd name="connsiteY154" fmla="*/ 0 h 1823987"/>
                  <a:gd name="connsiteX155" fmla="*/ 3039179 w 4242337"/>
                  <a:gd name="connsiteY155" fmla="*/ 0 h 1823987"/>
                  <a:gd name="connsiteX156" fmla="*/ 2991052 w 4242337"/>
                  <a:gd name="connsiteY156" fmla="*/ 0 h 1823987"/>
                  <a:gd name="connsiteX157" fmla="*/ 2966989 w 4242337"/>
                  <a:gd name="connsiteY157" fmla="*/ 0 h 1823987"/>
                  <a:gd name="connsiteX158" fmla="*/ 2966989 w 4242337"/>
                  <a:gd name="connsiteY158" fmla="*/ 12032 h 1823987"/>
                  <a:gd name="connsiteX159" fmla="*/ 2991052 w 4242337"/>
                  <a:gd name="connsiteY159" fmla="*/ 12032 h 1823987"/>
                  <a:gd name="connsiteX160" fmla="*/ 2991052 w 4242337"/>
                  <a:gd name="connsiteY160" fmla="*/ 0 h 1823987"/>
                  <a:gd name="connsiteX161" fmla="*/ 2991052 w 4242337"/>
                  <a:gd name="connsiteY161" fmla="*/ 0 h 1823987"/>
                  <a:gd name="connsiteX162" fmla="*/ 2942926 w 4242337"/>
                  <a:gd name="connsiteY162" fmla="*/ 0 h 1823987"/>
                  <a:gd name="connsiteX163" fmla="*/ 2918863 w 4242337"/>
                  <a:gd name="connsiteY163" fmla="*/ 0 h 1823987"/>
                  <a:gd name="connsiteX164" fmla="*/ 2918863 w 4242337"/>
                  <a:gd name="connsiteY164" fmla="*/ 12032 h 1823987"/>
                  <a:gd name="connsiteX165" fmla="*/ 2942926 w 4242337"/>
                  <a:gd name="connsiteY165" fmla="*/ 12032 h 1823987"/>
                  <a:gd name="connsiteX166" fmla="*/ 2942926 w 4242337"/>
                  <a:gd name="connsiteY166" fmla="*/ 0 h 1823987"/>
                  <a:gd name="connsiteX167" fmla="*/ 2942926 w 4242337"/>
                  <a:gd name="connsiteY167" fmla="*/ 0 h 1823987"/>
                  <a:gd name="connsiteX168" fmla="*/ 2894800 w 4242337"/>
                  <a:gd name="connsiteY168" fmla="*/ 0 h 1823987"/>
                  <a:gd name="connsiteX169" fmla="*/ 2870737 w 4242337"/>
                  <a:gd name="connsiteY169" fmla="*/ 0 h 1823987"/>
                  <a:gd name="connsiteX170" fmla="*/ 2870737 w 4242337"/>
                  <a:gd name="connsiteY170" fmla="*/ 12032 h 1823987"/>
                  <a:gd name="connsiteX171" fmla="*/ 2894800 w 4242337"/>
                  <a:gd name="connsiteY171" fmla="*/ 12032 h 1823987"/>
                  <a:gd name="connsiteX172" fmla="*/ 2894800 w 4242337"/>
                  <a:gd name="connsiteY172" fmla="*/ 0 h 1823987"/>
                  <a:gd name="connsiteX173" fmla="*/ 2894800 w 4242337"/>
                  <a:gd name="connsiteY173" fmla="*/ 0 h 1823987"/>
                  <a:gd name="connsiteX174" fmla="*/ 2846673 w 4242337"/>
                  <a:gd name="connsiteY174" fmla="*/ 0 h 1823987"/>
                  <a:gd name="connsiteX175" fmla="*/ 2822610 w 4242337"/>
                  <a:gd name="connsiteY175" fmla="*/ 0 h 1823987"/>
                  <a:gd name="connsiteX176" fmla="*/ 2822610 w 4242337"/>
                  <a:gd name="connsiteY176" fmla="*/ 12032 h 1823987"/>
                  <a:gd name="connsiteX177" fmla="*/ 2846673 w 4242337"/>
                  <a:gd name="connsiteY177" fmla="*/ 12032 h 1823987"/>
                  <a:gd name="connsiteX178" fmla="*/ 2846673 w 4242337"/>
                  <a:gd name="connsiteY178" fmla="*/ 0 h 1823987"/>
                  <a:gd name="connsiteX179" fmla="*/ 2846673 w 4242337"/>
                  <a:gd name="connsiteY179" fmla="*/ 0 h 1823987"/>
                  <a:gd name="connsiteX180" fmla="*/ 2798547 w 4242337"/>
                  <a:gd name="connsiteY180" fmla="*/ 0 h 1823987"/>
                  <a:gd name="connsiteX181" fmla="*/ 2774484 w 4242337"/>
                  <a:gd name="connsiteY181" fmla="*/ 0 h 1823987"/>
                  <a:gd name="connsiteX182" fmla="*/ 2774484 w 4242337"/>
                  <a:gd name="connsiteY182" fmla="*/ 12032 h 1823987"/>
                  <a:gd name="connsiteX183" fmla="*/ 2798547 w 4242337"/>
                  <a:gd name="connsiteY183" fmla="*/ 12032 h 1823987"/>
                  <a:gd name="connsiteX184" fmla="*/ 2798547 w 4242337"/>
                  <a:gd name="connsiteY184" fmla="*/ 0 h 1823987"/>
                  <a:gd name="connsiteX185" fmla="*/ 2798547 w 4242337"/>
                  <a:gd name="connsiteY185" fmla="*/ 0 h 1823987"/>
                  <a:gd name="connsiteX186" fmla="*/ 2750421 w 4242337"/>
                  <a:gd name="connsiteY186" fmla="*/ 0 h 1823987"/>
                  <a:gd name="connsiteX187" fmla="*/ 2726358 w 4242337"/>
                  <a:gd name="connsiteY187" fmla="*/ 0 h 1823987"/>
                  <a:gd name="connsiteX188" fmla="*/ 2726358 w 4242337"/>
                  <a:gd name="connsiteY188" fmla="*/ 12032 h 1823987"/>
                  <a:gd name="connsiteX189" fmla="*/ 2750421 w 4242337"/>
                  <a:gd name="connsiteY189" fmla="*/ 12032 h 1823987"/>
                  <a:gd name="connsiteX190" fmla="*/ 2750421 w 4242337"/>
                  <a:gd name="connsiteY190" fmla="*/ 0 h 1823987"/>
                  <a:gd name="connsiteX191" fmla="*/ 2750421 w 4242337"/>
                  <a:gd name="connsiteY191" fmla="*/ 0 h 1823987"/>
                  <a:gd name="connsiteX192" fmla="*/ 2702294 w 4242337"/>
                  <a:gd name="connsiteY192" fmla="*/ 0 h 1823987"/>
                  <a:gd name="connsiteX193" fmla="*/ 2678231 w 4242337"/>
                  <a:gd name="connsiteY193" fmla="*/ 0 h 1823987"/>
                  <a:gd name="connsiteX194" fmla="*/ 2678231 w 4242337"/>
                  <a:gd name="connsiteY194" fmla="*/ 12032 h 1823987"/>
                  <a:gd name="connsiteX195" fmla="*/ 2702294 w 4242337"/>
                  <a:gd name="connsiteY195" fmla="*/ 12032 h 1823987"/>
                  <a:gd name="connsiteX196" fmla="*/ 2702294 w 4242337"/>
                  <a:gd name="connsiteY196" fmla="*/ 0 h 1823987"/>
                  <a:gd name="connsiteX197" fmla="*/ 2702294 w 4242337"/>
                  <a:gd name="connsiteY197" fmla="*/ 0 h 1823987"/>
                  <a:gd name="connsiteX198" fmla="*/ 2654168 w 4242337"/>
                  <a:gd name="connsiteY198" fmla="*/ 0 h 1823987"/>
                  <a:gd name="connsiteX199" fmla="*/ 2630105 w 4242337"/>
                  <a:gd name="connsiteY199" fmla="*/ 0 h 1823987"/>
                  <a:gd name="connsiteX200" fmla="*/ 2630105 w 4242337"/>
                  <a:gd name="connsiteY200" fmla="*/ 12032 h 1823987"/>
                  <a:gd name="connsiteX201" fmla="*/ 2654168 w 4242337"/>
                  <a:gd name="connsiteY201" fmla="*/ 12032 h 1823987"/>
                  <a:gd name="connsiteX202" fmla="*/ 2654168 w 4242337"/>
                  <a:gd name="connsiteY202" fmla="*/ 0 h 1823987"/>
                  <a:gd name="connsiteX203" fmla="*/ 2654168 w 4242337"/>
                  <a:gd name="connsiteY203" fmla="*/ 0 h 1823987"/>
                  <a:gd name="connsiteX204" fmla="*/ 2606042 w 4242337"/>
                  <a:gd name="connsiteY204" fmla="*/ 0 h 1823987"/>
                  <a:gd name="connsiteX205" fmla="*/ 2581979 w 4242337"/>
                  <a:gd name="connsiteY205" fmla="*/ 0 h 1823987"/>
                  <a:gd name="connsiteX206" fmla="*/ 2581979 w 4242337"/>
                  <a:gd name="connsiteY206" fmla="*/ 12032 h 1823987"/>
                  <a:gd name="connsiteX207" fmla="*/ 2606042 w 4242337"/>
                  <a:gd name="connsiteY207" fmla="*/ 12032 h 1823987"/>
                  <a:gd name="connsiteX208" fmla="*/ 2606042 w 4242337"/>
                  <a:gd name="connsiteY208" fmla="*/ 0 h 1823987"/>
                  <a:gd name="connsiteX209" fmla="*/ 2606042 w 4242337"/>
                  <a:gd name="connsiteY209" fmla="*/ 0 h 1823987"/>
                  <a:gd name="connsiteX210" fmla="*/ 2557915 w 4242337"/>
                  <a:gd name="connsiteY210" fmla="*/ 0 h 1823987"/>
                  <a:gd name="connsiteX211" fmla="*/ 2533852 w 4242337"/>
                  <a:gd name="connsiteY211" fmla="*/ 0 h 1823987"/>
                  <a:gd name="connsiteX212" fmla="*/ 2533852 w 4242337"/>
                  <a:gd name="connsiteY212" fmla="*/ 12032 h 1823987"/>
                  <a:gd name="connsiteX213" fmla="*/ 2557915 w 4242337"/>
                  <a:gd name="connsiteY213" fmla="*/ 12032 h 1823987"/>
                  <a:gd name="connsiteX214" fmla="*/ 2557915 w 4242337"/>
                  <a:gd name="connsiteY214" fmla="*/ 0 h 1823987"/>
                  <a:gd name="connsiteX215" fmla="*/ 2557915 w 4242337"/>
                  <a:gd name="connsiteY215" fmla="*/ 0 h 1823987"/>
                  <a:gd name="connsiteX216" fmla="*/ 2509789 w 4242337"/>
                  <a:gd name="connsiteY216" fmla="*/ 0 h 1823987"/>
                  <a:gd name="connsiteX217" fmla="*/ 2485726 w 4242337"/>
                  <a:gd name="connsiteY217" fmla="*/ 0 h 1823987"/>
                  <a:gd name="connsiteX218" fmla="*/ 2485726 w 4242337"/>
                  <a:gd name="connsiteY218" fmla="*/ 12032 h 1823987"/>
                  <a:gd name="connsiteX219" fmla="*/ 2509789 w 4242337"/>
                  <a:gd name="connsiteY219" fmla="*/ 12032 h 1823987"/>
                  <a:gd name="connsiteX220" fmla="*/ 2509789 w 4242337"/>
                  <a:gd name="connsiteY220" fmla="*/ 0 h 1823987"/>
                  <a:gd name="connsiteX221" fmla="*/ 2509789 w 4242337"/>
                  <a:gd name="connsiteY221" fmla="*/ 0 h 1823987"/>
                  <a:gd name="connsiteX222" fmla="*/ 2461663 w 4242337"/>
                  <a:gd name="connsiteY222" fmla="*/ 0 h 1823987"/>
                  <a:gd name="connsiteX223" fmla="*/ 2437599 w 4242337"/>
                  <a:gd name="connsiteY223" fmla="*/ 0 h 1823987"/>
                  <a:gd name="connsiteX224" fmla="*/ 2437599 w 4242337"/>
                  <a:gd name="connsiteY224" fmla="*/ 12032 h 1823987"/>
                  <a:gd name="connsiteX225" fmla="*/ 2461663 w 4242337"/>
                  <a:gd name="connsiteY225" fmla="*/ 12032 h 1823987"/>
                  <a:gd name="connsiteX226" fmla="*/ 2461663 w 4242337"/>
                  <a:gd name="connsiteY226" fmla="*/ 0 h 1823987"/>
                  <a:gd name="connsiteX227" fmla="*/ 2461663 w 4242337"/>
                  <a:gd name="connsiteY227" fmla="*/ 0 h 1823987"/>
                  <a:gd name="connsiteX228" fmla="*/ 2413536 w 4242337"/>
                  <a:gd name="connsiteY228" fmla="*/ 0 h 1823987"/>
                  <a:gd name="connsiteX229" fmla="*/ 2389473 w 4242337"/>
                  <a:gd name="connsiteY229" fmla="*/ 0 h 1823987"/>
                  <a:gd name="connsiteX230" fmla="*/ 2389473 w 4242337"/>
                  <a:gd name="connsiteY230" fmla="*/ 12032 h 1823987"/>
                  <a:gd name="connsiteX231" fmla="*/ 2413536 w 4242337"/>
                  <a:gd name="connsiteY231" fmla="*/ 12032 h 1823987"/>
                  <a:gd name="connsiteX232" fmla="*/ 2413536 w 4242337"/>
                  <a:gd name="connsiteY232" fmla="*/ 0 h 1823987"/>
                  <a:gd name="connsiteX233" fmla="*/ 2413536 w 4242337"/>
                  <a:gd name="connsiteY233" fmla="*/ 0 h 1823987"/>
                  <a:gd name="connsiteX234" fmla="*/ 2365410 w 4242337"/>
                  <a:gd name="connsiteY234" fmla="*/ 0 h 1823987"/>
                  <a:gd name="connsiteX235" fmla="*/ 2341347 w 4242337"/>
                  <a:gd name="connsiteY235" fmla="*/ 0 h 1823987"/>
                  <a:gd name="connsiteX236" fmla="*/ 2341347 w 4242337"/>
                  <a:gd name="connsiteY236" fmla="*/ 12032 h 1823987"/>
                  <a:gd name="connsiteX237" fmla="*/ 2365410 w 4242337"/>
                  <a:gd name="connsiteY237" fmla="*/ 12032 h 1823987"/>
                  <a:gd name="connsiteX238" fmla="*/ 2365410 w 4242337"/>
                  <a:gd name="connsiteY238" fmla="*/ 0 h 1823987"/>
                  <a:gd name="connsiteX239" fmla="*/ 2365410 w 4242337"/>
                  <a:gd name="connsiteY239" fmla="*/ 0 h 1823987"/>
                  <a:gd name="connsiteX240" fmla="*/ 2317284 w 4242337"/>
                  <a:gd name="connsiteY240" fmla="*/ 0 h 1823987"/>
                  <a:gd name="connsiteX241" fmla="*/ 2293220 w 4242337"/>
                  <a:gd name="connsiteY241" fmla="*/ 0 h 1823987"/>
                  <a:gd name="connsiteX242" fmla="*/ 2293220 w 4242337"/>
                  <a:gd name="connsiteY242" fmla="*/ 12032 h 1823987"/>
                  <a:gd name="connsiteX243" fmla="*/ 2317284 w 4242337"/>
                  <a:gd name="connsiteY243" fmla="*/ 12032 h 1823987"/>
                  <a:gd name="connsiteX244" fmla="*/ 2317284 w 4242337"/>
                  <a:gd name="connsiteY244" fmla="*/ 0 h 1823987"/>
                  <a:gd name="connsiteX245" fmla="*/ 2317284 w 4242337"/>
                  <a:gd name="connsiteY245" fmla="*/ 0 h 1823987"/>
                  <a:gd name="connsiteX246" fmla="*/ 2269157 w 4242337"/>
                  <a:gd name="connsiteY246" fmla="*/ 0 h 1823987"/>
                  <a:gd name="connsiteX247" fmla="*/ 2245094 w 4242337"/>
                  <a:gd name="connsiteY247" fmla="*/ 0 h 1823987"/>
                  <a:gd name="connsiteX248" fmla="*/ 2245094 w 4242337"/>
                  <a:gd name="connsiteY248" fmla="*/ 12032 h 1823987"/>
                  <a:gd name="connsiteX249" fmla="*/ 2269157 w 4242337"/>
                  <a:gd name="connsiteY249" fmla="*/ 12032 h 1823987"/>
                  <a:gd name="connsiteX250" fmla="*/ 2269157 w 4242337"/>
                  <a:gd name="connsiteY250" fmla="*/ 0 h 1823987"/>
                  <a:gd name="connsiteX251" fmla="*/ 2269157 w 4242337"/>
                  <a:gd name="connsiteY251" fmla="*/ 0 h 1823987"/>
                  <a:gd name="connsiteX252" fmla="*/ 2221031 w 4242337"/>
                  <a:gd name="connsiteY252" fmla="*/ 0 h 1823987"/>
                  <a:gd name="connsiteX253" fmla="*/ 2196968 w 4242337"/>
                  <a:gd name="connsiteY253" fmla="*/ 0 h 1823987"/>
                  <a:gd name="connsiteX254" fmla="*/ 2196968 w 4242337"/>
                  <a:gd name="connsiteY254" fmla="*/ 12032 h 1823987"/>
                  <a:gd name="connsiteX255" fmla="*/ 2221031 w 4242337"/>
                  <a:gd name="connsiteY255" fmla="*/ 12032 h 1823987"/>
                  <a:gd name="connsiteX256" fmla="*/ 2221031 w 4242337"/>
                  <a:gd name="connsiteY256" fmla="*/ 0 h 1823987"/>
                  <a:gd name="connsiteX257" fmla="*/ 2221031 w 4242337"/>
                  <a:gd name="connsiteY257" fmla="*/ 0 h 1823987"/>
                  <a:gd name="connsiteX258" fmla="*/ 2172905 w 4242337"/>
                  <a:gd name="connsiteY258" fmla="*/ 0 h 1823987"/>
                  <a:gd name="connsiteX259" fmla="*/ 2148841 w 4242337"/>
                  <a:gd name="connsiteY259" fmla="*/ 0 h 1823987"/>
                  <a:gd name="connsiteX260" fmla="*/ 2148841 w 4242337"/>
                  <a:gd name="connsiteY260" fmla="*/ 12032 h 1823987"/>
                  <a:gd name="connsiteX261" fmla="*/ 2172905 w 4242337"/>
                  <a:gd name="connsiteY261" fmla="*/ 12032 h 1823987"/>
                  <a:gd name="connsiteX262" fmla="*/ 2172905 w 4242337"/>
                  <a:gd name="connsiteY262" fmla="*/ 0 h 1823987"/>
                  <a:gd name="connsiteX263" fmla="*/ 2172905 w 4242337"/>
                  <a:gd name="connsiteY263" fmla="*/ 0 h 1823987"/>
                  <a:gd name="connsiteX264" fmla="*/ 2124778 w 4242337"/>
                  <a:gd name="connsiteY264" fmla="*/ 0 h 1823987"/>
                  <a:gd name="connsiteX265" fmla="*/ 2100715 w 4242337"/>
                  <a:gd name="connsiteY265" fmla="*/ 0 h 1823987"/>
                  <a:gd name="connsiteX266" fmla="*/ 2100715 w 4242337"/>
                  <a:gd name="connsiteY266" fmla="*/ 12032 h 1823987"/>
                  <a:gd name="connsiteX267" fmla="*/ 2124778 w 4242337"/>
                  <a:gd name="connsiteY267" fmla="*/ 12032 h 1823987"/>
                  <a:gd name="connsiteX268" fmla="*/ 2124778 w 4242337"/>
                  <a:gd name="connsiteY268" fmla="*/ 0 h 1823987"/>
                  <a:gd name="connsiteX269" fmla="*/ 2124778 w 4242337"/>
                  <a:gd name="connsiteY269" fmla="*/ 0 h 1823987"/>
                  <a:gd name="connsiteX270" fmla="*/ 2076652 w 4242337"/>
                  <a:gd name="connsiteY270" fmla="*/ 0 h 1823987"/>
                  <a:gd name="connsiteX271" fmla="*/ 2052589 w 4242337"/>
                  <a:gd name="connsiteY271" fmla="*/ 0 h 1823987"/>
                  <a:gd name="connsiteX272" fmla="*/ 2052589 w 4242337"/>
                  <a:gd name="connsiteY272" fmla="*/ 12032 h 1823987"/>
                  <a:gd name="connsiteX273" fmla="*/ 2076652 w 4242337"/>
                  <a:gd name="connsiteY273" fmla="*/ 12032 h 1823987"/>
                  <a:gd name="connsiteX274" fmla="*/ 2076652 w 4242337"/>
                  <a:gd name="connsiteY274" fmla="*/ 0 h 1823987"/>
                  <a:gd name="connsiteX275" fmla="*/ 2076652 w 4242337"/>
                  <a:gd name="connsiteY275" fmla="*/ 0 h 1823987"/>
                  <a:gd name="connsiteX276" fmla="*/ 2028526 w 4242337"/>
                  <a:gd name="connsiteY276" fmla="*/ 0 h 1823987"/>
                  <a:gd name="connsiteX277" fmla="*/ 2004462 w 4242337"/>
                  <a:gd name="connsiteY277" fmla="*/ 0 h 1823987"/>
                  <a:gd name="connsiteX278" fmla="*/ 2004462 w 4242337"/>
                  <a:gd name="connsiteY278" fmla="*/ 12032 h 1823987"/>
                  <a:gd name="connsiteX279" fmla="*/ 2028526 w 4242337"/>
                  <a:gd name="connsiteY279" fmla="*/ 12032 h 1823987"/>
                  <a:gd name="connsiteX280" fmla="*/ 2028526 w 4242337"/>
                  <a:gd name="connsiteY280" fmla="*/ 0 h 1823987"/>
                  <a:gd name="connsiteX281" fmla="*/ 2028526 w 4242337"/>
                  <a:gd name="connsiteY281" fmla="*/ 0 h 1823987"/>
                  <a:gd name="connsiteX282" fmla="*/ 1980399 w 4242337"/>
                  <a:gd name="connsiteY282" fmla="*/ 0 h 1823987"/>
                  <a:gd name="connsiteX283" fmla="*/ 1956336 w 4242337"/>
                  <a:gd name="connsiteY283" fmla="*/ 0 h 1823987"/>
                  <a:gd name="connsiteX284" fmla="*/ 1956336 w 4242337"/>
                  <a:gd name="connsiteY284" fmla="*/ 12032 h 1823987"/>
                  <a:gd name="connsiteX285" fmla="*/ 1980399 w 4242337"/>
                  <a:gd name="connsiteY285" fmla="*/ 12032 h 1823987"/>
                  <a:gd name="connsiteX286" fmla="*/ 1980399 w 4242337"/>
                  <a:gd name="connsiteY286" fmla="*/ 0 h 1823987"/>
                  <a:gd name="connsiteX287" fmla="*/ 1980399 w 4242337"/>
                  <a:gd name="connsiteY287" fmla="*/ 0 h 1823987"/>
                  <a:gd name="connsiteX288" fmla="*/ 1932273 w 4242337"/>
                  <a:gd name="connsiteY288" fmla="*/ 0 h 1823987"/>
                  <a:gd name="connsiteX289" fmla="*/ 1908210 w 4242337"/>
                  <a:gd name="connsiteY289" fmla="*/ 0 h 1823987"/>
                  <a:gd name="connsiteX290" fmla="*/ 1908210 w 4242337"/>
                  <a:gd name="connsiteY290" fmla="*/ 12032 h 1823987"/>
                  <a:gd name="connsiteX291" fmla="*/ 1932273 w 4242337"/>
                  <a:gd name="connsiteY291" fmla="*/ 12032 h 1823987"/>
                  <a:gd name="connsiteX292" fmla="*/ 1932273 w 4242337"/>
                  <a:gd name="connsiteY292" fmla="*/ 0 h 1823987"/>
                  <a:gd name="connsiteX293" fmla="*/ 1932273 w 4242337"/>
                  <a:gd name="connsiteY293" fmla="*/ 0 h 1823987"/>
                  <a:gd name="connsiteX294" fmla="*/ 1884146 w 4242337"/>
                  <a:gd name="connsiteY294" fmla="*/ 0 h 1823987"/>
                  <a:gd name="connsiteX295" fmla="*/ 1860083 w 4242337"/>
                  <a:gd name="connsiteY295" fmla="*/ 0 h 1823987"/>
                  <a:gd name="connsiteX296" fmla="*/ 1860083 w 4242337"/>
                  <a:gd name="connsiteY296" fmla="*/ 12032 h 1823987"/>
                  <a:gd name="connsiteX297" fmla="*/ 1884146 w 4242337"/>
                  <a:gd name="connsiteY297" fmla="*/ 12032 h 1823987"/>
                  <a:gd name="connsiteX298" fmla="*/ 1884146 w 4242337"/>
                  <a:gd name="connsiteY298" fmla="*/ 0 h 1823987"/>
                  <a:gd name="connsiteX299" fmla="*/ 1884146 w 4242337"/>
                  <a:gd name="connsiteY299" fmla="*/ 0 h 1823987"/>
                  <a:gd name="connsiteX300" fmla="*/ 1836020 w 4242337"/>
                  <a:gd name="connsiteY300" fmla="*/ 0 h 1823987"/>
                  <a:gd name="connsiteX301" fmla="*/ 1811957 w 4242337"/>
                  <a:gd name="connsiteY301" fmla="*/ 0 h 1823987"/>
                  <a:gd name="connsiteX302" fmla="*/ 1811957 w 4242337"/>
                  <a:gd name="connsiteY302" fmla="*/ 12032 h 1823987"/>
                  <a:gd name="connsiteX303" fmla="*/ 1836020 w 4242337"/>
                  <a:gd name="connsiteY303" fmla="*/ 12032 h 1823987"/>
                  <a:gd name="connsiteX304" fmla="*/ 1836020 w 4242337"/>
                  <a:gd name="connsiteY304" fmla="*/ 0 h 1823987"/>
                  <a:gd name="connsiteX305" fmla="*/ 1836020 w 4242337"/>
                  <a:gd name="connsiteY305" fmla="*/ 0 h 1823987"/>
                  <a:gd name="connsiteX306" fmla="*/ 1787894 w 4242337"/>
                  <a:gd name="connsiteY306" fmla="*/ 0 h 1823987"/>
                  <a:gd name="connsiteX307" fmla="*/ 1763831 w 4242337"/>
                  <a:gd name="connsiteY307" fmla="*/ 0 h 1823987"/>
                  <a:gd name="connsiteX308" fmla="*/ 1763831 w 4242337"/>
                  <a:gd name="connsiteY308" fmla="*/ 12032 h 1823987"/>
                  <a:gd name="connsiteX309" fmla="*/ 1787894 w 4242337"/>
                  <a:gd name="connsiteY309" fmla="*/ 12032 h 1823987"/>
                  <a:gd name="connsiteX310" fmla="*/ 1787894 w 4242337"/>
                  <a:gd name="connsiteY310" fmla="*/ 0 h 1823987"/>
                  <a:gd name="connsiteX311" fmla="*/ 1787894 w 4242337"/>
                  <a:gd name="connsiteY311" fmla="*/ 0 h 1823987"/>
                  <a:gd name="connsiteX312" fmla="*/ 1739767 w 4242337"/>
                  <a:gd name="connsiteY312" fmla="*/ 0 h 1823987"/>
                  <a:gd name="connsiteX313" fmla="*/ 1715704 w 4242337"/>
                  <a:gd name="connsiteY313" fmla="*/ 0 h 1823987"/>
                  <a:gd name="connsiteX314" fmla="*/ 1715704 w 4242337"/>
                  <a:gd name="connsiteY314" fmla="*/ 12032 h 1823987"/>
                  <a:gd name="connsiteX315" fmla="*/ 1739767 w 4242337"/>
                  <a:gd name="connsiteY315" fmla="*/ 12032 h 1823987"/>
                  <a:gd name="connsiteX316" fmla="*/ 1739767 w 4242337"/>
                  <a:gd name="connsiteY316" fmla="*/ 0 h 1823987"/>
                  <a:gd name="connsiteX317" fmla="*/ 1739767 w 4242337"/>
                  <a:gd name="connsiteY317" fmla="*/ 0 h 1823987"/>
                  <a:gd name="connsiteX318" fmla="*/ 1691641 w 4242337"/>
                  <a:gd name="connsiteY318" fmla="*/ 0 h 1823987"/>
                  <a:gd name="connsiteX319" fmla="*/ 1667578 w 4242337"/>
                  <a:gd name="connsiteY319" fmla="*/ 0 h 1823987"/>
                  <a:gd name="connsiteX320" fmla="*/ 1667578 w 4242337"/>
                  <a:gd name="connsiteY320" fmla="*/ 12032 h 1823987"/>
                  <a:gd name="connsiteX321" fmla="*/ 1691641 w 4242337"/>
                  <a:gd name="connsiteY321" fmla="*/ 12032 h 1823987"/>
                  <a:gd name="connsiteX322" fmla="*/ 1691641 w 4242337"/>
                  <a:gd name="connsiteY322" fmla="*/ 0 h 1823987"/>
                  <a:gd name="connsiteX323" fmla="*/ 1691641 w 4242337"/>
                  <a:gd name="connsiteY323" fmla="*/ 0 h 1823987"/>
                  <a:gd name="connsiteX324" fmla="*/ 1643515 w 4242337"/>
                  <a:gd name="connsiteY324" fmla="*/ 0 h 1823987"/>
                  <a:gd name="connsiteX325" fmla="*/ 1619452 w 4242337"/>
                  <a:gd name="connsiteY325" fmla="*/ 0 h 1823987"/>
                  <a:gd name="connsiteX326" fmla="*/ 1619452 w 4242337"/>
                  <a:gd name="connsiteY326" fmla="*/ 12032 h 1823987"/>
                  <a:gd name="connsiteX327" fmla="*/ 1643515 w 4242337"/>
                  <a:gd name="connsiteY327" fmla="*/ 12032 h 1823987"/>
                  <a:gd name="connsiteX328" fmla="*/ 1643515 w 4242337"/>
                  <a:gd name="connsiteY328" fmla="*/ 0 h 1823987"/>
                  <a:gd name="connsiteX329" fmla="*/ 1643515 w 4242337"/>
                  <a:gd name="connsiteY329" fmla="*/ 0 h 1823987"/>
                  <a:gd name="connsiteX330" fmla="*/ 1595388 w 4242337"/>
                  <a:gd name="connsiteY330" fmla="*/ 0 h 1823987"/>
                  <a:gd name="connsiteX331" fmla="*/ 1571325 w 4242337"/>
                  <a:gd name="connsiteY331" fmla="*/ 0 h 1823987"/>
                  <a:gd name="connsiteX332" fmla="*/ 1571325 w 4242337"/>
                  <a:gd name="connsiteY332" fmla="*/ 12032 h 1823987"/>
                  <a:gd name="connsiteX333" fmla="*/ 1595388 w 4242337"/>
                  <a:gd name="connsiteY333" fmla="*/ 12032 h 1823987"/>
                  <a:gd name="connsiteX334" fmla="*/ 1595388 w 4242337"/>
                  <a:gd name="connsiteY334" fmla="*/ 0 h 1823987"/>
                  <a:gd name="connsiteX335" fmla="*/ 1595388 w 4242337"/>
                  <a:gd name="connsiteY335" fmla="*/ 0 h 1823987"/>
                  <a:gd name="connsiteX336" fmla="*/ 1547262 w 4242337"/>
                  <a:gd name="connsiteY336" fmla="*/ 0 h 1823987"/>
                  <a:gd name="connsiteX337" fmla="*/ 1523199 w 4242337"/>
                  <a:gd name="connsiteY337" fmla="*/ 0 h 1823987"/>
                  <a:gd name="connsiteX338" fmla="*/ 1523199 w 4242337"/>
                  <a:gd name="connsiteY338" fmla="*/ 12032 h 1823987"/>
                  <a:gd name="connsiteX339" fmla="*/ 1547262 w 4242337"/>
                  <a:gd name="connsiteY339" fmla="*/ 12032 h 1823987"/>
                  <a:gd name="connsiteX340" fmla="*/ 1547262 w 4242337"/>
                  <a:gd name="connsiteY340" fmla="*/ 0 h 1823987"/>
                  <a:gd name="connsiteX341" fmla="*/ 1547262 w 4242337"/>
                  <a:gd name="connsiteY341" fmla="*/ 0 h 1823987"/>
                  <a:gd name="connsiteX342" fmla="*/ 1499136 w 4242337"/>
                  <a:gd name="connsiteY342" fmla="*/ 0 h 1823987"/>
                  <a:gd name="connsiteX343" fmla="*/ 1475073 w 4242337"/>
                  <a:gd name="connsiteY343" fmla="*/ 0 h 1823987"/>
                  <a:gd name="connsiteX344" fmla="*/ 1475073 w 4242337"/>
                  <a:gd name="connsiteY344" fmla="*/ 12032 h 1823987"/>
                  <a:gd name="connsiteX345" fmla="*/ 1499136 w 4242337"/>
                  <a:gd name="connsiteY345" fmla="*/ 12032 h 1823987"/>
                  <a:gd name="connsiteX346" fmla="*/ 1499136 w 4242337"/>
                  <a:gd name="connsiteY346" fmla="*/ 0 h 1823987"/>
                  <a:gd name="connsiteX347" fmla="*/ 1499136 w 4242337"/>
                  <a:gd name="connsiteY347" fmla="*/ 0 h 1823987"/>
                  <a:gd name="connsiteX348" fmla="*/ 1451009 w 4242337"/>
                  <a:gd name="connsiteY348" fmla="*/ 0 h 1823987"/>
                  <a:gd name="connsiteX349" fmla="*/ 1426946 w 4242337"/>
                  <a:gd name="connsiteY349" fmla="*/ 0 h 1823987"/>
                  <a:gd name="connsiteX350" fmla="*/ 1426946 w 4242337"/>
                  <a:gd name="connsiteY350" fmla="*/ 12032 h 1823987"/>
                  <a:gd name="connsiteX351" fmla="*/ 1451009 w 4242337"/>
                  <a:gd name="connsiteY351" fmla="*/ 12032 h 1823987"/>
                  <a:gd name="connsiteX352" fmla="*/ 1451009 w 4242337"/>
                  <a:gd name="connsiteY352" fmla="*/ 0 h 1823987"/>
                  <a:gd name="connsiteX353" fmla="*/ 1451009 w 4242337"/>
                  <a:gd name="connsiteY353" fmla="*/ 0 h 1823987"/>
                  <a:gd name="connsiteX354" fmla="*/ 1402883 w 4242337"/>
                  <a:gd name="connsiteY354" fmla="*/ 0 h 1823987"/>
                  <a:gd name="connsiteX355" fmla="*/ 1378820 w 4242337"/>
                  <a:gd name="connsiteY355" fmla="*/ 0 h 1823987"/>
                  <a:gd name="connsiteX356" fmla="*/ 1378820 w 4242337"/>
                  <a:gd name="connsiteY356" fmla="*/ 12032 h 1823987"/>
                  <a:gd name="connsiteX357" fmla="*/ 1402883 w 4242337"/>
                  <a:gd name="connsiteY357" fmla="*/ 12032 h 1823987"/>
                  <a:gd name="connsiteX358" fmla="*/ 1402883 w 4242337"/>
                  <a:gd name="connsiteY358" fmla="*/ 0 h 1823987"/>
                  <a:gd name="connsiteX359" fmla="*/ 1402883 w 4242337"/>
                  <a:gd name="connsiteY359" fmla="*/ 0 h 1823987"/>
                  <a:gd name="connsiteX360" fmla="*/ 1354757 w 4242337"/>
                  <a:gd name="connsiteY360" fmla="*/ 0 h 1823987"/>
                  <a:gd name="connsiteX361" fmla="*/ 1330694 w 4242337"/>
                  <a:gd name="connsiteY361" fmla="*/ 0 h 1823987"/>
                  <a:gd name="connsiteX362" fmla="*/ 1330694 w 4242337"/>
                  <a:gd name="connsiteY362" fmla="*/ 12032 h 1823987"/>
                  <a:gd name="connsiteX363" fmla="*/ 1354757 w 4242337"/>
                  <a:gd name="connsiteY363" fmla="*/ 12032 h 1823987"/>
                  <a:gd name="connsiteX364" fmla="*/ 1354757 w 4242337"/>
                  <a:gd name="connsiteY364" fmla="*/ 0 h 1823987"/>
                  <a:gd name="connsiteX365" fmla="*/ 1354757 w 4242337"/>
                  <a:gd name="connsiteY365" fmla="*/ 0 h 1823987"/>
                  <a:gd name="connsiteX366" fmla="*/ 1306630 w 4242337"/>
                  <a:gd name="connsiteY366" fmla="*/ 0 h 1823987"/>
                  <a:gd name="connsiteX367" fmla="*/ 1282567 w 4242337"/>
                  <a:gd name="connsiteY367" fmla="*/ 0 h 1823987"/>
                  <a:gd name="connsiteX368" fmla="*/ 1282567 w 4242337"/>
                  <a:gd name="connsiteY368" fmla="*/ 12032 h 1823987"/>
                  <a:gd name="connsiteX369" fmla="*/ 1306630 w 4242337"/>
                  <a:gd name="connsiteY369" fmla="*/ 12032 h 1823987"/>
                  <a:gd name="connsiteX370" fmla="*/ 1306630 w 4242337"/>
                  <a:gd name="connsiteY370" fmla="*/ 0 h 1823987"/>
                  <a:gd name="connsiteX371" fmla="*/ 1306630 w 4242337"/>
                  <a:gd name="connsiteY371" fmla="*/ 0 h 1823987"/>
                  <a:gd name="connsiteX372" fmla="*/ 1258504 w 4242337"/>
                  <a:gd name="connsiteY372" fmla="*/ 0 h 1823987"/>
                  <a:gd name="connsiteX373" fmla="*/ 1234441 w 4242337"/>
                  <a:gd name="connsiteY373" fmla="*/ 0 h 1823987"/>
                  <a:gd name="connsiteX374" fmla="*/ 1234441 w 4242337"/>
                  <a:gd name="connsiteY374" fmla="*/ 12032 h 1823987"/>
                  <a:gd name="connsiteX375" fmla="*/ 1258504 w 4242337"/>
                  <a:gd name="connsiteY375" fmla="*/ 12032 h 1823987"/>
                  <a:gd name="connsiteX376" fmla="*/ 1258504 w 4242337"/>
                  <a:gd name="connsiteY376" fmla="*/ 0 h 1823987"/>
                  <a:gd name="connsiteX377" fmla="*/ 1258504 w 4242337"/>
                  <a:gd name="connsiteY377" fmla="*/ 0 h 1823987"/>
                  <a:gd name="connsiteX378" fmla="*/ 1210378 w 4242337"/>
                  <a:gd name="connsiteY378" fmla="*/ 0 h 1823987"/>
                  <a:gd name="connsiteX379" fmla="*/ 1186314 w 4242337"/>
                  <a:gd name="connsiteY379" fmla="*/ 0 h 1823987"/>
                  <a:gd name="connsiteX380" fmla="*/ 1186314 w 4242337"/>
                  <a:gd name="connsiteY380" fmla="*/ 12032 h 1823987"/>
                  <a:gd name="connsiteX381" fmla="*/ 1210378 w 4242337"/>
                  <a:gd name="connsiteY381" fmla="*/ 12032 h 1823987"/>
                  <a:gd name="connsiteX382" fmla="*/ 1210378 w 4242337"/>
                  <a:gd name="connsiteY382" fmla="*/ 0 h 1823987"/>
                  <a:gd name="connsiteX383" fmla="*/ 1210378 w 4242337"/>
                  <a:gd name="connsiteY383" fmla="*/ 0 h 1823987"/>
                  <a:gd name="connsiteX384" fmla="*/ 1162251 w 4242337"/>
                  <a:gd name="connsiteY384" fmla="*/ 0 h 1823987"/>
                  <a:gd name="connsiteX385" fmla="*/ 1138188 w 4242337"/>
                  <a:gd name="connsiteY385" fmla="*/ 0 h 1823987"/>
                  <a:gd name="connsiteX386" fmla="*/ 1138188 w 4242337"/>
                  <a:gd name="connsiteY386" fmla="*/ 12032 h 1823987"/>
                  <a:gd name="connsiteX387" fmla="*/ 1162251 w 4242337"/>
                  <a:gd name="connsiteY387" fmla="*/ 12032 h 1823987"/>
                  <a:gd name="connsiteX388" fmla="*/ 1162251 w 4242337"/>
                  <a:gd name="connsiteY388" fmla="*/ 0 h 1823987"/>
                  <a:gd name="connsiteX389" fmla="*/ 1162251 w 4242337"/>
                  <a:gd name="connsiteY389" fmla="*/ 0 h 1823987"/>
                  <a:gd name="connsiteX390" fmla="*/ 1114125 w 4242337"/>
                  <a:gd name="connsiteY390" fmla="*/ 0 h 1823987"/>
                  <a:gd name="connsiteX391" fmla="*/ 1090062 w 4242337"/>
                  <a:gd name="connsiteY391" fmla="*/ 0 h 1823987"/>
                  <a:gd name="connsiteX392" fmla="*/ 1090062 w 4242337"/>
                  <a:gd name="connsiteY392" fmla="*/ 12032 h 1823987"/>
                  <a:gd name="connsiteX393" fmla="*/ 1114125 w 4242337"/>
                  <a:gd name="connsiteY393" fmla="*/ 12032 h 1823987"/>
                  <a:gd name="connsiteX394" fmla="*/ 1114125 w 4242337"/>
                  <a:gd name="connsiteY394" fmla="*/ 0 h 1823987"/>
                  <a:gd name="connsiteX395" fmla="*/ 1114125 w 4242337"/>
                  <a:gd name="connsiteY395" fmla="*/ 0 h 1823987"/>
                  <a:gd name="connsiteX396" fmla="*/ 1065999 w 4242337"/>
                  <a:gd name="connsiteY396" fmla="*/ 0 h 1823987"/>
                  <a:gd name="connsiteX397" fmla="*/ 1041935 w 4242337"/>
                  <a:gd name="connsiteY397" fmla="*/ 0 h 1823987"/>
                  <a:gd name="connsiteX398" fmla="*/ 1041935 w 4242337"/>
                  <a:gd name="connsiteY398" fmla="*/ 12032 h 1823987"/>
                  <a:gd name="connsiteX399" fmla="*/ 1065999 w 4242337"/>
                  <a:gd name="connsiteY399" fmla="*/ 12032 h 1823987"/>
                  <a:gd name="connsiteX400" fmla="*/ 1065999 w 4242337"/>
                  <a:gd name="connsiteY400" fmla="*/ 0 h 1823987"/>
                  <a:gd name="connsiteX401" fmla="*/ 1065999 w 4242337"/>
                  <a:gd name="connsiteY401" fmla="*/ 0 h 1823987"/>
                  <a:gd name="connsiteX402" fmla="*/ 1017872 w 4242337"/>
                  <a:gd name="connsiteY402" fmla="*/ 0 h 1823987"/>
                  <a:gd name="connsiteX403" fmla="*/ 993809 w 4242337"/>
                  <a:gd name="connsiteY403" fmla="*/ 0 h 1823987"/>
                  <a:gd name="connsiteX404" fmla="*/ 993809 w 4242337"/>
                  <a:gd name="connsiteY404" fmla="*/ 12032 h 1823987"/>
                  <a:gd name="connsiteX405" fmla="*/ 1017872 w 4242337"/>
                  <a:gd name="connsiteY405" fmla="*/ 12032 h 1823987"/>
                  <a:gd name="connsiteX406" fmla="*/ 1017872 w 4242337"/>
                  <a:gd name="connsiteY406" fmla="*/ 0 h 1823987"/>
                  <a:gd name="connsiteX407" fmla="*/ 1017872 w 4242337"/>
                  <a:gd name="connsiteY407" fmla="*/ 0 h 1823987"/>
                  <a:gd name="connsiteX408" fmla="*/ 969746 w 4242337"/>
                  <a:gd name="connsiteY408" fmla="*/ 0 h 1823987"/>
                  <a:gd name="connsiteX409" fmla="*/ 945683 w 4242337"/>
                  <a:gd name="connsiteY409" fmla="*/ 0 h 1823987"/>
                  <a:gd name="connsiteX410" fmla="*/ 945683 w 4242337"/>
                  <a:gd name="connsiteY410" fmla="*/ 12032 h 1823987"/>
                  <a:gd name="connsiteX411" fmla="*/ 969746 w 4242337"/>
                  <a:gd name="connsiteY411" fmla="*/ 12032 h 1823987"/>
                  <a:gd name="connsiteX412" fmla="*/ 969746 w 4242337"/>
                  <a:gd name="connsiteY412" fmla="*/ 0 h 1823987"/>
                  <a:gd name="connsiteX413" fmla="*/ 969746 w 4242337"/>
                  <a:gd name="connsiteY413" fmla="*/ 0 h 1823987"/>
                  <a:gd name="connsiteX414" fmla="*/ 921620 w 4242337"/>
                  <a:gd name="connsiteY414" fmla="*/ 0 h 1823987"/>
                  <a:gd name="connsiteX415" fmla="*/ 897556 w 4242337"/>
                  <a:gd name="connsiteY415" fmla="*/ 0 h 1823987"/>
                  <a:gd name="connsiteX416" fmla="*/ 897556 w 4242337"/>
                  <a:gd name="connsiteY416" fmla="*/ 12032 h 1823987"/>
                  <a:gd name="connsiteX417" fmla="*/ 921620 w 4242337"/>
                  <a:gd name="connsiteY417" fmla="*/ 12032 h 1823987"/>
                  <a:gd name="connsiteX418" fmla="*/ 921620 w 4242337"/>
                  <a:gd name="connsiteY418" fmla="*/ 0 h 1823987"/>
                  <a:gd name="connsiteX419" fmla="*/ 921620 w 4242337"/>
                  <a:gd name="connsiteY419" fmla="*/ 0 h 1823987"/>
                  <a:gd name="connsiteX420" fmla="*/ 873493 w 4242337"/>
                  <a:gd name="connsiteY420" fmla="*/ 0 h 1823987"/>
                  <a:gd name="connsiteX421" fmla="*/ 849430 w 4242337"/>
                  <a:gd name="connsiteY421" fmla="*/ 0 h 1823987"/>
                  <a:gd name="connsiteX422" fmla="*/ 849430 w 4242337"/>
                  <a:gd name="connsiteY422" fmla="*/ 12032 h 1823987"/>
                  <a:gd name="connsiteX423" fmla="*/ 873493 w 4242337"/>
                  <a:gd name="connsiteY423" fmla="*/ 12032 h 1823987"/>
                  <a:gd name="connsiteX424" fmla="*/ 873493 w 4242337"/>
                  <a:gd name="connsiteY424" fmla="*/ 0 h 1823987"/>
                  <a:gd name="connsiteX425" fmla="*/ 873493 w 4242337"/>
                  <a:gd name="connsiteY425" fmla="*/ 0 h 1823987"/>
                  <a:gd name="connsiteX426" fmla="*/ 825367 w 4242337"/>
                  <a:gd name="connsiteY426" fmla="*/ 0 h 1823987"/>
                  <a:gd name="connsiteX427" fmla="*/ 801304 w 4242337"/>
                  <a:gd name="connsiteY427" fmla="*/ 0 h 1823987"/>
                  <a:gd name="connsiteX428" fmla="*/ 801304 w 4242337"/>
                  <a:gd name="connsiteY428" fmla="*/ 12032 h 1823987"/>
                  <a:gd name="connsiteX429" fmla="*/ 825367 w 4242337"/>
                  <a:gd name="connsiteY429" fmla="*/ 12032 h 1823987"/>
                  <a:gd name="connsiteX430" fmla="*/ 825367 w 4242337"/>
                  <a:gd name="connsiteY430" fmla="*/ 0 h 1823987"/>
                  <a:gd name="connsiteX431" fmla="*/ 825367 w 4242337"/>
                  <a:gd name="connsiteY431" fmla="*/ 0 h 1823987"/>
                  <a:gd name="connsiteX432" fmla="*/ 777241 w 4242337"/>
                  <a:gd name="connsiteY432" fmla="*/ 0 h 1823987"/>
                  <a:gd name="connsiteX433" fmla="*/ 753177 w 4242337"/>
                  <a:gd name="connsiteY433" fmla="*/ 0 h 1823987"/>
                  <a:gd name="connsiteX434" fmla="*/ 753177 w 4242337"/>
                  <a:gd name="connsiteY434" fmla="*/ 12032 h 1823987"/>
                  <a:gd name="connsiteX435" fmla="*/ 777241 w 4242337"/>
                  <a:gd name="connsiteY435" fmla="*/ 12032 h 1823987"/>
                  <a:gd name="connsiteX436" fmla="*/ 777241 w 4242337"/>
                  <a:gd name="connsiteY436" fmla="*/ 0 h 1823987"/>
                  <a:gd name="connsiteX437" fmla="*/ 777241 w 4242337"/>
                  <a:gd name="connsiteY437" fmla="*/ 0 h 1823987"/>
                  <a:gd name="connsiteX438" fmla="*/ 729114 w 4242337"/>
                  <a:gd name="connsiteY438" fmla="*/ 0 h 1823987"/>
                  <a:gd name="connsiteX439" fmla="*/ 705051 w 4242337"/>
                  <a:gd name="connsiteY439" fmla="*/ 0 h 1823987"/>
                  <a:gd name="connsiteX440" fmla="*/ 705051 w 4242337"/>
                  <a:gd name="connsiteY440" fmla="*/ 12032 h 1823987"/>
                  <a:gd name="connsiteX441" fmla="*/ 729114 w 4242337"/>
                  <a:gd name="connsiteY441" fmla="*/ 12032 h 1823987"/>
                  <a:gd name="connsiteX442" fmla="*/ 729114 w 4242337"/>
                  <a:gd name="connsiteY442" fmla="*/ 0 h 1823987"/>
                  <a:gd name="connsiteX443" fmla="*/ 729114 w 4242337"/>
                  <a:gd name="connsiteY443" fmla="*/ 0 h 1823987"/>
                  <a:gd name="connsiteX444" fmla="*/ 680988 w 4242337"/>
                  <a:gd name="connsiteY444" fmla="*/ 0 h 1823987"/>
                  <a:gd name="connsiteX445" fmla="*/ 656925 w 4242337"/>
                  <a:gd name="connsiteY445" fmla="*/ 0 h 1823987"/>
                  <a:gd name="connsiteX446" fmla="*/ 656925 w 4242337"/>
                  <a:gd name="connsiteY446" fmla="*/ 12032 h 1823987"/>
                  <a:gd name="connsiteX447" fmla="*/ 680988 w 4242337"/>
                  <a:gd name="connsiteY447" fmla="*/ 12032 h 1823987"/>
                  <a:gd name="connsiteX448" fmla="*/ 680988 w 4242337"/>
                  <a:gd name="connsiteY448" fmla="*/ 0 h 1823987"/>
                  <a:gd name="connsiteX449" fmla="*/ 680988 w 4242337"/>
                  <a:gd name="connsiteY449" fmla="*/ 0 h 1823987"/>
                  <a:gd name="connsiteX450" fmla="*/ 632861 w 4242337"/>
                  <a:gd name="connsiteY450" fmla="*/ 0 h 1823987"/>
                  <a:gd name="connsiteX451" fmla="*/ 608798 w 4242337"/>
                  <a:gd name="connsiteY451" fmla="*/ 0 h 1823987"/>
                  <a:gd name="connsiteX452" fmla="*/ 608798 w 4242337"/>
                  <a:gd name="connsiteY452" fmla="*/ 12032 h 1823987"/>
                  <a:gd name="connsiteX453" fmla="*/ 632861 w 4242337"/>
                  <a:gd name="connsiteY453" fmla="*/ 12032 h 1823987"/>
                  <a:gd name="connsiteX454" fmla="*/ 632861 w 4242337"/>
                  <a:gd name="connsiteY454" fmla="*/ 0 h 1823987"/>
                  <a:gd name="connsiteX455" fmla="*/ 632861 w 4242337"/>
                  <a:gd name="connsiteY455" fmla="*/ 0 h 1823987"/>
                  <a:gd name="connsiteX456" fmla="*/ 584735 w 4242337"/>
                  <a:gd name="connsiteY456" fmla="*/ 0 h 1823987"/>
                  <a:gd name="connsiteX457" fmla="*/ 560672 w 4242337"/>
                  <a:gd name="connsiteY457" fmla="*/ 0 h 1823987"/>
                  <a:gd name="connsiteX458" fmla="*/ 560672 w 4242337"/>
                  <a:gd name="connsiteY458" fmla="*/ 12032 h 1823987"/>
                  <a:gd name="connsiteX459" fmla="*/ 584735 w 4242337"/>
                  <a:gd name="connsiteY459" fmla="*/ 12032 h 1823987"/>
                  <a:gd name="connsiteX460" fmla="*/ 584735 w 4242337"/>
                  <a:gd name="connsiteY460" fmla="*/ 0 h 1823987"/>
                  <a:gd name="connsiteX461" fmla="*/ 584735 w 4242337"/>
                  <a:gd name="connsiteY461" fmla="*/ 0 h 1823987"/>
                  <a:gd name="connsiteX462" fmla="*/ 536609 w 4242337"/>
                  <a:gd name="connsiteY462" fmla="*/ 0 h 1823987"/>
                  <a:gd name="connsiteX463" fmla="*/ 512546 w 4242337"/>
                  <a:gd name="connsiteY463" fmla="*/ 0 h 1823987"/>
                  <a:gd name="connsiteX464" fmla="*/ 512546 w 4242337"/>
                  <a:gd name="connsiteY464" fmla="*/ 12032 h 1823987"/>
                  <a:gd name="connsiteX465" fmla="*/ 536609 w 4242337"/>
                  <a:gd name="connsiteY465" fmla="*/ 12032 h 1823987"/>
                  <a:gd name="connsiteX466" fmla="*/ 536609 w 4242337"/>
                  <a:gd name="connsiteY466" fmla="*/ 0 h 1823987"/>
                  <a:gd name="connsiteX467" fmla="*/ 536609 w 4242337"/>
                  <a:gd name="connsiteY467" fmla="*/ 0 h 1823987"/>
                  <a:gd name="connsiteX468" fmla="*/ 488482 w 4242337"/>
                  <a:gd name="connsiteY468" fmla="*/ 0 h 1823987"/>
                  <a:gd name="connsiteX469" fmla="*/ 464419 w 4242337"/>
                  <a:gd name="connsiteY469" fmla="*/ 0 h 1823987"/>
                  <a:gd name="connsiteX470" fmla="*/ 464419 w 4242337"/>
                  <a:gd name="connsiteY470" fmla="*/ 12032 h 1823987"/>
                  <a:gd name="connsiteX471" fmla="*/ 488482 w 4242337"/>
                  <a:gd name="connsiteY471" fmla="*/ 12032 h 1823987"/>
                  <a:gd name="connsiteX472" fmla="*/ 488482 w 4242337"/>
                  <a:gd name="connsiteY472" fmla="*/ 0 h 1823987"/>
                  <a:gd name="connsiteX473" fmla="*/ 488482 w 4242337"/>
                  <a:gd name="connsiteY473" fmla="*/ 0 h 1823987"/>
                  <a:gd name="connsiteX474" fmla="*/ 440356 w 4242337"/>
                  <a:gd name="connsiteY474" fmla="*/ 0 h 1823987"/>
                  <a:gd name="connsiteX475" fmla="*/ 416293 w 4242337"/>
                  <a:gd name="connsiteY475" fmla="*/ 0 h 1823987"/>
                  <a:gd name="connsiteX476" fmla="*/ 416293 w 4242337"/>
                  <a:gd name="connsiteY476" fmla="*/ 12032 h 1823987"/>
                  <a:gd name="connsiteX477" fmla="*/ 440356 w 4242337"/>
                  <a:gd name="connsiteY477" fmla="*/ 12032 h 1823987"/>
                  <a:gd name="connsiteX478" fmla="*/ 440356 w 4242337"/>
                  <a:gd name="connsiteY478" fmla="*/ 0 h 1823987"/>
                  <a:gd name="connsiteX479" fmla="*/ 440356 w 4242337"/>
                  <a:gd name="connsiteY479" fmla="*/ 0 h 1823987"/>
                  <a:gd name="connsiteX480" fmla="*/ 392230 w 4242337"/>
                  <a:gd name="connsiteY480" fmla="*/ 0 h 1823987"/>
                  <a:gd name="connsiteX481" fmla="*/ 368167 w 4242337"/>
                  <a:gd name="connsiteY481" fmla="*/ 0 h 1823987"/>
                  <a:gd name="connsiteX482" fmla="*/ 368167 w 4242337"/>
                  <a:gd name="connsiteY482" fmla="*/ 12032 h 1823987"/>
                  <a:gd name="connsiteX483" fmla="*/ 392230 w 4242337"/>
                  <a:gd name="connsiteY483" fmla="*/ 12032 h 1823987"/>
                  <a:gd name="connsiteX484" fmla="*/ 392230 w 4242337"/>
                  <a:gd name="connsiteY484" fmla="*/ 0 h 1823987"/>
                  <a:gd name="connsiteX485" fmla="*/ 392230 w 4242337"/>
                  <a:gd name="connsiteY485" fmla="*/ 0 h 1823987"/>
                  <a:gd name="connsiteX486" fmla="*/ 344103 w 4242337"/>
                  <a:gd name="connsiteY486" fmla="*/ 0 h 1823987"/>
                  <a:gd name="connsiteX487" fmla="*/ 320040 w 4242337"/>
                  <a:gd name="connsiteY487" fmla="*/ 0 h 1823987"/>
                  <a:gd name="connsiteX488" fmla="*/ 320040 w 4242337"/>
                  <a:gd name="connsiteY488" fmla="*/ 12032 h 1823987"/>
                  <a:gd name="connsiteX489" fmla="*/ 344103 w 4242337"/>
                  <a:gd name="connsiteY489" fmla="*/ 12032 h 1823987"/>
                  <a:gd name="connsiteX490" fmla="*/ 344103 w 4242337"/>
                  <a:gd name="connsiteY490" fmla="*/ 0 h 1823987"/>
                  <a:gd name="connsiteX491" fmla="*/ 344103 w 4242337"/>
                  <a:gd name="connsiteY491" fmla="*/ 0 h 1823987"/>
                  <a:gd name="connsiteX492" fmla="*/ 295977 w 4242337"/>
                  <a:gd name="connsiteY492" fmla="*/ 0 h 1823987"/>
                  <a:gd name="connsiteX493" fmla="*/ 271914 w 4242337"/>
                  <a:gd name="connsiteY493" fmla="*/ 0 h 1823987"/>
                  <a:gd name="connsiteX494" fmla="*/ 271914 w 4242337"/>
                  <a:gd name="connsiteY494" fmla="*/ 12032 h 1823987"/>
                  <a:gd name="connsiteX495" fmla="*/ 295977 w 4242337"/>
                  <a:gd name="connsiteY495" fmla="*/ 12032 h 1823987"/>
                  <a:gd name="connsiteX496" fmla="*/ 295977 w 4242337"/>
                  <a:gd name="connsiteY496" fmla="*/ 0 h 1823987"/>
                  <a:gd name="connsiteX497" fmla="*/ 295977 w 4242337"/>
                  <a:gd name="connsiteY497" fmla="*/ 0 h 1823987"/>
                  <a:gd name="connsiteX498" fmla="*/ 247851 w 4242337"/>
                  <a:gd name="connsiteY498" fmla="*/ 0 h 1823987"/>
                  <a:gd name="connsiteX499" fmla="*/ 223788 w 4242337"/>
                  <a:gd name="connsiteY499" fmla="*/ 0 h 1823987"/>
                  <a:gd name="connsiteX500" fmla="*/ 223788 w 4242337"/>
                  <a:gd name="connsiteY500" fmla="*/ 12032 h 1823987"/>
                  <a:gd name="connsiteX501" fmla="*/ 247851 w 4242337"/>
                  <a:gd name="connsiteY501" fmla="*/ 12032 h 1823987"/>
                  <a:gd name="connsiteX502" fmla="*/ 247851 w 4242337"/>
                  <a:gd name="connsiteY502" fmla="*/ 0 h 1823987"/>
                  <a:gd name="connsiteX503" fmla="*/ 247851 w 4242337"/>
                  <a:gd name="connsiteY503" fmla="*/ 0 h 1823987"/>
                  <a:gd name="connsiteX504" fmla="*/ 199724 w 4242337"/>
                  <a:gd name="connsiteY504" fmla="*/ 0 h 1823987"/>
                  <a:gd name="connsiteX505" fmla="*/ 175661 w 4242337"/>
                  <a:gd name="connsiteY505" fmla="*/ 0 h 1823987"/>
                  <a:gd name="connsiteX506" fmla="*/ 175661 w 4242337"/>
                  <a:gd name="connsiteY506" fmla="*/ 12032 h 1823987"/>
                  <a:gd name="connsiteX507" fmla="*/ 199724 w 4242337"/>
                  <a:gd name="connsiteY507" fmla="*/ 12032 h 1823987"/>
                  <a:gd name="connsiteX508" fmla="*/ 199724 w 4242337"/>
                  <a:gd name="connsiteY508" fmla="*/ 0 h 1823987"/>
                  <a:gd name="connsiteX509" fmla="*/ 199724 w 4242337"/>
                  <a:gd name="connsiteY509" fmla="*/ 0 h 1823987"/>
                  <a:gd name="connsiteX510" fmla="*/ 151598 w 4242337"/>
                  <a:gd name="connsiteY510" fmla="*/ 0 h 1823987"/>
                  <a:gd name="connsiteX511" fmla="*/ 127535 w 4242337"/>
                  <a:gd name="connsiteY511" fmla="*/ 0 h 1823987"/>
                  <a:gd name="connsiteX512" fmla="*/ 127535 w 4242337"/>
                  <a:gd name="connsiteY512" fmla="*/ 12032 h 1823987"/>
                  <a:gd name="connsiteX513" fmla="*/ 151598 w 4242337"/>
                  <a:gd name="connsiteY513" fmla="*/ 12032 h 1823987"/>
                  <a:gd name="connsiteX514" fmla="*/ 151598 w 4242337"/>
                  <a:gd name="connsiteY514" fmla="*/ 0 h 1823987"/>
                  <a:gd name="connsiteX515" fmla="*/ 151598 w 4242337"/>
                  <a:gd name="connsiteY515" fmla="*/ 0 h 1823987"/>
                  <a:gd name="connsiteX516" fmla="*/ 103472 w 4242337"/>
                  <a:gd name="connsiteY516" fmla="*/ 0 h 1823987"/>
                  <a:gd name="connsiteX517" fmla="*/ 91440 w 4242337"/>
                  <a:gd name="connsiteY517" fmla="*/ 0 h 1823987"/>
                  <a:gd name="connsiteX518" fmla="*/ 91440 w 4242337"/>
                  <a:gd name="connsiteY518" fmla="*/ 0 h 1823987"/>
                  <a:gd name="connsiteX519" fmla="*/ 91440 w 4242337"/>
                  <a:gd name="connsiteY519" fmla="*/ 12032 h 1823987"/>
                  <a:gd name="connsiteX520" fmla="*/ 103472 w 4242337"/>
                  <a:gd name="connsiteY520" fmla="*/ 12032 h 1823987"/>
                  <a:gd name="connsiteX521" fmla="*/ 103472 w 4242337"/>
                  <a:gd name="connsiteY521" fmla="*/ 12032 h 1823987"/>
                  <a:gd name="connsiteX522" fmla="*/ 103472 w 4242337"/>
                  <a:gd name="connsiteY522" fmla="*/ 12032 h 1823987"/>
                  <a:gd name="connsiteX523" fmla="*/ 103472 w 4242337"/>
                  <a:gd name="connsiteY523" fmla="*/ 3609 h 1823987"/>
                  <a:gd name="connsiteX524" fmla="*/ 103472 w 4242337"/>
                  <a:gd name="connsiteY524" fmla="*/ 0 h 1823987"/>
                  <a:gd name="connsiteX525" fmla="*/ 103472 w 4242337"/>
                  <a:gd name="connsiteY525" fmla="*/ 0 h 1823987"/>
                  <a:gd name="connsiteX526" fmla="*/ 103472 w 4242337"/>
                  <a:gd name="connsiteY526" fmla="*/ 34892 h 1823987"/>
                  <a:gd name="connsiteX527" fmla="*/ 91440 w 4242337"/>
                  <a:gd name="connsiteY527" fmla="*/ 34892 h 1823987"/>
                  <a:gd name="connsiteX528" fmla="*/ 91440 w 4242337"/>
                  <a:gd name="connsiteY528" fmla="*/ 36095 h 1823987"/>
                  <a:gd name="connsiteX529" fmla="*/ 91440 w 4242337"/>
                  <a:gd name="connsiteY529" fmla="*/ 58955 h 1823987"/>
                  <a:gd name="connsiteX530" fmla="*/ 103472 w 4242337"/>
                  <a:gd name="connsiteY530" fmla="*/ 58955 h 1823987"/>
                  <a:gd name="connsiteX531" fmla="*/ 103472 w 4242337"/>
                  <a:gd name="connsiteY531" fmla="*/ 34892 h 1823987"/>
                  <a:gd name="connsiteX532" fmla="*/ 103472 w 4242337"/>
                  <a:gd name="connsiteY532" fmla="*/ 34892 h 1823987"/>
                  <a:gd name="connsiteX533" fmla="*/ 104675 w 4242337"/>
                  <a:gd name="connsiteY533" fmla="*/ 83018 h 1823987"/>
                  <a:gd name="connsiteX534" fmla="*/ 92643 w 4242337"/>
                  <a:gd name="connsiteY534" fmla="*/ 83018 h 1823987"/>
                  <a:gd name="connsiteX535" fmla="*/ 92643 w 4242337"/>
                  <a:gd name="connsiteY535" fmla="*/ 84221 h 1823987"/>
                  <a:gd name="connsiteX536" fmla="*/ 92643 w 4242337"/>
                  <a:gd name="connsiteY536" fmla="*/ 92643 h 1823987"/>
                  <a:gd name="connsiteX537" fmla="*/ 92643 w 4242337"/>
                  <a:gd name="connsiteY537" fmla="*/ 92643 h 1823987"/>
                  <a:gd name="connsiteX538" fmla="*/ 92643 w 4242337"/>
                  <a:gd name="connsiteY538" fmla="*/ 92643 h 1823987"/>
                  <a:gd name="connsiteX539" fmla="*/ 92643 w 4242337"/>
                  <a:gd name="connsiteY539" fmla="*/ 107081 h 1823987"/>
                  <a:gd name="connsiteX540" fmla="*/ 104675 w 4242337"/>
                  <a:gd name="connsiteY540" fmla="*/ 107081 h 1823987"/>
                  <a:gd name="connsiteX541" fmla="*/ 104675 w 4242337"/>
                  <a:gd name="connsiteY541" fmla="*/ 83018 h 1823987"/>
                  <a:gd name="connsiteX542" fmla="*/ 104675 w 4242337"/>
                  <a:gd name="connsiteY542" fmla="*/ 83018 h 1823987"/>
                  <a:gd name="connsiteX543" fmla="*/ 104675 w 4242337"/>
                  <a:gd name="connsiteY543" fmla="*/ 131144 h 1823987"/>
                  <a:gd name="connsiteX544" fmla="*/ 92643 w 4242337"/>
                  <a:gd name="connsiteY544" fmla="*/ 131144 h 1823987"/>
                  <a:gd name="connsiteX545" fmla="*/ 92643 w 4242337"/>
                  <a:gd name="connsiteY545" fmla="*/ 140770 h 1823987"/>
                  <a:gd name="connsiteX546" fmla="*/ 92643 w 4242337"/>
                  <a:gd name="connsiteY546" fmla="*/ 155207 h 1823987"/>
                  <a:gd name="connsiteX547" fmla="*/ 104675 w 4242337"/>
                  <a:gd name="connsiteY547" fmla="*/ 155207 h 1823987"/>
                  <a:gd name="connsiteX548" fmla="*/ 104675 w 4242337"/>
                  <a:gd name="connsiteY548" fmla="*/ 131144 h 1823987"/>
                  <a:gd name="connsiteX549" fmla="*/ 104675 w 4242337"/>
                  <a:gd name="connsiteY549" fmla="*/ 131144 h 1823987"/>
                  <a:gd name="connsiteX550" fmla="*/ 104675 w 4242337"/>
                  <a:gd name="connsiteY550" fmla="*/ 179271 h 1823987"/>
                  <a:gd name="connsiteX551" fmla="*/ 92643 w 4242337"/>
                  <a:gd name="connsiteY551" fmla="*/ 179271 h 1823987"/>
                  <a:gd name="connsiteX552" fmla="*/ 92643 w 4242337"/>
                  <a:gd name="connsiteY552" fmla="*/ 193708 h 1823987"/>
                  <a:gd name="connsiteX553" fmla="*/ 92643 w 4242337"/>
                  <a:gd name="connsiteY553" fmla="*/ 203334 h 1823987"/>
                  <a:gd name="connsiteX554" fmla="*/ 104675 w 4242337"/>
                  <a:gd name="connsiteY554" fmla="*/ 203334 h 1823987"/>
                  <a:gd name="connsiteX555" fmla="*/ 104675 w 4242337"/>
                  <a:gd name="connsiteY555" fmla="*/ 179271 h 1823987"/>
                  <a:gd name="connsiteX556" fmla="*/ 104675 w 4242337"/>
                  <a:gd name="connsiteY556" fmla="*/ 179271 h 1823987"/>
                  <a:gd name="connsiteX557" fmla="*/ 105878 w 4242337"/>
                  <a:gd name="connsiteY557" fmla="*/ 227397 h 1823987"/>
                  <a:gd name="connsiteX558" fmla="*/ 93846 w 4242337"/>
                  <a:gd name="connsiteY558" fmla="*/ 227397 h 1823987"/>
                  <a:gd name="connsiteX559" fmla="*/ 93846 w 4242337"/>
                  <a:gd name="connsiteY559" fmla="*/ 241835 h 1823987"/>
                  <a:gd name="connsiteX560" fmla="*/ 93846 w 4242337"/>
                  <a:gd name="connsiteY560" fmla="*/ 251460 h 1823987"/>
                  <a:gd name="connsiteX561" fmla="*/ 105878 w 4242337"/>
                  <a:gd name="connsiteY561" fmla="*/ 251460 h 1823987"/>
                  <a:gd name="connsiteX562" fmla="*/ 105878 w 4242337"/>
                  <a:gd name="connsiteY562" fmla="*/ 227397 h 1823987"/>
                  <a:gd name="connsiteX563" fmla="*/ 105878 w 4242337"/>
                  <a:gd name="connsiteY563" fmla="*/ 227397 h 1823987"/>
                  <a:gd name="connsiteX564" fmla="*/ 105878 w 4242337"/>
                  <a:gd name="connsiteY564" fmla="*/ 275523 h 1823987"/>
                  <a:gd name="connsiteX565" fmla="*/ 93846 w 4242337"/>
                  <a:gd name="connsiteY565" fmla="*/ 275523 h 1823987"/>
                  <a:gd name="connsiteX566" fmla="*/ 93846 w 4242337"/>
                  <a:gd name="connsiteY566" fmla="*/ 299586 h 1823987"/>
                  <a:gd name="connsiteX567" fmla="*/ 105878 w 4242337"/>
                  <a:gd name="connsiteY567" fmla="*/ 299586 h 1823987"/>
                  <a:gd name="connsiteX568" fmla="*/ 105878 w 4242337"/>
                  <a:gd name="connsiteY568" fmla="*/ 275523 h 1823987"/>
                  <a:gd name="connsiteX569" fmla="*/ 105878 w 4242337"/>
                  <a:gd name="connsiteY569" fmla="*/ 275523 h 1823987"/>
                  <a:gd name="connsiteX570" fmla="*/ 105878 w 4242337"/>
                  <a:gd name="connsiteY570" fmla="*/ 323650 h 1823987"/>
                  <a:gd name="connsiteX571" fmla="*/ 93846 w 4242337"/>
                  <a:gd name="connsiteY571" fmla="*/ 323650 h 1823987"/>
                  <a:gd name="connsiteX572" fmla="*/ 93846 w 4242337"/>
                  <a:gd name="connsiteY572" fmla="*/ 334478 h 1823987"/>
                  <a:gd name="connsiteX573" fmla="*/ 93846 w 4242337"/>
                  <a:gd name="connsiteY573" fmla="*/ 340494 h 1823987"/>
                  <a:gd name="connsiteX574" fmla="*/ 93846 w 4242337"/>
                  <a:gd name="connsiteY574" fmla="*/ 347713 h 1823987"/>
                  <a:gd name="connsiteX575" fmla="*/ 105878 w 4242337"/>
                  <a:gd name="connsiteY575" fmla="*/ 347713 h 1823987"/>
                  <a:gd name="connsiteX576" fmla="*/ 105878 w 4242337"/>
                  <a:gd name="connsiteY576" fmla="*/ 323650 h 1823987"/>
                  <a:gd name="connsiteX577" fmla="*/ 105878 w 4242337"/>
                  <a:gd name="connsiteY577" fmla="*/ 323650 h 1823987"/>
                  <a:gd name="connsiteX578" fmla="*/ 105878 w 4242337"/>
                  <a:gd name="connsiteY578" fmla="*/ 372979 h 1823987"/>
                  <a:gd name="connsiteX579" fmla="*/ 93846 w 4242337"/>
                  <a:gd name="connsiteY579" fmla="*/ 372979 h 1823987"/>
                  <a:gd name="connsiteX580" fmla="*/ 93846 w 4242337"/>
                  <a:gd name="connsiteY580" fmla="*/ 397042 h 1823987"/>
                  <a:gd name="connsiteX581" fmla="*/ 105878 w 4242337"/>
                  <a:gd name="connsiteY581" fmla="*/ 397042 h 1823987"/>
                  <a:gd name="connsiteX582" fmla="*/ 105878 w 4242337"/>
                  <a:gd name="connsiteY582" fmla="*/ 372979 h 1823987"/>
                  <a:gd name="connsiteX583" fmla="*/ 105878 w 4242337"/>
                  <a:gd name="connsiteY583" fmla="*/ 372979 h 1823987"/>
                  <a:gd name="connsiteX584" fmla="*/ 105878 w 4242337"/>
                  <a:gd name="connsiteY584" fmla="*/ 421105 h 1823987"/>
                  <a:gd name="connsiteX585" fmla="*/ 93846 w 4242337"/>
                  <a:gd name="connsiteY585" fmla="*/ 421105 h 1823987"/>
                  <a:gd name="connsiteX586" fmla="*/ 93846 w 4242337"/>
                  <a:gd name="connsiteY586" fmla="*/ 445169 h 1823987"/>
                  <a:gd name="connsiteX587" fmla="*/ 105878 w 4242337"/>
                  <a:gd name="connsiteY587" fmla="*/ 445169 h 1823987"/>
                  <a:gd name="connsiteX588" fmla="*/ 105878 w 4242337"/>
                  <a:gd name="connsiteY588" fmla="*/ 421105 h 1823987"/>
                  <a:gd name="connsiteX589" fmla="*/ 105878 w 4242337"/>
                  <a:gd name="connsiteY589" fmla="*/ 421105 h 1823987"/>
                  <a:gd name="connsiteX590" fmla="*/ 93846 w 4242337"/>
                  <a:gd name="connsiteY590" fmla="*/ 469232 h 1823987"/>
                  <a:gd name="connsiteX591" fmla="*/ 93846 w 4242337"/>
                  <a:gd name="connsiteY591" fmla="*/ 476451 h 1823987"/>
                  <a:gd name="connsiteX592" fmla="*/ 93846 w 4242337"/>
                  <a:gd name="connsiteY592" fmla="*/ 493295 h 1823987"/>
                  <a:gd name="connsiteX593" fmla="*/ 105878 w 4242337"/>
                  <a:gd name="connsiteY593" fmla="*/ 493295 h 1823987"/>
                  <a:gd name="connsiteX594" fmla="*/ 105878 w 4242337"/>
                  <a:gd name="connsiteY594" fmla="*/ 469232 h 1823987"/>
                  <a:gd name="connsiteX595" fmla="*/ 93846 w 4242337"/>
                  <a:gd name="connsiteY595" fmla="*/ 469232 h 1823987"/>
                  <a:gd name="connsiteX596" fmla="*/ 93846 w 4242337"/>
                  <a:gd name="connsiteY596" fmla="*/ 469232 h 1823987"/>
                  <a:gd name="connsiteX597" fmla="*/ 93846 w 4242337"/>
                  <a:gd name="connsiteY597" fmla="*/ 517358 h 1823987"/>
                  <a:gd name="connsiteX598" fmla="*/ 93846 w 4242337"/>
                  <a:gd name="connsiteY598" fmla="*/ 519764 h 1823987"/>
                  <a:gd name="connsiteX599" fmla="*/ 93846 w 4242337"/>
                  <a:gd name="connsiteY599" fmla="*/ 540218 h 1823987"/>
                  <a:gd name="connsiteX600" fmla="*/ 93846 w 4242337"/>
                  <a:gd name="connsiteY600" fmla="*/ 541421 h 1823987"/>
                  <a:gd name="connsiteX601" fmla="*/ 105878 w 4242337"/>
                  <a:gd name="connsiteY601" fmla="*/ 541421 h 1823987"/>
                  <a:gd name="connsiteX602" fmla="*/ 105878 w 4242337"/>
                  <a:gd name="connsiteY602" fmla="*/ 517358 h 1823987"/>
                  <a:gd name="connsiteX603" fmla="*/ 93846 w 4242337"/>
                  <a:gd name="connsiteY603" fmla="*/ 517358 h 1823987"/>
                  <a:gd name="connsiteX604" fmla="*/ 93846 w 4242337"/>
                  <a:gd name="connsiteY604" fmla="*/ 517358 h 1823987"/>
                  <a:gd name="connsiteX605" fmla="*/ 93846 w 4242337"/>
                  <a:gd name="connsiteY605" fmla="*/ 565484 h 1823987"/>
                  <a:gd name="connsiteX606" fmla="*/ 93846 w 4242337"/>
                  <a:gd name="connsiteY606" fmla="*/ 572703 h 1823987"/>
                  <a:gd name="connsiteX607" fmla="*/ 93846 w 4242337"/>
                  <a:gd name="connsiteY607" fmla="*/ 584735 h 1823987"/>
                  <a:gd name="connsiteX608" fmla="*/ 93846 w 4242337"/>
                  <a:gd name="connsiteY608" fmla="*/ 590751 h 1823987"/>
                  <a:gd name="connsiteX609" fmla="*/ 105878 w 4242337"/>
                  <a:gd name="connsiteY609" fmla="*/ 590751 h 1823987"/>
                  <a:gd name="connsiteX610" fmla="*/ 105878 w 4242337"/>
                  <a:gd name="connsiteY610" fmla="*/ 566688 h 1823987"/>
                  <a:gd name="connsiteX611" fmla="*/ 93846 w 4242337"/>
                  <a:gd name="connsiteY611" fmla="*/ 565484 h 1823987"/>
                  <a:gd name="connsiteX612" fmla="*/ 93846 w 4242337"/>
                  <a:gd name="connsiteY612" fmla="*/ 565484 h 1823987"/>
                  <a:gd name="connsiteX613" fmla="*/ 93846 w 4242337"/>
                  <a:gd name="connsiteY613" fmla="*/ 613611 h 1823987"/>
                  <a:gd name="connsiteX614" fmla="*/ 93846 w 4242337"/>
                  <a:gd name="connsiteY614" fmla="*/ 619627 h 1823987"/>
                  <a:gd name="connsiteX615" fmla="*/ 93846 w 4242337"/>
                  <a:gd name="connsiteY615" fmla="*/ 629252 h 1823987"/>
                  <a:gd name="connsiteX616" fmla="*/ 93846 w 4242337"/>
                  <a:gd name="connsiteY616" fmla="*/ 629252 h 1823987"/>
                  <a:gd name="connsiteX617" fmla="*/ 93846 w 4242337"/>
                  <a:gd name="connsiteY617" fmla="*/ 629252 h 1823987"/>
                  <a:gd name="connsiteX618" fmla="*/ 93846 w 4242337"/>
                  <a:gd name="connsiteY618" fmla="*/ 637674 h 1823987"/>
                  <a:gd name="connsiteX619" fmla="*/ 105878 w 4242337"/>
                  <a:gd name="connsiteY619" fmla="*/ 637674 h 1823987"/>
                  <a:gd name="connsiteX620" fmla="*/ 105878 w 4242337"/>
                  <a:gd name="connsiteY620" fmla="*/ 613611 h 1823987"/>
                  <a:gd name="connsiteX621" fmla="*/ 93846 w 4242337"/>
                  <a:gd name="connsiteY621" fmla="*/ 613611 h 1823987"/>
                  <a:gd name="connsiteX622" fmla="*/ 93846 w 4242337"/>
                  <a:gd name="connsiteY622" fmla="*/ 613611 h 1823987"/>
                  <a:gd name="connsiteX623" fmla="*/ 92643 w 4242337"/>
                  <a:gd name="connsiteY623" fmla="*/ 661737 h 1823987"/>
                  <a:gd name="connsiteX624" fmla="*/ 92643 w 4242337"/>
                  <a:gd name="connsiteY624" fmla="*/ 685800 h 1823987"/>
                  <a:gd name="connsiteX625" fmla="*/ 104675 w 4242337"/>
                  <a:gd name="connsiteY625" fmla="*/ 685800 h 1823987"/>
                  <a:gd name="connsiteX626" fmla="*/ 104675 w 4242337"/>
                  <a:gd name="connsiteY626" fmla="*/ 661737 h 1823987"/>
                  <a:gd name="connsiteX627" fmla="*/ 92643 w 4242337"/>
                  <a:gd name="connsiteY627" fmla="*/ 661737 h 1823987"/>
                  <a:gd name="connsiteX628" fmla="*/ 92643 w 4242337"/>
                  <a:gd name="connsiteY628" fmla="*/ 661737 h 1823987"/>
                  <a:gd name="connsiteX629" fmla="*/ 92643 w 4242337"/>
                  <a:gd name="connsiteY629" fmla="*/ 709863 h 1823987"/>
                  <a:gd name="connsiteX630" fmla="*/ 92643 w 4242337"/>
                  <a:gd name="connsiteY630" fmla="*/ 733927 h 1823987"/>
                  <a:gd name="connsiteX631" fmla="*/ 104675 w 4242337"/>
                  <a:gd name="connsiteY631" fmla="*/ 733927 h 1823987"/>
                  <a:gd name="connsiteX632" fmla="*/ 104675 w 4242337"/>
                  <a:gd name="connsiteY632" fmla="*/ 709863 h 1823987"/>
                  <a:gd name="connsiteX633" fmla="*/ 92643 w 4242337"/>
                  <a:gd name="connsiteY633" fmla="*/ 709863 h 1823987"/>
                  <a:gd name="connsiteX634" fmla="*/ 92643 w 4242337"/>
                  <a:gd name="connsiteY634" fmla="*/ 709863 h 1823987"/>
                  <a:gd name="connsiteX635" fmla="*/ 92643 w 4242337"/>
                  <a:gd name="connsiteY635" fmla="*/ 757990 h 1823987"/>
                  <a:gd name="connsiteX636" fmla="*/ 92643 w 4242337"/>
                  <a:gd name="connsiteY636" fmla="*/ 773631 h 1823987"/>
                  <a:gd name="connsiteX637" fmla="*/ 92643 w 4242337"/>
                  <a:gd name="connsiteY637" fmla="*/ 782053 h 1823987"/>
                  <a:gd name="connsiteX638" fmla="*/ 104675 w 4242337"/>
                  <a:gd name="connsiteY638" fmla="*/ 782053 h 1823987"/>
                  <a:gd name="connsiteX639" fmla="*/ 104675 w 4242337"/>
                  <a:gd name="connsiteY639" fmla="*/ 757990 h 1823987"/>
                  <a:gd name="connsiteX640" fmla="*/ 92643 w 4242337"/>
                  <a:gd name="connsiteY640" fmla="*/ 757990 h 1823987"/>
                  <a:gd name="connsiteX641" fmla="*/ 92643 w 4242337"/>
                  <a:gd name="connsiteY641" fmla="*/ 757990 h 1823987"/>
                  <a:gd name="connsiteX642" fmla="*/ 91440 w 4242337"/>
                  <a:gd name="connsiteY642" fmla="*/ 806116 h 1823987"/>
                  <a:gd name="connsiteX643" fmla="*/ 91440 w 4242337"/>
                  <a:gd name="connsiteY643" fmla="*/ 810929 h 1823987"/>
                  <a:gd name="connsiteX644" fmla="*/ 91440 w 4242337"/>
                  <a:gd name="connsiteY644" fmla="*/ 810929 h 1823987"/>
                  <a:gd name="connsiteX645" fmla="*/ 91440 w 4242337"/>
                  <a:gd name="connsiteY645" fmla="*/ 812132 h 1823987"/>
                  <a:gd name="connsiteX646" fmla="*/ 91440 w 4242337"/>
                  <a:gd name="connsiteY646" fmla="*/ 813335 h 1823987"/>
                  <a:gd name="connsiteX647" fmla="*/ 91440 w 4242337"/>
                  <a:gd name="connsiteY647" fmla="*/ 813335 h 1823987"/>
                  <a:gd name="connsiteX648" fmla="*/ 91440 w 4242337"/>
                  <a:gd name="connsiteY648" fmla="*/ 830179 h 1823987"/>
                  <a:gd name="connsiteX649" fmla="*/ 103472 w 4242337"/>
                  <a:gd name="connsiteY649" fmla="*/ 830179 h 1823987"/>
                  <a:gd name="connsiteX650" fmla="*/ 103472 w 4242337"/>
                  <a:gd name="connsiteY650" fmla="*/ 806116 h 1823987"/>
                  <a:gd name="connsiteX651" fmla="*/ 91440 w 4242337"/>
                  <a:gd name="connsiteY651" fmla="*/ 806116 h 1823987"/>
                  <a:gd name="connsiteX652" fmla="*/ 91440 w 4242337"/>
                  <a:gd name="connsiteY652" fmla="*/ 806116 h 1823987"/>
                  <a:gd name="connsiteX653" fmla="*/ 90237 w 4242337"/>
                  <a:gd name="connsiteY653" fmla="*/ 854242 h 1823987"/>
                  <a:gd name="connsiteX654" fmla="*/ 90237 w 4242337"/>
                  <a:gd name="connsiteY654" fmla="*/ 878306 h 1823987"/>
                  <a:gd name="connsiteX655" fmla="*/ 102268 w 4242337"/>
                  <a:gd name="connsiteY655" fmla="*/ 878306 h 1823987"/>
                  <a:gd name="connsiteX656" fmla="*/ 102268 w 4242337"/>
                  <a:gd name="connsiteY656" fmla="*/ 854242 h 1823987"/>
                  <a:gd name="connsiteX657" fmla="*/ 90237 w 4242337"/>
                  <a:gd name="connsiteY657" fmla="*/ 854242 h 1823987"/>
                  <a:gd name="connsiteX658" fmla="*/ 90237 w 4242337"/>
                  <a:gd name="connsiteY658" fmla="*/ 854242 h 1823987"/>
                  <a:gd name="connsiteX659" fmla="*/ 90237 w 4242337"/>
                  <a:gd name="connsiteY659" fmla="*/ 902369 h 1823987"/>
                  <a:gd name="connsiteX660" fmla="*/ 90237 w 4242337"/>
                  <a:gd name="connsiteY660" fmla="*/ 902369 h 1823987"/>
                  <a:gd name="connsiteX661" fmla="*/ 90237 w 4242337"/>
                  <a:gd name="connsiteY661" fmla="*/ 904775 h 1823987"/>
                  <a:gd name="connsiteX662" fmla="*/ 90237 w 4242337"/>
                  <a:gd name="connsiteY662" fmla="*/ 907181 h 1823987"/>
                  <a:gd name="connsiteX663" fmla="*/ 90237 w 4242337"/>
                  <a:gd name="connsiteY663" fmla="*/ 908385 h 1823987"/>
                  <a:gd name="connsiteX664" fmla="*/ 90237 w 4242337"/>
                  <a:gd name="connsiteY664" fmla="*/ 909588 h 1823987"/>
                  <a:gd name="connsiteX665" fmla="*/ 90237 w 4242337"/>
                  <a:gd name="connsiteY665" fmla="*/ 911994 h 1823987"/>
                  <a:gd name="connsiteX666" fmla="*/ 90237 w 4242337"/>
                  <a:gd name="connsiteY666" fmla="*/ 911994 h 1823987"/>
                  <a:gd name="connsiteX667" fmla="*/ 90237 w 4242337"/>
                  <a:gd name="connsiteY667" fmla="*/ 926432 h 1823987"/>
                  <a:gd name="connsiteX668" fmla="*/ 102268 w 4242337"/>
                  <a:gd name="connsiteY668" fmla="*/ 926432 h 1823987"/>
                  <a:gd name="connsiteX669" fmla="*/ 102268 w 4242337"/>
                  <a:gd name="connsiteY669" fmla="*/ 902369 h 1823987"/>
                  <a:gd name="connsiteX670" fmla="*/ 90237 w 4242337"/>
                  <a:gd name="connsiteY670" fmla="*/ 902369 h 1823987"/>
                  <a:gd name="connsiteX671" fmla="*/ 90237 w 4242337"/>
                  <a:gd name="connsiteY671" fmla="*/ 902369 h 1823987"/>
                  <a:gd name="connsiteX672" fmla="*/ 89034 w 4242337"/>
                  <a:gd name="connsiteY672" fmla="*/ 950495 h 1823987"/>
                  <a:gd name="connsiteX673" fmla="*/ 89034 w 4242337"/>
                  <a:gd name="connsiteY673" fmla="*/ 950495 h 1823987"/>
                  <a:gd name="connsiteX674" fmla="*/ 89034 w 4242337"/>
                  <a:gd name="connsiteY674" fmla="*/ 961324 h 1823987"/>
                  <a:gd name="connsiteX675" fmla="*/ 89034 w 4242337"/>
                  <a:gd name="connsiteY675" fmla="*/ 974558 h 1823987"/>
                  <a:gd name="connsiteX676" fmla="*/ 101065 w 4242337"/>
                  <a:gd name="connsiteY676" fmla="*/ 974558 h 1823987"/>
                  <a:gd name="connsiteX677" fmla="*/ 101065 w 4242337"/>
                  <a:gd name="connsiteY677" fmla="*/ 950495 h 1823987"/>
                  <a:gd name="connsiteX678" fmla="*/ 89034 w 4242337"/>
                  <a:gd name="connsiteY678" fmla="*/ 950495 h 1823987"/>
                  <a:gd name="connsiteX679" fmla="*/ 89034 w 4242337"/>
                  <a:gd name="connsiteY679" fmla="*/ 950495 h 1823987"/>
                  <a:gd name="connsiteX680" fmla="*/ 87831 w 4242337"/>
                  <a:gd name="connsiteY680" fmla="*/ 997418 h 1823987"/>
                  <a:gd name="connsiteX681" fmla="*/ 87831 w 4242337"/>
                  <a:gd name="connsiteY681" fmla="*/ 997418 h 1823987"/>
                  <a:gd name="connsiteX682" fmla="*/ 87831 w 4242337"/>
                  <a:gd name="connsiteY682" fmla="*/ 1014262 h 1823987"/>
                  <a:gd name="connsiteX683" fmla="*/ 87831 w 4242337"/>
                  <a:gd name="connsiteY683" fmla="*/ 1021481 h 1823987"/>
                  <a:gd name="connsiteX684" fmla="*/ 99862 w 4242337"/>
                  <a:gd name="connsiteY684" fmla="*/ 1021481 h 1823987"/>
                  <a:gd name="connsiteX685" fmla="*/ 101065 w 4242337"/>
                  <a:gd name="connsiteY685" fmla="*/ 997418 h 1823987"/>
                  <a:gd name="connsiteX686" fmla="*/ 87831 w 4242337"/>
                  <a:gd name="connsiteY686" fmla="*/ 997418 h 1823987"/>
                  <a:gd name="connsiteX687" fmla="*/ 87831 w 4242337"/>
                  <a:gd name="connsiteY687" fmla="*/ 997418 h 1823987"/>
                  <a:gd name="connsiteX688" fmla="*/ 86627 w 4242337"/>
                  <a:gd name="connsiteY688" fmla="*/ 1045545 h 1823987"/>
                  <a:gd name="connsiteX689" fmla="*/ 85424 w 4242337"/>
                  <a:gd name="connsiteY689" fmla="*/ 1069608 h 1823987"/>
                  <a:gd name="connsiteX690" fmla="*/ 97456 w 4242337"/>
                  <a:gd name="connsiteY690" fmla="*/ 1069608 h 1823987"/>
                  <a:gd name="connsiteX691" fmla="*/ 98659 w 4242337"/>
                  <a:gd name="connsiteY691" fmla="*/ 1045545 h 1823987"/>
                  <a:gd name="connsiteX692" fmla="*/ 86627 w 4242337"/>
                  <a:gd name="connsiteY692" fmla="*/ 1045545 h 1823987"/>
                  <a:gd name="connsiteX693" fmla="*/ 86627 w 4242337"/>
                  <a:gd name="connsiteY693" fmla="*/ 1045545 h 1823987"/>
                  <a:gd name="connsiteX694" fmla="*/ 85424 w 4242337"/>
                  <a:gd name="connsiteY694" fmla="*/ 1093671 h 1823987"/>
                  <a:gd name="connsiteX695" fmla="*/ 84221 w 4242337"/>
                  <a:gd name="connsiteY695" fmla="*/ 1117734 h 1823987"/>
                  <a:gd name="connsiteX696" fmla="*/ 96253 w 4242337"/>
                  <a:gd name="connsiteY696" fmla="*/ 1117734 h 1823987"/>
                  <a:gd name="connsiteX697" fmla="*/ 97456 w 4242337"/>
                  <a:gd name="connsiteY697" fmla="*/ 1093671 h 1823987"/>
                  <a:gd name="connsiteX698" fmla="*/ 85424 w 4242337"/>
                  <a:gd name="connsiteY698" fmla="*/ 1093671 h 1823987"/>
                  <a:gd name="connsiteX699" fmla="*/ 85424 w 4242337"/>
                  <a:gd name="connsiteY699" fmla="*/ 1093671 h 1823987"/>
                  <a:gd name="connsiteX700" fmla="*/ 83018 w 4242337"/>
                  <a:gd name="connsiteY700" fmla="*/ 1141797 h 1823987"/>
                  <a:gd name="connsiteX701" fmla="*/ 83018 w 4242337"/>
                  <a:gd name="connsiteY701" fmla="*/ 1158641 h 1823987"/>
                  <a:gd name="connsiteX702" fmla="*/ 83018 w 4242337"/>
                  <a:gd name="connsiteY702" fmla="*/ 1165860 h 1823987"/>
                  <a:gd name="connsiteX703" fmla="*/ 95050 w 4242337"/>
                  <a:gd name="connsiteY703" fmla="*/ 1165860 h 1823987"/>
                  <a:gd name="connsiteX704" fmla="*/ 96253 w 4242337"/>
                  <a:gd name="connsiteY704" fmla="*/ 1141797 h 1823987"/>
                  <a:gd name="connsiteX705" fmla="*/ 83018 w 4242337"/>
                  <a:gd name="connsiteY705" fmla="*/ 1141797 h 1823987"/>
                  <a:gd name="connsiteX706" fmla="*/ 83018 w 4242337"/>
                  <a:gd name="connsiteY706" fmla="*/ 1141797 h 1823987"/>
                  <a:gd name="connsiteX707" fmla="*/ 81815 w 4242337"/>
                  <a:gd name="connsiteY707" fmla="*/ 1189924 h 1823987"/>
                  <a:gd name="connsiteX708" fmla="*/ 80612 w 4242337"/>
                  <a:gd name="connsiteY708" fmla="*/ 1210377 h 1823987"/>
                  <a:gd name="connsiteX709" fmla="*/ 80612 w 4242337"/>
                  <a:gd name="connsiteY709" fmla="*/ 1213987 h 1823987"/>
                  <a:gd name="connsiteX710" fmla="*/ 92643 w 4242337"/>
                  <a:gd name="connsiteY710" fmla="*/ 1213987 h 1823987"/>
                  <a:gd name="connsiteX711" fmla="*/ 93846 w 4242337"/>
                  <a:gd name="connsiteY711" fmla="*/ 1189924 h 1823987"/>
                  <a:gd name="connsiteX712" fmla="*/ 81815 w 4242337"/>
                  <a:gd name="connsiteY712" fmla="*/ 1189924 h 1823987"/>
                  <a:gd name="connsiteX713" fmla="*/ 81815 w 4242337"/>
                  <a:gd name="connsiteY713" fmla="*/ 1189924 h 1823987"/>
                  <a:gd name="connsiteX714" fmla="*/ 79408 w 4242337"/>
                  <a:gd name="connsiteY714" fmla="*/ 1238050 h 1823987"/>
                  <a:gd name="connsiteX715" fmla="*/ 79408 w 4242337"/>
                  <a:gd name="connsiteY715" fmla="*/ 1248878 h 1823987"/>
                  <a:gd name="connsiteX716" fmla="*/ 79408 w 4242337"/>
                  <a:gd name="connsiteY716" fmla="*/ 1248878 h 1823987"/>
                  <a:gd name="connsiteX717" fmla="*/ 79408 w 4242337"/>
                  <a:gd name="connsiteY717" fmla="*/ 1248878 h 1823987"/>
                  <a:gd name="connsiteX718" fmla="*/ 79408 w 4242337"/>
                  <a:gd name="connsiteY718" fmla="*/ 1259707 h 1823987"/>
                  <a:gd name="connsiteX719" fmla="*/ 79408 w 4242337"/>
                  <a:gd name="connsiteY719" fmla="*/ 1259707 h 1823987"/>
                  <a:gd name="connsiteX720" fmla="*/ 79408 w 4242337"/>
                  <a:gd name="connsiteY720" fmla="*/ 1259707 h 1823987"/>
                  <a:gd name="connsiteX721" fmla="*/ 79408 w 4242337"/>
                  <a:gd name="connsiteY721" fmla="*/ 1259707 h 1823987"/>
                  <a:gd name="connsiteX722" fmla="*/ 91440 w 4242337"/>
                  <a:gd name="connsiteY722" fmla="*/ 1259707 h 1823987"/>
                  <a:gd name="connsiteX723" fmla="*/ 92643 w 4242337"/>
                  <a:gd name="connsiteY723" fmla="*/ 1235644 h 1823987"/>
                  <a:gd name="connsiteX724" fmla="*/ 79408 w 4242337"/>
                  <a:gd name="connsiteY724" fmla="*/ 1238050 h 1823987"/>
                  <a:gd name="connsiteX725" fmla="*/ 79408 w 4242337"/>
                  <a:gd name="connsiteY725" fmla="*/ 1238050 h 1823987"/>
                  <a:gd name="connsiteX726" fmla="*/ 77002 w 4242337"/>
                  <a:gd name="connsiteY726" fmla="*/ 1286176 h 1823987"/>
                  <a:gd name="connsiteX727" fmla="*/ 75799 w 4242337"/>
                  <a:gd name="connsiteY727" fmla="*/ 1304224 h 1823987"/>
                  <a:gd name="connsiteX728" fmla="*/ 75799 w 4242337"/>
                  <a:gd name="connsiteY728" fmla="*/ 1310239 h 1823987"/>
                  <a:gd name="connsiteX729" fmla="*/ 87831 w 4242337"/>
                  <a:gd name="connsiteY729" fmla="*/ 1311442 h 1823987"/>
                  <a:gd name="connsiteX730" fmla="*/ 89034 w 4242337"/>
                  <a:gd name="connsiteY730" fmla="*/ 1287379 h 1823987"/>
                  <a:gd name="connsiteX731" fmla="*/ 77002 w 4242337"/>
                  <a:gd name="connsiteY731" fmla="*/ 1286176 h 1823987"/>
                  <a:gd name="connsiteX732" fmla="*/ 77002 w 4242337"/>
                  <a:gd name="connsiteY732" fmla="*/ 1286176 h 1823987"/>
                  <a:gd name="connsiteX733" fmla="*/ 74596 w 4242337"/>
                  <a:gd name="connsiteY733" fmla="*/ 1334303 h 1823987"/>
                  <a:gd name="connsiteX734" fmla="*/ 73393 w 4242337"/>
                  <a:gd name="connsiteY734" fmla="*/ 1358366 h 1823987"/>
                  <a:gd name="connsiteX735" fmla="*/ 85424 w 4242337"/>
                  <a:gd name="connsiteY735" fmla="*/ 1359569 h 1823987"/>
                  <a:gd name="connsiteX736" fmla="*/ 86627 w 4242337"/>
                  <a:gd name="connsiteY736" fmla="*/ 1335506 h 1823987"/>
                  <a:gd name="connsiteX737" fmla="*/ 74596 w 4242337"/>
                  <a:gd name="connsiteY737" fmla="*/ 1334303 h 1823987"/>
                  <a:gd name="connsiteX738" fmla="*/ 74596 w 4242337"/>
                  <a:gd name="connsiteY738" fmla="*/ 1334303 h 1823987"/>
                  <a:gd name="connsiteX739" fmla="*/ 72190 w 4242337"/>
                  <a:gd name="connsiteY739" fmla="*/ 1382429 h 1823987"/>
                  <a:gd name="connsiteX740" fmla="*/ 70986 w 4242337"/>
                  <a:gd name="connsiteY740" fmla="*/ 1406492 h 1823987"/>
                  <a:gd name="connsiteX741" fmla="*/ 83018 w 4242337"/>
                  <a:gd name="connsiteY741" fmla="*/ 1407695 h 1823987"/>
                  <a:gd name="connsiteX742" fmla="*/ 84221 w 4242337"/>
                  <a:gd name="connsiteY742" fmla="*/ 1383632 h 1823987"/>
                  <a:gd name="connsiteX743" fmla="*/ 72190 w 4242337"/>
                  <a:gd name="connsiteY743" fmla="*/ 1382429 h 1823987"/>
                  <a:gd name="connsiteX744" fmla="*/ 72190 w 4242337"/>
                  <a:gd name="connsiteY744" fmla="*/ 1382429 h 1823987"/>
                  <a:gd name="connsiteX745" fmla="*/ 69783 w 4242337"/>
                  <a:gd name="connsiteY745" fmla="*/ 1430555 h 1823987"/>
                  <a:gd name="connsiteX746" fmla="*/ 69783 w 4242337"/>
                  <a:gd name="connsiteY746" fmla="*/ 1436571 h 1823987"/>
                  <a:gd name="connsiteX747" fmla="*/ 69783 w 4242337"/>
                  <a:gd name="connsiteY747" fmla="*/ 1436571 h 1823987"/>
                  <a:gd name="connsiteX748" fmla="*/ 69783 w 4242337"/>
                  <a:gd name="connsiteY748" fmla="*/ 1436571 h 1823987"/>
                  <a:gd name="connsiteX749" fmla="*/ 69783 w 4242337"/>
                  <a:gd name="connsiteY749" fmla="*/ 1436571 h 1823987"/>
                  <a:gd name="connsiteX750" fmla="*/ 69783 w 4242337"/>
                  <a:gd name="connsiteY750" fmla="*/ 1436571 h 1823987"/>
                  <a:gd name="connsiteX751" fmla="*/ 69783 w 4242337"/>
                  <a:gd name="connsiteY751" fmla="*/ 1437774 h 1823987"/>
                  <a:gd name="connsiteX752" fmla="*/ 69783 w 4242337"/>
                  <a:gd name="connsiteY752" fmla="*/ 1437774 h 1823987"/>
                  <a:gd name="connsiteX753" fmla="*/ 68580 w 4242337"/>
                  <a:gd name="connsiteY753" fmla="*/ 1453415 h 1823987"/>
                  <a:gd name="connsiteX754" fmla="*/ 80612 w 4242337"/>
                  <a:gd name="connsiteY754" fmla="*/ 1454618 h 1823987"/>
                  <a:gd name="connsiteX755" fmla="*/ 81815 w 4242337"/>
                  <a:gd name="connsiteY755" fmla="*/ 1430555 h 1823987"/>
                  <a:gd name="connsiteX756" fmla="*/ 69783 w 4242337"/>
                  <a:gd name="connsiteY756" fmla="*/ 1430555 h 1823987"/>
                  <a:gd name="connsiteX757" fmla="*/ 69783 w 4242337"/>
                  <a:gd name="connsiteY757" fmla="*/ 1430555 h 1823987"/>
                  <a:gd name="connsiteX758" fmla="*/ 66174 w 4242337"/>
                  <a:gd name="connsiteY758" fmla="*/ 1478682 h 1823987"/>
                  <a:gd name="connsiteX759" fmla="*/ 66174 w 4242337"/>
                  <a:gd name="connsiteY759" fmla="*/ 1478682 h 1823987"/>
                  <a:gd name="connsiteX760" fmla="*/ 66174 w 4242337"/>
                  <a:gd name="connsiteY760" fmla="*/ 1478682 h 1823987"/>
                  <a:gd name="connsiteX761" fmla="*/ 64971 w 4242337"/>
                  <a:gd name="connsiteY761" fmla="*/ 1489510 h 1823987"/>
                  <a:gd name="connsiteX762" fmla="*/ 64971 w 4242337"/>
                  <a:gd name="connsiteY762" fmla="*/ 1489510 h 1823987"/>
                  <a:gd name="connsiteX763" fmla="*/ 64971 w 4242337"/>
                  <a:gd name="connsiteY763" fmla="*/ 1489510 h 1823987"/>
                  <a:gd name="connsiteX764" fmla="*/ 63767 w 4242337"/>
                  <a:gd name="connsiteY764" fmla="*/ 1502745 h 1823987"/>
                  <a:gd name="connsiteX765" fmla="*/ 75799 w 4242337"/>
                  <a:gd name="connsiteY765" fmla="*/ 1503948 h 1823987"/>
                  <a:gd name="connsiteX766" fmla="*/ 78205 w 4242337"/>
                  <a:gd name="connsiteY766" fmla="*/ 1479885 h 1823987"/>
                  <a:gd name="connsiteX767" fmla="*/ 66174 w 4242337"/>
                  <a:gd name="connsiteY767" fmla="*/ 1478682 h 1823987"/>
                  <a:gd name="connsiteX768" fmla="*/ 66174 w 4242337"/>
                  <a:gd name="connsiteY768" fmla="*/ 1478682 h 1823987"/>
                  <a:gd name="connsiteX769" fmla="*/ 61361 w 4242337"/>
                  <a:gd name="connsiteY769" fmla="*/ 1526808 h 1823987"/>
                  <a:gd name="connsiteX770" fmla="*/ 61361 w 4242337"/>
                  <a:gd name="connsiteY770" fmla="*/ 1529214 h 1823987"/>
                  <a:gd name="connsiteX771" fmla="*/ 60158 w 4242337"/>
                  <a:gd name="connsiteY771" fmla="*/ 1536433 h 1823987"/>
                  <a:gd name="connsiteX772" fmla="*/ 60158 w 4242337"/>
                  <a:gd name="connsiteY772" fmla="*/ 1536433 h 1823987"/>
                  <a:gd name="connsiteX773" fmla="*/ 60158 w 4242337"/>
                  <a:gd name="connsiteY773" fmla="*/ 1536433 h 1823987"/>
                  <a:gd name="connsiteX774" fmla="*/ 60158 w 4242337"/>
                  <a:gd name="connsiteY774" fmla="*/ 1536433 h 1823987"/>
                  <a:gd name="connsiteX775" fmla="*/ 60158 w 4242337"/>
                  <a:gd name="connsiteY775" fmla="*/ 1536433 h 1823987"/>
                  <a:gd name="connsiteX776" fmla="*/ 58955 w 4242337"/>
                  <a:gd name="connsiteY776" fmla="*/ 1550871 h 1823987"/>
                  <a:gd name="connsiteX777" fmla="*/ 70986 w 4242337"/>
                  <a:gd name="connsiteY777" fmla="*/ 1552074 h 1823987"/>
                  <a:gd name="connsiteX778" fmla="*/ 73393 w 4242337"/>
                  <a:gd name="connsiteY778" fmla="*/ 1528011 h 1823987"/>
                  <a:gd name="connsiteX779" fmla="*/ 61361 w 4242337"/>
                  <a:gd name="connsiteY779" fmla="*/ 1526808 h 1823987"/>
                  <a:gd name="connsiteX780" fmla="*/ 61361 w 4242337"/>
                  <a:gd name="connsiteY780" fmla="*/ 1526808 h 1823987"/>
                  <a:gd name="connsiteX781" fmla="*/ 57752 w 4242337"/>
                  <a:gd name="connsiteY781" fmla="*/ 1574934 h 1823987"/>
                  <a:gd name="connsiteX782" fmla="*/ 57752 w 4242337"/>
                  <a:gd name="connsiteY782" fmla="*/ 1579747 h 1823987"/>
                  <a:gd name="connsiteX783" fmla="*/ 57752 w 4242337"/>
                  <a:gd name="connsiteY783" fmla="*/ 1579747 h 1823987"/>
                  <a:gd name="connsiteX784" fmla="*/ 57752 w 4242337"/>
                  <a:gd name="connsiteY784" fmla="*/ 1579747 h 1823987"/>
                  <a:gd name="connsiteX785" fmla="*/ 57752 w 4242337"/>
                  <a:gd name="connsiteY785" fmla="*/ 1579747 h 1823987"/>
                  <a:gd name="connsiteX786" fmla="*/ 57752 w 4242337"/>
                  <a:gd name="connsiteY786" fmla="*/ 1579747 h 1823987"/>
                  <a:gd name="connsiteX787" fmla="*/ 55345 w 4242337"/>
                  <a:gd name="connsiteY787" fmla="*/ 1598997 h 1823987"/>
                  <a:gd name="connsiteX788" fmla="*/ 67377 w 4242337"/>
                  <a:gd name="connsiteY788" fmla="*/ 1600200 h 1823987"/>
                  <a:gd name="connsiteX789" fmla="*/ 69783 w 4242337"/>
                  <a:gd name="connsiteY789" fmla="*/ 1576137 h 1823987"/>
                  <a:gd name="connsiteX790" fmla="*/ 57752 w 4242337"/>
                  <a:gd name="connsiteY790" fmla="*/ 1574934 h 1823987"/>
                  <a:gd name="connsiteX791" fmla="*/ 57752 w 4242337"/>
                  <a:gd name="connsiteY791" fmla="*/ 1574934 h 1823987"/>
                  <a:gd name="connsiteX792" fmla="*/ 51736 w 4242337"/>
                  <a:gd name="connsiteY792" fmla="*/ 1621857 h 1823987"/>
                  <a:gd name="connsiteX793" fmla="*/ 51736 w 4242337"/>
                  <a:gd name="connsiteY793" fmla="*/ 1626670 h 1823987"/>
                  <a:gd name="connsiteX794" fmla="*/ 51736 w 4242337"/>
                  <a:gd name="connsiteY794" fmla="*/ 1626670 h 1823987"/>
                  <a:gd name="connsiteX795" fmla="*/ 51736 w 4242337"/>
                  <a:gd name="connsiteY795" fmla="*/ 1626670 h 1823987"/>
                  <a:gd name="connsiteX796" fmla="*/ 49330 w 4242337"/>
                  <a:gd name="connsiteY796" fmla="*/ 1644717 h 1823987"/>
                  <a:gd name="connsiteX797" fmla="*/ 49330 w 4242337"/>
                  <a:gd name="connsiteY797" fmla="*/ 1645921 h 1823987"/>
                  <a:gd name="connsiteX798" fmla="*/ 61361 w 4242337"/>
                  <a:gd name="connsiteY798" fmla="*/ 1647124 h 1823987"/>
                  <a:gd name="connsiteX799" fmla="*/ 64971 w 4242337"/>
                  <a:gd name="connsiteY799" fmla="*/ 1623061 h 1823987"/>
                  <a:gd name="connsiteX800" fmla="*/ 51736 w 4242337"/>
                  <a:gd name="connsiteY800" fmla="*/ 1621857 h 1823987"/>
                  <a:gd name="connsiteX801" fmla="*/ 51736 w 4242337"/>
                  <a:gd name="connsiteY801" fmla="*/ 1621857 h 1823987"/>
                  <a:gd name="connsiteX802" fmla="*/ 45720 w 4242337"/>
                  <a:gd name="connsiteY802" fmla="*/ 1669984 h 1823987"/>
                  <a:gd name="connsiteX803" fmla="*/ 44517 w 4242337"/>
                  <a:gd name="connsiteY803" fmla="*/ 1675999 h 1823987"/>
                  <a:gd name="connsiteX804" fmla="*/ 42111 w 4242337"/>
                  <a:gd name="connsiteY804" fmla="*/ 1689234 h 1823987"/>
                  <a:gd name="connsiteX805" fmla="*/ 42111 w 4242337"/>
                  <a:gd name="connsiteY805" fmla="*/ 1689234 h 1823987"/>
                  <a:gd name="connsiteX806" fmla="*/ 42111 w 4242337"/>
                  <a:gd name="connsiteY806" fmla="*/ 1689234 h 1823987"/>
                  <a:gd name="connsiteX807" fmla="*/ 40907 w 4242337"/>
                  <a:gd name="connsiteY807" fmla="*/ 1692844 h 1823987"/>
                  <a:gd name="connsiteX808" fmla="*/ 52939 w 4242337"/>
                  <a:gd name="connsiteY808" fmla="*/ 1695250 h 1823987"/>
                  <a:gd name="connsiteX809" fmla="*/ 56548 w 4242337"/>
                  <a:gd name="connsiteY809" fmla="*/ 1671187 h 1823987"/>
                  <a:gd name="connsiteX810" fmla="*/ 45720 w 4242337"/>
                  <a:gd name="connsiteY810" fmla="*/ 1669984 h 1823987"/>
                  <a:gd name="connsiteX811" fmla="*/ 45720 w 4242337"/>
                  <a:gd name="connsiteY811" fmla="*/ 1669984 h 1823987"/>
                  <a:gd name="connsiteX812" fmla="*/ 37298 w 4242337"/>
                  <a:gd name="connsiteY812" fmla="*/ 1718110 h 1823987"/>
                  <a:gd name="connsiteX813" fmla="*/ 33688 w 4242337"/>
                  <a:gd name="connsiteY813" fmla="*/ 1733751 h 1823987"/>
                  <a:gd name="connsiteX814" fmla="*/ 33688 w 4242337"/>
                  <a:gd name="connsiteY814" fmla="*/ 1733751 h 1823987"/>
                  <a:gd name="connsiteX815" fmla="*/ 33688 w 4242337"/>
                  <a:gd name="connsiteY815" fmla="*/ 1733751 h 1823987"/>
                  <a:gd name="connsiteX816" fmla="*/ 32485 w 4242337"/>
                  <a:gd name="connsiteY816" fmla="*/ 1740970 h 1823987"/>
                  <a:gd name="connsiteX817" fmla="*/ 44517 w 4242337"/>
                  <a:gd name="connsiteY817" fmla="*/ 1743376 h 1823987"/>
                  <a:gd name="connsiteX818" fmla="*/ 49330 w 4242337"/>
                  <a:gd name="connsiteY818" fmla="*/ 1719313 h 1823987"/>
                  <a:gd name="connsiteX819" fmla="*/ 37298 w 4242337"/>
                  <a:gd name="connsiteY819" fmla="*/ 1718110 h 1823987"/>
                  <a:gd name="connsiteX820" fmla="*/ 37298 w 4242337"/>
                  <a:gd name="connsiteY820" fmla="*/ 1718110 h 1823987"/>
                  <a:gd name="connsiteX821" fmla="*/ 26469 w 4242337"/>
                  <a:gd name="connsiteY821" fmla="*/ 1765033 h 1823987"/>
                  <a:gd name="connsiteX822" fmla="*/ 21657 w 4242337"/>
                  <a:gd name="connsiteY822" fmla="*/ 1781877 h 1823987"/>
                  <a:gd name="connsiteX823" fmla="*/ 21657 w 4242337"/>
                  <a:gd name="connsiteY823" fmla="*/ 1781877 h 1823987"/>
                  <a:gd name="connsiteX824" fmla="*/ 21657 w 4242337"/>
                  <a:gd name="connsiteY824" fmla="*/ 1781877 h 1823987"/>
                  <a:gd name="connsiteX825" fmla="*/ 21657 w 4242337"/>
                  <a:gd name="connsiteY825" fmla="*/ 1781877 h 1823987"/>
                  <a:gd name="connsiteX826" fmla="*/ 21657 w 4242337"/>
                  <a:gd name="connsiteY826" fmla="*/ 1781877 h 1823987"/>
                  <a:gd name="connsiteX827" fmla="*/ 21657 w 4242337"/>
                  <a:gd name="connsiteY827" fmla="*/ 1781877 h 1823987"/>
                  <a:gd name="connsiteX828" fmla="*/ 21657 w 4242337"/>
                  <a:gd name="connsiteY828" fmla="*/ 1781877 h 1823987"/>
                  <a:gd name="connsiteX829" fmla="*/ 21657 w 4242337"/>
                  <a:gd name="connsiteY829" fmla="*/ 1781877 h 1823987"/>
                  <a:gd name="connsiteX830" fmla="*/ 21657 w 4242337"/>
                  <a:gd name="connsiteY830" fmla="*/ 1781877 h 1823987"/>
                  <a:gd name="connsiteX831" fmla="*/ 19251 w 4242337"/>
                  <a:gd name="connsiteY831" fmla="*/ 1787893 h 1823987"/>
                  <a:gd name="connsiteX832" fmla="*/ 30079 w 4242337"/>
                  <a:gd name="connsiteY832" fmla="*/ 1791503 h 1823987"/>
                  <a:gd name="connsiteX833" fmla="*/ 37298 w 4242337"/>
                  <a:gd name="connsiteY833" fmla="*/ 1767440 h 1823987"/>
                  <a:gd name="connsiteX834" fmla="*/ 26469 w 4242337"/>
                  <a:gd name="connsiteY834" fmla="*/ 1765033 h 1823987"/>
                  <a:gd name="connsiteX835" fmla="*/ 26469 w 4242337"/>
                  <a:gd name="connsiteY835" fmla="*/ 1765033 h 1823987"/>
                  <a:gd name="connsiteX836" fmla="*/ 10828 w 4242337"/>
                  <a:gd name="connsiteY836" fmla="*/ 1809550 h 1823987"/>
                  <a:gd name="connsiteX837" fmla="*/ 8422 w 4242337"/>
                  <a:gd name="connsiteY837" fmla="*/ 1813160 h 1823987"/>
                  <a:gd name="connsiteX838" fmla="*/ 8422 w 4242337"/>
                  <a:gd name="connsiteY838" fmla="*/ 1813160 h 1823987"/>
                  <a:gd name="connsiteX839" fmla="*/ 8422 w 4242337"/>
                  <a:gd name="connsiteY839" fmla="*/ 1813160 h 1823987"/>
                  <a:gd name="connsiteX840" fmla="*/ 8422 w 4242337"/>
                  <a:gd name="connsiteY840" fmla="*/ 1813160 h 1823987"/>
                  <a:gd name="connsiteX841" fmla="*/ 8422 w 4242337"/>
                  <a:gd name="connsiteY841" fmla="*/ 1813160 h 1823987"/>
                  <a:gd name="connsiteX842" fmla="*/ 8422 w 4242337"/>
                  <a:gd name="connsiteY842" fmla="*/ 1813160 h 1823987"/>
                  <a:gd name="connsiteX843" fmla="*/ 8422 w 4242337"/>
                  <a:gd name="connsiteY843" fmla="*/ 1813160 h 1823987"/>
                  <a:gd name="connsiteX844" fmla="*/ 8422 w 4242337"/>
                  <a:gd name="connsiteY844" fmla="*/ 1813160 h 1823987"/>
                  <a:gd name="connsiteX845" fmla="*/ 8422 w 4242337"/>
                  <a:gd name="connsiteY845" fmla="*/ 1813160 h 1823987"/>
                  <a:gd name="connsiteX846" fmla="*/ 8422 w 4242337"/>
                  <a:gd name="connsiteY846" fmla="*/ 1813160 h 1823987"/>
                  <a:gd name="connsiteX847" fmla="*/ 8422 w 4242337"/>
                  <a:gd name="connsiteY847" fmla="*/ 1813160 h 1823987"/>
                  <a:gd name="connsiteX848" fmla="*/ 8422 w 4242337"/>
                  <a:gd name="connsiteY848" fmla="*/ 1813160 h 1823987"/>
                  <a:gd name="connsiteX849" fmla="*/ 8422 w 4242337"/>
                  <a:gd name="connsiteY849" fmla="*/ 1813160 h 1823987"/>
                  <a:gd name="connsiteX850" fmla="*/ 8422 w 4242337"/>
                  <a:gd name="connsiteY850" fmla="*/ 1813160 h 1823987"/>
                  <a:gd name="connsiteX851" fmla="*/ 8422 w 4242337"/>
                  <a:gd name="connsiteY851" fmla="*/ 1813160 h 1823987"/>
                  <a:gd name="connsiteX852" fmla="*/ 8422 w 4242337"/>
                  <a:gd name="connsiteY852" fmla="*/ 1813160 h 1823987"/>
                  <a:gd name="connsiteX853" fmla="*/ 8422 w 4242337"/>
                  <a:gd name="connsiteY853" fmla="*/ 1813160 h 1823987"/>
                  <a:gd name="connsiteX854" fmla="*/ 8422 w 4242337"/>
                  <a:gd name="connsiteY854" fmla="*/ 1813160 h 1823987"/>
                  <a:gd name="connsiteX855" fmla="*/ 8422 w 4242337"/>
                  <a:gd name="connsiteY855" fmla="*/ 1813160 h 1823987"/>
                  <a:gd name="connsiteX856" fmla="*/ 8422 w 4242337"/>
                  <a:gd name="connsiteY856" fmla="*/ 1813160 h 1823987"/>
                  <a:gd name="connsiteX857" fmla="*/ 8422 w 4242337"/>
                  <a:gd name="connsiteY857" fmla="*/ 1813160 h 1823987"/>
                  <a:gd name="connsiteX858" fmla="*/ 8422 w 4242337"/>
                  <a:gd name="connsiteY858" fmla="*/ 1813160 h 1823987"/>
                  <a:gd name="connsiteX859" fmla="*/ 8422 w 4242337"/>
                  <a:gd name="connsiteY859" fmla="*/ 1813160 h 1823987"/>
                  <a:gd name="connsiteX860" fmla="*/ 8422 w 4242337"/>
                  <a:gd name="connsiteY860" fmla="*/ 1813160 h 1823987"/>
                  <a:gd name="connsiteX861" fmla="*/ 8422 w 4242337"/>
                  <a:gd name="connsiteY861" fmla="*/ 1813160 h 1823987"/>
                  <a:gd name="connsiteX862" fmla="*/ 8422 w 4242337"/>
                  <a:gd name="connsiteY862" fmla="*/ 1813160 h 1823987"/>
                  <a:gd name="connsiteX863" fmla="*/ 8422 w 4242337"/>
                  <a:gd name="connsiteY863" fmla="*/ 1813160 h 1823987"/>
                  <a:gd name="connsiteX864" fmla="*/ 8422 w 4242337"/>
                  <a:gd name="connsiteY864" fmla="*/ 1813160 h 1823987"/>
                  <a:gd name="connsiteX865" fmla="*/ 8422 w 4242337"/>
                  <a:gd name="connsiteY865" fmla="*/ 1813160 h 1823987"/>
                  <a:gd name="connsiteX866" fmla="*/ 8422 w 4242337"/>
                  <a:gd name="connsiteY866" fmla="*/ 1813160 h 1823987"/>
                  <a:gd name="connsiteX867" fmla="*/ 8422 w 4242337"/>
                  <a:gd name="connsiteY867" fmla="*/ 1813160 h 1823987"/>
                  <a:gd name="connsiteX868" fmla="*/ 8422 w 4242337"/>
                  <a:gd name="connsiteY868" fmla="*/ 1813160 h 1823987"/>
                  <a:gd name="connsiteX869" fmla="*/ 8422 w 4242337"/>
                  <a:gd name="connsiteY869" fmla="*/ 1813160 h 1823987"/>
                  <a:gd name="connsiteX870" fmla="*/ 0 w 4242337"/>
                  <a:gd name="connsiteY870" fmla="*/ 1823988 h 1823987"/>
                  <a:gd name="connsiteX871" fmla="*/ 0 w 4242337"/>
                  <a:gd name="connsiteY871" fmla="*/ 1823988 h 1823987"/>
                  <a:gd name="connsiteX872" fmla="*/ 0 w 4242337"/>
                  <a:gd name="connsiteY872" fmla="*/ 1823988 h 1823987"/>
                  <a:gd name="connsiteX873" fmla="*/ 0 w 4242337"/>
                  <a:gd name="connsiteY873" fmla="*/ 1823988 h 1823987"/>
                  <a:gd name="connsiteX874" fmla="*/ 0 w 4242337"/>
                  <a:gd name="connsiteY874" fmla="*/ 1823988 h 1823987"/>
                  <a:gd name="connsiteX875" fmla="*/ 0 w 4242337"/>
                  <a:gd name="connsiteY875" fmla="*/ 1823988 h 1823987"/>
                  <a:gd name="connsiteX876" fmla="*/ 0 w 4242337"/>
                  <a:gd name="connsiteY876" fmla="*/ 1823988 h 1823987"/>
                  <a:gd name="connsiteX877" fmla="*/ 0 w 4242337"/>
                  <a:gd name="connsiteY877" fmla="*/ 1823988 h 1823987"/>
                  <a:gd name="connsiteX878" fmla="*/ 0 w 4242337"/>
                  <a:gd name="connsiteY878" fmla="*/ 1823988 h 1823987"/>
                  <a:gd name="connsiteX879" fmla="*/ 15641 w 4242337"/>
                  <a:gd name="connsiteY879" fmla="*/ 1823988 h 1823987"/>
                  <a:gd name="connsiteX880" fmla="*/ 21657 w 4242337"/>
                  <a:gd name="connsiteY880" fmla="*/ 1814363 h 1823987"/>
                  <a:gd name="connsiteX881" fmla="*/ 10828 w 4242337"/>
                  <a:gd name="connsiteY881" fmla="*/ 1809550 h 1823987"/>
                  <a:gd name="connsiteX882" fmla="*/ 10828 w 4242337"/>
                  <a:gd name="connsiteY882" fmla="*/ 1809550 h 1823987"/>
                  <a:gd name="connsiteX883" fmla="*/ 52939 w 4242337"/>
                  <a:gd name="connsiteY883" fmla="*/ 1811956 h 1823987"/>
                  <a:gd name="connsiteX884" fmla="*/ 28876 w 4242337"/>
                  <a:gd name="connsiteY884" fmla="*/ 1811956 h 1823987"/>
                  <a:gd name="connsiteX885" fmla="*/ 28876 w 4242337"/>
                  <a:gd name="connsiteY885" fmla="*/ 1823988 h 1823987"/>
                  <a:gd name="connsiteX886" fmla="*/ 52939 w 4242337"/>
                  <a:gd name="connsiteY886" fmla="*/ 1823988 h 1823987"/>
                  <a:gd name="connsiteX887" fmla="*/ 52939 w 4242337"/>
                  <a:gd name="connsiteY887" fmla="*/ 1811956 h 1823987"/>
                  <a:gd name="connsiteX888" fmla="*/ 52939 w 4242337"/>
                  <a:gd name="connsiteY888" fmla="*/ 1811956 h 1823987"/>
                  <a:gd name="connsiteX889" fmla="*/ 101065 w 4242337"/>
                  <a:gd name="connsiteY889" fmla="*/ 1811956 h 1823987"/>
                  <a:gd name="connsiteX890" fmla="*/ 77002 w 4242337"/>
                  <a:gd name="connsiteY890" fmla="*/ 1811956 h 1823987"/>
                  <a:gd name="connsiteX891" fmla="*/ 77002 w 4242337"/>
                  <a:gd name="connsiteY891" fmla="*/ 1823988 h 1823987"/>
                  <a:gd name="connsiteX892" fmla="*/ 101065 w 4242337"/>
                  <a:gd name="connsiteY892" fmla="*/ 1823988 h 1823987"/>
                  <a:gd name="connsiteX893" fmla="*/ 101065 w 4242337"/>
                  <a:gd name="connsiteY893" fmla="*/ 1811956 h 1823987"/>
                  <a:gd name="connsiteX894" fmla="*/ 101065 w 4242337"/>
                  <a:gd name="connsiteY894" fmla="*/ 1811956 h 1823987"/>
                  <a:gd name="connsiteX895" fmla="*/ 149192 w 4242337"/>
                  <a:gd name="connsiteY895" fmla="*/ 1810753 h 1823987"/>
                  <a:gd name="connsiteX896" fmla="*/ 125128 w 4242337"/>
                  <a:gd name="connsiteY896" fmla="*/ 1810753 h 1823987"/>
                  <a:gd name="connsiteX897" fmla="*/ 125128 w 4242337"/>
                  <a:gd name="connsiteY897" fmla="*/ 1822785 h 1823987"/>
                  <a:gd name="connsiteX898" fmla="*/ 149192 w 4242337"/>
                  <a:gd name="connsiteY898" fmla="*/ 1822785 h 1823987"/>
                  <a:gd name="connsiteX899" fmla="*/ 149192 w 4242337"/>
                  <a:gd name="connsiteY899" fmla="*/ 1810753 h 1823987"/>
                  <a:gd name="connsiteX900" fmla="*/ 149192 w 4242337"/>
                  <a:gd name="connsiteY900" fmla="*/ 1810753 h 1823987"/>
                  <a:gd name="connsiteX901" fmla="*/ 197318 w 4242337"/>
                  <a:gd name="connsiteY901" fmla="*/ 1809550 h 1823987"/>
                  <a:gd name="connsiteX902" fmla="*/ 173255 w 4242337"/>
                  <a:gd name="connsiteY902" fmla="*/ 1809550 h 1823987"/>
                  <a:gd name="connsiteX903" fmla="*/ 173255 w 4242337"/>
                  <a:gd name="connsiteY903" fmla="*/ 1821582 h 1823987"/>
                  <a:gd name="connsiteX904" fmla="*/ 197318 w 4242337"/>
                  <a:gd name="connsiteY904" fmla="*/ 1821582 h 1823987"/>
                  <a:gd name="connsiteX905" fmla="*/ 197318 w 4242337"/>
                  <a:gd name="connsiteY905" fmla="*/ 1809550 h 1823987"/>
                  <a:gd name="connsiteX906" fmla="*/ 197318 w 4242337"/>
                  <a:gd name="connsiteY906" fmla="*/ 1809550 h 1823987"/>
                  <a:gd name="connsiteX907" fmla="*/ 245444 w 4242337"/>
                  <a:gd name="connsiteY907" fmla="*/ 1809550 h 1823987"/>
                  <a:gd name="connsiteX908" fmla="*/ 221381 w 4242337"/>
                  <a:gd name="connsiteY908" fmla="*/ 1809550 h 1823987"/>
                  <a:gd name="connsiteX909" fmla="*/ 221381 w 4242337"/>
                  <a:gd name="connsiteY909" fmla="*/ 1821582 h 1823987"/>
                  <a:gd name="connsiteX910" fmla="*/ 245444 w 4242337"/>
                  <a:gd name="connsiteY910" fmla="*/ 1821582 h 1823987"/>
                  <a:gd name="connsiteX911" fmla="*/ 245444 w 4242337"/>
                  <a:gd name="connsiteY911" fmla="*/ 1809550 h 1823987"/>
                  <a:gd name="connsiteX912" fmla="*/ 245444 w 4242337"/>
                  <a:gd name="connsiteY912" fmla="*/ 1809550 h 1823987"/>
                  <a:gd name="connsiteX913" fmla="*/ 293571 w 4242337"/>
                  <a:gd name="connsiteY913" fmla="*/ 1808347 h 1823987"/>
                  <a:gd name="connsiteX914" fmla="*/ 269508 w 4242337"/>
                  <a:gd name="connsiteY914" fmla="*/ 1808347 h 1823987"/>
                  <a:gd name="connsiteX915" fmla="*/ 269508 w 4242337"/>
                  <a:gd name="connsiteY915" fmla="*/ 1820378 h 1823987"/>
                  <a:gd name="connsiteX916" fmla="*/ 293571 w 4242337"/>
                  <a:gd name="connsiteY916" fmla="*/ 1820378 h 1823987"/>
                  <a:gd name="connsiteX917" fmla="*/ 293571 w 4242337"/>
                  <a:gd name="connsiteY917" fmla="*/ 1808347 h 1823987"/>
                  <a:gd name="connsiteX918" fmla="*/ 293571 w 4242337"/>
                  <a:gd name="connsiteY918" fmla="*/ 1808347 h 1823987"/>
                  <a:gd name="connsiteX919" fmla="*/ 341697 w 4242337"/>
                  <a:gd name="connsiteY919" fmla="*/ 1807144 h 1823987"/>
                  <a:gd name="connsiteX920" fmla="*/ 317634 w 4242337"/>
                  <a:gd name="connsiteY920" fmla="*/ 1807144 h 1823987"/>
                  <a:gd name="connsiteX921" fmla="*/ 317634 w 4242337"/>
                  <a:gd name="connsiteY921" fmla="*/ 1819175 h 1823987"/>
                  <a:gd name="connsiteX922" fmla="*/ 341697 w 4242337"/>
                  <a:gd name="connsiteY922" fmla="*/ 1819175 h 1823987"/>
                  <a:gd name="connsiteX923" fmla="*/ 341697 w 4242337"/>
                  <a:gd name="connsiteY923" fmla="*/ 1807144 h 1823987"/>
                  <a:gd name="connsiteX924" fmla="*/ 341697 w 4242337"/>
                  <a:gd name="connsiteY924" fmla="*/ 1807144 h 1823987"/>
                  <a:gd name="connsiteX925" fmla="*/ 389823 w 4242337"/>
                  <a:gd name="connsiteY925" fmla="*/ 1807144 h 1823987"/>
                  <a:gd name="connsiteX926" fmla="*/ 365760 w 4242337"/>
                  <a:gd name="connsiteY926" fmla="*/ 1807144 h 1823987"/>
                  <a:gd name="connsiteX927" fmla="*/ 365760 w 4242337"/>
                  <a:gd name="connsiteY927" fmla="*/ 1819175 h 1823987"/>
                  <a:gd name="connsiteX928" fmla="*/ 365760 w 4242337"/>
                  <a:gd name="connsiteY928" fmla="*/ 1819175 h 1823987"/>
                  <a:gd name="connsiteX929" fmla="*/ 365760 w 4242337"/>
                  <a:gd name="connsiteY929" fmla="*/ 1819175 h 1823987"/>
                  <a:gd name="connsiteX930" fmla="*/ 365760 w 4242337"/>
                  <a:gd name="connsiteY930" fmla="*/ 1819175 h 1823987"/>
                  <a:gd name="connsiteX931" fmla="*/ 365760 w 4242337"/>
                  <a:gd name="connsiteY931" fmla="*/ 1819175 h 1823987"/>
                  <a:gd name="connsiteX932" fmla="*/ 365760 w 4242337"/>
                  <a:gd name="connsiteY932" fmla="*/ 1819175 h 1823987"/>
                  <a:gd name="connsiteX933" fmla="*/ 365760 w 4242337"/>
                  <a:gd name="connsiteY933" fmla="*/ 1819175 h 1823987"/>
                  <a:gd name="connsiteX934" fmla="*/ 365760 w 4242337"/>
                  <a:gd name="connsiteY934" fmla="*/ 1819175 h 1823987"/>
                  <a:gd name="connsiteX935" fmla="*/ 365760 w 4242337"/>
                  <a:gd name="connsiteY935" fmla="*/ 1819175 h 1823987"/>
                  <a:gd name="connsiteX936" fmla="*/ 365760 w 4242337"/>
                  <a:gd name="connsiteY936" fmla="*/ 1819175 h 1823987"/>
                  <a:gd name="connsiteX937" fmla="*/ 365760 w 4242337"/>
                  <a:gd name="connsiteY937" fmla="*/ 1819175 h 1823987"/>
                  <a:gd name="connsiteX938" fmla="*/ 365760 w 4242337"/>
                  <a:gd name="connsiteY938" fmla="*/ 1819175 h 1823987"/>
                  <a:gd name="connsiteX939" fmla="*/ 365760 w 4242337"/>
                  <a:gd name="connsiteY939" fmla="*/ 1819175 h 1823987"/>
                  <a:gd name="connsiteX940" fmla="*/ 365760 w 4242337"/>
                  <a:gd name="connsiteY940" fmla="*/ 1819175 h 1823987"/>
                  <a:gd name="connsiteX941" fmla="*/ 365760 w 4242337"/>
                  <a:gd name="connsiteY941" fmla="*/ 1819175 h 1823987"/>
                  <a:gd name="connsiteX942" fmla="*/ 365760 w 4242337"/>
                  <a:gd name="connsiteY942" fmla="*/ 1819175 h 1823987"/>
                  <a:gd name="connsiteX943" fmla="*/ 365760 w 4242337"/>
                  <a:gd name="connsiteY943" fmla="*/ 1819175 h 1823987"/>
                  <a:gd name="connsiteX944" fmla="*/ 365760 w 4242337"/>
                  <a:gd name="connsiteY944" fmla="*/ 1819175 h 1823987"/>
                  <a:gd name="connsiteX945" fmla="*/ 365760 w 4242337"/>
                  <a:gd name="connsiteY945" fmla="*/ 1819175 h 1823987"/>
                  <a:gd name="connsiteX946" fmla="*/ 365760 w 4242337"/>
                  <a:gd name="connsiteY946" fmla="*/ 1819175 h 1823987"/>
                  <a:gd name="connsiteX947" fmla="*/ 365760 w 4242337"/>
                  <a:gd name="connsiteY947" fmla="*/ 1819175 h 1823987"/>
                  <a:gd name="connsiteX948" fmla="*/ 365760 w 4242337"/>
                  <a:gd name="connsiteY948" fmla="*/ 1819175 h 1823987"/>
                  <a:gd name="connsiteX949" fmla="*/ 365760 w 4242337"/>
                  <a:gd name="connsiteY949" fmla="*/ 1819175 h 1823987"/>
                  <a:gd name="connsiteX950" fmla="*/ 365760 w 4242337"/>
                  <a:gd name="connsiteY950" fmla="*/ 1819175 h 1823987"/>
                  <a:gd name="connsiteX951" fmla="*/ 365760 w 4242337"/>
                  <a:gd name="connsiteY951" fmla="*/ 1819175 h 1823987"/>
                  <a:gd name="connsiteX952" fmla="*/ 365760 w 4242337"/>
                  <a:gd name="connsiteY952" fmla="*/ 1819175 h 1823987"/>
                  <a:gd name="connsiteX953" fmla="*/ 365760 w 4242337"/>
                  <a:gd name="connsiteY953" fmla="*/ 1819175 h 1823987"/>
                  <a:gd name="connsiteX954" fmla="*/ 365760 w 4242337"/>
                  <a:gd name="connsiteY954" fmla="*/ 1819175 h 1823987"/>
                  <a:gd name="connsiteX955" fmla="*/ 365760 w 4242337"/>
                  <a:gd name="connsiteY955" fmla="*/ 1819175 h 1823987"/>
                  <a:gd name="connsiteX956" fmla="*/ 365760 w 4242337"/>
                  <a:gd name="connsiteY956" fmla="*/ 1819175 h 1823987"/>
                  <a:gd name="connsiteX957" fmla="*/ 365760 w 4242337"/>
                  <a:gd name="connsiteY957" fmla="*/ 1819175 h 1823987"/>
                  <a:gd name="connsiteX958" fmla="*/ 365760 w 4242337"/>
                  <a:gd name="connsiteY958" fmla="*/ 1819175 h 1823987"/>
                  <a:gd name="connsiteX959" fmla="*/ 365760 w 4242337"/>
                  <a:gd name="connsiteY959" fmla="*/ 1819175 h 1823987"/>
                  <a:gd name="connsiteX960" fmla="*/ 365760 w 4242337"/>
                  <a:gd name="connsiteY960" fmla="*/ 1819175 h 1823987"/>
                  <a:gd name="connsiteX961" fmla="*/ 365760 w 4242337"/>
                  <a:gd name="connsiteY961" fmla="*/ 1819175 h 1823987"/>
                  <a:gd name="connsiteX962" fmla="*/ 365760 w 4242337"/>
                  <a:gd name="connsiteY962" fmla="*/ 1819175 h 1823987"/>
                  <a:gd name="connsiteX963" fmla="*/ 365760 w 4242337"/>
                  <a:gd name="connsiteY963" fmla="*/ 1819175 h 1823987"/>
                  <a:gd name="connsiteX964" fmla="*/ 365760 w 4242337"/>
                  <a:gd name="connsiteY964" fmla="*/ 1819175 h 1823987"/>
                  <a:gd name="connsiteX965" fmla="*/ 365760 w 4242337"/>
                  <a:gd name="connsiteY965" fmla="*/ 1819175 h 1823987"/>
                  <a:gd name="connsiteX966" fmla="*/ 365760 w 4242337"/>
                  <a:gd name="connsiteY966" fmla="*/ 1819175 h 1823987"/>
                  <a:gd name="connsiteX967" fmla="*/ 388620 w 4242337"/>
                  <a:gd name="connsiteY967" fmla="*/ 1819175 h 1823987"/>
                  <a:gd name="connsiteX968" fmla="*/ 389823 w 4242337"/>
                  <a:gd name="connsiteY968" fmla="*/ 1807144 h 1823987"/>
                  <a:gd name="connsiteX969" fmla="*/ 389823 w 4242337"/>
                  <a:gd name="connsiteY969" fmla="*/ 1807144 h 1823987"/>
                  <a:gd name="connsiteX970" fmla="*/ 437950 w 4242337"/>
                  <a:gd name="connsiteY970" fmla="*/ 1805941 h 1823987"/>
                  <a:gd name="connsiteX971" fmla="*/ 413887 w 4242337"/>
                  <a:gd name="connsiteY971" fmla="*/ 1805941 h 1823987"/>
                  <a:gd name="connsiteX972" fmla="*/ 413887 w 4242337"/>
                  <a:gd name="connsiteY972" fmla="*/ 1817972 h 1823987"/>
                  <a:gd name="connsiteX973" fmla="*/ 429528 w 4242337"/>
                  <a:gd name="connsiteY973" fmla="*/ 1817972 h 1823987"/>
                  <a:gd name="connsiteX974" fmla="*/ 437950 w 4242337"/>
                  <a:gd name="connsiteY974" fmla="*/ 1817972 h 1823987"/>
                  <a:gd name="connsiteX975" fmla="*/ 437950 w 4242337"/>
                  <a:gd name="connsiteY975" fmla="*/ 1805941 h 1823987"/>
                  <a:gd name="connsiteX976" fmla="*/ 437950 w 4242337"/>
                  <a:gd name="connsiteY976" fmla="*/ 1805941 h 1823987"/>
                  <a:gd name="connsiteX977" fmla="*/ 486076 w 4242337"/>
                  <a:gd name="connsiteY977" fmla="*/ 1804737 h 1823987"/>
                  <a:gd name="connsiteX978" fmla="*/ 462013 w 4242337"/>
                  <a:gd name="connsiteY978" fmla="*/ 1804737 h 1823987"/>
                  <a:gd name="connsiteX979" fmla="*/ 462013 w 4242337"/>
                  <a:gd name="connsiteY979" fmla="*/ 1816769 h 1823987"/>
                  <a:gd name="connsiteX980" fmla="*/ 465622 w 4242337"/>
                  <a:gd name="connsiteY980" fmla="*/ 1816769 h 1823987"/>
                  <a:gd name="connsiteX981" fmla="*/ 465622 w 4242337"/>
                  <a:gd name="connsiteY981" fmla="*/ 1816769 h 1823987"/>
                  <a:gd name="connsiteX982" fmla="*/ 465622 w 4242337"/>
                  <a:gd name="connsiteY982" fmla="*/ 1816769 h 1823987"/>
                  <a:gd name="connsiteX983" fmla="*/ 465622 w 4242337"/>
                  <a:gd name="connsiteY983" fmla="*/ 1816769 h 1823987"/>
                  <a:gd name="connsiteX984" fmla="*/ 465622 w 4242337"/>
                  <a:gd name="connsiteY984" fmla="*/ 1816769 h 1823987"/>
                  <a:gd name="connsiteX985" fmla="*/ 465622 w 4242337"/>
                  <a:gd name="connsiteY985" fmla="*/ 1816769 h 1823987"/>
                  <a:gd name="connsiteX986" fmla="*/ 465622 w 4242337"/>
                  <a:gd name="connsiteY986" fmla="*/ 1816769 h 1823987"/>
                  <a:gd name="connsiteX987" fmla="*/ 465622 w 4242337"/>
                  <a:gd name="connsiteY987" fmla="*/ 1816769 h 1823987"/>
                  <a:gd name="connsiteX988" fmla="*/ 465622 w 4242337"/>
                  <a:gd name="connsiteY988" fmla="*/ 1816769 h 1823987"/>
                  <a:gd name="connsiteX989" fmla="*/ 484873 w 4242337"/>
                  <a:gd name="connsiteY989" fmla="*/ 1816769 h 1823987"/>
                  <a:gd name="connsiteX990" fmla="*/ 486076 w 4242337"/>
                  <a:gd name="connsiteY990" fmla="*/ 1804737 h 1823987"/>
                  <a:gd name="connsiteX991" fmla="*/ 486076 w 4242337"/>
                  <a:gd name="connsiteY991" fmla="*/ 1804737 h 1823987"/>
                  <a:gd name="connsiteX992" fmla="*/ 534202 w 4242337"/>
                  <a:gd name="connsiteY992" fmla="*/ 1804737 h 1823987"/>
                  <a:gd name="connsiteX993" fmla="*/ 510139 w 4242337"/>
                  <a:gd name="connsiteY993" fmla="*/ 1804737 h 1823987"/>
                  <a:gd name="connsiteX994" fmla="*/ 510139 w 4242337"/>
                  <a:gd name="connsiteY994" fmla="*/ 1816769 h 1823987"/>
                  <a:gd name="connsiteX995" fmla="*/ 523374 w 4242337"/>
                  <a:gd name="connsiteY995" fmla="*/ 1816769 h 1823987"/>
                  <a:gd name="connsiteX996" fmla="*/ 523374 w 4242337"/>
                  <a:gd name="connsiteY996" fmla="*/ 1816769 h 1823987"/>
                  <a:gd name="connsiteX997" fmla="*/ 523374 w 4242337"/>
                  <a:gd name="connsiteY997" fmla="*/ 1816769 h 1823987"/>
                  <a:gd name="connsiteX998" fmla="*/ 534202 w 4242337"/>
                  <a:gd name="connsiteY998" fmla="*/ 1816769 h 1823987"/>
                  <a:gd name="connsiteX999" fmla="*/ 534202 w 4242337"/>
                  <a:gd name="connsiteY999" fmla="*/ 1804737 h 1823987"/>
                  <a:gd name="connsiteX1000" fmla="*/ 534202 w 4242337"/>
                  <a:gd name="connsiteY1000" fmla="*/ 1804737 h 1823987"/>
                  <a:gd name="connsiteX1001" fmla="*/ 582329 w 4242337"/>
                  <a:gd name="connsiteY1001" fmla="*/ 1803534 h 1823987"/>
                  <a:gd name="connsiteX1002" fmla="*/ 558266 w 4242337"/>
                  <a:gd name="connsiteY1002" fmla="*/ 1803534 h 1823987"/>
                  <a:gd name="connsiteX1003" fmla="*/ 558266 w 4242337"/>
                  <a:gd name="connsiteY1003" fmla="*/ 1815566 h 1823987"/>
                  <a:gd name="connsiteX1004" fmla="*/ 566688 w 4242337"/>
                  <a:gd name="connsiteY1004" fmla="*/ 1815566 h 1823987"/>
                  <a:gd name="connsiteX1005" fmla="*/ 566688 w 4242337"/>
                  <a:gd name="connsiteY1005" fmla="*/ 1815566 h 1823987"/>
                  <a:gd name="connsiteX1006" fmla="*/ 566688 w 4242337"/>
                  <a:gd name="connsiteY1006" fmla="*/ 1815566 h 1823987"/>
                  <a:gd name="connsiteX1007" fmla="*/ 566688 w 4242337"/>
                  <a:gd name="connsiteY1007" fmla="*/ 1815566 h 1823987"/>
                  <a:gd name="connsiteX1008" fmla="*/ 566688 w 4242337"/>
                  <a:gd name="connsiteY1008" fmla="*/ 1815566 h 1823987"/>
                  <a:gd name="connsiteX1009" fmla="*/ 566688 w 4242337"/>
                  <a:gd name="connsiteY1009" fmla="*/ 1815566 h 1823987"/>
                  <a:gd name="connsiteX1010" fmla="*/ 566688 w 4242337"/>
                  <a:gd name="connsiteY1010" fmla="*/ 1815566 h 1823987"/>
                  <a:gd name="connsiteX1011" fmla="*/ 566688 w 4242337"/>
                  <a:gd name="connsiteY1011" fmla="*/ 1815566 h 1823987"/>
                  <a:gd name="connsiteX1012" fmla="*/ 566688 w 4242337"/>
                  <a:gd name="connsiteY1012" fmla="*/ 1815566 h 1823987"/>
                  <a:gd name="connsiteX1013" fmla="*/ 566688 w 4242337"/>
                  <a:gd name="connsiteY1013" fmla="*/ 1815566 h 1823987"/>
                  <a:gd name="connsiteX1014" fmla="*/ 566688 w 4242337"/>
                  <a:gd name="connsiteY1014" fmla="*/ 1815566 h 1823987"/>
                  <a:gd name="connsiteX1015" fmla="*/ 566688 w 4242337"/>
                  <a:gd name="connsiteY1015" fmla="*/ 1815566 h 1823987"/>
                  <a:gd name="connsiteX1016" fmla="*/ 566688 w 4242337"/>
                  <a:gd name="connsiteY1016" fmla="*/ 1815566 h 1823987"/>
                  <a:gd name="connsiteX1017" fmla="*/ 566688 w 4242337"/>
                  <a:gd name="connsiteY1017" fmla="*/ 1815566 h 1823987"/>
                  <a:gd name="connsiteX1018" fmla="*/ 566688 w 4242337"/>
                  <a:gd name="connsiteY1018" fmla="*/ 1815566 h 1823987"/>
                  <a:gd name="connsiteX1019" fmla="*/ 581126 w 4242337"/>
                  <a:gd name="connsiteY1019" fmla="*/ 1815566 h 1823987"/>
                  <a:gd name="connsiteX1020" fmla="*/ 582329 w 4242337"/>
                  <a:gd name="connsiteY1020" fmla="*/ 1803534 h 1823987"/>
                  <a:gd name="connsiteX1021" fmla="*/ 582329 w 4242337"/>
                  <a:gd name="connsiteY1021" fmla="*/ 1803534 h 1823987"/>
                  <a:gd name="connsiteX1022" fmla="*/ 630455 w 4242337"/>
                  <a:gd name="connsiteY1022" fmla="*/ 1802331 h 1823987"/>
                  <a:gd name="connsiteX1023" fmla="*/ 606392 w 4242337"/>
                  <a:gd name="connsiteY1023" fmla="*/ 1802331 h 1823987"/>
                  <a:gd name="connsiteX1024" fmla="*/ 606392 w 4242337"/>
                  <a:gd name="connsiteY1024" fmla="*/ 1814363 h 1823987"/>
                  <a:gd name="connsiteX1025" fmla="*/ 618424 w 4242337"/>
                  <a:gd name="connsiteY1025" fmla="*/ 1814363 h 1823987"/>
                  <a:gd name="connsiteX1026" fmla="*/ 630455 w 4242337"/>
                  <a:gd name="connsiteY1026" fmla="*/ 1814363 h 1823987"/>
                  <a:gd name="connsiteX1027" fmla="*/ 630455 w 4242337"/>
                  <a:gd name="connsiteY1027" fmla="*/ 1802331 h 1823987"/>
                  <a:gd name="connsiteX1028" fmla="*/ 630455 w 4242337"/>
                  <a:gd name="connsiteY1028" fmla="*/ 1802331 h 1823987"/>
                  <a:gd name="connsiteX1029" fmla="*/ 678582 w 4242337"/>
                  <a:gd name="connsiteY1029" fmla="*/ 1802331 h 1823987"/>
                  <a:gd name="connsiteX1030" fmla="*/ 654518 w 4242337"/>
                  <a:gd name="connsiteY1030" fmla="*/ 1802331 h 1823987"/>
                  <a:gd name="connsiteX1031" fmla="*/ 654518 w 4242337"/>
                  <a:gd name="connsiteY1031" fmla="*/ 1814363 h 1823987"/>
                  <a:gd name="connsiteX1032" fmla="*/ 667753 w 4242337"/>
                  <a:gd name="connsiteY1032" fmla="*/ 1814363 h 1823987"/>
                  <a:gd name="connsiteX1033" fmla="*/ 667753 w 4242337"/>
                  <a:gd name="connsiteY1033" fmla="*/ 1814363 h 1823987"/>
                  <a:gd name="connsiteX1034" fmla="*/ 667753 w 4242337"/>
                  <a:gd name="connsiteY1034" fmla="*/ 1814363 h 1823987"/>
                  <a:gd name="connsiteX1035" fmla="*/ 678582 w 4242337"/>
                  <a:gd name="connsiteY1035" fmla="*/ 1814363 h 1823987"/>
                  <a:gd name="connsiteX1036" fmla="*/ 678582 w 4242337"/>
                  <a:gd name="connsiteY1036" fmla="*/ 1802331 h 1823987"/>
                  <a:gd name="connsiteX1037" fmla="*/ 678582 w 4242337"/>
                  <a:gd name="connsiteY1037" fmla="*/ 1802331 h 1823987"/>
                  <a:gd name="connsiteX1038" fmla="*/ 726708 w 4242337"/>
                  <a:gd name="connsiteY1038" fmla="*/ 1801128 h 1823987"/>
                  <a:gd name="connsiteX1039" fmla="*/ 702645 w 4242337"/>
                  <a:gd name="connsiteY1039" fmla="*/ 1801128 h 1823987"/>
                  <a:gd name="connsiteX1040" fmla="*/ 702645 w 4242337"/>
                  <a:gd name="connsiteY1040" fmla="*/ 1813160 h 1823987"/>
                  <a:gd name="connsiteX1041" fmla="*/ 713473 w 4242337"/>
                  <a:gd name="connsiteY1041" fmla="*/ 1813160 h 1823987"/>
                  <a:gd name="connsiteX1042" fmla="*/ 713473 w 4242337"/>
                  <a:gd name="connsiteY1042" fmla="*/ 1813160 h 1823987"/>
                  <a:gd name="connsiteX1043" fmla="*/ 713473 w 4242337"/>
                  <a:gd name="connsiteY1043" fmla="*/ 1813160 h 1823987"/>
                  <a:gd name="connsiteX1044" fmla="*/ 726708 w 4242337"/>
                  <a:gd name="connsiteY1044" fmla="*/ 1813160 h 1823987"/>
                  <a:gd name="connsiteX1045" fmla="*/ 726708 w 4242337"/>
                  <a:gd name="connsiteY1045" fmla="*/ 1801128 h 1823987"/>
                  <a:gd name="connsiteX1046" fmla="*/ 726708 w 4242337"/>
                  <a:gd name="connsiteY1046" fmla="*/ 1801128 h 1823987"/>
                  <a:gd name="connsiteX1047" fmla="*/ 774834 w 4242337"/>
                  <a:gd name="connsiteY1047" fmla="*/ 1799925 h 1823987"/>
                  <a:gd name="connsiteX1048" fmla="*/ 750771 w 4242337"/>
                  <a:gd name="connsiteY1048" fmla="*/ 1799925 h 1823987"/>
                  <a:gd name="connsiteX1049" fmla="*/ 750771 w 4242337"/>
                  <a:gd name="connsiteY1049" fmla="*/ 1811956 h 1823987"/>
                  <a:gd name="connsiteX1050" fmla="*/ 768818 w 4242337"/>
                  <a:gd name="connsiteY1050" fmla="*/ 1811956 h 1823987"/>
                  <a:gd name="connsiteX1051" fmla="*/ 768818 w 4242337"/>
                  <a:gd name="connsiteY1051" fmla="*/ 1811956 h 1823987"/>
                  <a:gd name="connsiteX1052" fmla="*/ 768818 w 4242337"/>
                  <a:gd name="connsiteY1052" fmla="*/ 1811956 h 1823987"/>
                  <a:gd name="connsiteX1053" fmla="*/ 768818 w 4242337"/>
                  <a:gd name="connsiteY1053" fmla="*/ 1811956 h 1823987"/>
                  <a:gd name="connsiteX1054" fmla="*/ 768818 w 4242337"/>
                  <a:gd name="connsiteY1054" fmla="*/ 1811956 h 1823987"/>
                  <a:gd name="connsiteX1055" fmla="*/ 768818 w 4242337"/>
                  <a:gd name="connsiteY1055" fmla="*/ 1811956 h 1823987"/>
                  <a:gd name="connsiteX1056" fmla="*/ 768818 w 4242337"/>
                  <a:gd name="connsiteY1056" fmla="*/ 1811956 h 1823987"/>
                  <a:gd name="connsiteX1057" fmla="*/ 768818 w 4242337"/>
                  <a:gd name="connsiteY1057" fmla="*/ 1811956 h 1823987"/>
                  <a:gd name="connsiteX1058" fmla="*/ 768818 w 4242337"/>
                  <a:gd name="connsiteY1058" fmla="*/ 1811956 h 1823987"/>
                  <a:gd name="connsiteX1059" fmla="*/ 768818 w 4242337"/>
                  <a:gd name="connsiteY1059" fmla="*/ 1811956 h 1823987"/>
                  <a:gd name="connsiteX1060" fmla="*/ 768818 w 4242337"/>
                  <a:gd name="connsiteY1060" fmla="*/ 1811956 h 1823987"/>
                  <a:gd name="connsiteX1061" fmla="*/ 774834 w 4242337"/>
                  <a:gd name="connsiteY1061" fmla="*/ 1811956 h 1823987"/>
                  <a:gd name="connsiteX1062" fmla="*/ 774834 w 4242337"/>
                  <a:gd name="connsiteY1062" fmla="*/ 1799925 h 1823987"/>
                  <a:gd name="connsiteX1063" fmla="*/ 774834 w 4242337"/>
                  <a:gd name="connsiteY1063" fmla="*/ 1799925 h 1823987"/>
                  <a:gd name="connsiteX1064" fmla="*/ 822961 w 4242337"/>
                  <a:gd name="connsiteY1064" fmla="*/ 1799925 h 1823987"/>
                  <a:gd name="connsiteX1065" fmla="*/ 798897 w 4242337"/>
                  <a:gd name="connsiteY1065" fmla="*/ 1799925 h 1823987"/>
                  <a:gd name="connsiteX1066" fmla="*/ 798897 w 4242337"/>
                  <a:gd name="connsiteY1066" fmla="*/ 1811956 h 1823987"/>
                  <a:gd name="connsiteX1067" fmla="*/ 808523 w 4242337"/>
                  <a:gd name="connsiteY1067" fmla="*/ 1811956 h 1823987"/>
                  <a:gd name="connsiteX1068" fmla="*/ 822961 w 4242337"/>
                  <a:gd name="connsiteY1068" fmla="*/ 1811956 h 1823987"/>
                  <a:gd name="connsiteX1069" fmla="*/ 822961 w 4242337"/>
                  <a:gd name="connsiteY1069" fmla="*/ 1799925 h 1823987"/>
                  <a:gd name="connsiteX1070" fmla="*/ 822961 w 4242337"/>
                  <a:gd name="connsiteY1070" fmla="*/ 1799925 h 1823987"/>
                  <a:gd name="connsiteX1071" fmla="*/ 871087 w 4242337"/>
                  <a:gd name="connsiteY1071" fmla="*/ 1798722 h 1823987"/>
                  <a:gd name="connsiteX1072" fmla="*/ 847024 w 4242337"/>
                  <a:gd name="connsiteY1072" fmla="*/ 1798722 h 1823987"/>
                  <a:gd name="connsiteX1073" fmla="*/ 847024 w 4242337"/>
                  <a:gd name="connsiteY1073" fmla="*/ 1810753 h 1823987"/>
                  <a:gd name="connsiteX1074" fmla="*/ 869884 w 4242337"/>
                  <a:gd name="connsiteY1074" fmla="*/ 1810753 h 1823987"/>
                  <a:gd name="connsiteX1075" fmla="*/ 869884 w 4242337"/>
                  <a:gd name="connsiteY1075" fmla="*/ 1810753 h 1823987"/>
                  <a:gd name="connsiteX1076" fmla="*/ 869884 w 4242337"/>
                  <a:gd name="connsiteY1076" fmla="*/ 1810753 h 1823987"/>
                  <a:gd name="connsiteX1077" fmla="*/ 869884 w 4242337"/>
                  <a:gd name="connsiteY1077" fmla="*/ 1810753 h 1823987"/>
                  <a:gd name="connsiteX1078" fmla="*/ 869884 w 4242337"/>
                  <a:gd name="connsiteY1078" fmla="*/ 1810753 h 1823987"/>
                  <a:gd name="connsiteX1079" fmla="*/ 869884 w 4242337"/>
                  <a:gd name="connsiteY1079" fmla="*/ 1810753 h 1823987"/>
                  <a:gd name="connsiteX1080" fmla="*/ 869884 w 4242337"/>
                  <a:gd name="connsiteY1080" fmla="*/ 1810753 h 1823987"/>
                  <a:gd name="connsiteX1081" fmla="*/ 869884 w 4242337"/>
                  <a:gd name="connsiteY1081" fmla="*/ 1810753 h 1823987"/>
                  <a:gd name="connsiteX1082" fmla="*/ 869884 w 4242337"/>
                  <a:gd name="connsiteY1082" fmla="*/ 1810753 h 1823987"/>
                  <a:gd name="connsiteX1083" fmla="*/ 869884 w 4242337"/>
                  <a:gd name="connsiteY1083" fmla="*/ 1810753 h 1823987"/>
                  <a:gd name="connsiteX1084" fmla="*/ 869884 w 4242337"/>
                  <a:gd name="connsiteY1084" fmla="*/ 1810753 h 1823987"/>
                  <a:gd name="connsiteX1085" fmla="*/ 869884 w 4242337"/>
                  <a:gd name="connsiteY1085" fmla="*/ 1810753 h 1823987"/>
                  <a:gd name="connsiteX1086" fmla="*/ 869884 w 4242337"/>
                  <a:gd name="connsiteY1086" fmla="*/ 1810753 h 1823987"/>
                  <a:gd name="connsiteX1087" fmla="*/ 869884 w 4242337"/>
                  <a:gd name="connsiteY1087" fmla="*/ 1810753 h 1823987"/>
                  <a:gd name="connsiteX1088" fmla="*/ 869884 w 4242337"/>
                  <a:gd name="connsiteY1088" fmla="*/ 1810753 h 1823987"/>
                  <a:gd name="connsiteX1089" fmla="*/ 869884 w 4242337"/>
                  <a:gd name="connsiteY1089" fmla="*/ 1810753 h 1823987"/>
                  <a:gd name="connsiteX1090" fmla="*/ 871087 w 4242337"/>
                  <a:gd name="connsiteY1090" fmla="*/ 1798722 h 1823987"/>
                  <a:gd name="connsiteX1091" fmla="*/ 871087 w 4242337"/>
                  <a:gd name="connsiteY1091" fmla="*/ 1798722 h 1823987"/>
                  <a:gd name="connsiteX1092" fmla="*/ 919213 w 4242337"/>
                  <a:gd name="connsiteY1092" fmla="*/ 1797519 h 1823987"/>
                  <a:gd name="connsiteX1093" fmla="*/ 895150 w 4242337"/>
                  <a:gd name="connsiteY1093" fmla="*/ 1797519 h 1823987"/>
                  <a:gd name="connsiteX1094" fmla="*/ 895150 w 4242337"/>
                  <a:gd name="connsiteY1094" fmla="*/ 1809550 h 1823987"/>
                  <a:gd name="connsiteX1095" fmla="*/ 919213 w 4242337"/>
                  <a:gd name="connsiteY1095" fmla="*/ 1809550 h 1823987"/>
                  <a:gd name="connsiteX1096" fmla="*/ 919213 w 4242337"/>
                  <a:gd name="connsiteY1096" fmla="*/ 1797519 h 1823987"/>
                  <a:gd name="connsiteX1097" fmla="*/ 919213 w 4242337"/>
                  <a:gd name="connsiteY1097" fmla="*/ 1797519 h 1823987"/>
                  <a:gd name="connsiteX1098" fmla="*/ 967340 w 4242337"/>
                  <a:gd name="connsiteY1098" fmla="*/ 1797519 h 1823987"/>
                  <a:gd name="connsiteX1099" fmla="*/ 943276 w 4242337"/>
                  <a:gd name="connsiteY1099" fmla="*/ 1797519 h 1823987"/>
                  <a:gd name="connsiteX1100" fmla="*/ 943276 w 4242337"/>
                  <a:gd name="connsiteY1100" fmla="*/ 1809550 h 1823987"/>
                  <a:gd name="connsiteX1101" fmla="*/ 967340 w 4242337"/>
                  <a:gd name="connsiteY1101" fmla="*/ 1809550 h 1823987"/>
                  <a:gd name="connsiteX1102" fmla="*/ 967340 w 4242337"/>
                  <a:gd name="connsiteY1102" fmla="*/ 1797519 h 1823987"/>
                  <a:gd name="connsiteX1103" fmla="*/ 967340 w 4242337"/>
                  <a:gd name="connsiteY1103" fmla="*/ 1797519 h 1823987"/>
                  <a:gd name="connsiteX1104" fmla="*/ 1015466 w 4242337"/>
                  <a:gd name="connsiteY1104" fmla="*/ 1796315 h 1823987"/>
                  <a:gd name="connsiteX1105" fmla="*/ 991403 w 4242337"/>
                  <a:gd name="connsiteY1105" fmla="*/ 1796315 h 1823987"/>
                  <a:gd name="connsiteX1106" fmla="*/ 991403 w 4242337"/>
                  <a:gd name="connsiteY1106" fmla="*/ 1808347 h 1823987"/>
                  <a:gd name="connsiteX1107" fmla="*/ 1015466 w 4242337"/>
                  <a:gd name="connsiteY1107" fmla="*/ 1808347 h 1823987"/>
                  <a:gd name="connsiteX1108" fmla="*/ 1015466 w 4242337"/>
                  <a:gd name="connsiteY1108" fmla="*/ 1796315 h 1823987"/>
                  <a:gd name="connsiteX1109" fmla="*/ 1015466 w 4242337"/>
                  <a:gd name="connsiteY1109" fmla="*/ 1796315 h 1823987"/>
                  <a:gd name="connsiteX1110" fmla="*/ 1063592 w 4242337"/>
                  <a:gd name="connsiteY1110" fmla="*/ 1795112 h 1823987"/>
                  <a:gd name="connsiteX1111" fmla="*/ 1039529 w 4242337"/>
                  <a:gd name="connsiteY1111" fmla="*/ 1795112 h 1823987"/>
                  <a:gd name="connsiteX1112" fmla="*/ 1039529 w 4242337"/>
                  <a:gd name="connsiteY1112" fmla="*/ 1807144 h 1823987"/>
                  <a:gd name="connsiteX1113" fmla="*/ 1063592 w 4242337"/>
                  <a:gd name="connsiteY1113" fmla="*/ 1807144 h 1823987"/>
                  <a:gd name="connsiteX1114" fmla="*/ 1063592 w 4242337"/>
                  <a:gd name="connsiteY1114" fmla="*/ 1795112 h 1823987"/>
                  <a:gd name="connsiteX1115" fmla="*/ 1063592 w 4242337"/>
                  <a:gd name="connsiteY1115" fmla="*/ 1795112 h 1823987"/>
                  <a:gd name="connsiteX1116" fmla="*/ 1111719 w 4242337"/>
                  <a:gd name="connsiteY1116" fmla="*/ 1795112 h 1823987"/>
                  <a:gd name="connsiteX1117" fmla="*/ 1087655 w 4242337"/>
                  <a:gd name="connsiteY1117" fmla="*/ 1795112 h 1823987"/>
                  <a:gd name="connsiteX1118" fmla="*/ 1087655 w 4242337"/>
                  <a:gd name="connsiteY1118" fmla="*/ 1807144 h 1823987"/>
                  <a:gd name="connsiteX1119" fmla="*/ 1111719 w 4242337"/>
                  <a:gd name="connsiteY1119" fmla="*/ 1807144 h 1823987"/>
                  <a:gd name="connsiteX1120" fmla="*/ 1111719 w 4242337"/>
                  <a:gd name="connsiteY1120" fmla="*/ 1795112 h 1823987"/>
                  <a:gd name="connsiteX1121" fmla="*/ 1111719 w 4242337"/>
                  <a:gd name="connsiteY1121" fmla="*/ 1795112 h 1823987"/>
                  <a:gd name="connsiteX1122" fmla="*/ 1159845 w 4242337"/>
                  <a:gd name="connsiteY1122" fmla="*/ 1793909 h 1823987"/>
                  <a:gd name="connsiteX1123" fmla="*/ 1135782 w 4242337"/>
                  <a:gd name="connsiteY1123" fmla="*/ 1793909 h 1823987"/>
                  <a:gd name="connsiteX1124" fmla="*/ 1135782 w 4242337"/>
                  <a:gd name="connsiteY1124" fmla="*/ 1805941 h 1823987"/>
                  <a:gd name="connsiteX1125" fmla="*/ 1159845 w 4242337"/>
                  <a:gd name="connsiteY1125" fmla="*/ 1805941 h 1823987"/>
                  <a:gd name="connsiteX1126" fmla="*/ 1159845 w 4242337"/>
                  <a:gd name="connsiteY1126" fmla="*/ 1793909 h 1823987"/>
                  <a:gd name="connsiteX1127" fmla="*/ 1159845 w 4242337"/>
                  <a:gd name="connsiteY1127" fmla="*/ 1793909 h 1823987"/>
                  <a:gd name="connsiteX1128" fmla="*/ 1207971 w 4242337"/>
                  <a:gd name="connsiteY1128" fmla="*/ 1792706 h 1823987"/>
                  <a:gd name="connsiteX1129" fmla="*/ 1183908 w 4242337"/>
                  <a:gd name="connsiteY1129" fmla="*/ 1792706 h 1823987"/>
                  <a:gd name="connsiteX1130" fmla="*/ 1183908 w 4242337"/>
                  <a:gd name="connsiteY1130" fmla="*/ 1804737 h 1823987"/>
                  <a:gd name="connsiteX1131" fmla="*/ 1207971 w 4242337"/>
                  <a:gd name="connsiteY1131" fmla="*/ 1804737 h 1823987"/>
                  <a:gd name="connsiteX1132" fmla="*/ 1207971 w 4242337"/>
                  <a:gd name="connsiteY1132" fmla="*/ 1792706 h 1823987"/>
                  <a:gd name="connsiteX1133" fmla="*/ 1207971 w 4242337"/>
                  <a:gd name="connsiteY1133" fmla="*/ 1792706 h 1823987"/>
                  <a:gd name="connsiteX1134" fmla="*/ 1256098 w 4242337"/>
                  <a:gd name="connsiteY1134" fmla="*/ 1792706 h 1823987"/>
                  <a:gd name="connsiteX1135" fmla="*/ 1232035 w 4242337"/>
                  <a:gd name="connsiteY1135" fmla="*/ 1792706 h 1823987"/>
                  <a:gd name="connsiteX1136" fmla="*/ 1232035 w 4242337"/>
                  <a:gd name="connsiteY1136" fmla="*/ 1804737 h 1823987"/>
                  <a:gd name="connsiteX1137" fmla="*/ 1256098 w 4242337"/>
                  <a:gd name="connsiteY1137" fmla="*/ 1804737 h 1823987"/>
                  <a:gd name="connsiteX1138" fmla="*/ 1256098 w 4242337"/>
                  <a:gd name="connsiteY1138" fmla="*/ 1792706 h 1823987"/>
                  <a:gd name="connsiteX1139" fmla="*/ 1256098 w 4242337"/>
                  <a:gd name="connsiteY1139" fmla="*/ 1792706 h 1823987"/>
                  <a:gd name="connsiteX1140" fmla="*/ 1304224 w 4242337"/>
                  <a:gd name="connsiteY1140" fmla="*/ 1791503 h 1823987"/>
                  <a:gd name="connsiteX1141" fmla="*/ 1280161 w 4242337"/>
                  <a:gd name="connsiteY1141" fmla="*/ 1791503 h 1823987"/>
                  <a:gd name="connsiteX1142" fmla="*/ 1280161 w 4242337"/>
                  <a:gd name="connsiteY1142" fmla="*/ 1803534 h 1823987"/>
                  <a:gd name="connsiteX1143" fmla="*/ 1304224 w 4242337"/>
                  <a:gd name="connsiteY1143" fmla="*/ 1803534 h 1823987"/>
                  <a:gd name="connsiteX1144" fmla="*/ 1304224 w 4242337"/>
                  <a:gd name="connsiteY1144" fmla="*/ 1791503 h 1823987"/>
                  <a:gd name="connsiteX1145" fmla="*/ 1304224 w 4242337"/>
                  <a:gd name="connsiteY1145" fmla="*/ 1791503 h 1823987"/>
                  <a:gd name="connsiteX1146" fmla="*/ 1352350 w 4242337"/>
                  <a:gd name="connsiteY1146" fmla="*/ 1790299 h 1823987"/>
                  <a:gd name="connsiteX1147" fmla="*/ 1328287 w 4242337"/>
                  <a:gd name="connsiteY1147" fmla="*/ 1790299 h 1823987"/>
                  <a:gd name="connsiteX1148" fmla="*/ 1328287 w 4242337"/>
                  <a:gd name="connsiteY1148" fmla="*/ 1802331 h 1823987"/>
                  <a:gd name="connsiteX1149" fmla="*/ 1352350 w 4242337"/>
                  <a:gd name="connsiteY1149" fmla="*/ 1802331 h 1823987"/>
                  <a:gd name="connsiteX1150" fmla="*/ 1352350 w 4242337"/>
                  <a:gd name="connsiteY1150" fmla="*/ 1790299 h 1823987"/>
                  <a:gd name="connsiteX1151" fmla="*/ 1352350 w 4242337"/>
                  <a:gd name="connsiteY1151" fmla="*/ 1790299 h 1823987"/>
                  <a:gd name="connsiteX1152" fmla="*/ 1400477 w 4242337"/>
                  <a:gd name="connsiteY1152" fmla="*/ 1790299 h 1823987"/>
                  <a:gd name="connsiteX1153" fmla="*/ 1376414 w 4242337"/>
                  <a:gd name="connsiteY1153" fmla="*/ 1790299 h 1823987"/>
                  <a:gd name="connsiteX1154" fmla="*/ 1376414 w 4242337"/>
                  <a:gd name="connsiteY1154" fmla="*/ 1802331 h 1823987"/>
                  <a:gd name="connsiteX1155" fmla="*/ 1400477 w 4242337"/>
                  <a:gd name="connsiteY1155" fmla="*/ 1802331 h 1823987"/>
                  <a:gd name="connsiteX1156" fmla="*/ 1400477 w 4242337"/>
                  <a:gd name="connsiteY1156" fmla="*/ 1790299 h 1823987"/>
                  <a:gd name="connsiteX1157" fmla="*/ 1400477 w 4242337"/>
                  <a:gd name="connsiteY1157" fmla="*/ 1790299 h 1823987"/>
                  <a:gd name="connsiteX1158" fmla="*/ 1448603 w 4242337"/>
                  <a:gd name="connsiteY1158" fmla="*/ 1789096 h 1823987"/>
                  <a:gd name="connsiteX1159" fmla="*/ 1424540 w 4242337"/>
                  <a:gd name="connsiteY1159" fmla="*/ 1789096 h 1823987"/>
                  <a:gd name="connsiteX1160" fmla="*/ 1424540 w 4242337"/>
                  <a:gd name="connsiteY1160" fmla="*/ 1801128 h 1823987"/>
                  <a:gd name="connsiteX1161" fmla="*/ 1440181 w 4242337"/>
                  <a:gd name="connsiteY1161" fmla="*/ 1801128 h 1823987"/>
                  <a:gd name="connsiteX1162" fmla="*/ 1448603 w 4242337"/>
                  <a:gd name="connsiteY1162" fmla="*/ 1801128 h 1823987"/>
                  <a:gd name="connsiteX1163" fmla="*/ 1448603 w 4242337"/>
                  <a:gd name="connsiteY1163" fmla="*/ 1789096 h 1823987"/>
                  <a:gd name="connsiteX1164" fmla="*/ 1448603 w 4242337"/>
                  <a:gd name="connsiteY1164" fmla="*/ 1789096 h 1823987"/>
                  <a:gd name="connsiteX1165" fmla="*/ 1496729 w 4242337"/>
                  <a:gd name="connsiteY1165" fmla="*/ 1787893 h 1823987"/>
                  <a:gd name="connsiteX1166" fmla="*/ 1472666 w 4242337"/>
                  <a:gd name="connsiteY1166" fmla="*/ 1787893 h 1823987"/>
                  <a:gd name="connsiteX1167" fmla="*/ 1472666 w 4242337"/>
                  <a:gd name="connsiteY1167" fmla="*/ 1799925 h 1823987"/>
                  <a:gd name="connsiteX1168" fmla="*/ 1475073 w 4242337"/>
                  <a:gd name="connsiteY1168" fmla="*/ 1799925 h 1823987"/>
                  <a:gd name="connsiteX1169" fmla="*/ 1475073 w 4242337"/>
                  <a:gd name="connsiteY1169" fmla="*/ 1799925 h 1823987"/>
                  <a:gd name="connsiteX1170" fmla="*/ 1475073 w 4242337"/>
                  <a:gd name="connsiteY1170" fmla="*/ 1799925 h 1823987"/>
                  <a:gd name="connsiteX1171" fmla="*/ 1475073 w 4242337"/>
                  <a:gd name="connsiteY1171" fmla="*/ 1799925 h 1823987"/>
                  <a:gd name="connsiteX1172" fmla="*/ 1475073 w 4242337"/>
                  <a:gd name="connsiteY1172" fmla="*/ 1799925 h 1823987"/>
                  <a:gd name="connsiteX1173" fmla="*/ 1475073 w 4242337"/>
                  <a:gd name="connsiteY1173" fmla="*/ 1799925 h 1823987"/>
                  <a:gd name="connsiteX1174" fmla="*/ 1475073 w 4242337"/>
                  <a:gd name="connsiteY1174" fmla="*/ 1799925 h 1823987"/>
                  <a:gd name="connsiteX1175" fmla="*/ 1475073 w 4242337"/>
                  <a:gd name="connsiteY1175" fmla="*/ 1799925 h 1823987"/>
                  <a:gd name="connsiteX1176" fmla="*/ 1475073 w 4242337"/>
                  <a:gd name="connsiteY1176" fmla="*/ 1799925 h 1823987"/>
                  <a:gd name="connsiteX1177" fmla="*/ 1475073 w 4242337"/>
                  <a:gd name="connsiteY1177" fmla="*/ 1799925 h 1823987"/>
                  <a:gd name="connsiteX1178" fmla="*/ 1475073 w 4242337"/>
                  <a:gd name="connsiteY1178" fmla="*/ 1799925 h 1823987"/>
                  <a:gd name="connsiteX1179" fmla="*/ 1475073 w 4242337"/>
                  <a:gd name="connsiteY1179" fmla="*/ 1799925 h 1823987"/>
                  <a:gd name="connsiteX1180" fmla="*/ 1475073 w 4242337"/>
                  <a:gd name="connsiteY1180" fmla="*/ 1799925 h 1823987"/>
                  <a:gd name="connsiteX1181" fmla="*/ 1475073 w 4242337"/>
                  <a:gd name="connsiteY1181" fmla="*/ 1799925 h 1823987"/>
                  <a:gd name="connsiteX1182" fmla="*/ 1475073 w 4242337"/>
                  <a:gd name="connsiteY1182" fmla="*/ 1799925 h 1823987"/>
                  <a:gd name="connsiteX1183" fmla="*/ 1475073 w 4242337"/>
                  <a:gd name="connsiteY1183" fmla="*/ 1799925 h 1823987"/>
                  <a:gd name="connsiteX1184" fmla="*/ 1475073 w 4242337"/>
                  <a:gd name="connsiteY1184" fmla="*/ 1799925 h 1823987"/>
                  <a:gd name="connsiteX1185" fmla="*/ 1475073 w 4242337"/>
                  <a:gd name="connsiteY1185" fmla="*/ 1799925 h 1823987"/>
                  <a:gd name="connsiteX1186" fmla="*/ 1475073 w 4242337"/>
                  <a:gd name="connsiteY1186" fmla="*/ 1799925 h 1823987"/>
                  <a:gd name="connsiteX1187" fmla="*/ 1475073 w 4242337"/>
                  <a:gd name="connsiteY1187" fmla="*/ 1799925 h 1823987"/>
                  <a:gd name="connsiteX1188" fmla="*/ 1475073 w 4242337"/>
                  <a:gd name="connsiteY1188" fmla="*/ 1799925 h 1823987"/>
                  <a:gd name="connsiteX1189" fmla="*/ 1475073 w 4242337"/>
                  <a:gd name="connsiteY1189" fmla="*/ 1799925 h 1823987"/>
                  <a:gd name="connsiteX1190" fmla="*/ 1475073 w 4242337"/>
                  <a:gd name="connsiteY1190" fmla="*/ 1799925 h 1823987"/>
                  <a:gd name="connsiteX1191" fmla="*/ 1475073 w 4242337"/>
                  <a:gd name="connsiteY1191" fmla="*/ 1799925 h 1823987"/>
                  <a:gd name="connsiteX1192" fmla="*/ 1475073 w 4242337"/>
                  <a:gd name="connsiteY1192" fmla="*/ 1799925 h 1823987"/>
                  <a:gd name="connsiteX1193" fmla="*/ 1475073 w 4242337"/>
                  <a:gd name="connsiteY1193" fmla="*/ 1799925 h 1823987"/>
                  <a:gd name="connsiteX1194" fmla="*/ 1475073 w 4242337"/>
                  <a:gd name="connsiteY1194" fmla="*/ 1799925 h 1823987"/>
                  <a:gd name="connsiteX1195" fmla="*/ 1496729 w 4242337"/>
                  <a:gd name="connsiteY1195" fmla="*/ 1799925 h 1823987"/>
                  <a:gd name="connsiteX1196" fmla="*/ 1496729 w 4242337"/>
                  <a:gd name="connsiteY1196" fmla="*/ 1787893 h 1823987"/>
                  <a:gd name="connsiteX1197" fmla="*/ 1496729 w 4242337"/>
                  <a:gd name="connsiteY1197" fmla="*/ 1787893 h 1823987"/>
                  <a:gd name="connsiteX1198" fmla="*/ 1544856 w 4242337"/>
                  <a:gd name="connsiteY1198" fmla="*/ 1787893 h 1823987"/>
                  <a:gd name="connsiteX1199" fmla="*/ 1520793 w 4242337"/>
                  <a:gd name="connsiteY1199" fmla="*/ 1787893 h 1823987"/>
                  <a:gd name="connsiteX1200" fmla="*/ 1520793 w 4242337"/>
                  <a:gd name="connsiteY1200" fmla="*/ 1799925 h 1823987"/>
                  <a:gd name="connsiteX1201" fmla="*/ 1535230 w 4242337"/>
                  <a:gd name="connsiteY1201" fmla="*/ 1799925 h 1823987"/>
                  <a:gd name="connsiteX1202" fmla="*/ 1535230 w 4242337"/>
                  <a:gd name="connsiteY1202" fmla="*/ 1799925 h 1823987"/>
                  <a:gd name="connsiteX1203" fmla="*/ 1535230 w 4242337"/>
                  <a:gd name="connsiteY1203" fmla="*/ 1799925 h 1823987"/>
                  <a:gd name="connsiteX1204" fmla="*/ 1543653 w 4242337"/>
                  <a:gd name="connsiteY1204" fmla="*/ 1799925 h 1823987"/>
                  <a:gd name="connsiteX1205" fmla="*/ 1544856 w 4242337"/>
                  <a:gd name="connsiteY1205" fmla="*/ 1787893 h 1823987"/>
                  <a:gd name="connsiteX1206" fmla="*/ 1544856 w 4242337"/>
                  <a:gd name="connsiteY1206" fmla="*/ 1787893 h 1823987"/>
                  <a:gd name="connsiteX1207" fmla="*/ 1592982 w 4242337"/>
                  <a:gd name="connsiteY1207" fmla="*/ 1786690 h 1823987"/>
                  <a:gd name="connsiteX1208" fmla="*/ 1568919 w 4242337"/>
                  <a:gd name="connsiteY1208" fmla="*/ 1786690 h 1823987"/>
                  <a:gd name="connsiteX1209" fmla="*/ 1568919 w 4242337"/>
                  <a:gd name="connsiteY1209" fmla="*/ 1798722 h 1823987"/>
                  <a:gd name="connsiteX1210" fmla="*/ 1573732 w 4242337"/>
                  <a:gd name="connsiteY1210" fmla="*/ 1798722 h 1823987"/>
                  <a:gd name="connsiteX1211" fmla="*/ 1573732 w 4242337"/>
                  <a:gd name="connsiteY1211" fmla="*/ 1798722 h 1823987"/>
                  <a:gd name="connsiteX1212" fmla="*/ 1573732 w 4242337"/>
                  <a:gd name="connsiteY1212" fmla="*/ 1798722 h 1823987"/>
                  <a:gd name="connsiteX1213" fmla="*/ 1573732 w 4242337"/>
                  <a:gd name="connsiteY1213" fmla="*/ 1798722 h 1823987"/>
                  <a:gd name="connsiteX1214" fmla="*/ 1573732 w 4242337"/>
                  <a:gd name="connsiteY1214" fmla="*/ 1798722 h 1823987"/>
                  <a:gd name="connsiteX1215" fmla="*/ 1573732 w 4242337"/>
                  <a:gd name="connsiteY1215" fmla="*/ 1798722 h 1823987"/>
                  <a:gd name="connsiteX1216" fmla="*/ 1573732 w 4242337"/>
                  <a:gd name="connsiteY1216" fmla="*/ 1798722 h 1823987"/>
                  <a:gd name="connsiteX1217" fmla="*/ 1573732 w 4242337"/>
                  <a:gd name="connsiteY1217" fmla="*/ 1798722 h 1823987"/>
                  <a:gd name="connsiteX1218" fmla="*/ 1573732 w 4242337"/>
                  <a:gd name="connsiteY1218" fmla="*/ 1798722 h 1823987"/>
                  <a:gd name="connsiteX1219" fmla="*/ 1573732 w 4242337"/>
                  <a:gd name="connsiteY1219" fmla="*/ 1798722 h 1823987"/>
                  <a:gd name="connsiteX1220" fmla="*/ 1573732 w 4242337"/>
                  <a:gd name="connsiteY1220" fmla="*/ 1798722 h 1823987"/>
                  <a:gd name="connsiteX1221" fmla="*/ 1573732 w 4242337"/>
                  <a:gd name="connsiteY1221" fmla="*/ 1798722 h 1823987"/>
                  <a:gd name="connsiteX1222" fmla="*/ 1573732 w 4242337"/>
                  <a:gd name="connsiteY1222" fmla="*/ 1798722 h 1823987"/>
                  <a:gd name="connsiteX1223" fmla="*/ 1591779 w 4242337"/>
                  <a:gd name="connsiteY1223" fmla="*/ 1798722 h 1823987"/>
                  <a:gd name="connsiteX1224" fmla="*/ 1592982 w 4242337"/>
                  <a:gd name="connsiteY1224" fmla="*/ 1786690 h 1823987"/>
                  <a:gd name="connsiteX1225" fmla="*/ 1592982 w 4242337"/>
                  <a:gd name="connsiteY1225" fmla="*/ 1786690 h 1823987"/>
                  <a:gd name="connsiteX1226" fmla="*/ 1641108 w 4242337"/>
                  <a:gd name="connsiteY1226" fmla="*/ 1785487 h 1823987"/>
                  <a:gd name="connsiteX1227" fmla="*/ 1617045 w 4242337"/>
                  <a:gd name="connsiteY1227" fmla="*/ 1785487 h 1823987"/>
                  <a:gd name="connsiteX1228" fmla="*/ 1617045 w 4242337"/>
                  <a:gd name="connsiteY1228" fmla="*/ 1797519 h 1823987"/>
                  <a:gd name="connsiteX1229" fmla="*/ 1630280 w 4242337"/>
                  <a:gd name="connsiteY1229" fmla="*/ 1797519 h 1823987"/>
                  <a:gd name="connsiteX1230" fmla="*/ 1641108 w 4242337"/>
                  <a:gd name="connsiteY1230" fmla="*/ 1797519 h 1823987"/>
                  <a:gd name="connsiteX1231" fmla="*/ 1641108 w 4242337"/>
                  <a:gd name="connsiteY1231" fmla="*/ 1785487 h 1823987"/>
                  <a:gd name="connsiteX1232" fmla="*/ 1641108 w 4242337"/>
                  <a:gd name="connsiteY1232" fmla="*/ 1785487 h 1823987"/>
                  <a:gd name="connsiteX1233" fmla="*/ 1689235 w 4242337"/>
                  <a:gd name="connsiteY1233" fmla="*/ 1785487 h 1823987"/>
                  <a:gd name="connsiteX1234" fmla="*/ 1665172 w 4242337"/>
                  <a:gd name="connsiteY1234" fmla="*/ 1785487 h 1823987"/>
                  <a:gd name="connsiteX1235" fmla="*/ 1665172 w 4242337"/>
                  <a:gd name="connsiteY1235" fmla="*/ 1797519 h 1823987"/>
                  <a:gd name="connsiteX1236" fmla="*/ 1676000 w 4242337"/>
                  <a:gd name="connsiteY1236" fmla="*/ 1797519 h 1823987"/>
                  <a:gd name="connsiteX1237" fmla="*/ 1676000 w 4242337"/>
                  <a:gd name="connsiteY1237" fmla="*/ 1797519 h 1823987"/>
                  <a:gd name="connsiteX1238" fmla="*/ 1676000 w 4242337"/>
                  <a:gd name="connsiteY1238" fmla="*/ 1797519 h 1823987"/>
                  <a:gd name="connsiteX1239" fmla="*/ 1676000 w 4242337"/>
                  <a:gd name="connsiteY1239" fmla="*/ 1797519 h 1823987"/>
                  <a:gd name="connsiteX1240" fmla="*/ 1676000 w 4242337"/>
                  <a:gd name="connsiteY1240" fmla="*/ 1797519 h 1823987"/>
                  <a:gd name="connsiteX1241" fmla="*/ 1676000 w 4242337"/>
                  <a:gd name="connsiteY1241" fmla="*/ 1797519 h 1823987"/>
                  <a:gd name="connsiteX1242" fmla="*/ 1676000 w 4242337"/>
                  <a:gd name="connsiteY1242" fmla="*/ 1797519 h 1823987"/>
                  <a:gd name="connsiteX1243" fmla="*/ 1689235 w 4242337"/>
                  <a:gd name="connsiteY1243" fmla="*/ 1797519 h 1823987"/>
                  <a:gd name="connsiteX1244" fmla="*/ 1689235 w 4242337"/>
                  <a:gd name="connsiteY1244" fmla="*/ 1785487 h 1823987"/>
                  <a:gd name="connsiteX1245" fmla="*/ 1689235 w 4242337"/>
                  <a:gd name="connsiteY1245" fmla="*/ 1785487 h 1823987"/>
                  <a:gd name="connsiteX1246" fmla="*/ 1737361 w 4242337"/>
                  <a:gd name="connsiteY1246" fmla="*/ 1784284 h 1823987"/>
                  <a:gd name="connsiteX1247" fmla="*/ 1713298 w 4242337"/>
                  <a:gd name="connsiteY1247" fmla="*/ 1784284 h 1823987"/>
                  <a:gd name="connsiteX1248" fmla="*/ 1713298 w 4242337"/>
                  <a:gd name="connsiteY1248" fmla="*/ 1796315 h 1823987"/>
                  <a:gd name="connsiteX1249" fmla="*/ 1725330 w 4242337"/>
                  <a:gd name="connsiteY1249" fmla="*/ 1796315 h 1823987"/>
                  <a:gd name="connsiteX1250" fmla="*/ 1725330 w 4242337"/>
                  <a:gd name="connsiteY1250" fmla="*/ 1796315 h 1823987"/>
                  <a:gd name="connsiteX1251" fmla="*/ 1725330 w 4242337"/>
                  <a:gd name="connsiteY1251" fmla="*/ 1796315 h 1823987"/>
                  <a:gd name="connsiteX1252" fmla="*/ 1725330 w 4242337"/>
                  <a:gd name="connsiteY1252" fmla="*/ 1796315 h 1823987"/>
                  <a:gd name="connsiteX1253" fmla="*/ 1725330 w 4242337"/>
                  <a:gd name="connsiteY1253" fmla="*/ 1796315 h 1823987"/>
                  <a:gd name="connsiteX1254" fmla="*/ 1737361 w 4242337"/>
                  <a:gd name="connsiteY1254" fmla="*/ 1796315 h 1823987"/>
                  <a:gd name="connsiteX1255" fmla="*/ 1737361 w 4242337"/>
                  <a:gd name="connsiteY1255" fmla="*/ 1784284 h 1823987"/>
                  <a:gd name="connsiteX1256" fmla="*/ 1737361 w 4242337"/>
                  <a:gd name="connsiteY1256" fmla="*/ 1784284 h 1823987"/>
                  <a:gd name="connsiteX1257" fmla="*/ 1785487 w 4242337"/>
                  <a:gd name="connsiteY1257" fmla="*/ 1783081 h 1823987"/>
                  <a:gd name="connsiteX1258" fmla="*/ 1761424 w 4242337"/>
                  <a:gd name="connsiteY1258" fmla="*/ 1783081 h 1823987"/>
                  <a:gd name="connsiteX1259" fmla="*/ 1761424 w 4242337"/>
                  <a:gd name="connsiteY1259" fmla="*/ 1795112 h 1823987"/>
                  <a:gd name="connsiteX1260" fmla="*/ 1777065 w 4242337"/>
                  <a:gd name="connsiteY1260" fmla="*/ 1795112 h 1823987"/>
                  <a:gd name="connsiteX1261" fmla="*/ 1777065 w 4242337"/>
                  <a:gd name="connsiteY1261" fmla="*/ 1795112 h 1823987"/>
                  <a:gd name="connsiteX1262" fmla="*/ 1777065 w 4242337"/>
                  <a:gd name="connsiteY1262" fmla="*/ 1795112 h 1823987"/>
                  <a:gd name="connsiteX1263" fmla="*/ 1777065 w 4242337"/>
                  <a:gd name="connsiteY1263" fmla="*/ 1795112 h 1823987"/>
                  <a:gd name="connsiteX1264" fmla="*/ 1777065 w 4242337"/>
                  <a:gd name="connsiteY1264" fmla="*/ 1795112 h 1823987"/>
                  <a:gd name="connsiteX1265" fmla="*/ 1777065 w 4242337"/>
                  <a:gd name="connsiteY1265" fmla="*/ 1795112 h 1823987"/>
                  <a:gd name="connsiteX1266" fmla="*/ 1777065 w 4242337"/>
                  <a:gd name="connsiteY1266" fmla="*/ 1795112 h 1823987"/>
                  <a:gd name="connsiteX1267" fmla="*/ 1777065 w 4242337"/>
                  <a:gd name="connsiteY1267" fmla="*/ 1795112 h 1823987"/>
                  <a:gd name="connsiteX1268" fmla="*/ 1777065 w 4242337"/>
                  <a:gd name="connsiteY1268" fmla="*/ 1795112 h 1823987"/>
                  <a:gd name="connsiteX1269" fmla="*/ 1777065 w 4242337"/>
                  <a:gd name="connsiteY1269" fmla="*/ 1795112 h 1823987"/>
                  <a:gd name="connsiteX1270" fmla="*/ 1777065 w 4242337"/>
                  <a:gd name="connsiteY1270" fmla="*/ 1795112 h 1823987"/>
                  <a:gd name="connsiteX1271" fmla="*/ 1784284 w 4242337"/>
                  <a:gd name="connsiteY1271" fmla="*/ 1795112 h 1823987"/>
                  <a:gd name="connsiteX1272" fmla="*/ 1785487 w 4242337"/>
                  <a:gd name="connsiteY1272" fmla="*/ 1783081 h 1823987"/>
                  <a:gd name="connsiteX1273" fmla="*/ 1785487 w 4242337"/>
                  <a:gd name="connsiteY1273" fmla="*/ 1783081 h 1823987"/>
                  <a:gd name="connsiteX1274" fmla="*/ 1833614 w 4242337"/>
                  <a:gd name="connsiteY1274" fmla="*/ 1783081 h 1823987"/>
                  <a:gd name="connsiteX1275" fmla="*/ 1809551 w 4242337"/>
                  <a:gd name="connsiteY1275" fmla="*/ 1783081 h 1823987"/>
                  <a:gd name="connsiteX1276" fmla="*/ 1809551 w 4242337"/>
                  <a:gd name="connsiteY1276" fmla="*/ 1795112 h 1823987"/>
                  <a:gd name="connsiteX1277" fmla="*/ 1820379 w 4242337"/>
                  <a:gd name="connsiteY1277" fmla="*/ 1795112 h 1823987"/>
                  <a:gd name="connsiteX1278" fmla="*/ 1833614 w 4242337"/>
                  <a:gd name="connsiteY1278" fmla="*/ 1795112 h 1823987"/>
                  <a:gd name="connsiteX1279" fmla="*/ 1833614 w 4242337"/>
                  <a:gd name="connsiteY1279" fmla="*/ 1783081 h 1823987"/>
                  <a:gd name="connsiteX1280" fmla="*/ 1833614 w 4242337"/>
                  <a:gd name="connsiteY1280" fmla="*/ 1783081 h 1823987"/>
                  <a:gd name="connsiteX1281" fmla="*/ 1881740 w 4242337"/>
                  <a:gd name="connsiteY1281" fmla="*/ 1781877 h 1823987"/>
                  <a:gd name="connsiteX1282" fmla="*/ 1857677 w 4242337"/>
                  <a:gd name="connsiteY1282" fmla="*/ 1781877 h 1823987"/>
                  <a:gd name="connsiteX1283" fmla="*/ 1857677 w 4242337"/>
                  <a:gd name="connsiteY1283" fmla="*/ 1793909 h 1823987"/>
                  <a:gd name="connsiteX1284" fmla="*/ 1876927 w 4242337"/>
                  <a:gd name="connsiteY1284" fmla="*/ 1793909 h 1823987"/>
                  <a:gd name="connsiteX1285" fmla="*/ 1876927 w 4242337"/>
                  <a:gd name="connsiteY1285" fmla="*/ 1793909 h 1823987"/>
                  <a:gd name="connsiteX1286" fmla="*/ 1876927 w 4242337"/>
                  <a:gd name="connsiteY1286" fmla="*/ 1793909 h 1823987"/>
                  <a:gd name="connsiteX1287" fmla="*/ 1876927 w 4242337"/>
                  <a:gd name="connsiteY1287" fmla="*/ 1793909 h 1823987"/>
                  <a:gd name="connsiteX1288" fmla="*/ 1876927 w 4242337"/>
                  <a:gd name="connsiteY1288" fmla="*/ 1793909 h 1823987"/>
                  <a:gd name="connsiteX1289" fmla="*/ 1881740 w 4242337"/>
                  <a:gd name="connsiteY1289" fmla="*/ 1793909 h 1823987"/>
                  <a:gd name="connsiteX1290" fmla="*/ 1881740 w 4242337"/>
                  <a:gd name="connsiteY1290" fmla="*/ 1781877 h 1823987"/>
                  <a:gd name="connsiteX1291" fmla="*/ 1881740 w 4242337"/>
                  <a:gd name="connsiteY1291" fmla="*/ 1781877 h 1823987"/>
                  <a:gd name="connsiteX1292" fmla="*/ 1929867 w 4242337"/>
                  <a:gd name="connsiteY1292" fmla="*/ 1780674 h 1823987"/>
                  <a:gd name="connsiteX1293" fmla="*/ 1905803 w 4242337"/>
                  <a:gd name="connsiteY1293" fmla="*/ 1780674 h 1823987"/>
                  <a:gd name="connsiteX1294" fmla="*/ 1905803 w 4242337"/>
                  <a:gd name="connsiteY1294" fmla="*/ 1792706 h 1823987"/>
                  <a:gd name="connsiteX1295" fmla="*/ 1915429 w 4242337"/>
                  <a:gd name="connsiteY1295" fmla="*/ 1792706 h 1823987"/>
                  <a:gd name="connsiteX1296" fmla="*/ 1929867 w 4242337"/>
                  <a:gd name="connsiteY1296" fmla="*/ 1792706 h 1823987"/>
                  <a:gd name="connsiteX1297" fmla="*/ 1929867 w 4242337"/>
                  <a:gd name="connsiteY1297" fmla="*/ 1780674 h 1823987"/>
                  <a:gd name="connsiteX1298" fmla="*/ 1929867 w 4242337"/>
                  <a:gd name="connsiteY1298" fmla="*/ 1780674 h 1823987"/>
                  <a:gd name="connsiteX1299" fmla="*/ 1977993 w 4242337"/>
                  <a:gd name="connsiteY1299" fmla="*/ 1780674 h 1823987"/>
                  <a:gd name="connsiteX1300" fmla="*/ 1953930 w 4242337"/>
                  <a:gd name="connsiteY1300" fmla="*/ 1780674 h 1823987"/>
                  <a:gd name="connsiteX1301" fmla="*/ 1953930 w 4242337"/>
                  <a:gd name="connsiteY1301" fmla="*/ 1792706 h 1823987"/>
                  <a:gd name="connsiteX1302" fmla="*/ 1977993 w 4242337"/>
                  <a:gd name="connsiteY1302" fmla="*/ 1792706 h 1823987"/>
                  <a:gd name="connsiteX1303" fmla="*/ 1977993 w 4242337"/>
                  <a:gd name="connsiteY1303" fmla="*/ 1780674 h 1823987"/>
                  <a:gd name="connsiteX1304" fmla="*/ 1977993 w 4242337"/>
                  <a:gd name="connsiteY1304" fmla="*/ 1780674 h 1823987"/>
                  <a:gd name="connsiteX1305" fmla="*/ 2026119 w 4242337"/>
                  <a:gd name="connsiteY1305" fmla="*/ 1779471 h 1823987"/>
                  <a:gd name="connsiteX1306" fmla="*/ 2002056 w 4242337"/>
                  <a:gd name="connsiteY1306" fmla="*/ 1779471 h 1823987"/>
                  <a:gd name="connsiteX1307" fmla="*/ 2002056 w 4242337"/>
                  <a:gd name="connsiteY1307" fmla="*/ 1791503 h 1823987"/>
                  <a:gd name="connsiteX1308" fmla="*/ 2026119 w 4242337"/>
                  <a:gd name="connsiteY1308" fmla="*/ 1791503 h 1823987"/>
                  <a:gd name="connsiteX1309" fmla="*/ 2026119 w 4242337"/>
                  <a:gd name="connsiteY1309" fmla="*/ 1779471 h 1823987"/>
                  <a:gd name="connsiteX1310" fmla="*/ 2026119 w 4242337"/>
                  <a:gd name="connsiteY1310" fmla="*/ 1779471 h 1823987"/>
                  <a:gd name="connsiteX1311" fmla="*/ 2074246 w 4242337"/>
                  <a:gd name="connsiteY1311" fmla="*/ 1778268 h 1823987"/>
                  <a:gd name="connsiteX1312" fmla="*/ 2050182 w 4242337"/>
                  <a:gd name="connsiteY1312" fmla="*/ 1778268 h 1823987"/>
                  <a:gd name="connsiteX1313" fmla="*/ 2050182 w 4242337"/>
                  <a:gd name="connsiteY1313" fmla="*/ 1790299 h 1823987"/>
                  <a:gd name="connsiteX1314" fmla="*/ 2074246 w 4242337"/>
                  <a:gd name="connsiteY1314" fmla="*/ 1790299 h 1823987"/>
                  <a:gd name="connsiteX1315" fmla="*/ 2074246 w 4242337"/>
                  <a:gd name="connsiteY1315" fmla="*/ 1778268 h 1823987"/>
                  <a:gd name="connsiteX1316" fmla="*/ 2074246 w 4242337"/>
                  <a:gd name="connsiteY1316" fmla="*/ 1778268 h 1823987"/>
                  <a:gd name="connsiteX1317" fmla="*/ 2122372 w 4242337"/>
                  <a:gd name="connsiteY1317" fmla="*/ 1778268 h 1823987"/>
                  <a:gd name="connsiteX1318" fmla="*/ 2098309 w 4242337"/>
                  <a:gd name="connsiteY1318" fmla="*/ 1778268 h 1823987"/>
                  <a:gd name="connsiteX1319" fmla="*/ 2098309 w 4242337"/>
                  <a:gd name="connsiteY1319" fmla="*/ 1790299 h 1823987"/>
                  <a:gd name="connsiteX1320" fmla="*/ 2122372 w 4242337"/>
                  <a:gd name="connsiteY1320" fmla="*/ 1790299 h 1823987"/>
                  <a:gd name="connsiteX1321" fmla="*/ 2122372 w 4242337"/>
                  <a:gd name="connsiteY1321" fmla="*/ 1778268 h 1823987"/>
                  <a:gd name="connsiteX1322" fmla="*/ 2122372 w 4242337"/>
                  <a:gd name="connsiteY1322" fmla="*/ 1778268 h 1823987"/>
                  <a:gd name="connsiteX1323" fmla="*/ 2170498 w 4242337"/>
                  <a:gd name="connsiteY1323" fmla="*/ 1777065 h 1823987"/>
                  <a:gd name="connsiteX1324" fmla="*/ 2146435 w 4242337"/>
                  <a:gd name="connsiteY1324" fmla="*/ 1777065 h 1823987"/>
                  <a:gd name="connsiteX1325" fmla="*/ 2146435 w 4242337"/>
                  <a:gd name="connsiteY1325" fmla="*/ 1789096 h 1823987"/>
                  <a:gd name="connsiteX1326" fmla="*/ 2170498 w 4242337"/>
                  <a:gd name="connsiteY1326" fmla="*/ 1789096 h 1823987"/>
                  <a:gd name="connsiteX1327" fmla="*/ 2170498 w 4242337"/>
                  <a:gd name="connsiteY1327" fmla="*/ 1777065 h 1823987"/>
                  <a:gd name="connsiteX1328" fmla="*/ 2170498 w 4242337"/>
                  <a:gd name="connsiteY1328" fmla="*/ 1777065 h 1823987"/>
                  <a:gd name="connsiteX1329" fmla="*/ 2218625 w 4242337"/>
                  <a:gd name="connsiteY1329" fmla="*/ 1775862 h 1823987"/>
                  <a:gd name="connsiteX1330" fmla="*/ 2194561 w 4242337"/>
                  <a:gd name="connsiteY1330" fmla="*/ 1775862 h 1823987"/>
                  <a:gd name="connsiteX1331" fmla="*/ 2194561 w 4242337"/>
                  <a:gd name="connsiteY1331" fmla="*/ 1787893 h 1823987"/>
                  <a:gd name="connsiteX1332" fmla="*/ 2218625 w 4242337"/>
                  <a:gd name="connsiteY1332" fmla="*/ 1787893 h 1823987"/>
                  <a:gd name="connsiteX1333" fmla="*/ 2218625 w 4242337"/>
                  <a:gd name="connsiteY1333" fmla="*/ 1775862 h 1823987"/>
                  <a:gd name="connsiteX1334" fmla="*/ 2218625 w 4242337"/>
                  <a:gd name="connsiteY1334" fmla="*/ 1775862 h 1823987"/>
                  <a:gd name="connsiteX1335" fmla="*/ 2266751 w 4242337"/>
                  <a:gd name="connsiteY1335" fmla="*/ 1775862 h 1823987"/>
                  <a:gd name="connsiteX1336" fmla="*/ 2242688 w 4242337"/>
                  <a:gd name="connsiteY1336" fmla="*/ 1775862 h 1823987"/>
                  <a:gd name="connsiteX1337" fmla="*/ 2242688 w 4242337"/>
                  <a:gd name="connsiteY1337" fmla="*/ 1787893 h 1823987"/>
                  <a:gd name="connsiteX1338" fmla="*/ 2266751 w 4242337"/>
                  <a:gd name="connsiteY1338" fmla="*/ 1787893 h 1823987"/>
                  <a:gd name="connsiteX1339" fmla="*/ 2266751 w 4242337"/>
                  <a:gd name="connsiteY1339" fmla="*/ 1775862 h 1823987"/>
                  <a:gd name="connsiteX1340" fmla="*/ 2266751 w 4242337"/>
                  <a:gd name="connsiteY1340" fmla="*/ 1775862 h 1823987"/>
                  <a:gd name="connsiteX1341" fmla="*/ 2314877 w 4242337"/>
                  <a:gd name="connsiteY1341" fmla="*/ 1774658 h 1823987"/>
                  <a:gd name="connsiteX1342" fmla="*/ 2290814 w 4242337"/>
                  <a:gd name="connsiteY1342" fmla="*/ 1774658 h 1823987"/>
                  <a:gd name="connsiteX1343" fmla="*/ 2290814 w 4242337"/>
                  <a:gd name="connsiteY1343" fmla="*/ 1786690 h 1823987"/>
                  <a:gd name="connsiteX1344" fmla="*/ 2314877 w 4242337"/>
                  <a:gd name="connsiteY1344" fmla="*/ 1786690 h 1823987"/>
                  <a:gd name="connsiteX1345" fmla="*/ 2314877 w 4242337"/>
                  <a:gd name="connsiteY1345" fmla="*/ 1774658 h 1823987"/>
                  <a:gd name="connsiteX1346" fmla="*/ 2314877 w 4242337"/>
                  <a:gd name="connsiteY1346" fmla="*/ 1774658 h 1823987"/>
                  <a:gd name="connsiteX1347" fmla="*/ 2363004 w 4242337"/>
                  <a:gd name="connsiteY1347" fmla="*/ 1773455 h 1823987"/>
                  <a:gd name="connsiteX1348" fmla="*/ 2338941 w 4242337"/>
                  <a:gd name="connsiteY1348" fmla="*/ 1773455 h 1823987"/>
                  <a:gd name="connsiteX1349" fmla="*/ 2338941 w 4242337"/>
                  <a:gd name="connsiteY1349" fmla="*/ 1785487 h 1823987"/>
                  <a:gd name="connsiteX1350" fmla="*/ 2363004 w 4242337"/>
                  <a:gd name="connsiteY1350" fmla="*/ 1785487 h 1823987"/>
                  <a:gd name="connsiteX1351" fmla="*/ 2363004 w 4242337"/>
                  <a:gd name="connsiteY1351" fmla="*/ 1773455 h 1823987"/>
                  <a:gd name="connsiteX1352" fmla="*/ 2363004 w 4242337"/>
                  <a:gd name="connsiteY1352" fmla="*/ 1773455 h 1823987"/>
                  <a:gd name="connsiteX1353" fmla="*/ 2411130 w 4242337"/>
                  <a:gd name="connsiteY1353" fmla="*/ 1773455 h 1823987"/>
                  <a:gd name="connsiteX1354" fmla="*/ 2387067 w 4242337"/>
                  <a:gd name="connsiteY1354" fmla="*/ 1773455 h 1823987"/>
                  <a:gd name="connsiteX1355" fmla="*/ 2387067 w 4242337"/>
                  <a:gd name="connsiteY1355" fmla="*/ 1785487 h 1823987"/>
                  <a:gd name="connsiteX1356" fmla="*/ 2411130 w 4242337"/>
                  <a:gd name="connsiteY1356" fmla="*/ 1785487 h 1823987"/>
                  <a:gd name="connsiteX1357" fmla="*/ 2411130 w 4242337"/>
                  <a:gd name="connsiteY1357" fmla="*/ 1773455 h 1823987"/>
                  <a:gd name="connsiteX1358" fmla="*/ 2411130 w 4242337"/>
                  <a:gd name="connsiteY1358" fmla="*/ 1773455 h 1823987"/>
                  <a:gd name="connsiteX1359" fmla="*/ 2459256 w 4242337"/>
                  <a:gd name="connsiteY1359" fmla="*/ 1772252 h 1823987"/>
                  <a:gd name="connsiteX1360" fmla="*/ 2435193 w 4242337"/>
                  <a:gd name="connsiteY1360" fmla="*/ 1772252 h 1823987"/>
                  <a:gd name="connsiteX1361" fmla="*/ 2435193 w 4242337"/>
                  <a:gd name="connsiteY1361" fmla="*/ 1784284 h 1823987"/>
                  <a:gd name="connsiteX1362" fmla="*/ 2459256 w 4242337"/>
                  <a:gd name="connsiteY1362" fmla="*/ 1784284 h 1823987"/>
                  <a:gd name="connsiteX1363" fmla="*/ 2459256 w 4242337"/>
                  <a:gd name="connsiteY1363" fmla="*/ 1772252 h 1823987"/>
                  <a:gd name="connsiteX1364" fmla="*/ 2459256 w 4242337"/>
                  <a:gd name="connsiteY1364" fmla="*/ 1772252 h 1823987"/>
                  <a:gd name="connsiteX1365" fmla="*/ 2507383 w 4242337"/>
                  <a:gd name="connsiteY1365" fmla="*/ 1771049 h 1823987"/>
                  <a:gd name="connsiteX1366" fmla="*/ 2483320 w 4242337"/>
                  <a:gd name="connsiteY1366" fmla="*/ 1771049 h 1823987"/>
                  <a:gd name="connsiteX1367" fmla="*/ 2483320 w 4242337"/>
                  <a:gd name="connsiteY1367" fmla="*/ 1783081 h 1823987"/>
                  <a:gd name="connsiteX1368" fmla="*/ 2507383 w 4242337"/>
                  <a:gd name="connsiteY1368" fmla="*/ 1783081 h 1823987"/>
                  <a:gd name="connsiteX1369" fmla="*/ 2507383 w 4242337"/>
                  <a:gd name="connsiteY1369" fmla="*/ 1771049 h 1823987"/>
                  <a:gd name="connsiteX1370" fmla="*/ 2507383 w 4242337"/>
                  <a:gd name="connsiteY1370" fmla="*/ 1771049 h 1823987"/>
                  <a:gd name="connsiteX1371" fmla="*/ 2555509 w 4242337"/>
                  <a:gd name="connsiteY1371" fmla="*/ 1771049 h 1823987"/>
                  <a:gd name="connsiteX1372" fmla="*/ 2531446 w 4242337"/>
                  <a:gd name="connsiteY1372" fmla="*/ 1771049 h 1823987"/>
                  <a:gd name="connsiteX1373" fmla="*/ 2531446 w 4242337"/>
                  <a:gd name="connsiteY1373" fmla="*/ 1783081 h 1823987"/>
                  <a:gd name="connsiteX1374" fmla="*/ 2547087 w 4242337"/>
                  <a:gd name="connsiteY1374" fmla="*/ 1783081 h 1823987"/>
                  <a:gd name="connsiteX1375" fmla="*/ 2547087 w 4242337"/>
                  <a:gd name="connsiteY1375" fmla="*/ 1783081 h 1823987"/>
                  <a:gd name="connsiteX1376" fmla="*/ 2547087 w 4242337"/>
                  <a:gd name="connsiteY1376" fmla="*/ 1783081 h 1823987"/>
                  <a:gd name="connsiteX1377" fmla="*/ 2555509 w 4242337"/>
                  <a:gd name="connsiteY1377" fmla="*/ 1783081 h 1823987"/>
                  <a:gd name="connsiteX1378" fmla="*/ 2555509 w 4242337"/>
                  <a:gd name="connsiteY1378" fmla="*/ 1771049 h 1823987"/>
                  <a:gd name="connsiteX1379" fmla="*/ 2555509 w 4242337"/>
                  <a:gd name="connsiteY1379" fmla="*/ 1771049 h 1823987"/>
                  <a:gd name="connsiteX1380" fmla="*/ 2603635 w 4242337"/>
                  <a:gd name="connsiteY1380" fmla="*/ 1769846 h 1823987"/>
                  <a:gd name="connsiteX1381" fmla="*/ 2579572 w 4242337"/>
                  <a:gd name="connsiteY1381" fmla="*/ 1769846 h 1823987"/>
                  <a:gd name="connsiteX1382" fmla="*/ 2579572 w 4242337"/>
                  <a:gd name="connsiteY1382" fmla="*/ 1781877 h 1823987"/>
                  <a:gd name="connsiteX1383" fmla="*/ 2583182 w 4242337"/>
                  <a:gd name="connsiteY1383" fmla="*/ 1781877 h 1823987"/>
                  <a:gd name="connsiteX1384" fmla="*/ 2583182 w 4242337"/>
                  <a:gd name="connsiteY1384" fmla="*/ 1781877 h 1823987"/>
                  <a:gd name="connsiteX1385" fmla="*/ 2583182 w 4242337"/>
                  <a:gd name="connsiteY1385" fmla="*/ 1781877 h 1823987"/>
                  <a:gd name="connsiteX1386" fmla="*/ 2583182 w 4242337"/>
                  <a:gd name="connsiteY1386" fmla="*/ 1781877 h 1823987"/>
                  <a:gd name="connsiteX1387" fmla="*/ 2583182 w 4242337"/>
                  <a:gd name="connsiteY1387" fmla="*/ 1781877 h 1823987"/>
                  <a:gd name="connsiteX1388" fmla="*/ 2583182 w 4242337"/>
                  <a:gd name="connsiteY1388" fmla="*/ 1781877 h 1823987"/>
                  <a:gd name="connsiteX1389" fmla="*/ 2583182 w 4242337"/>
                  <a:gd name="connsiteY1389" fmla="*/ 1781877 h 1823987"/>
                  <a:gd name="connsiteX1390" fmla="*/ 2583182 w 4242337"/>
                  <a:gd name="connsiteY1390" fmla="*/ 1781877 h 1823987"/>
                  <a:gd name="connsiteX1391" fmla="*/ 2583182 w 4242337"/>
                  <a:gd name="connsiteY1391" fmla="*/ 1781877 h 1823987"/>
                  <a:gd name="connsiteX1392" fmla="*/ 2583182 w 4242337"/>
                  <a:gd name="connsiteY1392" fmla="*/ 1781877 h 1823987"/>
                  <a:gd name="connsiteX1393" fmla="*/ 2583182 w 4242337"/>
                  <a:gd name="connsiteY1393" fmla="*/ 1781877 h 1823987"/>
                  <a:gd name="connsiteX1394" fmla="*/ 2583182 w 4242337"/>
                  <a:gd name="connsiteY1394" fmla="*/ 1781877 h 1823987"/>
                  <a:gd name="connsiteX1395" fmla="*/ 2583182 w 4242337"/>
                  <a:gd name="connsiteY1395" fmla="*/ 1781877 h 1823987"/>
                  <a:gd name="connsiteX1396" fmla="*/ 2583182 w 4242337"/>
                  <a:gd name="connsiteY1396" fmla="*/ 1781877 h 1823987"/>
                  <a:gd name="connsiteX1397" fmla="*/ 2583182 w 4242337"/>
                  <a:gd name="connsiteY1397" fmla="*/ 1781877 h 1823987"/>
                  <a:gd name="connsiteX1398" fmla="*/ 2583182 w 4242337"/>
                  <a:gd name="connsiteY1398" fmla="*/ 1781877 h 1823987"/>
                  <a:gd name="connsiteX1399" fmla="*/ 2583182 w 4242337"/>
                  <a:gd name="connsiteY1399" fmla="*/ 1781877 h 1823987"/>
                  <a:gd name="connsiteX1400" fmla="*/ 2583182 w 4242337"/>
                  <a:gd name="connsiteY1400" fmla="*/ 1781877 h 1823987"/>
                  <a:gd name="connsiteX1401" fmla="*/ 2583182 w 4242337"/>
                  <a:gd name="connsiteY1401" fmla="*/ 1781877 h 1823987"/>
                  <a:gd name="connsiteX1402" fmla="*/ 2583182 w 4242337"/>
                  <a:gd name="connsiteY1402" fmla="*/ 1781877 h 1823987"/>
                  <a:gd name="connsiteX1403" fmla="*/ 2583182 w 4242337"/>
                  <a:gd name="connsiteY1403" fmla="*/ 1781877 h 1823987"/>
                  <a:gd name="connsiteX1404" fmla="*/ 2603635 w 4242337"/>
                  <a:gd name="connsiteY1404" fmla="*/ 1781877 h 1823987"/>
                  <a:gd name="connsiteX1405" fmla="*/ 2603635 w 4242337"/>
                  <a:gd name="connsiteY1405" fmla="*/ 1769846 h 1823987"/>
                  <a:gd name="connsiteX1406" fmla="*/ 2603635 w 4242337"/>
                  <a:gd name="connsiteY1406" fmla="*/ 1769846 h 1823987"/>
                  <a:gd name="connsiteX1407" fmla="*/ 2651762 w 4242337"/>
                  <a:gd name="connsiteY1407" fmla="*/ 1768643 h 1823987"/>
                  <a:gd name="connsiteX1408" fmla="*/ 2627699 w 4242337"/>
                  <a:gd name="connsiteY1408" fmla="*/ 1768643 h 1823987"/>
                  <a:gd name="connsiteX1409" fmla="*/ 2627699 w 4242337"/>
                  <a:gd name="connsiteY1409" fmla="*/ 1780674 h 1823987"/>
                  <a:gd name="connsiteX1410" fmla="*/ 2642136 w 4242337"/>
                  <a:gd name="connsiteY1410" fmla="*/ 1780674 h 1823987"/>
                  <a:gd name="connsiteX1411" fmla="*/ 2651762 w 4242337"/>
                  <a:gd name="connsiteY1411" fmla="*/ 1780674 h 1823987"/>
                  <a:gd name="connsiteX1412" fmla="*/ 2651762 w 4242337"/>
                  <a:gd name="connsiteY1412" fmla="*/ 1768643 h 1823987"/>
                  <a:gd name="connsiteX1413" fmla="*/ 2651762 w 4242337"/>
                  <a:gd name="connsiteY1413" fmla="*/ 1768643 h 1823987"/>
                  <a:gd name="connsiteX1414" fmla="*/ 2699888 w 4242337"/>
                  <a:gd name="connsiteY1414" fmla="*/ 1768643 h 1823987"/>
                  <a:gd name="connsiteX1415" fmla="*/ 2675825 w 4242337"/>
                  <a:gd name="connsiteY1415" fmla="*/ 1768643 h 1823987"/>
                  <a:gd name="connsiteX1416" fmla="*/ 2675825 w 4242337"/>
                  <a:gd name="connsiteY1416" fmla="*/ 1780674 h 1823987"/>
                  <a:gd name="connsiteX1417" fmla="*/ 2681841 w 4242337"/>
                  <a:gd name="connsiteY1417" fmla="*/ 1780674 h 1823987"/>
                  <a:gd name="connsiteX1418" fmla="*/ 2681841 w 4242337"/>
                  <a:gd name="connsiteY1418" fmla="*/ 1780674 h 1823987"/>
                  <a:gd name="connsiteX1419" fmla="*/ 2683044 w 4242337"/>
                  <a:gd name="connsiteY1419" fmla="*/ 1780674 h 1823987"/>
                  <a:gd name="connsiteX1420" fmla="*/ 2683044 w 4242337"/>
                  <a:gd name="connsiteY1420" fmla="*/ 1780674 h 1823987"/>
                  <a:gd name="connsiteX1421" fmla="*/ 2683044 w 4242337"/>
                  <a:gd name="connsiteY1421" fmla="*/ 1780674 h 1823987"/>
                  <a:gd name="connsiteX1422" fmla="*/ 2683044 w 4242337"/>
                  <a:gd name="connsiteY1422" fmla="*/ 1780674 h 1823987"/>
                  <a:gd name="connsiteX1423" fmla="*/ 2683044 w 4242337"/>
                  <a:gd name="connsiteY1423" fmla="*/ 1780674 h 1823987"/>
                  <a:gd name="connsiteX1424" fmla="*/ 2683044 w 4242337"/>
                  <a:gd name="connsiteY1424" fmla="*/ 1780674 h 1823987"/>
                  <a:gd name="connsiteX1425" fmla="*/ 2683044 w 4242337"/>
                  <a:gd name="connsiteY1425" fmla="*/ 1780674 h 1823987"/>
                  <a:gd name="connsiteX1426" fmla="*/ 2683044 w 4242337"/>
                  <a:gd name="connsiteY1426" fmla="*/ 1780674 h 1823987"/>
                  <a:gd name="connsiteX1427" fmla="*/ 2683044 w 4242337"/>
                  <a:gd name="connsiteY1427" fmla="*/ 1780674 h 1823987"/>
                  <a:gd name="connsiteX1428" fmla="*/ 2683044 w 4242337"/>
                  <a:gd name="connsiteY1428" fmla="*/ 1780674 h 1823987"/>
                  <a:gd name="connsiteX1429" fmla="*/ 2683044 w 4242337"/>
                  <a:gd name="connsiteY1429" fmla="*/ 1780674 h 1823987"/>
                  <a:gd name="connsiteX1430" fmla="*/ 2699888 w 4242337"/>
                  <a:gd name="connsiteY1430" fmla="*/ 1780674 h 1823987"/>
                  <a:gd name="connsiteX1431" fmla="*/ 2699888 w 4242337"/>
                  <a:gd name="connsiteY1431" fmla="*/ 1768643 h 1823987"/>
                  <a:gd name="connsiteX1432" fmla="*/ 2699888 w 4242337"/>
                  <a:gd name="connsiteY1432" fmla="*/ 1768643 h 1823987"/>
                  <a:gd name="connsiteX1433" fmla="*/ 2748014 w 4242337"/>
                  <a:gd name="connsiteY1433" fmla="*/ 1767440 h 1823987"/>
                  <a:gd name="connsiteX1434" fmla="*/ 2723951 w 4242337"/>
                  <a:gd name="connsiteY1434" fmla="*/ 1767440 h 1823987"/>
                  <a:gd name="connsiteX1435" fmla="*/ 2723951 w 4242337"/>
                  <a:gd name="connsiteY1435" fmla="*/ 1779471 h 1823987"/>
                  <a:gd name="connsiteX1436" fmla="*/ 2737186 w 4242337"/>
                  <a:gd name="connsiteY1436" fmla="*/ 1779471 h 1823987"/>
                  <a:gd name="connsiteX1437" fmla="*/ 2737186 w 4242337"/>
                  <a:gd name="connsiteY1437" fmla="*/ 1779471 h 1823987"/>
                  <a:gd name="connsiteX1438" fmla="*/ 2737186 w 4242337"/>
                  <a:gd name="connsiteY1438" fmla="*/ 1779471 h 1823987"/>
                  <a:gd name="connsiteX1439" fmla="*/ 2748014 w 4242337"/>
                  <a:gd name="connsiteY1439" fmla="*/ 1779471 h 1823987"/>
                  <a:gd name="connsiteX1440" fmla="*/ 2748014 w 4242337"/>
                  <a:gd name="connsiteY1440" fmla="*/ 1767440 h 1823987"/>
                  <a:gd name="connsiteX1441" fmla="*/ 2748014 w 4242337"/>
                  <a:gd name="connsiteY1441" fmla="*/ 1767440 h 1823987"/>
                  <a:gd name="connsiteX1442" fmla="*/ 2796141 w 4242337"/>
                  <a:gd name="connsiteY1442" fmla="*/ 1766236 h 1823987"/>
                  <a:gd name="connsiteX1443" fmla="*/ 2772078 w 4242337"/>
                  <a:gd name="connsiteY1443" fmla="*/ 1766236 h 1823987"/>
                  <a:gd name="connsiteX1444" fmla="*/ 2772078 w 4242337"/>
                  <a:gd name="connsiteY1444" fmla="*/ 1778268 h 1823987"/>
                  <a:gd name="connsiteX1445" fmla="*/ 2782906 w 4242337"/>
                  <a:gd name="connsiteY1445" fmla="*/ 1778268 h 1823987"/>
                  <a:gd name="connsiteX1446" fmla="*/ 2782906 w 4242337"/>
                  <a:gd name="connsiteY1446" fmla="*/ 1778268 h 1823987"/>
                  <a:gd name="connsiteX1447" fmla="*/ 2784109 w 4242337"/>
                  <a:gd name="connsiteY1447" fmla="*/ 1778268 h 1823987"/>
                  <a:gd name="connsiteX1448" fmla="*/ 2784109 w 4242337"/>
                  <a:gd name="connsiteY1448" fmla="*/ 1778268 h 1823987"/>
                  <a:gd name="connsiteX1449" fmla="*/ 2784109 w 4242337"/>
                  <a:gd name="connsiteY1449" fmla="*/ 1778268 h 1823987"/>
                  <a:gd name="connsiteX1450" fmla="*/ 2784109 w 4242337"/>
                  <a:gd name="connsiteY1450" fmla="*/ 1778268 h 1823987"/>
                  <a:gd name="connsiteX1451" fmla="*/ 2784109 w 4242337"/>
                  <a:gd name="connsiteY1451" fmla="*/ 1778268 h 1823987"/>
                  <a:gd name="connsiteX1452" fmla="*/ 2784109 w 4242337"/>
                  <a:gd name="connsiteY1452" fmla="*/ 1778268 h 1823987"/>
                  <a:gd name="connsiteX1453" fmla="*/ 2784109 w 4242337"/>
                  <a:gd name="connsiteY1453" fmla="*/ 1778268 h 1823987"/>
                  <a:gd name="connsiteX1454" fmla="*/ 2784109 w 4242337"/>
                  <a:gd name="connsiteY1454" fmla="*/ 1778268 h 1823987"/>
                  <a:gd name="connsiteX1455" fmla="*/ 2784109 w 4242337"/>
                  <a:gd name="connsiteY1455" fmla="*/ 1778268 h 1823987"/>
                  <a:gd name="connsiteX1456" fmla="*/ 2796141 w 4242337"/>
                  <a:gd name="connsiteY1456" fmla="*/ 1778268 h 1823987"/>
                  <a:gd name="connsiteX1457" fmla="*/ 2796141 w 4242337"/>
                  <a:gd name="connsiteY1457" fmla="*/ 1766236 h 1823987"/>
                  <a:gd name="connsiteX1458" fmla="*/ 2796141 w 4242337"/>
                  <a:gd name="connsiteY1458" fmla="*/ 1766236 h 1823987"/>
                  <a:gd name="connsiteX1459" fmla="*/ 2844267 w 4242337"/>
                  <a:gd name="connsiteY1459" fmla="*/ 1766236 h 1823987"/>
                  <a:gd name="connsiteX1460" fmla="*/ 2820204 w 4242337"/>
                  <a:gd name="connsiteY1460" fmla="*/ 1766236 h 1823987"/>
                  <a:gd name="connsiteX1461" fmla="*/ 2820204 w 4242337"/>
                  <a:gd name="connsiteY1461" fmla="*/ 1778268 h 1823987"/>
                  <a:gd name="connsiteX1462" fmla="*/ 2831032 w 4242337"/>
                  <a:gd name="connsiteY1462" fmla="*/ 1778268 h 1823987"/>
                  <a:gd name="connsiteX1463" fmla="*/ 2831032 w 4242337"/>
                  <a:gd name="connsiteY1463" fmla="*/ 1778268 h 1823987"/>
                  <a:gd name="connsiteX1464" fmla="*/ 2831032 w 4242337"/>
                  <a:gd name="connsiteY1464" fmla="*/ 1778268 h 1823987"/>
                  <a:gd name="connsiteX1465" fmla="*/ 2844267 w 4242337"/>
                  <a:gd name="connsiteY1465" fmla="*/ 1778268 h 1823987"/>
                  <a:gd name="connsiteX1466" fmla="*/ 2844267 w 4242337"/>
                  <a:gd name="connsiteY1466" fmla="*/ 1766236 h 1823987"/>
                  <a:gd name="connsiteX1467" fmla="*/ 2844267 w 4242337"/>
                  <a:gd name="connsiteY1467" fmla="*/ 1766236 h 1823987"/>
                  <a:gd name="connsiteX1468" fmla="*/ 2892393 w 4242337"/>
                  <a:gd name="connsiteY1468" fmla="*/ 1765033 h 1823987"/>
                  <a:gd name="connsiteX1469" fmla="*/ 2868330 w 4242337"/>
                  <a:gd name="connsiteY1469" fmla="*/ 1765033 h 1823987"/>
                  <a:gd name="connsiteX1470" fmla="*/ 2868330 w 4242337"/>
                  <a:gd name="connsiteY1470" fmla="*/ 1777065 h 1823987"/>
                  <a:gd name="connsiteX1471" fmla="*/ 2885175 w 4242337"/>
                  <a:gd name="connsiteY1471" fmla="*/ 1777065 h 1823987"/>
                  <a:gd name="connsiteX1472" fmla="*/ 2885175 w 4242337"/>
                  <a:gd name="connsiteY1472" fmla="*/ 1777065 h 1823987"/>
                  <a:gd name="connsiteX1473" fmla="*/ 2885175 w 4242337"/>
                  <a:gd name="connsiteY1473" fmla="*/ 1777065 h 1823987"/>
                  <a:gd name="connsiteX1474" fmla="*/ 2885175 w 4242337"/>
                  <a:gd name="connsiteY1474" fmla="*/ 1777065 h 1823987"/>
                  <a:gd name="connsiteX1475" fmla="*/ 2885175 w 4242337"/>
                  <a:gd name="connsiteY1475" fmla="*/ 1777065 h 1823987"/>
                  <a:gd name="connsiteX1476" fmla="*/ 2885175 w 4242337"/>
                  <a:gd name="connsiteY1476" fmla="*/ 1777065 h 1823987"/>
                  <a:gd name="connsiteX1477" fmla="*/ 2885175 w 4242337"/>
                  <a:gd name="connsiteY1477" fmla="*/ 1777065 h 1823987"/>
                  <a:gd name="connsiteX1478" fmla="*/ 2885175 w 4242337"/>
                  <a:gd name="connsiteY1478" fmla="*/ 1777065 h 1823987"/>
                  <a:gd name="connsiteX1479" fmla="*/ 2885175 w 4242337"/>
                  <a:gd name="connsiteY1479" fmla="*/ 1777065 h 1823987"/>
                  <a:gd name="connsiteX1480" fmla="*/ 2885175 w 4242337"/>
                  <a:gd name="connsiteY1480" fmla="*/ 1777065 h 1823987"/>
                  <a:gd name="connsiteX1481" fmla="*/ 2885175 w 4242337"/>
                  <a:gd name="connsiteY1481" fmla="*/ 1777065 h 1823987"/>
                  <a:gd name="connsiteX1482" fmla="*/ 2885175 w 4242337"/>
                  <a:gd name="connsiteY1482" fmla="*/ 1777065 h 1823987"/>
                  <a:gd name="connsiteX1483" fmla="*/ 2885175 w 4242337"/>
                  <a:gd name="connsiteY1483" fmla="*/ 1777065 h 1823987"/>
                  <a:gd name="connsiteX1484" fmla="*/ 2891190 w 4242337"/>
                  <a:gd name="connsiteY1484" fmla="*/ 1777065 h 1823987"/>
                  <a:gd name="connsiteX1485" fmla="*/ 2892393 w 4242337"/>
                  <a:gd name="connsiteY1485" fmla="*/ 1765033 h 1823987"/>
                  <a:gd name="connsiteX1486" fmla="*/ 2892393 w 4242337"/>
                  <a:gd name="connsiteY1486" fmla="*/ 1765033 h 1823987"/>
                  <a:gd name="connsiteX1487" fmla="*/ 2940520 w 4242337"/>
                  <a:gd name="connsiteY1487" fmla="*/ 1763830 h 1823987"/>
                  <a:gd name="connsiteX1488" fmla="*/ 2916456 w 4242337"/>
                  <a:gd name="connsiteY1488" fmla="*/ 1763830 h 1823987"/>
                  <a:gd name="connsiteX1489" fmla="*/ 2916456 w 4242337"/>
                  <a:gd name="connsiteY1489" fmla="*/ 1775862 h 1823987"/>
                  <a:gd name="connsiteX1490" fmla="*/ 2926082 w 4242337"/>
                  <a:gd name="connsiteY1490" fmla="*/ 1775862 h 1823987"/>
                  <a:gd name="connsiteX1491" fmla="*/ 2926082 w 4242337"/>
                  <a:gd name="connsiteY1491" fmla="*/ 1775862 h 1823987"/>
                  <a:gd name="connsiteX1492" fmla="*/ 2926082 w 4242337"/>
                  <a:gd name="connsiteY1492" fmla="*/ 1775862 h 1823987"/>
                  <a:gd name="connsiteX1493" fmla="*/ 2926082 w 4242337"/>
                  <a:gd name="connsiteY1493" fmla="*/ 1775862 h 1823987"/>
                  <a:gd name="connsiteX1494" fmla="*/ 2926082 w 4242337"/>
                  <a:gd name="connsiteY1494" fmla="*/ 1775862 h 1823987"/>
                  <a:gd name="connsiteX1495" fmla="*/ 2940520 w 4242337"/>
                  <a:gd name="connsiteY1495" fmla="*/ 1775862 h 1823987"/>
                  <a:gd name="connsiteX1496" fmla="*/ 2940520 w 4242337"/>
                  <a:gd name="connsiteY1496" fmla="*/ 1763830 h 1823987"/>
                  <a:gd name="connsiteX1497" fmla="*/ 2940520 w 4242337"/>
                  <a:gd name="connsiteY1497" fmla="*/ 1763830 h 1823987"/>
                  <a:gd name="connsiteX1498" fmla="*/ 2988646 w 4242337"/>
                  <a:gd name="connsiteY1498" fmla="*/ 1763830 h 1823987"/>
                  <a:gd name="connsiteX1499" fmla="*/ 2964583 w 4242337"/>
                  <a:gd name="connsiteY1499" fmla="*/ 1763830 h 1823987"/>
                  <a:gd name="connsiteX1500" fmla="*/ 2964583 w 4242337"/>
                  <a:gd name="connsiteY1500" fmla="*/ 1775862 h 1823987"/>
                  <a:gd name="connsiteX1501" fmla="*/ 2985037 w 4242337"/>
                  <a:gd name="connsiteY1501" fmla="*/ 1775862 h 1823987"/>
                  <a:gd name="connsiteX1502" fmla="*/ 2985037 w 4242337"/>
                  <a:gd name="connsiteY1502" fmla="*/ 1775862 h 1823987"/>
                  <a:gd name="connsiteX1503" fmla="*/ 2985037 w 4242337"/>
                  <a:gd name="connsiteY1503" fmla="*/ 1775862 h 1823987"/>
                  <a:gd name="connsiteX1504" fmla="*/ 2985037 w 4242337"/>
                  <a:gd name="connsiteY1504" fmla="*/ 1775862 h 1823987"/>
                  <a:gd name="connsiteX1505" fmla="*/ 2985037 w 4242337"/>
                  <a:gd name="connsiteY1505" fmla="*/ 1775862 h 1823987"/>
                  <a:gd name="connsiteX1506" fmla="*/ 2985037 w 4242337"/>
                  <a:gd name="connsiteY1506" fmla="*/ 1775862 h 1823987"/>
                  <a:gd name="connsiteX1507" fmla="*/ 2985037 w 4242337"/>
                  <a:gd name="connsiteY1507" fmla="*/ 1775862 h 1823987"/>
                  <a:gd name="connsiteX1508" fmla="*/ 2988646 w 4242337"/>
                  <a:gd name="connsiteY1508" fmla="*/ 1775862 h 1823987"/>
                  <a:gd name="connsiteX1509" fmla="*/ 2988646 w 4242337"/>
                  <a:gd name="connsiteY1509" fmla="*/ 1763830 h 1823987"/>
                  <a:gd name="connsiteX1510" fmla="*/ 2988646 w 4242337"/>
                  <a:gd name="connsiteY1510" fmla="*/ 1763830 h 1823987"/>
                  <a:gd name="connsiteX1511" fmla="*/ 3036772 w 4242337"/>
                  <a:gd name="connsiteY1511" fmla="*/ 1762627 h 1823987"/>
                  <a:gd name="connsiteX1512" fmla="*/ 3012709 w 4242337"/>
                  <a:gd name="connsiteY1512" fmla="*/ 1762627 h 1823987"/>
                  <a:gd name="connsiteX1513" fmla="*/ 3012709 w 4242337"/>
                  <a:gd name="connsiteY1513" fmla="*/ 1774658 h 1823987"/>
                  <a:gd name="connsiteX1514" fmla="*/ 3036772 w 4242337"/>
                  <a:gd name="connsiteY1514" fmla="*/ 1774658 h 1823987"/>
                  <a:gd name="connsiteX1515" fmla="*/ 3036772 w 4242337"/>
                  <a:gd name="connsiteY1515" fmla="*/ 1762627 h 1823987"/>
                  <a:gd name="connsiteX1516" fmla="*/ 3036772 w 4242337"/>
                  <a:gd name="connsiteY1516" fmla="*/ 1762627 h 1823987"/>
                  <a:gd name="connsiteX1517" fmla="*/ 3084899 w 4242337"/>
                  <a:gd name="connsiteY1517" fmla="*/ 1761424 h 1823987"/>
                  <a:gd name="connsiteX1518" fmla="*/ 3060836 w 4242337"/>
                  <a:gd name="connsiteY1518" fmla="*/ 1761424 h 1823987"/>
                  <a:gd name="connsiteX1519" fmla="*/ 3060836 w 4242337"/>
                  <a:gd name="connsiteY1519" fmla="*/ 1773455 h 1823987"/>
                  <a:gd name="connsiteX1520" fmla="*/ 3084899 w 4242337"/>
                  <a:gd name="connsiteY1520" fmla="*/ 1773455 h 1823987"/>
                  <a:gd name="connsiteX1521" fmla="*/ 3084899 w 4242337"/>
                  <a:gd name="connsiteY1521" fmla="*/ 1761424 h 1823987"/>
                  <a:gd name="connsiteX1522" fmla="*/ 3084899 w 4242337"/>
                  <a:gd name="connsiteY1522" fmla="*/ 1761424 h 1823987"/>
                  <a:gd name="connsiteX1523" fmla="*/ 3133025 w 4242337"/>
                  <a:gd name="connsiteY1523" fmla="*/ 1761424 h 1823987"/>
                  <a:gd name="connsiteX1524" fmla="*/ 3108962 w 4242337"/>
                  <a:gd name="connsiteY1524" fmla="*/ 1761424 h 1823987"/>
                  <a:gd name="connsiteX1525" fmla="*/ 3108962 w 4242337"/>
                  <a:gd name="connsiteY1525" fmla="*/ 1773455 h 1823987"/>
                  <a:gd name="connsiteX1526" fmla="*/ 3133025 w 4242337"/>
                  <a:gd name="connsiteY1526" fmla="*/ 1773455 h 1823987"/>
                  <a:gd name="connsiteX1527" fmla="*/ 3133025 w 4242337"/>
                  <a:gd name="connsiteY1527" fmla="*/ 1761424 h 1823987"/>
                  <a:gd name="connsiteX1528" fmla="*/ 3133025 w 4242337"/>
                  <a:gd name="connsiteY1528" fmla="*/ 1761424 h 1823987"/>
                  <a:gd name="connsiteX1529" fmla="*/ 3181151 w 4242337"/>
                  <a:gd name="connsiteY1529" fmla="*/ 1760221 h 1823987"/>
                  <a:gd name="connsiteX1530" fmla="*/ 3157088 w 4242337"/>
                  <a:gd name="connsiteY1530" fmla="*/ 1760221 h 1823987"/>
                  <a:gd name="connsiteX1531" fmla="*/ 3157088 w 4242337"/>
                  <a:gd name="connsiteY1531" fmla="*/ 1772252 h 1823987"/>
                  <a:gd name="connsiteX1532" fmla="*/ 3181151 w 4242337"/>
                  <a:gd name="connsiteY1532" fmla="*/ 1772252 h 1823987"/>
                  <a:gd name="connsiteX1533" fmla="*/ 3181151 w 4242337"/>
                  <a:gd name="connsiteY1533" fmla="*/ 1760221 h 1823987"/>
                  <a:gd name="connsiteX1534" fmla="*/ 3181151 w 4242337"/>
                  <a:gd name="connsiteY1534" fmla="*/ 1760221 h 1823987"/>
                  <a:gd name="connsiteX1535" fmla="*/ 3229278 w 4242337"/>
                  <a:gd name="connsiteY1535" fmla="*/ 1759017 h 1823987"/>
                  <a:gd name="connsiteX1536" fmla="*/ 3205215 w 4242337"/>
                  <a:gd name="connsiteY1536" fmla="*/ 1759017 h 1823987"/>
                  <a:gd name="connsiteX1537" fmla="*/ 3205215 w 4242337"/>
                  <a:gd name="connsiteY1537" fmla="*/ 1771049 h 1823987"/>
                  <a:gd name="connsiteX1538" fmla="*/ 3229278 w 4242337"/>
                  <a:gd name="connsiteY1538" fmla="*/ 1771049 h 1823987"/>
                  <a:gd name="connsiteX1539" fmla="*/ 3229278 w 4242337"/>
                  <a:gd name="connsiteY1539" fmla="*/ 1759017 h 1823987"/>
                  <a:gd name="connsiteX1540" fmla="*/ 3229278 w 4242337"/>
                  <a:gd name="connsiteY1540" fmla="*/ 1759017 h 1823987"/>
                  <a:gd name="connsiteX1541" fmla="*/ 3277404 w 4242337"/>
                  <a:gd name="connsiteY1541" fmla="*/ 1759017 h 1823987"/>
                  <a:gd name="connsiteX1542" fmla="*/ 3253341 w 4242337"/>
                  <a:gd name="connsiteY1542" fmla="*/ 1759017 h 1823987"/>
                  <a:gd name="connsiteX1543" fmla="*/ 3253341 w 4242337"/>
                  <a:gd name="connsiteY1543" fmla="*/ 1771049 h 1823987"/>
                  <a:gd name="connsiteX1544" fmla="*/ 3277404 w 4242337"/>
                  <a:gd name="connsiteY1544" fmla="*/ 1771049 h 1823987"/>
                  <a:gd name="connsiteX1545" fmla="*/ 3277404 w 4242337"/>
                  <a:gd name="connsiteY1545" fmla="*/ 1759017 h 1823987"/>
                  <a:gd name="connsiteX1546" fmla="*/ 3277404 w 4242337"/>
                  <a:gd name="connsiteY1546" fmla="*/ 1759017 h 1823987"/>
                  <a:gd name="connsiteX1547" fmla="*/ 3325530 w 4242337"/>
                  <a:gd name="connsiteY1547" fmla="*/ 1757814 h 1823987"/>
                  <a:gd name="connsiteX1548" fmla="*/ 3301467 w 4242337"/>
                  <a:gd name="connsiteY1548" fmla="*/ 1757814 h 1823987"/>
                  <a:gd name="connsiteX1549" fmla="*/ 3301467 w 4242337"/>
                  <a:gd name="connsiteY1549" fmla="*/ 1769846 h 1823987"/>
                  <a:gd name="connsiteX1550" fmla="*/ 3325530 w 4242337"/>
                  <a:gd name="connsiteY1550" fmla="*/ 1769846 h 1823987"/>
                  <a:gd name="connsiteX1551" fmla="*/ 3325530 w 4242337"/>
                  <a:gd name="connsiteY1551" fmla="*/ 1757814 h 1823987"/>
                  <a:gd name="connsiteX1552" fmla="*/ 3325530 w 4242337"/>
                  <a:gd name="connsiteY1552" fmla="*/ 1757814 h 1823987"/>
                  <a:gd name="connsiteX1553" fmla="*/ 3373657 w 4242337"/>
                  <a:gd name="connsiteY1553" fmla="*/ 1756611 h 1823987"/>
                  <a:gd name="connsiteX1554" fmla="*/ 3349594 w 4242337"/>
                  <a:gd name="connsiteY1554" fmla="*/ 1756611 h 1823987"/>
                  <a:gd name="connsiteX1555" fmla="*/ 3349594 w 4242337"/>
                  <a:gd name="connsiteY1555" fmla="*/ 1768643 h 1823987"/>
                  <a:gd name="connsiteX1556" fmla="*/ 3373657 w 4242337"/>
                  <a:gd name="connsiteY1556" fmla="*/ 1768643 h 1823987"/>
                  <a:gd name="connsiteX1557" fmla="*/ 3373657 w 4242337"/>
                  <a:gd name="connsiteY1557" fmla="*/ 1756611 h 1823987"/>
                  <a:gd name="connsiteX1558" fmla="*/ 3373657 w 4242337"/>
                  <a:gd name="connsiteY1558" fmla="*/ 1756611 h 1823987"/>
                  <a:gd name="connsiteX1559" fmla="*/ 3421783 w 4242337"/>
                  <a:gd name="connsiteY1559" fmla="*/ 1756611 h 1823987"/>
                  <a:gd name="connsiteX1560" fmla="*/ 3397720 w 4242337"/>
                  <a:gd name="connsiteY1560" fmla="*/ 1756611 h 1823987"/>
                  <a:gd name="connsiteX1561" fmla="*/ 3397720 w 4242337"/>
                  <a:gd name="connsiteY1561" fmla="*/ 1768643 h 1823987"/>
                  <a:gd name="connsiteX1562" fmla="*/ 3421783 w 4242337"/>
                  <a:gd name="connsiteY1562" fmla="*/ 1768643 h 1823987"/>
                  <a:gd name="connsiteX1563" fmla="*/ 3421783 w 4242337"/>
                  <a:gd name="connsiteY1563" fmla="*/ 1756611 h 1823987"/>
                  <a:gd name="connsiteX1564" fmla="*/ 3421783 w 4242337"/>
                  <a:gd name="connsiteY1564" fmla="*/ 1756611 h 1823987"/>
                  <a:gd name="connsiteX1565" fmla="*/ 3469909 w 4242337"/>
                  <a:gd name="connsiteY1565" fmla="*/ 1755408 h 1823987"/>
                  <a:gd name="connsiteX1566" fmla="*/ 3445846 w 4242337"/>
                  <a:gd name="connsiteY1566" fmla="*/ 1755408 h 1823987"/>
                  <a:gd name="connsiteX1567" fmla="*/ 3445846 w 4242337"/>
                  <a:gd name="connsiteY1567" fmla="*/ 1767440 h 1823987"/>
                  <a:gd name="connsiteX1568" fmla="*/ 3469909 w 4242337"/>
                  <a:gd name="connsiteY1568" fmla="*/ 1767440 h 1823987"/>
                  <a:gd name="connsiteX1569" fmla="*/ 3469909 w 4242337"/>
                  <a:gd name="connsiteY1569" fmla="*/ 1755408 h 1823987"/>
                  <a:gd name="connsiteX1570" fmla="*/ 3469909 w 4242337"/>
                  <a:gd name="connsiteY1570" fmla="*/ 1755408 h 1823987"/>
                  <a:gd name="connsiteX1571" fmla="*/ 3518036 w 4242337"/>
                  <a:gd name="connsiteY1571" fmla="*/ 1754205 h 1823987"/>
                  <a:gd name="connsiteX1572" fmla="*/ 3493973 w 4242337"/>
                  <a:gd name="connsiteY1572" fmla="*/ 1754205 h 1823987"/>
                  <a:gd name="connsiteX1573" fmla="*/ 3493973 w 4242337"/>
                  <a:gd name="connsiteY1573" fmla="*/ 1766236 h 1823987"/>
                  <a:gd name="connsiteX1574" fmla="*/ 3518036 w 4242337"/>
                  <a:gd name="connsiteY1574" fmla="*/ 1766236 h 1823987"/>
                  <a:gd name="connsiteX1575" fmla="*/ 3518036 w 4242337"/>
                  <a:gd name="connsiteY1575" fmla="*/ 1754205 h 1823987"/>
                  <a:gd name="connsiteX1576" fmla="*/ 3518036 w 4242337"/>
                  <a:gd name="connsiteY1576" fmla="*/ 1754205 h 1823987"/>
                  <a:gd name="connsiteX1577" fmla="*/ 3566162 w 4242337"/>
                  <a:gd name="connsiteY1577" fmla="*/ 1754205 h 1823987"/>
                  <a:gd name="connsiteX1578" fmla="*/ 3542099 w 4242337"/>
                  <a:gd name="connsiteY1578" fmla="*/ 1754205 h 1823987"/>
                  <a:gd name="connsiteX1579" fmla="*/ 3542099 w 4242337"/>
                  <a:gd name="connsiteY1579" fmla="*/ 1766236 h 1823987"/>
                  <a:gd name="connsiteX1580" fmla="*/ 3566162 w 4242337"/>
                  <a:gd name="connsiteY1580" fmla="*/ 1766236 h 1823987"/>
                  <a:gd name="connsiteX1581" fmla="*/ 3566162 w 4242337"/>
                  <a:gd name="connsiteY1581" fmla="*/ 1754205 h 1823987"/>
                  <a:gd name="connsiteX1582" fmla="*/ 3566162 w 4242337"/>
                  <a:gd name="connsiteY1582" fmla="*/ 1754205 h 1823987"/>
                  <a:gd name="connsiteX1583" fmla="*/ 3614288 w 4242337"/>
                  <a:gd name="connsiteY1583" fmla="*/ 1753002 h 1823987"/>
                  <a:gd name="connsiteX1584" fmla="*/ 3590225 w 4242337"/>
                  <a:gd name="connsiteY1584" fmla="*/ 1753002 h 1823987"/>
                  <a:gd name="connsiteX1585" fmla="*/ 3590225 w 4242337"/>
                  <a:gd name="connsiteY1585" fmla="*/ 1765033 h 1823987"/>
                  <a:gd name="connsiteX1586" fmla="*/ 3590225 w 4242337"/>
                  <a:gd name="connsiteY1586" fmla="*/ 1765033 h 1823987"/>
                  <a:gd name="connsiteX1587" fmla="*/ 3590225 w 4242337"/>
                  <a:gd name="connsiteY1587" fmla="*/ 1765033 h 1823987"/>
                  <a:gd name="connsiteX1588" fmla="*/ 3590225 w 4242337"/>
                  <a:gd name="connsiteY1588" fmla="*/ 1765033 h 1823987"/>
                  <a:gd name="connsiteX1589" fmla="*/ 3590225 w 4242337"/>
                  <a:gd name="connsiteY1589" fmla="*/ 1765033 h 1823987"/>
                  <a:gd name="connsiteX1590" fmla="*/ 3590225 w 4242337"/>
                  <a:gd name="connsiteY1590" fmla="*/ 1765033 h 1823987"/>
                  <a:gd name="connsiteX1591" fmla="*/ 3614288 w 4242337"/>
                  <a:gd name="connsiteY1591" fmla="*/ 1765033 h 1823987"/>
                  <a:gd name="connsiteX1592" fmla="*/ 3614288 w 4242337"/>
                  <a:gd name="connsiteY1592" fmla="*/ 1753002 h 1823987"/>
                  <a:gd name="connsiteX1593" fmla="*/ 3614288 w 4242337"/>
                  <a:gd name="connsiteY1593" fmla="*/ 1753002 h 1823987"/>
                  <a:gd name="connsiteX1594" fmla="*/ 3662415 w 4242337"/>
                  <a:gd name="connsiteY1594" fmla="*/ 1751798 h 1823987"/>
                  <a:gd name="connsiteX1595" fmla="*/ 3638352 w 4242337"/>
                  <a:gd name="connsiteY1595" fmla="*/ 1751798 h 1823987"/>
                  <a:gd name="connsiteX1596" fmla="*/ 3638352 w 4242337"/>
                  <a:gd name="connsiteY1596" fmla="*/ 1763830 h 1823987"/>
                  <a:gd name="connsiteX1597" fmla="*/ 3653993 w 4242337"/>
                  <a:gd name="connsiteY1597" fmla="*/ 1763830 h 1823987"/>
                  <a:gd name="connsiteX1598" fmla="*/ 3653993 w 4242337"/>
                  <a:gd name="connsiteY1598" fmla="*/ 1763830 h 1823987"/>
                  <a:gd name="connsiteX1599" fmla="*/ 3653993 w 4242337"/>
                  <a:gd name="connsiteY1599" fmla="*/ 1763830 h 1823987"/>
                  <a:gd name="connsiteX1600" fmla="*/ 3662415 w 4242337"/>
                  <a:gd name="connsiteY1600" fmla="*/ 1763830 h 1823987"/>
                  <a:gd name="connsiteX1601" fmla="*/ 3662415 w 4242337"/>
                  <a:gd name="connsiteY1601" fmla="*/ 1751798 h 1823987"/>
                  <a:gd name="connsiteX1602" fmla="*/ 3662415 w 4242337"/>
                  <a:gd name="connsiteY1602" fmla="*/ 1751798 h 1823987"/>
                  <a:gd name="connsiteX1603" fmla="*/ 3710541 w 4242337"/>
                  <a:gd name="connsiteY1603" fmla="*/ 1751798 h 1823987"/>
                  <a:gd name="connsiteX1604" fmla="*/ 3686478 w 4242337"/>
                  <a:gd name="connsiteY1604" fmla="*/ 1751798 h 1823987"/>
                  <a:gd name="connsiteX1605" fmla="*/ 3686478 w 4242337"/>
                  <a:gd name="connsiteY1605" fmla="*/ 1763830 h 1823987"/>
                  <a:gd name="connsiteX1606" fmla="*/ 3691291 w 4242337"/>
                  <a:gd name="connsiteY1606" fmla="*/ 1763830 h 1823987"/>
                  <a:gd name="connsiteX1607" fmla="*/ 3691291 w 4242337"/>
                  <a:gd name="connsiteY1607" fmla="*/ 1763830 h 1823987"/>
                  <a:gd name="connsiteX1608" fmla="*/ 3691291 w 4242337"/>
                  <a:gd name="connsiteY1608" fmla="*/ 1763830 h 1823987"/>
                  <a:gd name="connsiteX1609" fmla="*/ 3691291 w 4242337"/>
                  <a:gd name="connsiteY1609" fmla="*/ 1763830 h 1823987"/>
                  <a:gd name="connsiteX1610" fmla="*/ 3691291 w 4242337"/>
                  <a:gd name="connsiteY1610" fmla="*/ 1763830 h 1823987"/>
                  <a:gd name="connsiteX1611" fmla="*/ 3691291 w 4242337"/>
                  <a:gd name="connsiteY1611" fmla="*/ 1763830 h 1823987"/>
                  <a:gd name="connsiteX1612" fmla="*/ 3691291 w 4242337"/>
                  <a:gd name="connsiteY1612" fmla="*/ 1763830 h 1823987"/>
                  <a:gd name="connsiteX1613" fmla="*/ 3691291 w 4242337"/>
                  <a:gd name="connsiteY1613" fmla="*/ 1763830 h 1823987"/>
                  <a:gd name="connsiteX1614" fmla="*/ 3691291 w 4242337"/>
                  <a:gd name="connsiteY1614" fmla="*/ 1763830 h 1823987"/>
                  <a:gd name="connsiteX1615" fmla="*/ 3691291 w 4242337"/>
                  <a:gd name="connsiteY1615" fmla="*/ 1763830 h 1823987"/>
                  <a:gd name="connsiteX1616" fmla="*/ 3691291 w 4242337"/>
                  <a:gd name="connsiteY1616" fmla="*/ 1763830 h 1823987"/>
                  <a:gd name="connsiteX1617" fmla="*/ 3691291 w 4242337"/>
                  <a:gd name="connsiteY1617" fmla="*/ 1763830 h 1823987"/>
                  <a:gd name="connsiteX1618" fmla="*/ 3691291 w 4242337"/>
                  <a:gd name="connsiteY1618" fmla="*/ 1763830 h 1823987"/>
                  <a:gd name="connsiteX1619" fmla="*/ 3710541 w 4242337"/>
                  <a:gd name="connsiteY1619" fmla="*/ 1763830 h 1823987"/>
                  <a:gd name="connsiteX1620" fmla="*/ 3710541 w 4242337"/>
                  <a:gd name="connsiteY1620" fmla="*/ 1751798 h 1823987"/>
                  <a:gd name="connsiteX1621" fmla="*/ 3710541 w 4242337"/>
                  <a:gd name="connsiteY1621" fmla="*/ 1751798 h 1823987"/>
                  <a:gd name="connsiteX1622" fmla="*/ 3758668 w 4242337"/>
                  <a:gd name="connsiteY1622" fmla="*/ 1750595 h 1823987"/>
                  <a:gd name="connsiteX1623" fmla="*/ 3734604 w 4242337"/>
                  <a:gd name="connsiteY1623" fmla="*/ 1750595 h 1823987"/>
                  <a:gd name="connsiteX1624" fmla="*/ 3734604 w 4242337"/>
                  <a:gd name="connsiteY1624" fmla="*/ 1762627 h 1823987"/>
                  <a:gd name="connsiteX1625" fmla="*/ 3747839 w 4242337"/>
                  <a:gd name="connsiteY1625" fmla="*/ 1762627 h 1823987"/>
                  <a:gd name="connsiteX1626" fmla="*/ 3758668 w 4242337"/>
                  <a:gd name="connsiteY1626" fmla="*/ 1762627 h 1823987"/>
                  <a:gd name="connsiteX1627" fmla="*/ 3758668 w 4242337"/>
                  <a:gd name="connsiteY1627" fmla="*/ 1750595 h 1823987"/>
                  <a:gd name="connsiteX1628" fmla="*/ 3758668 w 4242337"/>
                  <a:gd name="connsiteY1628" fmla="*/ 1750595 h 1823987"/>
                  <a:gd name="connsiteX1629" fmla="*/ 3806794 w 4242337"/>
                  <a:gd name="connsiteY1629" fmla="*/ 1749392 h 1823987"/>
                  <a:gd name="connsiteX1630" fmla="*/ 3782731 w 4242337"/>
                  <a:gd name="connsiteY1630" fmla="*/ 1749392 h 1823987"/>
                  <a:gd name="connsiteX1631" fmla="*/ 3782731 w 4242337"/>
                  <a:gd name="connsiteY1631" fmla="*/ 1761424 h 1823987"/>
                  <a:gd name="connsiteX1632" fmla="*/ 3791153 w 4242337"/>
                  <a:gd name="connsiteY1632" fmla="*/ 1761424 h 1823987"/>
                  <a:gd name="connsiteX1633" fmla="*/ 3791153 w 4242337"/>
                  <a:gd name="connsiteY1633" fmla="*/ 1761424 h 1823987"/>
                  <a:gd name="connsiteX1634" fmla="*/ 3791153 w 4242337"/>
                  <a:gd name="connsiteY1634" fmla="*/ 1761424 h 1823987"/>
                  <a:gd name="connsiteX1635" fmla="*/ 3791153 w 4242337"/>
                  <a:gd name="connsiteY1635" fmla="*/ 1761424 h 1823987"/>
                  <a:gd name="connsiteX1636" fmla="*/ 3791153 w 4242337"/>
                  <a:gd name="connsiteY1636" fmla="*/ 1761424 h 1823987"/>
                  <a:gd name="connsiteX1637" fmla="*/ 3791153 w 4242337"/>
                  <a:gd name="connsiteY1637" fmla="*/ 1761424 h 1823987"/>
                  <a:gd name="connsiteX1638" fmla="*/ 3791153 w 4242337"/>
                  <a:gd name="connsiteY1638" fmla="*/ 1761424 h 1823987"/>
                  <a:gd name="connsiteX1639" fmla="*/ 3806794 w 4242337"/>
                  <a:gd name="connsiteY1639" fmla="*/ 1761424 h 1823987"/>
                  <a:gd name="connsiteX1640" fmla="*/ 3806794 w 4242337"/>
                  <a:gd name="connsiteY1640" fmla="*/ 1749392 h 1823987"/>
                  <a:gd name="connsiteX1641" fmla="*/ 3806794 w 4242337"/>
                  <a:gd name="connsiteY1641" fmla="*/ 1749392 h 1823987"/>
                  <a:gd name="connsiteX1642" fmla="*/ 3854920 w 4242337"/>
                  <a:gd name="connsiteY1642" fmla="*/ 1749392 h 1823987"/>
                  <a:gd name="connsiteX1643" fmla="*/ 3830857 w 4242337"/>
                  <a:gd name="connsiteY1643" fmla="*/ 1749392 h 1823987"/>
                  <a:gd name="connsiteX1644" fmla="*/ 3830857 w 4242337"/>
                  <a:gd name="connsiteY1644" fmla="*/ 1761424 h 1823987"/>
                  <a:gd name="connsiteX1645" fmla="*/ 3842889 w 4242337"/>
                  <a:gd name="connsiteY1645" fmla="*/ 1761424 h 1823987"/>
                  <a:gd name="connsiteX1646" fmla="*/ 3842889 w 4242337"/>
                  <a:gd name="connsiteY1646" fmla="*/ 1761424 h 1823987"/>
                  <a:gd name="connsiteX1647" fmla="*/ 3842889 w 4242337"/>
                  <a:gd name="connsiteY1647" fmla="*/ 1761424 h 1823987"/>
                  <a:gd name="connsiteX1648" fmla="*/ 3842889 w 4242337"/>
                  <a:gd name="connsiteY1648" fmla="*/ 1761424 h 1823987"/>
                  <a:gd name="connsiteX1649" fmla="*/ 3842889 w 4242337"/>
                  <a:gd name="connsiteY1649" fmla="*/ 1761424 h 1823987"/>
                  <a:gd name="connsiteX1650" fmla="*/ 3854920 w 4242337"/>
                  <a:gd name="connsiteY1650" fmla="*/ 1761424 h 1823987"/>
                  <a:gd name="connsiteX1651" fmla="*/ 3854920 w 4242337"/>
                  <a:gd name="connsiteY1651" fmla="*/ 1749392 h 1823987"/>
                  <a:gd name="connsiteX1652" fmla="*/ 3854920 w 4242337"/>
                  <a:gd name="connsiteY1652" fmla="*/ 1749392 h 1823987"/>
                  <a:gd name="connsiteX1653" fmla="*/ 3903047 w 4242337"/>
                  <a:gd name="connsiteY1653" fmla="*/ 1748189 h 1823987"/>
                  <a:gd name="connsiteX1654" fmla="*/ 3878983 w 4242337"/>
                  <a:gd name="connsiteY1654" fmla="*/ 1748189 h 1823987"/>
                  <a:gd name="connsiteX1655" fmla="*/ 3878983 w 4242337"/>
                  <a:gd name="connsiteY1655" fmla="*/ 1760221 h 1823987"/>
                  <a:gd name="connsiteX1656" fmla="*/ 3892218 w 4242337"/>
                  <a:gd name="connsiteY1656" fmla="*/ 1760221 h 1823987"/>
                  <a:gd name="connsiteX1657" fmla="*/ 3892218 w 4242337"/>
                  <a:gd name="connsiteY1657" fmla="*/ 1760221 h 1823987"/>
                  <a:gd name="connsiteX1658" fmla="*/ 3892218 w 4242337"/>
                  <a:gd name="connsiteY1658" fmla="*/ 1760221 h 1823987"/>
                  <a:gd name="connsiteX1659" fmla="*/ 3892218 w 4242337"/>
                  <a:gd name="connsiteY1659" fmla="*/ 1760221 h 1823987"/>
                  <a:gd name="connsiteX1660" fmla="*/ 3892218 w 4242337"/>
                  <a:gd name="connsiteY1660" fmla="*/ 1760221 h 1823987"/>
                  <a:gd name="connsiteX1661" fmla="*/ 3892218 w 4242337"/>
                  <a:gd name="connsiteY1661" fmla="*/ 1760221 h 1823987"/>
                  <a:gd name="connsiteX1662" fmla="*/ 3892218 w 4242337"/>
                  <a:gd name="connsiteY1662" fmla="*/ 1760221 h 1823987"/>
                  <a:gd name="connsiteX1663" fmla="*/ 3903047 w 4242337"/>
                  <a:gd name="connsiteY1663" fmla="*/ 1760221 h 1823987"/>
                  <a:gd name="connsiteX1664" fmla="*/ 3903047 w 4242337"/>
                  <a:gd name="connsiteY1664" fmla="*/ 1748189 h 1823987"/>
                  <a:gd name="connsiteX1665" fmla="*/ 3903047 w 4242337"/>
                  <a:gd name="connsiteY1665" fmla="*/ 1748189 h 1823987"/>
                  <a:gd name="connsiteX1666" fmla="*/ 3951173 w 4242337"/>
                  <a:gd name="connsiteY1666" fmla="*/ 1746986 h 1823987"/>
                  <a:gd name="connsiteX1667" fmla="*/ 3927110 w 4242337"/>
                  <a:gd name="connsiteY1667" fmla="*/ 1746986 h 1823987"/>
                  <a:gd name="connsiteX1668" fmla="*/ 3927110 w 4242337"/>
                  <a:gd name="connsiteY1668" fmla="*/ 1759017 h 1823987"/>
                  <a:gd name="connsiteX1669" fmla="*/ 3937938 w 4242337"/>
                  <a:gd name="connsiteY1669" fmla="*/ 1759017 h 1823987"/>
                  <a:gd name="connsiteX1670" fmla="*/ 3951173 w 4242337"/>
                  <a:gd name="connsiteY1670" fmla="*/ 1759017 h 1823987"/>
                  <a:gd name="connsiteX1671" fmla="*/ 3951173 w 4242337"/>
                  <a:gd name="connsiteY1671" fmla="*/ 1746986 h 1823987"/>
                  <a:gd name="connsiteX1672" fmla="*/ 3951173 w 4242337"/>
                  <a:gd name="connsiteY1672" fmla="*/ 1746986 h 1823987"/>
                  <a:gd name="connsiteX1673" fmla="*/ 3999299 w 4242337"/>
                  <a:gd name="connsiteY1673" fmla="*/ 1746986 h 1823987"/>
                  <a:gd name="connsiteX1674" fmla="*/ 3975236 w 4242337"/>
                  <a:gd name="connsiteY1674" fmla="*/ 1746986 h 1823987"/>
                  <a:gd name="connsiteX1675" fmla="*/ 3975236 w 4242337"/>
                  <a:gd name="connsiteY1675" fmla="*/ 1759017 h 1823987"/>
                  <a:gd name="connsiteX1676" fmla="*/ 3993283 w 4242337"/>
                  <a:gd name="connsiteY1676" fmla="*/ 1759017 h 1823987"/>
                  <a:gd name="connsiteX1677" fmla="*/ 3993283 w 4242337"/>
                  <a:gd name="connsiteY1677" fmla="*/ 1759017 h 1823987"/>
                  <a:gd name="connsiteX1678" fmla="*/ 3993283 w 4242337"/>
                  <a:gd name="connsiteY1678" fmla="*/ 1759017 h 1823987"/>
                  <a:gd name="connsiteX1679" fmla="*/ 3993283 w 4242337"/>
                  <a:gd name="connsiteY1679" fmla="*/ 1759017 h 1823987"/>
                  <a:gd name="connsiteX1680" fmla="*/ 3993283 w 4242337"/>
                  <a:gd name="connsiteY1680" fmla="*/ 1759017 h 1823987"/>
                  <a:gd name="connsiteX1681" fmla="*/ 3993283 w 4242337"/>
                  <a:gd name="connsiteY1681" fmla="*/ 1759017 h 1823987"/>
                  <a:gd name="connsiteX1682" fmla="*/ 3993283 w 4242337"/>
                  <a:gd name="connsiteY1682" fmla="*/ 1759017 h 1823987"/>
                  <a:gd name="connsiteX1683" fmla="*/ 3993283 w 4242337"/>
                  <a:gd name="connsiteY1683" fmla="*/ 1759017 h 1823987"/>
                  <a:gd name="connsiteX1684" fmla="*/ 3993283 w 4242337"/>
                  <a:gd name="connsiteY1684" fmla="*/ 1759017 h 1823987"/>
                  <a:gd name="connsiteX1685" fmla="*/ 3998096 w 4242337"/>
                  <a:gd name="connsiteY1685" fmla="*/ 1759017 h 1823987"/>
                  <a:gd name="connsiteX1686" fmla="*/ 3999299 w 4242337"/>
                  <a:gd name="connsiteY1686" fmla="*/ 1746986 h 1823987"/>
                  <a:gd name="connsiteX1687" fmla="*/ 3999299 w 4242337"/>
                  <a:gd name="connsiteY1687" fmla="*/ 1746986 h 1823987"/>
                  <a:gd name="connsiteX1688" fmla="*/ 4047426 w 4242337"/>
                  <a:gd name="connsiteY1688" fmla="*/ 1745783 h 1823987"/>
                  <a:gd name="connsiteX1689" fmla="*/ 4023362 w 4242337"/>
                  <a:gd name="connsiteY1689" fmla="*/ 1745783 h 1823987"/>
                  <a:gd name="connsiteX1690" fmla="*/ 4023362 w 4242337"/>
                  <a:gd name="connsiteY1690" fmla="*/ 1757814 h 1823987"/>
                  <a:gd name="connsiteX1691" fmla="*/ 4032988 w 4242337"/>
                  <a:gd name="connsiteY1691" fmla="*/ 1757814 h 1823987"/>
                  <a:gd name="connsiteX1692" fmla="*/ 4032988 w 4242337"/>
                  <a:gd name="connsiteY1692" fmla="*/ 1757814 h 1823987"/>
                  <a:gd name="connsiteX1693" fmla="*/ 4032988 w 4242337"/>
                  <a:gd name="connsiteY1693" fmla="*/ 1757814 h 1823987"/>
                  <a:gd name="connsiteX1694" fmla="*/ 4032988 w 4242337"/>
                  <a:gd name="connsiteY1694" fmla="*/ 1757814 h 1823987"/>
                  <a:gd name="connsiteX1695" fmla="*/ 4032988 w 4242337"/>
                  <a:gd name="connsiteY1695" fmla="*/ 1757814 h 1823987"/>
                  <a:gd name="connsiteX1696" fmla="*/ 4047426 w 4242337"/>
                  <a:gd name="connsiteY1696" fmla="*/ 1757814 h 1823987"/>
                  <a:gd name="connsiteX1697" fmla="*/ 4047426 w 4242337"/>
                  <a:gd name="connsiteY1697" fmla="*/ 1745783 h 1823987"/>
                  <a:gd name="connsiteX1698" fmla="*/ 4047426 w 4242337"/>
                  <a:gd name="connsiteY1698" fmla="*/ 1745783 h 1823987"/>
                  <a:gd name="connsiteX1699" fmla="*/ 4089536 w 4242337"/>
                  <a:gd name="connsiteY1699" fmla="*/ 1744579 h 1823987"/>
                  <a:gd name="connsiteX1700" fmla="*/ 4089536 w 4242337"/>
                  <a:gd name="connsiteY1700" fmla="*/ 1749392 h 1823987"/>
                  <a:gd name="connsiteX1701" fmla="*/ 4089536 w 4242337"/>
                  <a:gd name="connsiteY1701" fmla="*/ 1749392 h 1823987"/>
                  <a:gd name="connsiteX1702" fmla="*/ 4089536 w 4242337"/>
                  <a:gd name="connsiteY1702" fmla="*/ 1744579 h 1823987"/>
                  <a:gd name="connsiteX1703" fmla="*/ 4070286 w 4242337"/>
                  <a:gd name="connsiteY1703" fmla="*/ 1744579 h 1823987"/>
                  <a:gd name="connsiteX1704" fmla="*/ 4070286 w 4242337"/>
                  <a:gd name="connsiteY1704" fmla="*/ 1756611 h 1823987"/>
                  <a:gd name="connsiteX1705" fmla="*/ 4088333 w 4242337"/>
                  <a:gd name="connsiteY1705" fmla="*/ 1756611 h 1823987"/>
                  <a:gd name="connsiteX1706" fmla="*/ 4088333 w 4242337"/>
                  <a:gd name="connsiteY1706" fmla="*/ 1756611 h 1823987"/>
                  <a:gd name="connsiteX1707" fmla="*/ 4088333 w 4242337"/>
                  <a:gd name="connsiteY1707" fmla="*/ 1756611 h 1823987"/>
                  <a:gd name="connsiteX1708" fmla="*/ 4088333 w 4242337"/>
                  <a:gd name="connsiteY1708" fmla="*/ 1756611 h 1823987"/>
                  <a:gd name="connsiteX1709" fmla="*/ 4088333 w 4242337"/>
                  <a:gd name="connsiteY1709" fmla="*/ 1756611 h 1823987"/>
                  <a:gd name="connsiteX1710" fmla="*/ 4088333 w 4242337"/>
                  <a:gd name="connsiteY1710" fmla="*/ 1756611 h 1823987"/>
                  <a:gd name="connsiteX1711" fmla="*/ 4088333 w 4242337"/>
                  <a:gd name="connsiteY1711" fmla="*/ 1756611 h 1823987"/>
                  <a:gd name="connsiteX1712" fmla="*/ 4088333 w 4242337"/>
                  <a:gd name="connsiteY1712" fmla="*/ 1756611 h 1823987"/>
                  <a:gd name="connsiteX1713" fmla="*/ 4088333 w 4242337"/>
                  <a:gd name="connsiteY1713" fmla="*/ 1756611 h 1823987"/>
                  <a:gd name="connsiteX1714" fmla="*/ 4088333 w 4242337"/>
                  <a:gd name="connsiteY1714" fmla="*/ 1756611 h 1823987"/>
                  <a:gd name="connsiteX1715" fmla="*/ 4088333 w 4242337"/>
                  <a:gd name="connsiteY1715" fmla="*/ 1756611 h 1823987"/>
                  <a:gd name="connsiteX1716" fmla="*/ 4088333 w 4242337"/>
                  <a:gd name="connsiteY1716" fmla="*/ 1756611 h 1823987"/>
                  <a:gd name="connsiteX1717" fmla="*/ 4088333 w 4242337"/>
                  <a:gd name="connsiteY1717" fmla="*/ 1756611 h 1823987"/>
                  <a:gd name="connsiteX1718" fmla="*/ 4088333 w 4242337"/>
                  <a:gd name="connsiteY1718" fmla="*/ 1756611 h 1823987"/>
                  <a:gd name="connsiteX1719" fmla="*/ 4088333 w 4242337"/>
                  <a:gd name="connsiteY1719" fmla="*/ 1756611 h 1823987"/>
                  <a:gd name="connsiteX1720" fmla="*/ 4088333 w 4242337"/>
                  <a:gd name="connsiteY1720" fmla="*/ 1756611 h 1823987"/>
                  <a:gd name="connsiteX1721" fmla="*/ 4088333 w 4242337"/>
                  <a:gd name="connsiteY1721" fmla="*/ 1756611 h 1823987"/>
                  <a:gd name="connsiteX1722" fmla="*/ 4088333 w 4242337"/>
                  <a:gd name="connsiteY1722" fmla="*/ 1756611 h 1823987"/>
                  <a:gd name="connsiteX1723" fmla="*/ 4088333 w 4242337"/>
                  <a:gd name="connsiteY1723" fmla="*/ 1756611 h 1823987"/>
                  <a:gd name="connsiteX1724" fmla="*/ 4088333 w 4242337"/>
                  <a:gd name="connsiteY1724" fmla="*/ 1756611 h 1823987"/>
                  <a:gd name="connsiteX1725" fmla="*/ 4088333 w 4242337"/>
                  <a:gd name="connsiteY1725" fmla="*/ 1756611 h 1823987"/>
                  <a:gd name="connsiteX1726" fmla="*/ 4088333 w 4242337"/>
                  <a:gd name="connsiteY1726" fmla="*/ 1756611 h 1823987"/>
                  <a:gd name="connsiteX1727" fmla="*/ 4088333 w 4242337"/>
                  <a:gd name="connsiteY1727" fmla="*/ 1756611 h 1823987"/>
                  <a:gd name="connsiteX1728" fmla="*/ 4088333 w 4242337"/>
                  <a:gd name="connsiteY1728" fmla="*/ 1756611 h 1823987"/>
                  <a:gd name="connsiteX1729" fmla="*/ 4088333 w 4242337"/>
                  <a:gd name="connsiteY1729" fmla="*/ 1756611 h 1823987"/>
                  <a:gd name="connsiteX1730" fmla="*/ 4088333 w 4242337"/>
                  <a:gd name="connsiteY1730" fmla="*/ 1756611 h 1823987"/>
                  <a:gd name="connsiteX1731" fmla="*/ 4088333 w 4242337"/>
                  <a:gd name="connsiteY1731" fmla="*/ 1756611 h 1823987"/>
                  <a:gd name="connsiteX1732" fmla="*/ 4088333 w 4242337"/>
                  <a:gd name="connsiteY1732" fmla="*/ 1756611 h 1823987"/>
                  <a:gd name="connsiteX1733" fmla="*/ 4088333 w 4242337"/>
                  <a:gd name="connsiteY1733" fmla="*/ 1756611 h 1823987"/>
                  <a:gd name="connsiteX1734" fmla="*/ 4088333 w 4242337"/>
                  <a:gd name="connsiteY1734" fmla="*/ 1756611 h 1823987"/>
                  <a:gd name="connsiteX1735" fmla="*/ 4088333 w 4242337"/>
                  <a:gd name="connsiteY1735" fmla="*/ 1756611 h 1823987"/>
                  <a:gd name="connsiteX1736" fmla="*/ 4088333 w 4242337"/>
                  <a:gd name="connsiteY1736" fmla="*/ 1756611 h 1823987"/>
                  <a:gd name="connsiteX1737" fmla="*/ 4088333 w 4242337"/>
                  <a:gd name="connsiteY1737" fmla="*/ 1756611 h 1823987"/>
                  <a:gd name="connsiteX1738" fmla="*/ 4088333 w 4242337"/>
                  <a:gd name="connsiteY1738" fmla="*/ 1756611 h 1823987"/>
                  <a:gd name="connsiteX1739" fmla="*/ 4089536 w 4242337"/>
                  <a:gd name="connsiteY1739" fmla="*/ 1755408 h 1823987"/>
                  <a:gd name="connsiteX1740" fmla="*/ 4089536 w 4242337"/>
                  <a:gd name="connsiteY1740" fmla="*/ 1755408 h 1823987"/>
                  <a:gd name="connsiteX1741" fmla="*/ 4089536 w 4242337"/>
                  <a:gd name="connsiteY1741" fmla="*/ 1755408 h 1823987"/>
                  <a:gd name="connsiteX1742" fmla="*/ 4089536 w 4242337"/>
                  <a:gd name="connsiteY1742" fmla="*/ 1755408 h 1823987"/>
                  <a:gd name="connsiteX1743" fmla="*/ 4089536 w 4242337"/>
                  <a:gd name="connsiteY1743" fmla="*/ 1755408 h 1823987"/>
                  <a:gd name="connsiteX1744" fmla="*/ 4089536 w 4242337"/>
                  <a:gd name="connsiteY1744" fmla="*/ 1755408 h 1823987"/>
                  <a:gd name="connsiteX1745" fmla="*/ 4089536 w 4242337"/>
                  <a:gd name="connsiteY1745" fmla="*/ 1755408 h 1823987"/>
                  <a:gd name="connsiteX1746" fmla="*/ 4089536 w 4242337"/>
                  <a:gd name="connsiteY1746" fmla="*/ 1755408 h 1823987"/>
                  <a:gd name="connsiteX1747" fmla="*/ 4089536 w 4242337"/>
                  <a:gd name="connsiteY1747" fmla="*/ 1755408 h 1823987"/>
                  <a:gd name="connsiteX1748" fmla="*/ 4089536 w 4242337"/>
                  <a:gd name="connsiteY1748" fmla="*/ 1755408 h 1823987"/>
                  <a:gd name="connsiteX1749" fmla="*/ 4089536 w 4242337"/>
                  <a:gd name="connsiteY1749" fmla="*/ 1755408 h 1823987"/>
                  <a:gd name="connsiteX1750" fmla="*/ 4089536 w 4242337"/>
                  <a:gd name="connsiteY1750" fmla="*/ 1755408 h 1823987"/>
                  <a:gd name="connsiteX1751" fmla="*/ 4089536 w 4242337"/>
                  <a:gd name="connsiteY1751" fmla="*/ 1755408 h 1823987"/>
                  <a:gd name="connsiteX1752" fmla="*/ 4089536 w 4242337"/>
                  <a:gd name="connsiteY1752" fmla="*/ 1755408 h 1823987"/>
                  <a:gd name="connsiteX1753" fmla="*/ 4089536 w 4242337"/>
                  <a:gd name="connsiteY1753" fmla="*/ 1755408 h 1823987"/>
                  <a:gd name="connsiteX1754" fmla="*/ 4089536 w 4242337"/>
                  <a:gd name="connsiteY1754" fmla="*/ 1755408 h 1823987"/>
                  <a:gd name="connsiteX1755" fmla="*/ 4089536 w 4242337"/>
                  <a:gd name="connsiteY1755" fmla="*/ 1755408 h 1823987"/>
                  <a:gd name="connsiteX1756" fmla="*/ 4089536 w 4242337"/>
                  <a:gd name="connsiteY1756" fmla="*/ 1755408 h 1823987"/>
                  <a:gd name="connsiteX1757" fmla="*/ 4089536 w 4242337"/>
                  <a:gd name="connsiteY1757" fmla="*/ 1755408 h 1823987"/>
                  <a:gd name="connsiteX1758" fmla="*/ 4089536 w 4242337"/>
                  <a:gd name="connsiteY1758" fmla="*/ 1755408 h 1823987"/>
                  <a:gd name="connsiteX1759" fmla="*/ 4089536 w 4242337"/>
                  <a:gd name="connsiteY1759" fmla="*/ 1755408 h 1823987"/>
                  <a:gd name="connsiteX1760" fmla="*/ 4089536 w 4242337"/>
                  <a:gd name="connsiteY1760" fmla="*/ 1755408 h 1823987"/>
                  <a:gd name="connsiteX1761" fmla="*/ 4089536 w 4242337"/>
                  <a:gd name="connsiteY1761" fmla="*/ 1755408 h 1823987"/>
                  <a:gd name="connsiteX1762" fmla="*/ 4090739 w 4242337"/>
                  <a:gd name="connsiteY1762" fmla="*/ 1754205 h 1823987"/>
                  <a:gd name="connsiteX1763" fmla="*/ 4090739 w 4242337"/>
                  <a:gd name="connsiteY1763" fmla="*/ 1754205 h 1823987"/>
                  <a:gd name="connsiteX1764" fmla="*/ 4090739 w 4242337"/>
                  <a:gd name="connsiteY1764" fmla="*/ 1754205 h 1823987"/>
                  <a:gd name="connsiteX1765" fmla="*/ 4090739 w 4242337"/>
                  <a:gd name="connsiteY1765" fmla="*/ 1754205 h 1823987"/>
                  <a:gd name="connsiteX1766" fmla="*/ 4090739 w 4242337"/>
                  <a:gd name="connsiteY1766" fmla="*/ 1754205 h 1823987"/>
                  <a:gd name="connsiteX1767" fmla="*/ 4090739 w 4242337"/>
                  <a:gd name="connsiteY1767" fmla="*/ 1754205 h 1823987"/>
                  <a:gd name="connsiteX1768" fmla="*/ 4090739 w 4242337"/>
                  <a:gd name="connsiteY1768" fmla="*/ 1754205 h 1823987"/>
                  <a:gd name="connsiteX1769" fmla="*/ 4090739 w 4242337"/>
                  <a:gd name="connsiteY1769" fmla="*/ 1754205 h 1823987"/>
                  <a:gd name="connsiteX1770" fmla="*/ 4090739 w 4242337"/>
                  <a:gd name="connsiteY1770" fmla="*/ 1754205 h 1823987"/>
                  <a:gd name="connsiteX1771" fmla="*/ 4090739 w 4242337"/>
                  <a:gd name="connsiteY1771" fmla="*/ 1754205 h 1823987"/>
                  <a:gd name="connsiteX1772" fmla="*/ 4090739 w 4242337"/>
                  <a:gd name="connsiteY1772" fmla="*/ 1754205 h 1823987"/>
                  <a:gd name="connsiteX1773" fmla="*/ 4090739 w 4242337"/>
                  <a:gd name="connsiteY1773" fmla="*/ 1754205 h 1823987"/>
                  <a:gd name="connsiteX1774" fmla="*/ 4090739 w 4242337"/>
                  <a:gd name="connsiteY1774" fmla="*/ 1754205 h 1823987"/>
                  <a:gd name="connsiteX1775" fmla="*/ 4090739 w 4242337"/>
                  <a:gd name="connsiteY1775" fmla="*/ 1754205 h 1823987"/>
                  <a:gd name="connsiteX1776" fmla="*/ 4087130 w 4242337"/>
                  <a:gd name="connsiteY1776" fmla="*/ 1750595 h 1823987"/>
                  <a:gd name="connsiteX1777" fmla="*/ 4089536 w 4242337"/>
                  <a:gd name="connsiteY1777" fmla="*/ 1744579 h 1823987"/>
                  <a:gd name="connsiteX1778" fmla="*/ 4089536 w 4242337"/>
                  <a:gd name="connsiteY1778" fmla="*/ 1744579 h 1823987"/>
                  <a:gd name="connsiteX1779" fmla="*/ 4103974 w 4242337"/>
                  <a:gd name="connsiteY1779" fmla="*/ 1706078 h 1823987"/>
                  <a:gd name="connsiteX1780" fmla="*/ 4095552 w 4242337"/>
                  <a:gd name="connsiteY1780" fmla="*/ 1727735 h 1823987"/>
                  <a:gd name="connsiteX1781" fmla="*/ 4106381 w 4242337"/>
                  <a:gd name="connsiteY1781" fmla="*/ 1732548 h 1823987"/>
                  <a:gd name="connsiteX1782" fmla="*/ 4114803 w 4242337"/>
                  <a:gd name="connsiteY1782" fmla="*/ 1709688 h 1823987"/>
                  <a:gd name="connsiteX1783" fmla="*/ 4103974 w 4242337"/>
                  <a:gd name="connsiteY1783" fmla="*/ 1706078 h 1823987"/>
                  <a:gd name="connsiteX1784" fmla="*/ 4103974 w 4242337"/>
                  <a:gd name="connsiteY1784" fmla="*/ 1706078 h 1823987"/>
                  <a:gd name="connsiteX1785" fmla="*/ 4116006 w 4242337"/>
                  <a:gd name="connsiteY1785" fmla="*/ 1661562 h 1823987"/>
                  <a:gd name="connsiteX1786" fmla="*/ 4109990 w 4242337"/>
                  <a:gd name="connsiteY1786" fmla="*/ 1684422 h 1823987"/>
                  <a:gd name="connsiteX1787" fmla="*/ 4122022 w 4242337"/>
                  <a:gd name="connsiteY1787" fmla="*/ 1688031 h 1823987"/>
                  <a:gd name="connsiteX1788" fmla="*/ 4128037 w 4242337"/>
                  <a:gd name="connsiteY1788" fmla="*/ 1665171 h 1823987"/>
                  <a:gd name="connsiteX1789" fmla="*/ 4116006 w 4242337"/>
                  <a:gd name="connsiteY1789" fmla="*/ 1661562 h 1823987"/>
                  <a:gd name="connsiteX1790" fmla="*/ 4116006 w 4242337"/>
                  <a:gd name="connsiteY1790" fmla="*/ 1661562 h 1823987"/>
                  <a:gd name="connsiteX1791" fmla="*/ 4125631 w 4242337"/>
                  <a:gd name="connsiteY1791" fmla="*/ 1614639 h 1823987"/>
                  <a:gd name="connsiteX1792" fmla="*/ 4120818 w 4242337"/>
                  <a:gd name="connsiteY1792" fmla="*/ 1637498 h 1823987"/>
                  <a:gd name="connsiteX1793" fmla="*/ 4132850 w 4242337"/>
                  <a:gd name="connsiteY1793" fmla="*/ 1639905 h 1823987"/>
                  <a:gd name="connsiteX1794" fmla="*/ 4137662 w 4242337"/>
                  <a:gd name="connsiteY1794" fmla="*/ 1615842 h 1823987"/>
                  <a:gd name="connsiteX1795" fmla="*/ 4125631 w 4242337"/>
                  <a:gd name="connsiteY1795" fmla="*/ 1614639 h 1823987"/>
                  <a:gd name="connsiteX1796" fmla="*/ 4125631 w 4242337"/>
                  <a:gd name="connsiteY1796" fmla="*/ 1614639 h 1823987"/>
                  <a:gd name="connsiteX1797" fmla="*/ 4134053 w 4242337"/>
                  <a:gd name="connsiteY1797" fmla="*/ 1567715 h 1823987"/>
                  <a:gd name="connsiteX1798" fmla="*/ 4130444 w 4242337"/>
                  <a:gd name="connsiteY1798" fmla="*/ 1591778 h 1823987"/>
                  <a:gd name="connsiteX1799" fmla="*/ 4142475 w 4242337"/>
                  <a:gd name="connsiteY1799" fmla="*/ 1594185 h 1823987"/>
                  <a:gd name="connsiteX1800" fmla="*/ 4142475 w 4242337"/>
                  <a:gd name="connsiteY1800" fmla="*/ 1591778 h 1823987"/>
                  <a:gd name="connsiteX1801" fmla="*/ 4146085 w 4242337"/>
                  <a:gd name="connsiteY1801" fmla="*/ 1571325 h 1823987"/>
                  <a:gd name="connsiteX1802" fmla="*/ 4134053 w 4242337"/>
                  <a:gd name="connsiteY1802" fmla="*/ 1567715 h 1823987"/>
                  <a:gd name="connsiteX1803" fmla="*/ 4134053 w 4242337"/>
                  <a:gd name="connsiteY1803" fmla="*/ 1567715 h 1823987"/>
                  <a:gd name="connsiteX1804" fmla="*/ 4141272 w 4242337"/>
                  <a:gd name="connsiteY1804" fmla="*/ 1519589 h 1823987"/>
                  <a:gd name="connsiteX1805" fmla="*/ 4137662 w 4242337"/>
                  <a:gd name="connsiteY1805" fmla="*/ 1543652 h 1823987"/>
                  <a:gd name="connsiteX1806" fmla="*/ 4149694 w 4242337"/>
                  <a:gd name="connsiteY1806" fmla="*/ 1544855 h 1823987"/>
                  <a:gd name="connsiteX1807" fmla="*/ 4149694 w 4242337"/>
                  <a:gd name="connsiteY1807" fmla="*/ 1542449 h 1823987"/>
                  <a:gd name="connsiteX1808" fmla="*/ 4149694 w 4242337"/>
                  <a:gd name="connsiteY1808" fmla="*/ 1542449 h 1823987"/>
                  <a:gd name="connsiteX1809" fmla="*/ 4149694 w 4242337"/>
                  <a:gd name="connsiteY1809" fmla="*/ 1542449 h 1823987"/>
                  <a:gd name="connsiteX1810" fmla="*/ 4150897 w 4242337"/>
                  <a:gd name="connsiteY1810" fmla="*/ 1531620 h 1823987"/>
                  <a:gd name="connsiteX1811" fmla="*/ 4150897 w 4242337"/>
                  <a:gd name="connsiteY1811" fmla="*/ 1531620 h 1823987"/>
                  <a:gd name="connsiteX1812" fmla="*/ 4150897 w 4242337"/>
                  <a:gd name="connsiteY1812" fmla="*/ 1531620 h 1823987"/>
                  <a:gd name="connsiteX1813" fmla="*/ 4152101 w 4242337"/>
                  <a:gd name="connsiteY1813" fmla="*/ 1520792 h 1823987"/>
                  <a:gd name="connsiteX1814" fmla="*/ 4141272 w 4242337"/>
                  <a:gd name="connsiteY1814" fmla="*/ 1519589 h 1823987"/>
                  <a:gd name="connsiteX1815" fmla="*/ 4141272 w 4242337"/>
                  <a:gd name="connsiteY1815" fmla="*/ 1519589 h 1823987"/>
                  <a:gd name="connsiteX1816" fmla="*/ 4147288 w 4242337"/>
                  <a:gd name="connsiteY1816" fmla="*/ 1472666 h 1823987"/>
                  <a:gd name="connsiteX1817" fmla="*/ 4143678 w 4242337"/>
                  <a:gd name="connsiteY1817" fmla="*/ 1496729 h 1823987"/>
                  <a:gd name="connsiteX1818" fmla="*/ 4155710 w 4242337"/>
                  <a:gd name="connsiteY1818" fmla="*/ 1497932 h 1823987"/>
                  <a:gd name="connsiteX1819" fmla="*/ 4156913 w 4242337"/>
                  <a:gd name="connsiteY1819" fmla="*/ 1490713 h 1823987"/>
                  <a:gd name="connsiteX1820" fmla="*/ 4156913 w 4242337"/>
                  <a:gd name="connsiteY1820" fmla="*/ 1490713 h 1823987"/>
                  <a:gd name="connsiteX1821" fmla="*/ 4156913 w 4242337"/>
                  <a:gd name="connsiteY1821" fmla="*/ 1490713 h 1823987"/>
                  <a:gd name="connsiteX1822" fmla="*/ 4159320 w 4242337"/>
                  <a:gd name="connsiteY1822" fmla="*/ 1473869 h 1823987"/>
                  <a:gd name="connsiteX1823" fmla="*/ 4147288 w 4242337"/>
                  <a:gd name="connsiteY1823" fmla="*/ 1472666 h 1823987"/>
                  <a:gd name="connsiteX1824" fmla="*/ 4147288 w 4242337"/>
                  <a:gd name="connsiteY1824" fmla="*/ 1472666 h 1823987"/>
                  <a:gd name="connsiteX1825" fmla="*/ 4153304 w 4242337"/>
                  <a:gd name="connsiteY1825" fmla="*/ 1424539 h 1823987"/>
                  <a:gd name="connsiteX1826" fmla="*/ 4150897 w 4242337"/>
                  <a:gd name="connsiteY1826" fmla="*/ 1448603 h 1823987"/>
                  <a:gd name="connsiteX1827" fmla="*/ 4162929 w 4242337"/>
                  <a:gd name="connsiteY1827" fmla="*/ 1449806 h 1823987"/>
                  <a:gd name="connsiteX1828" fmla="*/ 4164132 w 4242337"/>
                  <a:gd name="connsiteY1828" fmla="*/ 1437774 h 1823987"/>
                  <a:gd name="connsiteX1829" fmla="*/ 4164132 w 4242337"/>
                  <a:gd name="connsiteY1829" fmla="*/ 1437774 h 1823987"/>
                  <a:gd name="connsiteX1830" fmla="*/ 4164132 w 4242337"/>
                  <a:gd name="connsiteY1830" fmla="*/ 1437774 h 1823987"/>
                  <a:gd name="connsiteX1831" fmla="*/ 4164132 w 4242337"/>
                  <a:gd name="connsiteY1831" fmla="*/ 1437774 h 1823987"/>
                  <a:gd name="connsiteX1832" fmla="*/ 4164132 w 4242337"/>
                  <a:gd name="connsiteY1832" fmla="*/ 1437774 h 1823987"/>
                  <a:gd name="connsiteX1833" fmla="*/ 4164132 w 4242337"/>
                  <a:gd name="connsiteY1833" fmla="*/ 1437774 h 1823987"/>
                  <a:gd name="connsiteX1834" fmla="*/ 4164132 w 4242337"/>
                  <a:gd name="connsiteY1834" fmla="*/ 1437774 h 1823987"/>
                  <a:gd name="connsiteX1835" fmla="*/ 4164132 w 4242337"/>
                  <a:gd name="connsiteY1835" fmla="*/ 1437774 h 1823987"/>
                  <a:gd name="connsiteX1836" fmla="*/ 4164132 w 4242337"/>
                  <a:gd name="connsiteY1836" fmla="*/ 1437774 h 1823987"/>
                  <a:gd name="connsiteX1837" fmla="*/ 4164132 w 4242337"/>
                  <a:gd name="connsiteY1837" fmla="*/ 1437774 h 1823987"/>
                  <a:gd name="connsiteX1838" fmla="*/ 4164132 w 4242337"/>
                  <a:gd name="connsiteY1838" fmla="*/ 1437774 h 1823987"/>
                  <a:gd name="connsiteX1839" fmla="*/ 4164132 w 4242337"/>
                  <a:gd name="connsiteY1839" fmla="*/ 1437774 h 1823987"/>
                  <a:gd name="connsiteX1840" fmla="*/ 4164132 w 4242337"/>
                  <a:gd name="connsiteY1840" fmla="*/ 1437774 h 1823987"/>
                  <a:gd name="connsiteX1841" fmla="*/ 4164132 w 4242337"/>
                  <a:gd name="connsiteY1841" fmla="*/ 1437774 h 1823987"/>
                  <a:gd name="connsiteX1842" fmla="*/ 4164132 w 4242337"/>
                  <a:gd name="connsiteY1842" fmla="*/ 1437774 h 1823987"/>
                  <a:gd name="connsiteX1843" fmla="*/ 4164132 w 4242337"/>
                  <a:gd name="connsiteY1843" fmla="*/ 1437774 h 1823987"/>
                  <a:gd name="connsiteX1844" fmla="*/ 4164132 w 4242337"/>
                  <a:gd name="connsiteY1844" fmla="*/ 1437774 h 1823987"/>
                  <a:gd name="connsiteX1845" fmla="*/ 4164132 w 4242337"/>
                  <a:gd name="connsiteY1845" fmla="*/ 1437774 h 1823987"/>
                  <a:gd name="connsiteX1846" fmla="*/ 4164132 w 4242337"/>
                  <a:gd name="connsiteY1846" fmla="*/ 1437774 h 1823987"/>
                  <a:gd name="connsiteX1847" fmla="*/ 4164132 w 4242337"/>
                  <a:gd name="connsiteY1847" fmla="*/ 1437774 h 1823987"/>
                  <a:gd name="connsiteX1848" fmla="*/ 4165335 w 4242337"/>
                  <a:gd name="connsiteY1848" fmla="*/ 1429352 h 1823987"/>
                  <a:gd name="connsiteX1849" fmla="*/ 4153304 w 4242337"/>
                  <a:gd name="connsiteY1849" fmla="*/ 1424539 h 1823987"/>
                  <a:gd name="connsiteX1850" fmla="*/ 4153304 w 4242337"/>
                  <a:gd name="connsiteY1850" fmla="*/ 1424539 h 1823987"/>
                  <a:gd name="connsiteX1851" fmla="*/ 4158116 w 4242337"/>
                  <a:gd name="connsiteY1851" fmla="*/ 1377616 h 1823987"/>
                  <a:gd name="connsiteX1852" fmla="*/ 4155710 w 4242337"/>
                  <a:gd name="connsiteY1852" fmla="*/ 1401679 h 1823987"/>
                  <a:gd name="connsiteX1853" fmla="*/ 4167741 w 4242337"/>
                  <a:gd name="connsiteY1853" fmla="*/ 1402883 h 1823987"/>
                  <a:gd name="connsiteX1854" fmla="*/ 4168945 w 4242337"/>
                  <a:gd name="connsiteY1854" fmla="*/ 1390851 h 1823987"/>
                  <a:gd name="connsiteX1855" fmla="*/ 4168945 w 4242337"/>
                  <a:gd name="connsiteY1855" fmla="*/ 1390851 h 1823987"/>
                  <a:gd name="connsiteX1856" fmla="*/ 4168945 w 4242337"/>
                  <a:gd name="connsiteY1856" fmla="*/ 1390851 h 1823987"/>
                  <a:gd name="connsiteX1857" fmla="*/ 4170148 w 4242337"/>
                  <a:gd name="connsiteY1857" fmla="*/ 1383632 h 1823987"/>
                  <a:gd name="connsiteX1858" fmla="*/ 4170148 w 4242337"/>
                  <a:gd name="connsiteY1858" fmla="*/ 1383632 h 1823987"/>
                  <a:gd name="connsiteX1859" fmla="*/ 4170148 w 4242337"/>
                  <a:gd name="connsiteY1859" fmla="*/ 1383632 h 1823987"/>
                  <a:gd name="connsiteX1860" fmla="*/ 4170148 w 4242337"/>
                  <a:gd name="connsiteY1860" fmla="*/ 1381226 h 1823987"/>
                  <a:gd name="connsiteX1861" fmla="*/ 4158116 w 4242337"/>
                  <a:gd name="connsiteY1861" fmla="*/ 1377616 h 1823987"/>
                  <a:gd name="connsiteX1862" fmla="*/ 4158116 w 4242337"/>
                  <a:gd name="connsiteY1862" fmla="*/ 1377616 h 1823987"/>
                  <a:gd name="connsiteX1863" fmla="*/ 4162929 w 4242337"/>
                  <a:gd name="connsiteY1863" fmla="*/ 1329490 h 1823987"/>
                  <a:gd name="connsiteX1864" fmla="*/ 4160523 w 4242337"/>
                  <a:gd name="connsiteY1864" fmla="*/ 1353553 h 1823987"/>
                  <a:gd name="connsiteX1865" fmla="*/ 4172554 w 4242337"/>
                  <a:gd name="connsiteY1865" fmla="*/ 1354756 h 1823987"/>
                  <a:gd name="connsiteX1866" fmla="*/ 4173757 w 4242337"/>
                  <a:gd name="connsiteY1866" fmla="*/ 1347537 h 1823987"/>
                  <a:gd name="connsiteX1867" fmla="*/ 4173757 w 4242337"/>
                  <a:gd name="connsiteY1867" fmla="*/ 1346334 h 1823987"/>
                  <a:gd name="connsiteX1868" fmla="*/ 4173757 w 4242337"/>
                  <a:gd name="connsiteY1868" fmla="*/ 1346334 h 1823987"/>
                  <a:gd name="connsiteX1869" fmla="*/ 4173757 w 4242337"/>
                  <a:gd name="connsiteY1869" fmla="*/ 1345131 h 1823987"/>
                  <a:gd name="connsiteX1870" fmla="*/ 4173757 w 4242337"/>
                  <a:gd name="connsiteY1870" fmla="*/ 1345131 h 1823987"/>
                  <a:gd name="connsiteX1871" fmla="*/ 4173757 w 4242337"/>
                  <a:gd name="connsiteY1871" fmla="*/ 1343928 h 1823987"/>
                  <a:gd name="connsiteX1872" fmla="*/ 4173757 w 4242337"/>
                  <a:gd name="connsiteY1872" fmla="*/ 1343928 h 1823987"/>
                  <a:gd name="connsiteX1873" fmla="*/ 4173757 w 4242337"/>
                  <a:gd name="connsiteY1873" fmla="*/ 1342725 h 1823987"/>
                  <a:gd name="connsiteX1874" fmla="*/ 4173757 w 4242337"/>
                  <a:gd name="connsiteY1874" fmla="*/ 1342725 h 1823987"/>
                  <a:gd name="connsiteX1875" fmla="*/ 4173757 w 4242337"/>
                  <a:gd name="connsiteY1875" fmla="*/ 1342725 h 1823987"/>
                  <a:gd name="connsiteX1876" fmla="*/ 4173757 w 4242337"/>
                  <a:gd name="connsiteY1876" fmla="*/ 1342725 h 1823987"/>
                  <a:gd name="connsiteX1877" fmla="*/ 4173757 w 4242337"/>
                  <a:gd name="connsiteY1877" fmla="*/ 1342725 h 1823987"/>
                  <a:gd name="connsiteX1878" fmla="*/ 4173757 w 4242337"/>
                  <a:gd name="connsiteY1878" fmla="*/ 1342725 h 1823987"/>
                  <a:gd name="connsiteX1879" fmla="*/ 4173757 w 4242337"/>
                  <a:gd name="connsiteY1879" fmla="*/ 1342725 h 1823987"/>
                  <a:gd name="connsiteX1880" fmla="*/ 4174960 w 4242337"/>
                  <a:gd name="connsiteY1880" fmla="*/ 1330693 h 1823987"/>
                  <a:gd name="connsiteX1881" fmla="*/ 4162929 w 4242337"/>
                  <a:gd name="connsiteY1881" fmla="*/ 1329490 h 1823987"/>
                  <a:gd name="connsiteX1882" fmla="*/ 4162929 w 4242337"/>
                  <a:gd name="connsiteY1882" fmla="*/ 1329490 h 1823987"/>
                  <a:gd name="connsiteX1883" fmla="*/ 4167741 w 4242337"/>
                  <a:gd name="connsiteY1883" fmla="*/ 1281364 h 1823987"/>
                  <a:gd name="connsiteX1884" fmla="*/ 4165335 w 4242337"/>
                  <a:gd name="connsiteY1884" fmla="*/ 1305427 h 1823987"/>
                  <a:gd name="connsiteX1885" fmla="*/ 4177367 w 4242337"/>
                  <a:gd name="connsiteY1885" fmla="*/ 1306630 h 1823987"/>
                  <a:gd name="connsiteX1886" fmla="*/ 4177367 w 4242337"/>
                  <a:gd name="connsiteY1886" fmla="*/ 1306630 h 1823987"/>
                  <a:gd name="connsiteX1887" fmla="*/ 4177367 w 4242337"/>
                  <a:gd name="connsiteY1887" fmla="*/ 1306630 h 1823987"/>
                  <a:gd name="connsiteX1888" fmla="*/ 4179773 w 4242337"/>
                  <a:gd name="connsiteY1888" fmla="*/ 1283770 h 1823987"/>
                  <a:gd name="connsiteX1889" fmla="*/ 4179773 w 4242337"/>
                  <a:gd name="connsiteY1889" fmla="*/ 1282567 h 1823987"/>
                  <a:gd name="connsiteX1890" fmla="*/ 4167741 w 4242337"/>
                  <a:gd name="connsiteY1890" fmla="*/ 1281364 h 1823987"/>
                  <a:gd name="connsiteX1891" fmla="*/ 4167741 w 4242337"/>
                  <a:gd name="connsiteY1891" fmla="*/ 1281364 h 1823987"/>
                  <a:gd name="connsiteX1892" fmla="*/ 4171351 w 4242337"/>
                  <a:gd name="connsiteY1892" fmla="*/ 1233237 h 1823987"/>
                  <a:gd name="connsiteX1893" fmla="*/ 4168945 w 4242337"/>
                  <a:gd name="connsiteY1893" fmla="*/ 1257300 h 1823987"/>
                  <a:gd name="connsiteX1894" fmla="*/ 4180976 w 4242337"/>
                  <a:gd name="connsiteY1894" fmla="*/ 1258504 h 1823987"/>
                  <a:gd name="connsiteX1895" fmla="*/ 4183383 w 4242337"/>
                  <a:gd name="connsiteY1895" fmla="*/ 1234440 h 1823987"/>
                  <a:gd name="connsiteX1896" fmla="*/ 4171351 w 4242337"/>
                  <a:gd name="connsiteY1896" fmla="*/ 1233237 h 1823987"/>
                  <a:gd name="connsiteX1897" fmla="*/ 4171351 w 4242337"/>
                  <a:gd name="connsiteY1897" fmla="*/ 1233237 h 1823987"/>
                  <a:gd name="connsiteX1898" fmla="*/ 4174960 w 4242337"/>
                  <a:gd name="connsiteY1898" fmla="*/ 1186314 h 1823987"/>
                  <a:gd name="connsiteX1899" fmla="*/ 4172554 w 4242337"/>
                  <a:gd name="connsiteY1899" fmla="*/ 1210377 h 1823987"/>
                  <a:gd name="connsiteX1900" fmla="*/ 4184586 w 4242337"/>
                  <a:gd name="connsiteY1900" fmla="*/ 1211580 h 1823987"/>
                  <a:gd name="connsiteX1901" fmla="*/ 4185789 w 4242337"/>
                  <a:gd name="connsiteY1901" fmla="*/ 1199549 h 1823987"/>
                  <a:gd name="connsiteX1902" fmla="*/ 4186992 w 4242337"/>
                  <a:gd name="connsiteY1902" fmla="*/ 1187517 h 1823987"/>
                  <a:gd name="connsiteX1903" fmla="*/ 4174960 w 4242337"/>
                  <a:gd name="connsiteY1903" fmla="*/ 1186314 h 1823987"/>
                  <a:gd name="connsiteX1904" fmla="*/ 4174960 w 4242337"/>
                  <a:gd name="connsiteY1904" fmla="*/ 1186314 h 1823987"/>
                  <a:gd name="connsiteX1905" fmla="*/ 4179773 w 4242337"/>
                  <a:gd name="connsiteY1905" fmla="*/ 1138188 h 1823987"/>
                  <a:gd name="connsiteX1906" fmla="*/ 4177367 w 4242337"/>
                  <a:gd name="connsiteY1906" fmla="*/ 1162251 h 1823987"/>
                  <a:gd name="connsiteX1907" fmla="*/ 4189399 w 4242337"/>
                  <a:gd name="connsiteY1907" fmla="*/ 1163454 h 1823987"/>
                  <a:gd name="connsiteX1908" fmla="*/ 4191805 w 4242337"/>
                  <a:gd name="connsiteY1908" fmla="*/ 1139391 h 1823987"/>
                  <a:gd name="connsiteX1909" fmla="*/ 4179773 w 4242337"/>
                  <a:gd name="connsiteY1909" fmla="*/ 1138188 h 1823987"/>
                  <a:gd name="connsiteX1910" fmla="*/ 4179773 w 4242337"/>
                  <a:gd name="connsiteY1910" fmla="*/ 1138188 h 1823987"/>
                  <a:gd name="connsiteX1911" fmla="*/ 4182179 w 4242337"/>
                  <a:gd name="connsiteY1911" fmla="*/ 1090061 h 1823987"/>
                  <a:gd name="connsiteX1912" fmla="*/ 4180976 w 4242337"/>
                  <a:gd name="connsiteY1912" fmla="*/ 1114125 h 1823987"/>
                  <a:gd name="connsiteX1913" fmla="*/ 4193008 w 4242337"/>
                  <a:gd name="connsiteY1913" fmla="*/ 1115328 h 1823987"/>
                  <a:gd name="connsiteX1914" fmla="*/ 4194211 w 4242337"/>
                  <a:gd name="connsiteY1914" fmla="*/ 1091265 h 1823987"/>
                  <a:gd name="connsiteX1915" fmla="*/ 4182179 w 4242337"/>
                  <a:gd name="connsiteY1915" fmla="*/ 1090061 h 1823987"/>
                  <a:gd name="connsiteX1916" fmla="*/ 4182179 w 4242337"/>
                  <a:gd name="connsiteY1916" fmla="*/ 1090061 h 1823987"/>
                  <a:gd name="connsiteX1917" fmla="*/ 4185789 w 4242337"/>
                  <a:gd name="connsiteY1917" fmla="*/ 1041935 h 1823987"/>
                  <a:gd name="connsiteX1918" fmla="*/ 4184586 w 4242337"/>
                  <a:gd name="connsiteY1918" fmla="*/ 1065998 h 1823987"/>
                  <a:gd name="connsiteX1919" fmla="*/ 4196618 w 4242337"/>
                  <a:gd name="connsiteY1919" fmla="*/ 1067201 h 1823987"/>
                  <a:gd name="connsiteX1920" fmla="*/ 4196618 w 4242337"/>
                  <a:gd name="connsiteY1920" fmla="*/ 1061186 h 1823987"/>
                  <a:gd name="connsiteX1921" fmla="*/ 4196618 w 4242337"/>
                  <a:gd name="connsiteY1921" fmla="*/ 1055170 h 1823987"/>
                  <a:gd name="connsiteX1922" fmla="*/ 4196618 w 4242337"/>
                  <a:gd name="connsiteY1922" fmla="*/ 1055170 h 1823987"/>
                  <a:gd name="connsiteX1923" fmla="*/ 4196618 w 4242337"/>
                  <a:gd name="connsiteY1923" fmla="*/ 1053967 h 1823987"/>
                  <a:gd name="connsiteX1924" fmla="*/ 4197821 w 4242337"/>
                  <a:gd name="connsiteY1924" fmla="*/ 1043138 h 1823987"/>
                  <a:gd name="connsiteX1925" fmla="*/ 4185789 w 4242337"/>
                  <a:gd name="connsiteY1925" fmla="*/ 1041935 h 1823987"/>
                  <a:gd name="connsiteX1926" fmla="*/ 4185789 w 4242337"/>
                  <a:gd name="connsiteY1926" fmla="*/ 1041935 h 1823987"/>
                  <a:gd name="connsiteX1927" fmla="*/ 4189399 w 4242337"/>
                  <a:gd name="connsiteY1927" fmla="*/ 993809 h 1823987"/>
                  <a:gd name="connsiteX1928" fmla="*/ 4188195 w 4242337"/>
                  <a:gd name="connsiteY1928" fmla="*/ 1017872 h 1823987"/>
                  <a:gd name="connsiteX1929" fmla="*/ 4200227 w 4242337"/>
                  <a:gd name="connsiteY1929" fmla="*/ 1019075 h 1823987"/>
                  <a:gd name="connsiteX1930" fmla="*/ 4200227 w 4242337"/>
                  <a:gd name="connsiteY1930" fmla="*/ 1019075 h 1823987"/>
                  <a:gd name="connsiteX1931" fmla="*/ 4200227 w 4242337"/>
                  <a:gd name="connsiteY1931" fmla="*/ 1019075 h 1823987"/>
                  <a:gd name="connsiteX1932" fmla="*/ 4201430 w 4242337"/>
                  <a:gd name="connsiteY1932" fmla="*/ 1008247 h 1823987"/>
                  <a:gd name="connsiteX1933" fmla="*/ 4201430 w 4242337"/>
                  <a:gd name="connsiteY1933" fmla="*/ 1007043 h 1823987"/>
                  <a:gd name="connsiteX1934" fmla="*/ 4201430 w 4242337"/>
                  <a:gd name="connsiteY1934" fmla="*/ 1007043 h 1823987"/>
                  <a:gd name="connsiteX1935" fmla="*/ 4202633 w 4242337"/>
                  <a:gd name="connsiteY1935" fmla="*/ 995012 h 1823987"/>
                  <a:gd name="connsiteX1936" fmla="*/ 4189399 w 4242337"/>
                  <a:gd name="connsiteY1936" fmla="*/ 993809 h 1823987"/>
                  <a:gd name="connsiteX1937" fmla="*/ 4189399 w 4242337"/>
                  <a:gd name="connsiteY1937" fmla="*/ 993809 h 1823987"/>
                  <a:gd name="connsiteX1938" fmla="*/ 4191805 w 4242337"/>
                  <a:gd name="connsiteY1938" fmla="*/ 945682 h 1823987"/>
                  <a:gd name="connsiteX1939" fmla="*/ 4190602 w 4242337"/>
                  <a:gd name="connsiteY1939" fmla="*/ 969746 h 1823987"/>
                  <a:gd name="connsiteX1940" fmla="*/ 4202633 w 4242337"/>
                  <a:gd name="connsiteY1940" fmla="*/ 970949 h 1823987"/>
                  <a:gd name="connsiteX1941" fmla="*/ 4202633 w 4242337"/>
                  <a:gd name="connsiteY1941" fmla="*/ 968542 h 1823987"/>
                  <a:gd name="connsiteX1942" fmla="*/ 4202633 w 4242337"/>
                  <a:gd name="connsiteY1942" fmla="*/ 967339 h 1823987"/>
                  <a:gd name="connsiteX1943" fmla="*/ 4202633 w 4242337"/>
                  <a:gd name="connsiteY1943" fmla="*/ 967339 h 1823987"/>
                  <a:gd name="connsiteX1944" fmla="*/ 4202633 w 4242337"/>
                  <a:gd name="connsiteY1944" fmla="*/ 961324 h 1823987"/>
                  <a:gd name="connsiteX1945" fmla="*/ 4202633 w 4242337"/>
                  <a:gd name="connsiteY1945" fmla="*/ 961324 h 1823987"/>
                  <a:gd name="connsiteX1946" fmla="*/ 4202633 w 4242337"/>
                  <a:gd name="connsiteY1946" fmla="*/ 960120 h 1823987"/>
                  <a:gd name="connsiteX1947" fmla="*/ 4203836 w 4242337"/>
                  <a:gd name="connsiteY1947" fmla="*/ 949292 h 1823987"/>
                  <a:gd name="connsiteX1948" fmla="*/ 4203836 w 4242337"/>
                  <a:gd name="connsiteY1948" fmla="*/ 946886 h 1823987"/>
                  <a:gd name="connsiteX1949" fmla="*/ 4191805 w 4242337"/>
                  <a:gd name="connsiteY1949" fmla="*/ 945682 h 1823987"/>
                  <a:gd name="connsiteX1950" fmla="*/ 4191805 w 4242337"/>
                  <a:gd name="connsiteY1950" fmla="*/ 945682 h 1823987"/>
                  <a:gd name="connsiteX1951" fmla="*/ 4195414 w 4242337"/>
                  <a:gd name="connsiteY1951" fmla="*/ 897556 h 1823987"/>
                  <a:gd name="connsiteX1952" fmla="*/ 4194211 w 4242337"/>
                  <a:gd name="connsiteY1952" fmla="*/ 921619 h 1823987"/>
                  <a:gd name="connsiteX1953" fmla="*/ 4206243 w 4242337"/>
                  <a:gd name="connsiteY1953" fmla="*/ 922822 h 1823987"/>
                  <a:gd name="connsiteX1954" fmla="*/ 4207446 w 4242337"/>
                  <a:gd name="connsiteY1954" fmla="*/ 898759 h 1823987"/>
                  <a:gd name="connsiteX1955" fmla="*/ 4195414 w 4242337"/>
                  <a:gd name="connsiteY1955" fmla="*/ 897556 h 1823987"/>
                  <a:gd name="connsiteX1956" fmla="*/ 4195414 w 4242337"/>
                  <a:gd name="connsiteY1956" fmla="*/ 897556 h 1823987"/>
                  <a:gd name="connsiteX1957" fmla="*/ 4197821 w 4242337"/>
                  <a:gd name="connsiteY1957" fmla="*/ 849430 h 1823987"/>
                  <a:gd name="connsiteX1958" fmla="*/ 4196618 w 4242337"/>
                  <a:gd name="connsiteY1958" fmla="*/ 873493 h 1823987"/>
                  <a:gd name="connsiteX1959" fmla="*/ 4208649 w 4242337"/>
                  <a:gd name="connsiteY1959" fmla="*/ 874696 h 1823987"/>
                  <a:gd name="connsiteX1960" fmla="*/ 4208649 w 4242337"/>
                  <a:gd name="connsiteY1960" fmla="*/ 867477 h 1823987"/>
                  <a:gd name="connsiteX1961" fmla="*/ 4208649 w 4242337"/>
                  <a:gd name="connsiteY1961" fmla="*/ 865071 h 1823987"/>
                  <a:gd name="connsiteX1962" fmla="*/ 4208649 w 4242337"/>
                  <a:gd name="connsiteY1962" fmla="*/ 865071 h 1823987"/>
                  <a:gd name="connsiteX1963" fmla="*/ 4209852 w 4242337"/>
                  <a:gd name="connsiteY1963" fmla="*/ 850633 h 1823987"/>
                  <a:gd name="connsiteX1964" fmla="*/ 4197821 w 4242337"/>
                  <a:gd name="connsiteY1964" fmla="*/ 849430 h 1823987"/>
                  <a:gd name="connsiteX1965" fmla="*/ 4197821 w 4242337"/>
                  <a:gd name="connsiteY1965" fmla="*/ 849430 h 1823987"/>
                  <a:gd name="connsiteX1966" fmla="*/ 4200227 w 4242337"/>
                  <a:gd name="connsiteY1966" fmla="*/ 801303 h 1823987"/>
                  <a:gd name="connsiteX1967" fmla="*/ 4199024 w 4242337"/>
                  <a:gd name="connsiteY1967" fmla="*/ 825367 h 1823987"/>
                  <a:gd name="connsiteX1968" fmla="*/ 4211055 w 4242337"/>
                  <a:gd name="connsiteY1968" fmla="*/ 826570 h 1823987"/>
                  <a:gd name="connsiteX1969" fmla="*/ 4211055 w 4242337"/>
                  <a:gd name="connsiteY1969" fmla="*/ 826570 h 1823987"/>
                  <a:gd name="connsiteX1970" fmla="*/ 4212259 w 4242337"/>
                  <a:gd name="connsiteY1970" fmla="*/ 809725 h 1823987"/>
                  <a:gd name="connsiteX1971" fmla="*/ 4212259 w 4242337"/>
                  <a:gd name="connsiteY1971" fmla="*/ 803710 h 1823987"/>
                  <a:gd name="connsiteX1972" fmla="*/ 4200227 w 4242337"/>
                  <a:gd name="connsiteY1972" fmla="*/ 801303 h 1823987"/>
                  <a:gd name="connsiteX1973" fmla="*/ 4200227 w 4242337"/>
                  <a:gd name="connsiteY1973" fmla="*/ 801303 h 1823987"/>
                  <a:gd name="connsiteX1974" fmla="*/ 4202633 w 4242337"/>
                  <a:gd name="connsiteY1974" fmla="*/ 753177 h 1823987"/>
                  <a:gd name="connsiteX1975" fmla="*/ 4201430 w 4242337"/>
                  <a:gd name="connsiteY1975" fmla="*/ 777240 h 1823987"/>
                  <a:gd name="connsiteX1976" fmla="*/ 4213462 w 4242337"/>
                  <a:gd name="connsiteY1976" fmla="*/ 778443 h 1823987"/>
                  <a:gd name="connsiteX1977" fmla="*/ 4214665 w 4242337"/>
                  <a:gd name="connsiteY1977" fmla="*/ 757990 h 1823987"/>
                  <a:gd name="connsiteX1978" fmla="*/ 4214665 w 4242337"/>
                  <a:gd name="connsiteY1978" fmla="*/ 754380 h 1823987"/>
                  <a:gd name="connsiteX1979" fmla="*/ 4202633 w 4242337"/>
                  <a:gd name="connsiteY1979" fmla="*/ 753177 h 1823987"/>
                  <a:gd name="connsiteX1980" fmla="*/ 4202633 w 4242337"/>
                  <a:gd name="connsiteY1980" fmla="*/ 753177 h 1823987"/>
                  <a:gd name="connsiteX1981" fmla="*/ 4205040 w 4242337"/>
                  <a:gd name="connsiteY1981" fmla="*/ 706254 h 1823987"/>
                  <a:gd name="connsiteX1982" fmla="*/ 4203836 w 4242337"/>
                  <a:gd name="connsiteY1982" fmla="*/ 730317 h 1823987"/>
                  <a:gd name="connsiteX1983" fmla="*/ 4215868 w 4242337"/>
                  <a:gd name="connsiteY1983" fmla="*/ 730317 h 1823987"/>
                  <a:gd name="connsiteX1984" fmla="*/ 4215868 w 4242337"/>
                  <a:gd name="connsiteY1984" fmla="*/ 729114 h 1823987"/>
                  <a:gd name="connsiteX1985" fmla="*/ 4217071 w 4242337"/>
                  <a:gd name="connsiteY1985" fmla="*/ 706254 h 1823987"/>
                  <a:gd name="connsiteX1986" fmla="*/ 4205040 w 4242337"/>
                  <a:gd name="connsiteY1986" fmla="*/ 706254 h 1823987"/>
                  <a:gd name="connsiteX1987" fmla="*/ 4205040 w 4242337"/>
                  <a:gd name="connsiteY1987" fmla="*/ 706254 h 1823987"/>
                  <a:gd name="connsiteX1988" fmla="*/ 4207446 w 4242337"/>
                  <a:gd name="connsiteY1988" fmla="*/ 658128 h 1823987"/>
                  <a:gd name="connsiteX1989" fmla="*/ 4206243 w 4242337"/>
                  <a:gd name="connsiteY1989" fmla="*/ 682191 h 1823987"/>
                  <a:gd name="connsiteX1990" fmla="*/ 4218274 w 4242337"/>
                  <a:gd name="connsiteY1990" fmla="*/ 682191 h 1823987"/>
                  <a:gd name="connsiteX1991" fmla="*/ 4218274 w 4242337"/>
                  <a:gd name="connsiteY1991" fmla="*/ 678581 h 1823987"/>
                  <a:gd name="connsiteX1992" fmla="*/ 4219478 w 4242337"/>
                  <a:gd name="connsiteY1992" fmla="*/ 658128 h 1823987"/>
                  <a:gd name="connsiteX1993" fmla="*/ 4219478 w 4242337"/>
                  <a:gd name="connsiteY1993" fmla="*/ 656924 h 1823987"/>
                  <a:gd name="connsiteX1994" fmla="*/ 4207446 w 4242337"/>
                  <a:gd name="connsiteY1994" fmla="*/ 658128 h 1823987"/>
                  <a:gd name="connsiteX1995" fmla="*/ 4207446 w 4242337"/>
                  <a:gd name="connsiteY1995" fmla="*/ 658128 h 1823987"/>
                  <a:gd name="connsiteX1996" fmla="*/ 4209852 w 4242337"/>
                  <a:gd name="connsiteY1996" fmla="*/ 610001 h 1823987"/>
                  <a:gd name="connsiteX1997" fmla="*/ 4208649 w 4242337"/>
                  <a:gd name="connsiteY1997" fmla="*/ 634064 h 1823987"/>
                  <a:gd name="connsiteX1998" fmla="*/ 4220681 w 4242337"/>
                  <a:gd name="connsiteY1998" fmla="*/ 634064 h 1823987"/>
                  <a:gd name="connsiteX1999" fmla="*/ 4221884 w 4242337"/>
                  <a:gd name="connsiteY1999" fmla="*/ 619627 h 1823987"/>
                  <a:gd name="connsiteX2000" fmla="*/ 4221884 w 4242337"/>
                  <a:gd name="connsiteY2000" fmla="*/ 610001 h 1823987"/>
                  <a:gd name="connsiteX2001" fmla="*/ 4209852 w 4242337"/>
                  <a:gd name="connsiteY2001" fmla="*/ 610001 h 1823987"/>
                  <a:gd name="connsiteX2002" fmla="*/ 4209852 w 4242337"/>
                  <a:gd name="connsiteY2002" fmla="*/ 610001 h 1823987"/>
                  <a:gd name="connsiteX2003" fmla="*/ 4211055 w 4242337"/>
                  <a:gd name="connsiteY2003" fmla="*/ 561875 h 1823987"/>
                  <a:gd name="connsiteX2004" fmla="*/ 4209852 w 4242337"/>
                  <a:gd name="connsiteY2004" fmla="*/ 585938 h 1823987"/>
                  <a:gd name="connsiteX2005" fmla="*/ 4221884 w 4242337"/>
                  <a:gd name="connsiteY2005" fmla="*/ 585938 h 1823987"/>
                  <a:gd name="connsiteX2006" fmla="*/ 4221884 w 4242337"/>
                  <a:gd name="connsiteY2006" fmla="*/ 575110 h 1823987"/>
                  <a:gd name="connsiteX2007" fmla="*/ 4221884 w 4242337"/>
                  <a:gd name="connsiteY2007" fmla="*/ 561875 h 1823987"/>
                  <a:gd name="connsiteX2008" fmla="*/ 4211055 w 4242337"/>
                  <a:gd name="connsiteY2008" fmla="*/ 561875 h 1823987"/>
                  <a:gd name="connsiteX2009" fmla="*/ 4211055 w 4242337"/>
                  <a:gd name="connsiteY2009" fmla="*/ 561875 h 1823987"/>
                  <a:gd name="connsiteX2010" fmla="*/ 4213462 w 4242337"/>
                  <a:gd name="connsiteY2010" fmla="*/ 513749 h 1823987"/>
                  <a:gd name="connsiteX2011" fmla="*/ 4212259 w 4242337"/>
                  <a:gd name="connsiteY2011" fmla="*/ 537812 h 1823987"/>
                  <a:gd name="connsiteX2012" fmla="*/ 4224290 w 4242337"/>
                  <a:gd name="connsiteY2012" fmla="*/ 537812 h 1823987"/>
                  <a:gd name="connsiteX2013" fmla="*/ 4224290 w 4242337"/>
                  <a:gd name="connsiteY2013" fmla="*/ 528187 h 1823987"/>
                  <a:gd name="connsiteX2014" fmla="*/ 4224290 w 4242337"/>
                  <a:gd name="connsiteY2014" fmla="*/ 513749 h 1823987"/>
                  <a:gd name="connsiteX2015" fmla="*/ 4213462 w 4242337"/>
                  <a:gd name="connsiteY2015" fmla="*/ 513749 h 1823987"/>
                  <a:gd name="connsiteX2016" fmla="*/ 4213462 w 4242337"/>
                  <a:gd name="connsiteY2016" fmla="*/ 513749 h 1823987"/>
                  <a:gd name="connsiteX2017" fmla="*/ 4215868 w 4242337"/>
                  <a:gd name="connsiteY2017" fmla="*/ 465622 h 1823987"/>
                  <a:gd name="connsiteX2018" fmla="*/ 4214665 w 4242337"/>
                  <a:gd name="connsiteY2018" fmla="*/ 489685 h 1823987"/>
                  <a:gd name="connsiteX2019" fmla="*/ 4226697 w 4242337"/>
                  <a:gd name="connsiteY2019" fmla="*/ 489685 h 1823987"/>
                  <a:gd name="connsiteX2020" fmla="*/ 4227900 w 4242337"/>
                  <a:gd name="connsiteY2020" fmla="*/ 465622 h 1823987"/>
                  <a:gd name="connsiteX2021" fmla="*/ 4215868 w 4242337"/>
                  <a:gd name="connsiteY2021" fmla="*/ 465622 h 1823987"/>
                  <a:gd name="connsiteX2022" fmla="*/ 4215868 w 4242337"/>
                  <a:gd name="connsiteY2022" fmla="*/ 465622 h 1823987"/>
                  <a:gd name="connsiteX2023" fmla="*/ 4217071 w 4242337"/>
                  <a:gd name="connsiteY2023" fmla="*/ 417496 h 1823987"/>
                  <a:gd name="connsiteX2024" fmla="*/ 4215868 w 4242337"/>
                  <a:gd name="connsiteY2024" fmla="*/ 441559 h 1823987"/>
                  <a:gd name="connsiteX2025" fmla="*/ 4227900 w 4242337"/>
                  <a:gd name="connsiteY2025" fmla="*/ 441559 h 1823987"/>
                  <a:gd name="connsiteX2026" fmla="*/ 4229103 w 4242337"/>
                  <a:gd name="connsiteY2026" fmla="*/ 417496 h 1823987"/>
                  <a:gd name="connsiteX2027" fmla="*/ 4217071 w 4242337"/>
                  <a:gd name="connsiteY2027" fmla="*/ 417496 h 1823987"/>
                  <a:gd name="connsiteX2028" fmla="*/ 4217071 w 4242337"/>
                  <a:gd name="connsiteY2028" fmla="*/ 417496 h 1823987"/>
                  <a:gd name="connsiteX2029" fmla="*/ 4219478 w 4242337"/>
                  <a:gd name="connsiteY2029" fmla="*/ 369370 h 1823987"/>
                  <a:gd name="connsiteX2030" fmla="*/ 4218274 w 4242337"/>
                  <a:gd name="connsiteY2030" fmla="*/ 393433 h 1823987"/>
                  <a:gd name="connsiteX2031" fmla="*/ 4230306 w 4242337"/>
                  <a:gd name="connsiteY2031" fmla="*/ 393433 h 1823987"/>
                  <a:gd name="connsiteX2032" fmla="*/ 4230306 w 4242337"/>
                  <a:gd name="connsiteY2032" fmla="*/ 392230 h 1823987"/>
                  <a:gd name="connsiteX2033" fmla="*/ 4231509 w 4242337"/>
                  <a:gd name="connsiteY2033" fmla="*/ 374182 h 1823987"/>
                  <a:gd name="connsiteX2034" fmla="*/ 4231509 w 4242337"/>
                  <a:gd name="connsiteY2034" fmla="*/ 369370 h 1823987"/>
                  <a:gd name="connsiteX2035" fmla="*/ 4219478 w 4242337"/>
                  <a:gd name="connsiteY2035" fmla="*/ 369370 h 1823987"/>
                  <a:gd name="connsiteX2036" fmla="*/ 4219478 w 4242337"/>
                  <a:gd name="connsiteY2036" fmla="*/ 369370 h 1823987"/>
                  <a:gd name="connsiteX2037" fmla="*/ 4220681 w 4242337"/>
                  <a:gd name="connsiteY2037" fmla="*/ 321243 h 1823987"/>
                  <a:gd name="connsiteX2038" fmla="*/ 4219478 w 4242337"/>
                  <a:gd name="connsiteY2038" fmla="*/ 345306 h 1823987"/>
                  <a:gd name="connsiteX2039" fmla="*/ 4231509 w 4242337"/>
                  <a:gd name="connsiteY2039" fmla="*/ 345306 h 1823987"/>
                  <a:gd name="connsiteX2040" fmla="*/ 4231509 w 4242337"/>
                  <a:gd name="connsiteY2040" fmla="*/ 329665 h 1823987"/>
                  <a:gd name="connsiteX2041" fmla="*/ 4231509 w 4242337"/>
                  <a:gd name="connsiteY2041" fmla="*/ 321243 h 1823987"/>
                  <a:gd name="connsiteX2042" fmla="*/ 4220681 w 4242337"/>
                  <a:gd name="connsiteY2042" fmla="*/ 321243 h 1823987"/>
                  <a:gd name="connsiteX2043" fmla="*/ 4220681 w 4242337"/>
                  <a:gd name="connsiteY2043" fmla="*/ 321243 h 1823987"/>
                  <a:gd name="connsiteX2044" fmla="*/ 4221884 w 4242337"/>
                  <a:gd name="connsiteY2044" fmla="*/ 273117 h 1823987"/>
                  <a:gd name="connsiteX2045" fmla="*/ 4220681 w 4242337"/>
                  <a:gd name="connsiteY2045" fmla="*/ 297180 h 1823987"/>
                  <a:gd name="connsiteX2046" fmla="*/ 4232712 w 4242337"/>
                  <a:gd name="connsiteY2046" fmla="*/ 297180 h 1823987"/>
                  <a:gd name="connsiteX2047" fmla="*/ 4232712 w 4242337"/>
                  <a:gd name="connsiteY2047" fmla="*/ 286352 h 1823987"/>
                  <a:gd name="connsiteX2048" fmla="*/ 4232712 w 4242337"/>
                  <a:gd name="connsiteY2048" fmla="*/ 286352 h 1823987"/>
                  <a:gd name="connsiteX2049" fmla="*/ 4232712 w 4242337"/>
                  <a:gd name="connsiteY2049" fmla="*/ 286352 h 1823987"/>
                  <a:gd name="connsiteX2050" fmla="*/ 4232712 w 4242337"/>
                  <a:gd name="connsiteY2050" fmla="*/ 274320 h 1823987"/>
                  <a:gd name="connsiteX2051" fmla="*/ 4232712 w 4242337"/>
                  <a:gd name="connsiteY2051" fmla="*/ 273117 h 1823987"/>
                  <a:gd name="connsiteX2052" fmla="*/ 4221884 w 4242337"/>
                  <a:gd name="connsiteY2052" fmla="*/ 273117 h 1823987"/>
                  <a:gd name="connsiteX2053" fmla="*/ 4221884 w 4242337"/>
                  <a:gd name="connsiteY2053" fmla="*/ 273117 h 1823987"/>
                  <a:gd name="connsiteX2054" fmla="*/ 4224290 w 4242337"/>
                  <a:gd name="connsiteY2054" fmla="*/ 224991 h 1823987"/>
                  <a:gd name="connsiteX2055" fmla="*/ 4223087 w 4242337"/>
                  <a:gd name="connsiteY2055" fmla="*/ 249054 h 1823987"/>
                  <a:gd name="connsiteX2056" fmla="*/ 4235119 w 4242337"/>
                  <a:gd name="connsiteY2056" fmla="*/ 249054 h 1823987"/>
                  <a:gd name="connsiteX2057" fmla="*/ 4236322 w 4242337"/>
                  <a:gd name="connsiteY2057" fmla="*/ 224991 h 1823987"/>
                  <a:gd name="connsiteX2058" fmla="*/ 4224290 w 4242337"/>
                  <a:gd name="connsiteY2058" fmla="*/ 224991 h 1823987"/>
                  <a:gd name="connsiteX2059" fmla="*/ 4224290 w 4242337"/>
                  <a:gd name="connsiteY2059" fmla="*/ 224991 h 1823987"/>
                  <a:gd name="connsiteX2060" fmla="*/ 4225493 w 4242337"/>
                  <a:gd name="connsiteY2060" fmla="*/ 176864 h 1823987"/>
                  <a:gd name="connsiteX2061" fmla="*/ 4224290 w 4242337"/>
                  <a:gd name="connsiteY2061" fmla="*/ 200927 h 1823987"/>
                  <a:gd name="connsiteX2062" fmla="*/ 4236322 w 4242337"/>
                  <a:gd name="connsiteY2062" fmla="*/ 200927 h 1823987"/>
                  <a:gd name="connsiteX2063" fmla="*/ 4236322 w 4242337"/>
                  <a:gd name="connsiteY2063" fmla="*/ 185286 h 1823987"/>
                  <a:gd name="connsiteX2064" fmla="*/ 4236322 w 4242337"/>
                  <a:gd name="connsiteY2064" fmla="*/ 185286 h 1823987"/>
                  <a:gd name="connsiteX2065" fmla="*/ 4236322 w 4242337"/>
                  <a:gd name="connsiteY2065" fmla="*/ 185286 h 1823987"/>
                  <a:gd name="connsiteX2066" fmla="*/ 4236322 w 4242337"/>
                  <a:gd name="connsiteY2066" fmla="*/ 179271 h 1823987"/>
                  <a:gd name="connsiteX2067" fmla="*/ 4236322 w 4242337"/>
                  <a:gd name="connsiteY2067" fmla="*/ 179271 h 1823987"/>
                  <a:gd name="connsiteX2068" fmla="*/ 4236322 w 4242337"/>
                  <a:gd name="connsiteY2068" fmla="*/ 179271 h 1823987"/>
                  <a:gd name="connsiteX2069" fmla="*/ 4236322 w 4242337"/>
                  <a:gd name="connsiteY2069" fmla="*/ 176864 h 1823987"/>
                  <a:gd name="connsiteX2070" fmla="*/ 4225493 w 4242337"/>
                  <a:gd name="connsiteY2070" fmla="*/ 176864 h 1823987"/>
                  <a:gd name="connsiteX2071" fmla="*/ 4225493 w 4242337"/>
                  <a:gd name="connsiteY2071" fmla="*/ 176864 h 1823987"/>
                  <a:gd name="connsiteX2072" fmla="*/ 4226697 w 4242337"/>
                  <a:gd name="connsiteY2072" fmla="*/ 128738 h 1823987"/>
                  <a:gd name="connsiteX2073" fmla="*/ 4225493 w 4242337"/>
                  <a:gd name="connsiteY2073" fmla="*/ 152801 h 1823987"/>
                  <a:gd name="connsiteX2074" fmla="*/ 4237525 w 4242337"/>
                  <a:gd name="connsiteY2074" fmla="*/ 152801 h 1823987"/>
                  <a:gd name="connsiteX2075" fmla="*/ 4237525 w 4242337"/>
                  <a:gd name="connsiteY2075" fmla="*/ 150395 h 1823987"/>
                  <a:gd name="connsiteX2076" fmla="*/ 4237525 w 4242337"/>
                  <a:gd name="connsiteY2076" fmla="*/ 135957 h 1823987"/>
                  <a:gd name="connsiteX2077" fmla="*/ 4237525 w 4242337"/>
                  <a:gd name="connsiteY2077" fmla="*/ 135957 h 1823987"/>
                  <a:gd name="connsiteX2078" fmla="*/ 4237525 w 4242337"/>
                  <a:gd name="connsiteY2078" fmla="*/ 135957 h 1823987"/>
                  <a:gd name="connsiteX2079" fmla="*/ 4237525 w 4242337"/>
                  <a:gd name="connsiteY2079" fmla="*/ 129941 h 1823987"/>
                  <a:gd name="connsiteX2080" fmla="*/ 4226697 w 4242337"/>
                  <a:gd name="connsiteY2080" fmla="*/ 128738 h 1823987"/>
                  <a:gd name="connsiteX2081" fmla="*/ 4226697 w 4242337"/>
                  <a:gd name="connsiteY2081" fmla="*/ 128738 h 1823987"/>
                  <a:gd name="connsiteX2082" fmla="*/ 4227900 w 4242337"/>
                  <a:gd name="connsiteY2082" fmla="*/ 80612 h 1823987"/>
                  <a:gd name="connsiteX2083" fmla="*/ 4226697 w 4242337"/>
                  <a:gd name="connsiteY2083" fmla="*/ 104675 h 1823987"/>
                  <a:gd name="connsiteX2084" fmla="*/ 4238728 w 4242337"/>
                  <a:gd name="connsiteY2084" fmla="*/ 104675 h 1823987"/>
                  <a:gd name="connsiteX2085" fmla="*/ 4239931 w 4242337"/>
                  <a:gd name="connsiteY2085" fmla="*/ 80612 h 1823987"/>
                  <a:gd name="connsiteX2086" fmla="*/ 4227900 w 4242337"/>
                  <a:gd name="connsiteY2086" fmla="*/ 80612 h 1823987"/>
                  <a:gd name="connsiteX2087" fmla="*/ 4227900 w 4242337"/>
                  <a:gd name="connsiteY2087" fmla="*/ 80612 h 1823987"/>
                  <a:gd name="connsiteX2088" fmla="*/ 4229103 w 4242337"/>
                  <a:gd name="connsiteY2088" fmla="*/ 32485 h 1823987"/>
                  <a:gd name="connsiteX2089" fmla="*/ 4229103 w 4242337"/>
                  <a:gd name="connsiteY2089" fmla="*/ 56548 h 1823987"/>
                  <a:gd name="connsiteX2090" fmla="*/ 4241134 w 4242337"/>
                  <a:gd name="connsiteY2090" fmla="*/ 56548 h 1823987"/>
                  <a:gd name="connsiteX2091" fmla="*/ 4241134 w 4242337"/>
                  <a:gd name="connsiteY2091" fmla="*/ 51736 h 1823987"/>
                  <a:gd name="connsiteX2092" fmla="*/ 4241134 w 4242337"/>
                  <a:gd name="connsiteY2092" fmla="*/ 51736 h 1823987"/>
                  <a:gd name="connsiteX2093" fmla="*/ 4241134 w 4242337"/>
                  <a:gd name="connsiteY2093" fmla="*/ 51736 h 1823987"/>
                  <a:gd name="connsiteX2094" fmla="*/ 4241134 w 4242337"/>
                  <a:gd name="connsiteY2094" fmla="*/ 32485 h 1823987"/>
                  <a:gd name="connsiteX2095" fmla="*/ 4229103 w 4242337"/>
                  <a:gd name="connsiteY2095" fmla="*/ 32485 h 1823987"/>
                  <a:gd name="connsiteX2096" fmla="*/ 4229103 w 4242337"/>
                  <a:gd name="connsiteY2096" fmla="*/ 32485 h 18239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  <a:cxn ang="0">
                    <a:pos x="connsiteX1640" y="connsiteY1640"/>
                  </a:cxn>
                  <a:cxn ang="0">
                    <a:pos x="connsiteX1641" y="connsiteY1641"/>
                  </a:cxn>
                  <a:cxn ang="0">
                    <a:pos x="connsiteX1642" y="connsiteY1642"/>
                  </a:cxn>
                  <a:cxn ang="0">
                    <a:pos x="connsiteX1643" y="connsiteY1643"/>
                  </a:cxn>
                  <a:cxn ang="0">
                    <a:pos x="connsiteX1644" y="connsiteY1644"/>
                  </a:cxn>
                  <a:cxn ang="0">
                    <a:pos x="connsiteX1645" y="connsiteY1645"/>
                  </a:cxn>
                  <a:cxn ang="0">
                    <a:pos x="connsiteX1646" y="connsiteY1646"/>
                  </a:cxn>
                  <a:cxn ang="0">
                    <a:pos x="connsiteX1647" y="connsiteY1647"/>
                  </a:cxn>
                  <a:cxn ang="0">
                    <a:pos x="connsiteX1648" y="connsiteY1648"/>
                  </a:cxn>
                  <a:cxn ang="0">
                    <a:pos x="connsiteX1649" y="connsiteY1649"/>
                  </a:cxn>
                  <a:cxn ang="0">
                    <a:pos x="connsiteX1650" y="connsiteY1650"/>
                  </a:cxn>
                  <a:cxn ang="0">
                    <a:pos x="connsiteX1651" y="connsiteY1651"/>
                  </a:cxn>
                  <a:cxn ang="0">
                    <a:pos x="connsiteX1652" y="connsiteY1652"/>
                  </a:cxn>
                  <a:cxn ang="0">
                    <a:pos x="connsiteX1653" y="connsiteY1653"/>
                  </a:cxn>
                  <a:cxn ang="0">
                    <a:pos x="connsiteX1654" y="connsiteY1654"/>
                  </a:cxn>
                  <a:cxn ang="0">
                    <a:pos x="connsiteX1655" y="connsiteY1655"/>
                  </a:cxn>
                  <a:cxn ang="0">
                    <a:pos x="connsiteX1656" y="connsiteY1656"/>
                  </a:cxn>
                  <a:cxn ang="0">
                    <a:pos x="connsiteX1657" y="connsiteY1657"/>
                  </a:cxn>
                  <a:cxn ang="0">
                    <a:pos x="connsiteX1658" y="connsiteY1658"/>
                  </a:cxn>
                  <a:cxn ang="0">
                    <a:pos x="connsiteX1659" y="connsiteY1659"/>
                  </a:cxn>
                  <a:cxn ang="0">
                    <a:pos x="connsiteX1660" y="connsiteY1660"/>
                  </a:cxn>
                  <a:cxn ang="0">
                    <a:pos x="connsiteX1661" y="connsiteY1661"/>
                  </a:cxn>
                  <a:cxn ang="0">
                    <a:pos x="connsiteX1662" y="connsiteY1662"/>
                  </a:cxn>
                  <a:cxn ang="0">
                    <a:pos x="connsiteX1663" y="connsiteY1663"/>
                  </a:cxn>
                  <a:cxn ang="0">
                    <a:pos x="connsiteX1664" y="connsiteY1664"/>
                  </a:cxn>
                  <a:cxn ang="0">
                    <a:pos x="connsiteX1665" y="connsiteY1665"/>
                  </a:cxn>
                  <a:cxn ang="0">
                    <a:pos x="connsiteX1666" y="connsiteY1666"/>
                  </a:cxn>
                  <a:cxn ang="0">
                    <a:pos x="connsiteX1667" y="connsiteY1667"/>
                  </a:cxn>
                  <a:cxn ang="0">
                    <a:pos x="connsiteX1668" y="connsiteY1668"/>
                  </a:cxn>
                  <a:cxn ang="0">
                    <a:pos x="connsiteX1669" y="connsiteY1669"/>
                  </a:cxn>
                  <a:cxn ang="0">
                    <a:pos x="connsiteX1670" y="connsiteY1670"/>
                  </a:cxn>
                  <a:cxn ang="0">
                    <a:pos x="connsiteX1671" y="connsiteY1671"/>
                  </a:cxn>
                  <a:cxn ang="0">
                    <a:pos x="connsiteX1672" y="connsiteY1672"/>
                  </a:cxn>
                  <a:cxn ang="0">
                    <a:pos x="connsiteX1673" y="connsiteY1673"/>
                  </a:cxn>
                  <a:cxn ang="0">
                    <a:pos x="connsiteX1674" y="connsiteY1674"/>
                  </a:cxn>
                  <a:cxn ang="0">
                    <a:pos x="connsiteX1675" y="connsiteY1675"/>
                  </a:cxn>
                  <a:cxn ang="0">
                    <a:pos x="connsiteX1676" y="connsiteY1676"/>
                  </a:cxn>
                  <a:cxn ang="0">
                    <a:pos x="connsiteX1677" y="connsiteY1677"/>
                  </a:cxn>
                  <a:cxn ang="0">
                    <a:pos x="connsiteX1678" y="connsiteY1678"/>
                  </a:cxn>
                  <a:cxn ang="0">
                    <a:pos x="connsiteX1679" y="connsiteY1679"/>
                  </a:cxn>
                  <a:cxn ang="0">
                    <a:pos x="connsiteX1680" y="connsiteY1680"/>
                  </a:cxn>
                  <a:cxn ang="0">
                    <a:pos x="connsiteX1681" y="connsiteY1681"/>
                  </a:cxn>
                  <a:cxn ang="0">
                    <a:pos x="connsiteX1682" y="connsiteY1682"/>
                  </a:cxn>
                  <a:cxn ang="0">
                    <a:pos x="connsiteX1683" y="connsiteY1683"/>
                  </a:cxn>
                  <a:cxn ang="0">
                    <a:pos x="connsiteX1684" y="connsiteY1684"/>
                  </a:cxn>
                  <a:cxn ang="0">
                    <a:pos x="connsiteX1685" y="connsiteY1685"/>
                  </a:cxn>
                  <a:cxn ang="0">
                    <a:pos x="connsiteX1686" y="connsiteY1686"/>
                  </a:cxn>
                  <a:cxn ang="0">
                    <a:pos x="connsiteX1687" y="connsiteY1687"/>
                  </a:cxn>
                  <a:cxn ang="0">
                    <a:pos x="connsiteX1688" y="connsiteY1688"/>
                  </a:cxn>
                  <a:cxn ang="0">
                    <a:pos x="connsiteX1689" y="connsiteY1689"/>
                  </a:cxn>
                  <a:cxn ang="0">
                    <a:pos x="connsiteX1690" y="connsiteY1690"/>
                  </a:cxn>
                  <a:cxn ang="0">
                    <a:pos x="connsiteX1691" y="connsiteY1691"/>
                  </a:cxn>
                  <a:cxn ang="0">
                    <a:pos x="connsiteX1692" y="connsiteY1692"/>
                  </a:cxn>
                  <a:cxn ang="0">
                    <a:pos x="connsiteX1693" y="connsiteY1693"/>
                  </a:cxn>
                  <a:cxn ang="0">
                    <a:pos x="connsiteX1694" y="connsiteY1694"/>
                  </a:cxn>
                  <a:cxn ang="0">
                    <a:pos x="connsiteX1695" y="connsiteY1695"/>
                  </a:cxn>
                  <a:cxn ang="0">
                    <a:pos x="connsiteX1696" y="connsiteY1696"/>
                  </a:cxn>
                  <a:cxn ang="0">
                    <a:pos x="connsiteX1697" y="connsiteY1697"/>
                  </a:cxn>
                  <a:cxn ang="0">
                    <a:pos x="connsiteX1698" y="connsiteY1698"/>
                  </a:cxn>
                  <a:cxn ang="0">
                    <a:pos x="connsiteX1699" y="connsiteY1699"/>
                  </a:cxn>
                  <a:cxn ang="0">
                    <a:pos x="connsiteX1700" y="connsiteY1700"/>
                  </a:cxn>
                  <a:cxn ang="0">
                    <a:pos x="connsiteX1701" y="connsiteY1701"/>
                  </a:cxn>
                  <a:cxn ang="0">
                    <a:pos x="connsiteX1702" y="connsiteY1702"/>
                  </a:cxn>
                  <a:cxn ang="0">
                    <a:pos x="connsiteX1703" y="connsiteY1703"/>
                  </a:cxn>
                  <a:cxn ang="0">
                    <a:pos x="connsiteX1704" y="connsiteY1704"/>
                  </a:cxn>
                  <a:cxn ang="0">
                    <a:pos x="connsiteX1705" y="connsiteY1705"/>
                  </a:cxn>
                  <a:cxn ang="0">
                    <a:pos x="connsiteX1706" y="connsiteY1706"/>
                  </a:cxn>
                  <a:cxn ang="0">
                    <a:pos x="connsiteX1707" y="connsiteY1707"/>
                  </a:cxn>
                  <a:cxn ang="0">
                    <a:pos x="connsiteX1708" y="connsiteY1708"/>
                  </a:cxn>
                  <a:cxn ang="0">
                    <a:pos x="connsiteX1709" y="connsiteY1709"/>
                  </a:cxn>
                  <a:cxn ang="0">
                    <a:pos x="connsiteX1710" y="connsiteY1710"/>
                  </a:cxn>
                  <a:cxn ang="0">
                    <a:pos x="connsiteX1711" y="connsiteY1711"/>
                  </a:cxn>
                  <a:cxn ang="0">
                    <a:pos x="connsiteX1712" y="connsiteY1712"/>
                  </a:cxn>
                  <a:cxn ang="0">
                    <a:pos x="connsiteX1713" y="connsiteY1713"/>
                  </a:cxn>
                  <a:cxn ang="0">
                    <a:pos x="connsiteX1714" y="connsiteY1714"/>
                  </a:cxn>
                  <a:cxn ang="0">
                    <a:pos x="connsiteX1715" y="connsiteY1715"/>
                  </a:cxn>
                  <a:cxn ang="0">
                    <a:pos x="connsiteX1716" y="connsiteY1716"/>
                  </a:cxn>
                  <a:cxn ang="0">
                    <a:pos x="connsiteX1717" y="connsiteY1717"/>
                  </a:cxn>
                  <a:cxn ang="0">
                    <a:pos x="connsiteX1718" y="connsiteY1718"/>
                  </a:cxn>
                  <a:cxn ang="0">
                    <a:pos x="connsiteX1719" y="connsiteY1719"/>
                  </a:cxn>
                  <a:cxn ang="0">
                    <a:pos x="connsiteX1720" y="connsiteY1720"/>
                  </a:cxn>
                  <a:cxn ang="0">
                    <a:pos x="connsiteX1721" y="connsiteY1721"/>
                  </a:cxn>
                  <a:cxn ang="0">
                    <a:pos x="connsiteX1722" y="connsiteY1722"/>
                  </a:cxn>
                  <a:cxn ang="0">
                    <a:pos x="connsiteX1723" y="connsiteY1723"/>
                  </a:cxn>
                  <a:cxn ang="0">
                    <a:pos x="connsiteX1724" y="connsiteY1724"/>
                  </a:cxn>
                  <a:cxn ang="0">
                    <a:pos x="connsiteX1725" y="connsiteY1725"/>
                  </a:cxn>
                  <a:cxn ang="0">
                    <a:pos x="connsiteX1726" y="connsiteY1726"/>
                  </a:cxn>
                  <a:cxn ang="0">
                    <a:pos x="connsiteX1727" y="connsiteY1727"/>
                  </a:cxn>
                  <a:cxn ang="0">
                    <a:pos x="connsiteX1728" y="connsiteY1728"/>
                  </a:cxn>
                  <a:cxn ang="0">
                    <a:pos x="connsiteX1729" y="connsiteY1729"/>
                  </a:cxn>
                  <a:cxn ang="0">
                    <a:pos x="connsiteX1730" y="connsiteY1730"/>
                  </a:cxn>
                  <a:cxn ang="0">
                    <a:pos x="connsiteX1731" y="connsiteY1731"/>
                  </a:cxn>
                  <a:cxn ang="0">
                    <a:pos x="connsiteX1732" y="connsiteY1732"/>
                  </a:cxn>
                  <a:cxn ang="0">
                    <a:pos x="connsiteX1733" y="connsiteY1733"/>
                  </a:cxn>
                  <a:cxn ang="0">
                    <a:pos x="connsiteX1734" y="connsiteY1734"/>
                  </a:cxn>
                  <a:cxn ang="0">
                    <a:pos x="connsiteX1735" y="connsiteY1735"/>
                  </a:cxn>
                  <a:cxn ang="0">
                    <a:pos x="connsiteX1736" y="connsiteY1736"/>
                  </a:cxn>
                  <a:cxn ang="0">
                    <a:pos x="connsiteX1737" y="connsiteY1737"/>
                  </a:cxn>
                  <a:cxn ang="0">
                    <a:pos x="connsiteX1738" y="connsiteY1738"/>
                  </a:cxn>
                  <a:cxn ang="0">
                    <a:pos x="connsiteX1739" y="connsiteY1739"/>
                  </a:cxn>
                  <a:cxn ang="0">
                    <a:pos x="connsiteX1740" y="connsiteY1740"/>
                  </a:cxn>
                  <a:cxn ang="0">
                    <a:pos x="connsiteX1741" y="connsiteY1741"/>
                  </a:cxn>
                  <a:cxn ang="0">
                    <a:pos x="connsiteX1742" y="connsiteY1742"/>
                  </a:cxn>
                  <a:cxn ang="0">
                    <a:pos x="connsiteX1743" y="connsiteY1743"/>
                  </a:cxn>
                  <a:cxn ang="0">
                    <a:pos x="connsiteX1744" y="connsiteY1744"/>
                  </a:cxn>
                  <a:cxn ang="0">
                    <a:pos x="connsiteX1745" y="connsiteY1745"/>
                  </a:cxn>
                  <a:cxn ang="0">
                    <a:pos x="connsiteX1746" y="connsiteY1746"/>
                  </a:cxn>
                  <a:cxn ang="0">
                    <a:pos x="connsiteX1747" y="connsiteY1747"/>
                  </a:cxn>
                  <a:cxn ang="0">
                    <a:pos x="connsiteX1748" y="connsiteY1748"/>
                  </a:cxn>
                  <a:cxn ang="0">
                    <a:pos x="connsiteX1749" y="connsiteY1749"/>
                  </a:cxn>
                  <a:cxn ang="0">
                    <a:pos x="connsiteX1750" y="connsiteY1750"/>
                  </a:cxn>
                  <a:cxn ang="0">
                    <a:pos x="connsiteX1751" y="connsiteY1751"/>
                  </a:cxn>
                  <a:cxn ang="0">
                    <a:pos x="connsiteX1752" y="connsiteY1752"/>
                  </a:cxn>
                  <a:cxn ang="0">
                    <a:pos x="connsiteX1753" y="connsiteY1753"/>
                  </a:cxn>
                  <a:cxn ang="0">
                    <a:pos x="connsiteX1754" y="connsiteY1754"/>
                  </a:cxn>
                  <a:cxn ang="0">
                    <a:pos x="connsiteX1755" y="connsiteY1755"/>
                  </a:cxn>
                  <a:cxn ang="0">
                    <a:pos x="connsiteX1756" y="connsiteY1756"/>
                  </a:cxn>
                  <a:cxn ang="0">
                    <a:pos x="connsiteX1757" y="connsiteY1757"/>
                  </a:cxn>
                  <a:cxn ang="0">
                    <a:pos x="connsiteX1758" y="connsiteY1758"/>
                  </a:cxn>
                  <a:cxn ang="0">
                    <a:pos x="connsiteX1759" y="connsiteY1759"/>
                  </a:cxn>
                  <a:cxn ang="0">
                    <a:pos x="connsiteX1760" y="connsiteY1760"/>
                  </a:cxn>
                  <a:cxn ang="0">
                    <a:pos x="connsiteX1761" y="connsiteY1761"/>
                  </a:cxn>
                  <a:cxn ang="0">
                    <a:pos x="connsiteX1762" y="connsiteY1762"/>
                  </a:cxn>
                  <a:cxn ang="0">
                    <a:pos x="connsiteX1763" y="connsiteY1763"/>
                  </a:cxn>
                  <a:cxn ang="0">
                    <a:pos x="connsiteX1764" y="connsiteY1764"/>
                  </a:cxn>
                  <a:cxn ang="0">
                    <a:pos x="connsiteX1765" y="connsiteY1765"/>
                  </a:cxn>
                  <a:cxn ang="0">
                    <a:pos x="connsiteX1766" y="connsiteY1766"/>
                  </a:cxn>
                  <a:cxn ang="0">
                    <a:pos x="connsiteX1767" y="connsiteY1767"/>
                  </a:cxn>
                  <a:cxn ang="0">
                    <a:pos x="connsiteX1768" y="connsiteY1768"/>
                  </a:cxn>
                  <a:cxn ang="0">
                    <a:pos x="connsiteX1769" y="connsiteY1769"/>
                  </a:cxn>
                  <a:cxn ang="0">
                    <a:pos x="connsiteX1770" y="connsiteY1770"/>
                  </a:cxn>
                  <a:cxn ang="0">
                    <a:pos x="connsiteX1771" y="connsiteY1771"/>
                  </a:cxn>
                  <a:cxn ang="0">
                    <a:pos x="connsiteX1772" y="connsiteY1772"/>
                  </a:cxn>
                  <a:cxn ang="0">
                    <a:pos x="connsiteX1773" y="connsiteY1773"/>
                  </a:cxn>
                  <a:cxn ang="0">
                    <a:pos x="connsiteX1774" y="connsiteY1774"/>
                  </a:cxn>
                  <a:cxn ang="0">
                    <a:pos x="connsiteX1775" y="connsiteY1775"/>
                  </a:cxn>
                  <a:cxn ang="0">
                    <a:pos x="connsiteX1776" y="connsiteY1776"/>
                  </a:cxn>
                  <a:cxn ang="0">
                    <a:pos x="connsiteX1777" y="connsiteY1777"/>
                  </a:cxn>
                  <a:cxn ang="0">
                    <a:pos x="connsiteX1778" y="connsiteY1778"/>
                  </a:cxn>
                  <a:cxn ang="0">
                    <a:pos x="connsiteX1779" y="connsiteY1779"/>
                  </a:cxn>
                  <a:cxn ang="0">
                    <a:pos x="connsiteX1780" y="connsiteY1780"/>
                  </a:cxn>
                  <a:cxn ang="0">
                    <a:pos x="connsiteX1781" y="connsiteY1781"/>
                  </a:cxn>
                  <a:cxn ang="0">
                    <a:pos x="connsiteX1782" y="connsiteY1782"/>
                  </a:cxn>
                  <a:cxn ang="0">
                    <a:pos x="connsiteX1783" y="connsiteY1783"/>
                  </a:cxn>
                  <a:cxn ang="0">
                    <a:pos x="connsiteX1784" y="connsiteY1784"/>
                  </a:cxn>
                  <a:cxn ang="0">
                    <a:pos x="connsiteX1785" y="connsiteY1785"/>
                  </a:cxn>
                  <a:cxn ang="0">
                    <a:pos x="connsiteX1786" y="connsiteY1786"/>
                  </a:cxn>
                  <a:cxn ang="0">
                    <a:pos x="connsiteX1787" y="connsiteY1787"/>
                  </a:cxn>
                  <a:cxn ang="0">
                    <a:pos x="connsiteX1788" y="connsiteY1788"/>
                  </a:cxn>
                  <a:cxn ang="0">
                    <a:pos x="connsiteX1789" y="connsiteY1789"/>
                  </a:cxn>
                  <a:cxn ang="0">
                    <a:pos x="connsiteX1790" y="connsiteY1790"/>
                  </a:cxn>
                  <a:cxn ang="0">
                    <a:pos x="connsiteX1791" y="connsiteY1791"/>
                  </a:cxn>
                  <a:cxn ang="0">
                    <a:pos x="connsiteX1792" y="connsiteY1792"/>
                  </a:cxn>
                  <a:cxn ang="0">
                    <a:pos x="connsiteX1793" y="connsiteY1793"/>
                  </a:cxn>
                  <a:cxn ang="0">
                    <a:pos x="connsiteX1794" y="connsiteY1794"/>
                  </a:cxn>
                  <a:cxn ang="0">
                    <a:pos x="connsiteX1795" y="connsiteY1795"/>
                  </a:cxn>
                  <a:cxn ang="0">
                    <a:pos x="connsiteX1796" y="connsiteY1796"/>
                  </a:cxn>
                  <a:cxn ang="0">
                    <a:pos x="connsiteX1797" y="connsiteY1797"/>
                  </a:cxn>
                  <a:cxn ang="0">
                    <a:pos x="connsiteX1798" y="connsiteY1798"/>
                  </a:cxn>
                  <a:cxn ang="0">
                    <a:pos x="connsiteX1799" y="connsiteY1799"/>
                  </a:cxn>
                  <a:cxn ang="0">
                    <a:pos x="connsiteX1800" y="connsiteY1800"/>
                  </a:cxn>
                  <a:cxn ang="0">
                    <a:pos x="connsiteX1801" y="connsiteY1801"/>
                  </a:cxn>
                  <a:cxn ang="0">
                    <a:pos x="connsiteX1802" y="connsiteY1802"/>
                  </a:cxn>
                  <a:cxn ang="0">
                    <a:pos x="connsiteX1803" y="connsiteY1803"/>
                  </a:cxn>
                  <a:cxn ang="0">
                    <a:pos x="connsiteX1804" y="connsiteY1804"/>
                  </a:cxn>
                  <a:cxn ang="0">
                    <a:pos x="connsiteX1805" y="connsiteY1805"/>
                  </a:cxn>
                  <a:cxn ang="0">
                    <a:pos x="connsiteX1806" y="connsiteY1806"/>
                  </a:cxn>
                  <a:cxn ang="0">
                    <a:pos x="connsiteX1807" y="connsiteY1807"/>
                  </a:cxn>
                  <a:cxn ang="0">
                    <a:pos x="connsiteX1808" y="connsiteY1808"/>
                  </a:cxn>
                  <a:cxn ang="0">
                    <a:pos x="connsiteX1809" y="connsiteY1809"/>
                  </a:cxn>
                  <a:cxn ang="0">
                    <a:pos x="connsiteX1810" y="connsiteY1810"/>
                  </a:cxn>
                  <a:cxn ang="0">
                    <a:pos x="connsiteX1811" y="connsiteY1811"/>
                  </a:cxn>
                  <a:cxn ang="0">
                    <a:pos x="connsiteX1812" y="connsiteY1812"/>
                  </a:cxn>
                  <a:cxn ang="0">
                    <a:pos x="connsiteX1813" y="connsiteY1813"/>
                  </a:cxn>
                  <a:cxn ang="0">
                    <a:pos x="connsiteX1814" y="connsiteY1814"/>
                  </a:cxn>
                  <a:cxn ang="0">
                    <a:pos x="connsiteX1815" y="connsiteY1815"/>
                  </a:cxn>
                  <a:cxn ang="0">
                    <a:pos x="connsiteX1816" y="connsiteY1816"/>
                  </a:cxn>
                  <a:cxn ang="0">
                    <a:pos x="connsiteX1817" y="connsiteY1817"/>
                  </a:cxn>
                  <a:cxn ang="0">
                    <a:pos x="connsiteX1818" y="connsiteY1818"/>
                  </a:cxn>
                  <a:cxn ang="0">
                    <a:pos x="connsiteX1819" y="connsiteY1819"/>
                  </a:cxn>
                  <a:cxn ang="0">
                    <a:pos x="connsiteX1820" y="connsiteY1820"/>
                  </a:cxn>
                  <a:cxn ang="0">
                    <a:pos x="connsiteX1821" y="connsiteY1821"/>
                  </a:cxn>
                  <a:cxn ang="0">
                    <a:pos x="connsiteX1822" y="connsiteY1822"/>
                  </a:cxn>
                  <a:cxn ang="0">
                    <a:pos x="connsiteX1823" y="connsiteY1823"/>
                  </a:cxn>
                  <a:cxn ang="0">
                    <a:pos x="connsiteX1824" y="connsiteY1824"/>
                  </a:cxn>
                  <a:cxn ang="0">
                    <a:pos x="connsiteX1825" y="connsiteY1825"/>
                  </a:cxn>
                  <a:cxn ang="0">
                    <a:pos x="connsiteX1826" y="connsiteY1826"/>
                  </a:cxn>
                  <a:cxn ang="0">
                    <a:pos x="connsiteX1827" y="connsiteY1827"/>
                  </a:cxn>
                  <a:cxn ang="0">
                    <a:pos x="connsiteX1828" y="connsiteY1828"/>
                  </a:cxn>
                  <a:cxn ang="0">
                    <a:pos x="connsiteX1829" y="connsiteY1829"/>
                  </a:cxn>
                  <a:cxn ang="0">
                    <a:pos x="connsiteX1830" y="connsiteY1830"/>
                  </a:cxn>
                  <a:cxn ang="0">
                    <a:pos x="connsiteX1831" y="connsiteY1831"/>
                  </a:cxn>
                  <a:cxn ang="0">
                    <a:pos x="connsiteX1832" y="connsiteY1832"/>
                  </a:cxn>
                  <a:cxn ang="0">
                    <a:pos x="connsiteX1833" y="connsiteY1833"/>
                  </a:cxn>
                  <a:cxn ang="0">
                    <a:pos x="connsiteX1834" y="connsiteY1834"/>
                  </a:cxn>
                  <a:cxn ang="0">
                    <a:pos x="connsiteX1835" y="connsiteY1835"/>
                  </a:cxn>
                  <a:cxn ang="0">
                    <a:pos x="connsiteX1836" y="connsiteY1836"/>
                  </a:cxn>
                  <a:cxn ang="0">
                    <a:pos x="connsiteX1837" y="connsiteY1837"/>
                  </a:cxn>
                  <a:cxn ang="0">
                    <a:pos x="connsiteX1838" y="connsiteY1838"/>
                  </a:cxn>
                  <a:cxn ang="0">
                    <a:pos x="connsiteX1839" y="connsiteY1839"/>
                  </a:cxn>
                  <a:cxn ang="0">
                    <a:pos x="connsiteX1840" y="connsiteY1840"/>
                  </a:cxn>
                  <a:cxn ang="0">
                    <a:pos x="connsiteX1841" y="connsiteY1841"/>
                  </a:cxn>
                  <a:cxn ang="0">
                    <a:pos x="connsiteX1842" y="connsiteY1842"/>
                  </a:cxn>
                  <a:cxn ang="0">
                    <a:pos x="connsiteX1843" y="connsiteY1843"/>
                  </a:cxn>
                  <a:cxn ang="0">
                    <a:pos x="connsiteX1844" y="connsiteY1844"/>
                  </a:cxn>
                  <a:cxn ang="0">
                    <a:pos x="connsiteX1845" y="connsiteY1845"/>
                  </a:cxn>
                  <a:cxn ang="0">
                    <a:pos x="connsiteX1846" y="connsiteY1846"/>
                  </a:cxn>
                  <a:cxn ang="0">
                    <a:pos x="connsiteX1847" y="connsiteY1847"/>
                  </a:cxn>
                  <a:cxn ang="0">
                    <a:pos x="connsiteX1848" y="connsiteY1848"/>
                  </a:cxn>
                  <a:cxn ang="0">
                    <a:pos x="connsiteX1849" y="connsiteY1849"/>
                  </a:cxn>
                  <a:cxn ang="0">
                    <a:pos x="connsiteX1850" y="connsiteY1850"/>
                  </a:cxn>
                  <a:cxn ang="0">
                    <a:pos x="connsiteX1851" y="connsiteY1851"/>
                  </a:cxn>
                  <a:cxn ang="0">
                    <a:pos x="connsiteX1852" y="connsiteY1852"/>
                  </a:cxn>
                  <a:cxn ang="0">
                    <a:pos x="connsiteX1853" y="connsiteY1853"/>
                  </a:cxn>
                  <a:cxn ang="0">
                    <a:pos x="connsiteX1854" y="connsiteY1854"/>
                  </a:cxn>
                  <a:cxn ang="0">
                    <a:pos x="connsiteX1855" y="connsiteY1855"/>
                  </a:cxn>
                  <a:cxn ang="0">
                    <a:pos x="connsiteX1856" y="connsiteY1856"/>
                  </a:cxn>
                  <a:cxn ang="0">
                    <a:pos x="connsiteX1857" y="connsiteY1857"/>
                  </a:cxn>
                  <a:cxn ang="0">
                    <a:pos x="connsiteX1858" y="connsiteY1858"/>
                  </a:cxn>
                  <a:cxn ang="0">
                    <a:pos x="connsiteX1859" y="connsiteY1859"/>
                  </a:cxn>
                  <a:cxn ang="0">
                    <a:pos x="connsiteX1860" y="connsiteY1860"/>
                  </a:cxn>
                  <a:cxn ang="0">
                    <a:pos x="connsiteX1861" y="connsiteY1861"/>
                  </a:cxn>
                  <a:cxn ang="0">
                    <a:pos x="connsiteX1862" y="connsiteY1862"/>
                  </a:cxn>
                  <a:cxn ang="0">
                    <a:pos x="connsiteX1863" y="connsiteY1863"/>
                  </a:cxn>
                  <a:cxn ang="0">
                    <a:pos x="connsiteX1864" y="connsiteY1864"/>
                  </a:cxn>
                  <a:cxn ang="0">
                    <a:pos x="connsiteX1865" y="connsiteY1865"/>
                  </a:cxn>
                  <a:cxn ang="0">
                    <a:pos x="connsiteX1866" y="connsiteY1866"/>
                  </a:cxn>
                  <a:cxn ang="0">
                    <a:pos x="connsiteX1867" y="connsiteY1867"/>
                  </a:cxn>
                  <a:cxn ang="0">
                    <a:pos x="connsiteX1868" y="connsiteY1868"/>
                  </a:cxn>
                  <a:cxn ang="0">
                    <a:pos x="connsiteX1869" y="connsiteY1869"/>
                  </a:cxn>
                  <a:cxn ang="0">
                    <a:pos x="connsiteX1870" y="connsiteY1870"/>
                  </a:cxn>
                  <a:cxn ang="0">
                    <a:pos x="connsiteX1871" y="connsiteY1871"/>
                  </a:cxn>
                  <a:cxn ang="0">
                    <a:pos x="connsiteX1872" y="connsiteY1872"/>
                  </a:cxn>
                  <a:cxn ang="0">
                    <a:pos x="connsiteX1873" y="connsiteY1873"/>
                  </a:cxn>
                  <a:cxn ang="0">
                    <a:pos x="connsiteX1874" y="connsiteY1874"/>
                  </a:cxn>
                  <a:cxn ang="0">
                    <a:pos x="connsiteX1875" y="connsiteY1875"/>
                  </a:cxn>
                  <a:cxn ang="0">
                    <a:pos x="connsiteX1876" y="connsiteY1876"/>
                  </a:cxn>
                  <a:cxn ang="0">
                    <a:pos x="connsiteX1877" y="connsiteY1877"/>
                  </a:cxn>
                  <a:cxn ang="0">
                    <a:pos x="connsiteX1878" y="connsiteY1878"/>
                  </a:cxn>
                  <a:cxn ang="0">
                    <a:pos x="connsiteX1879" y="connsiteY1879"/>
                  </a:cxn>
                  <a:cxn ang="0">
                    <a:pos x="connsiteX1880" y="connsiteY1880"/>
                  </a:cxn>
                  <a:cxn ang="0">
                    <a:pos x="connsiteX1881" y="connsiteY1881"/>
                  </a:cxn>
                  <a:cxn ang="0">
                    <a:pos x="connsiteX1882" y="connsiteY1882"/>
                  </a:cxn>
                  <a:cxn ang="0">
                    <a:pos x="connsiteX1883" y="connsiteY1883"/>
                  </a:cxn>
                  <a:cxn ang="0">
                    <a:pos x="connsiteX1884" y="connsiteY1884"/>
                  </a:cxn>
                  <a:cxn ang="0">
                    <a:pos x="connsiteX1885" y="connsiteY1885"/>
                  </a:cxn>
                  <a:cxn ang="0">
                    <a:pos x="connsiteX1886" y="connsiteY1886"/>
                  </a:cxn>
                  <a:cxn ang="0">
                    <a:pos x="connsiteX1887" y="connsiteY1887"/>
                  </a:cxn>
                  <a:cxn ang="0">
                    <a:pos x="connsiteX1888" y="connsiteY1888"/>
                  </a:cxn>
                  <a:cxn ang="0">
                    <a:pos x="connsiteX1889" y="connsiteY1889"/>
                  </a:cxn>
                  <a:cxn ang="0">
                    <a:pos x="connsiteX1890" y="connsiteY1890"/>
                  </a:cxn>
                  <a:cxn ang="0">
                    <a:pos x="connsiteX1891" y="connsiteY1891"/>
                  </a:cxn>
                  <a:cxn ang="0">
                    <a:pos x="connsiteX1892" y="connsiteY1892"/>
                  </a:cxn>
                  <a:cxn ang="0">
                    <a:pos x="connsiteX1893" y="connsiteY1893"/>
                  </a:cxn>
                  <a:cxn ang="0">
                    <a:pos x="connsiteX1894" y="connsiteY1894"/>
                  </a:cxn>
                  <a:cxn ang="0">
                    <a:pos x="connsiteX1895" y="connsiteY1895"/>
                  </a:cxn>
                  <a:cxn ang="0">
                    <a:pos x="connsiteX1896" y="connsiteY1896"/>
                  </a:cxn>
                  <a:cxn ang="0">
                    <a:pos x="connsiteX1897" y="connsiteY1897"/>
                  </a:cxn>
                  <a:cxn ang="0">
                    <a:pos x="connsiteX1898" y="connsiteY1898"/>
                  </a:cxn>
                  <a:cxn ang="0">
                    <a:pos x="connsiteX1899" y="connsiteY1899"/>
                  </a:cxn>
                  <a:cxn ang="0">
                    <a:pos x="connsiteX1900" y="connsiteY1900"/>
                  </a:cxn>
                  <a:cxn ang="0">
                    <a:pos x="connsiteX1901" y="connsiteY1901"/>
                  </a:cxn>
                  <a:cxn ang="0">
                    <a:pos x="connsiteX1902" y="connsiteY1902"/>
                  </a:cxn>
                  <a:cxn ang="0">
                    <a:pos x="connsiteX1903" y="connsiteY1903"/>
                  </a:cxn>
                  <a:cxn ang="0">
                    <a:pos x="connsiteX1904" y="connsiteY1904"/>
                  </a:cxn>
                  <a:cxn ang="0">
                    <a:pos x="connsiteX1905" y="connsiteY1905"/>
                  </a:cxn>
                  <a:cxn ang="0">
                    <a:pos x="connsiteX1906" y="connsiteY1906"/>
                  </a:cxn>
                  <a:cxn ang="0">
                    <a:pos x="connsiteX1907" y="connsiteY1907"/>
                  </a:cxn>
                  <a:cxn ang="0">
                    <a:pos x="connsiteX1908" y="connsiteY1908"/>
                  </a:cxn>
                  <a:cxn ang="0">
                    <a:pos x="connsiteX1909" y="connsiteY1909"/>
                  </a:cxn>
                  <a:cxn ang="0">
                    <a:pos x="connsiteX1910" y="connsiteY1910"/>
                  </a:cxn>
                  <a:cxn ang="0">
                    <a:pos x="connsiteX1911" y="connsiteY1911"/>
                  </a:cxn>
                  <a:cxn ang="0">
                    <a:pos x="connsiteX1912" y="connsiteY1912"/>
                  </a:cxn>
                  <a:cxn ang="0">
                    <a:pos x="connsiteX1913" y="connsiteY1913"/>
                  </a:cxn>
                  <a:cxn ang="0">
                    <a:pos x="connsiteX1914" y="connsiteY1914"/>
                  </a:cxn>
                  <a:cxn ang="0">
                    <a:pos x="connsiteX1915" y="connsiteY1915"/>
                  </a:cxn>
                  <a:cxn ang="0">
                    <a:pos x="connsiteX1916" y="connsiteY1916"/>
                  </a:cxn>
                  <a:cxn ang="0">
                    <a:pos x="connsiteX1917" y="connsiteY1917"/>
                  </a:cxn>
                  <a:cxn ang="0">
                    <a:pos x="connsiteX1918" y="connsiteY1918"/>
                  </a:cxn>
                  <a:cxn ang="0">
                    <a:pos x="connsiteX1919" y="connsiteY1919"/>
                  </a:cxn>
                  <a:cxn ang="0">
                    <a:pos x="connsiteX1920" y="connsiteY1920"/>
                  </a:cxn>
                  <a:cxn ang="0">
                    <a:pos x="connsiteX1921" y="connsiteY1921"/>
                  </a:cxn>
                  <a:cxn ang="0">
                    <a:pos x="connsiteX1922" y="connsiteY1922"/>
                  </a:cxn>
                  <a:cxn ang="0">
                    <a:pos x="connsiteX1923" y="connsiteY1923"/>
                  </a:cxn>
                  <a:cxn ang="0">
                    <a:pos x="connsiteX1924" y="connsiteY1924"/>
                  </a:cxn>
                  <a:cxn ang="0">
                    <a:pos x="connsiteX1925" y="connsiteY1925"/>
                  </a:cxn>
                  <a:cxn ang="0">
                    <a:pos x="connsiteX1926" y="connsiteY1926"/>
                  </a:cxn>
                  <a:cxn ang="0">
                    <a:pos x="connsiteX1927" y="connsiteY1927"/>
                  </a:cxn>
                  <a:cxn ang="0">
                    <a:pos x="connsiteX1928" y="connsiteY1928"/>
                  </a:cxn>
                  <a:cxn ang="0">
                    <a:pos x="connsiteX1929" y="connsiteY1929"/>
                  </a:cxn>
                  <a:cxn ang="0">
                    <a:pos x="connsiteX1930" y="connsiteY1930"/>
                  </a:cxn>
                  <a:cxn ang="0">
                    <a:pos x="connsiteX1931" y="connsiteY1931"/>
                  </a:cxn>
                  <a:cxn ang="0">
                    <a:pos x="connsiteX1932" y="connsiteY1932"/>
                  </a:cxn>
                  <a:cxn ang="0">
                    <a:pos x="connsiteX1933" y="connsiteY1933"/>
                  </a:cxn>
                  <a:cxn ang="0">
                    <a:pos x="connsiteX1934" y="connsiteY1934"/>
                  </a:cxn>
                  <a:cxn ang="0">
                    <a:pos x="connsiteX1935" y="connsiteY1935"/>
                  </a:cxn>
                  <a:cxn ang="0">
                    <a:pos x="connsiteX1936" y="connsiteY1936"/>
                  </a:cxn>
                  <a:cxn ang="0">
                    <a:pos x="connsiteX1937" y="connsiteY1937"/>
                  </a:cxn>
                  <a:cxn ang="0">
                    <a:pos x="connsiteX1938" y="connsiteY1938"/>
                  </a:cxn>
                  <a:cxn ang="0">
                    <a:pos x="connsiteX1939" y="connsiteY1939"/>
                  </a:cxn>
                  <a:cxn ang="0">
                    <a:pos x="connsiteX1940" y="connsiteY1940"/>
                  </a:cxn>
                  <a:cxn ang="0">
                    <a:pos x="connsiteX1941" y="connsiteY1941"/>
                  </a:cxn>
                  <a:cxn ang="0">
                    <a:pos x="connsiteX1942" y="connsiteY1942"/>
                  </a:cxn>
                  <a:cxn ang="0">
                    <a:pos x="connsiteX1943" y="connsiteY1943"/>
                  </a:cxn>
                  <a:cxn ang="0">
                    <a:pos x="connsiteX1944" y="connsiteY1944"/>
                  </a:cxn>
                  <a:cxn ang="0">
                    <a:pos x="connsiteX1945" y="connsiteY1945"/>
                  </a:cxn>
                  <a:cxn ang="0">
                    <a:pos x="connsiteX1946" y="connsiteY1946"/>
                  </a:cxn>
                  <a:cxn ang="0">
                    <a:pos x="connsiteX1947" y="connsiteY1947"/>
                  </a:cxn>
                  <a:cxn ang="0">
                    <a:pos x="connsiteX1948" y="connsiteY1948"/>
                  </a:cxn>
                  <a:cxn ang="0">
                    <a:pos x="connsiteX1949" y="connsiteY1949"/>
                  </a:cxn>
                  <a:cxn ang="0">
                    <a:pos x="connsiteX1950" y="connsiteY1950"/>
                  </a:cxn>
                  <a:cxn ang="0">
                    <a:pos x="connsiteX1951" y="connsiteY1951"/>
                  </a:cxn>
                  <a:cxn ang="0">
                    <a:pos x="connsiteX1952" y="connsiteY1952"/>
                  </a:cxn>
                  <a:cxn ang="0">
                    <a:pos x="connsiteX1953" y="connsiteY1953"/>
                  </a:cxn>
                  <a:cxn ang="0">
                    <a:pos x="connsiteX1954" y="connsiteY1954"/>
                  </a:cxn>
                  <a:cxn ang="0">
                    <a:pos x="connsiteX1955" y="connsiteY1955"/>
                  </a:cxn>
                  <a:cxn ang="0">
                    <a:pos x="connsiteX1956" y="connsiteY1956"/>
                  </a:cxn>
                  <a:cxn ang="0">
                    <a:pos x="connsiteX1957" y="connsiteY1957"/>
                  </a:cxn>
                  <a:cxn ang="0">
                    <a:pos x="connsiteX1958" y="connsiteY1958"/>
                  </a:cxn>
                  <a:cxn ang="0">
                    <a:pos x="connsiteX1959" y="connsiteY1959"/>
                  </a:cxn>
                  <a:cxn ang="0">
                    <a:pos x="connsiteX1960" y="connsiteY1960"/>
                  </a:cxn>
                  <a:cxn ang="0">
                    <a:pos x="connsiteX1961" y="connsiteY1961"/>
                  </a:cxn>
                  <a:cxn ang="0">
                    <a:pos x="connsiteX1962" y="connsiteY1962"/>
                  </a:cxn>
                  <a:cxn ang="0">
                    <a:pos x="connsiteX1963" y="connsiteY1963"/>
                  </a:cxn>
                  <a:cxn ang="0">
                    <a:pos x="connsiteX1964" y="connsiteY1964"/>
                  </a:cxn>
                  <a:cxn ang="0">
                    <a:pos x="connsiteX1965" y="connsiteY1965"/>
                  </a:cxn>
                  <a:cxn ang="0">
                    <a:pos x="connsiteX1966" y="connsiteY1966"/>
                  </a:cxn>
                  <a:cxn ang="0">
                    <a:pos x="connsiteX1967" y="connsiteY1967"/>
                  </a:cxn>
                  <a:cxn ang="0">
                    <a:pos x="connsiteX1968" y="connsiteY1968"/>
                  </a:cxn>
                  <a:cxn ang="0">
                    <a:pos x="connsiteX1969" y="connsiteY1969"/>
                  </a:cxn>
                  <a:cxn ang="0">
                    <a:pos x="connsiteX1970" y="connsiteY1970"/>
                  </a:cxn>
                  <a:cxn ang="0">
                    <a:pos x="connsiteX1971" y="connsiteY1971"/>
                  </a:cxn>
                  <a:cxn ang="0">
                    <a:pos x="connsiteX1972" y="connsiteY1972"/>
                  </a:cxn>
                  <a:cxn ang="0">
                    <a:pos x="connsiteX1973" y="connsiteY1973"/>
                  </a:cxn>
                  <a:cxn ang="0">
                    <a:pos x="connsiteX1974" y="connsiteY1974"/>
                  </a:cxn>
                  <a:cxn ang="0">
                    <a:pos x="connsiteX1975" y="connsiteY1975"/>
                  </a:cxn>
                  <a:cxn ang="0">
                    <a:pos x="connsiteX1976" y="connsiteY1976"/>
                  </a:cxn>
                  <a:cxn ang="0">
                    <a:pos x="connsiteX1977" y="connsiteY1977"/>
                  </a:cxn>
                  <a:cxn ang="0">
                    <a:pos x="connsiteX1978" y="connsiteY1978"/>
                  </a:cxn>
                  <a:cxn ang="0">
                    <a:pos x="connsiteX1979" y="connsiteY1979"/>
                  </a:cxn>
                  <a:cxn ang="0">
                    <a:pos x="connsiteX1980" y="connsiteY1980"/>
                  </a:cxn>
                  <a:cxn ang="0">
                    <a:pos x="connsiteX1981" y="connsiteY1981"/>
                  </a:cxn>
                  <a:cxn ang="0">
                    <a:pos x="connsiteX1982" y="connsiteY1982"/>
                  </a:cxn>
                  <a:cxn ang="0">
                    <a:pos x="connsiteX1983" y="connsiteY1983"/>
                  </a:cxn>
                  <a:cxn ang="0">
                    <a:pos x="connsiteX1984" y="connsiteY1984"/>
                  </a:cxn>
                  <a:cxn ang="0">
                    <a:pos x="connsiteX1985" y="connsiteY1985"/>
                  </a:cxn>
                  <a:cxn ang="0">
                    <a:pos x="connsiteX1986" y="connsiteY1986"/>
                  </a:cxn>
                  <a:cxn ang="0">
                    <a:pos x="connsiteX1987" y="connsiteY1987"/>
                  </a:cxn>
                  <a:cxn ang="0">
                    <a:pos x="connsiteX1988" y="connsiteY1988"/>
                  </a:cxn>
                  <a:cxn ang="0">
                    <a:pos x="connsiteX1989" y="connsiteY1989"/>
                  </a:cxn>
                  <a:cxn ang="0">
                    <a:pos x="connsiteX1990" y="connsiteY1990"/>
                  </a:cxn>
                  <a:cxn ang="0">
                    <a:pos x="connsiteX1991" y="connsiteY1991"/>
                  </a:cxn>
                  <a:cxn ang="0">
                    <a:pos x="connsiteX1992" y="connsiteY1992"/>
                  </a:cxn>
                  <a:cxn ang="0">
                    <a:pos x="connsiteX1993" y="connsiteY1993"/>
                  </a:cxn>
                  <a:cxn ang="0">
                    <a:pos x="connsiteX1994" y="connsiteY1994"/>
                  </a:cxn>
                  <a:cxn ang="0">
                    <a:pos x="connsiteX1995" y="connsiteY1995"/>
                  </a:cxn>
                  <a:cxn ang="0">
                    <a:pos x="connsiteX1996" y="connsiteY1996"/>
                  </a:cxn>
                  <a:cxn ang="0">
                    <a:pos x="connsiteX1997" y="connsiteY1997"/>
                  </a:cxn>
                  <a:cxn ang="0">
                    <a:pos x="connsiteX1998" y="connsiteY1998"/>
                  </a:cxn>
                  <a:cxn ang="0">
                    <a:pos x="connsiteX1999" y="connsiteY1999"/>
                  </a:cxn>
                  <a:cxn ang="0">
                    <a:pos x="connsiteX2000" y="connsiteY2000"/>
                  </a:cxn>
                  <a:cxn ang="0">
                    <a:pos x="connsiteX2001" y="connsiteY2001"/>
                  </a:cxn>
                  <a:cxn ang="0">
                    <a:pos x="connsiteX2002" y="connsiteY2002"/>
                  </a:cxn>
                  <a:cxn ang="0">
                    <a:pos x="connsiteX2003" y="connsiteY2003"/>
                  </a:cxn>
                  <a:cxn ang="0">
                    <a:pos x="connsiteX2004" y="connsiteY2004"/>
                  </a:cxn>
                  <a:cxn ang="0">
                    <a:pos x="connsiteX2005" y="connsiteY2005"/>
                  </a:cxn>
                  <a:cxn ang="0">
                    <a:pos x="connsiteX2006" y="connsiteY2006"/>
                  </a:cxn>
                  <a:cxn ang="0">
                    <a:pos x="connsiteX2007" y="connsiteY2007"/>
                  </a:cxn>
                  <a:cxn ang="0">
                    <a:pos x="connsiteX2008" y="connsiteY2008"/>
                  </a:cxn>
                  <a:cxn ang="0">
                    <a:pos x="connsiteX2009" y="connsiteY2009"/>
                  </a:cxn>
                  <a:cxn ang="0">
                    <a:pos x="connsiteX2010" y="connsiteY2010"/>
                  </a:cxn>
                  <a:cxn ang="0">
                    <a:pos x="connsiteX2011" y="connsiteY2011"/>
                  </a:cxn>
                  <a:cxn ang="0">
                    <a:pos x="connsiteX2012" y="connsiteY2012"/>
                  </a:cxn>
                  <a:cxn ang="0">
                    <a:pos x="connsiteX2013" y="connsiteY2013"/>
                  </a:cxn>
                  <a:cxn ang="0">
                    <a:pos x="connsiteX2014" y="connsiteY2014"/>
                  </a:cxn>
                  <a:cxn ang="0">
                    <a:pos x="connsiteX2015" y="connsiteY2015"/>
                  </a:cxn>
                  <a:cxn ang="0">
                    <a:pos x="connsiteX2016" y="connsiteY2016"/>
                  </a:cxn>
                  <a:cxn ang="0">
                    <a:pos x="connsiteX2017" y="connsiteY2017"/>
                  </a:cxn>
                  <a:cxn ang="0">
                    <a:pos x="connsiteX2018" y="connsiteY2018"/>
                  </a:cxn>
                  <a:cxn ang="0">
                    <a:pos x="connsiteX2019" y="connsiteY2019"/>
                  </a:cxn>
                  <a:cxn ang="0">
                    <a:pos x="connsiteX2020" y="connsiteY2020"/>
                  </a:cxn>
                  <a:cxn ang="0">
                    <a:pos x="connsiteX2021" y="connsiteY2021"/>
                  </a:cxn>
                  <a:cxn ang="0">
                    <a:pos x="connsiteX2022" y="connsiteY2022"/>
                  </a:cxn>
                  <a:cxn ang="0">
                    <a:pos x="connsiteX2023" y="connsiteY2023"/>
                  </a:cxn>
                  <a:cxn ang="0">
                    <a:pos x="connsiteX2024" y="connsiteY2024"/>
                  </a:cxn>
                  <a:cxn ang="0">
                    <a:pos x="connsiteX2025" y="connsiteY2025"/>
                  </a:cxn>
                  <a:cxn ang="0">
                    <a:pos x="connsiteX2026" y="connsiteY2026"/>
                  </a:cxn>
                  <a:cxn ang="0">
                    <a:pos x="connsiteX2027" y="connsiteY2027"/>
                  </a:cxn>
                  <a:cxn ang="0">
                    <a:pos x="connsiteX2028" y="connsiteY2028"/>
                  </a:cxn>
                  <a:cxn ang="0">
                    <a:pos x="connsiteX2029" y="connsiteY2029"/>
                  </a:cxn>
                  <a:cxn ang="0">
                    <a:pos x="connsiteX2030" y="connsiteY2030"/>
                  </a:cxn>
                  <a:cxn ang="0">
                    <a:pos x="connsiteX2031" y="connsiteY2031"/>
                  </a:cxn>
                  <a:cxn ang="0">
                    <a:pos x="connsiteX2032" y="connsiteY2032"/>
                  </a:cxn>
                  <a:cxn ang="0">
                    <a:pos x="connsiteX2033" y="connsiteY2033"/>
                  </a:cxn>
                  <a:cxn ang="0">
                    <a:pos x="connsiteX2034" y="connsiteY2034"/>
                  </a:cxn>
                  <a:cxn ang="0">
                    <a:pos x="connsiteX2035" y="connsiteY2035"/>
                  </a:cxn>
                  <a:cxn ang="0">
                    <a:pos x="connsiteX2036" y="connsiteY2036"/>
                  </a:cxn>
                  <a:cxn ang="0">
                    <a:pos x="connsiteX2037" y="connsiteY2037"/>
                  </a:cxn>
                  <a:cxn ang="0">
                    <a:pos x="connsiteX2038" y="connsiteY2038"/>
                  </a:cxn>
                  <a:cxn ang="0">
                    <a:pos x="connsiteX2039" y="connsiteY2039"/>
                  </a:cxn>
                  <a:cxn ang="0">
                    <a:pos x="connsiteX2040" y="connsiteY2040"/>
                  </a:cxn>
                  <a:cxn ang="0">
                    <a:pos x="connsiteX2041" y="connsiteY2041"/>
                  </a:cxn>
                  <a:cxn ang="0">
                    <a:pos x="connsiteX2042" y="connsiteY2042"/>
                  </a:cxn>
                  <a:cxn ang="0">
                    <a:pos x="connsiteX2043" y="connsiteY2043"/>
                  </a:cxn>
                  <a:cxn ang="0">
                    <a:pos x="connsiteX2044" y="connsiteY2044"/>
                  </a:cxn>
                  <a:cxn ang="0">
                    <a:pos x="connsiteX2045" y="connsiteY2045"/>
                  </a:cxn>
                  <a:cxn ang="0">
                    <a:pos x="connsiteX2046" y="connsiteY2046"/>
                  </a:cxn>
                  <a:cxn ang="0">
                    <a:pos x="connsiteX2047" y="connsiteY2047"/>
                  </a:cxn>
                  <a:cxn ang="0">
                    <a:pos x="connsiteX2048" y="connsiteY2048"/>
                  </a:cxn>
                  <a:cxn ang="0">
                    <a:pos x="connsiteX2049" y="connsiteY2049"/>
                  </a:cxn>
                  <a:cxn ang="0">
                    <a:pos x="connsiteX2050" y="connsiteY2050"/>
                  </a:cxn>
                  <a:cxn ang="0">
                    <a:pos x="connsiteX2051" y="connsiteY2051"/>
                  </a:cxn>
                  <a:cxn ang="0">
                    <a:pos x="connsiteX2052" y="connsiteY2052"/>
                  </a:cxn>
                  <a:cxn ang="0">
                    <a:pos x="connsiteX2053" y="connsiteY2053"/>
                  </a:cxn>
                  <a:cxn ang="0">
                    <a:pos x="connsiteX2054" y="connsiteY2054"/>
                  </a:cxn>
                  <a:cxn ang="0">
                    <a:pos x="connsiteX2055" y="connsiteY2055"/>
                  </a:cxn>
                  <a:cxn ang="0">
                    <a:pos x="connsiteX2056" y="connsiteY2056"/>
                  </a:cxn>
                  <a:cxn ang="0">
                    <a:pos x="connsiteX2057" y="connsiteY2057"/>
                  </a:cxn>
                  <a:cxn ang="0">
                    <a:pos x="connsiteX2058" y="connsiteY2058"/>
                  </a:cxn>
                  <a:cxn ang="0">
                    <a:pos x="connsiteX2059" y="connsiteY2059"/>
                  </a:cxn>
                  <a:cxn ang="0">
                    <a:pos x="connsiteX2060" y="connsiteY2060"/>
                  </a:cxn>
                  <a:cxn ang="0">
                    <a:pos x="connsiteX2061" y="connsiteY2061"/>
                  </a:cxn>
                  <a:cxn ang="0">
                    <a:pos x="connsiteX2062" y="connsiteY2062"/>
                  </a:cxn>
                  <a:cxn ang="0">
                    <a:pos x="connsiteX2063" y="connsiteY2063"/>
                  </a:cxn>
                  <a:cxn ang="0">
                    <a:pos x="connsiteX2064" y="connsiteY2064"/>
                  </a:cxn>
                  <a:cxn ang="0">
                    <a:pos x="connsiteX2065" y="connsiteY2065"/>
                  </a:cxn>
                  <a:cxn ang="0">
                    <a:pos x="connsiteX2066" y="connsiteY2066"/>
                  </a:cxn>
                  <a:cxn ang="0">
                    <a:pos x="connsiteX2067" y="connsiteY2067"/>
                  </a:cxn>
                  <a:cxn ang="0">
                    <a:pos x="connsiteX2068" y="connsiteY2068"/>
                  </a:cxn>
                  <a:cxn ang="0">
                    <a:pos x="connsiteX2069" y="connsiteY2069"/>
                  </a:cxn>
                  <a:cxn ang="0">
                    <a:pos x="connsiteX2070" y="connsiteY2070"/>
                  </a:cxn>
                  <a:cxn ang="0">
                    <a:pos x="connsiteX2071" y="connsiteY2071"/>
                  </a:cxn>
                  <a:cxn ang="0">
                    <a:pos x="connsiteX2072" y="connsiteY2072"/>
                  </a:cxn>
                  <a:cxn ang="0">
                    <a:pos x="connsiteX2073" y="connsiteY2073"/>
                  </a:cxn>
                  <a:cxn ang="0">
                    <a:pos x="connsiteX2074" y="connsiteY2074"/>
                  </a:cxn>
                  <a:cxn ang="0">
                    <a:pos x="connsiteX2075" y="connsiteY2075"/>
                  </a:cxn>
                  <a:cxn ang="0">
                    <a:pos x="connsiteX2076" y="connsiteY2076"/>
                  </a:cxn>
                  <a:cxn ang="0">
                    <a:pos x="connsiteX2077" y="connsiteY2077"/>
                  </a:cxn>
                  <a:cxn ang="0">
                    <a:pos x="connsiteX2078" y="connsiteY2078"/>
                  </a:cxn>
                  <a:cxn ang="0">
                    <a:pos x="connsiteX2079" y="connsiteY2079"/>
                  </a:cxn>
                  <a:cxn ang="0">
                    <a:pos x="connsiteX2080" y="connsiteY2080"/>
                  </a:cxn>
                  <a:cxn ang="0">
                    <a:pos x="connsiteX2081" y="connsiteY2081"/>
                  </a:cxn>
                  <a:cxn ang="0">
                    <a:pos x="connsiteX2082" y="connsiteY2082"/>
                  </a:cxn>
                  <a:cxn ang="0">
                    <a:pos x="connsiteX2083" y="connsiteY2083"/>
                  </a:cxn>
                  <a:cxn ang="0">
                    <a:pos x="connsiteX2084" y="connsiteY2084"/>
                  </a:cxn>
                  <a:cxn ang="0">
                    <a:pos x="connsiteX2085" y="connsiteY2085"/>
                  </a:cxn>
                  <a:cxn ang="0">
                    <a:pos x="connsiteX2086" y="connsiteY2086"/>
                  </a:cxn>
                  <a:cxn ang="0">
                    <a:pos x="connsiteX2087" y="connsiteY2087"/>
                  </a:cxn>
                  <a:cxn ang="0">
                    <a:pos x="connsiteX2088" y="connsiteY2088"/>
                  </a:cxn>
                  <a:cxn ang="0">
                    <a:pos x="connsiteX2089" y="connsiteY2089"/>
                  </a:cxn>
                  <a:cxn ang="0">
                    <a:pos x="connsiteX2090" y="connsiteY2090"/>
                  </a:cxn>
                  <a:cxn ang="0">
                    <a:pos x="connsiteX2091" y="connsiteY2091"/>
                  </a:cxn>
                  <a:cxn ang="0">
                    <a:pos x="connsiteX2092" y="connsiteY2092"/>
                  </a:cxn>
                  <a:cxn ang="0">
                    <a:pos x="connsiteX2093" y="connsiteY2093"/>
                  </a:cxn>
                  <a:cxn ang="0">
                    <a:pos x="connsiteX2094" y="connsiteY2094"/>
                  </a:cxn>
                  <a:cxn ang="0">
                    <a:pos x="connsiteX2095" y="connsiteY2095"/>
                  </a:cxn>
                  <a:cxn ang="0">
                    <a:pos x="connsiteX2096" y="connsiteY2096"/>
                  </a:cxn>
                </a:cxnLst>
                <a:rect l="l" t="t" r="r" b="b"/>
                <a:pathLst>
                  <a:path w="4242337" h="1823987">
                    <a:moveTo>
                      <a:pt x="4242338" y="0"/>
                    </a:moveTo>
                    <a:lnTo>
                      <a:pt x="4218274" y="0"/>
                    </a:lnTo>
                    <a:lnTo>
                      <a:pt x="4218274" y="12032"/>
                    </a:lnTo>
                    <a:lnTo>
                      <a:pt x="4242338" y="12032"/>
                    </a:lnTo>
                    <a:cubicBezTo>
                      <a:pt x="4242338" y="3609"/>
                      <a:pt x="4242338" y="0"/>
                      <a:pt x="4242338" y="0"/>
                    </a:cubicBezTo>
                    <a:lnTo>
                      <a:pt x="4242338" y="0"/>
                    </a:lnTo>
                    <a:close/>
                    <a:moveTo>
                      <a:pt x="4194211" y="0"/>
                    </a:moveTo>
                    <a:lnTo>
                      <a:pt x="4170148" y="0"/>
                    </a:lnTo>
                    <a:lnTo>
                      <a:pt x="4170148" y="12032"/>
                    </a:lnTo>
                    <a:lnTo>
                      <a:pt x="4194211" y="12032"/>
                    </a:lnTo>
                    <a:lnTo>
                      <a:pt x="4194211" y="0"/>
                    </a:lnTo>
                    <a:lnTo>
                      <a:pt x="4194211" y="0"/>
                    </a:lnTo>
                    <a:close/>
                    <a:moveTo>
                      <a:pt x="4146085" y="0"/>
                    </a:moveTo>
                    <a:lnTo>
                      <a:pt x="4122022" y="0"/>
                    </a:lnTo>
                    <a:lnTo>
                      <a:pt x="4122022" y="12032"/>
                    </a:lnTo>
                    <a:lnTo>
                      <a:pt x="4146085" y="12032"/>
                    </a:lnTo>
                    <a:lnTo>
                      <a:pt x="4146085" y="0"/>
                    </a:lnTo>
                    <a:lnTo>
                      <a:pt x="4146085" y="0"/>
                    </a:lnTo>
                    <a:close/>
                    <a:moveTo>
                      <a:pt x="4097958" y="0"/>
                    </a:moveTo>
                    <a:lnTo>
                      <a:pt x="4073895" y="0"/>
                    </a:lnTo>
                    <a:lnTo>
                      <a:pt x="4073895" y="12032"/>
                    </a:lnTo>
                    <a:lnTo>
                      <a:pt x="4097958" y="12032"/>
                    </a:lnTo>
                    <a:lnTo>
                      <a:pt x="4097958" y="0"/>
                    </a:lnTo>
                    <a:lnTo>
                      <a:pt x="4097958" y="0"/>
                    </a:lnTo>
                    <a:close/>
                    <a:moveTo>
                      <a:pt x="4049832" y="0"/>
                    </a:moveTo>
                    <a:lnTo>
                      <a:pt x="4025769" y="0"/>
                    </a:lnTo>
                    <a:lnTo>
                      <a:pt x="4025769" y="12032"/>
                    </a:lnTo>
                    <a:lnTo>
                      <a:pt x="4049832" y="12032"/>
                    </a:lnTo>
                    <a:lnTo>
                      <a:pt x="4049832" y="0"/>
                    </a:lnTo>
                    <a:lnTo>
                      <a:pt x="4049832" y="0"/>
                    </a:lnTo>
                    <a:close/>
                    <a:moveTo>
                      <a:pt x="4001706" y="0"/>
                    </a:moveTo>
                    <a:lnTo>
                      <a:pt x="3977643" y="0"/>
                    </a:lnTo>
                    <a:lnTo>
                      <a:pt x="3977643" y="12032"/>
                    </a:lnTo>
                    <a:lnTo>
                      <a:pt x="4001706" y="12032"/>
                    </a:lnTo>
                    <a:lnTo>
                      <a:pt x="4001706" y="0"/>
                    </a:lnTo>
                    <a:lnTo>
                      <a:pt x="4001706" y="0"/>
                    </a:lnTo>
                    <a:close/>
                    <a:moveTo>
                      <a:pt x="3953579" y="0"/>
                    </a:moveTo>
                    <a:lnTo>
                      <a:pt x="3929516" y="0"/>
                    </a:lnTo>
                    <a:lnTo>
                      <a:pt x="3929516" y="12032"/>
                    </a:lnTo>
                    <a:lnTo>
                      <a:pt x="3953579" y="12032"/>
                    </a:lnTo>
                    <a:lnTo>
                      <a:pt x="3953579" y="0"/>
                    </a:lnTo>
                    <a:lnTo>
                      <a:pt x="3953579" y="0"/>
                    </a:lnTo>
                    <a:close/>
                    <a:moveTo>
                      <a:pt x="3905453" y="0"/>
                    </a:moveTo>
                    <a:lnTo>
                      <a:pt x="3881390" y="0"/>
                    </a:lnTo>
                    <a:lnTo>
                      <a:pt x="3881390" y="12032"/>
                    </a:lnTo>
                    <a:lnTo>
                      <a:pt x="3905453" y="12032"/>
                    </a:lnTo>
                    <a:lnTo>
                      <a:pt x="3905453" y="0"/>
                    </a:lnTo>
                    <a:lnTo>
                      <a:pt x="3905453" y="0"/>
                    </a:lnTo>
                    <a:close/>
                    <a:moveTo>
                      <a:pt x="3857327" y="0"/>
                    </a:moveTo>
                    <a:lnTo>
                      <a:pt x="3833263" y="0"/>
                    </a:lnTo>
                    <a:lnTo>
                      <a:pt x="3833263" y="12032"/>
                    </a:lnTo>
                    <a:lnTo>
                      <a:pt x="3857327" y="12032"/>
                    </a:lnTo>
                    <a:lnTo>
                      <a:pt x="3857327" y="0"/>
                    </a:lnTo>
                    <a:lnTo>
                      <a:pt x="3857327" y="0"/>
                    </a:lnTo>
                    <a:close/>
                    <a:moveTo>
                      <a:pt x="3809200" y="0"/>
                    </a:moveTo>
                    <a:lnTo>
                      <a:pt x="3785137" y="0"/>
                    </a:lnTo>
                    <a:lnTo>
                      <a:pt x="3785137" y="12032"/>
                    </a:lnTo>
                    <a:lnTo>
                      <a:pt x="3809200" y="12032"/>
                    </a:lnTo>
                    <a:lnTo>
                      <a:pt x="3809200" y="0"/>
                    </a:lnTo>
                    <a:lnTo>
                      <a:pt x="3809200" y="0"/>
                    </a:lnTo>
                    <a:close/>
                    <a:moveTo>
                      <a:pt x="3761074" y="0"/>
                    </a:moveTo>
                    <a:lnTo>
                      <a:pt x="3737011" y="0"/>
                    </a:lnTo>
                    <a:lnTo>
                      <a:pt x="3737011" y="12032"/>
                    </a:lnTo>
                    <a:lnTo>
                      <a:pt x="3761074" y="12032"/>
                    </a:lnTo>
                    <a:lnTo>
                      <a:pt x="3761074" y="0"/>
                    </a:lnTo>
                    <a:lnTo>
                      <a:pt x="3761074" y="0"/>
                    </a:lnTo>
                    <a:close/>
                    <a:moveTo>
                      <a:pt x="3712948" y="0"/>
                    </a:moveTo>
                    <a:lnTo>
                      <a:pt x="3688884" y="0"/>
                    </a:lnTo>
                    <a:lnTo>
                      <a:pt x="3688884" y="12032"/>
                    </a:lnTo>
                    <a:lnTo>
                      <a:pt x="3712948" y="12032"/>
                    </a:lnTo>
                    <a:lnTo>
                      <a:pt x="3712948" y="0"/>
                    </a:lnTo>
                    <a:lnTo>
                      <a:pt x="3712948" y="0"/>
                    </a:lnTo>
                    <a:close/>
                    <a:moveTo>
                      <a:pt x="3664821" y="0"/>
                    </a:moveTo>
                    <a:lnTo>
                      <a:pt x="3640758" y="0"/>
                    </a:lnTo>
                    <a:lnTo>
                      <a:pt x="3640758" y="12032"/>
                    </a:lnTo>
                    <a:lnTo>
                      <a:pt x="3664821" y="12032"/>
                    </a:lnTo>
                    <a:lnTo>
                      <a:pt x="3664821" y="0"/>
                    </a:lnTo>
                    <a:lnTo>
                      <a:pt x="3664821" y="0"/>
                    </a:lnTo>
                    <a:close/>
                    <a:moveTo>
                      <a:pt x="3616695" y="0"/>
                    </a:moveTo>
                    <a:lnTo>
                      <a:pt x="3592632" y="0"/>
                    </a:lnTo>
                    <a:lnTo>
                      <a:pt x="3592632" y="12032"/>
                    </a:lnTo>
                    <a:lnTo>
                      <a:pt x="3616695" y="12032"/>
                    </a:lnTo>
                    <a:lnTo>
                      <a:pt x="3616695" y="0"/>
                    </a:lnTo>
                    <a:lnTo>
                      <a:pt x="3616695" y="0"/>
                    </a:lnTo>
                    <a:close/>
                    <a:moveTo>
                      <a:pt x="3568569" y="0"/>
                    </a:moveTo>
                    <a:lnTo>
                      <a:pt x="3544505" y="0"/>
                    </a:lnTo>
                    <a:lnTo>
                      <a:pt x="3544505" y="12032"/>
                    </a:lnTo>
                    <a:lnTo>
                      <a:pt x="3568569" y="12032"/>
                    </a:lnTo>
                    <a:lnTo>
                      <a:pt x="3568569" y="0"/>
                    </a:lnTo>
                    <a:lnTo>
                      <a:pt x="3568569" y="0"/>
                    </a:lnTo>
                    <a:close/>
                    <a:moveTo>
                      <a:pt x="3520442" y="0"/>
                    </a:moveTo>
                    <a:lnTo>
                      <a:pt x="3496379" y="0"/>
                    </a:lnTo>
                    <a:lnTo>
                      <a:pt x="3496379" y="12032"/>
                    </a:lnTo>
                    <a:lnTo>
                      <a:pt x="3520442" y="12032"/>
                    </a:lnTo>
                    <a:lnTo>
                      <a:pt x="3520442" y="0"/>
                    </a:lnTo>
                    <a:lnTo>
                      <a:pt x="3520442" y="0"/>
                    </a:lnTo>
                    <a:close/>
                    <a:moveTo>
                      <a:pt x="3472316" y="0"/>
                    </a:moveTo>
                    <a:lnTo>
                      <a:pt x="3448253" y="0"/>
                    </a:lnTo>
                    <a:lnTo>
                      <a:pt x="3448253" y="12032"/>
                    </a:lnTo>
                    <a:lnTo>
                      <a:pt x="3472316" y="12032"/>
                    </a:lnTo>
                    <a:lnTo>
                      <a:pt x="3472316" y="0"/>
                    </a:lnTo>
                    <a:lnTo>
                      <a:pt x="3472316" y="0"/>
                    </a:lnTo>
                    <a:close/>
                    <a:moveTo>
                      <a:pt x="3424190" y="0"/>
                    </a:moveTo>
                    <a:lnTo>
                      <a:pt x="3400126" y="0"/>
                    </a:lnTo>
                    <a:lnTo>
                      <a:pt x="3400126" y="12032"/>
                    </a:lnTo>
                    <a:lnTo>
                      <a:pt x="3424190" y="12032"/>
                    </a:lnTo>
                    <a:lnTo>
                      <a:pt x="3424190" y="0"/>
                    </a:lnTo>
                    <a:lnTo>
                      <a:pt x="3424190" y="0"/>
                    </a:lnTo>
                    <a:close/>
                    <a:moveTo>
                      <a:pt x="3376063" y="0"/>
                    </a:moveTo>
                    <a:lnTo>
                      <a:pt x="3352000" y="0"/>
                    </a:lnTo>
                    <a:lnTo>
                      <a:pt x="3352000" y="12032"/>
                    </a:lnTo>
                    <a:lnTo>
                      <a:pt x="3376063" y="12032"/>
                    </a:lnTo>
                    <a:lnTo>
                      <a:pt x="3376063" y="0"/>
                    </a:lnTo>
                    <a:lnTo>
                      <a:pt x="3376063" y="0"/>
                    </a:lnTo>
                    <a:close/>
                    <a:moveTo>
                      <a:pt x="3327937" y="0"/>
                    </a:moveTo>
                    <a:lnTo>
                      <a:pt x="3303874" y="0"/>
                    </a:lnTo>
                    <a:lnTo>
                      <a:pt x="3303874" y="12032"/>
                    </a:lnTo>
                    <a:lnTo>
                      <a:pt x="3327937" y="12032"/>
                    </a:lnTo>
                    <a:lnTo>
                      <a:pt x="3327937" y="0"/>
                    </a:lnTo>
                    <a:lnTo>
                      <a:pt x="3327937" y="0"/>
                    </a:lnTo>
                    <a:close/>
                    <a:moveTo>
                      <a:pt x="3279811" y="0"/>
                    </a:moveTo>
                    <a:lnTo>
                      <a:pt x="3255747" y="0"/>
                    </a:lnTo>
                    <a:lnTo>
                      <a:pt x="3255747" y="12032"/>
                    </a:lnTo>
                    <a:lnTo>
                      <a:pt x="3279811" y="12032"/>
                    </a:lnTo>
                    <a:lnTo>
                      <a:pt x="3279811" y="0"/>
                    </a:lnTo>
                    <a:lnTo>
                      <a:pt x="3279811" y="0"/>
                    </a:lnTo>
                    <a:close/>
                    <a:moveTo>
                      <a:pt x="3231684" y="0"/>
                    </a:moveTo>
                    <a:lnTo>
                      <a:pt x="3207621" y="0"/>
                    </a:lnTo>
                    <a:lnTo>
                      <a:pt x="3207621" y="12032"/>
                    </a:lnTo>
                    <a:lnTo>
                      <a:pt x="3231684" y="12032"/>
                    </a:lnTo>
                    <a:lnTo>
                      <a:pt x="3231684" y="0"/>
                    </a:lnTo>
                    <a:lnTo>
                      <a:pt x="3231684" y="0"/>
                    </a:lnTo>
                    <a:close/>
                    <a:moveTo>
                      <a:pt x="3183558" y="0"/>
                    </a:moveTo>
                    <a:lnTo>
                      <a:pt x="3159495" y="0"/>
                    </a:lnTo>
                    <a:lnTo>
                      <a:pt x="3159495" y="12032"/>
                    </a:lnTo>
                    <a:lnTo>
                      <a:pt x="3183558" y="12032"/>
                    </a:lnTo>
                    <a:lnTo>
                      <a:pt x="3183558" y="0"/>
                    </a:lnTo>
                    <a:lnTo>
                      <a:pt x="3183558" y="0"/>
                    </a:lnTo>
                    <a:close/>
                    <a:moveTo>
                      <a:pt x="3135431" y="0"/>
                    </a:moveTo>
                    <a:lnTo>
                      <a:pt x="3111368" y="0"/>
                    </a:lnTo>
                    <a:lnTo>
                      <a:pt x="3111368" y="12032"/>
                    </a:lnTo>
                    <a:lnTo>
                      <a:pt x="3135431" y="12032"/>
                    </a:lnTo>
                    <a:lnTo>
                      <a:pt x="3135431" y="0"/>
                    </a:lnTo>
                    <a:lnTo>
                      <a:pt x="3135431" y="0"/>
                    </a:lnTo>
                    <a:close/>
                    <a:moveTo>
                      <a:pt x="3087305" y="0"/>
                    </a:moveTo>
                    <a:lnTo>
                      <a:pt x="3063242" y="0"/>
                    </a:lnTo>
                    <a:lnTo>
                      <a:pt x="3063242" y="12032"/>
                    </a:lnTo>
                    <a:lnTo>
                      <a:pt x="3087305" y="12032"/>
                    </a:lnTo>
                    <a:lnTo>
                      <a:pt x="3087305" y="0"/>
                    </a:lnTo>
                    <a:lnTo>
                      <a:pt x="3087305" y="0"/>
                    </a:lnTo>
                    <a:close/>
                    <a:moveTo>
                      <a:pt x="3039179" y="0"/>
                    </a:moveTo>
                    <a:lnTo>
                      <a:pt x="3015116" y="0"/>
                    </a:lnTo>
                    <a:lnTo>
                      <a:pt x="3015116" y="12032"/>
                    </a:lnTo>
                    <a:lnTo>
                      <a:pt x="3039179" y="12032"/>
                    </a:lnTo>
                    <a:lnTo>
                      <a:pt x="3039179" y="0"/>
                    </a:lnTo>
                    <a:lnTo>
                      <a:pt x="3039179" y="0"/>
                    </a:lnTo>
                    <a:close/>
                    <a:moveTo>
                      <a:pt x="2991052" y="0"/>
                    </a:moveTo>
                    <a:lnTo>
                      <a:pt x="2966989" y="0"/>
                    </a:lnTo>
                    <a:lnTo>
                      <a:pt x="2966989" y="12032"/>
                    </a:lnTo>
                    <a:lnTo>
                      <a:pt x="2991052" y="12032"/>
                    </a:lnTo>
                    <a:lnTo>
                      <a:pt x="2991052" y="0"/>
                    </a:lnTo>
                    <a:lnTo>
                      <a:pt x="2991052" y="0"/>
                    </a:lnTo>
                    <a:close/>
                    <a:moveTo>
                      <a:pt x="2942926" y="0"/>
                    </a:moveTo>
                    <a:lnTo>
                      <a:pt x="2918863" y="0"/>
                    </a:lnTo>
                    <a:lnTo>
                      <a:pt x="2918863" y="12032"/>
                    </a:lnTo>
                    <a:lnTo>
                      <a:pt x="2942926" y="12032"/>
                    </a:lnTo>
                    <a:lnTo>
                      <a:pt x="2942926" y="0"/>
                    </a:lnTo>
                    <a:lnTo>
                      <a:pt x="2942926" y="0"/>
                    </a:lnTo>
                    <a:close/>
                    <a:moveTo>
                      <a:pt x="2894800" y="0"/>
                    </a:moveTo>
                    <a:lnTo>
                      <a:pt x="2870737" y="0"/>
                    </a:lnTo>
                    <a:lnTo>
                      <a:pt x="2870737" y="12032"/>
                    </a:lnTo>
                    <a:lnTo>
                      <a:pt x="2894800" y="12032"/>
                    </a:lnTo>
                    <a:lnTo>
                      <a:pt x="2894800" y="0"/>
                    </a:lnTo>
                    <a:lnTo>
                      <a:pt x="2894800" y="0"/>
                    </a:lnTo>
                    <a:close/>
                    <a:moveTo>
                      <a:pt x="2846673" y="0"/>
                    </a:moveTo>
                    <a:lnTo>
                      <a:pt x="2822610" y="0"/>
                    </a:lnTo>
                    <a:lnTo>
                      <a:pt x="2822610" y="12032"/>
                    </a:lnTo>
                    <a:lnTo>
                      <a:pt x="2846673" y="12032"/>
                    </a:lnTo>
                    <a:lnTo>
                      <a:pt x="2846673" y="0"/>
                    </a:lnTo>
                    <a:lnTo>
                      <a:pt x="2846673" y="0"/>
                    </a:lnTo>
                    <a:close/>
                    <a:moveTo>
                      <a:pt x="2798547" y="0"/>
                    </a:moveTo>
                    <a:lnTo>
                      <a:pt x="2774484" y="0"/>
                    </a:lnTo>
                    <a:lnTo>
                      <a:pt x="2774484" y="12032"/>
                    </a:lnTo>
                    <a:lnTo>
                      <a:pt x="2798547" y="12032"/>
                    </a:lnTo>
                    <a:lnTo>
                      <a:pt x="2798547" y="0"/>
                    </a:lnTo>
                    <a:lnTo>
                      <a:pt x="2798547" y="0"/>
                    </a:lnTo>
                    <a:close/>
                    <a:moveTo>
                      <a:pt x="2750421" y="0"/>
                    </a:moveTo>
                    <a:lnTo>
                      <a:pt x="2726358" y="0"/>
                    </a:lnTo>
                    <a:lnTo>
                      <a:pt x="2726358" y="12032"/>
                    </a:lnTo>
                    <a:lnTo>
                      <a:pt x="2750421" y="12032"/>
                    </a:lnTo>
                    <a:lnTo>
                      <a:pt x="2750421" y="0"/>
                    </a:lnTo>
                    <a:lnTo>
                      <a:pt x="2750421" y="0"/>
                    </a:lnTo>
                    <a:close/>
                    <a:moveTo>
                      <a:pt x="2702294" y="0"/>
                    </a:moveTo>
                    <a:lnTo>
                      <a:pt x="2678231" y="0"/>
                    </a:lnTo>
                    <a:lnTo>
                      <a:pt x="2678231" y="12032"/>
                    </a:lnTo>
                    <a:lnTo>
                      <a:pt x="2702294" y="12032"/>
                    </a:lnTo>
                    <a:lnTo>
                      <a:pt x="2702294" y="0"/>
                    </a:lnTo>
                    <a:lnTo>
                      <a:pt x="2702294" y="0"/>
                    </a:lnTo>
                    <a:close/>
                    <a:moveTo>
                      <a:pt x="2654168" y="0"/>
                    </a:moveTo>
                    <a:lnTo>
                      <a:pt x="2630105" y="0"/>
                    </a:lnTo>
                    <a:lnTo>
                      <a:pt x="2630105" y="12032"/>
                    </a:lnTo>
                    <a:lnTo>
                      <a:pt x="2654168" y="12032"/>
                    </a:lnTo>
                    <a:lnTo>
                      <a:pt x="2654168" y="0"/>
                    </a:lnTo>
                    <a:lnTo>
                      <a:pt x="2654168" y="0"/>
                    </a:lnTo>
                    <a:close/>
                    <a:moveTo>
                      <a:pt x="2606042" y="0"/>
                    </a:moveTo>
                    <a:lnTo>
                      <a:pt x="2581979" y="0"/>
                    </a:lnTo>
                    <a:lnTo>
                      <a:pt x="2581979" y="12032"/>
                    </a:lnTo>
                    <a:lnTo>
                      <a:pt x="2606042" y="12032"/>
                    </a:lnTo>
                    <a:lnTo>
                      <a:pt x="2606042" y="0"/>
                    </a:lnTo>
                    <a:lnTo>
                      <a:pt x="2606042" y="0"/>
                    </a:lnTo>
                    <a:close/>
                    <a:moveTo>
                      <a:pt x="2557915" y="0"/>
                    </a:moveTo>
                    <a:lnTo>
                      <a:pt x="2533852" y="0"/>
                    </a:lnTo>
                    <a:lnTo>
                      <a:pt x="2533852" y="12032"/>
                    </a:lnTo>
                    <a:lnTo>
                      <a:pt x="2557915" y="12032"/>
                    </a:lnTo>
                    <a:lnTo>
                      <a:pt x="2557915" y="0"/>
                    </a:lnTo>
                    <a:lnTo>
                      <a:pt x="2557915" y="0"/>
                    </a:lnTo>
                    <a:close/>
                    <a:moveTo>
                      <a:pt x="2509789" y="0"/>
                    </a:moveTo>
                    <a:lnTo>
                      <a:pt x="2485726" y="0"/>
                    </a:lnTo>
                    <a:lnTo>
                      <a:pt x="2485726" y="12032"/>
                    </a:lnTo>
                    <a:lnTo>
                      <a:pt x="2509789" y="12032"/>
                    </a:lnTo>
                    <a:lnTo>
                      <a:pt x="2509789" y="0"/>
                    </a:lnTo>
                    <a:lnTo>
                      <a:pt x="2509789" y="0"/>
                    </a:lnTo>
                    <a:close/>
                    <a:moveTo>
                      <a:pt x="2461663" y="0"/>
                    </a:moveTo>
                    <a:lnTo>
                      <a:pt x="2437599" y="0"/>
                    </a:lnTo>
                    <a:lnTo>
                      <a:pt x="2437599" y="12032"/>
                    </a:lnTo>
                    <a:lnTo>
                      <a:pt x="2461663" y="12032"/>
                    </a:lnTo>
                    <a:lnTo>
                      <a:pt x="2461663" y="0"/>
                    </a:lnTo>
                    <a:lnTo>
                      <a:pt x="2461663" y="0"/>
                    </a:lnTo>
                    <a:close/>
                    <a:moveTo>
                      <a:pt x="2413536" y="0"/>
                    </a:moveTo>
                    <a:lnTo>
                      <a:pt x="2389473" y="0"/>
                    </a:lnTo>
                    <a:lnTo>
                      <a:pt x="2389473" y="12032"/>
                    </a:lnTo>
                    <a:lnTo>
                      <a:pt x="2413536" y="12032"/>
                    </a:lnTo>
                    <a:lnTo>
                      <a:pt x="2413536" y="0"/>
                    </a:lnTo>
                    <a:lnTo>
                      <a:pt x="2413536" y="0"/>
                    </a:lnTo>
                    <a:close/>
                    <a:moveTo>
                      <a:pt x="2365410" y="0"/>
                    </a:moveTo>
                    <a:lnTo>
                      <a:pt x="2341347" y="0"/>
                    </a:lnTo>
                    <a:lnTo>
                      <a:pt x="2341347" y="12032"/>
                    </a:lnTo>
                    <a:lnTo>
                      <a:pt x="2365410" y="12032"/>
                    </a:lnTo>
                    <a:lnTo>
                      <a:pt x="2365410" y="0"/>
                    </a:lnTo>
                    <a:lnTo>
                      <a:pt x="2365410" y="0"/>
                    </a:lnTo>
                    <a:close/>
                    <a:moveTo>
                      <a:pt x="2317284" y="0"/>
                    </a:moveTo>
                    <a:lnTo>
                      <a:pt x="2293220" y="0"/>
                    </a:lnTo>
                    <a:lnTo>
                      <a:pt x="2293220" y="12032"/>
                    </a:lnTo>
                    <a:lnTo>
                      <a:pt x="2317284" y="12032"/>
                    </a:lnTo>
                    <a:lnTo>
                      <a:pt x="2317284" y="0"/>
                    </a:lnTo>
                    <a:lnTo>
                      <a:pt x="2317284" y="0"/>
                    </a:lnTo>
                    <a:close/>
                    <a:moveTo>
                      <a:pt x="2269157" y="0"/>
                    </a:moveTo>
                    <a:lnTo>
                      <a:pt x="2245094" y="0"/>
                    </a:lnTo>
                    <a:lnTo>
                      <a:pt x="2245094" y="12032"/>
                    </a:lnTo>
                    <a:lnTo>
                      <a:pt x="2269157" y="12032"/>
                    </a:lnTo>
                    <a:lnTo>
                      <a:pt x="2269157" y="0"/>
                    </a:lnTo>
                    <a:lnTo>
                      <a:pt x="2269157" y="0"/>
                    </a:lnTo>
                    <a:close/>
                    <a:moveTo>
                      <a:pt x="2221031" y="0"/>
                    </a:moveTo>
                    <a:lnTo>
                      <a:pt x="2196968" y="0"/>
                    </a:lnTo>
                    <a:lnTo>
                      <a:pt x="2196968" y="12032"/>
                    </a:lnTo>
                    <a:lnTo>
                      <a:pt x="2221031" y="12032"/>
                    </a:lnTo>
                    <a:lnTo>
                      <a:pt x="2221031" y="0"/>
                    </a:lnTo>
                    <a:lnTo>
                      <a:pt x="2221031" y="0"/>
                    </a:lnTo>
                    <a:close/>
                    <a:moveTo>
                      <a:pt x="2172905" y="0"/>
                    </a:moveTo>
                    <a:lnTo>
                      <a:pt x="2148841" y="0"/>
                    </a:lnTo>
                    <a:lnTo>
                      <a:pt x="2148841" y="12032"/>
                    </a:lnTo>
                    <a:lnTo>
                      <a:pt x="2172905" y="12032"/>
                    </a:lnTo>
                    <a:lnTo>
                      <a:pt x="2172905" y="0"/>
                    </a:lnTo>
                    <a:lnTo>
                      <a:pt x="2172905" y="0"/>
                    </a:lnTo>
                    <a:close/>
                    <a:moveTo>
                      <a:pt x="2124778" y="0"/>
                    </a:moveTo>
                    <a:lnTo>
                      <a:pt x="2100715" y="0"/>
                    </a:lnTo>
                    <a:lnTo>
                      <a:pt x="2100715" y="12032"/>
                    </a:lnTo>
                    <a:lnTo>
                      <a:pt x="2124778" y="12032"/>
                    </a:lnTo>
                    <a:lnTo>
                      <a:pt x="2124778" y="0"/>
                    </a:lnTo>
                    <a:lnTo>
                      <a:pt x="2124778" y="0"/>
                    </a:lnTo>
                    <a:close/>
                    <a:moveTo>
                      <a:pt x="2076652" y="0"/>
                    </a:moveTo>
                    <a:lnTo>
                      <a:pt x="2052589" y="0"/>
                    </a:lnTo>
                    <a:lnTo>
                      <a:pt x="2052589" y="12032"/>
                    </a:lnTo>
                    <a:lnTo>
                      <a:pt x="2076652" y="12032"/>
                    </a:lnTo>
                    <a:lnTo>
                      <a:pt x="2076652" y="0"/>
                    </a:lnTo>
                    <a:lnTo>
                      <a:pt x="2076652" y="0"/>
                    </a:lnTo>
                    <a:close/>
                    <a:moveTo>
                      <a:pt x="2028526" y="0"/>
                    </a:moveTo>
                    <a:lnTo>
                      <a:pt x="2004462" y="0"/>
                    </a:lnTo>
                    <a:lnTo>
                      <a:pt x="2004462" y="12032"/>
                    </a:lnTo>
                    <a:lnTo>
                      <a:pt x="2028526" y="12032"/>
                    </a:lnTo>
                    <a:lnTo>
                      <a:pt x="2028526" y="0"/>
                    </a:lnTo>
                    <a:lnTo>
                      <a:pt x="2028526" y="0"/>
                    </a:lnTo>
                    <a:close/>
                    <a:moveTo>
                      <a:pt x="1980399" y="0"/>
                    </a:moveTo>
                    <a:lnTo>
                      <a:pt x="1956336" y="0"/>
                    </a:lnTo>
                    <a:lnTo>
                      <a:pt x="1956336" y="12032"/>
                    </a:lnTo>
                    <a:lnTo>
                      <a:pt x="1980399" y="12032"/>
                    </a:lnTo>
                    <a:lnTo>
                      <a:pt x="1980399" y="0"/>
                    </a:lnTo>
                    <a:lnTo>
                      <a:pt x="1980399" y="0"/>
                    </a:lnTo>
                    <a:close/>
                    <a:moveTo>
                      <a:pt x="1932273" y="0"/>
                    </a:moveTo>
                    <a:lnTo>
                      <a:pt x="1908210" y="0"/>
                    </a:lnTo>
                    <a:lnTo>
                      <a:pt x="1908210" y="12032"/>
                    </a:lnTo>
                    <a:lnTo>
                      <a:pt x="1932273" y="12032"/>
                    </a:lnTo>
                    <a:lnTo>
                      <a:pt x="1932273" y="0"/>
                    </a:lnTo>
                    <a:lnTo>
                      <a:pt x="1932273" y="0"/>
                    </a:lnTo>
                    <a:close/>
                    <a:moveTo>
                      <a:pt x="1884146" y="0"/>
                    </a:moveTo>
                    <a:lnTo>
                      <a:pt x="1860083" y="0"/>
                    </a:lnTo>
                    <a:lnTo>
                      <a:pt x="1860083" y="12032"/>
                    </a:lnTo>
                    <a:lnTo>
                      <a:pt x="1884146" y="12032"/>
                    </a:lnTo>
                    <a:lnTo>
                      <a:pt x="1884146" y="0"/>
                    </a:lnTo>
                    <a:lnTo>
                      <a:pt x="1884146" y="0"/>
                    </a:lnTo>
                    <a:close/>
                    <a:moveTo>
                      <a:pt x="1836020" y="0"/>
                    </a:moveTo>
                    <a:lnTo>
                      <a:pt x="1811957" y="0"/>
                    </a:lnTo>
                    <a:lnTo>
                      <a:pt x="1811957" y="12032"/>
                    </a:lnTo>
                    <a:lnTo>
                      <a:pt x="1836020" y="12032"/>
                    </a:lnTo>
                    <a:lnTo>
                      <a:pt x="1836020" y="0"/>
                    </a:lnTo>
                    <a:lnTo>
                      <a:pt x="1836020" y="0"/>
                    </a:lnTo>
                    <a:close/>
                    <a:moveTo>
                      <a:pt x="1787894" y="0"/>
                    </a:moveTo>
                    <a:lnTo>
                      <a:pt x="1763831" y="0"/>
                    </a:lnTo>
                    <a:lnTo>
                      <a:pt x="1763831" y="12032"/>
                    </a:lnTo>
                    <a:lnTo>
                      <a:pt x="1787894" y="12032"/>
                    </a:lnTo>
                    <a:lnTo>
                      <a:pt x="1787894" y="0"/>
                    </a:lnTo>
                    <a:lnTo>
                      <a:pt x="1787894" y="0"/>
                    </a:lnTo>
                    <a:close/>
                    <a:moveTo>
                      <a:pt x="1739767" y="0"/>
                    </a:moveTo>
                    <a:lnTo>
                      <a:pt x="1715704" y="0"/>
                    </a:lnTo>
                    <a:lnTo>
                      <a:pt x="1715704" y="12032"/>
                    </a:lnTo>
                    <a:lnTo>
                      <a:pt x="1739767" y="12032"/>
                    </a:lnTo>
                    <a:lnTo>
                      <a:pt x="1739767" y="0"/>
                    </a:lnTo>
                    <a:lnTo>
                      <a:pt x="1739767" y="0"/>
                    </a:lnTo>
                    <a:close/>
                    <a:moveTo>
                      <a:pt x="1691641" y="0"/>
                    </a:moveTo>
                    <a:lnTo>
                      <a:pt x="1667578" y="0"/>
                    </a:lnTo>
                    <a:lnTo>
                      <a:pt x="1667578" y="12032"/>
                    </a:lnTo>
                    <a:lnTo>
                      <a:pt x="1691641" y="12032"/>
                    </a:lnTo>
                    <a:lnTo>
                      <a:pt x="1691641" y="0"/>
                    </a:lnTo>
                    <a:lnTo>
                      <a:pt x="1691641" y="0"/>
                    </a:lnTo>
                    <a:close/>
                    <a:moveTo>
                      <a:pt x="1643515" y="0"/>
                    </a:moveTo>
                    <a:lnTo>
                      <a:pt x="1619452" y="0"/>
                    </a:lnTo>
                    <a:lnTo>
                      <a:pt x="1619452" y="12032"/>
                    </a:lnTo>
                    <a:lnTo>
                      <a:pt x="1643515" y="12032"/>
                    </a:lnTo>
                    <a:lnTo>
                      <a:pt x="1643515" y="0"/>
                    </a:lnTo>
                    <a:lnTo>
                      <a:pt x="1643515" y="0"/>
                    </a:lnTo>
                    <a:close/>
                    <a:moveTo>
                      <a:pt x="1595388" y="0"/>
                    </a:moveTo>
                    <a:lnTo>
                      <a:pt x="1571325" y="0"/>
                    </a:lnTo>
                    <a:lnTo>
                      <a:pt x="1571325" y="12032"/>
                    </a:lnTo>
                    <a:lnTo>
                      <a:pt x="1595388" y="12032"/>
                    </a:lnTo>
                    <a:lnTo>
                      <a:pt x="1595388" y="0"/>
                    </a:lnTo>
                    <a:lnTo>
                      <a:pt x="1595388" y="0"/>
                    </a:lnTo>
                    <a:close/>
                    <a:moveTo>
                      <a:pt x="1547262" y="0"/>
                    </a:moveTo>
                    <a:lnTo>
                      <a:pt x="1523199" y="0"/>
                    </a:lnTo>
                    <a:lnTo>
                      <a:pt x="1523199" y="12032"/>
                    </a:lnTo>
                    <a:lnTo>
                      <a:pt x="1547262" y="12032"/>
                    </a:lnTo>
                    <a:lnTo>
                      <a:pt x="1547262" y="0"/>
                    </a:lnTo>
                    <a:lnTo>
                      <a:pt x="1547262" y="0"/>
                    </a:lnTo>
                    <a:close/>
                    <a:moveTo>
                      <a:pt x="1499136" y="0"/>
                    </a:moveTo>
                    <a:lnTo>
                      <a:pt x="1475073" y="0"/>
                    </a:lnTo>
                    <a:lnTo>
                      <a:pt x="1475073" y="12032"/>
                    </a:lnTo>
                    <a:lnTo>
                      <a:pt x="1499136" y="12032"/>
                    </a:lnTo>
                    <a:lnTo>
                      <a:pt x="1499136" y="0"/>
                    </a:lnTo>
                    <a:lnTo>
                      <a:pt x="1499136" y="0"/>
                    </a:lnTo>
                    <a:close/>
                    <a:moveTo>
                      <a:pt x="1451009" y="0"/>
                    </a:moveTo>
                    <a:lnTo>
                      <a:pt x="1426946" y="0"/>
                    </a:lnTo>
                    <a:lnTo>
                      <a:pt x="1426946" y="12032"/>
                    </a:lnTo>
                    <a:lnTo>
                      <a:pt x="1451009" y="12032"/>
                    </a:lnTo>
                    <a:lnTo>
                      <a:pt x="1451009" y="0"/>
                    </a:lnTo>
                    <a:lnTo>
                      <a:pt x="1451009" y="0"/>
                    </a:lnTo>
                    <a:close/>
                    <a:moveTo>
                      <a:pt x="1402883" y="0"/>
                    </a:moveTo>
                    <a:lnTo>
                      <a:pt x="1378820" y="0"/>
                    </a:lnTo>
                    <a:lnTo>
                      <a:pt x="1378820" y="12032"/>
                    </a:lnTo>
                    <a:lnTo>
                      <a:pt x="1402883" y="12032"/>
                    </a:lnTo>
                    <a:lnTo>
                      <a:pt x="1402883" y="0"/>
                    </a:lnTo>
                    <a:lnTo>
                      <a:pt x="1402883" y="0"/>
                    </a:lnTo>
                    <a:close/>
                    <a:moveTo>
                      <a:pt x="1354757" y="0"/>
                    </a:moveTo>
                    <a:lnTo>
                      <a:pt x="1330694" y="0"/>
                    </a:lnTo>
                    <a:lnTo>
                      <a:pt x="1330694" y="12032"/>
                    </a:lnTo>
                    <a:lnTo>
                      <a:pt x="1354757" y="12032"/>
                    </a:lnTo>
                    <a:lnTo>
                      <a:pt x="1354757" y="0"/>
                    </a:lnTo>
                    <a:lnTo>
                      <a:pt x="1354757" y="0"/>
                    </a:lnTo>
                    <a:close/>
                    <a:moveTo>
                      <a:pt x="1306630" y="0"/>
                    </a:moveTo>
                    <a:lnTo>
                      <a:pt x="1282567" y="0"/>
                    </a:lnTo>
                    <a:lnTo>
                      <a:pt x="1282567" y="12032"/>
                    </a:lnTo>
                    <a:lnTo>
                      <a:pt x="1306630" y="12032"/>
                    </a:lnTo>
                    <a:lnTo>
                      <a:pt x="1306630" y="0"/>
                    </a:lnTo>
                    <a:lnTo>
                      <a:pt x="1306630" y="0"/>
                    </a:lnTo>
                    <a:close/>
                    <a:moveTo>
                      <a:pt x="1258504" y="0"/>
                    </a:moveTo>
                    <a:lnTo>
                      <a:pt x="1234441" y="0"/>
                    </a:lnTo>
                    <a:lnTo>
                      <a:pt x="1234441" y="12032"/>
                    </a:lnTo>
                    <a:lnTo>
                      <a:pt x="1258504" y="12032"/>
                    </a:lnTo>
                    <a:lnTo>
                      <a:pt x="1258504" y="0"/>
                    </a:lnTo>
                    <a:lnTo>
                      <a:pt x="1258504" y="0"/>
                    </a:lnTo>
                    <a:close/>
                    <a:moveTo>
                      <a:pt x="1210378" y="0"/>
                    </a:moveTo>
                    <a:lnTo>
                      <a:pt x="1186314" y="0"/>
                    </a:lnTo>
                    <a:lnTo>
                      <a:pt x="1186314" y="12032"/>
                    </a:lnTo>
                    <a:lnTo>
                      <a:pt x="1210378" y="12032"/>
                    </a:lnTo>
                    <a:lnTo>
                      <a:pt x="1210378" y="0"/>
                    </a:lnTo>
                    <a:lnTo>
                      <a:pt x="1210378" y="0"/>
                    </a:lnTo>
                    <a:close/>
                    <a:moveTo>
                      <a:pt x="1162251" y="0"/>
                    </a:moveTo>
                    <a:lnTo>
                      <a:pt x="1138188" y="0"/>
                    </a:lnTo>
                    <a:lnTo>
                      <a:pt x="1138188" y="12032"/>
                    </a:lnTo>
                    <a:lnTo>
                      <a:pt x="1162251" y="12032"/>
                    </a:lnTo>
                    <a:lnTo>
                      <a:pt x="1162251" y="0"/>
                    </a:lnTo>
                    <a:lnTo>
                      <a:pt x="1162251" y="0"/>
                    </a:lnTo>
                    <a:close/>
                    <a:moveTo>
                      <a:pt x="1114125" y="0"/>
                    </a:moveTo>
                    <a:lnTo>
                      <a:pt x="1090062" y="0"/>
                    </a:lnTo>
                    <a:lnTo>
                      <a:pt x="1090062" y="12032"/>
                    </a:lnTo>
                    <a:lnTo>
                      <a:pt x="1114125" y="12032"/>
                    </a:lnTo>
                    <a:lnTo>
                      <a:pt x="1114125" y="0"/>
                    </a:lnTo>
                    <a:lnTo>
                      <a:pt x="1114125" y="0"/>
                    </a:lnTo>
                    <a:close/>
                    <a:moveTo>
                      <a:pt x="1065999" y="0"/>
                    </a:moveTo>
                    <a:lnTo>
                      <a:pt x="1041935" y="0"/>
                    </a:lnTo>
                    <a:lnTo>
                      <a:pt x="1041935" y="12032"/>
                    </a:lnTo>
                    <a:lnTo>
                      <a:pt x="1065999" y="12032"/>
                    </a:lnTo>
                    <a:lnTo>
                      <a:pt x="1065999" y="0"/>
                    </a:lnTo>
                    <a:lnTo>
                      <a:pt x="1065999" y="0"/>
                    </a:lnTo>
                    <a:close/>
                    <a:moveTo>
                      <a:pt x="1017872" y="0"/>
                    </a:moveTo>
                    <a:lnTo>
                      <a:pt x="993809" y="0"/>
                    </a:lnTo>
                    <a:lnTo>
                      <a:pt x="993809" y="12032"/>
                    </a:lnTo>
                    <a:lnTo>
                      <a:pt x="1017872" y="12032"/>
                    </a:lnTo>
                    <a:lnTo>
                      <a:pt x="1017872" y="0"/>
                    </a:lnTo>
                    <a:lnTo>
                      <a:pt x="1017872" y="0"/>
                    </a:lnTo>
                    <a:close/>
                    <a:moveTo>
                      <a:pt x="969746" y="0"/>
                    </a:moveTo>
                    <a:lnTo>
                      <a:pt x="945683" y="0"/>
                    </a:lnTo>
                    <a:lnTo>
                      <a:pt x="945683" y="12032"/>
                    </a:lnTo>
                    <a:lnTo>
                      <a:pt x="969746" y="12032"/>
                    </a:lnTo>
                    <a:lnTo>
                      <a:pt x="969746" y="0"/>
                    </a:lnTo>
                    <a:lnTo>
                      <a:pt x="969746" y="0"/>
                    </a:lnTo>
                    <a:close/>
                    <a:moveTo>
                      <a:pt x="921620" y="0"/>
                    </a:moveTo>
                    <a:lnTo>
                      <a:pt x="897556" y="0"/>
                    </a:lnTo>
                    <a:lnTo>
                      <a:pt x="897556" y="12032"/>
                    </a:lnTo>
                    <a:lnTo>
                      <a:pt x="921620" y="12032"/>
                    </a:lnTo>
                    <a:lnTo>
                      <a:pt x="921620" y="0"/>
                    </a:lnTo>
                    <a:lnTo>
                      <a:pt x="921620" y="0"/>
                    </a:lnTo>
                    <a:close/>
                    <a:moveTo>
                      <a:pt x="873493" y="0"/>
                    </a:moveTo>
                    <a:lnTo>
                      <a:pt x="849430" y="0"/>
                    </a:lnTo>
                    <a:lnTo>
                      <a:pt x="849430" y="12032"/>
                    </a:lnTo>
                    <a:lnTo>
                      <a:pt x="873493" y="12032"/>
                    </a:lnTo>
                    <a:lnTo>
                      <a:pt x="873493" y="0"/>
                    </a:lnTo>
                    <a:lnTo>
                      <a:pt x="873493" y="0"/>
                    </a:lnTo>
                    <a:close/>
                    <a:moveTo>
                      <a:pt x="825367" y="0"/>
                    </a:moveTo>
                    <a:lnTo>
                      <a:pt x="801304" y="0"/>
                    </a:lnTo>
                    <a:lnTo>
                      <a:pt x="801304" y="12032"/>
                    </a:lnTo>
                    <a:lnTo>
                      <a:pt x="825367" y="12032"/>
                    </a:lnTo>
                    <a:lnTo>
                      <a:pt x="825367" y="0"/>
                    </a:lnTo>
                    <a:lnTo>
                      <a:pt x="825367" y="0"/>
                    </a:lnTo>
                    <a:close/>
                    <a:moveTo>
                      <a:pt x="777241" y="0"/>
                    </a:moveTo>
                    <a:lnTo>
                      <a:pt x="753177" y="0"/>
                    </a:lnTo>
                    <a:lnTo>
                      <a:pt x="753177" y="12032"/>
                    </a:lnTo>
                    <a:lnTo>
                      <a:pt x="777241" y="12032"/>
                    </a:lnTo>
                    <a:lnTo>
                      <a:pt x="777241" y="0"/>
                    </a:lnTo>
                    <a:lnTo>
                      <a:pt x="777241" y="0"/>
                    </a:lnTo>
                    <a:close/>
                    <a:moveTo>
                      <a:pt x="729114" y="0"/>
                    </a:moveTo>
                    <a:lnTo>
                      <a:pt x="705051" y="0"/>
                    </a:lnTo>
                    <a:lnTo>
                      <a:pt x="705051" y="12032"/>
                    </a:lnTo>
                    <a:lnTo>
                      <a:pt x="729114" y="12032"/>
                    </a:lnTo>
                    <a:lnTo>
                      <a:pt x="729114" y="0"/>
                    </a:lnTo>
                    <a:lnTo>
                      <a:pt x="729114" y="0"/>
                    </a:lnTo>
                    <a:close/>
                    <a:moveTo>
                      <a:pt x="680988" y="0"/>
                    </a:moveTo>
                    <a:lnTo>
                      <a:pt x="656925" y="0"/>
                    </a:lnTo>
                    <a:lnTo>
                      <a:pt x="656925" y="12032"/>
                    </a:lnTo>
                    <a:lnTo>
                      <a:pt x="680988" y="12032"/>
                    </a:lnTo>
                    <a:lnTo>
                      <a:pt x="680988" y="0"/>
                    </a:lnTo>
                    <a:lnTo>
                      <a:pt x="680988" y="0"/>
                    </a:lnTo>
                    <a:close/>
                    <a:moveTo>
                      <a:pt x="632861" y="0"/>
                    </a:moveTo>
                    <a:lnTo>
                      <a:pt x="608798" y="0"/>
                    </a:lnTo>
                    <a:lnTo>
                      <a:pt x="608798" y="12032"/>
                    </a:lnTo>
                    <a:lnTo>
                      <a:pt x="632861" y="12032"/>
                    </a:lnTo>
                    <a:lnTo>
                      <a:pt x="632861" y="0"/>
                    </a:lnTo>
                    <a:lnTo>
                      <a:pt x="632861" y="0"/>
                    </a:lnTo>
                    <a:close/>
                    <a:moveTo>
                      <a:pt x="584735" y="0"/>
                    </a:moveTo>
                    <a:lnTo>
                      <a:pt x="560672" y="0"/>
                    </a:lnTo>
                    <a:lnTo>
                      <a:pt x="560672" y="12032"/>
                    </a:lnTo>
                    <a:lnTo>
                      <a:pt x="584735" y="12032"/>
                    </a:lnTo>
                    <a:lnTo>
                      <a:pt x="584735" y="0"/>
                    </a:lnTo>
                    <a:lnTo>
                      <a:pt x="584735" y="0"/>
                    </a:lnTo>
                    <a:close/>
                    <a:moveTo>
                      <a:pt x="536609" y="0"/>
                    </a:moveTo>
                    <a:lnTo>
                      <a:pt x="512546" y="0"/>
                    </a:lnTo>
                    <a:lnTo>
                      <a:pt x="512546" y="12032"/>
                    </a:lnTo>
                    <a:lnTo>
                      <a:pt x="536609" y="12032"/>
                    </a:lnTo>
                    <a:lnTo>
                      <a:pt x="536609" y="0"/>
                    </a:lnTo>
                    <a:lnTo>
                      <a:pt x="536609" y="0"/>
                    </a:lnTo>
                    <a:close/>
                    <a:moveTo>
                      <a:pt x="488482" y="0"/>
                    </a:moveTo>
                    <a:lnTo>
                      <a:pt x="464419" y="0"/>
                    </a:lnTo>
                    <a:lnTo>
                      <a:pt x="464419" y="12032"/>
                    </a:lnTo>
                    <a:lnTo>
                      <a:pt x="488482" y="12032"/>
                    </a:lnTo>
                    <a:lnTo>
                      <a:pt x="488482" y="0"/>
                    </a:lnTo>
                    <a:lnTo>
                      <a:pt x="488482" y="0"/>
                    </a:lnTo>
                    <a:close/>
                    <a:moveTo>
                      <a:pt x="440356" y="0"/>
                    </a:moveTo>
                    <a:lnTo>
                      <a:pt x="416293" y="0"/>
                    </a:lnTo>
                    <a:lnTo>
                      <a:pt x="416293" y="12032"/>
                    </a:lnTo>
                    <a:lnTo>
                      <a:pt x="440356" y="12032"/>
                    </a:lnTo>
                    <a:lnTo>
                      <a:pt x="440356" y="0"/>
                    </a:lnTo>
                    <a:lnTo>
                      <a:pt x="440356" y="0"/>
                    </a:lnTo>
                    <a:close/>
                    <a:moveTo>
                      <a:pt x="392230" y="0"/>
                    </a:moveTo>
                    <a:lnTo>
                      <a:pt x="368167" y="0"/>
                    </a:lnTo>
                    <a:lnTo>
                      <a:pt x="368167" y="12032"/>
                    </a:lnTo>
                    <a:lnTo>
                      <a:pt x="392230" y="12032"/>
                    </a:lnTo>
                    <a:lnTo>
                      <a:pt x="392230" y="0"/>
                    </a:lnTo>
                    <a:lnTo>
                      <a:pt x="392230" y="0"/>
                    </a:lnTo>
                    <a:close/>
                    <a:moveTo>
                      <a:pt x="344103" y="0"/>
                    </a:moveTo>
                    <a:lnTo>
                      <a:pt x="320040" y="0"/>
                    </a:lnTo>
                    <a:lnTo>
                      <a:pt x="320040" y="12032"/>
                    </a:lnTo>
                    <a:lnTo>
                      <a:pt x="344103" y="12032"/>
                    </a:lnTo>
                    <a:lnTo>
                      <a:pt x="344103" y="0"/>
                    </a:lnTo>
                    <a:lnTo>
                      <a:pt x="344103" y="0"/>
                    </a:lnTo>
                    <a:close/>
                    <a:moveTo>
                      <a:pt x="295977" y="0"/>
                    </a:moveTo>
                    <a:lnTo>
                      <a:pt x="271914" y="0"/>
                    </a:lnTo>
                    <a:lnTo>
                      <a:pt x="271914" y="12032"/>
                    </a:lnTo>
                    <a:lnTo>
                      <a:pt x="295977" y="12032"/>
                    </a:lnTo>
                    <a:lnTo>
                      <a:pt x="295977" y="0"/>
                    </a:lnTo>
                    <a:lnTo>
                      <a:pt x="295977" y="0"/>
                    </a:lnTo>
                    <a:close/>
                    <a:moveTo>
                      <a:pt x="247851" y="0"/>
                    </a:moveTo>
                    <a:lnTo>
                      <a:pt x="223788" y="0"/>
                    </a:lnTo>
                    <a:lnTo>
                      <a:pt x="223788" y="12032"/>
                    </a:lnTo>
                    <a:lnTo>
                      <a:pt x="247851" y="12032"/>
                    </a:lnTo>
                    <a:lnTo>
                      <a:pt x="247851" y="0"/>
                    </a:lnTo>
                    <a:lnTo>
                      <a:pt x="247851" y="0"/>
                    </a:lnTo>
                    <a:close/>
                    <a:moveTo>
                      <a:pt x="199724" y="0"/>
                    </a:moveTo>
                    <a:lnTo>
                      <a:pt x="175661" y="0"/>
                    </a:lnTo>
                    <a:lnTo>
                      <a:pt x="175661" y="12032"/>
                    </a:lnTo>
                    <a:lnTo>
                      <a:pt x="199724" y="12032"/>
                    </a:lnTo>
                    <a:lnTo>
                      <a:pt x="199724" y="0"/>
                    </a:lnTo>
                    <a:lnTo>
                      <a:pt x="199724" y="0"/>
                    </a:lnTo>
                    <a:close/>
                    <a:moveTo>
                      <a:pt x="151598" y="0"/>
                    </a:moveTo>
                    <a:lnTo>
                      <a:pt x="127535" y="0"/>
                    </a:lnTo>
                    <a:lnTo>
                      <a:pt x="127535" y="12032"/>
                    </a:lnTo>
                    <a:lnTo>
                      <a:pt x="151598" y="12032"/>
                    </a:lnTo>
                    <a:lnTo>
                      <a:pt x="151598" y="0"/>
                    </a:lnTo>
                    <a:lnTo>
                      <a:pt x="151598" y="0"/>
                    </a:lnTo>
                    <a:close/>
                    <a:moveTo>
                      <a:pt x="103472" y="0"/>
                    </a:moveTo>
                    <a:lnTo>
                      <a:pt x="91440" y="0"/>
                    </a:lnTo>
                    <a:lnTo>
                      <a:pt x="91440" y="0"/>
                    </a:lnTo>
                    <a:cubicBezTo>
                      <a:pt x="91440" y="0"/>
                      <a:pt x="91440" y="3609"/>
                      <a:pt x="91440" y="12032"/>
                    </a:cubicBezTo>
                    <a:lnTo>
                      <a:pt x="103472" y="12032"/>
                    </a:lnTo>
                    <a:lnTo>
                      <a:pt x="103472" y="12032"/>
                    </a:lnTo>
                    <a:lnTo>
                      <a:pt x="103472" y="12032"/>
                    </a:lnTo>
                    <a:lnTo>
                      <a:pt x="103472" y="3609"/>
                    </a:lnTo>
                    <a:lnTo>
                      <a:pt x="103472" y="0"/>
                    </a:lnTo>
                    <a:lnTo>
                      <a:pt x="103472" y="0"/>
                    </a:lnTo>
                    <a:close/>
                    <a:moveTo>
                      <a:pt x="103472" y="34892"/>
                    </a:moveTo>
                    <a:lnTo>
                      <a:pt x="91440" y="34892"/>
                    </a:lnTo>
                    <a:cubicBezTo>
                      <a:pt x="91440" y="34892"/>
                      <a:pt x="91440" y="36095"/>
                      <a:pt x="91440" y="36095"/>
                    </a:cubicBezTo>
                    <a:cubicBezTo>
                      <a:pt x="91440" y="43314"/>
                      <a:pt x="91440" y="50533"/>
                      <a:pt x="91440" y="58955"/>
                    </a:cubicBezTo>
                    <a:lnTo>
                      <a:pt x="103472" y="58955"/>
                    </a:lnTo>
                    <a:lnTo>
                      <a:pt x="103472" y="34892"/>
                    </a:lnTo>
                    <a:lnTo>
                      <a:pt x="103472" y="34892"/>
                    </a:lnTo>
                    <a:close/>
                    <a:moveTo>
                      <a:pt x="104675" y="83018"/>
                    </a:moveTo>
                    <a:lnTo>
                      <a:pt x="92643" y="83018"/>
                    </a:lnTo>
                    <a:cubicBezTo>
                      <a:pt x="92643" y="83018"/>
                      <a:pt x="92643" y="84221"/>
                      <a:pt x="92643" y="84221"/>
                    </a:cubicBezTo>
                    <a:cubicBezTo>
                      <a:pt x="92643" y="86627"/>
                      <a:pt x="92643" y="89034"/>
                      <a:pt x="92643" y="92643"/>
                    </a:cubicBezTo>
                    <a:cubicBezTo>
                      <a:pt x="92643" y="92643"/>
                      <a:pt x="92643" y="92643"/>
                      <a:pt x="92643" y="92643"/>
                    </a:cubicBezTo>
                    <a:cubicBezTo>
                      <a:pt x="92643" y="92643"/>
                      <a:pt x="92643" y="92643"/>
                      <a:pt x="92643" y="92643"/>
                    </a:cubicBezTo>
                    <a:cubicBezTo>
                      <a:pt x="92643" y="97456"/>
                      <a:pt x="92643" y="102268"/>
                      <a:pt x="92643" y="107081"/>
                    </a:cubicBezTo>
                    <a:lnTo>
                      <a:pt x="104675" y="107081"/>
                    </a:lnTo>
                    <a:lnTo>
                      <a:pt x="104675" y="83018"/>
                    </a:lnTo>
                    <a:lnTo>
                      <a:pt x="104675" y="83018"/>
                    </a:lnTo>
                    <a:close/>
                    <a:moveTo>
                      <a:pt x="104675" y="131144"/>
                    </a:moveTo>
                    <a:lnTo>
                      <a:pt x="92643" y="131144"/>
                    </a:lnTo>
                    <a:cubicBezTo>
                      <a:pt x="92643" y="133551"/>
                      <a:pt x="92643" y="137160"/>
                      <a:pt x="92643" y="140770"/>
                    </a:cubicBezTo>
                    <a:cubicBezTo>
                      <a:pt x="92643" y="145582"/>
                      <a:pt x="92643" y="150395"/>
                      <a:pt x="92643" y="155207"/>
                    </a:cubicBezTo>
                    <a:lnTo>
                      <a:pt x="104675" y="155207"/>
                    </a:lnTo>
                    <a:lnTo>
                      <a:pt x="104675" y="131144"/>
                    </a:lnTo>
                    <a:lnTo>
                      <a:pt x="104675" y="131144"/>
                    </a:lnTo>
                    <a:close/>
                    <a:moveTo>
                      <a:pt x="104675" y="179271"/>
                    </a:moveTo>
                    <a:lnTo>
                      <a:pt x="92643" y="179271"/>
                    </a:lnTo>
                    <a:cubicBezTo>
                      <a:pt x="92643" y="184083"/>
                      <a:pt x="92643" y="188896"/>
                      <a:pt x="92643" y="193708"/>
                    </a:cubicBezTo>
                    <a:cubicBezTo>
                      <a:pt x="92643" y="197318"/>
                      <a:pt x="92643" y="199724"/>
                      <a:pt x="92643" y="203334"/>
                    </a:cubicBezTo>
                    <a:lnTo>
                      <a:pt x="104675" y="203334"/>
                    </a:lnTo>
                    <a:lnTo>
                      <a:pt x="104675" y="179271"/>
                    </a:lnTo>
                    <a:lnTo>
                      <a:pt x="104675" y="179271"/>
                    </a:lnTo>
                    <a:close/>
                    <a:moveTo>
                      <a:pt x="105878" y="227397"/>
                    </a:moveTo>
                    <a:lnTo>
                      <a:pt x="93846" y="227397"/>
                    </a:lnTo>
                    <a:cubicBezTo>
                      <a:pt x="93846" y="232210"/>
                      <a:pt x="93846" y="237022"/>
                      <a:pt x="93846" y="241835"/>
                    </a:cubicBezTo>
                    <a:cubicBezTo>
                      <a:pt x="93846" y="245444"/>
                      <a:pt x="93846" y="247851"/>
                      <a:pt x="93846" y="251460"/>
                    </a:cubicBezTo>
                    <a:lnTo>
                      <a:pt x="105878" y="251460"/>
                    </a:lnTo>
                    <a:lnTo>
                      <a:pt x="105878" y="227397"/>
                    </a:lnTo>
                    <a:lnTo>
                      <a:pt x="105878" y="227397"/>
                    </a:lnTo>
                    <a:close/>
                    <a:moveTo>
                      <a:pt x="105878" y="275523"/>
                    </a:moveTo>
                    <a:lnTo>
                      <a:pt x="93846" y="275523"/>
                    </a:lnTo>
                    <a:cubicBezTo>
                      <a:pt x="93846" y="283945"/>
                      <a:pt x="93846" y="291164"/>
                      <a:pt x="93846" y="299586"/>
                    </a:cubicBezTo>
                    <a:lnTo>
                      <a:pt x="105878" y="299586"/>
                    </a:lnTo>
                    <a:lnTo>
                      <a:pt x="105878" y="275523"/>
                    </a:lnTo>
                    <a:lnTo>
                      <a:pt x="105878" y="275523"/>
                    </a:lnTo>
                    <a:close/>
                    <a:moveTo>
                      <a:pt x="105878" y="323650"/>
                    </a:moveTo>
                    <a:lnTo>
                      <a:pt x="93846" y="323650"/>
                    </a:lnTo>
                    <a:cubicBezTo>
                      <a:pt x="93846" y="327259"/>
                      <a:pt x="93846" y="330869"/>
                      <a:pt x="93846" y="334478"/>
                    </a:cubicBezTo>
                    <a:cubicBezTo>
                      <a:pt x="93846" y="336884"/>
                      <a:pt x="93846" y="338087"/>
                      <a:pt x="93846" y="340494"/>
                    </a:cubicBezTo>
                    <a:cubicBezTo>
                      <a:pt x="93846" y="342900"/>
                      <a:pt x="93846" y="345306"/>
                      <a:pt x="93846" y="347713"/>
                    </a:cubicBezTo>
                    <a:lnTo>
                      <a:pt x="105878" y="347713"/>
                    </a:lnTo>
                    <a:lnTo>
                      <a:pt x="105878" y="323650"/>
                    </a:lnTo>
                    <a:lnTo>
                      <a:pt x="105878" y="323650"/>
                    </a:lnTo>
                    <a:close/>
                    <a:moveTo>
                      <a:pt x="105878" y="372979"/>
                    </a:moveTo>
                    <a:lnTo>
                      <a:pt x="93846" y="372979"/>
                    </a:lnTo>
                    <a:cubicBezTo>
                      <a:pt x="93846" y="381401"/>
                      <a:pt x="93846" y="388620"/>
                      <a:pt x="93846" y="397042"/>
                    </a:cubicBezTo>
                    <a:lnTo>
                      <a:pt x="105878" y="397042"/>
                    </a:lnTo>
                    <a:lnTo>
                      <a:pt x="105878" y="372979"/>
                    </a:lnTo>
                    <a:lnTo>
                      <a:pt x="105878" y="372979"/>
                    </a:lnTo>
                    <a:close/>
                    <a:moveTo>
                      <a:pt x="105878" y="421105"/>
                    </a:moveTo>
                    <a:lnTo>
                      <a:pt x="93846" y="421105"/>
                    </a:lnTo>
                    <a:cubicBezTo>
                      <a:pt x="93846" y="429527"/>
                      <a:pt x="93846" y="436746"/>
                      <a:pt x="93846" y="445169"/>
                    </a:cubicBezTo>
                    <a:lnTo>
                      <a:pt x="105878" y="445169"/>
                    </a:lnTo>
                    <a:lnTo>
                      <a:pt x="105878" y="421105"/>
                    </a:lnTo>
                    <a:lnTo>
                      <a:pt x="105878" y="421105"/>
                    </a:lnTo>
                    <a:close/>
                    <a:moveTo>
                      <a:pt x="93846" y="469232"/>
                    </a:moveTo>
                    <a:cubicBezTo>
                      <a:pt x="93846" y="471638"/>
                      <a:pt x="93846" y="474044"/>
                      <a:pt x="93846" y="476451"/>
                    </a:cubicBezTo>
                    <a:cubicBezTo>
                      <a:pt x="93846" y="482466"/>
                      <a:pt x="93846" y="487279"/>
                      <a:pt x="93846" y="493295"/>
                    </a:cubicBezTo>
                    <a:lnTo>
                      <a:pt x="105878" y="493295"/>
                    </a:lnTo>
                    <a:lnTo>
                      <a:pt x="105878" y="469232"/>
                    </a:lnTo>
                    <a:lnTo>
                      <a:pt x="93846" y="469232"/>
                    </a:lnTo>
                    <a:lnTo>
                      <a:pt x="93846" y="469232"/>
                    </a:lnTo>
                    <a:close/>
                    <a:moveTo>
                      <a:pt x="93846" y="517358"/>
                    </a:moveTo>
                    <a:cubicBezTo>
                      <a:pt x="93846" y="518561"/>
                      <a:pt x="93846" y="518561"/>
                      <a:pt x="93846" y="519764"/>
                    </a:cubicBezTo>
                    <a:cubicBezTo>
                      <a:pt x="93846" y="526983"/>
                      <a:pt x="93846" y="534202"/>
                      <a:pt x="93846" y="540218"/>
                    </a:cubicBezTo>
                    <a:cubicBezTo>
                      <a:pt x="93846" y="540218"/>
                      <a:pt x="93846" y="540218"/>
                      <a:pt x="93846" y="541421"/>
                    </a:cubicBezTo>
                    <a:lnTo>
                      <a:pt x="105878" y="541421"/>
                    </a:lnTo>
                    <a:lnTo>
                      <a:pt x="105878" y="517358"/>
                    </a:lnTo>
                    <a:lnTo>
                      <a:pt x="93846" y="517358"/>
                    </a:lnTo>
                    <a:lnTo>
                      <a:pt x="93846" y="517358"/>
                    </a:lnTo>
                    <a:close/>
                    <a:moveTo>
                      <a:pt x="93846" y="565484"/>
                    </a:moveTo>
                    <a:cubicBezTo>
                      <a:pt x="93846" y="567891"/>
                      <a:pt x="93846" y="570297"/>
                      <a:pt x="93846" y="572703"/>
                    </a:cubicBezTo>
                    <a:cubicBezTo>
                      <a:pt x="93846" y="576313"/>
                      <a:pt x="93846" y="579922"/>
                      <a:pt x="93846" y="584735"/>
                    </a:cubicBezTo>
                    <a:cubicBezTo>
                      <a:pt x="93846" y="587141"/>
                      <a:pt x="93846" y="588344"/>
                      <a:pt x="93846" y="590751"/>
                    </a:cubicBezTo>
                    <a:lnTo>
                      <a:pt x="105878" y="590751"/>
                    </a:lnTo>
                    <a:lnTo>
                      <a:pt x="105878" y="566688"/>
                    </a:lnTo>
                    <a:lnTo>
                      <a:pt x="93846" y="565484"/>
                    </a:lnTo>
                    <a:lnTo>
                      <a:pt x="93846" y="565484"/>
                    </a:lnTo>
                    <a:close/>
                    <a:moveTo>
                      <a:pt x="93846" y="613611"/>
                    </a:moveTo>
                    <a:cubicBezTo>
                      <a:pt x="93846" y="616017"/>
                      <a:pt x="93846" y="617220"/>
                      <a:pt x="93846" y="619627"/>
                    </a:cubicBezTo>
                    <a:cubicBezTo>
                      <a:pt x="93846" y="623236"/>
                      <a:pt x="93846" y="625642"/>
                      <a:pt x="93846" y="629252"/>
                    </a:cubicBezTo>
                    <a:lnTo>
                      <a:pt x="93846" y="629252"/>
                    </a:lnTo>
                    <a:cubicBezTo>
                      <a:pt x="93846" y="629252"/>
                      <a:pt x="93846" y="629252"/>
                      <a:pt x="93846" y="629252"/>
                    </a:cubicBezTo>
                    <a:cubicBezTo>
                      <a:pt x="93846" y="631658"/>
                      <a:pt x="93846" y="635268"/>
                      <a:pt x="93846" y="637674"/>
                    </a:cubicBezTo>
                    <a:lnTo>
                      <a:pt x="105878" y="637674"/>
                    </a:lnTo>
                    <a:lnTo>
                      <a:pt x="105878" y="613611"/>
                    </a:lnTo>
                    <a:lnTo>
                      <a:pt x="93846" y="613611"/>
                    </a:lnTo>
                    <a:lnTo>
                      <a:pt x="93846" y="613611"/>
                    </a:lnTo>
                    <a:close/>
                    <a:moveTo>
                      <a:pt x="92643" y="661737"/>
                    </a:moveTo>
                    <a:cubicBezTo>
                      <a:pt x="92643" y="670159"/>
                      <a:pt x="92643" y="677378"/>
                      <a:pt x="92643" y="685800"/>
                    </a:cubicBezTo>
                    <a:lnTo>
                      <a:pt x="104675" y="685800"/>
                    </a:lnTo>
                    <a:lnTo>
                      <a:pt x="104675" y="661737"/>
                    </a:lnTo>
                    <a:lnTo>
                      <a:pt x="92643" y="661737"/>
                    </a:lnTo>
                    <a:lnTo>
                      <a:pt x="92643" y="661737"/>
                    </a:lnTo>
                    <a:close/>
                    <a:moveTo>
                      <a:pt x="92643" y="709863"/>
                    </a:moveTo>
                    <a:cubicBezTo>
                      <a:pt x="92643" y="718285"/>
                      <a:pt x="92643" y="725504"/>
                      <a:pt x="92643" y="733927"/>
                    </a:cubicBezTo>
                    <a:lnTo>
                      <a:pt x="104675" y="733927"/>
                    </a:lnTo>
                    <a:lnTo>
                      <a:pt x="104675" y="709863"/>
                    </a:lnTo>
                    <a:lnTo>
                      <a:pt x="92643" y="709863"/>
                    </a:lnTo>
                    <a:lnTo>
                      <a:pt x="92643" y="709863"/>
                    </a:lnTo>
                    <a:close/>
                    <a:moveTo>
                      <a:pt x="92643" y="757990"/>
                    </a:moveTo>
                    <a:cubicBezTo>
                      <a:pt x="92643" y="762802"/>
                      <a:pt x="92643" y="768818"/>
                      <a:pt x="92643" y="773631"/>
                    </a:cubicBezTo>
                    <a:cubicBezTo>
                      <a:pt x="92643" y="776037"/>
                      <a:pt x="92643" y="778443"/>
                      <a:pt x="92643" y="782053"/>
                    </a:cubicBezTo>
                    <a:lnTo>
                      <a:pt x="104675" y="782053"/>
                    </a:lnTo>
                    <a:lnTo>
                      <a:pt x="104675" y="757990"/>
                    </a:lnTo>
                    <a:lnTo>
                      <a:pt x="92643" y="757990"/>
                    </a:lnTo>
                    <a:lnTo>
                      <a:pt x="92643" y="757990"/>
                    </a:lnTo>
                    <a:close/>
                    <a:moveTo>
                      <a:pt x="91440" y="806116"/>
                    </a:moveTo>
                    <a:cubicBezTo>
                      <a:pt x="91440" y="807319"/>
                      <a:pt x="91440" y="808522"/>
                      <a:pt x="91440" y="810929"/>
                    </a:cubicBezTo>
                    <a:cubicBezTo>
                      <a:pt x="91440" y="810929"/>
                      <a:pt x="91440" y="810929"/>
                      <a:pt x="91440" y="810929"/>
                    </a:cubicBezTo>
                    <a:cubicBezTo>
                      <a:pt x="91440" y="810929"/>
                      <a:pt x="91440" y="812132"/>
                      <a:pt x="91440" y="812132"/>
                    </a:cubicBezTo>
                    <a:cubicBezTo>
                      <a:pt x="91440" y="812132"/>
                      <a:pt x="91440" y="812132"/>
                      <a:pt x="91440" y="813335"/>
                    </a:cubicBezTo>
                    <a:cubicBezTo>
                      <a:pt x="91440" y="813335"/>
                      <a:pt x="91440" y="813335"/>
                      <a:pt x="91440" y="813335"/>
                    </a:cubicBezTo>
                    <a:cubicBezTo>
                      <a:pt x="91440" y="819351"/>
                      <a:pt x="91440" y="825367"/>
                      <a:pt x="91440" y="830179"/>
                    </a:cubicBezTo>
                    <a:lnTo>
                      <a:pt x="103472" y="830179"/>
                    </a:lnTo>
                    <a:lnTo>
                      <a:pt x="103472" y="806116"/>
                    </a:lnTo>
                    <a:lnTo>
                      <a:pt x="91440" y="806116"/>
                    </a:lnTo>
                    <a:lnTo>
                      <a:pt x="91440" y="806116"/>
                    </a:lnTo>
                    <a:close/>
                    <a:moveTo>
                      <a:pt x="90237" y="854242"/>
                    </a:moveTo>
                    <a:cubicBezTo>
                      <a:pt x="90237" y="862664"/>
                      <a:pt x="90237" y="869883"/>
                      <a:pt x="90237" y="878306"/>
                    </a:cubicBezTo>
                    <a:lnTo>
                      <a:pt x="102268" y="878306"/>
                    </a:lnTo>
                    <a:lnTo>
                      <a:pt x="102268" y="854242"/>
                    </a:lnTo>
                    <a:lnTo>
                      <a:pt x="90237" y="854242"/>
                    </a:lnTo>
                    <a:lnTo>
                      <a:pt x="90237" y="854242"/>
                    </a:lnTo>
                    <a:close/>
                    <a:moveTo>
                      <a:pt x="90237" y="902369"/>
                    </a:moveTo>
                    <a:cubicBezTo>
                      <a:pt x="90237" y="902369"/>
                      <a:pt x="90237" y="902369"/>
                      <a:pt x="90237" y="902369"/>
                    </a:cubicBezTo>
                    <a:cubicBezTo>
                      <a:pt x="90237" y="903572"/>
                      <a:pt x="90237" y="903572"/>
                      <a:pt x="90237" y="904775"/>
                    </a:cubicBezTo>
                    <a:cubicBezTo>
                      <a:pt x="90237" y="905978"/>
                      <a:pt x="90237" y="905978"/>
                      <a:pt x="90237" y="907181"/>
                    </a:cubicBezTo>
                    <a:cubicBezTo>
                      <a:pt x="90237" y="907181"/>
                      <a:pt x="90237" y="908385"/>
                      <a:pt x="90237" y="908385"/>
                    </a:cubicBezTo>
                    <a:cubicBezTo>
                      <a:pt x="90237" y="908385"/>
                      <a:pt x="90237" y="909588"/>
                      <a:pt x="90237" y="909588"/>
                    </a:cubicBezTo>
                    <a:cubicBezTo>
                      <a:pt x="90237" y="910791"/>
                      <a:pt x="90237" y="910791"/>
                      <a:pt x="90237" y="911994"/>
                    </a:cubicBezTo>
                    <a:cubicBezTo>
                      <a:pt x="90237" y="911994"/>
                      <a:pt x="90237" y="911994"/>
                      <a:pt x="90237" y="911994"/>
                    </a:cubicBezTo>
                    <a:cubicBezTo>
                      <a:pt x="90237" y="916807"/>
                      <a:pt x="90237" y="921619"/>
                      <a:pt x="90237" y="926432"/>
                    </a:cubicBezTo>
                    <a:lnTo>
                      <a:pt x="102268" y="926432"/>
                    </a:lnTo>
                    <a:lnTo>
                      <a:pt x="102268" y="902369"/>
                    </a:lnTo>
                    <a:lnTo>
                      <a:pt x="90237" y="902369"/>
                    </a:lnTo>
                    <a:lnTo>
                      <a:pt x="90237" y="902369"/>
                    </a:lnTo>
                    <a:close/>
                    <a:moveTo>
                      <a:pt x="89034" y="950495"/>
                    </a:moveTo>
                    <a:cubicBezTo>
                      <a:pt x="89034" y="950495"/>
                      <a:pt x="89034" y="950495"/>
                      <a:pt x="89034" y="950495"/>
                    </a:cubicBezTo>
                    <a:cubicBezTo>
                      <a:pt x="89034" y="954104"/>
                      <a:pt x="89034" y="957714"/>
                      <a:pt x="89034" y="961324"/>
                    </a:cubicBezTo>
                    <a:cubicBezTo>
                      <a:pt x="89034" y="966136"/>
                      <a:pt x="89034" y="970949"/>
                      <a:pt x="89034" y="974558"/>
                    </a:cubicBezTo>
                    <a:lnTo>
                      <a:pt x="101065" y="974558"/>
                    </a:lnTo>
                    <a:lnTo>
                      <a:pt x="101065" y="950495"/>
                    </a:lnTo>
                    <a:lnTo>
                      <a:pt x="89034" y="950495"/>
                    </a:lnTo>
                    <a:lnTo>
                      <a:pt x="89034" y="950495"/>
                    </a:lnTo>
                    <a:close/>
                    <a:moveTo>
                      <a:pt x="87831" y="997418"/>
                    </a:moveTo>
                    <a:cubicBezTo>
                      <a:pt x="87831" y="998621"/>
                      <a:pt x="87831" y="998621"/>
                      <a:pt x="87831" y="997418"/>
                    </a:cubicBezTo>
                    <a:cubicBezTo>
                      <a:pt x="87831" y="1003434"/>
                      <a:pt x="87831" y="1009450"/>
                      <a:pt x="87831" y="1014262"/>
                    </a:cubicBezTo>
                    <a:cubicBezTo>
                      <a:pt x="87831" y="1016669"/>
                      <a:pt x="87831" y="1019075"/>
                      <a:pt x="87831" y="1021481"/>
                    </a:cubicBezTo>
                    <a:lnTo>
                      <a:pt x="99862" y="1021481"/>
                    </a:lnTo>
                    <a:lnTo>
                      <a:pt x="101065" y="997418"/>
                    </a:lnTo>
                    <a:lnTo>
                      <a:pt x="87831" y="997418"/>
                    </a:lnTo>
                    <a:lnTo>
                      <a:pt x="87831" y="997418"/>
                    </a:lnTo>
                    <a:close/>
                    <a:moveTo>
                      <a:pt x="86627" y="1045545"/>
                    </a:moveTo>
                    <a:cubicBezTo>
                      <a:pt x="86627" y="1053967"/>
                      <a:pt x="86627" y="1061186"/>
                      <a:pt x="85424" y="1069608"/>
                    </a:cubicBezTo>
                    <a:lnTo>
                      <a:pt x="97456" y="1069608"/>
                    </a:lnTo>
                    <a:lnTo>
                      <a:pt x="98659" y="1045545"/>
                    </a:lnTo>
                    <a:lnTo>
                      <a:pt x="86627" y="1045545"/>
                    </a:lnTo>
                    <a:lnTo>
                      <a:pt x="86627" y="1045545"/>
                    </a:lnTo>
                    <a:close/>
                    <a:moveTo>
                      <a:pt x="85424" y="1093671"/>
                    </a:moveTo>
                    <a:cubicBezTo>
                      <a:pt x="85424" y="1102093"/>
                      <a:pt x="85424" y="1109312"/>
                      <a:pt x="84221" y="1117734"/>
                    </a:cubicBezTo>
                    <a:lnTo>
                      <a:pt x="96253" y="1117734"/>
                    </a:lnTo>
                    <a:lnTo>
                      <a:pt x="97456" y="1093671"/>
                    </a:lnTo>
                    <a:lnTo>
                      <a:pt x="85424" y="1093671"/>
                    </a:lnTo>
                    <a:lnTo>
                      <a:pt x="85424" y="1093671"/>
                    </a:lnTo>
                    <a:close/>
                    <a:moveTo>
                      <a:pt x="83018" y="1141797"/>
                    </a:moveTo>
                    <a:cubicBezTo>
                      <a:pt x="83018" y="1147813"/>
                      <a:pt x="83018" y="1152626"/>
                      <a:pt x="83018" y="1158641"/>
                    </a:cubicBezTo>
                    <a:cubicBezTo>
                      <a:pt x="83018" y="1161048"/>
                      <a:pt x="83018" y="1163454"/>
                      <a:pt x="83018" y="1165860"/>
                    </a:cubicBezTo>
                    <a:lnTo>
                      <a:pt x="95050" y="1165860"/>
                    </a:lnTo>
                    <a:lnTo>
                      <a:pt x="96253" y="1141797"/>
                    </a:lnTo>
                    <a:lnTo>
                      <a:pt x="83018" y="1141797"/>
                    </a:lnTo>
                    <a:lnTo>
                      <a:pt x="83018" y="1141797"/>
                    </a:lnTo>
                    <a:close/>
                    <a:moveTo>
                      <a:pt x="81815" y="1189924"/>
                    </a:moveTo>
                    <a:cubicBezTo>
                      <a:pt x="81815" y="1197143"/>
                      <a:pt x="81815" y="1203158"/>
                      <a:pt x="80612" y="1210377"/>
                    </a:cubicBezTo>
                    <a:cubicBezTo>
                      <a:pt x="80612" y="1211580"/>
                      <a:pt x="80612" y="1212784"/>
                      <a:pt x="80612" y="1213987"/>
                    </a:cubicBezTo>
                    <a:lnTo>
                      <a:pt x="92643" y="1213987"/>
                    </a:lnTo>
                    <a:lnTo>
                      <a:pt x="93846" y="1189924"/>
                    </a:lnTo>
                    <a:lnTo>
                      <a:pt x="81815" y="1189924"/>
                    </a:lnTo>
                    <a:lnTo>
                      <a:pt x="81815" y="1189924"/>
                    </a:lnTo>
                    <a:close/>
                    <a:moveTo>
                      <a:pt x="79408" y="1238050"/>
                    </a:moveTo>
                    <a:cubicBezTo>
                      <a:pt x="79408" y="1241659"/>
                      <a:pt x="79408" y="1245269"/>
                      <a:pt x="79408" y="1248878"/>
                    </a:cubicBezTo>
                    <a:cubicBezTo>
                      <a:pt x="79408" y="1248878"/>
                      <a:pt x="79408" y="1248878"/>
                      <a:pt x="79408" y="1248878"/>
                    </a:cubicBezTo>
                    <a:cubicBezTo>
                      <a:pt x="79408" y="1248878"/>
                      <a:pt x="79408" y="1248878"/>
                      <a:pt x="79408" y="1248878"/>
                    </a:cubicBezTo>
                    <a:cubicBezTo>
                      <a:pt x="79408" y="1252488"/>
                      <a:pt x="79408" y="1256097"/>
                      <a:pt x="79408" y="1259707"/>
                    </a:cubicBezTo>
                    <a:cubicBezTo>
                      <a:pt x="79408" y="1259707"/>
                      <a:pt x="79408" y="1259707"/>
                      <a:pt x="79408" y="1259707"/>
                    </a:cubicBezTo>
                    <a:cubicBezTo>
                      <a:pt x="79408" y="1259707"/>
                      <a:pt x="79408" y="1259707"/>
                      <a:pt x="79408" y="1259707"/>
                    </a:cubicBezTo>
                    <a:cubicBezTo>
                      <a:pt x="79408" y="1259707"/>
                      <a:pt x="79408" y="1259707"/>
                      <a:pt x="79408" y="1259707"/>
                    </a:cubicBezTo>
                    <a:lnTo>
                      <a:pt x="91440" y="1259707"/>
                    </a:lnTo>
                    <a:lnTo>
                      <a:pt x="92643" y="1235644"/>
                    </a:lnTo>
                    <a:lnTo>
                      <a:pt x="79408" y="1238050"/>
                    </a:lnTo>
                    <a:lnTo>
                      <a:pt x="79408" y="1238050"/>
                    </a:lnTo>
                    <a:close/>
                    <a:moveTo>
                      <a:pt x="77002" y="1286176"/>
                    </a:moveTo>
                    <a:cubicBezTo>
                      <a:pt x="77002" y="1292192"/>
                      <a:pt x="75799" y="1298208"/>
                      <a:pt x="75799" y="1304224"/>
                    </a:cubicBezTo>
                    <a:cubicBezTo>
                      <a:pt x="75799" y="1306630"/>
                      <a:pt x="75799" y="1307833"/>
                      <a:pt x="75799" y="1310239"/>
                    </a:cubicBezTo>
                    <a:lnTo>
                      <a:pt x="87831" y="1311442"/>
                    </a:lnTo>
                    <a:cubicBezTo>
                      <a:pt x="87831" y="1303020"/>
                      <a:pt x="89034" y="1295802"/>
                      <a:pt x="89034" y="1287379"/>
                    </a:cubicBezTo>
                    <a:lnTo>
                      <a:pt x="77002" y="1286176"/>
                    </a:lnTo>
                    <a:lnTo>
                      <a:pt x="77002" y="1286176"/>
                    </a:lnTo>
                    <a:close/>
                    <a:moveTo>
                      <a:pt x="74596" y="1334303"/>
                    </a:moveTo>
                    <a:cubicBezTo>
                      <a:pt x="74596" y="1342725"/>
                      <a:pt x="73393" y="1349944"/>
                      <a:pt x="73393" y="1358366"/>
                    </a:cubicBezTo>
                    <a:lnTo>
                      <a:pt x="85424" y="1359569"/>
                    </a:lnTo>
                    <a:cubicBezTo>
                      <a:pt x="85424" y="1351147"/>
                      <a:pt x="86627" y="1343928"/>
                      <a:pt x="86627" y="1335506"/>
                    </a:cubicBezTo>
                    <a:lnTo>
                      <a:pt x="74596" y="1334303"/>
                    </a:lnTo>
                    <a:lnTo>
                      <a:pt x="74596" y="1334303"/>
                    </a:lnTo>
                    <a:close/>
                    <a:moveTo>
                      <a:pt x="72190" y="1382429"/>
                    </a:moveTo>
                    <a:cubicBezTo>
                      <a:pt x="72190" y="1390851"/>
                      <a:pt x="70986" y="1398070"/>
                      <a:pt x="70986" y="1406492"/>
                    </a:cubicBezTo>
                    <a:lnTo>
                      <a:pt x="83018" y="1407695"/>
                    </a:lnTo>
                    <a:cubicBezTo>
                      <a:pt x="83018" y="1399273"/>
                      <a:pt x="84221" y="1392054"/>
                      <a:pt x="84221" y="1383632"/>
                    </a:cubicBezTo>
                    <a:lnTo>
                      <a:pt x="72190" y="1382429"/>
                    </a:lnTo>
                    <a:lnTo>
                      <a:pt x="72190" y="1382429"/>
                    </a:lnTo>
                    <a:close/>
                    <a:moveTo>
                      <a:pt x="69783" y="1430555"/>
                    </a:moveTo>
                    <a:cubicBezTo>
                      <a:pt x="69783" y="1432962"/>
                      <a:pt x="69783" y="1435368"/>
                      <a:pt x="69783" y="1436571"/>
                    </a:cubicBezTo>
                    <a:lnTo>
                      <a:pt x="69783" y="1436571"/>
                    </a:lnTo>
                    <a:cubicBezTo>
                      <a:pt x="69783" y="1436571"/>
                      <a:pt x="69783" y="1436571"/>
                      <a:pt x="69783" y="1436571"/>
                    </a:cubicBezTo>
                    <a:cubicBezTo>
                      <a:pt x="69783" y="1436571"/>
                      <a:pt x="69783" y="1436571"/>
                      <a:pt x="69783" y="1436571"/>
                    </a:cubicBezTo>
                    <a:cubicBezTo>
                      <a:pt x="69783" y="1436571"/>
                      <a:pt x="69783" y="1436571"/>
                      <a:pt x="69783" y="1436571"/>
                    </a:cubicBezTo>
                    <a:cubicBezTo>
                      <a:pt x="69783" y="1436571"/>
                      <a:pt x="69783" y="1436571"/>
                      <a:pt x="69783" y="1437774"/>
                    </a:cubicBezTo>
                    <a:cubicBezTo>
                      <a:pt x="69783" y="1437774"/>
                      <a:pt x="69783" y="1437774"/>
                      <a:pt x="69783" y="1437774"/>
                    </a:cubicBezTo>
                    <a:cubicBezTo>
                      <a:pt x="69783" y="1442587"/>
                      <a:pt x="68580" y="1448603"/>
                      <a:pt x="68580" y="1453415"/>
                    </a:cubicBezTo>
                    <a:lnTo>
                      <a:pt x="80612" y="1454618"/>
                    </a:lnTo>
                    <a:cubicBezTo>
                      <a:pt x="80612" y="1446196"/>
                      <a:pt x="81815" y="1438977"/>
                      <a:pt x="81815" y="1430555"/>
                    </a:cubicBezTo>
                    <a:lnTo>
                      <a:pt x="69783" y="1430555"/>
                    </a:lnTo>
                    <a:lnTo>
                      <a:pt x="69783" y="1430555"/>
                    </a:lnTo>
                    <a:close/>
                    <a:moveTo>
                      <a:pt x="66174" y="1478682"/>
                    </a:moveTo>
                    <a:cubicBezTo>
                      <a:pt x="66174" y="1478682"/>
                      <a:pt x="66174" y="1478682"/>
                      <a:pt x="66174" y="1478682"/>
                    </a:cubicBezTo>
                    <a:cubicBezTo>
                      <a:pt x="66174" y="1478682"/>
                      <a:pt x="66174" y="1478682"/>
                      <a:pt x="66174" y="1478682"/>
                    </a:cubicBezTo>
                    <a:cubicBezTo>
                      <a:pt x="66174" y="1482291"/>
                      <a:pt x="66174" y="1485900"/>
                      <a:pt x="64971" y="1489510"/>
                    </a:cubicBezTo>
                    <a:cubicBezTo>
                      <a:pt x="64971" y="1489510"/>
                      <a:pt x="64971" y="1489510"/>
                      <a:pt x="64971" y="1489510"/>
                    </a:cubicBezTo>
                    <a:cubicBezTo>
                      <a:pt x="64971" y="1489510"/>
                      <a:pt x="64971" y="1489510"/>
                      <a:pt x="64971" y="1489510"/>
                    </a:cubicBezTo>
                    <a:cubicBezTo>
                      <a:pt x="64971" y="1494323"/>
                      <a:pt x="63767" y="1497932"/>
                      <a:pt x="63767" y="1502745"/>
                    </a:cubicBezTo>
                    <a:lnTo>
                      <a:pt x="75799" y="1503948"/>
                    </a:lnTo>
                    <a:cubicBezTo>
                      <a:pt x="77002" y="1495526"/>
                      <a:pt x="77002" y="1488307"/>
                      <a:pt x="78205" y="1479885"/>
                    </a:cubicBezTo>
                    <a:lnTo>
                      <a:pt x="66174" y="1478682"/>
                    </a:lnTo>
                    <a:lnTo>
                      <a:pt x="66174" y="1478682"/>
                    </a:lnTo>
                    <a:close/>
                    <a:moveTo>
                      <a:pt x="61361" y="1526808"/>
                    </a:moveTo>
                    <a:cubicBezTo>
                      <a:pt x="61361" y="1528011"/>
                      <a:pt x="61361" y="1529214"/>
                      <a:pt x="61361" y="1529214"/>
                    </a:cubicBezTo>
                    <a:cubicBezTo>
                      <a:pt x="61361" y="1531620"/>
                      <a:pt x="61361" y="1534027"/>
                      <a:pt x="60158" y="1536433"/>
                    </a:cubicBezTo>
                    <a:cubicBezTo>
                      <a:pt x="60158" y="1536433"/>
                      <a:pt x="60158" y="1536433"/>
                      <a:pt x="60158" y="1536433"/>
                    </a:cubicBezTo>
                    <a:cubicBezTo>
                      <a:pt x="60158" y="1536433"/>
                      <a:pt x="60158" y="1536433"/>
                      <a:pt x="60158" y="1536433"/>
                    </a:cubicBezTo>
                    <a:cubicBezTo>
                      <a:pt x="60158" y="1536433"/>
                      <a:pt x="60158" y="1536433"/>
                      <a:pt x="60158" y="1536433"/>
                    </a:cubicBezTo>
                    <a:cubicBezTo>
                      <a:pt x="60158" y="1536433"/>
                      <a:pt x="60158" y="1536433"/>
                      <a:pt x="60158" y="1536433"/>
                    </a:cubicBezTo>
                    <a:cubicBezTo>
                      <a:pt x="60158" y="1541246"/>
                      <a:pt x="58955" y="1546058"/>
                      <a:pt x="58955" y="1550871"/>
                    </a:cubicBezTo>
                    <a:lnTo>
                      <a:pt x="70986" y="1552074"/>
                    </a:lnTo>
                    <a:cubicBezTo>
                      <a:pt x="72190" y="1543652"/>
                      <a:pt x="72190" y="1536433"/>
                      <a:pt x="73393" y="1528011"/>
                    </a:cubicBezTo>
                    <a:lnTo>
                      <a:pt x="61361" y="1526808"/>
                    </a:lnTo>
                    <a:lnTo>
                      <a:pt x="61361" y="1526808"/>
                    </a:lnTo>
                    <a:close/>
                    <a:moveTo>
                      <a:pt x="57752" y="1574934"/>
                    </a:moveTo>
                    <a:cubicBezTo>
                      <a:pt x="57752" y="1576137"/>
                      <a:pt x="57752" y="1577341"/>
                      <a:pt x="57752" y="1579747"/>
                    </a:cubicBezTo>
                    <a:cubicBezTo>
                      <a:pt x="57752" y="1579747"/>
                      <a:pt x="57752" y="1579747"/>
                      <a:pt x="57752" y="1579747"/>
                    </a:cubicBezTo>
                    <a:cubicBezTo>
                      <a:pt x="57752" y="1579747"/>
                      <a:pt x="57752" y="1579747"/>
                      <a:pt x="57752" y="1579747"/>
                    </a:cubicBezTo>
                    <a:cubicBezTo>
                      <a:pt x="57752" y="1579747"/>
                      <a:pt x="57752" y="1579747"/>
                      <a:pt x="57752" y="1579747"/>
                    </a:cubicBezTo>
                    <a:lnTo>
                      <a:pt x="57752" y="1579747"/>
                    </a:lnTo>
                    <a:cubicBezTo>
                      <a:pt x="56548" y="1585763"/>
                      <a:pt x="56548" y="1591778"/>
                      <a:pt x="55345" y="1598997"/>
                    </a:cubicBezTo>
                    <a:lnTo>
                      <a:pt x="67377" y="1600200"/>
                    </a:lnTo>
                    <a:cubicBezTo>
                      <a:pt x="68580" y="1591778"/>
                      <a:pt x="68580" y="1584560"/>
                      <a:pt x="69783" y="1576137"/>
                    </a:cubicBezTo>
                    <a:lnTo>
                      <a:pt x="57752" y="1574934"/>
                    </a:lnTo>
                    <a:lnTo>
                      <a:pt x="57752" y="1574934"/>
                    </a:lnTo>
                    <a:close/>
                    <a:moveTo>
                      <a:pt x="51736" y="1621857"/>
                    </a:moveTo>
                    <a:cubicBezTo>
                      <a:pt x="51736" y="1623061"/>
                      <a:pt x="51736" y="1625467"/>
                      <a:pt x="51736" y="1626670"/>
                    </a:cubicBezTo>
                    <a:cubicBezTo>
                      <a:pt x="51736" y="1626670"/>
                      <a:pt x="51736" y="1626670"/>
                      <a:pt x="51736" y="1626670"/>
                    </a:cubicBezTo>
                    <a:cubicBezTo>
                      <a:pt x="51736" y="1626670"/>
                      <a:pt x="51736" y="1626670"/>
                      <a:pt x="51736" y="1626670"/>
                    </a:cubicBezTo>
                    <a:cubicBezTo>
                      <a:pt x="50533" y="1632686"/>
                      <a:pt x="50533" y="1638702"/>
                      <a:pt x="49330" y="1644717"/>
                    </a:cubicBezTo>
                    <a:cubicBezTo>
                      <a:pt x="49330" y="1644717"/>
                      <a:pt x="49330" y="1645921"/>
                      <a:pt x="49330" y="1645921"/>
                    </a:cubicBezTo>
                    <a:lnTo>
                      <a:pt x="61361" y="1647124"/>
                    </a:lnTo>
                    <a:cubicBezTo>
                      <a:pt x="62564" y="1638702"/>
                      <a:pt x="63767" y="1631483"/>
                      <a:pt x="64971" y="1623061"/>
                    </a:cubicBezTo>
                    <a:lnTo>
                      <a:pt x="51736" y="1621857"/>
                    </a:lnTo>
                    <a:lnTo>
                      <a:pt x="51736" y="1621857"/>
                    </a:lnTo>
                    <a:close/>
                    <a:moveTo>
                      <a:pt x="45720" y="1669984"/>
                    </a:moveTo>
                    <a:cubicBezTo>
                      <a:pt x="45720" y="1672390"/>
                      <a:pt x="45720" y="1673593"/>
                      <a:pt x="44517" y="1675999"/>
                    </a:cubicBezTo>
                    <a:cubicBezTo>
                      <a:pt x="43314" y="1680812"/>
                      <a:pt x="43314" y="1685625"/>
                      <a:pt x="42111" y="1689234"/>
                    </a:cubicBezTo>
                    <a:cubicBezTo>
                      <a:pt x="42111" y="1689234"/>
                      <a:pt x="42111" y="1689234"/>
                      <a:pt x="42111" y="1689234"/>
                    </a:cubicBezTo>
                    <a:cubicBezTo>
                      <a:pt x="42111" y="1689234"/>
                      <a:pt x="42111" y="1689234"/>
                      <a:pt x="42111" y="1689234"/>
                    </a:cubicBezTo>
                    <a:cubicBezTo>
                      <a:pt x="42111" y="1690437"/>
                      <a:pt x="42111" y="1691641"/>
                      <a:pt x="40907" y="1692844"/>
                    </a:cubicBezTo>
                    <a:lnTo>
                      <a:pt x="52939" y="1695250"/>
                    </a:lnTo>
                    <a:cubicBezTo>
                      <a:pt x="54142" y="1688031"/>
                      <a:pt x="55345" y="1679609"/>
                      <a:pt x="56548" y="1671187"/>
                    </a:cubicBezTo>
                    <a:lnTo>
                      <a:pt x="45720" y="1669984"/>
                    </a:lnTo>
                    <a:lnTo>
                      <a:pt x="45720" y="1669984"/>
                    </a:lnTo>
                    <a:close/>
                    <a:moveTo>
                      <a:pt x="37298" y="1718110"/>
                    </a:moveTo>
                    <a:cubicBezTo>
                      <a:pt x="36095" y="1724126"/>
                      <a:pt x="34892" y="1728939"/>
                      <a:pt x="33688" y="1733751"/>
                    </a:cubicBezTo>
                    <a:cubicBezTo>
                      <a:pt x="33688" y="1733751"/>
                      <a:pt x="33688" y="1733751"/>
                      <a:pt x="33688" y="1733751"/>
                    </a:cubicBezTo>
                    <a:cubicBezTo>
                      <a:pt x="33688" y="1733751"/>
                      <a:pt x="33688" y="1733751"/>
                      <a:pt x="33688" y="1733751"/>
                    </a:cubicBezTo>
                    <a:cubicBezTo>
                      <a:pt x="33688" y="1736157"/>
                      <a:pt x="32485" y="1738564"/>
                      <a:pt x="32485" y="1740970"/>
                    </a:cubicBezTo>
                    <a:lnTo>
                      <a:pt x="44517" y="1743376"/>
                    </a:lnTo>
                    <a:cubicBezTo>
                      <a:pt x="45720" y="1736157"/>
                      <a:pt x="48126" y="1727735"/>
                      <a:pt x="49330" y="1719313"/>
                    </a:cubicBezTo>
                    <a:lnTo>
                      <a:pt x="37298" y="1718110"/>
                    </a:lnTo>
                    <a:lnTo>
                      <a:pt x="37298" y="1718110"/>
                    </a:lnTo>
                    <a:close/>
                    <a:moveTo>
                      <a:pt x="26469" y="1765033"/>
                    </a:moveTo>
                    <a:cubicBezTo>
                      <a:pt x="25266" y="1771049"/>
                      <a:pt x="22860" y="1775862"/>
                      <a:pt x="21657" y="1781877"/>
                    </a:cubicBezTo>
                    <a:lnTo>
                      <a:pt x="21657" y="1781877"/>
                    </a:lnTo>
                    <a:cubicBezTo>
                      <a:pt x="21657" y="1781877"/>
                      <a:pt x="21657" y="1781877"/>
                      <a:pt x="21657" y="1781877"/>
                    </a:cubicBezTo>
                    <a:lnTo>
                      <a:pt x="21657" y="1781877"/>
                    </a:lnTo>
                    <a:cubicBezTo>
                      <a:pt x="21657" y="1781877"/>
                      <a:pt x="21657" y="1781877"/>
                      <a:pt x="21657" y="1781877"/>
                    </a:cubicBezTo>
                    <a:cubicBezTo>
                      <a:pt x="21657" y="1781877"/>
                      <a:pt x="21657" y="1781877"/>
                      <a:pt x="21657" y="1781877"/>
                    </a:cubicBezTo>
                    <a:cubicBezTo>
                      <a:pt x="21657" y="1781877"/>
                      <a:pt x="21657" y="1781877"/>
                      <a:pt x="21657" y="1781877"/>
                    </a:cubicBezTo>
                    <a:cubicBezTo>
                      <a:pt x="21657" y="1781877"/>
                      <a:pt x="21657" y="1781877"/>
                      <a:pt x="21657" y="1781877"/>
                    </a:cubicBezTo>
                    <a:cubicBezTo>
                      <a:pt x="21657" y="1781877"/>
                      <a:pt x="21657" y="1781877"/>
                      <a:pt x="21657" y="1781877"/>
                    </a:cubicBezTo>
                    <a:cubicBezTo>
                      <a:pt x="20454" y="1784284"/>
                      <a:pt x="20454" y="1785487"/>
                      <a:pt x="19251" y="1787893"/>
                    </a:cubicBezTo>
                    <a:lnTo>
                      <a:pt x="30079" y="1791503"/>
                    </a:lnTo>
                    <a:cubicBezTo>
                      <a:pt x="32485" y="1784284"/>
                      <a:pt x="34892" y="1775862"/>
                      <a:pt x="37298" y="1767440"/>
                    </a:cubicBezTo>
                    <a:lnTo>
                      <a:pt x="26469" y="1765033"/>
                    </a:lnTo>
                    <a:lnTo>
                      <a:pt x="26469" y="1765033"/>
                    </a:lnTo>
                    <a:close/>
                    <a:moveTo>
                      <a:pt x="10828" y="1809550"/>
                    </a:moveTo>
                    <a:cubicBezTo>
                      <a:pt x="9625" y="1810753"/>
                      <a:pt x="9625" y="1811956"/>
                      <a:pt x="8422" y="1813160"/>
                    </a:cubicBezTo>
                    <a:lnTo>
                      <a:pt x="8422" y="1813160"/>
                    </a:lnTo>
                    <a:cubicBezTo>
                      <a:pt x="8422" y="1813160"/>
                      <a:pt x="8422" y="1813160"/>
                      <a:pt x="8422" y="1813160"/>
                    </a:cubicBezTo>
                    <a:lnTo>
                      <a:pt x="8422" y="1813160"/>
                    </a:lnTo>
                    <a:cubicBezTo>
                      <a:pt x="8422" y="1813160"/>
                      <a:pt x="8422" y="1813160"/>
                      <a:pt x="8422" y="1813160"/>
                    </a:cubicBezTo>
                    <a:lnTo>
                      <a:pt x="8422" y="1813160"/>
                    </a:lnTo>
                    <a:cubicBezTo>
                      <a:pt x="8422" y="1813160"/>
                      <a:pt x="8422" y="1813160"/>
                      <a:pt x="8422" y="1813160"/>
                    </a:cubicBezTo>
                    <a:lnTo>
                      <a:pt x="8422" y="1813160"/>
                    </a:lnTo>
                    <a:cubicBezTo>
                      <a:pt x="8422" y="1813160"/>
                      <a:pt x="8422" y="1813160"/>
                      <a:pt x="8422" y="1813160"/>
                    </a:cubicBezTo>
                    <a:lnTo>
                      <a:pt x="8422" y="1813160"/>
                    </a:lnTo>
                    <a:cubicBezTo>
                      <a:pt x="8422" y="1813160"/>
                      <a:pt x="8422" y="1813160"/>
                      <a:pt x="8422" y="1813160"/>
                    </a:cubicBezTo>
                    <a:lnTo>
                      <a:pt x="8422" y="1813160"/>
                    </a:lnTo>
                    <a:cubicBezTo>
                      <a:pt x="8422" y="1813160"/>
                      <a:pt x="8422" y="1813160"/>
                      <a:pt x="8422" y="1813160"/>
                    </a:cubicBezTo>
                    <a:lnTo>
                      <a:pt x="8422" y="1813160"/>
                    </a:lnTo>
                    <a:cubicBezTo>
                      <a:pt x="8422" y="1813160"/>
                      <a:pt x="8422" y="1813160"/>
                      <a:pt x="8422" y="1813160"/>
                    </a:cubicBezTo>
                    <a:lnTo>
                      <a:pt x="8422" y="1813160"/>
                    </a:lnTo>
                    <a:cubicBezTo>
                      <a:pt x="8422" y="1813160"/>
                      <a:pt x="8422" y="1813160"/>
                      <a:pt x="8422" y="1813160"/>
                    </a:cubicBezTo>
                    <a:lnTo>
                      <a:pt x="8422" y="1813160"/>
                    </a:lnTo>
                    <a:cubicBezTo>
                      <a:pt x="8422" y="1813160"/>
                      <a:pt x="8422" y="1813160"/>
                      <a:pt x="8422" y="1813160"/>
                    </a:cubicBezTo>
                    <a:cubicBezTo>
                      <a:pt x="8422" y="1813160"/>
                      <a:pt x="8422" y="1813160"/>
                      <a:pt x="8422" y="1813160"/>
                    </a:cubicBezTo>
                    <a:cubicBezTo>
                      <a:pt x="8422" y="1813160"/>
                      <a:pt x="8422" y="1813160"/>
                      <a:pt x="8422" y="1813160"/>
                    </a:cubicBezTo>
                    <a:cubicBezTo>
                      <a:pt x="8422" y="1813160"/>
                      <a:pt x="8422" y="1813160"/>
                      <a:pt x="8422" y="1813160"/>
                    </a:cubicBezTo>
                    <a:cubicBezTo>
                      <a:pt x="8422" y="1813160"/>
                      <a:pt x="8422" y="1813160"/>
                      <a:pt x="8422" y="1813160"/>
                    </a:cubicBezTo>
                    <a:cubicBezTo>
                      <a:pt x="8422" y="1813160"/>
                      <a:pt x="8422" y="1813160"/>
                      <a:pt x="8422" y="1813160"/>
                    </a:cubicBezTo>
                    <a:cubicBezTo>
                      <a:pt x="8422" y="1813160"/>
                      <a:pt x="8422" y="1813160"/>
                      <a:pt x="8422" y="1813160"/>
                    </a:cubicBezTo>
                    <a:cubicBezTo>
                      <a:pt x="8422" y="1813160"/>
                      <a:pt x="8422" y="1813160"/>
                      <a:pt x="8422" y="1813160"/>
                    </a:cubicBezTo>
                    <a:cubicBezTo>
                      <a:pt x="8422" y="1813160"/>
                      <a:pt x="8422" y="1813160"/>
                      <a:pt x="8422" y="1813160"/>
                    </a:cubicBezTo>
                    <a:cubicBezTo>
                      <a:pt x="8422" y="1813160"/>
                      <a:pt x="8422" y="1813160"/>
                      <a:pt x="8422" y="1813160"/>
                    </a:cubicBezTo>
                    <a:cubicBezTo>
                      <a:pt x="8422" y="1813160"/>
                      <a:pt x="8422" y="1813160"/>
                      <a:pt x="8422" y="1813160"/>
                    </a:cubicBezTo>
                    <a:cubicBezTo>
                      <a:pt x="8422" y="1813160"/>
                      <a:pt x="8422" y="1813160"/>
                      <a:pt x="8422" y="1813160"/>
                    </a:cubicBezTo>
                    <a:cubicBezTo>
                      <a:pt x="8422" y="1813160"/>
                      <a:pt x="8422" y="1813160"/>
                      <a:pt x="8422" y="1813160"/>
                    </a:cubicBezTo>
                    <a:cubicBezTo>
                      <a:pt x="8422" y="1813160"/>
                      <a:pt x="8422" y="1813160"/>
                      <a:pt x="8422" y="1813160"/>
                    </a:cubicBezTo>
                    <a:cubicBezTo>
                      <a:pt x="8422" y="1813160"/>
                      <a:pt x="8422" y="1813160"/>
                      <a:pt x="8422" y="1813160"/>
                    </a:cubicBezTo>
                    <a:cubicBezTo>
                      <a:pt x="6016" y="1817972"/>
                      <a:pt x="3609" y="1820378"/>
                      <a:pt x="0" y="1823988"/>
                    </a:cubicBezTo>
                    <a:lnTo>
                      <a:pt x="0" y="1823988"/>
                    </a:lnTo>
                    <a:lnTo>
                      <a:pt x="0" y="1823988"/>
                    </a:lnTo>
                    <a:lnTo>
                      <a:pt x="0" y="1823988"/>
                    </a:lnTo>
                    <a:lnTo>
                      <a:pt x="0" y="1823988"/>
                    </a:lnTo>
                    <a:lnTo>
                      <a:pt x="0" y="1823988"/>
                    </a:lnTo>
                    <a:lnTo>
                      <a:pt x="0" y="1823988"/>
                    </a:lnTo>
                    <a:lnTo>
                      <a:pt x="0" y="1823988"/>
                    </a:lnTo>
                    <a:lnTo>
                      <a:pt x="0" y="1823988"/>
                    </a:lnTo>
                    <a:lnTo>
                      <a:pt x="15641" y="1823988"/>
                    </a:lnTo>
                    <a:cubicBezTo>
                      <a:pt x="18047" y="1821582"/>
                      <a:pt x="19251" y="1817972"/>
                      <a:pt x="21657" y="1814363"/>
                    </a:cubicBezTo>
                    <a:lnTo>
                      <a:pt x="10828" y="1809550"/>
                    </a:lnTo>
                    <a:lnTo>
                      <a:pt x="10828" y="1809550"/>
                    </a:lnTo>
                    <a:close/>
                    <a:moveTo>
                      <a:pt x="52939" y="1811956"/>
                    </a:moveTo>
                    <a:lnTo>
                      <a:pt x="28876" y="1811956"/>
                    </a:lnTo>
                    <a:lnTo>
                      <a:pt x="28876" y="1823988"/>
                    </a:lnTo>
                    <a:lnTo>
                      <a:pt x="52939" y="1823988"/>
                    </a:lnTo>
                    <a:lnTo>
                      <a:pt x="52939" y="1811956"/>
                    </a:lnTo>
                    <a:lnTo>
                      <a:pt x="52939" y="1811956"/>
                    </a:lnTo>
                    <a:close/>
                    <a:moveTo>
                      <a:pt x="101065" y="1811956"/>
                    </a:moveTo>
                    <a:lnTo>
                      <a:pt x="77002" y="1811956"/>
                    </a:lnTo>
                    <a:lnTo>
                      <a:pt x="77002" y="1823988"/>
                    </a:lnTo>
                    <a:lnTo>
                      <a:pt x="101065" y="1823988"/>
                    </a:lnTo>
                    <a:lnTo>
                      <a:pt x="101065" y="1811956"/>
                    </a:lnTo>
                    <a:lnTo>
                      <a:pt x="101065" y="1811956"/>
                    </a:lnTo>
                    <a:close/>
                    <a:moveTo>
                      <a:pt x="149192" y="1810753"/>
                    </a:moveTo>
                    <a:lnTo>
                      <a:pt x="125128" y="1810753"/>
                    </a:lnTo>
                    <a:lnTo>
                      <a:pt x="125128" y="1822785"/>
                    </a:lnTo>
                    <a:lnTo>
                      <a:pt x="149192" y="1822785"/>
                    </a:lnTo>
                    <a:lnTo>
                      <a:pt x="149192" y="1810753"/>
                    </a:lnTo>
                    <a:lnTo>
                      <a:pt x="149192" y="1810753"/>
                    </a:lnTo>
                    <a:close/>
                    <a:moveTo>
                      <a:pt x="197318" y="1809550"/>
                    </a:moveTo>
                    <a:lnTo>
                      <a:pt x="173255" y="1809550"/>
                    </a:lnTo>
                    <a:lnTo>
                      <a:pt x="173255" y="1821582"/>
                    </a:lnTo>
                    <a:lnTo>
                      <a:pt x="197318" y="1821582"/>
                    </a:lnTo>
                    <a:lnTo>
                      <a:pt x="197318" y="1809550"/>
                    </a:lnTo>
                    <a:lnTo>
                      <a:pt x="197318" y="1809550"/>
                    </a:lnTo>
                    <a:close/>
                    <a:moveTo>
                      <a:pt x="245444" y="1809550"/>
                    </a:moveTo>
                    <a:lnTo>
                      <a:pt x="221381" y="1809550"/>
                    </a:lnTo>
                    <a:lnTo>
                      <a:pt x="221381" y="1821582"/>
                    </a:lnTo>
                    <a:lnTo>
                      <a:pt x="245444" y="1821582"/>
                    </a:lnTo>
                    <a:lnTo>
                      <a:pt x="245444" y="1809550"/>
                    </a:lnTo>
                    <a:lnTo>
                      <a:pt x="245444" y="1809550"/>
                    </a:lnTo>
                    <a:close/>
                    <a:moveTo>
                      <a:pt x="293571" y="1808347"/>
                    </a:moveTo>
                    <a:lnTo>
                      <a:pt x="269508" y="1808347"/>
                    </a:lnTo>
                    <a:lnTo>
                      <a:pt x="269508" y="1820378"/>
                    </a:lnTo>
                    <a:lnTo>
                      <a:pt x="293571" y="1820378"/>
                    </a:lnTo>
                    <a:lnTo>
                      <a:pt x="293571" y="1808347"/>
                    </a:lnTo>
                    <a:lnTo>
                      <a:pt x="293571" y="1808347"/>
                    </a:lnTo>
                    <a:close/>
                    <a:moveTo>
                      <a:pt x="341697" y="1807144"/>
                    </a:moveTo>
                    <a:lnTo>
                      <a:pt x="317634" y="1807144"/>
                    </a:lnTo>
                    <a:lnTo>
                      <a:pt x="317634" y="1819175"/>
                    </a:lnTo>
                    <a:lnTo>
                      <a:pt x="341697" y="1819175"/>
                    </a:lnTo>
                    <a:lnTo>
                      <a:pt x="341697" y="1807144"/>
                    </a:lnTo>
                    <a:lnTo>
                      <a:pt x="341697" y="1807144"/>
                    </a:lnTo>
                    <a:close/>
                    <a:moveTo>
                      <a:pt x="389823" y="1807144"/>
                    </a:moveTo>
                    <a:lnTo>
                      <a:pt x="365760" y="1807144"/>
                    </a:lnTo>
                    <a:lnTo>
                      <a:pt x="365760" y="1819175"/>
                    </a:lnTo>
                    <a:lnTo>
                      <a:pt x="365760" y="1819175"/>
                    </a:lnTo>
                    <a:cubicBezTo>
                      <a:pt x="365760" y="1819175"/>
                      <a:pt x="365760" y="1819175"/>
                      <a:pt x="365760" y="1819175"/>
                    </a:cubicBezTo>
                    <a:lnTo>
                      <a:pt x="365760" y="1819175"/>
                    </a:lnTo>
                    <a:lnTo>
                      <a:pt x="365760" y="1819175"/>
                    </a:lnTo>
                    <a:lnTo>
                      <a:pt x="365760" y="1819175"/>
                    </a:lnTo>
                    <a:cubicBezTo>
                      <a:pt x="365760" y="1819175"/>
                      <a:pt x="365760" y="1819175"/>
                      <a:pt x="365760" y="1819175"/>
                    </a:cubicBezTo>
                    <a:lnTo>
                      <a:pt x="365760" y="1819175"/>
                    </a:lnTo>
                    <a:lnTo>
                      <a:pt x="365760" y="1819175"/>
                    </a:lnTo>
                    <a:lnTo>
                      <a:pt x="365760" y="1819175"/>
                    </a:lnTo>
                    <a:cubicBezTo>
                      <a:pt x="365760" y="1819175"/>
                      <a:pt x="365760" y="1819175"/>
                      <a:pt x="365760" y="1819175"/>
                    </a:cubicBezTo>
                    <a:lnTo>
                      <a:pt x="365760" y="1819175"/>
                    </a:lnTo>
                    <a:cubicBezTo>
                      <a:pt x="365760" y="1819175"/>
                      <a:pt x="365760" y="1819175"/>
                      <a:pt x="365760" y="1819175"/>
                    </a:cubicBezTo>
                    <a:lnTo>
                      <a:pt x="365760" y="1819175"/>
                    </a:lnTo>
                    <a:lnTo>
                      <a:pt x="365760" y="1819175"/>
                    </a:lnTo>
                    <a:lnTo>
                      <a:pt x="365760" y="1819175"/>
                    </a:lnTo>
                    <a:cubicBezTo>
                      <a:pt x="365760" y="1819175"/>
                      <a:pt x="365760" y="1819175"/>
                      <a:pt x="365760" y="1819175"/>
                    </a:cubicBezTo>
                    <a:lnTo>
                      <a:pt x="365760" y="1819175"/>
                    </a:lnTo>
                    <a:cubicBezTo>
                      <a:pt x="365760" y="1819175"/>
                      <a:pt x="365760" y="1819175"/>
                      <a:pt x="365760" y="1819175"/>
                    </a:cubicBezTo>
                    <a:lnTo>
                      <a:pt x="365760" y="1819175"/>
                    </a:lnTo>
                    <a:cubicBezTo>
                      <a:pt x="365760" y="1819175"/>
                      <a:pt x="365760" y="1819175"/>
                      <a:pt x="365760" y="1819175"/>
                    </a:cubicBezTo>
                    <a:lnTo>
                      <a:pt x="365760" y="1819175"/>
                    </a:lnTo>
                    <a:cubicBezTo>
                      <a:pt x="365760" y="1819175"/>
                      <a:pt x="365760" y="1819175"/>
                      <a:pt x="365760" y="1819175"/>
                    </a:cubicBezTo>
                    <a:lnTo>
                      <a:pt x="365760" y="1819175"/>
                    </a:lnTo>
                    <a:cubicBezTo>
                      <a:pt x="365760" y="1819175"/>
                      <a:pt x="365760" y="1819175"/>
                      <a:pt x="365760" y="1819175"/>
                    </a:cubicBezTo>
                    <a:lnTo>
                      <a:pt x="365760" y="1819175"/>
                    </a:lnTo>
                    <a:cubicBezTo>
                      <a:pt x="365760" y="1819175"/>
                      <a:pt x="365760" y="1819175"/>
                      <a:pt x="365760" y="1819175"/>
                    </a:cubicBezTo>
                    <a:lnTo>
                      <a:pt x="365760" y="1819175"/>
                    </a:lnTo>
                    <a:cubicBezTo>
                      <a:pt x="365760" y="1819175"/>
                      <a:pt x="365760" y="1819175"/>
                      <a:pt x="365760" y="1819175"/>
                    </a:cubicBezTo>
                    <a:lnTo>
                      <a:pt x="365760" y="1819175"/>
                    </a:lnTo>
                    <a:cubicBezTo>
                      <a:pt x="365760" y="1819175"/>
                      <a:pt x="365760" y="1819175"/>
                      <a:pt x="365760" y="1819175"/>
                    </a:cubicBezTo>
                    <a:lnTo>
                      <a:pt x="365760" y="1819175"/>
                    </a:lnTo>
                    <a:cubicBezTo>
                      <a:pt x="365760" y="1819175"/>
                      <a:pt x="365760" y="1819175"/>
                      <a:pt x="365760" y="1819175"/>
                    </a:cubicBezTo>
                    <a:lnTo>
                      <a:pt x="365760" y="1819175"/>
                    </a:lnTo>
                    <a:cubicBezTo>
                      <a:pt x="365760" y="1819175"/>
                      <a:pt x="365760" y="1819175"/>
                      <a:pt x="365760" y="1819175"/>
                    </a:cubicBezTo>
                    <a:lnTo>
                      <a:pt x="365760" y="1819175"/>
                    </a:lnTo>
                    <a:cubicBezTo>
                      <a:pt x="365760" y="1819175"/>
                      <a:pt x="365760" y="1819175"/>
                      <a:pt x="365760" y="1819175"/>
                    </a:cubicBezTo>
                    <a:lnTo>
                      <a:pt x="365760" y="1819175"/>
                    </a:lnTo>
                    <a:cubicBezTo>
                      <a:pt x="365760" y="1819175"/>
                      <a:pt x="365760" y="1819175"/>
                      <a:pt x="365760" y="1819175"/>
                    </a:cubicBezTo>
                    <a:lnTo>
                      <a:pt x="365760" y="1819175"/>
                    </a:lnTo>
                    <a:cubicBezTo>
                      <a:pt x="370573" y="1819175"/>
                      <a:pt x="388620" y="1819175"/>
                      <a:pt x="388620" y="1819175"/>
                    </a:cubicBezTo>
                    <a:lnTo>
                      <a:pt x="389823" y="1807144"/>
                    </a:lnTo>
                    <a:lnTo>
                      <a:pt x="389823" y="1807144"/>
                    </a:lnTo>
                    <a:close/>
                    <a:moveTo>
                      <a:pt x="437950" y="1805941"/>
                    </a:moveTo>
                    <a:lnTo>
                      <a:pt x="413887" y="1805941"/>
                    </a:lnTo>
                    <a:lnTo>
                      <a:pt x="413887" y="1817972"/>
                    </a:lnTo>
                    <a:cubicBezTo>
                      <a:pt x="413887" y="1817972"/>
                      <a:pt x="422309" y="1817972"/>
                      <a:pt x="429528" y="1817972"/>
                    </a:cubicBezTo>
                    <a:lnTo>
                      <a:pt x="437950" y="1817972"/>
                    </a:lnTo>
                    <a:lnTo>
                      <a:pt x="437950" y="1805941"/>
                    </a:lnTo>
                    <a:lnTo>
                      <a:pt x="437950" y="1805941"/>
                    </a:lnTo>
                    <a:close/>
                    <a:moveTo>
                      <a:pt x="486076" y="1804737"/>
                    </a:moveTo>
                    <a:lnTo>
                      <a:pt x="462013" y="1804737"/>
                    </a:lnTo>
                    <a:lnTo>
                      <a:pt x="462013" y="1816769"/>
                    </a:lnTo>
                    <a:lnTo>
                      <a:pt x="465622" y="1816769"/>
                    </a:lnTo>
                    <a:cubicBezTo>
                      <a:pt x="465622" y="1816769"/>
                      <a:pt x="465622" y="1816769"/>
                      <a:pt x="465622" y="1816769"/>
                    </a:cubicBezTo>
                    <a:lnTo>
                      <a:pt x="465622" y="1816769"/>
                    </a:lnTo>
                    <a:cubicBezTo>
                      <a:pt x="465622" y="1816769"/>
                      <a:pt x="465622" y="1816769"/>
                      <a:pt x="465622" y="1816769"/>
                    </a:cubicBezTo>
                    <a:lnTo>
                      <a:pt x="465622" y="1816769"/>
                    </a:lnTo>
                    <a:cubicBezTo>
                      <a:pt x="465622" y="1816769"/>
                      <a:pt x="465622" y="1816769"/>
                      <a:pt x="465622" y="1816769"/>
                    </a:cubicBezTo>
                    <a:lnTo>
                      <a:pt x="465622" y="1816769"/>
                    </a:lnTo>
                    <a:cubicBezTo>
                      <a:pt x="465622" y="1816769"/>
                      <a:pt x="465622" y="1816769"/>
                      <a:pt x="465622" y="1816769"/>
                    </a:cubicBezTo>
                    <a:lnTo>
                      <a:pt x="465622" y="1816769"/>
                    </a:lnTo>
                    <a:cubicBezTo>
                      <a:pt x="472841" y="1816769"/>
                      <a:pt x="484873" y="1816769"/>
                      <a:pt x="484873" y="1816769"/>
                    </a:cubicBezTo>
                    <a:lnTo>
                      <a:pt x="486076" y="1804737"/>
                    </a:lnTo>
                    <a:lnTo>
                      <a:pt x="486076" y="1804737"/>
                    </a:lnTo>
                    <a:close/>
                    <a:moveTo>
                      <a:pt x="534202" y="1804737"/>
                    </a:moveTo>
                    <a:lnTo>
                      <a:pt x="510139" y="1804737"/>
                    </a:lnTo>
                    <a:lnTo>
                      <a:pt x="510139" y="1816769"/>
                    </a:lnTo>
                    <a:cubicBezTo>
                      <a:pt x="510139" y="1816769"/>
                      <a:pt x="517358" y="1816769"/>
                      <a:pt x="523374" y="1816769"/>
                    </a:cubicBezTo>
                    <a:lnTo>
                      <a:pt x="523374" y="1816769"/>
                    </a:lnTo>
                    <a:cubicBezTo>
                      <a:pt x="523374" y="1816769"/>
                      <a:pt x="523374" y="1816769"/>
                      <a:pt x="523374" y="1816769"/>
                    </a:cubicBezTo>
                    <a:lnTo>
                      <a:pt x="534202" y="1816769"/>
                    </a:lnTo>
                    <a:lnTo>
                      <a:pt x="534202" y="1804737"/>
                    </a:lnTo>
                    <a:lnTo>
                      <a:pt x="534202" y="1804737"/>
                    </a:lnTo>
                    <a:close/>
                    <a:moveTo>
                      <a:pt x="582329" y="1803534"/>
                    </a:moveTo>
                    <a:lnTo>
                      <a:pt x="558266" y="1803534"/>
                    </a:lnTo>
                    <a:lnTo>
                      <a:pt x="558266" y="1815566"/>
                    </a:lnTo>
                    <a:lnTo>
                      <a:pt x="566688" y="1815566"/>
                    </a:lnTo>
                    <a:cubicBezTo>
                      <a:pt x="566688" y="1815566"/>
                      <a:pt x="566688" y="1815566"/>
                      <a:pt x="566688" y="1815566"/>
                    </a:cubicBezTo>
                    <a:lnTo>
                      <a:pt x="566688" y="1815566"/>
                    </a:lnTo>
                    <a:cubicBezTo>
                      <a:pt x="566688" y="1815566"/>
                      <a:pt x="566688" y="1815566"/>
                      <a:pt x="566688" y="1815566"/>
                    </a:cubicBezTo>
                    <a:lnTo>
                      <a:pt x="566688" y="1815566"/>
                    </a:lnTo>
                    <a:cubicBezTo>
                      <a:pt x="566688" y="1815566"/>
                      <a:pt x="566688" y="1815566"/>
                      <a:pt x="566688" y="1815566"/>
                    </a:cubicBezTo>
                    <a:lnTo>
                      <a:pt x="566688" y="1815566"/>
                    </a:lnTo>
                    <a:cubicBezTo>
                      <a:pt x="566688" y="1815566"/>
                      <a:pt x="566688" y="1815566"/>
                      <a:pt x="566688" y="1815566"/>
                    </a:cubicBezTo>
                    <a:lnTo>
                      <a:pt x="566688" y="1815566"/>
                    </a:lnTo>
                    <a:cubicBezTo>
                      <a:pt x="566688" y="1815566"/>
                      <a:pt x="566688" y="1815566"/>
                      <a:pt x="566688" y="1815566"/>
                    </a:cubicBezTo>
                    <a:lnTo>
                      <a:pt x="566688" y="1815566"/>
                    </a:lnTo>
                    <a:cubicBezTo>
                      <a:pt x="566688" y="1815566"/>
                      <a:pt x="566688" y="1815566"/>
                      <a:pt x="566688" y="1815566"/>
                    </a:cubicBezTo>
                    <a:lnTo>
                      <a:pt x="566688" y="1815566"/>
                    </a:lnTo>
                    <a:cubicBezTo>
                      <a:pt x="566688" y="1815566"/>
                      <a:pt x="566688" y="1815566"/>
                      <a:pt x="566688" y="1815566"/>
                    </a:cubicBezTo>
                    <a:lnTo>
                      <a:pt x="566688" y="1815566"/>
                    </a:lnTo>
                    <a:cubicBezTo>
                      <a:pt x="573907" y="1815566"/>
                      <a:pt x="581126" y="1815566"/>
                      <a:pt x="581126" y="1815566"/>
                    </a:cubicBezTo>
                    <a:lnTo>
                      <a:pt x="582329" y="1803534"/>
                    </a:lnTo>
                    <a:lnTo>
                      <a:pt x="582329" y="1803534"/>
                    </a:lnTo>
                    <a:close/>
                    <a:moveTo>
                      <a:pt x="630455" y="1802331"/>
                    </a:moveTo>
                    <a:lnTo>
                      <a:pt x="606392" y="1802331"/>
                    </a:lnTo>
                    <a:lnTo>
                      <a:pt x="606392" y="1814363"/>
                    </a:lnTo>
                    <a:cubicBezTo>
                      <a:pt x="606392" y="1814363"/>
                      <a:pt x="612408" y="1814363"/>
                      <a:pt x="618424" y="1814363"/>
                    </a:cubicBezTo>
                    <a:lnTo>
                      <a:pt x="630455" y="1814363"/>
                    </a:lnTo>
                    <a:lnTo>
                      <a:pt x="630455" y="1802331"/>
                    </a:lnTo>
                    <a:lnTo>
                      <a:pt x="630455" y="1802331"/>
                    </a:lnTo>
                    <a:close/>
                    <a:moveTo>
                      <a:pt x="678582" y="1802331"/>
                    </a:moveTo>
                    <a:lnTo>
                      <a:pt x="654518" y="1802331"/>
                    </a:lnTo>
                    <a:lnTo>
                      <a:pt x="654518" y="1814363"/>
                    </a:lnTo>
                    <a:lnTo>
                      <a:pt x="667753" y="1814363"/>
                    </a:lnTo>
                    <a:cubicBezTo>
                      <a:pt x="667753" y="1814363"/>
                      <a:pt x="667753" y="1814363"/>
                      <a:pt x="667753" y="1814363"/>
                    </a:cubicBezTo>
                    <a:lnTo>
                      <a:pt x="667753" y="1814363"/>
                    </a:lnTo>
                    <a:cubicBezTo>
                      <a:pt x="672566" y="1814363"/>
                      <a:pt x="678582" y="1814363"/>
                      <a:pt x="678582" y="1814363"/>
                    </a:cubicBezTo>
                    <a:lnTo>
                      <a:pt x="678582" y="1802331"/>
                    </a:lnTo>
                    <a:lnTo>
                      <a:pt x="678582" y="1802331"/>
                    </a:lnTo>
                    <a:close/>
                    <a:moveTo>
                      <a:pt x="726708" y="1801128"/>
                    </a:moveTo>
                    <a:lnTo>
                      <a:pt x="702645" y="1801128"/>
                    </a:lnTo>
                    <a:lnTo>
                      <a:pt x="702645" y="1813160"/>
                    </a:lnTo>
                    <a:cubicBezTo>
                      <a:pt x="702645" y="1813160"/>
                      <a:pt x="707457" y="1813160"/>
                      <a:pt x="713473" y="1813160"/>
                    </a:cubicBezTo>
                    <a:lnTo>
                      <a:pt x="713473" y="1813160"/>
                    </a:lnTo>
                    <a:cubicBezTo>
                      <a:pt x="713473" y="1813160"/>
                      <a:pt x="713473" y="1813160"/>
                      <a:pt x="713473" y="1813160"/>
                    </a:cubicBezTo>
                    <a:lnTo>
                      <a:pt x="726708" y="1813160"/>
                    </a:lnTo>
                    <a:lnTo>
                      <a:pt x="726708" y="1801128"/>
                    </a:lnTo>
                    <a:lnTo>
                      <a:pt x="726708" y="1801128"/>
                    </a:lnTo>
                    <a:close/>
                    <a:moveTo>
                      <a:pt x="774834" y="1799925"/>
                    </a:moveTo>
                    <a:lnTo>
                      <a:pt x="750771" y="1799925"/>
                    </a:lnTo>
                    <a:lnTo>
                      <a:pt x="750771" y="1811956"/>
                    </a:lnTo>
                    <a:lnTo>
                      <a:pt x="768818" y="1811956"/>
                    </a:lnTo>
                    <a:cubicBezTo>
                      <a:pt x="768818" y="1811956"/>
                      <a:pt x="768818" y="1811956"/>
                      <a:pt x="768818" y="1811956"/>
                    </a:cubicBezTo>
                    <a:lnTo>
                      <a:pt x="768818" y="1811956"/>
                    </a:lnTo>
                    <a:cubicBezTo>
                      <a:pt x="768818" y="1811956"/>
                      <a:pt x="768818" y="1811956"/>
                      <a:pt x="768818" y="1811956"/>
                    </a:cubicBezTo>
                    <a:lnTo>
                      <a:pt x="768818" y="1811956"/>
                    </a:lnTo>
                    <a:cubicBezTo>
                      <a:pt x="768818" y="1811956"/>
                      <a:pt x="768818" y="1811956"/>
                      <a:pt x="768818" y="1811956"/>
                    </a:cubicBezTo>
                    <a:lnTo>
                      <a:pt x="768818" y="1811956"/>
                    </a:lnTo>
                    <a:cubicBezTo>
                      <a:pt x="768818" y="1811956"/>
                      <a:pt x="768818" y="1811956"/>
                      <a:pt x="768818" y="1811956"/>
                    </a:cubicBezTo>
                    <a:lnTo>
                      <a:pt x="768818" y="1811956"/>
                    </a:lnTo>
                    <a:cubicBezTo>
                      <a:pt x="768818" y="1811956"/>
                      <a:pt x="768818" y="1811956"/>
                      <a:pt x="768818" y="1811956"/>
                    </a:cubicBezTo>
                    <a:lnTo>
                      <a:pt x="768818" y="1811956"/>
                    </a:lnTo>
                    <a:cubicBezTo>
                      <a:pt x="772428" y="1811956"/>
                      <a:pt x="774834" y="1811956"/>
                      <a:pt x="774834" y="1811956"/>
                    </a:cubicBezTo>
                    <a:lnTo>
                      <a:pt x="774834" y="1799925"/>
                    </a:lnTo>
                    <a:lnTo>
                      <a:pt x="774834" y="1799925"/>
                    </a:lnTo>
                    <a:close/>
                    <a:moveTo>
                      <a:pt x="822961" y="1799925"/>
                    </a:moveTo>
                    <a:lnTo>
                      <a:pt x="798897" y="1799925"/>
                    </a:lnTo>
                    <a:lnTo>
                      <a:pt x="798897" y="1811956"/>
                    </a:lnTo>
                    <a:cubicBezTo>
                      <a:pt x="798897" y="1811956"/>
                      <a:pt x="803710" y="1811956"/>
                      <a:pt x="808523" y="1811956"/>
                    </a:cubicBezTo>
                    <a:lnTo>
                      <a:pt x="822961" y="1811956"/>
                    </a:lnTo>
                    <a:lnTo>
                      <a:pt x="822961" y="1799925"/>
                    </a:lnTo>
                    <a:lnTo>
                      <a:pt x="822961" y="1799925"/>
                    </a:lnTo>
                    <a:close/>
                    <a:moveTo>
                      <a:pt x="871087" y="1798722"/>
                    </a:moveTo>
                    <a:lnTo>
                      <a:pt x="847024" y="1798722"/>
                    </a:lnTo>
                    <a:lnTo>
                      <a:pt x="847024" y="1810753"/>
                    </a:lnTo>
                    <a:lnTo>
                      <a:pt x="869884" y="1810753"/>
                    </a:lnTo>
                    <a:cubicBezTo>
                      <a:pt x="869884" y="1810753"/>
                      <a:pt x="869884" y="1810753"/>
                      <a:pt x="869884" y="1810753"/>
                    </a:cubicBezTo>
                    <a:lnTo>
                      <a:pt x="869884" y="1810753"/>
                    </a:lnTo>
                    <a:cubicBezTo>
                      <a:pt x="869884" y="1810753"/>
                      <a:pt x="869884" y="1810753"/>
                      <a:pt x="869884" y="1810753"/>
                    </a:cubicBezTo>
                    <a:lnTo>
                      <a:pt x="869884" y="1810753"/>
                    </a:lnTo>
                    <a:cubicBezTo>
                      <a:pt x="869884" y="1810753"/>
                      <a:pt x="869884" y="1810753"/>
                      <a:pt x="869884" y="1810753"/>
                    </a:cubicBezTo>
                    <a:lnTo>
                      <a:pt x="869884" y="1810753"/>
                    </a:lnTo>
                    <a:cubicBezTo>
                      <a:pt x="869884" y="1810753"/>
                      <a:pt x="869884" y="1810753"/>
                      <a:pt x="869884" y="1810753"/>
                    </a:cubicBezTo>
                    <a:lnTo>
                      <a:pt x="869884" y="1810753"/>
                    </a:lnTo>
                    <a:cubicBezTo>
                      <a:pt x="869884" y="1810753"/>
                      <a:pt x="869884" y="1810753"/>
                      <a:pt x="869884" y="1810753"/>
                    </a:cubicBezTo>
                    <a:lnTo>
                      <a:pt x="869884" y="1810753"/>
                    </a:lnTo>
                    <a:cubicBezTo>
                      <a:pt x="869884" y="1810753"/>
                      <a:pt x="869884" y="1810753"/>
                      <a:pt x="869884" y="1810753"/>
                    </a:cubicBezTo>
                    <a:lnTo>
                      <a:pt x="869884" y="1810753"/>
                    </a:lnTo>
                    <a:cubicBezTo>
                      <a:pt x="869884" y="1810753"/>
                      <a:pt x="869884" y="1810753"/>
                      <a:pt x="869884" y="1810753"/>
                    </a:cubicBezTo>
                    <a:lnTo>
                      <a:pt x="869884" y="1810753"/>
                    </a:lnTo>
                    <a:cubicBezTo>
                      <a:pt x="869884" y="1810753"/>
                      <a:pt x="869884" y="1810753"/>
                      <a:pt x="869884" y="1810753"/>
                    </a:cubicBezTo>
                    <a:lnTo>
                      <a:pt x="871087" y="1798722"/>
                    </a:lnTo>
                    <a:lnTo>
                      <a:pt x="871087" y="1798722"/>
                    </a:lnTo>
                    <a:close/>
                    <a:moveTo>
                      <a:pt x="919213" y="1797519"/>
                    </a:moveTo>
                    <a:lnTo>
                      <a:pt x="895150" y="1797519"/>
                    </a:lnTo>
                    <a:lnTo>
                      <a:pt x="895150" y="1809550"/>
                    </a:lnTo>
                    <a:lnTo>
                      <a:pt x="919213" y="1809550"/>
                    </a:lnTo>
                    <a:lnTo>
                      <a:pt x="919213" y="1797519"/>
                    </a:lnTo>
                    <a:lnTo>
                      <a:pt x="919213" y="1797519"/>
                    </a:lnTo>
                    <a:close/>
                    <a:moveTo>
                      <a:pt x="967340" y="1797519"/>
                    </a:moveTo>
                    <a:lnTo>
                      <a:pt x="943276" y="1797519"/>
                    </a:lnTo>
                    <a:lnTo>
                      <a:pt x="943276" y="1809550"/>
                    </a:lnTo>
                    <a:lnTo>
                      <a:pt x="967340" y="1809550"/>
                    </a:lnTo>
                    <a:lnTo>
                      <a:pt x="967340" y="1797519"/>
                    </a:lnTo>
                    <a:lnTo>
                      <a:pt x="967340" y="1797519"/>
                    </a:lnTo>
                    <a:close/>
                    <a:moveTo>
                      <a:pt x="1015466" y="1796315"/>
                    </a:moveTo>
                    <a:lnTo>
                      <a:pt x="991403" y="1796315"/>
                    </a:lnTo>
                    <a:lnTo>
                      <a:pt x="991403" y="1808347"/>
                    </a:lnTo>
                    <a:lnTo>
                      <a:pt x="1015466" y="1808347"/>
                    </a:lnTo>
                    <a:lnTo>
                      <a:pt x="1015466" y="1796315"/>
                    </a:lnTo>
                    <a:lnTo>
                      <a:pt x="1015466" y="1796315"/>
                    </a:lnTo>
                    <a:close/>
                    <a:moveTo>
                      <a:pt x="1063592" y="1795112"/>
                    </a:moveTo>
                    <a:lnTo>
                      <a:pt x="1039529" y="1795112"/>
                    </a:lnTo>
                    <a:lnTo>
                      <a:pt x="1039529" y="1807144"/>
                    </a:lnTo>
                    <a:lnTo>
                      <a:pt x="1063592" y="1807144"/>
                    </a:lnTo>
                    <a:lnTo>
                      <a:pt x="1063592" y="1795112"/>
                    </a:lnTo>
                    <a:lnTo>
                      <a:pt x="1063592" y="1795112"/>
                    </a:lnTo>
                    <a:close/>
                    <a:moveTo>
                      <a:pt x="1111719" y="1795112"/>
                    </a:moveTo>
                    <a:lnTo>
                      <a:pt x="1087655" y="1795112"/>
                    </a:lnTo>
                    <a:lnTo>
                      <a:pt x="1087655" y="1807144"/>
                    </a:lnTo>
                    <a:lnTo>
                      <a:pt x="1111719" y="1807144"/>
                    </a:lnTo>
                    <a:lnTo>
                      <a:pt x="1111719" y="1795112"/>
                    </a:lnTo>
                    <a:lnTo>
                      <a:pt x="1111719" y="1795112"/>
                    </a:lnTo>
                    <a:close/>
                    <a:moveTo>
                      <a:pt x="1159845" y="1793909"/>
                    </a:moveTo>
                    <a:lnTo>
                      <a:pt x="1135782" y="1793909"/>
                    </a:lnTo>
                    <a:lnTo>
                      <a:pt x="1135782" y="1805941"/>
                    </a:lnTo>
                    <a:lnTo>
                      <a:pt x="1159845" y="1805941"/>
                    </a:lnTo>
                    <a:lnTo>
                      <a:pt x="1159845" y="1793909"/>
                    </a:lnTo>
                    <a:lnTo>
                      <a:pt x="1159845" y="1793909"/>
                    </a:lnTo>
                    <a:close/>
                    <a:moveTo>
                      <a:pt x="1207971" y="1792706"/>
                    </a:moveTo>
                    <a:lnTo>
                      <a:pt x="1183908" y="1792706"/>
                    </a:lnTo>
                    <a:lnTo>
                      <a:pt x="1183908" y="1804737"/>
                    </a:lnTo>
                    <a:lnTo>
                      <a:pt x="1207971" y="1804737"/>
                    </a:lnTo>
                    <a:lnTo>
                      <a:pt x="1207971" y="1792706"/>
                    </a:lnTo>
                    <a:lnTo>
                      <a:pt x="1207971" y="1792706"/>
                    </a:lnTo>
                    <a:close/>
                    <a:moveTo>
                      <a:pt x="1256098" y="1792706"/>
                    </a:moveTo>
                    <a:lnTo>
                      <a:pt x="1232035" y="1792706"/>
                    </a:lnTo>
                    <a:lnTo>
                      <a:pt x="1232035" y="1804737"/>
                    </a:lnTo>
                    <a:lnTo>
                      <a:pt x="1256098" y="1804737"/>
                    </a:lnTo>
                    <a:lnTo>
                      <a:pt x="1256098" y="1792706"/>
                    </a:lnTo>
                    <a:lnTo>
                      <a:pt x="1256098" y="1792706"/>
                    </a:lnTo>
                    <a:close/>
                    <a:moveTo>
                      <a:pt x="1304224" y="1791503"/>
                    </a:moveTo>
                    <a:lnTo>
                      <a:pt x="1280161" y="1791503"/>
                    </a:lnTo>
                    <a:lnTo>
                      <a:pt x="1280161" y="1803534"/>
                    </a:lnTo>
                    <a:lnTo>
                      <a:pt x="1304224" y="1803534"/>
                    </a:lnTo>
                    <a:lnTo>
                      <a:pt x="1304224" y="1791503"/>
                    </a:lnTo>
                    <a:lnTo>
                      <a:pt x="1304224" y="1791503"/>
                    </a:lnTo>
                    <a:close/>
                    <a:moveTo>
                      <a:pt x="1352350" y="1790299"/>
                    </a:moveTo>
                    <a:lnTo>
                      <a:pt x="1328287" y="1790299"/>
                    </a:lnTo>
                    <a:lnTo>
                      <a:pt x="1328287" y="1802331"/>
                    </a:lnTo>
                    <a:lnTo>
                      <a:pt x="1352350" y="1802331"/>
                    </a:lnTo>
                    <a:lnTo>
                      <a:pt x="1352350" y="1790299"/>
                    </a:lnTo>
                    <a:lnTo>
                      <a:pt x="1352350" y="1790299"/>
                    </a:lnTo>
                    <a:close/>
                    <a:moveTo>
                      <a:pt x="1400477" y="1790299"/>
                    </a:moveTo>
                    <a:lnTo>
                      <a:pt x="1376414" y="1790299"/>
                    </a:lnTo>
                    <a:lnTo>
                      <a:pt x="1376414" y="1802331"/>
                    </a:lnTo>
                    <a:lnTo>
                      <a:pt x="1400477" y="1802331"/>
                    </a:lnTo>
                    <a:lnTo>
                      <a:pt x="1400477" y="1790299"/>
                    </a:lnTo>
                    <a:lnTo>
                      <a:pt x="1400477" y="1790299"/>
                    </a:lnTo>
                    <a:close/>
                    <a:moveTo>
                      <a:pt x="1448603" y="1789096"/>
                    </a:moveTo>
                    <a:lnTo>
                      <a:pt x="1424540" y="1789096"/>
                    </a:lnTo>
                    <a:lnTo>
                      <a:pt x="1424540" y="1801128"/>
                    </a:lnTo>
                    <a:cubicBezTo>
                      <a:pt x="1424540" y="1801128"/>
                      <a:pt x="1432962" y="1801128"/>
                      <a:pt x="1440181" y="1801128"/>
                    </a:cubicBezTo>
                    <a:lnTo>
                      <a:pt x="1448603" y="1801128"/>
                    </a:lnTo>
                    <a:lnTo>
                      <a:pt x="1448603" y="1789096"/>
                    </a:lnTo>
                    <a:lnTo>
                      <a:pt x="1448603" y="1789096"/>
                    </a:lnTo>
                    <a:close/>
                    <a:moveTo>
                      <a:pt x="1496729" y="1787893"/>
                    </a:moveTo>
                    <a:lnTo>
                      <a:pt x="1472666" y="1787893"/>
                    </a:lnTo>
                    <a:lnTo>
                      <a:pt x="1472666" y="1799925"/>
                    </a:lnTo>
                    <a:lnTo>
                      <a:pt x="1475073" y="1799925"/>
                    </a:lnTo>
                    <a:cubicBezTo>
                      <a:pt x="1475073" y="1799925"/>
                      <a:pt x="1475073" y="1799925"/>
                      <a:pt x="1475073" y="1799925"/>
                    </a:cubicBezTo>
                    <a:lnTo>
                      <a:pt x="1475073" y="1799925"/>
                    </a:lnTo>
                    <a:cubicBezTo>
                      <a:pt x="1475073" y="1799925"/>
                      <a:pt x="1475073" y="1799925"/>
                      <a:pt x="1475073" y="1799925"/>
                    </a:cubicBezTo>
                    <a:lnTo>
                      <a:pt x="1475073" y="1799925"/>
                    </a:lnTo>
                    <a:cubicBezTo>
                      <a:pt x="1475073" y="1799925"/>
                      <a:pt x="1475073" y="1799925"/>
                      <a:pt x="1475073" y="1799925"/>
                    </a:cubicBezTo>
                    <a:lnTo>
                      <a:pt x="1475073" y="1799925"/>
                    </a:lnTo>
                    <a:cubicBezTo>
                      <a:pt x="1475073" y="1799925"/>
                      <a:pt x="1475073" y="1799925"/>
                      <a:pt x="1475073" y="1799925"/>
                    </a:cubicBezTo>
                    <a:lnTo>
                      <a:pt x="1475073" y="1799925"/>
                    </a:lnTo>
                    <a:cubicBezTo>
                      <a:pt x="1475073" y="1799925"/>
                      <a:pt x="1475073" y="1799925"/>
                      <a:pt x="1475073" y="1799925"/>
                    </a:cubicBezTo>
                    <a:lnTo>
                      <a:pt x="1475073" y="1799925"/>
                    </a:lnTo>
                    <a:cubicBezTo>
                      <a:pt x="1475073" y="1799925"/>
                      <a:pt x="1475073" y="1799925"/>
                      <a:pt x="1475073" y="1799925"/>
                    </a:cubicBezTo>
                    <a:lnTo>
                      <a:pt x="1475073" y="1799925"/>
                    </a:lnTo>
                    <a:cubicBezTo>
                      <a:pt x="1475073" y="1799925"/>
                      <a:pt x="1475073" y="1799925"/>
                      <a:pt x="1475073" y="1799925"/>
                    </a:cubicBezTo>
                    <a:lnTo>
                      <a:pt x="1475073" y="1799925"/>
                    </a:lnTo>
                    <a:lnTo>
                      <a:pt x="1475073" y="1799925"/>
                    </a:lnTo>
                    <a:lnTo>
                      <a:pt x="1475073" y="1799925"/>
                    </a:lnTo>
                    <a:cubicBezTo>
                      <a:pt x="1475073" y="1799925"/>
                      <a:pt x="1475073" y="1799925"/>
                      <a:pt x="1475073" y="1799925"/>
                    </a:cubicBezTo>
                    <a:lnTo>
                      <a:pt x="1475073" y="1799925"/>
                    </a:lnTo>
                    <a:cubicBezTo>
                      <a:pt x="1475073" y="1799925"/>
                      <a:pt x="1475073" y="1799925"/>
                      <a:pt x="1475073" y="1799925"/>
                    </a:cubicBezTo>
                    <a:lnTo>
                      <a:pt x="1475073" y="1799925"/>
                    </a:lnTo>
                    <a:cubicBezTo>
                      <a:pt x="1475073" y="1799925"/>
                      <a:pt x="1475073" y="1799925"/>
                      <a:pt x="1475073" y="1799925"/>
                    </a:cubicBezTo>
                    <a:lnTo>
                      <a:pt x="1475073" y="1799925"/>
                    </a:lnTo>
                    <a:cubicBezTo>
                      <a:pt x="1475073" y="1799925"/>
                      <a:pt x="1475073" y="1799925"/>
                      <a:pt x="1475073" y="1799925"/>
                    </a:cubicBezTo>
                    <a:lnTo>
                      <a:pt x="1475073" y="1799925"/>
                    </a:lnTo>
                    <a:cubicBezTo>
                      <a:pt x="1475073" y="1799925"/>
                      <a:pt x="1475073" y="1799925"/>
                      <a:pt x="1475073" y="1799925"/>
                    </a:cubicBezTo>
                    <a:lnTo>
                      <a:pt x="1475073" y="1799925"/>
                    </a:lnTo>
                    <a:cubicBezTo>
                      <a:pt x="1481088" y="1799925"/>
                      <a:pt x="1496729" y="1799925"/>
                      <a:pt x="1496729" y="1799925"/>
                    </a:cubicBezTo>
                    <a:lnTo>
                      <a:pt x="1496729" y="1787893"/>
                    </a:lnTo>
                    <a:lnTo>
                      <a:pt x="1496729" y="1787893"/>
                    </a:lnTo>
                    <a:close/>
                    <a:moveTo>
                      <a:pt x="1544856" y="1787893"/>
                    </a:moveTo>
                    <a:lnTo>
                      <a:pt x="1520793" y="1787893"/>
                    </a:lnTo>
                    <a:lnTo>
                      <a:pt x="1520793" y="1799925"/>
                    </a:lnTo>
                    <a:cubicBezTo>
                      <a:pt x="1520793" y="1799925"/>
                      <a:pt x="1529215" y="1799925"/>
                      <a:pt x="1535230" y="1799925"/>
                    </a:cubicBezTo>
                    <a:lnTo>
                      <a:pt x="1535230" y="1799925"/>
                    </a:lnTo>
                    <a:cubicBezTo>
                      <a:pt x="1535230" y="1799925"/>
                      <a:pt x="1535230" y="1799925"/>
                      <a:pt x="1535230" y="1799925"/>
                    </a:cubicBezTo>
                    <a:lnTo>
                      <a:pt x="1543653" y="1799925"/>
                    </a:lnTo>
                    <a:lnTo>
                      <a:pt x="1544856" y="1787893"/>
                    </a:lnTo>
                    <a:lnTo>
                      <a:pt x="1544856" y="1787893"/>
                    </a:lnTo>
                    <a:close/>
                    <a:moveTo>
                      <a:pt x="1592982" y="1786690"/>
                    </a:moveTo>
                    <a:lnTo>
                      <a:pt x="1568919" y="1786690"/>
                    </a:lnTo>
                    <a:lnTo>
                      <a:pt x="1568919" y="1798722"/>
                    </a:lnTo>
                    <a:lnTo>
                      <a:pt x="1573732" y="1798722"/>
                    </a:lnTo>
                    <a:cubicBezTo>
                      <a:pt x="1573732" y="1798722"/>
                      <a:pt x="1573732" y="1798722"/>
                      <a:pt x="1573732" y="1798722"/>
                    </a:cubicBezTo>
                    <a:lnTo>
                      <a:pt x="1573732" y="1798722"/>
                    </a:lnTo>
                    <a:lnTo>
                      <a:pt x="1573732" y="1798722"/>
                    </a:lnTo>
                    <a:lnTo>
                      <a:pt x="1573732" y="1798722"/>
                    </a:lnTo>
                    <a:cubicBezTo>
                      <a:pt x="1573732" y="1798722"/>
                      <a:pt x="1573732" y="1798722"/>
                      <a:pt x="1573732" y="1798722"/>
                    </a:cubicBezTo>
                    <a:lnTo>
                      <a:pt x="1573732" y="1798722"/>
                    </a:lnTo>
                    <a:cubicBezTo>
                      <a:pt x="1573732" y="1798722"/>
                      <a:pt x="1573732" y="1798722"/>
                      <a:pt x="1573732" y="1798722"/>
                    </a:cubicBezTo>
                    <a:lnTo>
                      <a:pt x="1573732" y="1798722"/>
                    </a:lnTo>
                    <a:cubicBezTo>
                      <a:pt x="1573732" y="1798722"/>
                      <a:pt x="1573732" y="1798722"/>
                      <a:pt x="1573732" y="1798722"/>
                    </a:cubicBezTo>
                    <a:lnTo>
                      <a:pt x="1573732" y="1798722"/>
                    </a:lnTo>
                    <a:cubicBezTo>
                      <a:pt x="1573732" y="1798722"/>
                      <a:pt x="1573732" y="1798722"/>
                      <a:pt x="1573732" y="1798722"/>
                    </a:cubicBezTo>
                    <a:lnTo>
                      <a:pt x="1573732" y="1798722"/>
                    </a:lnTo>
                    <a:cubicBezTo>
                      <a:pt x="1580951" y="1798722"/>
                      <a:pt x="1591779" y="1798722"/>
                      <a:pt x="1591779" y="1798722"/>
                    </a:cubicBezTo>
                    <a:lnTo>
                      <a:pt x="1592982" y="1786690"/>
                    </a:lnTo>
                    <a:lnTo>
                      <a:pt x="1592982" y="1786690"/>
                    </a:lnTo>
                    <a:close/>
                    <a:moveTo>
                      <a:pt x="1641108" y="1785487"/>
                    </a:moveTo>
                    <a:lnTo>
                      <a:pt x="1617045" y="1785487"/>
                    </a:lnTo>
                    <a:lnTo>
                      <a:pt x="1617045" y="1797519"/>
                    </a:lnTo>
                    <a:cubicBezTo>
                      <a:pt x="1617045" y="1797519"/>
                      <a:pt x="1624264" y="1797519"/>
                      <a:pt x="1630280" y="1797519"/>
                    </a:cubicBezTo>
                    <a:lnTo>
                      <a:pt x="1641108" y="1797519"/>
                    </a:lnTo>
                    <a:lnTo>
                      <a:pt x="1641108" y="1785487"/>
                    </a:lnTo>
                    <a:lnTo>
                      <a:pt x="1641108" y="1785487"/>
                    </a:lnTo>
                    <a:close/>
                    <a:moveTo>
                      <a:pt x="1689235" y="1785487"/>
                    </a:moveTo>
                    <a:lnTo>
                      <a:pt x="1665172" y="1785487"/>
                    </a:lnTo>
                    <a:lnTo>
                      <a:pt x="1665172" y="1797519"/>
                    </a:lnTo>
                    <a:lnTo>
                      <a:pt x="1676000" y="1797519"/>
                    </a:lnTo>
                    <a:cubicBezTo>
                      <a:pt x="1676000" y="1797519"/>
                      <a:pt x="1676000" y="1797519"/>
                      <a:pt x="1676000" y="1797519"/>
                    </a:cubicBezTo>
                    <a:lnTo>
                      <a:pt x="1676000" y="1797519"/>
                    </a:lnTo>
                    <a:cubicBezTo>
                      <a:pt x="1676000" y="1797519"/>
                      <a:pt x="1676000" y="1797519"/>
                      <a:pt x="1676000" y="1797519"/>
                    </a:cubicBezTo>
                    <a:lnTo>
                      <a:pt x="1676000" y="1797519"/>
                    </a:lnTo>
                    <a:cubicBezTo>
                      <a:pt x="1676000" y="1797519"/>
                      <a:pt x="1676000" y="1797519"/>
                      <a:pt x="1676000" y="1797519"/>
                    </a:cubicBezTo>
                    <a:lnTo>
                      <a:pt x="1676000" y="1797519"/>
                    </a:lnTo>
                    <a:cubicBezTo>
                      <a:pt x="1682016" y="1797519"/>
                      <a:pt x="1689235" y="1797519"/>
                      <a:pt x="1689235" y="1797519"/>
                    </a:cubicBezTo>
                    <a:lnTo>
                      <a:pt x="1689235" y="1785487"/>
                    </a:lnTo>
                    <a:lnTo>
                      <a:pt x="1689235" y="1785487"/>
                    </a:lnTo>
                    <a:close/>
                    <a:moveTo>
                      <a:pt x="1737361" y="1784284"/>
                    </a:moveTo>
                    <a:lnTo>
                      <a:pt x="1713298" y="1784284"/>
                    </a:lnTo>
                    <a:lnTo>
                      <a:pt x="1713298" y="1796315"/>
                    </a:lnTo>
                    <a:cubicBezTo>
                      <a:pt x="1713298" y="1796315"/>
                      <a:pt x="1719314" y="1796315"/>
                      <a:pt x="1725330" y="1796315"/>
                    </a:cubicBezTo>
                    <a:lnTo>
                      <a:pt x="1725330" y="1796315"/>
                    </a:lnTo>
                    <a:cubicBezTo>
                      <a:pt x="1725330" y="1796315"/>
                      <a:pt x="1725330" y="1796315"/>
                      <a:pt x="1725330" y="1796315"/>
                    </a:cubicBezTo>
                    <a:lnTo>
                      <a:pt x="1725330" y="1796315"/>
                    </a:lnTo>
                    <a:cubicBezTo>
                      <a:pt x="1725330" y="1796315"/>
                      <a:pt x="1725330" y="1796315"/>
                      <a:pt x="1725330" y="1796315"/>
                    </a:cubicBezTo>
                    <a:lnTo>
                      <a:pt x="1737361" y="1796315"/>
                    </a:lnTo>
                    <a:lnTo>
                      <a:pt x="1737361" y="1784284"/>
                    </a:lnTo>
                    <a:lnTo>
                      <a:pt x="1737361" y="1784284"/>
                    </a:lnTo>
                    <a:close/>
                    <a:moveTo>
                      <a:pt x="1785487" y="1783081"/>
                    </a:moveTo>
                    <a:lnTo>
                      <a:pt x="1761424" y="1783081"/>
                    </a:lnTo>
                    <a:lnTo>
                      <a:pt x="1761424" y="1795112"/>
                    </a:lnTo>
                    <a:lnTo>
                      <a:pt x="1777065" y="1795112"/>
                    </a:lnTo>
                    <a:cubicBezTo>
                      <a:pt x="1777065" y="1795112"/>
                      <a:pt x="1777065" y="1795112"/>
                      <a:pt x="1777065" y="1795112"/>
                    </a:cubicBezTo>
                    <a:lnTo>
                      <a:pt x="1777065" y="1795112"/>
                    </a:lnTo>
                    <a:cubicBezTo>
                      <a:pt x="1777065" y="1795112"/>
                      <a:pt x="1777065" y="1795112"/>
                      <a:pt x="1777065" y="1795112"/>
                    </a:cubicBezTo>
                    <a:lnTo>
                      <a:pt x="1777065" y="1795112"/>
                    </a:lnTo>
                    <a:cubicBezTo>
                      <a:pt x="1777065" y="1795112"/>
                      <a:pt x="1777065" y="1795112"/>
                      <a:pt x="1777065" y="1795112"/>
                    </a:cubicBezTo>
                    <a:lnTo>
                      <a:pt x="1777065" y="1795112"/>
                    </a:lnTo>
                    <a:cubicBezTo>
                      <a:pt x="1777065" y="1795112"/>
                      <a:pt x="1777065" y="1795112"/>
                      <a:pt x="1777065" y="1795112"/>
                    </a:cubicBezTo>
                    <a:lnTo>
                      <a:pt x="1777065" y="1795112"/>
                    </a:lnTo>
                    <a:cubicBezTo>
                      <a:pt x="1777065" y="1795112"/>
                      <a:pt x="1777065" y="1795112"/>
                      <a:pt x="1777065" y="1795112"/>
                    </a:cubicBezTo>
                    <a:lnTo>
                      <a:pt x="1777065" y="1795112"/>
                    </a:lnTo>
                    <a:cubicBezTo>
                      <a:pt x="1781878" y="1795112"/>
                      <a:pt x="1784284" y="1795112"/>
                      <a:pt x="1784284" y="1795112"/>
                    </a:cubicBezTo>
                    <a:lnTo>
                      <a:pt x="1785487" y="1783081"/>
                    </a:lnTo>
                    <a:lnTo>
                      <a:pt x="1785487" y="1783081"/>
                    </a:lnTo>
                    <a:close/>
                    <a:moveTo>
                      <a:pt x="1833614" y="1783081"/>
                    </a:moveTo>
                    <a:lnTo>
                      <a:pt x="1809551" y="1783081"/>
                    </a:lnTo>
                    <a:lnTo>
                      <a:pt x="1809551" y="1795112"/>
                    </a:lnTo>
                    <a:cubicBezTo>
                      <a:pt x="1809551" y="1795112"/>
                      <a:pt x="1814363" y="1795112"/>
                      <a:pt x="1820379" y="1795112"/>
                    </a:cubicBezTo>
                    <a:lnTo>
                      <a:pt x="1833614" y="1795112"/>
                    </a:lnTo>
                    <a:lnTo>
                      <a:pt x="1833614" y="1783081"/>
                    </a:lnTo>
                    <a:lnTo>
                      <a:pt x="1833614" y="1783081"/>
                    </a:lnTo>
                    <a:close/>
                    <a:moveTo>
                      <a:pt x="1881740" y="1781877"/>
                    </a:moveTo>
                    <a:lnTo>
                      <a:pt x="1857677" y="1781877"/>
                    </a:lnTo>
                    <a:lnTo>
                      <a:pt x="1857677" y="1793909"/>
                    </a:lnTo>
                    <a:lnTo>
                      <a:pt x="1876927" y="1793909"/>
                    </a:lnTo>
                    <a:cubicBezTo>
                      <a:pt x="1876927" y="1793909"/>
                      <a:pt x="1876927" y="1793909"/>
                      <a:pt x="1876927" y="1793909"/>
                    </a:cubicBezTo>
                    <a:lnTo>
                      <a:pt x="1876927" y="1793909"/>
                    </a:lnTo>
                    <a:cubicBezTo>
                      <a:pt x="1876927" y="1793909"/>
                      <a:pt x="1876927" y="1793909"/>
                      <a:pt x="1876927" y="1793909"/>
                    </a:cubicBezTo>
                    <a:lnTo>
                      <a:pt x="1876927" y="1793909"/>
                    </a:lnTo>
                    <a:cubicBezTo>
                      <a:pt x="1879334" y="1793909"/>
                      <a:pt x="1881740" y="1793909"/>
                      <a:pt x="1881740" y="1793909"/>
                    </a:cubicBezTo>
                    <a:lnTo>
                      <a:pt x="1881740" y="1781877"/>
                    </a:lnTo>
                    <a:lnTo>
                      <a:pt x="1881740" y="1781877"/>
                    </a:lnTo>
                    <a:close/>
                    <a:moveTo>
                      <a:pt x="1929867" y="1780674"/>
                    </a:moveTo>
                    <a:lnTo>
                      <a:pt x="1905803" y="1780674"/>
                    </a:lnTo>
                    <a:lnTo>
                      <a:pt x="1905803" y="1792706"/>
                    </a:lnTo>
                    <a:cubicBezTo>
                      <a:pt x="1905803" y="1792706"/>
                      <a:pt x="1909413" y="1792706"/>
                      <a:pt x="1915429" y="1792706"/>
                    </a:cubicBezTo>
                    <a:lnTo>
                      <a:pt x="1929867" y="1792706"/>
                    </a:lnTo>
                    <a:lnTo>
                      <a:pt x="1929867" y="1780674"/>
                    </a:lnTo>
                    <a:lnTo>
                      <a:pt x="1929867" y="1780674"/>
                    </a:lnTo>
                    <a:close/>
                    <a:moveTo>
                      <a:pt x="1977993" y="1780674"/>
                    </a:moveTo>
                    <a:lnTo>
                      <a:pt x="1953930" y="1780674"/>
                    </a:lnTo>
                    <a:lnTo>
                      <a:pt x="1953930" y="1792706"/>
                    </a:lnTo>
                    <a:lnTo>
                      <a:pt x="1977993" y="1792706"/>
                    </a:lnTo>
                    <a:lnTo>
                      <a:pt x="1977993" y="1780674"/>
                    </a:lnTo>
                    <a:lnTo>
                      <a:pt x="1977993" y="1780674"/>
                    </a:lnTo>
                    <a:close/>
                    <a:moveTo>
                      <a:pt x="2026119" y="1779471"/>
                    </a:moveTo>
                    <a:lnTo>
                      <a:pt x="2002056" y="1779471"/>
                    </a:lnTo>
                    <a:lnTo>
                      <a:pt x="2002056" y="1791503"/>
                    </a:lnTo>
                    <a:lnTo>
                      <a:pt x="2026119" y="1791503"/>
                    </a:lnTo>
                    <a:lnTo>
                      <a:pt x="2026119" y="1779471"/>
                    </a:lnTo>
                    <a:lnTo>
                      <a:pt x="2026119" y="1779471"/>
                    </a:lnTo>
                    <a:close/>
                    <a:moveTo>
                      <a:pt x="2074246" y="1778268"/>
                    </a:moveTo>
                    <a:lnTo>
                      <a:pt x="2050182" y="1778268"/>
                    </a:lnTo>
                    <a:lnTo>
                      <a:pt x="2050182" y="1790299"/>
                    </a:lnTo>
                    <a:lnTo>
                      <a:pt x="2074246" y="1790299"/>
                    </a:lnTo>
                    <a:lnTo>
                      <a:pt x="2074246" y="1778268"/>
                    </a:lnTo>
                    <a:lnTo>
                      <a:pt x="2074246" y="1778268"/>
                    </a:lnTo>
                    <a:close/>
                    <a:moveTo>
                      <a:pt x="2122372" y="1778268"/>
                    </a:moveTo>
                    <a:lnTo>
                      <a:pt x="2098309" y="1778268"/>
                    </a:lnTo>
                    <a:lnTo>
                      <a:pt x="2098309" y="1790299"/>
                    </a:lnTo>
                    <a:lnTo>
                      <a:pt x="2122372" y="1790299"/>
                    </a:lnTo>
                    <a:lnTo>
                      <a:pt x="2122372" y="1778268"/>
                    </a:lnTo>
                    <a:lnTo>
                      <a:pt x="2122372" y="1778268"/>
                    </a:lnTo>
                    <a:close/>
                    <a:moveTo>
                      <a:pt x="2170498" y="1777065"/>
                    </a:moveTo>
                    <a:lnTo>
                      <a:pt x="2146435" y="1777065"/>
                    </a:lnTo>
                    <a:lnTo>
                      <a:pt x="2146435" y="1789096"/>
                    </a:lnTo>
                    <a:lnTo>
                      <a:pt x="2170498" y="1789096"/>
                    </a:lnTo>
                    <a:lnTo>
                      <a:pt x="2170498" y="1777065"/>
                    </a:lnTo>
                    <a:lnTo>
                      <a:pt x="2170498" y="1777065"/>
                    </a:lnTo>
                    <a:close/>
                    <a:moveTo>
                      <a:pt x="2218625" y="1775862"/>
                    </a:moveTo>
                    <a:lnTo>
                      <a:pt x="2194561" y="1775862"/>
                    </a:lnTo>
                    <a:lnTo>
                      <a:pt x="2194561" y="1787893"/>
                    </a:lnTo>
                    <a:lnTo>
                      <a:pt x="2218625" y="1787893"/>
                    </a:lnTo>
                    <a:lnTo>
                      <a:pt x="2218625" y="1775862"/>
                    </a:lnTo>
                    <a:lnTo>
                      <a:pt x="2218625" y="1775862"/>
                    </a:lnTo>
                    <a:close/>
                    <a:moveTo>
                      <a:pt x="2266751" y="1775862"/>
                    </a:moveTo>
                    <a:lnTo>
                      <a:pt x="2242688" y="1775862"/>
                    </a:lnTo>
                    <a:lnTo>
                      <a:pt x="2242688" y="1787893"/>
                    </a:lnTo>
                    <a:lnTo>
                      <a:pt x="2266751" y="1787893"/>
                    </a:lnTo>
                    <a:lnTo>
                      <a:pt x="2266751" y="1775862"/>
                    </a:lnTo>
                    <a:lnTo>
                      <a:pt x="2266751" y="1775862"/>
                    </a:lnTo>
                    <a:close/>
                    <a:moveTo>
                      <a:pt x="2314877" y="1774658"/>
                    </a:moveTo>
                    <a:lnTo>
                      <a:pt x="2290814" y="1774658"/>
                    </a:lnTo>
                    <a:lnTo>
                      <a:pt x="2290814" y="1786690"/>
                    </a:lnTo>
                    <a:lnTo>
                      <a:pt x="2314877" y="1786690"/>
                    </a:lnTo>
                    <a:lnTo>
                      <a:pt x="2314877" y="1774658"/>
                    </a:lnTo>
                    <a:lnTo>
                      <a:pt x="2314877" y="1774658"/>
                    </a:lnTo>
                    <a:close/>
                    <a:moveTo>
                      <a:pt x="2363004" y="1773455"/>
                    </a:moveTo>
                    <a:lnTo>
                      <a:pt x="2338941" y="1773455"/>
                    </a:lnTo>
                    <a:lnTo>
                      <a:pt x="2338941" y="1785487"/>
                    </a:lnTo>
                    <a:lnTo>
                      <a:pt x="2363004" y="1785487"/>
                    </a:lnTo>
                    <a:lnTo>
                      <a:pt x="2363004" y="1773455"/>
                    </a:lnTo>
                    <a:lnTo>
                      <a:pt x="2363004" y="1773455"/>
                    </a:lnTo>
                    <a:close/>
                    <a:moveTo>
                      <a:pt x="2411130" y="1773455"/>
                    </a:moveTo>
                    <a:lnTo>
                      <a:pt x="2387067" y="1773455"/>
                    </a:lnTo>
                    <a:lnTo>
                      <a:pt x="2387067" y="1785487"/>
                    </a:lnTo>
                    <a:lnTo>
                      <a:pt x="2411130" y="1785487"/>
                    </a:lnTo>
                    <a:lnTo>
                      <a:pt x="2411130" y="1773455"/>
                    </a:lnTo>
                    <a:lnTo>
                      <a:pt x="2411130" y="1773455"/>
                    </a:lnTo>
                    <a:close/>
                    <a:moveTo>
                      <a:pt x="2459256" y="1772252"/>
                    </a:moveTo>
                    <a:lnTo>
                      <a:pt x="2435193" y="1772252"/>
                    </a:lnTo>
                    <a:lnTo>
                      <a:pt x="2435193" y="1784284"/>
                    </a:lnTo>
                    <a:lnTo>
                      <a:pt x="2459256" y="1784284"/>
                    </a:lnTo>
                    <a:lnTo>
                      <a:pt x="2459256" y="1772252"/>
                    </a:lnTo>
                    <a:lnTo>
                      <a:pt x="2459256" y="1772252"/>
                    </a:lnTo>
                    <a:close/>
                    <a:moveTo>
                      <a:pt x="2507383" y="1771049"/>
                    </a:moveTo>
                    <a:lnTo>
                      <a:pt x="2483320" y="1771049"/>
                    </a:lnTo>
                    <a:lnTo>
                      <a:pt x="2483320" y="1783081"/>
                    </a:lnTo>
                    <a:lnTo>
                      <a:pt x="2507383" y="1783081"/>
                    </a:lnTo>
                    <a:lnTo>
                      <a:pt x="2507383" y="1771049"/>
                    </a:lnTo>
                    <a:lnTo>
                      <a:pt x="2507383" y="1771049"/>
                    </a:lnTo>
                    <a:close/>
                    <a:moveTo>
                      <a:pt x="2555509" y="1771049"/>
                    </a:moveTo>
                    <a:lnTo>
                      <a:pt x="2531446" y="1771049"/>
                    </a:lnTo>
                    <a:lnTo>
                      <a:pt x="2531446" y="1783081"/>
                    </a:lnTo>
                    <a:cubicBezTo>
                      <a:pt x="2531446" y="1783081"/>
                      <a:pt x="2539868" y="1783081"/>
                      <a:pt x="2547087" y="1783081"/>
                    </a:cubicBezTo>
                    <a:lnTo>
                      <a:pt x="2547087" y="1783081"/>
                    </a:lnTo>
                    <a:cubicBezTo>
                      <a:pt x="2547087" y="1783081"/>
                      <a:pt x="2547087" y="1783081"/>
                      <a:pt x="2547087" y="1783081"/>
                    </a:cubicBezTo>
                    <a:lnTo>
                      <a:pt x="2555509" y="1783081"/>
                    </a:lnTo>
                    <a:lnTo>
                      <a:pt x="2555509" y="1771049"/>
                    </a:lnTo>
                    <a:lnTo>
                      <a:pt x="2555509" y="1771049"/>
                    </a:lnTo>
                    <a:close/>
                    <a:moveTo>
                      <a:pt x="2603635" y="1769846"/>
                    </a:moveTo>
                    <a:lnTo>
                      <a:pt x="2579572" y="1769846"/>
                    </a:lnTo>
                    <a:lnTo>
                      <a:pt x="2579572" y="1781877"/>
                    </a:lnTo>
                    <a:lnTo>
                      <a:pt x="2583182" y="1781877"/>
                    </a:lnTo>
                    <a:cubicBezTo>
                      <a:pt x="2583182" y="1781877"/>
                      <a:pt x="2583182" y="1781877"/>
                      <a:pt x="2583182" y="1781877"/>
                    </a:cubicBezTo>
                    <a:lnTo>
                      <a:pt x="2583182" y="1781877"/>
                    </a:lnTo>
                    <a:cubicBezTo>
                      <a:pt x="2583182" y="1781877"/>
                      <a:pt x="2583182" y="1781877"/>
                      <a:pt x="2583182" y="1781877"/>
                    </a:cubicBezTo>
                    <a:lnTo>
                      <a:pt x="2583182" y="1781877"/>
                    </a:lnTo>
                    <a:cubicBezTo>
                      <a:pt x="2583182" y="1781877"/>
                      <a:pt x="2583182" y="1781877"/>
                      <a:pt x="2583182" y="1781877"/>
                    </a:cubicBezTo>
                    <a:lnTo>
                      <a:pt x="2583182" y="1781877"/>
                    </a:lnTo>
                    <a:cubicBezTo>
                      <a:pt x="2583182" y="1781877"/>
                      <a:pt x="2583182" y="1781877"/>
                      <a:pt x="2583182" y="1781877"/>
                    </a:cubicBezTo>
                    <a:lnTo>
                      <a:pt x="2583182" y="1781877"/>
                    </a:lnTo>
                    <a:cubicBezTo>
                      <a:pt x="2583182" y="1781877"/>
                      <a:pt x="2583182" y="1781877"/>
                      <a:pt x="2583182" y="1781877"/>
                    </a:cubicBezTo>
                    <a:lnTo>
                      <a:pt x="2583182" y="1781877"/>
                    </a:lnTo>
                    <a:cubicBezTo>
                      <a:pt x="2583182" y="1781877"/>
                      <a:pt x="2583182" y="1781877"/>
                      <a:pt x="2583182" y="1781877"/>
                    </a:cubicBezTo>
                    <a:lnTo>
                      <a:pt x="2583182" y="1781877"/>
                    </a:lnTo>
                    <a:cubicBezTo>
                      <a:pt x="2583182" y="1781877"/>
                      <a:pt x="2583182" y="1781877"/>
                      <a:pt x="2583182" y="1781877"/>
                    </a:cubicBezTo>
                    <a:lnTo>
                      <a:pt x="2583182" y="1781877"/>
                    </a:lnTo>
                    <a:cubicBezTo>
                      <a:pt x="2583182" y="1781877"/>
                      <a:pt x="2583182" y="1781877"/>
                      <a:pt x="2583182" y="1781877"/>
                    </a:cubicBezTo>
                    <a:lnTo>
                      <a:pt x="2583182" y="1781877"/>
                    </a:lnTo>
                    <a:cubicBezTo>
                      <a:pt x="2583182" y="1781877"/>
                      <a:pt x="2583182" y="1781877"/>
                      <a:pt x="2583182" y="1781877"/>
                    </a:cubicBezTo>
                    <a:lnTo>
                      <a:pt x="2583182" y="1781877"/>
                    </a:lnTo>
                    <a:cubicBezTo>
                      <a:pt x="2583182" y="1781877"/>
                      <a:pt x="2583182" y="1781877"/>
                      <a:pt x="2583182" y="1781877"/>
                    </a:cubicBezTo>
                    <a:lnTo>
                      <a:pt x="2583182" y="1781877"/>
                    </a:lnTo>
                    <a:cubicBezTo>
                      <a:pt x="2590401" y="1781877"/>
                      <a:pt x="2603635" y="1781877"/>
                      <a:pt x="2603635" y="1781877"/>
                    </a:cubicBezTo>
                    <a:lnTo>
                      <a:pt x="2603635" y="1769846"/>
                    </a:lnTo>
                    <a:lnTo>
                      <a:pt x="2603635" y="1769846"/>
                    </a:lnTo>
                    <a:close/>
                    <a:moveTo>
                      <a:pt x="2651762" y="1768643"/>
                    </a:moveTo>
                    <a:lnTo>
                      <a:pt x="2627699" y="1768643"/>
                    </a:lnTo>
                    <a:lnTo>
                      <a:pt x="2627699" y="1780674"/>
                    </a:lnTo>
                    <a:cubicBezTo>
                      <a:pt x="2627699" y="1780674"/>
                      <a:pt x="2634917" y="1780674"/>
                      <a:pt x="2642136" y="1780674"/>
                    </a:cubicBezTo>
                    <a:lnTo>
                      <a:pt x="2651762" y="1780674"/>
                    </a:lnTo>
                    <a:lnTo>
                      <a:pt x="2651762" y="1768643"/>
                    </a:lnTo>
                    <a:lnTo>
                      <a:pt x="2651762" y="1768643"/>
                    </a:lnTo>
                    <a:close/>
                    <a:moveTo>
                      <a:pt x="2699888" y="1768643"/>
                    </a:moveTo>
                    <a:lnTo>
                      <a:pt x="2675825" y="1768643"/>
                    </a:lnTo>
                    <a:lnTo>
                      <a:pt x="2675825" y="1780674"/>
                    </a:lnTo>
                    <a:lnTo>
                      <a:pt x="2681841" y="1780674"/>
                    </a:lnTo>
                    <a:lnTo>
                      <a:pt x="2681841" y="1780674"/>
                    </a:lnTo>
                    <a:lnTo>
                      <a:pt x="2683044" y="1780674"/>
                    </a:lnTo>
                    <a:cubicBezTo>
                      <a:pt x="2683044" y="1780674"/>
                      <a:pt x="2683044" y="1780674"/>
                      <a:pt x="2683044" y="1780674"/>
                    </a:cubicBezTo>
                    <a:lnTo>
                      <a:pt x="2683044" y="1780674"/>
                    </a:lnTo>
                    <a:cubicBezTo>
                      <a:pt x="2683044" y="1780674"/>
                      <a:pt x="2683044" y="1780674"/>
                      <a:pt x="2683044" y="1780674"/>
                    </a:cubicBezTo>
                    <a:lnTo>
                      <a:pt x="2683044" y="1780674"/>
                    </a:lnTo>
                    <a:cubicBezTo>
                      <a:pt x="2683044" y="1780674"/>
                      <a:pt x="2683044" y="1780674"/>
                      <a:pt x="2683044" y="1780674"/>
                    </a:cubicBezTo>
                    <a:lnTo>
                      <a:pt x="2683044" y="1780674"/>
                    </a:lnTo>
                    <a:cubicBezTo>
                      <a:pt x="2683044" y="1780674"/>
                      <a:pt x="2683044" y="1780674"/>
                      <a:pt x="2683044" y="1780674"/>
                    </a:cubicBezTo>
                    <a:lnTo>
                      <a:pt x="2683044" y="1780674"/>
                    </a:lnTo>
                    <a:cubicBezTo>
                      <a:pt x="2683044" y="1780674"/>
                      <a:pt x="2683044" y="1780674"/>
                      <a:pt x="2683044" y="1780674"/>
                    </a:cubicBezTo>
                    <a:lnTo>
                      <a:pt x="2683044" y="1780674"/>
                    </a:lnTo>
                    <a:cubicBezTo>
                      <a:pt x="2690263" y="1780674"/>
                      <a:pt x="2699888" y="1780674"/>
                      <a:pt x="2699888" y="1780674"/>
                    </a:cubicBezTo>
                    <a:lnTo>
                      <a:pt x="2699888" y="1768643"/>
                    </a:lnTo>
                    <a:lnTo>
                      <a:pt x="2699888" y="1768643"/>
                    </a:lnTo>
                    <a:close/>
                    <a:moveTo>
                      <a:pt x="2748014" y="1767440"/>
                    </a:moveTo>
                    <a:lnTo>
                      <a:pt x="2723951" y="1767440"/>
                    </a:lnTo>
                    <a:lnTo>
                      <a:pt x="2723951" y="1779471"/>
                    </a:lnTo>
                    <a:cubicBezTo>
                      <a:pt x="2723951" y="1779471"/>
                      <a:pt x="2729967" y="1779471"/>
                      <a:pt x="2737186" y="1779471"/>
                    </a:cubicBezTo>
                    <a:lnTo>
                      <a:pt x="2737186" y="1779471"/>
                    </a:lnTo>
                    <a:cubicBezTo>
                      <a:pt x="2737186" y="1779471"/>
                      <a:pt x="2737186" y="1779471"/>
                      <a:pt x="2737186" y="1779471"/>
                    </a:cubicBezTo>
                    <a:lnTo>
                      <a:pt x="2748014" y="1779471"/>
                    </a:lnTo>
                    <a:lnTo>
                      <a:pt x="2748014" y="1767440"/>
                    </a:lnTo>
                    <a:lnTo>
                      <a:pt x="2748014" y="1767440"/>
                    </a:lnTo>
                    <a:close/>
                    <a:moveTo>
                      <a:pt x="2796141" y="1766236"/>
                    </a:moveTo>
                    <a:lnTo>
                      <a:pt x="2772078" y="1766236"/>
                    </a:lnTo>
                    <a:lnTo>
                      <a:pt x="2772078" y="1778268"/>
                    </a:lnTo>
                    <a:lnTo>
                      <a:pt x="2782906" y="1778268"/>
                    </a:lnTo>
                    <a:cubicBezTo>
                      <a:pt x="2782906" y="1778268"/>
                      <a:pt x="2782906" y="1778268"/>
                      <a:pt x="2782906" y="1778268"/>
                    </a:cubicBezTo>
                    <a:lnTo>
                      <a:pt x="2784109" y="1778268"/>
                    </a:lnTo>
                    <a:cubicBezTo>
                      <a:pt x="2784109" y="1778268"/>
                      <a:pt x="2784109" y="1778268"/>
                      <a:pt x="2784109" y="1778268"/>
                    </a:cubicBezTo>
                    <a:lnTo>
                      <a:pt x="2784109" y="1778268"/>
                    </a:lnTo>
                    <a:cubicBezTo>
                      <a:pt x="2784109" y="1778268"/>
                      <a:pt x="2784109" y="1778268"/>
                      <a:pt x="2784109" y="1778268"/>
                    </a:cubicBezTo>
                    <a:lnTo>
                      <a:pt x="2784109" y="1778268"/>
                    </a:lnTo>
                    <a:cubicBezTo>
                      <a:pt x="2784109" y="1778268"/>
                      <a:pt x="2784109" y="1778268"/>
                      <a:pt x="2784109" y="1778268"/>
                    </a:cubicBezTo>
                    <a:lnTo>
                      <a:pt x="2784109" y="1778268"/>
                    </a:lnTo>
                    <a:cubicBezTo>
                      <a:pt x="2784109" y="1778268"/>
                      <a:pt x="2784109" y="1778268"/>
                      <a:pt x="2784109" y="1778268"/>
                    </a:cubicBezTo>
                    <a:lnTo>
                      <a:pt x="2784109" y="1778268"/>
                    </a:lnTo>
                    <a:cubicBezTo>
                      <a:pt x="2790125" y="1778268"/>
                      <a:pt x="2796141" y="1778268"/>
                      <a:pt x="2796141" y="1778268"/>
                    </a:cubicBezTo>
                    <a:lnTo>
                      <a:pt x="2796141" y="1766236"/>
                    </a:lnTo>
                    <a:lnTo>
                      <a:pt x="2796141" y="1766236"/>
                    </a:lnTo>
                    <a:close/>
                    <a:moveTo>
                      <a:pt x="2844267" y="1766236"/>
                    </a:moveTo>
                    <a:lnTo>
                      <a:pt x="2820204" y="1766236"/>
                    </a:lnTo>
                    <a:lnTo>
                      <a:pt x="2820204" y="1778268"/>
                    </a:lnTo>
                    <a:cubicBezTo>
                      <a:pt x="2820204" y="1778268"/>
                      <a:pt x="2826220" y="1778268"/>
                      <a:pt x="2831032" y="1778268"/>
                    </a:cubicBezTo>
                    <a:lnTo>
                      <a:pt x="2831032" y="1778268"/>
                    </a:lnTo>
                    <a:cubicBezTo>
                      <a:pt x="2831032" y="1778268"/>
                      <a:pt x="2831032" y="1778268"/>
                      <a:pt x="2831032" y="1778268"/>
                    </a:cubicBezTo>
                    <a:lnTo>
                      <a:pt x="2844267" y="1778268"/>
                    </a:lnTo>
                    <a:lnTo>
                      <a:pt x="2844267" y="1766236"/>
                    </a:lnTo>
                    <a:lnTo>
                      <a:pt x="2844267" y="1766236"/>
                    </a:lnTo>
                    <a:close/>
                    <a:moveTo>
                      <a:pt x="2892393" y="1765033"/>
                    </a:moveTo>
                    <a:lnTo>
                      <a:pt x="2868330" y="1765033"/>
                    </a:lnTo>
                    <a:lnTo>
                      <a:pt x="2868330" y="1777065"/>
                    </a:lnTo>
                    <a:lnTo>
                      <a:pt x="2885175" y="1777065"/>
                    </a:lnTo>
                    <a:cubicBezTo>
                      <a:pt x="2885175" y="1777065"/>
                      <a:pt x="2885175" y="1777065"/>
                      <a:pt x="2885175" y="1777065"/>
                    </a:cubicBezTo>
                    <a:lnTo>
                      <a:pt x="2885175" y="1777065"/>
                    </a:lnTo>
                    <a:cubicBezTo>
                      <a:pt x="2885175" y="1777065"/>
                      <a:pt x="2885175" y="1777065"/>
                      <a:pt x="2885175" y="1777065"/>
                    </a:cubicBezTo>
                    <a:lnTo>
                      <a:pt x="2885175" y="1777065"/>
                    </a:lnTo>
                    <a:cubicBezTo>
                      <a:pt x="2885175" y="1777065"/>
                      <a:pt x="2885175" y="1777065"/>
                      <a:pt x="2885175" y="1777065"/>
                    </a:cubicBezTo>
                    <a:lnTo>
                      <a:pt x="2885175" y="1777065"/>
                    </a:lnTo>
                    <a:cubicBezTo>
                      <a:pt x="2885175" y="1777065"/>
                      <a:pt x="2885175" y="1777065"/>
                      <a:pt x="2885175" y="1777065"/>
                    </a:cubicBezTo>
                    <a:lnTo>
                      <a:pt x="2885175" y="1777065"/>
                    </a:lnTo>
                    <a:cubicBezTo>
                      <a:pt x="2885175" y="1777065"/>
                      <a:pt x="2885175" y="1777065"/>
                      <a:pt x="2885175" y="1777065"/>
                    </a:cubicBezTo>
                    <a:lnTo>
                      <a:pt x="2885175" y="1777065"/>
                    </a:lnTo>
                    <a:cubicBezTo>
                      <a:pt x="2885175" y="1777065"/>
                      <a:pt x="2885175" y="1777065"/>
                      <a:pt x="2885175" y="1777065"/>
                    </a:cubicBezTo>
                    <a:lnTo>
                      <a:pt x="2885175" y="1777065"/>
                    </a:lnTo>
                    <a:cubicBezTo>
                      <a:pt x="2888784" y="1777065"/>
                      <a:pt x="2891190" y="1777065"/>
                      <a:pt x="2891190" y="1777065"/>
                    </a:cubicBezTo>
                    <a:lnTo>
                      <a:pt x="2892393" y="1765033"/>
                    </a:lnTo>
                    <a:lnTo>
                      <a:pt x="2892393" y="1765033"/>
                    </a:lnTo>
                    <a:close/>
                    <a:moveTo>
                      <a:pt x="2940520" y="1763830"/>
                    </a:moveTo>
                    <a:lnTo>
                      <a:pt x="2916456" y="1763830"/>
                    </a:lnTo>
                    <a:lnTo>
                      <a:pt x="2916456" y="1775862"/>
                    </a:lnTo>
                    <a:cubicBezTo>
                      <a:pt x="2916456" y="1775862"/>
                      <a:pt x="2921269" y="1775862"/>
                      <a:pt x="2926082" y="1775862"/>
                    </a:cubicBezTo>
                    <a:lnTo>
                      <a:pt x="2926082" y="1775862"/>
                    </a:lnTo>
                    <a:cubicBezTo>
                      <a:pt x="2926082" y="1775862"/>
                      <a:pt x="2926082" y="1775862"/>
                      <a:pt x="2926082" y="1775862"/>
                    </a:cubicBezTo>
                    <a:lnTo>
                      <a:pt x="2926082" y="1775862"/>
                    </a:lnTo>
                    <a:cubicBezTo>
                      <a:pt x="2926082" y="1775862"/>
                      <a:pt x="2926082" y="1775862"/>
                      <a:pt x="2926082" y="1775862"/>
                    </a:cubicBezTo>
                    <a:lnTo>
                      <a:pt x="2940520" y="1775862"/>
                    </a:lnTo>
                    <a:lnTo>
                      <a:pt x="2940520" y="1763830"/>
                    </a:lnTo>
                    <a:lnTo>
                      <a:pt x="2940520" y="1763830"/>
                    </a:lnTo>
                    <a:close/>
                    <a:moveTo>
                      <a:pt x="2988646" y="1763830"/>
                    </a:moveTo>
                    <a:lnTo>
                      <a:pt x="2964583" y="1763830"/>
                    </a:lnTo>
                    <a:lnTo>
                      <a:pt x="2964583" y="1775862"/>
                    </a:lnTo>
                    <a:lnTo>
                      <a:pt x="2985037" y="1775862"/>
                    </a:lnTo>
                    <a:cubicBezTo>
                      <a:pt x="2985037" y="1775862"/>
                      <a:pt x="2985037" y="1775862"/>
                      <a:pt x="2985037" y="1775862"/>
                    </a:cubicBezTo>
                    <a:lnTo>
                      <a:pt x="2985037" y="1775862"/>
                    </a:lnTo>
                    <a:cubicBezTo>
                      <a:pt x="2985037" y="1775862"/>
                      <a:pt x="2985037" y="1775862"/>
                      <a:pt x="2985037" y="1775862"/>
                    </a:cubicBezTo>
                    <a:lnTo>
                      <a:pt x="2985037" y="1775862"/>
                    </a:lnTo>
                    <a:cubicBezTo>
                      <a:pt x="2985037" y="1775862"/>
                      <a:pt x="2985037" y="1775862"/>
                      <a:pt x="2985037" y="1775862"/>
                    </a:cubicBezTo>
                    <a:lnTo>
                      <a:pt x="2985037" y="1775862"/>
                    </a:lnTo>
                    <a:cubicBezTo>
                      <a:pt x="2987443" y="1775862"/>
                      <a:pt x="2988646" y="1775862"/>
                      <a:pt x="2988646" y="1775862"/>
                    </a:cubicBezTo>
                    <a:lnTo>
                      <a:pt x="2988646" y="1763830"/>
                    </a:lnTo>
                    <a:lnTo>
                      <a:pt x="2988646" y="1763830"/>
                    </a:lnTo>
                    <a:close/>
                    <a:moveTo>
                      <a:pt x="3036772" y="1762627"/>
                    </a:moveTo>
                    <a:lnTo>
                      <a:pt x="3012709" y="1762627"/>
                    </a:lnTo>
                    <a:lnTo>
                      <a:pt x="3012709" y="1774658"/>
                    </a:lnTo>
                    <a:lnTo>
                      <a:pt x="3036772" y="1774658"/>
                    </a:lnTo>
                    <a:lnTo>
                      <a:pt x="3036772" y="1762627"/>
                    </a:lnTo>
                    <a:lnTo>
                      <a:pt x="3036772" y="1762627"/>
                    </a:lnTo>
                    <a:close/>
                    <a:moveTo>
                      <a:pt x="3084899" y="1761424"/>
                    </a:moveTo>
                    <a:lnTo>
                      <a:pt x="3060836" y="1761424"/>
                    </a:lnTo>
                    <a:lnTo>
                      <a:pt x="3060836" y="1773455"/>
                    </a:lnTo>
                    <a:lnTo>
                      <a:pt x="3084899" y="1773455"/>
                    </a:lnTo>
                    <a:lnTo>
                      <a:pt x="3084899" y="1761424"/>
                    </a:lnTo>
                    <a:lnTo>
                      <a:pt x="3084899" y="1761424"/>
                    </a:lnTo>
                    <a:close/>
                    <a:moveTo>
                      <a:pt x="3133025" y="1761424"/>
                    </a:moveTo>
                    <a:lnTo>
                      <a:pt x="3108962" y="1761424"/>
                    </a:lnTo>
                    <a:lnTo>
                      <a:pt x="3108962" y="1773455"/>
                    </a:lnTo>
                    <a:lnTo>
                      <a:pt x="3133025" y="1773455"/>
                    </a:lnTo>
                    <a:lnTo>
                      <a:pt x="3133025" y="1761424"/>
                    </a:lnTo>
                    <a:lnTo>
                      <a:pt x="3133025" y="1761424"/>
                    </a:lnTo>
                    <a:close/>
                    <a:moveTo>
                      <a:pt x="3181151" y="1760221"/>
                    </a:moveTo>
                    <a:lnTo>
                      <a:pt x="3157088" y="1760221"/>
                    </a:lnTo>
                    <a:lnTo>
                      <a:pt x="3157088" y="1772252"/>
                    </a:lnTo>
                    <a:lnTo>
                      <a:pt x="3181151" y="1772252"/>
                    </a:lnTo>
                    <a:lnTo>
                      <a:pt x="3181151" y="1760221"/>
                    </a:lnTo>
                    <a:lnTo>
                      <a:pt x="3181151" y="1760221"/>
                    </a:lnTo>
                    <a:close/>
                    <a:moveTo>
                      <a:pt x="3229278" y="1759017"/>
                    </a:moveTo>
                    <a:lnTo>
                      <a:pt x="3205215" y="1759017"/>
                    </a:lnTo>
                    <a:lnTo>
                      <a:pt x="3205215" y="1771049"/>
                    </a:lnTo>
                    <a:lnTo>
                      <a:pt x="3229278" y="1771049"/>
                    </a:lnTo>
                    <a:lnTo>
                      <a:pt x="3229278" y="1759017"/>
                    </a:lnTo>
                    <a:lnTo>
                      <a:pt x="3229278" y="1759017"/>
                    </a:lnTo>
                    <a:close/>
                    <a:moveTo>
                      <a:pt x="3277404" y="1759017"/>
                    </a:moveTo>
                    <a:lnTo>
                      <a:pt x="3253341" y="1759017"/>
                    </a:lnTo>
                    <a:lnTo>
                      <a:pt x="3253341" y="1771049"/>
                    </a:lnTo>
                    <a:lnTo>
                      <a:pt x="3277404" y="1771049"/>
                    </a:lnTo>
                    <a:lnTo>
                      <a:pt x="3277404" y="1759017"/>
                    </a:lnTo>
                    <a:lnTo>
                      <a:pt x="3277404" y="1759017"/>
                    </a:lnTo>
                    <a:close/>
                    <a:moveTo>
                      <a:pt x="3325530" y="1757814"/>
                    </a:moveTo>
                    <a:lnTo>
                      <a:pt x="3301467" y="1757814"/>
                    </a:lnTo>
                    <a:lnTo>
                      <a:pt x="3301467" y="1769846"/>
                    </a:lnTo>
                    <a:lnTo>
                      <a:pt x="3325530" y="1769846"/>
                    </a:lnTo>
                    <a:lnTo>
                      <a:pt x="3325530" y="1757814"/>
                    </a:lnTo>
                    <a:lnTo>
                      <a:pt x="3325530" y="1757814"/>
                    </a:lnTo>
                    <a:close/>
                    <a:moveTo>
                      <a:pt x="3373657" y="1756611"/>
                    </a:moveTo>
                    <a:lnTo>
                      <a:pt x="3349594" y="1756611"/>
                    </a:lnTo>
                    <a:lnTo>
                      <a:pt x="3349594" y="1768643"/>
                    </a:lnTo>
                    <a:lnTo>
                      <a:pt x="3373657" y="1768643"/>
                    </a:lnTo>
                    <a:lnTo>
                      <a:pt x="3373657" y="1756611"/>
                    </a:lnTo>
                    <a:lnTo>
                      <a:pt x="3373657" y="1756611"/>
                    </a:lnTo>
                    <a:close/>
                    <a:moveTo>
                      <a:pt x="3421783" y="1756611"/>
                    </a:moveTo>
                    <a:lnTo>
                      <a:pt x="3397720" y="1756611"/>
                    </a:lnTo>
                    <a:lnTo>
                      <a:pt x="3397720" y="1768643"/>
                    </a:lnTo>
                    <a:lnTo>
                      <a:pt x="3421783" y="1768643"/>
                    </a:lnTo>
                    <a:lnTo>
                      <a:pt x="3421783" y="1756611"/>
                    </a:lnTo>
                    <a:lnTo>
                      <a:pt x="3421783" y="1756611"/>
                    </a:lnTo>
                    <a:close/>
                    <a:moveTo>
                      <a:pt x="3469909" y="1755408"/>
                    </a:moveTo>
                    <a:lnTo>
                      <a:pt x="3445846" y="1755408"/>
                    </a:lnTo>
                    <a:lnTo>
                      <a:pt x="3445846" y="1767440"/>
                    </a:lnTo>
                    <a:lnTo>
                      <a:pt x="3469909" y="1767440"/>
                    </a:lnTo>
                    <a:lnTo>
                      <a:pt x="3469909" y="1755408"/>
                    </a:lnTo>
                    <a:lnTo>
                      <a:pt x="3469909" y="1755408"/>
                    </a:lnTo>
                    <a:close/>
                    <a:moveTo>
                      <a:pt x="3518036" y="1754205"/>
                    </a:moveTo>
                    <a:lnTo>
                      <a:pt x="3493973" y="1754205"/>
                    </a:lnTo>
                    <a:lnTo>
                      <a:pt x="3493973" y="1766236"/>
                    </a:lnTo>
                    <a:lnTo>
                      <a:pt x="3518036" y="1766236"/>
                    </a:lnTo>
                    <a:lnTo>
                      <a:pt x="3518036" y="1754205"/>
                    </a:lnTo>
                    <a:lnTo>
                      <a:pt x="3518036" y="1754205"/>
                    </a:lnTo>
                    <a:close/>
                    <a:moveTo>
                      <a:pt x="3566162" y="1754205"/>
                    </a:moveTo>
                    <a:lnTo>
                      <a:pt x="3542099" y="1754205"/>
                    </a:lnTo>
                    <a:lnTo>
                      <a:pt x="3542099" y="1766236"/>
                    </a:lnTo>
                    <a:lnTo>
                      <a:pt x="3566162" y="1766236"/>
                    </a:lnTo>
                    <a:lnTo>
                      <a:pt x="3566162" y="1754205"/>
                    </a:lnTo>
                    <a:lnTo>
                      <a:pt x="3566162" y="1754205"/>
                    </a:lnTo>
                    <a:close/>
                    <a:moveTo>
                      <a:pt x="3614288" y="1753002"/>
                    </a:moveTo>
                    <a:lnTo>
                      <a:pt x="3590225" y="1753002"/>
                    </a:lnTo>
                    <a:lnTo>
                      <a:pt x="3590225" y="1765033"/>
                    </a:lnTo>
                    <a:lnTo>
                      <a:pt x="3590225" y="1765033"/>
                    </a:lnTo>
                    <a:lnTo>
                      <a:pt x="3590225" y="1765033"/>
                    </a:lnTo>
                    <a:lnTo>
                      <a:pt x="3590225" y="1765033"/>
                    </a:lnTo>
                    <a:cubicBezTo>
                      <a:pt x="3590225" y="1765033"/>
                      <a:pt x="3590225" y="1765033"/>
                      <a:pt x="3590225" y="1765033"/>
                    </a:cubicBezTo>
                    <a:lnTo>
                      <a:pt x="3590225" y="1765033"/>
                    </a:lnTo>
                    <a:cubicBezTo>
                      <a:pt x="3592632" y="1765033"/>
                      <a:pt x="3614288" y="1765033"/>
                      <a:pt x="3614288" y="1765033"/>
                    </a:cubicBezTo>
                    <a:lnTo>
                      <a:pt x="3614288" y="1753002"/>
                    </a:lnTo>
                    <a:lnTo>
                      <a:pt x="3614288" y="1753002"/>
                    </a:lnTo>
                    <a:close/>
                    <a:moveTo>
                      <a:pt x="3662415" y="1751798"/>
                    </a:moveTo>
                    <a:lnTo>
                      <a:pt x="3638352" y="1751798"/>
                    </a:lnTo>
                    <a:lnTo>
                      <a:pt x="3638352" y="1763830"/>
                    </a:lnTo>
                    <a:cubicBezTo>
                      <a:pt x="3638352" y="1763830"/>
                      <a:pt x="3646774" y="1763830"/>
                      <a:pt x="3653993" y="1763830"/>
                    </a:cubicBezTo>
                    <a:lnTo>
                      <a:pt x="3653993" y="1763830"/>
                    </a:lnTo>
                    <a:cubicBezTo>
                      <a:pt x="3653993" y="1763830"/>
                      <a:pt x="3653993" y="1763830"/>
                      <a:pt x="3653993" y="1763830"/>
                    </a:cubicBezTo>
                    <a:lnTo>
                      <a:pt x="3662415" y="1763830"/>
                    </a:lnTo>
                    <a:lnTo>
                      <a:pt x="3662415" y="1751798"/>
                    </a:lnTo>
                    <a:lnTo>
                      <a:pt x="3662415" y="1751798"/>
                    </a:lnTo>
                    <a:close/>
                    <a:moveTo>
                      <a:pt x="3710541" y="1751798"/>
                    </a:moveTo>
                    <a:lnTo>
                      <a:pt x="3686478" y="1751798"/>
                    </a:lnTo>
                    <a:lnTo>
                      <a:pt x="3686478" y="1763830"/>
                    </a:lnTo>
                    <a:lnTo>
                      <a:pt x="3691291" y="1763830"/>
                    </a:lnTo>
                    <a:cubicBezTo>
                      <a:pt x="3691291" y="1763830"/>
                      <a:pt x="3691291" y="1763830"/>
                      <a:pt x="3691291" y="1763830"/>
                    </a:cubicBezTo>
                    <a:lnTo>
                      <a:pt x="3691291" y="1763830"/>
                    </a:lnTo>
                    <a:lnTo>
                      <a:pt x="3691291" y="1763830"/>
                    </a:lnTo>
                    <a:lnTo>
                      <a:pt x="3691291" y="1763830"/>
                    </a:lnTo>
                    <a:cubicBezTo>
                      <a:pt x="3691291" y="1763830"/>
                      <a:pt x="3691291" y="1763830"/>
                      <a:pt x="3691291" y="1763830"/>
                    </a:cubicBezTo>
                    <a:lnTo>
                      <a:pt x="3691291" y="1763830"/>
                    </a:lnTo>
                    <a:lnTo>
                      <a:pt x="3691291" y="1763830"/>
                    </a:lnTo>
                    <a:lnTo>
                      <a:pt x="3691291" y="1763830"/>
                    </a:lnTo>
                    <a:cubicBezTo>
                      <a:pt x="3691291" y="1763830"/>
                      <a:pt x="3691291" y="1763830"/>
                      <a:pt x="3691291" y="1763830"/>
                    </a:cubicBezTo>
                    <a:lnTo>
                      <a:pt x="3691291" y="1763830"/>
                    </a:lnTo>
                    <a:cubicBezTo>
                      <a:pt x="3691291" y="1763830"/>
                      <a:pt x="3691291" y="1763830"/>
                      <a:pt x="3691291" y="1763830"/>
                    </a:cubicBezTo>
                    <a:lnTo>
                      <a:pt x="3691291" y="1763830"/>
                    </a:lnTo>
                    <a:cubicBezTo>
                      <a:pt x="3698510" y="1763830"/>
                      <a:pt x="3710541" y="1763830"/>
                      <a:pt x="3710541" y="1763830"/>
                    </a:cubicBezTo>
                    <a:lnTo>
                      <a:pt x="3710541" y="1751798"/>
                    </a:lnTo>
                    <a:lnTo>
                      <a:pt x="3710541" y="1751798"/>
                    </a:lnTo>
                    <a:close/>
                    <a:moveTo>
                      <a:pt x="3758668" y="1750595"/>
                    </a:moveTo>
                    <a:lnTo>
                      <a:pt x="3734604" y="1750595"/>
                    </a:lnTo>
                    <a:lnTo>
                      <a:pt x="3734604" y="1762627"/>
                    </a:lnTo>
                    <a:cubicBezTo>
                      <a:pt x="3734604" y="1762627"/>
                      <a:pt x="3741823" y="1762627"/>
                      <a:pt x="3747839" y="1762627"/>
                    </a:cubicBezTo>
                    <a:lnTo>
                      <a:pt x="3758668" y="1762627"/>
                    </a:lnTo>
                    <a:lnTo>
                      <a:pt x="3758668" y="1750595"/>
                    </a:lnTo>
                    <a:lnTo>
                      <a:pt x="3758668" y="1750595"/>
                    </a:lnTo>
                    <a:close/>
                    <a:moveTo>
                      <a:pt x="3806794" y="1749392"/>
                    </a:moveTo>
                    <a:lnTo>
                      <a:pt x="3782731" y="1749392"/>
                    </a:lnTo>
                    <a:lnTo>
                      <a:pt x="3782731" y="1761424"/>
                    </a:lnTo>
                    <a:lnTo>
                      <a:pt x="3791153" y="1761424"/>
                    </a:lnTo>
                    <a:cubicBezTo>
                      <a:pt x="3791153" y="1761424"/>
                      <a:pt x="3791153" y="1761424"/>
                      <a:pt x="3791153" y="1761424"/>
                    </a:cubicBezTo>
                    <a:lnTo>
                      <a:pt x="3791153" y="1761424"/>
                    </a:lnTo>
                    <a:cubicBezTo>
                      <a:pt x="3791153" y="1761424"/>
                      <a:pt x="3791153" y="1761424"/>
                      <a:pt x="3791153" y="1761424"/>
                    </a:cubicBezTo>
                    <a:lnTo>
                      <a:pt x="3791153" y="1761424"/>
                    </a:lnTo>
                    <a:cubicBezTo>
                      <a:pt x="3791153" y="1761424"/>
                      <a:pt x="3791153" y="1761424"/>
                      <a:pt x="3791153" y="1761424"/>
                    </a:cubicBezTo>
                    <a:lnTo>
                      <a:pt x="3791153" y="1761424"/>
                    </a:lnTo>
                    <a:cubicBezTo>
                      <a:pt x="3798372" y="1761424"/>
                      <a:pt x="3806794" y="1761424"/>
                      <a:pt x="3806794" y="1761424"/>
                    </a:cubicBezTo>
                    <a:lnTo>
                      <a:pt x="3806794" y="1749392"/>
                    </a:lnTo>
                    <a:lnTo>
                      <a:pt x="3806794" y="1749392"/>
                    </a:lnTo>
                    <a:close/>
                    <a:moveTo>
                      <a:pt x="3854920" y="1749392"/>
                    </a:moveTo>
                    <a:lnTo>
                      <a:pt x="3830857" y="1749392"/>
                    </a:lnTo>
                    <a:lnTo>
                      <a:pt x="3830857" y="1761424"/>
                    </a:lnTo>
                    <a:cubicBezTo>
                      <a:pt x="3830857" y="1761424"/>
                      <a:pt x="3836873" y="1761424"/>
                      <a:pt x="3842889" y="1761424"/>
                    </a:cubicBezTo>
                    <a:lnTo>
                      <a:pt x="3842889" y="1761424"/>
                    </a:lnTo>
                    <a:cubicBezTo>
                      <a:pt x="3842889" y="1761424"/>
                      <a:pt x="3842889" y="1761424"/>
                      <a:pt x="3842889" y="1761424"/>
                    </a:cubicBezTo>
                    <a:lnTo>
                      <a:pt x="3842889" y="1761424"/>
                    </a:lnTo>
                    <a:cubicBezTo>
                      <a:pt x="3842889" y="1761424"/>
                      <a:pt x="3842889" y="1761424"/>
                      <a:pt x="3842889" y="1761424"/>
                    </a:cubicBezTo>
                    <a:lnTo>
                      <a:pt x="3854920" y="1761424"/>
                    </a:lnTo>
                    <a:lnTo>
                      <a:pt x="3854920" y="1749392"/>
                    </a:lnTo>
                    <a:lnTo>
                      <a:pt x="3854920" y="1749392"/>
                    </a:lnTo>
                    <a:close/>
                    <a:moveTo>
                      <a:pt x="3903047" y="1748189"/>
                    </a:moveTo>
                    <a:lnTo>
                      <a:pt x="3878983" y="1748189"/>
                    </a:lnTo>
                    <a:lnTo>
                      <a:pt x="3878983" y="1760221"/>
                    </a:lnTo>
                    <a:lnTo>
                      <a:pt x="3892218" y="1760221"/>
                    </a:lnTo>
                    <a:cubicBezTo>
                      <a:pt x="3892218" y="1760221"/>
                      <a:pt x="3892218" y="1760221"/>
                      <a:pt x="3892218" y="1760221"/>
                    </a:cubicBezTo>
                    <a:lnTo>
                      <a:pt x="3892218" y="1760221"/>
                    </a:lnTo>
                    <a:cubicBezTo>
                      <a:pt x="3892218" y="1760221"/>
                      <a:pt x="3892218" y="1760221"/>
                      <a:pt x="3892218" y="1760221"/>
                    </a:cubicBezTo>
                    <a:lnTo>
                      <a:pt x="3892218" y="1760221"/>
                    </a:lnTo>
                    <a:cubicBezTo>
                      <a:pt x="3892218" y="1760221"/>
                      <a:pt x="3892218" y="1760221"/>
                      <a:pt x="3892218" y="1760221"/>
                    </a:cubicBezTo>
                    <a:lnTo>
                      <a:pt x="3892218" y="1760221"/>
                    </a:lnTo>
                    <a:cubicBezTo>
                      <a:pt x="3898234" y="1760221"/>
                      <a:pt x="3903047" y="1760221"/>
                      <a:pt x="3903047" y="1760221"/>
                    </a:cubicBezTo>
                    <a:lnTo>
                      <a:pt x="3903047" y="1748189"/>
                    </a:lnTo>
                    <a:lnTo>
                      <a:pt x="3903047" y="1748189"/>
                    </a:lnTo>
                    <a:close/>
                    <a:moveTo>
                      <a:pt x="3951173" y="1746986"/>
                    </a:moveTo>
                    <a:lnTo>
                      <a:pt x="3927110" y="1746986"/>
                    </a:lnTo>
                    <a:lnTo>
                      <a:pt x="3927110" y="1759017"/>
                    </a:lnTo>
                    <a:cubicBezTo>
                      <a:pt x="3927110" y="1759017"/>
                      <a:pt x="3931923" y="1759017"/>
                      <a:pt x="3937938" y="1759017"/>
                    </a:cubicBezTo>
                    <a:lnTo>
                      <a:pt x="3951173" y="1759017"/>
                    </a:lnTo>
                    <a:lnTo>
                      <a:pt x="3951173" y="1746986"/>
                    </a:lnTo>
                    <a:lnTo>
                      <a:pt x="3951173" y="1746986"/>
                    </a:lnTo>
                    <a:close/>
                    <a:moveTo>
                      <a:pt x="3999299" y="1746986"/>
                    </a:moveTo>
                    <a:lnTo>
                      <a:pt x="3975236" y="1746986"/>
                    </a:lnTo>
                    <a:lnTo>
                      <a:pt x="3975236" y="1759017"/>
                    </a:lnTo>
                    <a:lnTo>
                      <a:pt x="3993283" y="1759017"/>
                    </a:lnTo>
                    <a:cubicBezTo>
                      <a:pt x="3993283" y="1759017"/>
                      <a:pt x="3993283" y="1759017"/>
                      <a:pt x="3993283" y="1759017"/>
                    </a:cubicBezTo>
                    <a:lnTo>
                      <a:pt x="3993283" y="1759017"/>
                    </a:lnTo>
                    <a:cubicBezTo>
                      <a:pt x="3993283" y="1759017"/>
                      <a:pt x="3993283" y="1759017"/>
                      <a:pt x="3993283" y="1759017"/>
                    </a:cubicBezTo>
                    <a:lnTo>
                      <a:pt x="3993283" y="1759017"/>
                    </a:lnTo>
                    <a:cubicBezTo>
                      <a:pt x="3993283" y="1759017"/>
                      <a:pt x="3993283" y="1759017"/>
                      <a:pt x="3993283" y="1759017"/>
                    </a:cubicBezTo>
                    <a:lnTo>
                      <a:pt x="3993283" y="1759017"/>
                    </a:lnTo>
                    <a:cubicBezTo>
                      <a:pt x="3993283" y="1759017"/>
                      <a:pt x="3993283" y="1759017"/>
                      <a:pt x="3993283" y="1759017"/>
                    </a:cubicBezTo>
                    <a:lnTo>
                      <a:pt x="3993283" y="1759017"/>
                    </a:lnTo>
                    <a:cubicBezTo>
                      <a:pt x="3996893" y="1759017"/>
                      <a:pt x="3998096" y="1759017"/>
                      <a:pt x="3998096" y="1759017"/>
                    </a:cubicBezTo>
                    <a:lnTo>
                      <a:pt x="3999299" y="1746986"/>
                    </a:lnTo>
                    <a:lnTo>
                      <a:pt x="3999299" y="1746986"/>
                    </a:lnTo>
                    <a:close/>
                    <a:moveTo>
                      <a:pt x="4047426" y="1745783"/>
                    </a:moveTo>
                    <a:lnTo>
                      <a:pt x="4023362" y="1745783"/>
                    </a:lnTo>
                    <a:lnTo>
                      <a:pt x="4023362" y="1757814"/>
                    </a:lnTo>
                    <a:cubicBezTo>
                      <a:pt x="4023362" y="1757814"/>
                      <a:pt x="4028175" y="1757814"/>
                      <a:pt x="4032988" y="1757814"/>
                    </a:cubicBezTo>
                    <a:lnTo>
                      <a:pt x="4032988" y="1757814"/>
                    </a:lnTo>
                    <a:cubicBezTo>
                      <a:pt x="4032988" y="1757814"/>
                      <a:pt x="4032988" y="1757814"/>
                      <a:pt x="4032988" y="1757814"/>
                    </a:cubicBezTo>
                    <a:lnTo>
                      <a:pt x="4032988" y="1757814"/>
                    </a:lnTo>
                    <a:cubicBezTo>
                      <a:pt x="4032988" y="1757814"/>
                      <a:pt x="4032988" y="1757814"/>
                      <a:pt x="4032988" y="1757814"/>
                    </a:cubicBezTo>
                    <a:lnTo>
                      <a:pt x="4047426" y="1757814"/>
                    </a:lnTo>
                    <a:lnTo>
                      <a:pt x="4047426" y="1745783"/>
                    </a:lnTo>
                    <a:lnTo>
                      <a:pt x="4047426" y="1745783"/>
                    </a:lnTo>
                    <a:close/>
                    <a:moveTo>
                      <a:pt x="4089536" y="1744579"/>
                    </a:moveTo>
                    <a:lnTo>
                      <a:pt x="4089536" y="1749392"/>
                    </a:lnTo>
                    <a:lnTo>
                      <a:pt x="4089536" y="1749392"/>
                    </a:lnTo>
                    <a:lnTo>
                      <a:pt x="4089536" y="1744579"/>
                    </a:lnTo>
                    <a:lnTo>
                      <a:pt x="4070286" y="1744579"/>
                    </a:lnTo>
                    <a:lnTo>
                      <a:pt x="4070286" y="1756611"/>
                    </a:lnTo>
                    <a:lnTo>
                      <a:pt x="4088333" y="1756611"/>
                    </a:lnTo>
                    <a:cubicBezTo>
                      <a:pt x="4088333" y="1756611"/>
                      <a:pt x="4088333" y="1756611"/>
                      <a:pt x="4088333" y="1756611"/>
                    </a:cubicBezTo>
                    <a:lnTo>
                      <a:pt x="4088333" y="1756611"/>
                    </a:lnTo>
                    <a:cubicBezTo>
                      <a:pt x="4088333" y="1756611"/>
                      <a:pt x="4088333" y="1756611"/>
                      <a:pt x="4088333" y="1756611"/>
                    </a:cubicBezTo>
                    <a:lnTo>
                      <a:pt x="4088333" y="1756611"/>
                    </a:lnTo>
                    <a:cubicBezTo>
                      <a:pt x="4088333" y="1756611"/>
                      <a:pt x="4088333" y="1756611"/>
                      <a:pt x="4088333" y="1756611"/>
                    </a:cubicBezTo>
                    <a:lnTo>
                      <a:pt x="4088333" y="1756611"/>
                    </a:lnTo>
                    <a:cubicBezTo>
                      <a:pt x="4088333" y="1756611"/>
                      <a:pt x="4088333" y="1756611"/>
                      <a:pt x="4088333" y="1756611"/>
                    </a:cubicBezTo>
                    <a:lnTo>
                      <a:pt x="4088333" y="1756611"/>
                    </a:lnTo>
                    <a:cubicBezTo>
                      <a:pt x="4088333" y="1756611"/>
                      <a:pt x="4088333" y="1756611"/>
                      <a:pt x="4088333" y="1756611"/>
                    </a:cubicBezTo>
                    <a:lnTo>
                      <a:pt x="4088333" y="1756611"/>
                    </a:lnTo>
                    <a:cubicBezTo>
                      <a:pt x="4088333" y="1756611"/>
                      <a:pt x="4088333" y="1756611"/>
                      <a:pt x="4088333" y="1756611"/>
                    </a:cubicBezTo>
                    <a:lnTo>
                      <a:pt x="4088333" y="1756611"/>
                    </a:lnTo>
                    <a:cubicBezTo>
                      <a:pt x="4088333" y="1756611"/>
                      <a:pt x="4088333" y="1756611"/>
                      <a:pt x="4088333" y="1756611"/>
                    </a:cubicBezTo>
                    <a:lnTo>
                      <a:pt x="4088333" y="1756611"/>
                    </a:lnTo>
                    <a:cubicBezTo>
                      <a:pt x="4088333" y="1756611"/>
                      <a:pt x="4088333" y="1756611"/>
                      <a:pt x="4088333" y="1756611"/>
                    </a:cubicBezTo>
                    <a:lnTo>
                      <a:pt x="4088333" y="1756611"/>
                    </a:lnTo>
                    <a:cubicBezTo>
                      <a:pt x="4088333" y="1756611"/>
                      <a:pt x="4088333" y="1756611"/>
                      <a:pt x="4088333" y="1756611"/>
                    </a:cubicBezTo>
                    <a:lnTo>
                      <a:pt x="4088333" y="1756611"/>
                    </a:lnTo>
                    <a:cubicBezTo>
                      <a:pt x="4088333" y="1756611"/>
                      <a:pt x="4088333" y="1756611"/>
                      <a:pt x="4088333" y="1756611"/>
                    </a:cubicBezTo>
                    <a:lnTo>
                      <a:pt x="4088333" y="1756611"/>
                    </a:lnTo>
                    <a:lnTo>
                      <a:pt x="4088333" y="1756611"/>
                    </a:lnTo>
                    <a:lnTo>
                      <a:pt x="4088333" y="1756611"/>
                    </a:lnTo>
                    <a:lnTo>
                      <a:pt x="4088333" y="1756611"/>
                    </a:lnTo>
                    <a:lnTo>
                      <a:pt x="4088333" y="1756611"/>
                    </a:lnTo>
                    <a:lnTo>
                      <a:pt x="4088333" y="1756611"/>
                    </a:lnTo>
                    <a:lnTo>
                      <a:pt x="4088333" y="1756611"/>
                    </a:lnTo>
                    <a:lnTo>
                      <a:pt x="4088333" y="1756611"/>
                    </a:lnTo>
                    <a:lnTo>
                      <a:pt x="4088333" y="1756611"/>
                    </a:lnTo>
                    <a:lnTo>
                      <a:pt x="4088333" y="1756611"/>
                    </a:lnTo>
                    <a:cubicBezTo>
                      <a:pt x="4088333" y="1756611"/>
                      <a:pt x="4088333" y="1756611"/>
                      <a:pt x="4088333" y="1756611"/>
                    </a:cubicBezTo>
                    <a:lnTo>
                      <a:pt x="4088333" y="1756611"/>
                    </a:lnTo>
                    <a:cubicBezTo>
                      <a:pt x="4088333" y="1756611"/>
                      <a:pt x="4088333" y="1756611"/>
                      <a:pt x="4088333" y="1756611"/>
                    </a:cubicBezTo>
                    <a:lnTo>
                      <a:pt x="4088333" y="1756611"/>
                    </a:lnTo>
                    <a:cubicBezTo>
                      <a:pt x="4088333" y="1756611"/>
                      <a:pt x="4089536" y="1755408"/>
                      <a:pt x="4089536" y="1755408"/>
                    </a:cubicBezTo>
                    <a:lnTo>
                      <a:pt x="4089536" y="1755408"/>
                    </a:lnTo>
                    <a:cubicBezTo>
                      <a:pt x="4089536" y="1755408"/>
                      <a:pt x="4089536" y="1755408"/>
                      <a:pt x="4089536" y="1755408"/>
                    </a:cubicBezTo>
                    <a:lnTo>
                      <a:pt x="4089536" y="1755408"/>
                    </a:lnTo>
                    <a:cubicBezTo>
                      <a:pt x="4089536" y="1755408"/>
                      <a:pt x="4089536" y="1755408"/>
                      <a:pt x="4089536" y="1755408"/>
                    </a:cubicBezTo>
                    <a:cubicBezTo>
                      <a:pt x="4089536" y="1755408"/>
                      <a:pt x="4089536" y="1755408"/>
                      <a:pt x="4089536" y="1755408"/>
                    </a:cubicBezTo>
                    <a:cubicBezTo>
                      <a:pt x="4089536" y="1755408"/>
                      <a:pt x="4089536" y="1755408"/>
                      <a:pt x="4089536" y="1755408"/>
                    </a:cubicBezTo>
                    <a:lnTo>
                      <a:pt x="4089536" y="1755408"/>
                    </a:lnTo>
                    <a:cubicBezTo>
                      <a:pt x="4089536" y="1755408"/>
                      <a:pt x="4089536" y="1755408"/>
                      <a:pt x="4089536" y="1755408"/>
                    </a:cubicBezTo>
                    <a:cubicBezTo>
                      <a:pt x="4089536" y="1755408"/>
                      <a:pt x="4089536" y="1755408"/>
                      <a:pt x="4089536" y="1755408"/>
                    </a:cubicBezTo>
                    <a:cubicBezTo>
                      <a:pt x="4089536" y="1755408"/>
                      <a:pt x="4089536" y="1755408"/>
                      <a:pt x="4089536" y="1755408"/>
                    </a:cubicBezTo>
                    <a:cubicBezTo>
                      <a:pt x="4089536" y="1755408"/>
                      <a:pt x="4089536" y="1755408"/>
                      <a:pt x="4089536" y="1755408"/>
                    </a:cubicBezTo>
                    <a:cubicBezTo>
                      <a:pt x="4089536" y="1755408"/>
                      <a:pt x="4089536" y="1755408"/>
                      <a:pt x="4089536" y="1755408"/>
                    </a:cubicBezTo>
                    <a:cubicBezTo>
                      <a:pt x="4089536" y="1755408"/>
                      <a:pt x="4089536" y="1755408"/>
                      <a:pt x="4089536" y="1755408"/>
                    </a:cubicBezTo>
                    <a:cubicBezTo>
                      <a:pt x="4089536" y="1755408"/>
                      <a:pt x="4089536" y="1755408"/>
                      <a:pt x="4089536" y="1755408"/>
                    </a:cubicBezTo>
                    <a:cubicBezTo>
                      <a:pt x="4089536" y="1755408"/>
                      <a:pt x="4089536" y="1755408"/>
                      <a:pt x="4089536" y="1755408"/>
                    </a:cubicBezTo>
                    <a:cubicBezTo>
                      <a:pt x="4089536" y="1755408"/>
                      <a:pt x="4089536" y="1755408"/>
                      <a:pt x="4089536" y="1755408"/>
                    </a:cubicBezTo>
                    <a:cubicBezTo>
                      <a:pt x="4089536" y="1755408"/>
                      <a:pt x="4089536" y="1755408"/>
                      <a:pt x="4089536" y="1755408"/>
                    </a:cubicBezTo>
                    <a:cubicBezTo>
                      <a:pt x="4089536" y="1755408"/>
                      <a:pt x="4089536" y="1755408"/>
                      <a:pt x="4089536" y="1755408"/>
                    </a:cubicBezTo>
                    <a:cubicBezTo>
                      <a:pt x="4089536" y="1755408"/>
                      <a:pt x="4089536" y="1755408"/>
                      <a:pt x="4089536" y="1755408"/>
                    </a:cubicBezTo>
                    <a:cubicBezTo>
                      <a:pt x="4089536" y="1755408"/>
                      <a:pt x="4089536" y="1755408"/>
                      <a:pt x="4089536" y="1755408"/>
                    </a:cubicBezTo>
                    <a:cubicBezTo>
                      <a:pt x="4089536" y="1755408"/>
                      <a:pt x="4089536" y="1755408"/>
                      <a:pt x="4089536" y="1755408"/>
                    </a:cubicBezTo>
                    <a:cubicBezTo>
                      <a:pt x="4089536" y="1755408"/>
                      <a:pt x="4089536" y="1755408"/>
                      <a:pt x="4089536" y="1755408"/>
                    </a:cubicBezTo>
                    <a:cubicBezTo>
                      <a:pt x="4089536" y="1755408"/>
                      <a:pt x="4089536" y="1755408"/>
                      <a:pt x="4090739" y="1754205"/>
                    </a:cubicBezTo>
                    <a:cubicBezTo>
                      <a:pt x="4090739" y="1754205"/>
                      <a:pt x="4090739" y="1754205"/>
                      <a:pt x="4090739" y="1754205"/>
                    </a:cubicBezTo>
                    <a:cubicBezTo>
                      <a:pt x="4090739" y="1754205"/>
                      <a:pt x="4090739" y="1754205"/>
                      <a:pt x="4090739" y="1754205"/>
                    </a:cubicBezTo>
                    <a:cubicBezTo>
                      <a:pt x="4090739" y="1754205"/>
                      <a:pt x="4090739" y="1754205"/>
                      <a:pt x="4090739" y="1754205"/>
                    </a:cubicBezTo>
                    <a:cubicBezTo>
                      <a:pt x="4090739" y="1754205"/>
                      <a:pt x="4090739" y="1754205"/>
                      <a:pt x="4090739" y="1754205"/>
                    </a:cubicBezTo>
                    <a:cubicBezTo>
                      <a:pt x="4090739" y="1754205"/>
                      <a:pt x="4090739" y="1754205"/>
                      <a:pt x="4090739" y="1754205"/>
                    </a:cubicBezTo>
                    <a:cubicBezTo>
                      <a:pt x="4090739" y="1754205"/>
                      <a:pt x="4090739" y="1754205"/>
                      <a:pt x="4090739" y="1754205"/>
                    </a:cubicBezTo>
                    <a:cubicBezTo>
                      <a:pt x="4090739" y="1754205"/>
                      <a:pt x="4090739" y="1754205"/>
                      <a:pt x="4090739" y="1754205"/>
                    </a:cubicBezTo>
                    <a:cubicBezTo>
                      <a:pt x="4090739" y="1754205"/>
                      <a:pt x="4090739" y="1754205"/>
                      <a:pt x="4090739" y="1754205"/>
                    </a:cubicBezTo>
                    <a:cubicBezTo>
                      <a:pt x="4090739" y="1754205"/>
                      <a:pt x="4090739" y="1754205"/>
                      <a:pt x="4090739" y="1754205"/>
                    </a:cubicBezTo>
                    <a:cubicBezTo>
                      <a:pt x="4090739" y="1754205"/>
                      <a:pt x="4090739" y="1754205"/>
                      <a:pt x="4090739" y="1754205"/>
                    </a:cubicBezTo>
                    <a:cubicBezTo>
                      <a:pt x="4090739" y="1754205"/>
                      <a:pt x="4090739" y="1754205"/>
                      <a:pt x="4090739" y="1754205"/>
                    </a:cubicBezTo>
                    <a:lnTo>
                      <a:pt x="4090739" y="1754205"/>
                    </a:lnTo>
                    <a:cubicBezTo>
                      <a:pt x="4090739" y="1754205"/>
                      <a:pt x="4090739" y="1754205"/>
                      <a:pt x="4090739" y="1754205"/>
                    </a:cubicBezTo>
                    <a:lnTo>
                      <a:pt x="4087130" y="1750595"/>
                    </a:lnTo>
                    <a:lnTo>
                      <a:pt x="4089536" y="1744579"/>
                    </a:lnTo>
                    <a:lnTo>
                      <a:pt x="4089536" y="1744579"/>
                    </a:lnTo>
                    <a:close/>
                    <a:moveTo>
                      <a:pt x="4103974" y="1706078"/>
                    </a:moveTo>
                    <a:cubicBezTo>
                      <a:pt x="4101568" y="1714500"/>
                      <a:pt x="4097958" y="1721720"/>
                      <a:pt x="4095552" y="1727735"/>
                    </a:cubicBezTo>
                    <a:lnTo>
                      <a:pt x="4106381" y="1732548"/>
                    </a:lnTo>
                    <a:cubicBezTo>
                      <a:pt x="4108787" y="1726532"/>
                      <a:pt x="4112396" y="1718110"/>
                      <a:pt x="4114803" y="1709688"/>
                    </a:cubicBezTo>
                    <a:lnTo>
                      <a:pt x="4103974" y="1706078"/>
                    </a:lnTo>
                    <a:lnTo>
                      <a:pt x="4103974" y="1706078"/>
                    </a:lnTo>
                    <a:close/>
                    <a:moveTo>
                      <a:pt x="4116006" y="1661562"/>
                    </a:moveTo>
                    <a:cubicBezTo>
                      <a:pt x="4113599" y="1669984"/>
                      <a:pt x="4112396" y="1677203"/>
                      <a:pt x="4109990" y="1684422"/>
                    </a:cubicBezTo>
                    <a:lnTo>
                      <a:pt x="4122022" y="1688031"/>
                    </a:lnTo>
                    <a:cubicBezTo>
                      <a:pt x="4124428" y="1680812"/>
                      <a:pt x="4125631" y="1672390"/>
                      <a:pt x="4128037" y="1665171"/>
                    </a:cubicBezTo>
                    <a:lnTo>
                      <a:pt x="4116006" y="1661562"/>
                    </a:lnTo>
                    <a:lnTo>
                      <a:pt x="4116006" y="1661562"/>
                    </a:lnTo>
                    <a:close/>
                    <a:moveTo>
                      <a:pt x="4125631" y="1614639"/>
                    </a:moveTo>
                    <a:cubicBezTo>
                      <a:pt x="4124428" y="1623061"/>
                      <a:pt x="4122022" y="1630279"/>
                      <a:pt x="4120818" y="1637498"/>
                    </a:cubicBezTo>
                    <a:lnTo>
                      <a:pt x="4132850" y="1639905"/>
                    </a:lnTo>
                    <a:cubicBezTo>
                      <a:pt x="4134053" y="1632686"/>
                      <a:pt x="4136460" y="1624264"/>
                      <a:pt x="4137662" y="1615842"/>
                    </a:cubicBezTo>
                    <a:lnTo>
                      <a:pt x="4125631" y="1614639"/>
                    </a:lnTo>
                    <a:lnTo>
                      <a:pt x="4125631" y="1614639"/>
                    </a:lnTo>
                    <a:close/>
                    <a:moveTo>
                      <a:pt x="4134053" y="1567715"/>
                    </a:moveTo>
                    <a:cubicBezTo>
                      <a:pt x="4132850" y="1576137"/>
                      <a:pt x="4131647" y="1583356"/>
                      <a:pt x="4130444" y="1591778"/>
                    </a:cubicBezTo>
                    <a:lnTo>
                      <a:pt x="4142475" y="1594185"/>
                    </a:lnTo>
                    <a:cubicBezTo>
                      <a:pt x="4142475" y="1592982"/>
                      <a:pt x="4142475" y="1591778"/>
                      <a:pt x="4142475" y="1591778"/>
                    </a:cubicBezTo>
                    <a:cubicBezTo>
                      <a:pt x="4143678" y="1584560"/>
                      <a:pt x="4144882" y="1578544"/>
                      <a:pt x="4146085" y="1571325"/>
                    </a:cubicBezTo>
                    <a:lnTo>
                      <a:pt x="4134053" y="1567715"/>
                    </a:lnTo>
                    <a:lnTo>
                      <a:pt x="4134053" y="1567715"/>
                    </a:lnTo>
                    <a:close/>
                    <a:moveTo>
                      <a:pt x="4141272" y="1519589"/>
                    </a:moveTo>
                    <a:cubicBezTo>
                      <a:pt x="4140069" y="1528011"/>
                      <a:pt x="4138866" y="1535230"/>
                      <a:pt x="4137662" y="1543652"/>
                    </a:cubicBezTo>
                    <a:lnTo>
                      <a:pt x="4149694" y="1544855"/>
                    </a:lnTo>
                    <a:cubicBezTo>
                      <a:pt x="4149694" y="1543652"/>
                      <a:pt x="4149694" y="1543652"/>
                      <a:pt x="4149694" y="1542449"/>
                    </a:cubicBezTo>
                    <a:cubicBezTo>
                      <a:pt x="4149694" y="1542449"/>
                      <a:pt x="4149694" y="1542449"/>
                      <a:pt x="4149694" y="1542449"/>
                    </a:cubicBezTo>
                    <a:lnTo>
                      <a:pt x="4149694" y="1542449"/>
                    </a:lnTo>
                    <a:cubicBezTo>
                      <a:pt x="4149694" y="1538839"/>
                      <a:pt x="4150897" y="1535230"/>
                      <a:pt x="4150897" y="1531620"/>
                    </a:cubicBezTo>
                    <a:cubicBezTo>
                      <a:pt x="4150897" y="1531620"/>
                      <a:pt x="4150897" y="1531620"/>
                      <a:pt x="4150897" y="1531620"/>
                    </a:cubicBezTo>
                    <a:cubicBezTo>
                      <a:pt x="4150897" y="1531620"/>
                      <a:pt x="4150897" y="1531620"/>
                      <a:pt x="4150897" y="1531620"/>
                    </a:cubicBezTo>
                    <a:cubicBezTo>
                      <a:pt x="4150897" y="1528011"/>
                      <a:pt x="4152101" y="1524402"/>
                      <a:pt x="4152101" y="1520792"/>
                    </a:cubicBezTo>
                    <a:lnTo>
                      <a:pt x="4141272" y="1519589"/>
                    </a:lnTo>
                    <a:lnTo>
                      <a:pt x="4141272" y="1519589"/>
                    </a:lnTo>
                    <a:close/>
                    <a:moveTo>
                      <a:pt x="4147288" y="1472666"/>
                    </a:moveTo>
                    <a:cubicBezTo>
                      <a:pt x="4146085" y="1481088"/>
                      <a:pt x="4144882" y="1488307"/>
                      <a:pt x="4143678" y="1496729"/>
                    </a:cubicBezTo>
                    <a:lnTo>
                      <a:pt x="4155710" y="1497932"/>
                    </a:lnTo>
                    <a:cubicBezTo>
                      <a:pt x="4155710" y="1495526"/>
                      <a:pt x="4156913" y="1493119"/>
                      <a:pt x="4156913" y="1490713"/>
                    </a:cubicBezTo>
                    <a:lnTo>
                      <a:pt x="4156913" y="1490713"/>
                    </a:lnTo>
                    <a:cubicBezTo>
                      <a:pt x="4156913" y="1490713"/>
                      <a:pt x="4156913" y="1490713"/>
                      <a:pt x="4156913" y="1490713"/>
                    </a:cubicBezTo>
                    <a:cubicBezTo>
                      <a:pt x="4158116" y="1484697"/>
                      <a:pt x="4158116" y="1479885"/>
                      <a:pt x="4159320" y="1473869"/>
                    </a:cubicBezTo>
                    <a:lnTo>
                      <a:pt x="4147288" y="1472666"/>
                    </a:lnTo>
                    <a:lnTo>
                      <a:pt x="4147288" y="1472666"/>
                    </a:lnTo>
                    <a:close/>
                    <a:moveTo>
                      <a:pt x="4153304" y="1424539"/>
                    </a:moveTo>
                    <a:cubicBezTo>
                      <a:pt x="4152101" y="1432962"/>
                      <a:pt x="4150897" y="1440181"/>
                      <a:pt x="4150897" y="1448603"/>
                    </a:cubicBezTo>
                    <a:lnTo>
                      <a:pt x="4162929" y="1449806"/>
                    </a:lnTo>
                    <a:cubicBezTo>
                      <a:pt x="4162929" y="1446196"/>
                      <a:pt x="4164132" y="1442587"/>
                      <a:pt x="4164132" y="1437774"/>
                    </a:cubicBezTo>
                    <a:cubicBezTo>
                      <a:pt x="4164132" y="1437774"/>
                      <a:pt x="4164132" y="1437774"/>
                      <a:pt x="4164132" y="1437774"/>
                    </a:cubicBezTo>
                    <a:cubicBezTo>
                      <a:pt x="4164132" y="1437774"/>
                      <a:pt x="4164132" y="1437774"/>
                      <a:pt x="4164132" y="1437774"/>
                    </a:cubicBezTo>
                    <a:cubicBezTo>
                      <a:pt x="4164132" y="1437774"/>
                      <a:pt x="4164132" y="1437774"/>
                      <a:pt x="4164132" y="1437774"/>
                    </a:cubicBezTo>
                    <a:cubicBezTo>
                      <a:pt x="4164132" y="1437774"/>
                      <a:pt x="4164132" y="1437774"/>
                      <a:pt x="4164132" y="1437774"/>
                    </a:cubicBezTo>
                    <a:cubicBezTo>
                      <a:pt x="4164132" y="1437774"/>
                      <a:pt x="4164132" y="1437774"/>
                      <a:pt x="4164132" y="1437774"/>
                    </a:cubicBezTo>
                    <a:cubicBezTo>
                      <a:pt x="4164132" y="1437774"/>
                      <a:pt x="4164132" y="1437774"/>
                      <a:pt x="4164132" y="1437774"/>
                    </a:cubicBezTo>
                    <a:cubicBezTo>
                      <a:pt x="4164132" y="1437774"/>
                      <a:pt x="4164132" y="1437774"/>
                      <a:pt x="4164132" y="1437774"/>
                    </a:cubicBezTo>
                    <a:cubicBezTo>
                      <a:pt x="4164132" y="1437774"/>
                      <a:pt x="4164132" y="1437774"/>
                      <a:pt x="4164132" y="1437774"/>
                    </a:cubicBezTo>
                    <a:cubicBezTo>
                      <a:pt x="4164132" y="1437774"/>
                      <a:pt x="4164132" y="1437774"/>
                      <a:pt x="4164132" y="1437774"/>
                    </a:cubicBezTo>
                    <a:cubicBezTo>
                      <a:pt x="4164132" y="1437774"/>
                      <a:pt x="4164132" y="1437774"/>
                      <a:pt x="4164132" y="1437774"/>
                    </a:cubicBezTo>
                    <a:cubicBezTo>
                      <a:pt x="4164132" y="1437774"/>
                      <a:pt x="4164132" y="1437774"/>
                      <a:pt x="4164132" y="1437774"/>
                    </a:cubicBezTo>
                    <a:cubicBezTo>
                      <a:pt x="4164132" y="1437774"/>
                      <a:pt x="4164132" y="1437774"/>
                      <a:pt x="4164132" y="1437774"/>
                    </a:cubicBezTo>
                    <a:cubicBezTo>
                      <a:pt x="4164132" y="1437774"/>
                      <a:pt x="4164132" y="1437774"/>
                      <a:pt x="4164132" y="1437774"/>
                    </a:cubicBezTo>
                    <a:cubicBezTo>
                      <a:pt x="4164132" y="1437774"/>
                      <a:pt x="4164132" y="1437774"/>
                      <a:pt x="4164132" y="1437774"/>
                    </a:cubicBezTo>
                    <a:cubicBezTo>
                      <a:pt x="4164132" y="1437774"/>
                      <a:pt x="4164132" y="1437774"/>
                      <a:pt x="4164132" y="1437774"/>
                    </a:cubicBezTo>
                    <a:cubicBezTo>
                      <a:pt x="4164132" y="1437774"/>
                      <a:pt x="4164132" y="1437774"/>
                      <a:pt x="4164132" y="1437774"/>
                    </a:cubicBezTo>
                    <a:cubicBezTo>
                      <a:pt x="4164132" y="1437774"/>
                      <a:pt x="4164132" y="1437774"/>
                      <a:pt x="4164132" y="1437774"/>
                    </a:cubicBezTo>
                    <a:cubicBezTo>
                      <a:pt x="4164132" y="1437774"/>
                      <a:pt x="4164132" y="1437774"/>
                      <a:pt x="4164132" y="1437774"/>
                    </a:cubicBezTo>
                    <a:cubicBezTo>
                      <a:pt x="4164132" y="1437774"/>
                      <a:pt x="4164132" y="1437774"/>
                      <a:pt x="4164132" y="1437774"/>
                    </a:cubicBezTo>
                    <a:cubicBezTo>
                      <a:pt x="4164132" y="1435368"/>
                      <a:pt x="4165335" y="1431758"/>
                      <a:pt x="4165335" y="1429352"/>
                    </a:cubicBezTo>
                    <a:lnTo>
                      <a:pt x="4153304" y="1424539"/>
                    </a:lnTo>
                    <a:lnTo>
                      <a:pt x="4153304" y="1424539"/>
                    </a:lnTo>
                    <a:close/>
                    <a:moveTo>
                      <a:pt x="4158116" y="1377616"/>
                    </a:moveTo>
                    <a:cubicBezTo>
                      <a:pt x="4156913" y="1386038"/>
                      <a:pt x="4156913" y="1393257"/>
                      <a:pt x="4155710" y="1401679"/>
                    </a:cubicBezTo>
                    <a:lnTo>
                      <a:pt x="4167741" y="1402883"/>
                    </a:lnTo>
                    <a:cubicBezTo>
                      <a:pt x="4167741" y="1399273"/>
                      <a:pt x="4168945" y="1394461"/>
                      <a:pt x="4168945" y="1390851"/>
                    </a:cubicBezTo>
                    <a:cubicBezTo>
                      <a:pt x="4168945" y="1390851"/>
                      <a:pt x="4168945" y="1390851"/>
                      <a:pt x="4168945" y="1390851"/>
                    </a:cubicBezTo>
                    <a:cubicBezTo>
                      <a:pt x="4168945" y="1390851"/>
                      <a:pt x="4168945" y="1390851"/>
                      <a:pt x="4168945" y="1390851"/>
                    </a:cubicBezTo>
                    <a:cubicBezTo>
                      <a:pt x="4168945" y="1388445"/>
                      <a:pt x="4168945" y="1386038"/>
                      <a:pt x="4170148" y="1383632"/>
                    </a:cubicBezTo>
                    <a:cubicBezTo>
                      <a:pt x="4170148" y="1383632"/>
                      <a:pt x="4170148" y="1383632"/>
                      <a:pt x="4170148" y="1383632"/>
                    </a:cubicBezTo>
                    <a:cubicBezTo>
                      <a:pt x="4170148" y="1383632"/>
                      <a:pt x="4170148" y="1383632"/>
                      <a:pt x="4170148" y="1383632"/>
                    </a:cubicBezTo>
                    <a:cubicBezTo>
                      <a:pt x="4170148" y="1382429"/>
                      <a:pt x="4170148" y="1381226"/>
                      <a:pt x="4170148" y="1381226"/>
                    </a:cubicBezTo>
                    <a:lnTo>
                      <a:pt x="4158116" y="1377616"/>
                    </a:lnTo>
                    <a:lnTo>
                      <a:pt x="4158116" y="1377616"/>
                    </a:lnTo>
                    <a:close/>
                    <a:moveTo>
                      <a:pt x="4162929" y="1329490"/>
                    </a:moveTo>
                    <a:cubicBezTo>
                      <a:pt x="4161726" y="1337912"/>
                      <a:pt x="4161726" y="1345131"/>
                      <a:pt x="4160523" y="1353553"/>
                    </a:cubicBezTo>
                    <a:lnTo>
                      <a:pt x="4172554" y="1354756"/>
                    </a:lnTo>
                    <a:cubicBezTo>
                      <a:pt x="4172554" y="1352350"/>
                      <a:pt x="4172554" y="1349944"/>
                      <a:pt x="4173757" y="1347537"/>
                    </a:cubicBezTo>
                    <a:cubicBezTo>
                      <a:pt x="4173757" y="1347537"/>
                      <a:pt x="4173757" y="1347537"/>
                      <a:pt x="4173757" y="1346334"/>
                    </a:cubicBezTo>
                    <a:lnTo>
                      <a:pt x="4173757" y="1346334"/>
                    </a:lnTo>
                    <a:cubicBezTo>
                      <a:pt x="4173757" y="1346334"/>
                      <a:pt x="4173757" y="1346334"/>
                      <a:pt x="4173757" y="1345131"/>
                    </a:cubicBezTo>
                    <a:lnTo>
                      <a:pt x="4173757" y="1345131"/>
                    </a:lnTo>
                    <a:cubicBezTo>
                      <a:pt x="4173757" y="1345131"/>
                      <a:pt x="4173757" y="1343928"/>
                      <a:pt x="4173757" y="1343928"/>
                    </a:cubicBezTo>
                    <a:cubicBezTo>
                      <a:pt x="4173757" y="1343928"/>
                      <a:pt x="4173757" y="1343928"/>
                      <a:pt x="4173757" y="1343928"/>
                    </a:cubicBezTo>
                    <a:cubicBezTo>
                      <a:pt x="4173757" y="1343928"/>
                      <a:pt x="4173757" y="1343928"/>
                      <a:pt x="4173757" y="1342725"/>
                    </a:cubicBezTo>
                    <a:cubicBezTo>
                      <a:pt x="4173757" y="1342725"/>
                      <a:pt x="4173757" y="1342725"/>
                      <a:pt x="4173757" y="1342725"/>
                    </a:cubicBezTo>
                    <a:cubicBezTo>
                      <a:pt x="4173757" y="1342725"/>
                      <a:pt x="4173757" y="1342725"/>
                      <a:pt x="4173757" y="1342725"/>
                    </a:cubicBezTo>
                    <a:cubicBezTo>
                      <a:pt x="4173757" y="1342725"/>
                      <a:pt x="4173757" y="1342725"/>
                      <a:pt x="4173757" y="1342725"/>
                    </a:cubicBezTo>
                    <a:cubicBezTo>
                      <a:pt x="4173757" y="1342725"/>
                      <a:pt x="4173757" y="1342725"/>
                      <a:pt x="4173757" y="1342725"/>
                    </a:cubicBezTo>
                    <a:cubicBezTo>
                      <a:pt x="4173757" y="1342725"/>
                      <a:pt x="4173757" y="1342725"/>
                      <a:pt x="4173757" y="1342725"/>
                    </a:cubicBezTo>
                    <a:cubicBezTo>
                      <a:pt x="4173757" y="1342725"/>
                      <a:pt x="4173757" y="1342725"/>
                      <a:pt x="4173757" y="1342725"/>
                    </a:cubicBezTo>
                    <a:cubicBezTo>
                      <a:pt x="4173757" y="1339115"/>
                      <a:pt x="4174960" y="1335506"/>
                      <a:pt x="4174960" y="1330693"/>
                    </a:cubicBezTo>
                    <a:lnTo>
                      <a:pt x="4162929" y="1329490"/>
                    </a:lnTo>
                    <a:lnTo>
                      <a:pt x="4162929" y="1329490"/>
                    </a:lnTo>
                    <a:close/>
                    <a:moveTo>
                      <a:pt x="4167741" y="1281364"/>
                    </a:moveTo>
                    <a:cubicBezTo>
                      <a:pt x="4166539" y="1289786"/>
                      <a:pt x="4166539" y="1297005"/>
                      <a:pt x="4165335" y="1305427"/>
                    </a:cubicBezTo>
                    <a:lnTo>
                      <a:pt x="4177367" y="1306630"/>
                    </a:lnTo>
                    <a:cubicBezTo>
                      <a:pt x="4177367" y="1306630"/>
                      <a:pt x="4177367" y="1306630"/>
                      <a:pt x="4177367" y="1306630"/>
                    </a:cubicBezTo>
                    <a:cubicBezTo>
                      <a:pt x="4177367" y="1306630"/>
                      <a:pt x="4177367" y="1306630"/>
                      <a:pt x="4177367" y="1306630"/>
                    </a:cubicBezTo>
                    <a:cubicBezTo>
                      <a:pt x="4178570" y="1299411"/>
                      <a:pt x="4178570" y="1292192"/>
                      <a:pt x="4179773" y="1283770"/>
                    </a:cubicBezTo>
                    <a:cubicBezTo>
                      <a:pt x="4179773" y="1283770"/>
                      <a:pt x="4179773" y="1282567"/>
                      <a:pt x="4179773" y="1282567"/>
                    </a:cubicBezTo>
                    <a:lnTo>
                      <a:pt x="4167741" y="1281364"/>
                    </a:lnTo>
                    <a:lnTo>
                      <a:pt x="4167741" y="1281364"/>
                    </a:lnTo>
                    <a:close/>
                    <a:moveTo>
                      <a:pt x="4171351" y="1233237"/>
                    </a:moveTo>
                    <a:cubicBezTo>
                      <a:pt x="4170148" y="1241659"/>
                      <a:pt x="4170148" y="1248878"/>
                      <a:pt x="4168945" y="1257300"/>
                    </a:cubicBezTo>
                    <a:lnTo>
                      <a:pt x="4180976" y="1258504"/>
                    </a:lnTo>
                    <a:cubicBezTo>
                      <a:pt x="4182179" y="1250082"/>
                      <a:pt x="4182179" y="1242862"/>
                      <a:pt x="4183383" y="1234440"/>
                    </a:cubicBezTo>
                    <a:lnTo>
                      <a:pt x="4171351" y="1233237"/>
                    </a:lnTo>
                    <a:lnTo>
                      <a:pt x="4171351" y="1233237"/>
                    </a:lnTo>
                    <a:close/>
                    <a:moveTo>
                      <a:pt x="4174960" y="1186314"/>
                    </a:moveTo>
                    <a:lnTo>
                      <a:pt x="4172554" y="1210377"/>
                    </a:lnTo>
                    <a:lnTo>
                      <a:pt x="4184586" y="1211580"/>
                    </a:lnTo>
                    <a:cubicBezTo>
                      <a:pt x="4184586" y="1207971"/>
                      <a:pt x="4185789" y="1204361"/>
                      <a:pt x="4185789" y="1199549"/>
                    </a:cubicBezTo>
                    <a:cubicBezTo>
                      <a:pt x="4185789" y="1195939"/>
                      <a:pt x="4186992" y="1191127"/>
                      <a:pt x="4186992" y="1187517"/>
                    </a:cubicBezTo>
                    <a:lnTo>
                      <a:pt x="4174960" y="1186314"/>
                    </a:lnTo>
                    <a:lnTo>
                      <a:pt x="4174960" y="1186314"/>
                    </a:lnTo>
                    <a:close/>
                    <a:moveTo>
                      <a:pt x="4179773" y="1138188"/>
                    </a:moveTo>
                    <a:lnTo>
                      <a:pt x="4177367" y="1162251"/>
                    </a:lnTo>
                    <a:lnTo>
                      <a:pt x="4189399" y="1163454"/>
                    </a:lnTo>
                    <a:cubicBezTo>
                      <a:pt x="4190602" y="1155032"/>
                      <a:pt x="4190602" y="1147813"/>
                      <a:pt x="4191805" y="1139391"/>
                    </a:cubicBezTo>
                    <a:lnTo>
                      <a:pt x="4179773" y="1138188"/>
                    </a:lnTo>
                    <a:lnTo>
                      <a:pt x="4179773" y="1138188"/>
                    </a:lnTo>
                    <a:close/>
                    <a:moveTo>
                      <a:pt x="4182179" y="1090061"/>
                    </a:moveTo>
                    <a:lnTo>
                      <a:pt x="4180976" y="1114125"/>
                    </a:lnTo>
                    <a:lnTo>
                      <a:pt x="4193008" y="1115328"/>
                    </a:lnTo>
                    <a:cubicBezTo>
                      <a:pt x="4193008" y="1106906"/>
                      <a:pt x="4194211" y="1099687"/>
                      <a:pt x="4194211" y="1091265"/>
                    </a:cubicBezTo>
                    <a:lnTo>
                      <a:pt x="4182179" y="1090061"/>
                    </a:lnTo>
                    <a:lnTo>
                      <a:pt x="4182179" y="1090061"/>
                    </a:lnTo>
                    <a:close/>
                    <a:moveTo>
                      <a:pt x="4185789" y="1041935"/>
                    </a:moveTo>
                    <a:lnTo>
                      <a:pt x="4184586" y="1065998"/>
                    </a:lnTo>
                    <a:lnTo>
                      <a:pt x="4196618" y="1067201"/>
                    </a:lnTo>
                    <a:cubicBezTo>
                      <a:pt x="4196618" y="1064795"/>
                      <a:pt x="4196618" y="1063592"/>
                      <a:pt x="4196618" y="1061186"/>
                    </a:cubicBezTo>
                    <a:cubicBezTo>
                      <a:pt x="4196618" y="1058779"/>
                      <a:pt x="4196618" y="1057576"/>
                      <a:pt x="4196618" y="1055170"/>
                    </a:cubicBezTo>
                    <a:cubicBezTo>
                      <a:pt x="4196618" y="1055170"/>
                      <a:pt x="4196618" y="1055170"/>
                      <a:pt x="4196618" y="1055170"/>
                    </a:cubicBezTo>
                    <a:cubicBezTo>
                      <a:pt x="4196618" y="1055170"/>
                      <a:pt x="4196618" y="1053967"/>
                      <a:pt x="4196618" y="1053967"/>
                    </a:cubicBezTo>
                    <a:cubicBezTo>
                      <a:pt x="4196618" y="1050357"/>
                      <a:pt x="4196618" y="1046748"/>
                      <a:pt x="4197821" y="1043138"/>
                    </a:cubicBezTo>
                    <a:lnTo>
                      <a:pt x="4185789" y="1041935"/>
                    </a:lnTo>
                    <a:lnTo>
                      <a:pt x="4185789" y="1041935"/>
                    </a:lnTo>
                    <a:close/>
                    <a:moveTo>
                      <a:pt x="4189399" y="993809"/>
                    </a:moveTo>
                    <a:lnTo>
                      <a:pt x="4188195" y="1017872"/>
                    </a:lnTo>
                    <a:lnTo>
                      <a:pt x="4200227" y="1019075"/>
                    </a:lnTo>
                    <a:cubicBezTo>
                      <a:pt x="4200227" y="1019075"/>
                      <a:pt x="4200227" y="1019075"/>
                      <a:pt x="4200227" y="1019075"/>
                    </a:cubicBezTo>
                    <a:cubicBezTo>
                      <a:pt x="4200227" y="1019075"/>
                      <a:pt x="4200227" y="1019075"/>
                      <a:pt x="4200227" y="1019075"/>
                    </a:cubicBezTo>
                    <a:cubicBezTo>
                      <a:pt x="4200227" y="1015466"/>
                      <a:pt x="4200227" y="1011856"/>
                      <a:pt x="4201430" y="1008247"/>
                    </a:cubicBezTo>
                    <a:cubicBezTo>
                      <a:pt x="4201430" y="1008247"/>
                      <a:pt x="4201430" y="1007043"/>
                      <a:pt x="4201430" y="1007043"/>
                    </a:cubicBezTo>
                    <a:cubicBezTo>
                      <a:pt x="4201430" y="1007043"/>
                      <a:pt x="4201430" y="1007043"/>
                      <a:pt x="4201430" y="1007043"/>
                    </a:cubicBezTo>
                    <a:cubicBezTo>
                      <a:pt x="4201430" y="1003434"/>
                      <a:pt x="4201430" y="998621"/>
                      <a:pt x="4202633" y="995012"/>
                    </a:cubicBezTo>
                    <a:lnTo>
                      <a:pt x="4189399" y="993809"/>
                    </a:lnTo>
                    <a:lnTo>
                      <a:pt x="4189399" y="993809"/>
                    </a:lnTo>
                    <a:close/>
                    <a:moveTo>
                      <a:pt x="4191805" y="945682"/>
                    </a:moveTo>
                    <a:lnTo>
                      <a:pt x="4190602" y="969746"/>
                    </a:lnTo>
                    <a:lnTo>
                      <a:pt x="4202633" y="970949"/>
                    </a:lnTo>
                    <a:cubicBezTo>
                      <a:pt x="4202633" y="969746"/>
                      <a:pt x="4202633" y="969746"/>
                      <a:pt x="4202633" y="968542"/>
                    </a:cubicBezTo>
                    <a:cubicBezTo>
                      <a:pt x="4202633" y="968542"/>
                      <a:pt x="4202633" y="967339"/>
                      <a:pt x="4202633" y="967339"/>
                    </a:cubicBezTo>
                    <a:cubicBezTo>
                      <a:pt x="4202633" y="967339"/>
                      <a:pt x="4202633" y="967339"/>
                      <a:pt x="4202633" y="967339"/>
                    </a:cubicBezTo>
                    <a:cubicBezTo>
                      <a:pt x="4202633" y="964933"/>
                      <a:pt x="4202633" y="963730"/>
                      <a:pt x="4202633" y="961324"/>
                    </a:cubicBezTo>
                    <a:cubicBezTo>
                      <a:pt x="4202633" y="961324"/>
                      <a:pt x="4202633" y="961324"/>
                      <a:pt x="4202633" y="961324"/>
                    </a:cubicBezTo>
                    <a:cubicBezTo>
                      <a:pt x="4202633" y="961324"/>
                      <a:pt x="4202633" y="960120"/>
                      <a:pt x="4202633" y="960120"/>
                    </a:cubicBezTo>
                    <a:cubicBezTo>
                      <a:pt x="4202633" y="956511"/>
                      <a:pt x="4202633" y="952901"/>
                      <a:pt x="4203836" y="949292"/>
                    </a:cubicBezTo>
                    <a:cubicBezTo>
                      <a:pt x="4203836" y="948089"/>
                      <a:pt x="4203836" y="946886"/>
                      <a:pt x="4203836" y="946886"/>
                    </a:cubicBezTo>
                    <a:lnTo>
                      <a:pt x="4191805" y="945682"/>
                    </a:lnTo>
                    <a:lnTo>
                      <a:pt x="4191805" y="945682"/>
                    </a:lnTo>
                    <a:close/>
                    <a:moveTo>
                      <a:pt x="4195414" y="897556"/>
                    </a:moveTo>
                    <a:lnTo>
                      <a:pt x="4194211" y="921619"/>
                    </a:lnTo>
                    <a:lnTo>
                      <a:pt x="4206243" y="922822"/>
                    </a:lnTo>
                    <a:cubicBezTo>
                      <a:pt x="4206243" y="914400"/>
                      <a:pt x="4207446" y="907181"/>
                      <a:pt x="4207446" y="898759"/>
                    </a:cubicBezTo>
                    <a:lnTo>
                      <a:pt x="4195414" y="897556"/>
                    </a:lnTo>
                    <a:lnTo>
                      <a:pt x="4195414" y="897556"/>
                    </a:lnTo>
                    <a:close/>
                    <a:moveTo>
                      <a:pt x="4197821" y="849430"/>
                    </a:moveTo>
                    <a:lnTo>
                      <a:pt x="4196618" y="873493"/>
                    </a:lnTo>
                    <a:lnTo>
                      <a:pt x="4208649" y="874696"/>
                    </a:lnTo>
                    <a:cubicBezTo>
                      <a:pt x="4208649" y="872290"/>
                      <a:pt x="4208649" y="869883"/>
                      <a:pt x="4208649" y="867477"/>
                    </a:cubicBezTo>
                    <a:cubicBezTo>
                      <a:pt x="4208649" y="866274"/>
                      <a:pt x="4208649" y="866274"/>
                      <a:pt x="4208649" y="865071"/>
                    </a:cubicBezTo>
                    <a:cubicBezTo>
                      <a:pt x="4208649" y="865071"/>
                      <a:pt x="4208649" y="865071"/>
                      <a:pt x="4208649" y="865071"/>
                    </a:cubicBezTo>
                    <a:cubicBezTo>
                      <a:pt x="4208649" y="860258"/>
                      <a:pt x="4208649" y="855446"/>
                      <a:pt x="4209852" y="850633"/>
                    </a:cubicBezTo>
                    <a:lnTo>
                      <a:pt x="4197821" y="849430"/>
                    </a:lnTo>
                    <a:lnTo>
                      <a:pt x="4197821" y="849430"/>
                    </a:lnTo>
                    <a:close/>
                    <a:moveTo>
                      <a:pt x="4200227" y="801303"/>
                    </a:moveTo>
                    <a:lnTo>
                      <a:pt x="4199024" y="825367"/>
                    </a:lnTo>
                    <a:lnTo>
                      <a:pt x="4211055" y="826570"/>
                    </a:lnTo>
                    <a:cubicBezTo>
                      <a:pt x="4211055" y="826570"/>
                      <a:pt x="4211055" y="826570"/>
                      <a:pt x="4211055" y="826570"/>
                    </a:cubicBezTo>
                    <a:cubicBezTo>
                      <a:pt x="4211055" y="820554"/>
                      <a:pt x="4212259" y="814538"/>
                      <a:pt x="4212259" y="809725"/>
                    </a:cubicBezTo>
                    <a:cubicBezTo>
                      <a:pt x="4212259" y="807319"/>
                      <a:pt x="4212259" y="806116"/>
                      <a:pt x="4212259" y="803710"/>
                    </a:cubicBezTo>
                    <a:lnTo>
                      <a:pt x="4200227" y="801303"/>
                    </a:lnTo>
                    <a:lnTo>
                      <a:pt x="4200227" y="801303"/>
                    </a:lnTo>
                    <a:close/>
                    <a:moveTo>
                      <a:pt x="4202633" y="753177"/>
                    </a:moveTo>
                    <a:lnTo>
                      <a:pt x="4201430" y="777240"/>
                    </a:lnTo>
                    <a:lnTo>
                      <a:pt x="4213462" y="778443"/>
                    </a:lnTo>
                    <a:cubicBezTo>
                      <a:pt x="4213462" y="771224"/>
                      <a:pt x="4214665" y="765209"/>
                      <a:pt x="4214665" y="757990"/>
                    </a:cubicBezTo>
                    <a:cubicBezTo>
                      <a:pt x="4214665" y="756787"/>
                      <a:pt x="4214665" y="755583"/>
                      <a:pt x="4214665" y="754380"/>
                    </a:cubicBezTo>
                    <a:lnTo>
                      <a:pt x="4202633" y="753177"/>
                    </a:lnTo>
                    <a:lnTo>
                      <a:pt x="4202633" y="753177"/>
                    </a:lnTo>
                    <a:close/>
                    <a:moveTo>
                      <a:pt x="4205040" y="706254"/>
                    </a:moveTo>
                    <a:lnTo>
                      <a:pt x="4203836" y="730317"/>
                    </a:lnTo>
                    <a:lnTo>
                      <a:pt x="4215868" y="730317"/>
                    </a:lnTo>
                    <a:cubicBezTo>
                      <a:pt x="4215868" y="730317"/>
                      <a:pt x="4215868" y="729114"/>
                      <a:pt x="4215868" y="729114"/>
                    </a:cubicBezTo>
                    <a:cubicBezTo>
                      <a:pt x="4215868" y="721895"/>
                      <a:pt x="4217071" y="713473"/>
                      <a:pt x="4217071" y="706254"/>
                    </a:cubicBezTo>
                    <a:lnTo>
                      <a:pt x="4205040" y="706254"/>
                    </a:lnTo>
                    <a:lnTo>
                      <a:pt x="4205040" y="706254"/>
                    </a:lnTo>
                    <a:close/>
                    <a:moveTo>
                      <a:pt x="4207446" y="658128"/>
                    </a:moveTo>
                    <a:lnTo>
                      <a:pt x="4206243" y="682191"/>
                    </a:lnTo>
                    <a:lnTo>
                      <a:pt x="4218274" y="682191"/>
                    </a:lnTo>
                    <a:cubicBezTo>
                      <a:pt x="4218274" y="680988"/>
                      <a:pt x="4218274" y="679784"/>
                      <a:pt x="4218274" y="678581"/>
                    </a:cubicBezTo>
                    <a:cubicBezTo>
                      <a:pt x="4218274" y="671362"/>
                      <a:pt x="4219478" y="665347"/>
                      <a:pt x="4219478" y="658128"/>
                    </a:cubicBezTo>
                    <a:cubicBezTo>
                      <a:pt x="4219478" y="658128"/>
                      <a:pt x="4219478" y="658128"/>
                      <a:pt x="4219478" y="656924"/>
                    </a:cubicBezTo>
                    <a:lnTo>
                      <a:pt x="4207446" y="658128"/>
                    </a:lnTo>
                    <a:lnTo>
                      <a:pt x="4207446" y="658128"/>
                    </a:lnTo>
                    <a:close/>
                    <a:moveTo>
                      <a:pt x="4209852" y="610001"/>
                    </a:moveTo>
                    <a:lnTo>
                      <a:pt x="4208649" y="634064"/>
                    </a:lnTo>
                    <a:lnTo>
                      <a:pt x="4220681" y="634064"/>
                    </a:lnTo>
                    <a:cubicBezTo>
                      <a:pt x="4220681" y="629252"/>
                      <a:pt x="4220681" y="624439"/>
                      <a:pt x="4221884" y="619627"/>
                    </a:cubicBezTo>
                    <a:cubicBezTo>
                      <a:pt x="4221884" y="616017"/>
                      <a:pt x="4221884" y="613611"/>
                      <a:pt x="4221884" y="610001"/>
                    </a:cubicBezTo>
                    <a:lnTo>
                      <a:pt x="4209852" y="610001"/>
                    </a:lnTo>
                    <a:lnTo>
                      <a:pt x="4209852" y="610001"/>
                    </a:lnTo>
                    <a:close/>
                    <a:moveTo>
                      <a:pt x="4211055" y="561875"/>
                    </a:moveTo>
                    <a:lnTo>
                      <a:pt x="4209852" y="585938"/>
                    </a:lnTo>
                    <a:lnTo>
                      <a:pt x="4221884" y="585938"/>
                    </a:lnTo>
                    <a:cubicBezTo>
                      <a:pt x="4221884" y="582329"/>
                      <a:pt x="4221884" y="578719"/>
                      <a:pt x="4221884" y="575110"/>
                    </a:cubicBezTo>
                    <a:cubicBezTo>
                      <a:pt x="4221884" y="570297"/>
                      <a:pt x="4221884" y="566688"/>
                      <a:pt x="4221884" y="561875"/>
                    </a:cubicBezTo>
                    <a:lnTo>
                      <a:pt x="4211055" y="561875"/>
                    </a:lnTo>
                    <a:lnTo>
                      <a:pt x="4211055" y="561875"/>
                    </a:lnTo>
                    <a:close/>
                    <a:moveTo>
                      <a:pt x="4213462" y="513749"/>
                    </a:moveTo>
                    <a:lnTo>
                      <a:pt x="4212259" y="537812"/>
                    </a:lnTo>
                    <a:lnTo>
                      <a:pt x="4224290" y="537812"/>
                    </a:lnTo>
                    <a:cubicBezTo>
                      <a:pt x="4224290" y="534202"/>
                      <a:pt x="4224290" y="530593"/>
                      <a:pt x="4224290" y="528187"/>
                    </a:cubicBezTo>
                    <a:cubicBezTo>
                      <a:pt x="4224290" y="523374"/>
                      <a:pt x="4224290" y="518561"/>
                      <a:pt x="4224290" y="513749"/>
                    </a:cubicBezTo>
                    <a:lnTo>
                      <a:pt x="4213462" y="513749"/>
                    </a:lnTo>
                    <a:lnTo>
                      <a:pt x="4213462" y="513749"/>
                    </a:lnTo>
                    <a:close/>
                    <a:moveTo>
                      <a:pt x="4215868" y="465622"/>
                    </a:moveTo>
                    <a:lnTo>
                      <a:pt x="4214665" y="489685"/>
                    </a:lnTo>
                    <a:lnTo>
                      <a:pt x="4226697" y="489685"/>
                    </a:lnTo>
                    <a:cubicBezTo>
                      <a:pt x="4226697" y="481263"/>
                      <a:pt x="4227900" y="474044"/>
                      <a:pt x="4227900" y="465622"/>
                    </a:cubicBezTo>
                    <a:lnTo>
                      <a:pt x="4215868" y="465622"/>
                    </a:lnTo>
                    <a:lnTo>
                      <a:pt x="4215868" y="465622"/>
                    </a:lnTo>
                    <a:close/>
                    <a:moveTo>
                      <a:pt x="4217071" y="417496"/>
                    </a:moveTo>
                    <a:lnTo>
                      <a:pt x="4215868" y="441559"/>
                    </a:lnTo>
                    <a:lnTo>
                      <a:pt x="4227900" y="441559"/>
                    </a:lnTo>
                    <a:cubicBezTo>
                      <a:pt x="4227900" y="433137"/>
                      <a:pt x="4229103" y="425918"/>
                      <a:pt x="4229103" y="417496"/>
                    </a:cubicBezTo>
                    <a:lnTo>
                      <a:pt x="4217071" y="417496"/>
                    </a:lnTo>
                    <a:lnTo>
                      <a:pt x="4217071" y="417496"/>
                    </a:lnTo>
                    <a:close/>
                    <a:moveTo>
                      <a:pt x="4219478" y="369370"/>
                    </a:moveTo>
                    <a:lnTo>
                      <a:pt x="4218274" y="393433"/>
                    </a:lnTo>
                    <a:lnTo>
                      <a:pt x="4230306" y="393433"/>
                    </a:lnTo>
                    <a:cubicBezTo>
                      <a:pt x="4230306" y="393433"/>
                      <a:pt x="4230306" y="392230"/>
                      <a:pt x="4230306" y="392230"/>
                    </a:cubicBezTo>
                    <a:cubicBezTo>
                      <a:pt x="4230306" y="386214"/>
                      <a:pt x="4230306" y="380198"/>
                      <a:pt x="4231509" y="374182"/>
                    </a:cubicBezTo>
                    <a:cubicBezTo>
                      <a:pt x="4231509" y="372979"/>
                      <a:pt x="4231509" y="370573"/>
                      <a:pt x="4231509" y="369370"/>
                    </a:cubicBezTo>
                    <a:lnTo>
                      <a:pt x="4219478" y="369370"/>
                    </a:lnTo>
                    <a:lnTo>
                      <a:pt x="4219478" y="369370"/>
                    </a:lnTo>
                    <a:close/>
                    <a:moveTo>
                      <a:pt x="4220681" y="321243"/>
                    </a:moveTo>
                    <a:lnTo>
                      <a:pt x="4219478" y="345306"/>
                    </a:lnTo>
                    <a:lnTo>
                      <a:pt x="4231509" y="345306"/>
                    </a:lnTo>
                    <a:cubicBezTo>
                      <a:pt x="4231509" y="340494"/>
                      <a:pt x="4231509" y="334478"/>
                      <a:pt x="4231509" y="329665"/>
                    </a:cubicBezTo>
                    <a:cubicBezTo>
                      <a:pt x="4231509" y="327259"/>
                      <a:pt x="4231509" y="323650"/>
                      <a:pt x="4231509" y="321243"/>
                    </a:cubicBezTo>
                    <a:lnTo>
                      <a:pt x="4220681" y="321243"/>
                    </a:lnTo>
                    <a:lnTo>
                      <a:pt x="4220681" y="321243"/>
                    </a:lnTo>
                    <a:close/>
                    <a:moveTo>
                      <a:pt x="4221884" y="273117"/>
                    </a:moveTo>
                    <a:lnTo>
                      <a:pt x="4220681" y="297180"/>
                    </a:lnTo>
                    <a:lnTo>
                      <a:pt x="4232712" y="297180"/>
                    </a:lnTo>
                    <a:cubicBezTo>
                      <a:pt x="4232712" y="293571"/>
                      <a:pt x="4232712" y="289961"/>
                      <a:pt x="4232712" y="286352"/>
                    </a:cubicBezTo>
                    <a:cubicBezTo>
                      <a:pt x="4232712" y="286352"/>
                      <a:pt x="4232712" y="286352"/>
                      <a:pt x="4232712" y="286352"/>
                    </a:cubicBezTo>
                    <a:cubicBezTo>
                      <a:pt x="4232712" y="286352"/>
                      <a:pt x="4232712" y="286352"/>
                      <a:pt x="4232712" y="286352"/>
                    </a:cubicBezTo>
                    <a:cubicBezTo>
                      <a:pt x="4232712" y="282742"/>
                      <a:pt x="4232712" y="279133"/>
                      <a:pt x="4232712" y="274320"/>
                    </a:cubicBezTo>
                    <a:cubicBezTo>
                      <a:pt x="4232712" y="274320"/>
                      <a:pt x="4232712" y="273117"/>
                      <a:pt x="4232712" y="273117"/>
                    </a:cubicBezTo>
                    <a:lnTo>
                      <a:pt x="4221884" y="273117"/>
                    </a:lnTo>
                    <a:lnTo>
                      <a:pt x="4221884" y="273117"/>
                    </a:lnTo>
                    <a:close/>
                    <a:moveTo>
                      <a:pt x="4224290" y="224991"/>
                    </a:moveTo>
                    <a:lnTo>
                      <a:pt x="4223087" y="249054"/>
                    </a:lnTo>
                    <a:lnTo>
                      <a:pt x="4235119" y="249054"/>
                    </a:lnTo>
                    <a:cubicBezTo>
                      <a:pt x="4235119" y="240632"/>
                      <a:pt x="4235119" y="233413"/>
                      <a:pt x="4236322" y="224991"/>
                    </a:cubicBezTo>
                    <a:lnTo>
                      <a:pt x="4224290" y="224991"/>
                    </a:lnTo>
                    <a:lnTo>
                      <a:pt x="4224290" y="224991"/>
                    </a:lnTo>
                    <a:close/>
                    <a:moveTo>
                      <a:pt x="4225493" y="176864"/>
                    </a:moveTo>
                    <a:lnTo>
                      <a:pt x="4224290" y="200927"/>
                    </a:lnTo>
                    <a:lnTo>
                      <a:pt x="4236322" y="200927"/>
                    </a:lnTo>
                    <a:cubicBezTo>
                      <a:pt x="4236322" y="196115"/>
                      <a:pt x="4236322" y="191302"/>
                      <a:pt x="4236322" y="185286"/>
                    </a:cubicBezTo>
                    <a:cubicBezTo>
                      <a:pt x="4236322" y="185286"/>
                      <a:pt x="4236322" y="185286"/>
                      <a:pt x="4236322" y="185286"/>
                    </a:cubicBezTo>
                    <a:cubicBezTo>
                      <a:pt x="4236322" y="185286"/>
                      <a:pt x="4236322" y="185286"/>
                      <a:pt x="4236322" y="185286"/>
                    </a:cubicBezTo>
                    <a:cubicBezTo>
                      <a:pt x="4236322" y="182880"/>
                      <a:pt x="4236322" y="181677"/>
                      <a:pt x="4236322" y="179271"/>
                    </a:cubicBezTo>
                    <a:cubicBezTo>
                      <a:pt x="4236322" y="179271"/>
                      <a:pt x="4236322" y="179271"/>
                      <a:pt x="4236322" y="179271"/>
                    </a:cubicBezTo>
                    <a:cubicBezTo>
                      <a:pt x="4236322" y="179271"/>
                      <a:pt x="4236322" y="179271"/>
                      <a:pt x="4236322" y="179271"/>
                    </a:cubicBezTo>
                    <a:cubicBezTo>
                      <a:pt x="4236322" y="178067"/>
                      <a:pt x="4236322" y="178067"/>
                      <a:pt x="4236322" y="176864"/>
                    </a:cubicBezTo>
                    <a:lnTo>
                      <a:pt x="4225493" y="176864"/>
                    </a:lnTo>
                    <a:lnTo>
                      <a:pt x="4225493" y="176864"/>
                    </a:lnTo>
                    <a:close/>
                    <a:moveTo>
                      <a:pt x="4226697" y="128738"/>
                    </a:moveTo>
                    <a:lnTo>
                      <a:pt x="4225493" y="152801"/>
                    </a:lnTo>
                    <a:lnTo>
                      <a:pt x="4237525" y="152801"/>
                    </a:lnTo>
                    <a:cubicBezTo>
                      <a:pt x="4237525" y="151598"/>
                      <a:pt x="4237525" y="151598"/>
                      <a:pt x="4237525" y="150395"/>
                    </a:cubicBezTo>
                    <a:cubicBezTo>
                      <a:pt x="4237525" y="145582"/>
                      <a:pt x="4237525" y="140770"/>
                      <a:pt x="4237525" y="135957"/>
                    </a:cubicBezTo>
                    <a:cubicBezTo>
                      <a:pt x="4237525" y="135957"/>
                      <a:pt x="4237525" y="135957"/>
                      <a:pt x="4237525" y="135957"/>
                    </a:cubicBezTo>
                    <a:cubicBezTo>
                      <a:pt x="4237525" y="135957"/>
                      <a:pt x="4237525" y="135957"/>
                      <a:pt x="4237525" y="135957"/>
                    </a:cubicBezTo>
                    <a:cubicBezTo>
                      <a:pt x="4237525" y="133551"/>
                      <a:pt x="4237525" y="131144"/>
                      <a:pt x="4237525" y="129941"/>
                    </a:cubicBezTo>
                    <a:lnTo>
                      <a:pt x="4226697" y="128738"/>
                    </a:lnTo>
                    <a:lnTo>
                      <a:pt x="4226697" y="128738"/>
                    </a:lnTo>
                    <a:close/>
                    <a:moveTo>
                      <a:pt x="4227900" y="80612"/>
                    </a:moveTo>
                    <a:lnTo>
                      <a:pt x="4226697" y="104675"/>
                    </a:lnTo>
                    <a:lnTo>
                      <a:pt x="4238728" y="104675"/>
                    </a:lnTo>
                    <a:cubicBezTo>
                      <a:pt x="4238728" y="96253"/>
                      <a:pt x="4238728" y="87831"/>
                      <a:pt x="4239931" y="80612"/>
                    </a:cubicBezTo>
                    <a:lnTo>
                      <a:pt x="4227900" y="80612"/>
                    </a:lnTo>
                    <a:lnTo>
                      <a:pt x="4227900" y="80612"/>
                    </a:lnTo>
                    <a:close/>
                    <a:moveTo>
                      <a:pt x="4229103" y="32485"/>
                    </a:moveTo>
                    <a:lnTo>
                      <a:pt x="4229103" y="56548"/>
                    </a:lnTo>
                    <a:lnTo>
                      <a:pt x="4241134" y="56548"/>
                    </a:lnTo>
                    <a:cubicBezTo>
                      <a:pt x="4241134" y="55345"/>
                      <a:pt x="4241134" y="52939"/>
                      <a:pt x="4241134" y="51736"/>
                    </a:cubicBezTo>
                    <a:lnTo>
                      <a:pt x="4241134" y="51736"/>
                    </a:lnTo>
                    <a:cubicBezTo>
                      <a:pt x="4241134" y="51736"/>
                      <a:pt x="4241134" y="51736"/>
                      <a:pt x="4241134" y="51736"/>
                    </a:cubicBezTo>
                    <a:cubicBezTo>
                      <a:pt x="4241134" y="44517"/>
                      <a:pt x="4241134" y="38501"/>
                      <a:pt x="4241134" y="32485"/>
                    </a:cubicBezTo>
                    <a:lnTo>
                      <a:pt x="4229103" y="32485"/>
                    </a:lnTo>
                    <a:lnTo>
                      <a:pt x="4229103" y="32485"/>
                    </a:lnTo>
                    <a:close/>
                  </a:path>
                </a:pathLst>
              </a:custGeom>
              <a:solidFill>
                <a:srgbClr val="231815"/>
              </a:solidFill>
              <a:ln w="12026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grpSp>
            <p:nvGrpSpPr>
              <p:cNvPr id="122" name="图形 117"/>
              <p:cNvGrpSpPr/>
              <p:nvPr/>
            </p:nvGrpSpPr>
            <p:grpSpPr>
              <a:xfrm>
                <a:off x="6094092" y="2334418"/>
                <a:ext cx="381166" cy="470142"/>
                <a:chOff x="6094092" y="2334418"/>
                <a:chExt cx="381166" cy="470142"/>
              </a:xfrm>
            </p:grpSpPr>
            <p:sp>
              <p:nvSpPr>
                <p:cNvPr id="123" name="任意多边形: 形状 122"/>
                <p:cNvSpPr/>
                <p:nvPr/>
              </p:nvSpPr>
              <p:spPr>
                <a:xfrm>
                  <a:off x="6114047" y="2586789"/>
                  <a:ext cx="149191" cy="217771"/>
                </a:xfrm>
                <a:custGeom>
                  <a:avLst/>
                  <a:gdLst>
                    <a:gd name="connsiteX0" fmla="*/ 30079 w 149191"/>
                    <a:gd name="connsiteY0" fmla="*/ 217772 h 217771"/>
                    <a:gd name="connsiteX1" fmla="*/ 0 w 149191"/>
                    <a:gd name="connsiteY1" fmla="*/ 217772 h 217771"/>
                    <a:gd name="connsiteX2" fmla="*/ 126332 w 149191"/>
                    <a:gd name="connsiteY2" fmla="*/ 0 h 217771"/>
                    <a:gd name="connsiteX3" fmla="*/ 149192 w 149191"/>
                    <a:gd name="connsiteY3" fmla="*/ 13235 h 2177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49191" h="217771">
                      <a:moveTo>
                        <a:pt x="30079" y="217772"/>
                      </a:moveTo>
                      <a:lnTo>
                        <a:pt x="0" y="217772"/>
                      </a:lnTo>
                      <a:lnTo>
                        <a:pt x="126332" y="0"/>
                      </a:lnTo>
                      <a:lnTo>
                        <a:pt x="149192" y="13235"/>
                      </a:lnTo>
                      <a:close/>
                    </a:path>
                  </a:pathLst>
                </a:custGeom>
                <a:solidFill>
                  <a:srgbClr val="078BAD"/>
                </a:solidFill>
                <a:ln w="12026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124" name="任意多边形: 形状 123"/>
                <p:cNvSpPr/>
                <p:nvPr/>
              </p:nvSpPr>
              <p:spPr>
                <a:xfrm>
                  <a:off x="6094092" y="2516165"/>
                  <a:ext cx="296681" cy="200416"/>
                </a:xfrm>
                <a:custGeom>
                  <a:avLst/>
                  <a:gdLst>
                    <a:gd name="connsiteX0" fmla="*/ 290666 w 296681"/>
                    <a:gd name="connsiteY0" fmla="*/ 154845 h 200416"/>
                    <a:gd name="connsiteX1" fmla="*/ 179975 w 296681"/>
                    <a:gd name="connsiteY1" fmla="*/ 28513 h 200416"/>
                    <a:gd name="connsiteX2" fmla="*/ 13939 w 296681"/>
                    <a:gd name="connsiteY2" fmla="*/ 16482 h 200416"/>
                    <a:gd name="connsiteX3" fmla="*/ 13939 w 296681"/>
                    <a:gd name="connsiteY3" fmla="*/ 9263 h 200416"/>
                    <a:gd name="connsiteX4" fmla="*/ 4314 w 296681"/>
                    <a:gd name="connsiteY4" fmla="*/ 29716 h 200416"/>
                    <a:gd name="connsiteX5" fmla="*/ 110192 w 296681"/>
                    <a:gd name="connsiteY5" fmla="*/ 171689 h 200416"/>
                    <a:gd name="connsiteX6" fmla="*/ 287056 w 296681"/>
                    <a:gd name="connsiteY6" fmla="*/ 170486 h 200416"/>
                    <a:gd name="connsiteX7" fmla="*/ 296682 w 296681"/>
                    <a:gd name="connsiteY7" fmla="*/ 150032 h 200416"/>
                    <a:gd name="connsiteX8" fmla="*/ 290666 w 296681"/>
                    <a:gd name="connsiteY8" fmla="*/ 154845 h 2004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96681" h="200416">
                      <a:moveTo>
                        <a:pt x="290666" y="154845"/>
                      </a:moveTo>
                      <a:cubicBezTo>
                        <a:pt x="293072" y="115141"/>
                        <a:pt x="248555" y="63405"/>
                        <a:pt x="179975" y="28513"/>
                      </a:cubicBezTo>
                      <a:cubicBezTo>
                        <a:pt x="111395" y="-5175"/>
                        <a:pt x="42815" y="-8785"/>
                        <a:pt x="13939" y="16482"/>
                      </a:cubicBezTo>
                      <a:lnTo>
                        <a:pt x="13939" y="9263"/>
                      </a:lnTo>
                      <a:lnTo>
                        <a:pt x="4314" y="29716"/>
                      </a:lnTo>
                      <a:cubicBezTo>
                        <a:pt x="-14936" y="69421"/>
                        <a:pt x="31987" y="133188"/>
                        <a:pt x="110192" y="171689"/>
                      </a:cubicBezTo>
                      <a:cubicBezTo>
                        <a:pt x="188397" y="210190"/>
                        <a:pt x="267806" y="210190"/>
                        <a:pt x="287056" y="170486"/>
                      </a:cubicBezTo>
                      <a:lnTo>
                        <a:pt x="296682" y="150032"/>
                      </a:lnTo>
                      <a:lnTo>
                        <a:pt x="290666" y="154845"/>
                      </a:lnTo>
                      <a:close/>
                    </a:path>
                  </a:pathLst>
                </a:custGeom>
                <a:solidFill>
                  <a:srgbClr val="089EC4"/>
                </a:solidFill>
                <a:ln w="12026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grpSp>
              <p:nvGrpSpPr>
                <p:cNvPr id="125" name="图形 117"/>
                <p:cNvGrpSpPr/>
                <p:nvPr/>
              </p:nvGrpSpPr>
              <p:grpSpPr>
                <a:xfrm>
                  <a:off x="6103613" y="2496701"/>
                  <a:ext cx="291474" cy="200416"/>
                  <a:chOff x="6103613" y="2496701"/>
                  <a:chExt cx="291474" cy="200416"/>
                </a:xfrm>
              </p:grpSpPr>
              <p:sp>
                <p:nvSpPr>
                  <p:cNvPr id="126" name="任意多边形: 形状 125"/>
                  <p:cNvSpPr/>
                  <p:nvPr/>
                </p:nvSpPr>
                <p:spPr>
                  <a:xfrm>
                    <a:off x="6130891" y="2606039"/>
                    <a:ext cx="250257" cy="91077"/>
                  </a:xfrm>
                  <a:custGeom>
                    <a:avLst/>
                    <a:gdLst>
                      <a:gd name="connsiteX0" fmla="*/ 119113 w 250257"/>
                      <a:gd name="connsiteY0" fmla="*/ 73393 h 91077"/>
                      <a:gd name="connsiteX1" fmla="*/ 0 w 250257"/>
                      <a:gd name="connsiteY1" fmla="*/ 0 h 91077"/>
                      <a:gd name="connsiteX2" fmla="*/ 83018 w 250257"/>
                      <a:gd name="connsiteY2" fmla="*/ 62564 h 91077"/>
                      <a:gd name="connsiteX3" fmla="*/ 250257 w 250257"/>
                      <a:gd name="connsiteY3" fmla="*/ 74596 h 91077"/>
                      <a:gd name="connsiteX4" fmla="*/ 119113 w 250257"/>
                      <a:gd name="connsiteY4" fmla="*/ 73393 h 910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0257" h="91077">
                        <a:moveTo>
                          <a:pt x="119113" y="73393"/>
                        </a:moveTo>
                        <a:cubicBezTo>
                          <a:pt x="66174" y="56548"/>
                          <a:pt x="2406" y="2406"/>
                          <a:pt x="0" y="0"/>
                        </a:cubicBezTo>
                        <a:cubicBezTo>
                          <a:pt x="19251" y="22860"/>
                          <a:pt x="48126" y="45720"/>
                          <a:pt x="83018" y="62564"/>
                        </a:cubicBezTo>
                        <a:cubicBezTo>
                          <a:pt x="151598" y="96253"/>
                          <a:pt x="221381" y="99862"/>
                          <a:pt x="250257" y="74596"/>
                        </a:cubicBezTo>
                        <a:cubicBezTo>
                          <a:pt x="218975" y="87831"/>
                          <a:pt x="181677" y="92643"/>
                          <a:pt x="119113" y="73393"/>
                        </a:cubicBezTo>
                        <a:close/>
                      </a:path>
                    </a:pathLst>
                  </a:custGeom>
                  <a:solidFill>
                    <a:srgbClr val="87E7FF"/>
                  </a:solidFill>
                  <a:ln w="1202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127" name="任意多边形: 形状 126"/>
                  <p:cNvSpPr/>
                  <p:nvPr/>
                </p:nvSpPr>
                <p:spPr>
                  <a:xfrm>
                    <a:off x="6103613" y="2496701"/>
                    <a:ext cx="291474" cy="195552"/>
                  </a:xfrm>
                  <a:custGeom>
                    <a:avLst/>
                    <a:gdLst>
                      <a:gd name="connsiteX0" fmla="*/ 181282 w 291474"/>
                      <a:gd name="connsiteY0" fmla="*/ 28727 h 195552"/>
                      <a:gd name="connsiteX1" fmla="*/ 4418 w 291474"/>
                      <a:gd name="connsiteY1" fmla="*/ 29930 h 195552"/>
                      <a:gd name="connsiteX2" fmla="*/ 27278 w 291474"/>
                      <a:gd name="connsiteY2" fmla="*/ 109339 h 195552"/>
                      <a:gd name="connsiteX3" fmla="*/ 146391 w 291474"/>
                      <a:gd name="connsiteY3" fmla="*/ 182731 h 195552"/>
                      <a:gd name="connsiteX4" fmla="*/ 277535 w 291474"/>
                      <a:gd name="connsiteY4" fmla="*/ 183935 h 195552"/>
                      <a:gd name="connsiteX5" fmla="*/ 287160 w 291474"/>
                      <a:gd name="connsiteY5" fmla="*/ 170700 h 195552"/>
                      <a:gd name="connsiteX6" fmla="*/ 181282 w 291474"/>
                      <a:gd name="connsiteY6" fmla="*/ 28727 h 1955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91474" h="195552">
                        <a:moveTo>
                          <a:pt x="181282" y="28727"/>
                        </a:moveTo>
                        <a:cubicBezTo>
                          <a:pt x="103077" y="-9774"/>
                          <a:pt x="23669" y="-9774"/>
                          <a:pt x="4418" y="29930"/>
                        </a:cubicBezTo>
                        <a:cubicBezTo>
                          <a:pt x="-6410" y="51587"/>
                          <a:pt x="3215" y="80463"/>
                          <a:pt x="27278" y="109339"/>
                        </a:cubicBezTo>
                        <a:cubicBezTo>
                          <a:pt x="29685" y="111745"/>
                          <a:pt x="93452" y="165887"/>
                          <a:pt x="146391" y="182731"/>
                        </a:cubicBezTo>
                        <a:cubicBezTo>
                          <a:pt x="208955" y="201982"/>
                          <a:pt x="247456" y="197169"/>
                          <a:pt x="277535" y="183935"/>
                        </a:cubicBezTo>
                        <a:cubicBezTo>
                          <a:pt x="281145" y="180325"/>
                          <a:pt x="284754" y="175512"/>
                          <a:pt x="287160" y="170700"/>
                        </a:cubicBezTo>
                        <a:cubicBezTo>
                          <a:pt x="306411" y="130996"/>
                          <a:pt x="259488" y="67228"/>
                          <a:pt x="181282" y="28727"/>
                        </a:cubicBezTo>
                        <a:close/>
                      </a:path>
                    </a:pathLst>
                  </a:custGeom>
                  <a:solidFill>
                    <a:srgbClr val="5CDEFF"/>
                  </a:solidFill>
                  <a:ln w="1202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</p:grpSp>
            <p:grpSp>
              <p:nvGrpSpPr>
                <p:cNvPr id="128" name="图形 117"/>
                <p:cNvGrpSpPr/>
                <p:nvPr/>
              </p:nvGrpSpPr>
              <p:grpSpPr>
                <a:xfrm>
                  <a:off x="6175700" y="2383903"/>
                  <a:ext cx="245739" cy="259381"/>
                  <a:chOff x="6175700" y="2383903"/>
                  <a:chExt cx="245739" cy="259381"/>
                </a:xfrm>
              </p:grpSpPr>
              <p:sp>
                <p:nvSpPr>
                  <p:cNvPr id="129" name="任意多边形: 形状 128"/>
                  <p:cNvSpPr/>
                  <p:nvPr/>
                </p:nvSpPr>
                <p:spPr>
                  <a:xfrm>
                    <a:off x="6243988" y="2421956"/>
                    <a:ext cx="177451" cy="221328"/>
                  </a:xfrm>
                  <a:custGeom>
                    <a:avLst/>
                    <a:gdLst>
                      <a:gd name="connsiteX0" fmla="*/ 154004 w 177451"/>
                      <a:gd name="connsiteY0" fmla="*/ 0 h 221328"/>
                      <a:gd name="connsiteX1" fmla="*/ 31282 w 177451"/>
                      <a:gd name="connsiteY1" fmla="*/ 210553 h 221328"/>
                      <a:gd name="connsiteX2" fmla="*/ 0 w 177451"/>
                      <a:gd name="connsiteY2" fmla="*/ 210553 h 221328"/>
                      <a:gd name="connsiteX3" fmla="*/ 83018 w 177451"/>
                      <a:gd name="connsiteY3" fmla="*/ 205740 h 221328"/>
                      <a:gd name="connsiteX4" fmla="*/ 175661 w 177451"/>
                      <a:gd name="connsiteY4" fmla="*/ 50533 h 221328"/>
                      <a:gd name="connsiteX5" fmla="*/ 154004 w 177451"/>
                      <a:gd name="connsiteY5" fmla="*/ 0 h 2213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77451" h="221328">
                        <a:moveTo>
                          <a:pt x="154004" y="0"/>
                        </a:moveTo>
                        <a:cubicBezTo>
                          <a:pt x="107081" y="80612"/>
                          <a:pt x="36095" y="203334"/>
                          <a:pt x="31282" y="210553"/>
                        </a:cubicBezTo>
                        <a:cubicBezTo>
                          <a:pt x="25266" y="220178"/>
                          <a:pt x="2406" y="211756"/>
                          <a:pt x="0" y="210553"/>
                        </a:cubicBezTo>
                        <a:cubicBezTo>
                          <a:pt x="37298" y="226194"/>
                          <a:pt x="73393" y="224991"/>
                          <a:pt x="83018" y="205740"/>
                        </a:cubicBezTo>
                        <a:lnTo>
                          <a:pt x="175661" y="50533"/>
                        </a:lnTo>
                        <a:cubicBezTo>
                          <a:pt x="181677" y="37298"/>
                          <a:pt x="172052" y="18047"/>
                          <a:pt x="154004" y="0"/>
                        </a:cubicBezTo>
                        <a:close/>
                      </a:path>
                    </a:pathLst>
                  </a:custGeom>
                  <a:solidFill>
                    <a:srgbClr val="0792B5"/>
                  </a:solidFill>
                  <a:ln w="1202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130" name="任意多边形: 形状 129"/>
                  <p:cNvSpPr/>
                  <p:nvPr/>
                </p:nvSpPr>
                <p:spPr>
                  <a:xfrm>
                    <a:off x="6175700" y="2383903"/>
                    <a:ext cx="221089" cy="253163"/>
                  </a:xfrm>
                  <a:custGeom>
                    <a:avLst/>
                    <a:gdLst>
                      <a:gd name="connsiteX0" fmla="*/ 98367 w 221089"/>
                      <a:gd name="connsiteY0" fmla="*/ 248606 h 253163"/>
                      <a:gd name="connsiteX1" fmla="*/ 221089 w 221089"/>
                      <a:gd name="connsiteY1" fmla="*/ 38053 h 253163"/>
                      <a:gd name="connsiteX2" fmla="*/ 187401 w 221089"/>
                      <a:gd name="connsiteY2" fmla="*/ 15193 h 253163"/>
                      <a:gd name="connsiteX3" fmla="*/ 94758 w 221089"/>
                      <a:gd name="connsiteY3" fmla="*/ 16396 h 253163"/>
                      <a:gd name="connsiteX4" fmla="*/ 2115 w 221089"/>
                      <a:gd name="connsiteY4" fmla="*/ 171604 h 253163"/>
                      <a:gd name="connsiteX5" fmla="*/ 57460 w 221089"/>
                      <a:gd name="connsiteY5" fmla="*/ 244996 h 253163"/>
                      <a:gd name="connsiteX6" fmla="*/ 67085 w 221089"/>
                      <a:gd name="connsiteY6" fmla="*/ 248606 h 253163"/>
                      <a:gd name="connsiteX7" fmla="*/ 98367 w 221089"/>
                      <a:gd name="connsiteY7" fmla="*/ 248606 h 2531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21089" h="253163">
                        <a:moveTo>
                          <a:pt x="98367" y="248606"/>
                        </a:moveTo>
                        <a:cubicBezTo>
                          <a:pt x="103180" y="241387"/>
                          <a:pt x="174166" y="118665"/>
                          <a:pt x="221089" y="38053"/>
                        </a:cubicBezTo>
                        <a:cubicBezTo>
                          <a:pt x="211464" y="29631"/>
                          <a:pt x="200636" y="21209"/>
                          <a:pt x="187401" y="15193"/>
                        </a:cubicBezTo>
                        <a:cubicBezTo>
                          <a:pt x="146494" y="-5261"/>
                          <a:pt x="105586" y="-5261"/>
                          <a:pt x="94758" y="16396"/>
                        </a:cubicBezTo>
                        <a:lnTo>
                          <a:pt x="2115" y="171604"/>
                        </a:lnTo>
                        <a:cubicBezTo>
                          <a:pt x="-7511" y="192057"/>
                          <a:pt x="16552" y="225746"/>
                          <a:pt x="57460" y="244996"/>
                        </a:cubicBezTo>
                        <a:cubicBezTo>
                          <a:pt x="61069" y="246199"/>
                          <a:pt x="63475" y="247403"/>
                          <a:pt x="67085" y="248606"/>
                        </a:cubicBezTo>
                        <a:cubicBezTo>
                          <a:pt x="70695" y="249809"/>
                          <a:pt x="92351" y="258231"/>
                          <a:pt x="98367" y="248606"/>
                        </a:cubicBezTo>
                        <a:close/>
                      </a:path>
                    </a:pathLst>
                  </a:custGeom>
                  <a:solidFill>
                    <a:srgbClr val="078BAD"/>
                  </a:solidFill>
                  <a:ln w="1202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</p:grpSp>
            <p:sp>
              <p:nvSpPr>
                <p:cNvPr id="131" name="任意多边形: 形状 130"/>
                <p:cNvSpPr/>
                <p:nvPr/>
              </p:nvSpPr>
              <p:spPr>
                <a:xfrm>
                  <a:off x="6223270" y="2353572"/>
                  <a:ext cx="249317" cy="166751"/>
                </a:xfrm>
                <a:custGeom>
                  <a:avLst/>
                  <a:gdLst>
                    <a:gd name="connsiteX0" fmla="*/ 243302 w 249317"/>
                    <a:gd name="connsiteY0" fmla="*/ 127339 h 166751"/>
                    <a:gd name="connsiteX1" fmla="*/ 151862 w 249317"/>
                    <a:gd name="connsiteY1" fmla="*/ 23868 h 166751"/>
                    <a:gd name="connsiteX2" fmla="*/ 13499 w 249317"/>
                    <a:gd name="connsiteY2" fmla="*/ 13039 h 166751"/>
                    <a:gd name="connsiteX3" fmla="*/ 13499 w 249317"/>
                    <a:gd name="connsiteY3" fmla="*/ 5820 h 166751"/>
                    <a:gd name="connsiteX4" fmla="*/ 3873 w 249317"/>
                    <a:gd name="connsiteY4" fmla="*/ 25071 h 166751"/>
                    <a:gd name="connsiteX5" fmla="*/ 91704 w 249317"/>
                    <a:gd name="connsiteY5" fmla="*/ 142980 h 166751"/>
                    <a:gd name="connsiteX6" fmla="*/ 239693 w 249317"/>
                    <a:gd name="connsiteY6" fmla="*/ 141777 h 166751"/>
                    <a:gd name="connsiteX7" fmla="*/ 249318 w 249317"/>
                    <a:gd name="connsiteY7" fmla="*/ 122527 h 166751"/>
                    <a:gd name="connsiteX8" fmla="*/ 243302 w 249317"/>
                    <a:gd name="connsiteY8" fmla="*/ 127339 h 1667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49317" h="166751">
                      <a:moveTo>
                        <a:pt x="243302" y="127339"/>
                      </a:moveTo>
                      <a:cubicBezTo>
                        <a:pt x="244505" y="94854"/>
                        <a:pt x="207207" y="51540"/>
                        <a:pt x="151862" y="23868"/>
                      </a:cubicBezTo>
                      <a:cubicBezTo>
                        <a:pt x="95313" y="-3805"/>
                        <a:pt x="38765" y="-7414"/>
                        <a:pt x="13499" y="13039"/>
                      </a:cubicBezTo>
                      <a:lnTo>
                        <a:pt x="13499" y="5820"/>
                      </a:lnTo>
                      <a:lnTo>
                        <a:pt x="3873" y="25071"/>
                      </a:lnTo>
                      <a:cubicBezTo>
                        <a:pt x="-12971" y="57556"/>
                        <a:pt x="26733" y="110495"/>
                        <a:pt x="91704" y="142980"/>
                      </a:cubicBezTo>
                      <a:cubicBezTo>
                        <a:pt x="156675" y="175466"/>
                        <a:pt x="222848" y="174262"/>
                        <a:pt x="239693" y="141777"/>
                      </a:cubicBezTo>
                      <a:lnTo>
                        <a:pt x="249318" y="122527"/>
                      </a:lnTo>
                      <a:lnTo>
                        <a:pt x="243302" y="127339"/>
                      </a:lnTo>
                      <a:close/>
                    </a:path>
                  </a:pathLst>
                </a:custGeom>
                <a:solidFill>
                  <a:srgbClr val="089EC4"/>
                </a:solidFill>
                <a:ln w="12026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grpSp>
              <p:nvGrpSpPr>
                <p:cNvPr id="132" name="图形 117"/>
                <p:cNvGrpSpPr/>
                <p:nvPr/>
              </p:nvGrpSpPr>
              <p:grpSpPr>
                <a:xfrm>
                  <a:off x="6231956" y="2334418"/>
                  <a:ext cx="243301" cy="167857"/>
                  <a:chOff x="6231956" y="2334418"/>
                  <a:chExt cx="243301" cy="167857"/>
                </a:xfrm>
              </p:grpSpPr>
              <p:sp>
                <p:nvSpPr>
                  <p:cNvPr id="133" name="任意多边形: 形状 132"/>
                  <p:cNvSpPr/>
                  <p:nvPr/>
                </p:nvSpPr>
                <p:spPr>
                  <a:xfrm>
                    <a:off x="6231956" y="2334418"/>
                    <a:ext cx="243301" cy="162963"/>
                  </a:xfrm>
                  <a:custGeom>
                    <a:avLst/>
                    <a:gdLst>
                      <a:gd name="connsiteX0" fmla="*/ 151598 w 243301"/>
                      <a:gd name="connsiteY0" fmla="*/ 23771 h 162963"/>
                      <a:gd name="connsiteX1" fmla="*/ 3610 w 243301"/>
                      <a:gd name="connsiteY1" fmla="*/ 24974 h 162963"/>
                      <a:gd name="connsiteX2" fmla="*/ 0 w 243301"/>
                      <a:gd name="connsiteY2" fmla="*/ 45428 h 162963"/>
                      <a:gd name="connsiteX3" fmla="*/ 129941 w 243301"/>
                      <a:gd name="connsiteY3" fmla="*/ 152509 h 162963"/>
                      <a:gd name="connsiteX4" fmla="*/ 239428 w 243301"/>
                      <a:gd name="connsiteY4" fmla="*/ 141680 h 162963"/>
                      <a:gd name="connsiteX5" fmla="*/ 151598 w 243301"/>
                      <a:gd name="connsiteY5" fmla="*/ 23771 h 1629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43301" h="162963">
                        <a:moveTo>
                          <a:pt x="151598" y="23771"/>
                        </a:moveTo>
                        <a:cubicBezTo>
                          <a:pt x="86627" y="-8715"/>
                          <a:pt x="20454" y="-7511"/>
                          <a:pt x="3610" y="24974"/>
                        </a:cubicBezTo>
                        <a:cubicBezTo>
                          <a:pt x="0" y="30990"/>
                          <a:pt x="0" y="38209"/>
                          <a:pt x="0" y="45428"/>
                        </a:cubicBezTo>
                        <a:cubicBezTo>
                          <a:pt x="0" y="45428"/>
                          <a:pt x="13235" y="112804"/>
                          <a:pt x="129941" y="152509"/>
                        </a:cubicBezTo>
                        <a:cubicBezTo>
                          <a:pt x="152801" y="159728"/>
                          <a:pt x="205740" y="176572"/>
                          <a:pt x="239428" y="141680"/>
                        </a:cubicBezTo>
                        <a:cubicBezTo>
                          <a:pt x="256273" y="109195"/>
                          <a:pt x="216569" y="56256"/>
                          <a:pt x="151598" y="23771"/>
                        </a:cubicBezTo>
                        <a:close/>
                      </a:path>
                    </a:pathLst>
                  </a:custGeom>
                  <a:solidFill>
                    <a:srgbClr val="5CDEFF"/>
                  </a:solidFill>
                  <a:ln w="1202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134" name="任意多边形: 形状 133"/>
                  <p:cNvSpPr/>
                  <p:nvPr/>
                </p:nvSpPr>
                <p:spPr>
                  <a:xfrm>
                    <a:off x="6233160" y="2379846"/>
                    <a:ext cx="239428" cy="122429"/>
                  </a:xfrm>
                  <a:custGeom>
                    <a:avLst/>
                    <a:gdLst>
                      <a:gd name="connsiteX0" fmla="*/ 129941 w 239428"/>
                      <a:gd name="connsiteY0" fmla="*/ 107081 h 122429"/>
                      <a:gd name="connsiteX1" fmla="*/ 0 w 239428"/>
                      <a:gd name="connsiteY1" fmla="*/ 0 h 122429"/>
                      <a:gd name="connsiteX2" fmla="*/ 91440 w 239428"/>
                      <a:gd name="connsiteY2" fmla="*/ 98659 h 122429"/>
                      <a:gd name="connsiteX3" fmla="*/ 239429 w 239428"/>
                      <a:gd name="connsiteY3" fmla="*/ 97456 h 122429"/>
                      <a:gd name="connsiteX4" fmla="*/ 129941 w 239428"/>
                      <a:gd name="connsiteY4" fmla="*/ 107081 h 1224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9428" h="122429">
                        <a:moveTo>
                          <a:pt x="129941" y="107081"/>
                        </a:moveTo>
                        <a:cubicBezTo>
                          <a:pt x="12032" y="67377"/>
                          <a:pt x="0" y="0"/>
                          <a:pt x="0" y="0"/>
                        </a:cubicBezTo>
                        <a:cubicBezTo>
                          <a:pt x="2406" y="31282"/>
                          <a:pt x="38501" y="72190"/>
                          <a:pt x="91440" y="98659"/>
                        </a:cubicBezTo>
                        <a:cubicBezTo>
                          <a:pt x="156411" y="131144"/>
                          <a:pt x="222584" y="129941"/>
                          <a:pt x="239429" y="97456"/>
                        </a:cubicBezTo>
                        <a:cubicBezTo>
                          <a:pt x="205740" y="131144"/>
                          <a:pt x="152801" y="114300"/>
                          <a:pt x="129941" y="107081"/>
                        </a:cubicBezTo>
                        <a:close/>
                      </a:path>
                    </a:pathLst>
                  </a:custGeom>
                  <a:solidFill>
                    <a:srgbClr val="A6EDFF"/>
                  </a:solidFill>
                  <a:ln w="1202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</p:grpSp>
          </p:grpSp>
          <p:grpSp>
            <p:nvGrpSpPr>
              <p:cNvPr id="135" name="图形 117"/>
              <p:cNvGrpSpPr/>
              <p:nvPr/>
            </p:nvGrpSpPr>
            <p:grpSpPr>
              <a:xfrm>
                <a:off x="3828218" y="4168942"/>
                <a:ext cx="4323979" cy="359744"/>
                <a:chOff x="3828218" y="4168942"/>
                <a:chExt cx="4323979" cy="359744"/>
              </a:xfrm>
            </p:grpSpPr>
            <p:sp>
              <p:nvSpPr>
                <p:cNvPr id="136" name="任意多边形: 形状 135"/>
                <p:cNvSpPr/>
                <p:nvPr/>
              </p:nvSpPr>
              <p:spPr>
                <a:xfrm>
                  <a:off x="3840161" y="4182177"/>
                  <a:ext cx="4275942" cy="334477"/>
                </a:xfrm>
                <a:custGeom>
                  <a:avLst/>
                  <a:gdLst>
                    <a:gd name="connsiteX0" fmla="*/ 31198 w 4275942"/>
                    <a:gd name="connsiteY0" fmla="*/ 334478 h 334477"/>
                    <a:gd name="connsiteX1" fmla="*/ 1120 w 4275942"/>
                    <a:gd name="connsiteY1" fmla="*/ 257476 h 334477"/>
                    <a:gd name="connsiteX2" fmla="*/ 62481 w 4275942"/>
                    <a:gd name="connsiteY2" fmla="*/ 182880 h 334477"/>
                    <a:gd name="connsiteX3" fmla="*/ 4237441 w 4275942"/>
                    <a:gd name="connsiteY3" fmla="*/ 0 h 334477"/>
                    <a:gd name="connsiteX4" fmla="*/ 4275942 w 4275942"/>
                    <a:gd name="connsiteY4" fmla="*/ 246647 h 334477"/>
                    <a:gd name="connsiteX5" fmla="*/ 31198 w 4275942"/>
                    <a:gd name="connsiteY5" fmla="*/ 334478 h 3344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4275942" h="334477">
                      <a:moveTo>
                        <a:pt x="31198" y="334478"/>
                      </a:moveTo>
                      <a:cubicBezTo>
                        <a:pt x="7135" y="308008"/>
                        <a:pt x="-3693" y="281539"/>
                        <a:pt x="1120" y="257476"/>
                      </a:cubicBezTo>
                      <a:cubicBezTo>
                        <a:pt x="8338" y="216568"/>
                        <a:pt x="51652" y="188896"/>
                        <a:pt x="62481" y="182880"/>
                      </a:cubicBezTo>
                      <a:lnTo>
                        <a:pt x="4237441" y="0"/>
                      </a:lnTo>
                      <a:cubicBezTo>
                        <a:pt x="4220597" y="45720"/>
                        <a:pt x="4186908" y="168442"/>
                        <a:pt x="4275942" y="246647"/>
                      </a:cubicBezTo>
                      <a:lnTo>
                        <a:pt x="31198" y="33447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12026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137" name="任意多边形: 形状 136"/>
                <p:cNvSpPr/>
                <p:nvPr/>
              </p:nvSpPr>
              <p:spPr>
                <a:xfrm>
                  <a:off x="3828218" y="4168942"/>
                  <a:ext cx="4323979" cy="359744"/>
                </a:xfrm>
                <a:custGeom>
                  <a:avLst/>
                  <a:gdLst>
                    <a:gd name="connsiteX0" fmla="*/ 4231337 w 4323979"/>
                    <a:gd name="connsiteY0" fmla="*/ 26469 h 359744"/>
                    <a:gd name="connsiteX1" fmla="*/ 4260213 w 4323979"/>
                    <a:gd name="connsiteY1" fmla="*/ 249054 h 359744"/>
                    <a:gd name="connsiteX2" fmla="*/ 49157 w 4323979"/>
                    <a:gd name="connsiteY2" fmla="*/ 335681 h 359744"/>
                    <a:gd name="connsiteX3" fmla="*/ 25094 w 4323979"/>
                    <a:gd name="connsiteY3" fmla="*/ 273117 h 359744"/>
                    <a:gd name="connsiteX4" fmla="*/ 78033 w 4323979"/>
                    <a:gd name="connsiteY4" fmla="*/ 208146 h 359744"/>
                    <a:gd name="connsiteX5" fmla="*/ 4231337 w 4323979"/>
                    <a:gd name="connsiteY5" fmla="*/ 26469 h 359744"/>
                    <a:gd name="connsiteX6" fmla="*/ 4267432 w 4323979"/>
                    <a:gd name="connsiteY6" fmla="*/ 0 h 359744"/>
                    <a:gd name="connsiteX7" fmla="*/ 70814 w 4323979"/>
                    <a:gd name="connsiteY7" fmla="*/ 184083 h 359744"/>
                    <a:gd name="connsiteX8" fmla="*/ 38329 w 4323979"/>
                    <a:gd name="connsiteY8" fmla="*/ 359744 h 359744"/>
                    <a:gd name="connsiteX9" fmla="*/ 4323980 w 4323979"/>
                    <a:gd name="connsiteY9" fmla="*/ 271914 h 359744"/>
                    <a:gd name="connsiteX10" fmla="*/ 4267432 w 4323979"/>
                    <a:gd name="connsiteY10" fmla="*/ 0 h 359744"/>
                    <a:gd name="connsiteX11" fmla="*/ 4267432 w 4323979"/>
                    <a:gd name="connsiteY11" fmla="*/ 0 h 3597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4323979" h="359744">
                      <a:moveTo>
                        <a:pt x="4231337" y="26469"/>
                      </a:moveTo>
                      <a:cubicBezTo>
                        <a:pt x="4210883" y="89034"/>
                        <a:pt x="4202461" y="181677"/>
                        <a:pt x="4260213" y="249054"/>
                      </a:cubicBezTo>
                      <a:lnTo>
                        <a:pt x="49157" y="335681"/>
                      </a:lnTo>
                      <a:cubicBezTo>
                        <a:pt x="29907" y="314024"/>
                        <a:pt x="21485" y="292368"/>
                        <a:pt x="25094" y="273117"/>
                      </a:cubicBezTo>
                      <a:cubicBezTo>
                        <a:pt x="29907" y="239428"/>
                        <a:pt x="66002" y="215365"/>
                        <a:pt x="78033" y="208146"/>
                      </a:cubicBezTo>
                      <a:lnTo>
                        <a:pt x="4231337" y="26469"/>
                      </a:lnTo>
                      <a:moveTo>
                        <a:pt x="4267432" y="0"/>
                      </a:moveTo>
                      <a:lnTo>
                        <a:pt x="70814" y="184083"/>
                      </a:lnTo>
                      <a:cubicBezTo>
                        <a:pt x="70814" y="184083"/>
                        <a:pt x="-63940" y="253866"/>
                        <a:pt x="38329" y="359744"/>
                      </a:cubicBezTo>
                      <a:lnTo>
                        <a:pt x="4323980" y="271914"/>
                      </a:lnTo>
                      <a:cubicBezTo>
                        <a:pt x="4177195" y="184083"/>
                        <a:pt x="4267432" y="0"/>
                        <a:pt x="4267432" y="0"/>
                      </a:cubicBezTo>
                      <a:lnTo>
                        <a:pt x="4267432" y="0"/>
                      </a:lnTo>
                      <a:close/>
                    </a:path>
                  </a:pathLst>
                </a:custGeom>
                <a:solidFill>
                  <a:srgbClr val="231815"/>
                </a:solidFill>
                <a:ln w="12026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</p:grpSp>
        </p:grpSp>
        <p:sp>
          <p:nvSpPr>
            <p:cNvPr id="4" name="文本框 3"/>
            <p:cNvSpPr txBox="1"/>
            <p:nvPr/>
          </p:nvSpPr>
          <p:spPr>
            <a:xfrm>
              <a:off x="6577" y="4154"/>
              <a:ext cx="6108" cy="2565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>
                <a:lnSpc>
                  <a:spcPct val="150000"/>
                </a:lnSpc>
                <a:defRPr/>
              </a:pPr>
              <a:r>
                <a:rPr lang="en-US" altLang="zh-CN" sz="2400" b="1" dirty="0">
                  <a:solidFill>
                    <a:srgbClr val="E7820E"/>
                  </a:solidFill>
                  <a:latin typeface="楷体" panose="02010609060101010101" charset="-122"/>
                  <a:ea typeface="楷体" panose="02010609060101010101" charset="-122"/>
                  <a:sym typeface="+mn-ea"/>
                </a:rPr>
                <a:t>    </a:t>
              </a:r>
              <a:r>
                <a:rPr lang="zh-CN" altLang="en-US" sz="2400" b="1" dirty="0">
                  <a:solidFill>
                    <a:srgbClr val="E7820E"/>
                  </a:solidFill>
                  <a:latin typeface="楷体" panose="02010609060101010101" charset="-122"/>
                  <a:ea typeface="楷体" panose="02010609060101010101" charset="-122"/>
                  <a:sym typeface="+mn-ea"/>
                </a:rPr>
                <a:t>观摩名师课堂，我们在学习和反思中不断修正自己的教学思路，触摸语言与思维的温度。</a:t>
              </a:r>
              <a:endParaRPr lang="zh-CN" altLang="en-US" sz="2400" b="1" spc="200" dirty="0">
                <a:solidFill>
                  <a:srgbClr val="E7820E"/>
                </a:solidFill>
                <a:uFillTx/>
                <a:latin typeface="楷体" panose="02010609060101010101" charset="-122"/>
                <a:ea typeface="楷体" panose="02010609060101010101" charset="-122"/>
                <a:sym typeface="+mn-ea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462455" y="493197"/>
            <a:ext cx="5927833" cy="461665"/>
            <a:chOff x="5917324" y="1952296"/>
            <a:chExt cx="5927833" cy="461665"/>
          </a:xfrm>
        </p:grpSpPr>
        <p:sp>
          <p:nvSpPr>
            <p:cNvPr id="13" name="矩形: 圆角 6"/>
            <p:cNvSpPr/>
            <p:nvPr/>
          </p:nvSpPr>
          <p:spPr>
            <a:xfrm>
              <a:off x="5917324" y="1952296"/>
              <a:ext cx="662152" cy="461665"/>
            </a:xfrm>
            <a:prstGeom prst="roundRect">
              <a:avLst/>
            </a:prstGeom>
            <a:gradFill>
              <a:gsLst>
                <a:gs pos="0">
                  <a:schemeClr val="bg1">
                    <a:lumMod val="85000"/>
                  </a:schemeClr>
                </a:gs>
                <a:gs pos="100000">
                  <a:schemeClr val="bg1"/>
                </a:gs>
              </a:gsLst>
              <a:lin ang="2700000" scaled="0"/>
            </a:gradFill>
            <a:ln w="44450">
              <a:gradFill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bg1"/>
                  </a:gs>
                </a:gsLst>
                <a:lin ang="13500000" scaled="0"/>
              </a:gradFill>
            </a:ln>
            <a:effectLst>
              <a:outerShdw blurRad="279400" dist="165100" dir="2700000" algn="ctr" rotWithShape="0">
                <a:srgbClr val="000000">
                  <a:alpha val="35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文本框 15"/>
            <p:cNvSpPr txBox="1"/>
            <p:nvPr/>
          </p:nvSpPr>
          <p:spPr>
            <a:xfrm>
              <a:off x="6716109" y="1952296"/>
              <a:ext cx="5129048" cy="4603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黑体 Medium" panose="020B0600000000000000" pitchFamily="34" charset="-122"/>
                  <a:ea typeface="思源黑体 Medium" panose="020B0600000000000000" pitchFamily="34" charset="-122"/>
                </a:rPr>
                <a:t>探寻名师课堂</a:t>
              </a:r>
              <a:endPara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Medium" panose="020B0600000000000000" pitchFamily="34" charset="-122"/>
                <a:ea typeface="思源黑体 Medium" panose="020B0600000000000000" pitchFamily="34" charset="-122"/>
              </a:endParaRPr>
            </a:p>
          </p:txBody>
        </p:sp>
      </p:grpSp>
      <p:sp>
        <p:nvSpPr>
          <p:cNvPr id="17" name="矩形 16"/>
          <p:cNvSpPr/>
          <p:nvPr/>
        </p:nvSpPr>
        <p:spPr>
          <a:xfrm>
            <a:off x="525518" y="545747"/>
            <a:ext cx="546535" cy="34947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文本框 17"/>
          <p:cNvSpPr txBox="1"/>
          <p:nvPr/>
        </p:nvSpPr>
        <p:spPr>
          <a:xfrm>
            <a:off x="462456" y="539363"/>
            <a:ext cx="609598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 smtClean="0">
                <a:latin typeface="思源黑体 Medium" panose="020B0600000000000000" pitchFamily="34" charset="-122"/>
                <a:ea typeface="思源黑体 Medium" panose="020B0600000000000000" pitchFamily="34" charset="-122"/>
              </a:rPr>
              <a:t>(</a:t>
            </a:r>
            <a:r>
              <a:rPr lang="zh-CN" altLang="en-US" dirty="0" smtClean="0">
                <a:latin typeface="思源黑体 Medium" panose="020B0600000000000000" pitchFamily="34" charset="-122"/>
                <a:ea typeface="思源黑体 Medium" panose="020B0600000000000000" pitchFamily="34" charset="-122"/>
              </a:rPr>
              <a:t>二</a:t>
            </a:r>
            <a:r>
              <a:rPr lang="en-US" altLang="zh-CN" dirty="0" smtClean="0">
                <a:latin typeface="思源黑体 Medium" panose="020B0600000000000000" pitchFamily="34" charset="-122"/>
                <a:ea typeface="思源黑体 Medium" panose="020B0600000000000000" pitchFamily="34" charset="-122"/>
              </a:rPr>
              <a:t>)</a:t>
            </a:r>
            <a:endParaRPr lang="zh-CN" altLang="en-US" dirty="0">
              <a:latin typeface="思源黑体 Medium" panose="020B0600000000000000" pitchFamily="34" charset="-122"/>
              <a:ea typeface="思源黑体 Medium" panose="020B0600000000000000" pitchFamily="34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00405" y="1345565"/>
            <a:ext cx="4878705" cy="324612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67730" y="3605530"/>
            <a:ext cx="5065395" cy="2841625"/>
          </a:xfrm>
          <a:prstGeom prst="rect">
            <a:avLst/>
          </a:prstGeom>
        </p:spPr>
      </p:pic>
      <p:grpSp>
        <p:nvGrpSpPr>
          <p:cNvPr id="9" name="组合 8" descr="7b0a202020202274657874626f78223a20227b5c2263617465676f72795f69645c223a31303432312c5c2269645c223a32303334373338307d220a7d0a"/>
          <p:cNvGrpSpPr/>
          <p:nvPr/>
        </p:nvGrpSpPr>
        <p:grpSpPr>
          <a:xfrm>
            <a:off x="5967730" y="493395"/>
            <a:ext cx="5399405" cy="2642870"/>
            <a:chOff x="5349" y="3319"/>
            <a:chExt cx="8503" cy="4162"/>
          </a:xfrm>
        </p:grpSpPr>
        <p:pic>
          <p:nvPicPr>
            <p:cNvPr id="8" name="图片 7" descr="资源 1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349" y="3319"/>
              <a:ext cx="8503" cy="4162"/>
            </a:xfrm>
            <a:prstGeom prst="rect">
              <a:avLst/>
            </a:prstGeom>
          </p:spPr>
        </p:pic>
        <p:pic>
          <p:nvPicPr>
            <p:cNvPr id="10" name="图片 9" descr="资源 9"/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915" y="4088"/>
              <a:ext cx="7562" cy="3025"/>
            </a:xfrm>
            <a:prstGeom prst="rect">
              <a:avLst/>
            </a:prstGeom>
          </p:spPr>
        </p:pic>
        <p:sp>
          <p:nvSpPr>
            <p:cNvPr id="14" name="文本框 13"/>
            <p:cNvSpPr txBox="1"/>
            <p:nvPr/>
          </p:nvSpPr>
          <p:spPr>
            <a:xfrm>
              <a:off x="6758" y="4343"/>
              <a:ext cx="5684" cy="223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p>
              <a:pPr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zh-CN" altLang="en-US" sz="3600" spc="100">
                  <a:blipFill>
                    <a:blip r:embed="rId6"/>
                    <a:stretch>
                      <a:fillRect/>
                    </a:stretch>
                  </a:blipFill>
                  <a:uFillTx/>
                  <a:latin typeface="汉仪蝶语体简" panose="02010600000101010101" charset="-122"/>
                  <a:ea typeface="汉仪蝶语体简" panose="02010600000101010101" charset="-122"/>
                  <a:cs typeface="汉仪蝶语体简" panose="02010600000101010101" charset="-122"/>
                </a:rPr>
                <a:t>操千曲而后晓声，</a:t>
              </a:r>
              <a:endParaRPr lang="zh-CN" altLang="en-US" sz="3600" spc="100">
                <a:blipFill>
                  <a:blip r:embed="rId6"/>
                  <a:stretch>
                    <a:fillRect/>
                  </a:stretch>
                </a:blipFill>
                <a:uFillTx/>
                <a:latin typeface="汉仪蝶语体简" panose="02010600000101010101" charset="-122"/>
                <a:ea typeface="汉仪蝶语体简" panose="02010600000101010101" charset="-122"/>
                <a:cs typeface="汉仪蝶语体简" panose="02010600000101010101" charset="-122"/>
              </a:endParaRPr>
            </a:p>
            <a:p>
              <a:pPr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zh-CN" altLang="en-US" sz="3600" spc="100">
                  <a:blipFill>
                    <a:blip r:embed="rId6"/>
                    <a:stretch>
                      <a:fillRect/>
                    </a:stretch>
                  </a:blipFill>
                  <a:uFillTx/>
                  <a:latin typeface="汉仪蝶语体简" panose="02010600000101010101" charset="-122"/>
                  <a:ea typeface="汉仪蝶语体简" panose="02010600000101010101" charset="-122"/>
                  <a:cs typeface="汉仪蝶语体简" panose="02010600000101010101" charset="-122"/>
                </a:rPr>
                <a:t>观千剑而后识器。</a:t>
              </a:r>
              <a:endParaRPr lang="zh-CN" altLang="en-US" sz="3600" spc="100">
                <a:blipFill>
                  <a:blip r:embed="rId6"/>
                  <a:stretch>
                    <a:fillRect/>
                  </a:stretch>
                </a:blipFill>
                <a:uFillTx/>
                <a:latin typeface="汉仪蝶语体简" panose="02010600000101010101" charset="-122"/>
                <a:ea typeface="汉仪蝶语体简" panose="02010600000101010101" charset="-122"/>
                <a:cs typeface="汉仪蝶语体简" panose="02010600000101010101" charset="-12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bldLvl="0" animBg="1"/>
      <p:bldP spid="1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462455" y="493197"/>
            <a:ext cx="5890368" cy="498475"/>
            <a:chOff x="5917324" y="1952296"/>
            <a:chExt cx="5890368" cy="498475"/>
          </a:xfrm>
        </p:grpSpPr>
        <p:sp>
          <p:nvSpPr>
            <p:cNvPr id="13" name="矩形: 圆角 6"/>
            <p:cNvSpPr/>
            <p:nvPr/>
          </p:nvSpPr>
          <p:spPr>
            <a:xfrm>
              <a:off x="5917324" y="1952296"/>
              <a:ext cx="662152" cy="461665"/>
            </a:xfrm>
            <a:prstGeom prst="roundRect">
              <a:avLst/>
            </a:prstGeom>
            <a:gradFill>
              <a:gsLst>
                <a:gs pos="0">
                  <a:schemeClr val="bg1">
                    <a:lumMod val="85000"/>
                  </a:schemeClr>
                </a:gs>
                <a:gs pos="100000">
                  <a:schemeClr val="bg1"/>
                </a:gs>
              </a:gsLst>
              <a:lin ang="2700000" scaled="0"/>
            </a:gradFill>
            <a:ln w="44450">
              <a:gradFill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bg1"/>
                  </a:gs>
                </a:gsLst>
                <a:lin ang="13500000" scaled="0"/>
              </a:gradFill>
            </a:ln>
            <a:effectLst>
              <a:outerShdw blurRad="279400" dist="165100" dir="2700000" algn="ctr" rotWithShape="0">
                <a:srgbClr val="000000">
                  <a:alpha val="35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文本框 15"/>
            <p:cNvSpPr txBox="1"/>
            <p:nvPr/>
          </p:nvSpPr>
          <p:spPr>
            <a:xfrm>
              <a:off x="6678644" y="1990396"/>
              <a:ext cx="5129048" cy="4603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黑体 Medium" panose="020B0600000000000000" pitchFamily="34" charset="-122"/>
                  <a:ea typeface="思源黑体 Medium" panose="020B0600000000000000" pitchFamily="34" charset="-122"/>
                </a:rPr>
                <a:t>模仿名师课堂</a:t>
              </a:r>
              <a:endPara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Medium" panose="020B0600000000000000" pitchFamily="34" charset="-122"/>
                <a:ea typeface="思源黑体 Medium" panose="020B0600000000000000" pitchFamily="34" charset="-122"/>
              </a:endParaRPr>
            </a:p>
          </p:txBody>
        </p:sp>
      </p:grpSp>
      <p:sp>
        <p:nvSpPr>
          <p:cNvPr id="17" name="矩形 16"/>
          <p:cNvSpPr/>
          <p:nvPr/>
        </p:nvSpPr>
        <p:spPr>
          <a:xfrm>
            <a:off x="525518" y="545747"/>
            <a:ext cx="546535" cy="34947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文本框 17"/>
          <p:cNvSpPr txBox="1"/>
          <p:nvPr/>
        </p:nvSpPr>
        <p:spPr>
          <a:xfrm>
            <a:off x="462456" y="539363"/>
            <a:ext cx="609598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 smtClean="0">
                <a:latin typeface="思源黑体 Medium" panose="020B0600000000000000" pitchFamily="34" charset="-122"/>
                <a:ea typeface="思源黑体 Medium" panose="020B0600000000000000" pitchFamily="34" charset="-122"/>
              </a:rPr>
              <a:t>(</a:t>
            </a:r>
            <a:r>
              <a:rPr lang="zh-CN" altLang="en-US" dirty="0" smtClean="0">
                <a:latin typeface="思源黑体 Medium" panose="020B0600000000000000" pitchFamily="34" charset="-122"/>
                <a:ea typeface="思源黑体 Medium" panose="020B0600000000000000" pitchFamily="34" charset="-122"/>
              </a:rPr>
              <a:t>三</a:t>
            </a:r>
            <a:r>
              <a:rPr lang="en-US" altLang="zh-CN" dirty="0" smtClean="0">
                <a:latin typeface="思源黑体 Medium" panose="020B0600000000000000" pitchFamily="34" charset="-122"/>
                <a:ea typeface="思源黑体 Medium" panose="020B0600000000000000" pitchFamily="34" charset="-122"/>
              </a:rPr>
              <a:t>)</a:t>
            </a:r>
            <a:endParaRPr lang="zh-CN" altLang="en-US" dirty="0">
              <a:latin typeface="思源黑体 Medium" panose="020B0600000000000000" pitchFamily="34" charset="-122"/>
              <a:ea typeface="思源黑体 Medium" panose="020B0600000000000000" pitchFamily="34" charset="-122"/>
            </a:endParaRPr>
          </a:p>
        </p:txBody>
      </p:sp>
      <p:grpSp>
        <p:nvGrpSpPr>
          <p:cNvPr id="6" name="组合 5" descr="7b0a202020202274657874626f78223a20227b5c2263617465676f72795f69645c223a31303530352c5c2269645c223a32303334343339347d220a7d0a"/>
          <p:cNvGrpSpPr/>
          <p:nvPr/>
        </p:nvGrpSpPr>
        <p:grpSpPr>
          <a:xfrm>
            <a:off x="744220" y="1113155"/>
            <a:ext cx="5440680" cy="2690495"/>
            <a:chOff x="5361" y="3280"/>
            <a:chExt cx="8568" cy="4237"/>
          </a:xfrm>
        </p:grpSpPr>
        <p:grpSp>
          <p:nvGrpSpPr>
            <p:cNvPr id="7" name="组合 6"/>
            <p:cNvGrpSpPr/>
            <p:nvPr/>
          </p:nvGrpSpPr>
          <p:grpSpPr>
            <a:xfrm>
              <a:off x="5361" y="3280"/>
              <a:ext cx="8485" cy="4237"/>
              <a:chOff x="5361" y="3280"/>
              <a:chExt cx="8485" cy="4237"/>
            </a:xfrm>
          </p:grpSpPr>
          <p:grpSp>
            <p:nvGrpSpPr>
              <p:cNvPr id="8" name="图形 5"/>
              <p:cNvGrpSpPr/>
              <p:nvPr/>
            </p:nvGrpSpPr>
            <p:grpSpPr>
              <a:xfrm rot="0">
                <a:off x="7715" y="3280"/>
                <a:ext cx="3776" cy="394"/>
                <a:chOff x="4899249" y="2083069"/>
                <a:chExt cx="2398042" cy="250219"/>
              </a:xfrm>
            </p:grpSpPr>
            <p:sp>
              <p:nvSpPr>
                <p:cNvPr id="9" name="任意多边形: 形状 7"/>
                <p:cNvSpPr/>
                <p:nvPr/>
              </p:nvSpPr>
              <p:spPr>
                <a:xfrm>
                  <a:off x="4899249" y="2083069"/>
                  <a:ext cx="197151" cy="250219"/>
                </a:xfrm>
                <a:custGeom>
                  <a:avLst/>
                  <a:gdLst>
                    <a:gd name="connsiteX0" fmla="*/ 155249 w 197151"/>
                    <a:gd name="connsiteY0" fmla="*/ 30366 h 250219"/>
                    <a:gd name="connsiteX1" fmla="*/ 110722 w 197151"/>
                    <a:gd name="connsiteY1" fmla="*/ 49581 h 250219"/>
                    <a:gd name="connsiteX2" fmla="*/ 72290 w 197151"/>
                    <a:gd name="connsiteY2" fmla="*/ 4801 h 250219"/>
                    <a:gd name="connsiteX3" fmla="*/ 18621 w 197151"/>
                    <a:gd name="connsiteY3" fmla="*/ 12335 h 250219"/>
                    <a:gd name="connsiteX4" fmla="*/ 506 w 197151"/>
                    <a:gd name="connsiteY4" fmla="*/ 53560 h 250219"/>
                    <a:gd name="connsiteX5" fmla="*/ 3723 w 197151"/>
                    <a:gd name="connsiteY5" fmla="*/ 97494 h 250219"/>
                    <a:gd name="connsiteX6" fmla="*/ 14389 w 197151"/>
                    <a:gd name="connsiteY6" fmla="*/ 144899 h 250219"/>
                    <a:gd name="connsiteX7" fmla="*/ 54175 w 197151"/>
                    <a:gd name="connsiteY7" fmla="*/ 237169 h 250219"/>
                    <a:gd name="connsiteX8" fmla="*/ 96331 w 197151"/>
                    <a:gd name="connsiteY8" fmla="*/ 242586 h 250219"/>
                    <a:gd name="connsiteX9" fmla="*/ 194781 w 197151"/>
                    <a:gd name="connsiteY9" fmla="*/ 103504 h 250219"/>
                    <a:gd name="connsiteX10" fmla="*/ 155249 w 197151"/>
                    <a:gd name="connsiteY10" fmla="*/ 30366 h 2502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97151" h="250219">
                      <a:moveTo>
                        <a:pt x="155249" y="30366"/>
                      </a:moveTo>
                      <a:cubicBezTo>
                        <a:pt x="137557" y="29604"/>
                        <a:pt x="123674" y="38915"/>
                        <a:pt x="110722" y="49581"/>
                      </a:cubicBezTo>
                      <a:cubicBezTo>
                        <a:pt x="103103" y="30535"/>
                        <a:pt x="91168" y="13435"/>
                        <a:pt x="72290" y="4801"/>
                      </a:cubicBezTo>
                      <a:cubicBezTo>
                        <a:pt x="54344" y="-3410"/>
                        <a:pt x="33435" y="-1209"/>
                        <a:pt x="18621" y="12335"/>
                      </a:cubicBezTo>
                      <a:cubicBezTo>
                        <a:pt x="6940" y="23086"/>
                        <a:pt x="2199" y="38238"/>
                        <a:pt x="506" y="53560"/>
                      </a:cubicBezTo>
                      <a:cubicBezTo>
                        <a:pt x="-1102" y="68205"/>
                        <a:pt x="1437" y="83019"/>
                        <a:pt x="3723" y="97494"/>
                      </a:cubicBezTo>
                      <a:cubicBezTo>
                        <a:pt x="6262" y="113493"/>
                        <a:pt x="9818" y="129323"/>
                        <a:pt x="14389" y="144899"/>
                      </a:cubicBezTo>
                      <a:cubicBezTo>
                        <a:pt x="23870" y="177066"/>
                        <a:pt x="37329" y="208218"/>
                        <a:pt x="54175" y="237169"/>
                      </a:cubicBezTo>
                      <a:cubicBezTo>
                        <a:pt x="63063" y="252491"/>
                        <a:pt x="83803" y="254353"/>
                        <a:pt x="96331" y="242586"/>
                      </a:cubicBezTo>
                      <a:cubicBezTo>
                        <a:pt x="137472" y="203731"/>
                        <a:pt x="181067" y="160390"/>
                        <a:pt x="194781" y="103504"/>
                      </a:cubicBezTo>
                      <a:cubicBezTo>
                        <a:pt x="202145" y="73453"/>
                        <a:pt x="193257" y="32059"/>
                        <a:pt x="155249" y="30366"/>
                      </a:cubicBezTo>
                      <a:close/>
                    </a:path>
                  </a:pathLst>
                </a:custGeom>
                <a:solidFill>
                  <a:srgbClr val="F183B4"/>
                </a:solidFill>
                <a:ln w="84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0" name="任意多边形: 形状 8"/>
                <p:cNvSpPr/>
                <p:nvPr/>
              </p:nvSpPr>
              <p:spPr>
                <a:xfrm>
                  <a:off x="7100182" y="2083069"/>
                  <a:ext cx="197109" cy="250219"/>
                </a:xfrm>
                <a:custGeom>
                  <a:avLst/>
                  <a:gdLst>
                    <a:gd name="connsiteX0" fmla="*/ 155249 w 197109"/>
                    <a:gd name="connsiteY0" fmla="*/ 30366 h 250219"/>
                    <a:gd name="connsiteX1" fmla="*/ 110722 w 197109"/>
                    <a:gd name="connsiteY1" fmla="*/ 49581 h 250219"/>
                    <a:gd name="connsiteX2" fmla="*/ 72291 w 197109"/>
                    <a:gd name="connsiteY2" fmla="*/ 4801 h 250219"/>
                    <a:gd name="connsiteX3" fmla="*/ 18621 w 197109"/>
                    <a:gd name="connsiteY3" fmla="*/ 12335 h 250219"/>
                    <a:gd name="connsiteX4" fmla="*/ 506 w 197109"/>
                    <a:gd name="connsiteY4" fmla="*/ 53560 h 250219"/>
                    <a:gd name="connsiteX5" fmla="*/ 3723 w 197109"/>
                    <a:gd name="connsiteY5" fmla="*/ 97494 h 250219"/>
                    <a:gd name="connsiteX6" fmla="*/ 14389 w 197109"/>
                    <a:gd name="connsiteY6" fmla="*/ 144899 h 250219"/>
                    <a:gd name="connsiteX7" fmla="*/ 54175 w 197109"/>
                    <a:gd name="connsiteY7" fmla="*/ 237169 h 250219"/>
                    <a:gd name="connsiteX8" fmla="*/ 96331 w 197109"/>
                    <a:gd name="connsiteY8" fmla="*/ 242586 h 250219"/>
                    <a:gd name="connsiteX9" fmla="*/ 194781 w 197109"/>
                    <a:gd name="connsiteY9" fmla="*/ 103504 h 250219"/>
                    <a:gd name="connsiteX10" fmla="*/ 155249 w 197109"/>
                    <a:gd name="connsiteY10" fmla="*/ 30366 h 2502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97109" h="250219">
                      <a:moveTo>
                        <a:pt x="155249" y="30366"/>
                      </a:moveTo>
                      <a:cubicBezTo>
                        <a:pt x="137557" y="29604"/>
                        <a:pt x="123674" y="38915"/>
                        <a:pt x="110722" y="49581"/>
                      </a:cubicBezTo>
                      <a:cubicBezTo>
                        <a:pt x="103103" y="30535"/>
                        <a:pt x="91168" y="13435"/>
                        <a:pt x="72291" y="4801"/>
                      </a:cubicBezTo>
                      <a:cubicBezTo>
                        <a:pt x="54344" y="-3410"/>
                        <a:pt x="33435" y="-1209"/>
                        <a:pt x="18621" y="12335"/>
                      </a:cubicBezTo>
                      <a:cubicBezTo>
                        <a:pt x="6940" y="23086"/>
                        <a:pt x="2199" y="38238"/>
                        <a:pt x="506" y="53560"/>
                      </a:cubicBezTo>
                      <a:cubicBezTo>
                        <a:pt x="-1102" y="68205"/>
                        <a:pt x="1437" y="83019"/>
                        <a:pt x="3723" y="97494"/>
                      </a:cubicBezTo>
                      <a:cubicBezTo>
                        <a:pt x="6262" y="113493"/>
                        <a:pt x="9818" y="129323"/>
                        <a:pt x="14389" y="144899"/>
                      </a:cubicBezTo>
                      <a:cubicBezTo>
                        <a:pt x="23870" y="177066"/>
                        <a:pt x="37330" y="208218"/>
                        <a:pt x="54175" y="237169"/>
                      </a:cubicBezTo>
                      <a:cubicBezTo>
                        <a:pt x="63063" y="252491"/>
                        <a:pt x="83803" y="254353"/>
                        <a:pt x="96331" y="242586"/>
                      </a:cubicBezTo>
                      <a:cubicBezTo>
                        <a:pt x="137472" y="203731"/>
                        <a:pt x="181067" y="160390"/>
                        <a:pt x="194781" y="103504"/>
                      </a:cubicBezTo>
                      <a:cubicBezTo>
                        <a:pt x="202061" y="73453"/>
                        <a:pt x="193173" y="32059"/>
                        <a:pt x="155249" y="30366"/>
                      </a:cubicBezTo>
                      <a:close/>
                    </a:path>
                  </a:pathLst>
                </a:custGeom>
                <a:solidFill>
                  <a:srgbClr val="F183B4"/>
                </a:solidFill>
                <a:ln w="84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4" name="任意多边形: 形状 9"/>
                <p:cNvSpPr/>
                <p:nvPr/>
              </p:nvSpPr>
              <p:spPr>
                <a:xfrm>
                  <a:off x="5913497" y="2107043"/>
                  <a:ext cx="196082" cy="202250"/>
                </a:xfrm>
                <a:custGeom>
                  <a:avLst/>
                  <a:gdLst>
                    <a:gd name="connsiteX0" fmla="*/ 161725 w 196082"/>
                    <a:gd name="connsiteY0" fmla="*/ 10370 h 202250"/>
                    <a:gd name="connsiteX1" fmla="*/ 110511 w 196082"/>
                    <a:gd name="connsiteY1" fmla="*/ 7915 h 202250"/>
                    <a:gd name="connsiteX2" fmla="*/ 86385 w 196082"/>
                    <a:gd name="connsiteY2" fmla="*/ 42707 h 202250"/>
                    <a:gd name="connsiteX3" fmla="*/ 80883 w 196082"/>
                    <a:gd name="connsiteY3" fmla="*/ 61076 h 202250"/>
                    <a:gd name="connsiteX4" fmla="*/ 30854 w 196082"/>
                    <a:gd name="connsiteY4" fmla="*/ 58875 h 202250"/>
                    <a:gd name="connsiteX5" fmla="*/ 10707 w 196082"/>
                    <a:gd name="connsiteY5" fmla="*/ 144966 h 202250"/>
                    <a:gd name="connsiteX6" fmla="*/ 80375 w 196082"/>
                    <a:gd name="connsiteY6" fmla="*/ 190254 h 202250"/>
                    <a:gd name="connsiteX7" fmla="*/ 165450 w 196082"/>
                    <a:gd name="connsiteY7" fmla="*/ 202021 h 202250"/>
                    <a:gd name="connsiteX8" fmla="*/ 195670 w 196082"/>
                    <a:gd name="connsiteY8" fmla="*/ 172139 h 202250"/>
                    <a:gd name="connsiteX9" fmla="*/ 194824 w 196082"/>
                    <a:gd name="connsiteY9" fmla="*/ 88080 h 202250"/>
                    <a:gd name="connsiteX10" fmla="*/ 161725 w 196082"/>
                    <a:gd name="connsiteY10" fmla="*/ 10370 h 2022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96082" h="202250">
                      <a:moveTo>
                        <a:pt x="161725" y="10370"/>
                      </a:moveTo>
                      <a:cubicBezTo>
                        <a:pt x="147334" y="-2158"/>
                        <a:pt x="125918" y="-3767"/>
                        <a:pt x="110511" y="7915"/>
                      </a:cubicBezTo>
                      <a:cubicBezTo>
                        <a:pt x="99337" y="16380"/>
                        <a:pt x="91465" y="29840"/>
                        <a:pt x="86385" y="42707"/>
                      </a:cubicBezTo>
                      <a:cubicBezTo>
                        <a:pt x="84015" y="48717"/>
                        <a:pt x="82153" y="54897"/>
                        <a:pt x="80883" y="61076"/>
                      </a:cubicBezTo>
                      <a:cubicBezTo>
                        <a:pt x="64546" y="54812"/>
                        <a:pt x="47107" y="52442"/>
                        <a:pt x="30854" y="58875"/>
                      </a:cubicBezTo>
                      <a:cubicBezTo>
                        <a:pt x="-5038" y="73097"/>
                        <a:pt x="-6561" y="115846"/>
                        <a:pt x="10707" y="144966"/>
                      </a:cubicBezTo>
                      <a:cubicBezTo>
                        <a:pt x="25775" y="170361"/>
                        <a:pt x="52610" y="183651"/>
                        <a:pt x="80375" y="190254"/>
                      </a:cubicBezTo>
                      <a:cubicBezTo>
                        <a:pt x="108056" y="196941"/>
                        <a:pt x="137261" y="198634"/>
                        <a:pt x="165450" y="202021"/>
                      </a:cubicBezTo>
                      <a:cubicBezTo>
                        <a:pt x="184242" y="204306"/>
                        <a:pt x="195670" y="189238"/>
                        <a:pt x="195670" y="172139"/>
                      </a:cubicBezTo>
                      <a:cubicBezTo>
                        <a:pt x="195670" y="144204"/>
                        <a:pt x="197025" y="115930"/>
                        <a:pt x="194824" y="88080"/>
                      </a:cubicBezTo>
                      <a:cubicBezTo>
                        <a:pt x="192538" y="59722"/>
                        <a:pt x="183819" y="29755"/>
                        <a:pt x="161725" y="10370"/>
                      </a:cubicBezTo>
                      <a:close/>
                    </a:path>
                  </a:pathLst>
                </a:custGeom>
                <a:solidFill>
                  <a:srgbClr val="81C788"/>
                </a:solidFill>
                <a:ln w="84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5" name="图形 5"/>
              <p:cNvGrpSpPr/>
              <p:nvPr/>
            </p:nvGrpSpPr>
            <p:grpSpPr>
              <a:xfrm rot="0">
                <a:off x="13260" y="4098"/>
                <a:ext cx="402" cy="1292"/>
                <a:chOff x="8420040" y="2602126"/>
                <a:chExt cx="255237" cy="820522"/>
              </a:xfrm>
            </p:grpSpPr>
            <p:sp>
              <p:nvSpPr>
                <p:cNvPr id="19" name="任意多边形: 形状 11"/>
                <p:cNvSpPr/>
                <p:nvPr/>
              </p:nvSpPr>
              <p:spPr>
                <a:xfrm>
                  <a:off x="8514801" y="3236192"/>
                  <a:ext cx="160477" cy="186455"/>
                </a:xfrm>
                <a:custGeom>
                  <a:avLst/>
                  <a:gdLst>
                    <a:gd name="connsiteX0" fmla="*/ 157268 w 160477"/>
                    <a:gd name="connsiteY0" fmla="*/ 73364 h 186455"/>
                    <a:gd name="connsiteX1" fmla="*/ 122053 w 160477"/>
                    <a:gd name="connsiteY1" fmla="*/ 50254 h 186455"/>
                    <a:gd name="connsiteX2" fmla="*/ 106901 w 160477"/>
                    <a:gd name="connsiteY2" fmla="*/ 51524 h 186455"/>
                    <a:gd name="connsiteX3" fmla="*/ 92933 w 160477"/>
                    <a:gd name="connsiteY3" fmla="*/ 17410 h 186455"/>
                    <a:gd name="connsiteX4" fmla="*/ 17001 w 160477"/>
                    <a:gd name="connsiteY4" fmla="*/ 17833 h 186455"/>
                    <a:gd name="connsiteX5" fmla="*/ 240 w 160477"/>
                    <a:gd name="connsiteY5" fmla="*/ 89786 h 186455"/>
                    <a:gd name="connsiteX6" fmla="*/ 6758 w 160477"/>
                    <a:gd name="connsiteY6" fmla="*/ 165295 h 186455"/>
                    <a:gd name="connsiteX7" fmla="*/ 21572 w 160477"/>
                    <a:gd name="connsiteY7" fmla="*/ 183834 h 186455"/>
                    <a:gd name="connsiteX8" fmla="*/ 45021 w 160477"/>
                    <a:gd name="connsiteY8" fmla="*/ 183919 h 186455"/>
                    <a:gd name="connsiteX9" fmla="*/ 104192 w 160477"/>
                    <a:gd name="connsiteY9" fmla="*/ 155137 h 186455"/>
                    <a:gd name="connsiteX10" fmla="*/ 153205 w 160477"/>
                    <a:gd name="connsiteY10" fmla="*/ 113743 h 186455"/>
                    <a:gd name="connsiteX11" fmla="*/ 157268 w 160477"/>
                    <a:gd name="connsiteY11" fmla="*/ 73364 h 1864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60477" h="186455">
                      <a:moveTo>
                        <a:pt x="157268" y="73364"/>
                      </a:moveTo>
                      <a:cubicBezTo>
                        <a:pt x="151173" y="59735"/>
                        <a:pt x="137037" y="50678"/>
                        <a:pt x="122053" y="50254"/>
                      </a:cubicBezTo>
                      <a:cubicBezTo>
                        <a:pt x="116974" y="50085"/>
                        <a:pt x="111980" y="50678"/>
                        <a:pt x="106901" y="51524"/>
                      </a:cubicBezTo>
                      <a:cubicBezTo>
                        <a:pt x="105800" y="39419"/>
                        <a:pt x="101822" y="27737"/>
                        <a:pt x="92933" y="17410"/>
                      </a:cubicBezTo>
                      <a:cubicBezTo>
                        <a:pt x="72532" y="-6293"/>
                        <a:pt x="37148" y="-5446"/>
                        <a:pt x="17001" y="17833"/>
                      </a:cubicBezTo>
                      <a:cubicBezTo>
                        <a:pt x="-522" y="38065"/>
                        <a:pt x="-522" y="64391"/>
                        <a:pt x="240" y="89786"/>
                      </a:cubicBezTo>
                      <a:cubicBezTo>
                        <a:pt x="1002" y="115013"/>
                        <a:pt x="3203" y="140239"/>
                        <a:pt x="6758" y="165295"/>
                      </a:cubicBezTo>
                      <a:cubicBezTo>
                        <a:pt x="7943" y="173591"/>
                        <a:pt x="14292" y="180363"/>
                        <a:pt x="21572" y="183834"/>
                      </a:cubicBezTo>
                      <a:cubicBezTo>
                        <a:pt x="29614" y="187728"/>
                        <a:pt x="36810" y="186881"/>
                        <a:pt x="45021" y="183919"/>
                      </a:cubicBezTo>
                      <a:cubicBezTo>
                        <a:pt x="65676" y="176300"/>
                        <a:pt x="85484" y="166734"/>
                        <a:pt x="104192" y="155137"/>
                      </a:cubicBezTo>
                      <a:cubicBezTo>
                        <a:pt x="121630" y="144302"/>
                        <a:pt x="142793" y="132197"/>
                        <a:pt x="153205" y="113743"/>
                      </a:cubicBezTo>
                      <a:cubicBezTo>
                        <a:pt x="160231" y="101299"/>
                        <a:pt x="163279" y="86824"/>
                        <a:pt x="157268" y="73364"/>
                      </a:cubicBezTo>
                      <a:close/>
                    </a:path>
                  </a:pathLst>
                </a:custGeom>
                <a:solidFill>
                  <a:srgbClr val="6F7CBB"/>
                </a:solidFill>
                <a:ln w="84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0" name="任意多边形: 形状 12"/>
                <p:cNvSpPr/>
                <p:nvPr/>
              </p:nvSpPr>
              <p:spPr>
                <a:xfrm>
                  <a:off x="8420040" y="2602126"/>
                  <a:ext cx="202367" cy="233098"/>
                </a:xfrm>
                <a:custGeom>
                  <a:avLst/>
                  <a:gdLst>
                    <a:gd name="connsiteX0" fmla="*/ 202339 w 202367"/>
                    <a:gd name="connsiteY0" fmla="*/ 93286 h 233098"/>
                    <a:gd name="connsiteX1" fmla="*/ 163823 w 202367"/>
                    <a:gd name="connsiteY1" fmla="*/ 55023 h 233098"/>
                    <a:gd name="connsiteX2" fmla="*/ 120058 w 202367"/>
                    <a:gd name="connsiteY2" fmla="*/ 63658 h 233098"/>
                    <a:gd name="connsiteX3" fmla="*/ 99657 w 202367"/>
                    <a:gd name="connsiteY3" fmla="*/ 19131 h 233098"/>
                    <a:gd name="connsiteX4" fmla="*/ 57077 w 202367"/>
                    <a:gd name="connsiteY4" fmla="*/ 85 h 233098"/>
                    <a:gd name="connsiteX5" fmla="*/ 17037 w 202367"/>
                    <a:gd name="connsiteY5" fmla="*/ 28697 h 233098"/>
                    <a:gd name="connsiteX6" fmla="*/ 16191 w 202367"/>
                    <a:gd name="connsiteY6" fmla="*/ 213237 h 233098"/>
                    <a:gd name="connsiteX7" fmla="*/ 49035 w 202367"/>
                    <a:gd name="connsiteY7" fmla="*/ 232283 h 233098"/>
                    <a:gd name="connsiteX8" fmla="*/ 188541 w 202367"/>
                    <a:gd name="connsiteY8" fmla="*/ 133665 h 233098"/>
                    <a:gd name="connsiteX9" fmla="*/ 202339 w 202367"/>
                    <a:gd name="connsiteY9" fmla="*/ 93286 h 2330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202367" h="233098">
                      <a:moveTo>
                        <a:pt x="202339" y="93286"/>
                      </a:moveTo>
                      <a:cubicBezTo>
                        <a:pt x="201577" y="72123"/>
                        <a:pt x="185239" y="55447"/>
                        <a:pt x="163823" y="55023"/>
                      </a:cubicBezTo>
                      <a:cubicBezTo>
                        <a:pt x="149009" y="54770"/>
                        <a:pt x="134195" y="58156"/>
                        <a:pt x="120058" y="63658"/>
                      </a:cubicBezTo>
                      <a:cubicBezTo>
                        <a:pt x="117433" y="47151"/>
                        <a:pt x="110831" y="31406"/>
                        <a:pt x="99657" y="19131"/>
                      </a:cubicBezTo>
                      <a:cubicBezTo>
                        <a:pt x="88906" y="7280"/>
                        <a:pt x="73330" y="-931"/>
                        <a:pt x="57077" y="85"/>
                      </a:cubicBezTo>
                      <a:cubicBezTo>
                        <a:pt x="39300" y="1185"/>
                        <a:pt x="24740" y="13121"/>
                        <a:pt x="17037" y="28697"/>
                      </a:cubicBezTo>
                      <a:cubicBezTo>
                        <a:pt x="-11829" y="86768"/>
                        <a:pt x="1630" y="153219"/>
                        <a:pt x="16191" y="213237"/>
                      </a:cubicBezTo>
                      <a:cubicBezTo>
                        <a:pt x="19661" y="227458"/>
                        <a:pt x="35153" y="235839"/>
                        <a:pt x="49035" y="232283"/>
                      </a:cubicBezTo>
                      <a:cubicBezTo>
                        <a:pt x="105836" y="217892"/>
                        <a:pt x="155950" y="182254"/>
                        <a:pt x="188541" y="133665"/>
                      </a:cubicBezTo>
                      <a:cubicBezTo>
                        <a:pt x="196498" y="121729"/>
                        <a:pt x="202847" y="108015"/>
                        <a:pt x="202339" y="93286"/>
                      </a:cubicBezTo>
                      <a:close/>
                    </a:path>
                  </a:pathLst>
                </a:custGeom>
                <a:solidFill>
                  <a:srgbClr val="6ACEF5"/>
                </a:solidFill>
                <a:ln w="84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21" name="图形 5"/>
              <p:cNvGrpSpPr/>
              <p:nvPr/>
            </p:nvGrpSpPr>
            <p:grpSpPr>
              <a:xfrm rot="0">
                <a:off x="5608" y="4116"/>
                <a:ext cx="363" cy="1256"/>
                <a:chOff x="3561377" y="2613660"/>
                <a:chExt cx="230590" cy="797369"/>
              </a:xfrm>
            </p:grpSpPr>
            <p:sp>
              <p:nvSpPr>
                <p:cNvPr id="22" name="任意多边形: 形状 14"/>
                <p:cNvSpPr/>
                <p:nvPr/>
              </p:nvSpPr>
              <p:spPr>
                <a:xfrm>
                  <a:off x="3616223" y="2613660"/>
                  <a:ext cx="175745" cy="167850"/>
                </a:xfrm>
                <a:custGeom>
                  <a:avLst/>
                  <a:gdLst>
                    <a:gd name="connsiteX0" fmla="*/ 102308 w 175745"/>
                    <a:gd name="connsiteY0" fmla="*/ 910 h 167850"/>
                    <a:gd name="connsiteX1" fmla="*/ 65062 w 175745"/>
                    <a:gd name="connsiteY1" fmla="*/ 22157 h 167850"/>
                    <a:gd name="connsiteX2" fmla="*/ 62437 w 175745"/>
                    <a:gd name="connsiteY2" fmla="*/ 57288 h 167850"/>
                    <a:gd name="connsiteX3" fmla="*/ 24260 w 175745"/>
                    <a:gd name="connsiteY3" fmla="*/ 63382 h 167850"/>
                    <a:gd name="connsiteX4" fmla="*/ 727 w 175745"/>
                    <a:gd name="connsiteY4" fmla="*/ 91741 h 167850"/>
                    <a:gd name="connsiteX5" fmla="*/ 14017 w 175745"/>
                    <a:gd name="connsiteY5" fmla="*/ 128310 h 167850"/>
                    <a:gd name="connsiteX6" fmla="*/ 154284 w 175745"/>
                    <a:gd name="connsiteY6" fmla="*/ 167842 h 167850"/>
                    <a:gd name="connsiteX7" fmla="*/ 175701 w 175745"/>
                    <a:gd name="connsiteY7" fmla="*/ 146933 h 167850"/>
                    <a:gd name="connsiteX8" fmla="*/ 130074 w 175745"/>
                    <a:gd name="connsiteY8" fmla="*/ 19956 h 167850"/>
                    <a:gd name="connsiteX9" fmla="*/ 102308 w 175745"/>
                    <a:gd name="connsiteY9" fmla="*/ 910 h 1678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75745" h="167850">
                      <a:moveTo>
                        <a:pt x="102308" y="910"/>
                      </a:moveTo>
                      <a:cubicBezTo>
                        <a:pt x="86055" y="-2984"/>
                        <a:pt x="69887" y="5904"/>
                        <a:pt x="65062" y="22157"/>
                      </a:cubicBezTo>
                      <a:cubicBezTo>
                        <a:pt x="61760" y="33331"/>
                        <a:pt x="61168" y="45352"/>
                        <a:pt x="62437" y="57288"/>
                      </a:cubicBezTo>
                      <a:cubicBezTo>
                        <a:pt x="49316" y="55848"/>
                        <a:pt x="35942" y="57542"/>
                        <a:pt x="24260" y="63382"/>
                      </a:cubicBezTo>
                      <a:cubicBezTo>
                        <a:pt x="12916" y="69054"/>
                        <a:pt x="3435" y="79128"/>
                        <a:pt x="727" y="91741"/>
                      </a:cubicBezTo>
                      <a:cubicBezTo>
                        <a:pt x="-2152" y="105539"/>
                        <a:pt x="3774" y="119083"/>
                        <a:pt x="14017" y="128310"/>
                      </a:cubicBezTo>
                      <a:cubicBezTo>
                        <a:pt x="52195" y="162509"/>
                        <a:pt x="105525" y="166318"/>
                        <a:pt x="154284" y="167842"/>
                      </a:cubicBezTo>
                      <a:cubicBezTo>
                        <a:pt x="165797" y="168181"/>
                        <a:pt x="175447" y="158192"/>
                        <a:pt x="175701" y="146933"/>
                      </a:cubicBezTo>
                      <a:cubicBezTo>
                        <a:pt x="176717" y="100714"/>
                        <a:pt x="160210" y="55002"/>
                        <a:pt x="130074" y="19956"/>
                      </a:cubicBezTo>
                      <a:cubicBezTo>
                        <a:pt x="122709" y="11322"/>
                        <a:pt x="113651" y="3619"/>
                        <a:pt x="102308" y="910"/>
                      </a:cubicBezTo>
                      <a:close/>
                    </a:path>
                  </a:pathLst>
                </a:custGeom>
                <a:solidFill>
                  <a:srgbClr val="8771B2"/>
                </a:solidFill>
                <a:ln w="84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3" name="任意多边形: 形状 15"/>
                <p:cNvSpPr/>
                <p:nvPr/>
              </p:nvSpPr>
              <p:spPr>
                <a:xfrm>
                  <a:off x="3561377" y="3208779"/>
                  <a:ext cx="196082" cy="202250"/>
                </a:xfrm>
                <a:custGeom>
                  <a:avLst/>
                  <a:gdLst>
                    <a:gd name="connsiteX0" fmla="*/ 161725 w 196082"/>
                    <a:gd name="connsiteY0" fmla="*/ 10370 h 202250"/>
                    <a:gd name="connsiteX1" fmla="*/ 110511 w 196082"/>
                    <a:gd name="connsiteY1" fmla="*/ 7915 h 202250"/>
                    <a:gd name="connsiteX2" fmla="*/ 86386 w 196082"/>
                    <a:gd name="connsiteY2" fmla="*/ 42707 h 202250"/>
                    <a:gd name="connsiteX3" fmla="*/ 80883 w 196082"/>
                    <a:gd name="connsiteY3" fmla="*/ 61076 h 202250"/>
                    <a:gd name="connsiteX4" fmla="*/ 30854 w 196082"/>
                    <a:gd name="connsiteY4" fmla="*/ 58875 h 202250"/>
                    <a:gd name="connsiteX5" fmla="*/ 10707 w 196082"/>
                    <a:gd name="connsiteY5" fmla="*/ 144966 h 202250"/>
                    <a:gd name="connsiteX6" fmla="*/ 80375 w 196082"/>
                    <a:gd name="connsiteY6" fmla="*/ 190254 h 202250"/>
                    <a:gd name="connsiteX7" fmla="*/ 165450 w 196082"/>
                    <a:gd name="connsiteY7" fmla="*/ 202021 h 202250"/>
                    <a:gd name="connsiteX8" fmla="*/ 195670 w 196082"/>
                    <a:gd name="connsiteY8" fmla="*/ 172139 h 202250"/>
                    <a:gd name="connsiteX9" fmla="*/ 194824 w 196082"/>
                    <a:gd name="connsiteY9" fmla="*/ 88080 h 202250"/>
                    <a:gd name="connsiteX10" fmla="*/ 161725 w 196082"/>
                    <a:gd name="connsiteY10" fmla="*/ 10370 h 2022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96082" h="202250">
                      <a:moveTo>
                        <a:pt x="161725" y="10370"/>
                      </a:moveTo>
                      <a:cubicBezTo>
                        <a:pt x="147335" y="-2158"/>
                        <a:pt x="125918" y="-3767"/>
                        <a:pt x="110511" y="7915"/>
                      </a:cubicBezTo>
                      <a:cubicBezTo>
                        <a:pt x="99337" y="16380"/>
                        <a:pt x="91465" y="29840"/>
                        <a:pt x="86386" y="42707"/>
                      </a:cubicBezTo>
                      <a:cubicBezTo>
                        <a:pt x="84015" y="48717"/>
                        <a:pt x="82153" y="54897"/>
                        <a:pt x="80883" y="61076"/>
                      </a:cubicBezTo>
                      <a:cubicBezTo>
                        <a:pt x="64546" y="54812"/>
                        <a:pt x="47107" y="52442"/>
                        <a:pt x="30854" y="58875"/>
                      </a:cubicBezTo>
                      <a:cubicBezTo>
                        <a:pt x="-5038" y="73097"/>
                        <a:pt x="-6562" y="115846"/>
                        <a:pt x="10707" y="144966"/>
                      </a:cubicBezTo>
                      <a:cubicBezTo>
                        <a:pt x="25775" y="170361"/>
                        <a:pt x="52610" y="183651"/>
                        <a:pt x="80375" y="190254"/>
                      </a:cubicBezTo>
                      <a:cubicBezTo>
                        <a:pt x="108056" y="196941"/>
                        <a:pt x="137261" y="198634"/>
                        <a:pt x="165450" y="202021"/>
                      </a:cubicBezTo>
                      <a:cubicBezTo>
                        <a:pt x="184242" y="204306"/>
                        <a:pt x="195670" y="189238"/>
                        <a:pt x="195670" y="172139"/>
                      </a:cubicBezTo>
                      <a:cubicBezTo>
                        <a:pt x="195670" y="144204"/>
                        <a:pt x="197025" y="115930"/>
                        <a:pt x="194824" y="88080"/>
                      </a:cubicBezTo>
                      <a:cubicBezTo>
                        <a:pt x="192623" y="59722"/>
                        <a:pt x="183904" y="29755"/>
                        <a:pt x="161725" y="10370"/>
                      </a:cubicBezTo>
                      <a:close/>
                    </a:path>
                  </a:pathLst>
                </a:custGeom>
                <a:solidFill>
                  <a:srgbClr val="81C788"/>
                </a:solidFill>
                <a:ln w="84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24" name="图形 5"/>
              <p:cNvGrpSpPr/>
              <p:nvPr/>
            </p:nvGrpSpPr>
            <p:grpSpPr>
              <a:xfrm rot="0">
                <a:off x="5361" y="5815"/>
                <a:ext cx="2113" cy="1698"/>
                <a:chOff x="3404002" y="3692438"/>
                <a:chExt cx="1341618" cy="1078199"/>
              </a:xfrm>
            </p:grpSpPr>
            <p:grpSp>
              <p:nvGrpSpPr>
                <p:cNvPr id="25" name="图形 5"/>
                <p:cNvGrpSpPr/>
                <p:nvPr/>
              </p:nvGrpSpPr>
              <p:grpSpPr>
                <a:xfrm>
                  <a:off x="3569827" y="3692438"/>
                  <a:ext cx="1175793" cy="1078199"/>
                  <a:chOff x="3569827" y="3692438"/>
                  <a:chExt cx="1175793" cy="1078199"/>
                </a:xfrm>
              </p:grpSpPr>
              <p:sp>
                <p:nvSpPr>
                  <p:cNvPr id="26" name="任意多边形: 形状 18"/>
                  <p:cNvSpPr/>
                  <p:nvPr/>
                </p:nvSpPr>
                <p:spPr>
                  <a:xfrm>
                    <a:off x="3569827" y="3705703"/>
                    <a:ext cx="1175793" cy="1064934"/>
                  </a:xfrm>
                  <a:custGeom>
                    <a:avLst/>
                    <a:gdLst>
                      <a:gd name="connsiteX0" fmla="*/ 38065 w 1175793"/>
                      <a:gd name="connsiteY0" fmla="*/ 48357 h 1064934"/>
                      <a:gd name="connsiteX1" fmla="*/ 105617 w 1175793"/>
                      <a:gd name="connsiteY1" fmla="*/ 61563 h 1064934"/>
                      <a:gd name="connsiteX2" fmla="*/ 135329 w 1175793"/>
                      <a:gd name="connsiteY2" fmla="*/ 6455 h 1064934"/>
                      <a:gd name="connsiteX3" fmla="*/ 207791 w 1175793"/>
                      <a:gd name="connsiteY3" fmla="*/ 8402 h 1064934"/>
                      <a:gd name="connsiteX4" fmla="*/ 238180 w 1175793"/>
                      <a:gd name="connsiteY4" fmla="*/ 34474 h 1064934"/>
                      <a:gd name="connsiteX5" fmla="*/ 238434 w 1175793"/>
                      <a:gd name="connsiteY5" fmla="*/ 34305 h 1064934"/>
                      <a:gd name="connsiteX6" fmla="*/ 310896 w 1175793"/>
                      <a:gd name="connsiteY6" fmla="*/ 36845 h 1064934"/>
                      <a:gd name="connsiteX7" fmla="*/ 353137 w 1175793"/>
                      <a:gd name="connsiteY7" fmla="*/ 83149 h 1064934"/>
                      <a:gd name="connsiteX8" fmla="*/ 424329 w 1175793"/>
                      <a:gd name="connsiteY8" fmla="*/ 91868 h 1064934"/>
                      <a:gd name="connsiteX9" fmla="*/ 496705 w 1175793"/>
                      <a:gd name="connsiteY9" fmla="*/ 317972 h 1064934"/>
                      <a:gd name="connsiteX10" fmla="*/ 572130 w 1175793"/>
                      <a:gd name="connsiteY10" fmla="*/ 326691 h 1064934"/>
                      <a:gd name="connsiteX11" fmla="*/ 749559 w 1175793"/>
                      <a:gd name="connsiteY11" fmla="*/ 393650 h 1064934"/>
                      <a:gd name="connsiteX12" fmla="*/ 983958 w 1175793"/>
                      <a:gd name="connsiteY12" fmla="*/ 466027 h 1064934"/>
                      <a:gd name="connsiteX13" fmla="*/ 1173323 w 1175793"/>
                      <a:gd name="connsiteY13" fmla="*/ 1064934 h 1064934"/>
                      <a:gd name="connsiteX14" fmla="*/ 727296 w 1175793"/>
                      <a:gd name="connsiteY14" fmla="*/ 1064934 h 1064934"/>
                      <a:gd name="connsiteX15" fmla="*/ 553168 w 1175793"/>
                      <a:gd name="connsiteY15" fmla="*/ 782030 h 1064934"/>
                      <a:gd name="connsiteX16" fmla="*/ 167073 w 1175793"/>
                      <a:gd name="connsiteY16" fmla="*/ 526468 h 1064934"/>
                      <a:gd name="connsiteX17" fmla="*/ 31462 w 1175793"/>
                      <a:gd name="connsiteY17" fmla="*/ 292576 h 1064934"/>
                      <a:gd name="connsiteX18" fmla="*/ 6236 w 1175793"/>
                      <a:gd name="connsiteY18" fmla="*/ 192518 h 1064934"/>
                      <a:gd name="connsiteX19" fmla="*/ 38065 w 1175793"/>
                      <a:gd name="connsiteY19" fmla="*/ 48357 h 10649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1175793" h="1064934">
                        <a:moveTo>
                          <a:pt x="38065" y="48357"/>
                        </a:moveTo>
                        <a:cubicBezTo>
                          <a:pt x="60751" y="39130"/>
                          <a:pt x="85470" y="46580"/>
                          <a:pt x="105617" y="61563"/>
                        </a:cubicBezTo>
                        <a:cubicBezTo>
                          <a:pt x="105617" y="61394"/>
                          <a:pt x="103416" y="22031"/>
                          <a:pt x="135329" y="6455"/>
                        </a:cubicBezTo>
                        <a:cubicBezTo>
                          <a:pt x="155984" y="-3619"/>
                          <a:pt x="186882" y="-1079"/>
                          <a:pt x="207791" y="8402"/>
                        </a:cubicBezTo>
                        <a:cubicBezTo>
                          <a:pt x="219727" y="13820"/>
                          <a:pt x="229546" y="22877"/>
                          <a:pt x="238180" y="34474"/>
                        </a:cubicBezTo>
                        <a:cubicBezTo>
                          <a:pt x="238265" y="34390"/>
                          <a:pt x="238350" y="34390"/>
                          <a:pt x="238434" y="34305"/>
                        </a:cubicBezTo>
                        <a:cubicBezTo>
                          <a:pt x="258327" y="22877"/>
                          <a:pt x="290072" y="27194"/>
                          <a:pt x="310896" y="36845"/>
                        </a:cubicBezTo>
                        <a:cubicBezTo>
                          <a:pt x="328842" y="45141"/>
                          <a:pt x="342302" y="61478"/>
                          <a:pt x="353137" y="83149"/>
                        </a:cubicBezTo>
                        <a:cubicBezTo>
                          <a:pt x="373876" y="73922"/>
                          <a:pt x="404605" y="80609"/>
                          <a:pt x="424329" y="91868"/>
                        </a:cubicBezTo>
                        <a:cubicBezTo>
                          <a:pt x="475712" y="120988"/>
                          <a:pt x="481299" y="217067"/>
                          <a:pt x="496705" y="317972"/>
                        </a:cubicBezTo>
                        <a:cubicBezTo>
                          <a:pt x="515921" y="315093"/>
                          <a:pt x="540639" y="317125"/>
                          <a:pt x="572130" y="326691"/>
                        </a:cubicBezTo>
                        <a:cubicBezTo>
                          <a:pt x="658135" y="352679"/>
                          <a:pt x="673711" y="375788"/>
                          <a:pt x="749559" y="393650"/>
                        </a:cubicBezTo>
                        <a:cubicBezTo>
                          <a:pt x="816433" y="409395"/>
                          <a:pt x="926988" y="438007"/>
                          <a:pt x="983958" y="466027"/>
                        </a:cubicBezTo>
                        <a:cubicBezTo>
                          <a:pt x="1211924" y="578105"/>
                          <a:pt x="1173323" y="1064934"/>
                          <a:pt x="1173323" y="1064934"/>
                        </a:cubicBezTo>
                        <a:lnTo>
                          <a:pt x="727296" y="1064934"/>
                        </a:lnTo>
                        <a:cubicBezTo>
                          <a:pt x="727296" y="1064934"/>
                          <a:pt x="718407" y="871337"/>
                          <a:pt x="553168" y="782030"/>
                        </a:cubicBezTo>
                        <a:cubicBezTo>
                          <a:pt x="463691" y="733609"/>
                          <a:pt x="316568" y="683834"/>
                          <a:pt x="167073" y="526468"/>
                        </a:cubicBezTo>
                        <a:cubicBezTo>
                          <a:pt x="104178" y="460355"/>
                          <a:pt x="57789" y="379936"/>
                          <a:pt x="31462" y="292576"/>
                        </a:cubicBezTo>
                        <a:cubicBezTo>
                          <a:pt x="24944" y="271075"/>
                          <a:pt x="13347" y="232728"/>
                          <a:pt x="6236" y="192518"/>
                        </a:cubicBezTo>
                        <a:cubicBezTo>
                          <a:pt x="-4684" y="131400"/>
                          <a:pt x="-5277" y="65965"/>
                          <a:pt x="38065" y="48357"/>
                        </a:cubicBezTo>
                        <a:close/>
                      </a:path>
                    </a:pathLst>
                  </a:custGeom>
                  <a:solidFill>
                    <a:srgbClr val="FFC904"/>
                  </a:solidFill>
                  <a:ln w="846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27" name="任意多边形: 形状 19"/>
                  <p:cNvSpPr/>
                  <p:nvPr/>
                </p:nvSpPr>
                <p:spPr>
                  <a:xfrm>
                    <a:off x="3615340" y="3692438"/>
                    <a:ext cx="699962" cy="587814"/>
                  </a:xfrm>
                  <a:custGeom>
                    <a:avLst/>
                    <a:gdLst>
                      <a:gd name="connsiteX0" fmla="*/ 692702 w 699962"/>
                      <a:gd name="connsiteY0" fmla="*/ 563774 h 587814"/>
                      <a:gd name="connsiteX1" fmla="*/ 598062 w 699962"/>
                      <a:gd name="connsiteY1" fmla="*/ 531352 h 587814"/>
                      <a:gd name="connsiteX2" fmla="*/ 409459 w 699962"/>
                      <a:gd name="connsiteY2" fmla="*/ 435781 h 587814"/>
                      <a:gd name="connsiteX3" fmla="*/ 416739 w 699962"/>
                      <a:gd name="connsiteY3" fmla="*/ 362727 h 587814"/>
                      <a:gd name="connsiteX4" fmla="*/ 515866 w 699962"/>
                      <a:gd name="connsiteY4" fmla="*/ 350029 h 587814"/>
                      <a:gd name="connsiteX5" fmla="*/ 531442 w 699962"/>
                      <a:gd name="connsiteY5" fmla="*/ 341226 h 587814"/>
                      <a:gd name="connsiteX6" fmla="*/ 522638 w 699962"/>
                      <a:gd name="connsiteY6" fmla="*/ 325650 h 587814"/>
                      <a:gd name="connsiteX7" fmla="*/ 462028 w 699962"/>
                      <a:gd name="connsiteY7" fmla="*/ 317862 h 587814"/>
                      <a:gd name="connsiteX8" fmla="*/ 457626 w 699962"/>
                      <a:gd name="connsiteY8" fmla="*/ 286880 h 587814"/>
                      <a:gd name="connsiteX9" fmla="*/ 385080 w 699962"/>
                      <a:gd name="connsiteY9" fmla="*/ 94044 h 587814"/>
                      <a:gd name="connsiteX10" fmla="*/ 313803 w 699962"/>
                      <a:gd name="connsiteY10" fmla="*/ 81262 h 587814"/>
                      <a:gd name="connsiteX11" fmla="*/ 270716 w 699962"/>
                      <a:gd name="connsiteY11" fmla="*/ 38682 h 587814"/>
                      <a:gd name="connsiteX12" fmla="*/ 196477 w 699962"/>
                      <a:gd name="connsiteY12" fmla="*/ 32249 h 587814"/>
                      <a:gd name="connsiteX13" fmla="*/ 167526 w 699962"/>
                      <a:gd name="connsiteY13" fmla="*/ 10155 h 587814"/>
                      <a:gd name="connsiteX14" fmla="*/ 83467 w 699962"/>
                      <a:gd name="connsiteY14" fmla="*/ 8800 h 587814"/>
                      <a:gd name="connsiteX15" fmla="*/ 50707 w 699962"/>
                      <a:gd name="connsiteY15" fmla="*/ 54597 h 587814"/>
                      <a:gd name="connsiteX16" fmla="*/ 12445 w 699962"/>
                      <a:gd name="connsiteY16" fmla="*/ 44862 h 587814"/>
                      <a:gd name="connsiteX17" fmla="*/ 1 w 699962"/>
                      <a:gd name="connsiteY17" fmla="*/ 57729 h 587814"/>
                      <a:gd name="connsiteX18" fmla="*/ 12614 w 699962"/>
                      <a:gd name="connsiteY18" fmla="*/ 70172 h 587814"/>
                      <a:gd name="connsiteX19" fmla="*/ 12783 w 699962"/>
                      <a:gd name="connsiteY19" fmla="*/ 70172 h 587814"/>
                      <a:gd name="connsiteX20" fmla="*/ 76864 w 699962"/>
                      <a:gd name="connsiteY20" fmla="*/ 110805 h 587814"/>
                      <a:gd name="connsiteX21" fmla="*/ 109624 w 699962"/>
                      <a:gd name="connsiteY21" fmla="*/ 189700 h 587814"/>
                      <a:gd name="connsiteX22" fmla="*/ 118767 w 699962"/>
                      <a:gd name="connsiteY22" fmla="*/ 217973 h 587814"/>
                      <a:gd name="connsiteX23" fmla="*/ 370858 w 699962"/>
                      <a:gd name="connsiteY23" fmla="*/ 503671 h 587814"/>
                      <a:gd name="connsiteX24" fmla="*/ 685253 w 699962"/>
                      <a:gd name="connsiteY24" fmla="*/ 587646 h 587814"/>
                      <a:gd name="connsiteX25" fmla="*/ 687369 w 699962"/>
                      <a:gd name="connsiteY25" fmla="*/ 587815 h 587814"/>
                      <a:gd name="connsiteX26" fmla="*/ 699390 w 699962"/>
                      <a:gd name="connsiteY26" fmla="*/ 578927 h 587814"/>
                      <a:gd name="connsiteX27" fmla="*/ 692702 w 699962"/>
                      <a:gd name="connsiteY27" fmla="*/ 563774 h 587814"/>
                      <a:gd name="connsiteX28" fmla="*/ 372551 w 699962"/>
                      <a:gd name="connsiteY28" fmla="*/ 116053 h 587814"/>
                      <a:gd name="connsiteX29" fmla="*/ 432484 w 699962"/>
                      <a:gd name="connsiteY29" fmla="*/ 290435 h 587814"/>
                      <a:gd name="connsiteX30" fmla="*/ 436971 w 699962"/>
                      <a:gd name="connsiteY30" fmla="*/ 321587 h 587814"/>
                      <a:gd name="connsiteX31" fmla="*/ 397185 w 699962"/>
                      <a:gd name="connsiteY31" fmla="*/ 346813 h 587814"/>
                      <a:gd name="connsiteX32" fmla="*/ 392783 w 699962"/>
                      <a:gd name="connsiteY32" fmla="*/ 353415 h 587814"/>
                      <a:gd name="connsiteX33" fmla="*/ 373398 w 699962"/>
                      <a:gd name="connsiteY33" fmla="*/ 288488 h 587814"/>
                      <a:gd name="connsiteX34" fmla="*/ 358584 w 699962"/>
                      <a:gd name="connsiteY34" fmla="*/ 225084 h 587814"/>
                      <a:gd name="connsiteX35" fmla="*/ 325316 w 699962"/>
                      <a:gd name="connsiteY35" fmla="*/ 105049 h 587814"/>
                      <a:gd name="connsiteX36" fmla="*/ 372551 w 699962"/>
                      <a:gd name="connsiteY36" fmla="*/ 116053 h 587814"/>
                      <a:gd name="connsiteX37" fmla="*/ 142723 w 699962"/>
                      <a:gd name="connsiteY37" fmla="*/ 209762 h 587814"/>
                      <a:gd name="connsiteX38" fmla="*/ 133750 w 699962"/>
                      <a:gd name="connsiteY38" fmla="*/ 182166 h 587814"/>
                      <a:gd name="connsiteX39" fmla="*/ 98027 w 699962"/>
                      <a:gd name="connsiteY39" fmla="*/ 97007 h 587814"/>
                      <a:gd name="connsiteX40" fmla="*/ 73309 w 699962"/>
                      <a:gd name="connsiteY40" fmla="*/ 69495 h 587814"/>
                      <a:gd name="connsiteX41" fmla="*/ 96165 w 699962"/>
                      <a:gd name="connsiteY41" fmla="*/ 30725 h 587814"/>
                      <a:gd name="connsiteX42" fmla="*/ 157029 w 699962"/>
                      <a:gd name="connsiteY42" fmla="*/ 33264 h 587814"/>
                      <a:gd name="connsiteX43" fmla="*/ 232284 w 699962"/>
                      <a:gd name="connsiteY43" fmla="*/ 201551 h 587814"/>
                      <a:gd name="connsiteX44" fmla="*/ 247775 w 699962"/>
                      <a:gd name="connsiteY44" fmla="*/ 265548 h 587814"/>
                      <a:gd name="connsiteX45" fmla="*/ 327517 w 699962"/>
                      <a:gd name="connsiteY45" fmla="*/ 450510 h 587814"/>
                      <a:gd name="connsiteX46" fmla="*/ 142723 w 699962"/>
                      <a:gd name="connsiteY46" fmla="*/ 209762 h 587814"/>
                      <a:gd name="connsiteX47" fmla="*/ 427575 w 699962"/>
                      <a:gd name="connsiteY47" fmla="*/ 499947 h 587814"/>
                      <a:gd name="connsiteX48" fmla="*/ 426897 w 699962"/>
                      <a:gd name="connsiteY48" fmla="*/ 499439 h 587814"/>
                      <a:gd name="connsiteX49" fmla="*/ 272324 w 699962"/>
                      <a:gd name="connsiteY49" fmla="*/ 259114 h 587814"/>
                      <a:gd name="connsiteX50" fmla="*/ 257002 w 699962"/>
                      <a:gd name="connsiteY50" fmla="*/ 195795 h 587814"/>
                      <a:gd name="connsiteX51" fmla="*/ 212052 w 699962"/>
                      <a:gd name="connsiteY51" fmla="*/ 54258 h 587814"/>
                      <a:gd name="connsiteX52" fmla="*/ 260050 w 699962"/>
                      <a:gd name="connsiteY52" fmla="*/ 61538 h 587814"/>
                      <a:gd name="connsiteX53" fmla="*/ 333950 w 699962"/>
                      <a:gd name="connsiteY53" fmla="*/ 230502 h 587814"/>
                      <a:gd name="connsiteX54" fmla="*/ 348934 w 699962"/>
                      <a:gd name="connsiteY54" fmla="*/ 294583 h 587814"/>
                      <a:gd name="connsiteX55" fmla="*/ 378815 w 699962"/>
                      <a:gd name="connsiteY55" fmla="*/ 387530 h 587814"/>
                      <a:gd name="connsiteX56" fmla="*/ 379493 w 699962"/>
                      <a:gd name="connsiteY56" fmla="*/ 388715 h 587814"/>
                      <a:gd name="connsiteX57" fmla="*/ 387027 w 699962"/>
                      <a:gd name="connsiteY57" fmla="*/ 447209 h 587814"/>
                      <a:gd name="connsiteX58" fmla="*/ 475487 w 699962"/>
                      <a:gd name="connsiteY58" fmla="*/ 516285 h 587814"/>
                      <a:gd name="connsiteX59" fmla="*/ 427575 w 699962"/>
                      <a:gd name="connsiteY59" fmla="*/ 499947 h 5878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</a:cxnLst>
                    <a:rect l="l" t="t" r="r" b="b"/>
                    <a:pathLst>
                      <a:path w="699962" h="587814">
                        <a:moveTo>
                          <a:pt x="692702" y="563774"/>
                        </a:moveTo>
                        <a:cubicBezTo>
                          <a:pt x="668407" y="552261"/>
                          <a:pt x="634208" y="542103"/>
                          <a:pt x="598062" y="531352"/>
                        </a:cubicBezTo>
                        <a:cubicBezTo>
                          <a:pt x="524670" y="509597"/>
                          <a:pt x="433331" y="482424"/>
                          <a:pt x="409459" y="435781"/>
                        </a:cubicBezTo>
                        <a:cubicBezTo>
                          <a:pt x="402687" y="422406"/>
                          <a:pt x="397608" y="386176"/>
                          <a:pt x="416739" y="362727"/>
                        </a:cubicBezTo>
                        <a:cubicBezTo>
                          <a:pt x="434177" y="341395"/>
                          <a:pt x="468376" y="336993"/>
                          <a:pt x="515866" y="350029"/>
                        </a:cubicBezTo>
                        <a:cubicBezTo>
                          <a:pt x="522638" y="351892"/>
                          <a:pt x="529579" y="347913"/>
                          <a:pt x="531442" y="341226"/>
                        </a:cubicBezTo>
                        <a:cubicBezTo>
                          <a:pt x="533304" y="334454"/>
                          <a:pt x="529325" y="327512"/>
                          <a:pt x="522638" y="325650"/>
                        </a:cubicBezTo>
                        <a:cubicBezTo>
                          <a:pt x="498428" y="318962"/>
                          <a:pt x="478619" y="317100"/>
                          <a:pt x="462028" y="317862"/>
                        </a:cubicBezTo>
                        <a:cubicBezTo>
                          <a:pt x="460504" y="307450"/>
                          <a:pt x="458980" y="297122"/>
                          <a:pt x="457626" y="286880"/>
                        </a:cubicBezTo>
                        <a:cubicBezTo>
                          <a:pt x="445267" y="198419"/>
                          <a:pt x="434601" y="122064"/>
                          <a:pt x="385080" y="94044"/>
                        </a:cubicBezTo>
                        <a:cubicBezTo>
                          <a:pt x="366287" y="83378"/>
                          <a:pt x="337760" y="75929"/>
                          <a:pt x="313803" y="81262"/>
                        </a:cubicBezTo>
                        <a:cubicBezTo>
                          <a:pt x="302629" y="61877"/>
                          <a:pt x="288831" y="47063"/>
                          <a:pt x="270716" y="38682"/>
                        </a:cubicBezTo>
                        <a:cubicBezTo>
                          <a:pt x="250484" y="29286"/>
                          <a:pt x="220179" y="24038"/>
                          <a:pt x="196477" y="32249"/>
                        </a:cubicBezTo>
                        <a:cubicBezTo>
                          <a:pt x="188181" y="22768"/>
                          <a:pt x="178700" y="15234"/>
                          <a:pt x="167526" y="10155"/>
                        </a:cubicBezTo>
                        <a:cubicBezTo>
                          <a:pt x="144077" y="-511"/>
                          <a:pt x="107762" y="-5421"/>
                          <a:pt x="83467" y="8800"/>
                        </a:cubicBezTo>
                        <a:cubicBezTo>
                          <a:pt x="67637" y="18112"/>
                          <a:pt x="56040" y="34534"/>
                          <a:pt x="50707" y="54597"/>
                        </a:cubicBezTo>
                        <a:cubicBezTo>
                          <a:pt x="38179" y="48502"/>
                          <a:pt x="25142" y="44946"/>
                          <a:pt x="12445" y="44862"/>
                        </a:cubicBezTo>
                        <a:cubicBezTo>
                          <a:pt x="5503" y="44946"/>
                          <a:pt x="-84" y="50703"/>
                          <a:pt x="1" y="57729"/>
                        </a:cubicBezTo>
                        <a:cubicBezTo>
                          <a:pt x="86" y="64670"/>
                          <a:pt x="5757" y="70172"/>
                          <a:pt x="12614" y="70172"/>
                        </a:cubicBezTo>
                        <a:cubicBezTo>
                          <a:pt x="12699" y="70172"/>
                          <a:pt x="12699" y="70172"/>
                          <a:pt x="12783" y="70172"/>
                        </a:cubicBezTo>
                        <a:cubicBezTo>
                          <a:pt x="37755" y="69665"/>
                          <a:pt x="63489" y="90319"/>
                          <a:pt x="76864" y="110805"/>
                        </a:cubicBezTo>
                        <a:cubicBezTo>
                          <a:pt x="92186" y="134253"/>
                          <a:pt x="100651" y="161173"/>
                          <a:pt x="109624" y="189700"/>
                        </a:cubicBezTo>
                        <a:cubicBezTo>
                          <a:pt x="112587" y="199181"/>
                          <a:pt x="115550" y="208662"/>
                          <a:pt x="118767" y="217973"/>
                        </a:cubicBezTo>
                        <a:cubicBezTo>
                          <a:pt x="162447" y="344189"/>
                          <a:pt x="256664" y="451018"/>
                          <a:pt x="370858" y="503671"/>
                        </a:cubicBezTo>
                        <a:cubicBezTo>
                          <a:pt x="469985" y="549468"/>
                          <a:pt x="580539" y="570208"/>
                          <a:pt x="685253" y="587646"/>
                        </a:cubicBezTo>
                        <a:cubicBezTo>
                          <a:pt x="685930" y="587730"/>
                          <a:pt x="686692" y="587815"/>
                          <a:pt x="687369" y="587815"/>
                        </a:cubicBezTo>
                        <a:cubicBezTo>
                          <a:pt x="692787" y="587815"/>
                          <a:pt x="697781" y="584260"/>
                          <a:pt x="699390" y="578927"/>
                        </a:cubicBezTo>
                        <a:cubicBezTo>
                          <a:pt x="701252" y="573001"/>
                          <a:pt x="698459" y="566483"/>
                          <a:pt x="692702" y="563774"/>
                        </a:cubicBezTo>
                        <a:close/>
                        <a:moveTo>
                          <a:pt x="372551" y="116053"/>
                        </a:moveTo>
                        <a:cubicBezTo>
                          <a:pt x="411152" y="137978"/>
                          <a:pt x="421564" y="212048"/>
                          <a:pt x="432484" y="290435"/>
                        </a:cubicBezTo>
                        <a:cubicBezTo>
                          <a:pt x="433923" y="300678"/>
                          <a:pt x="435447" y="311090"/>
                          <a:pt x="436971" y="321587"/>
                        </a:cubicBezTo>
                        <a:cubicBezTo>
                          <a:pt x="418009" y="326920"/>
                          <a:pt x="405396" y="336739"/>
                          <a:pt x="397185" y="346813"/>
                        </a:cubicBezTo>
                        <a:cubicBezTo>
                          <a:pt x="395492" y="348929"/>
                          <a:pt x="394222" y="351215"/>
                          <a:pt x="392783" y="353415"/>
                        </a:cubicBezTo>
                        <a:cubicBezTo>
                          <a:pt x="386011" y="334369"/>
                          <a:pt x="379662" y="313291"/>
                          <a:pt x="373398" y="288488"/>
                        </a:cubicBezTo>
                        <a:cubicBezTo>
                          <a:pt x="367980" y="267156"/>
                          <a:pt x="363240" y="245824"/>
                          <a:pt x="358584" y="225084"/>
                        </a:cubicBezTo>
                        <a:cubicBezTo>
                          <a:pt x="348510" y="180050"/>
                          <a:pt x="339114" y="138232"/>
                          <a:pt x="325316" y="105049"/>
                        </a:cubicBezTo>
                        <a:cubicBezTo>
                          <a:pt x="340976" y="103610"/>
                          <a:pt x="359769" y="108858"/>
                          <a:pt x="372551" y="116053"/>
                        </a:cubicBezTo>
                        <a:close/>
                        <a:moveTo>
                          <a:pt x="142723" y="209762"/>
                        </a:moveTo>
                        <a:cubicBezTo>
                          <a:pt x="139591" y="200620"/>
                          <a:pt x="136713" y="191393"/>
                          <a:pt x="133750" y="182166"/>
                        </a:cubicBezTo>
                        <a:cubicBezTo>
                          <a:pt x="124692" y="153215"/>
                          <a:pt x="115296" y="123333"/>
                          <a:pt x="98027" y="97007"/>
                        </a:cubicBezTo>
                        <a:cubicBezTo>
                          <a:pt x="91001" y="86341"/>
                          <a:pt x="82536" y="77199"/>
                          <a:pt x="73309" y="69495"/>
                        </a:cubicBezTo>
                        <a:cubicBezTo>
                          <a:pt x="75425" y="55189"/>
                          <a:pt x="82282" y="38767"/>
                          <a:pt x="96165" y="30725"/>
                        </a:cubicBezTo>
                        <a:cubicBezTo>
                          <a:pt x="111910" y="21498"/>
                          <a:pt x="139252" y="25138"/>
                          <a:pt x="157029" y="33264"/>
                        </a:cubicBezTo>
                        <a:cubicBezTo>
                          <a:pt x="197492" y="51634"/>
                          <a:pt x="214423" y="124434"/>
                          <a:pt x="232284" y="201551"/>
                        </a:cubicBezTo>
                        <a:cubicBezTo>
                          <a:pt x="237109" y="222460"/>
                          <a:pt x="242188" y="244046"/>
                          <a:pt x="247775" y="265548"/>
                        </a:cubicBezTo>
                        <a:cubicBezTo>
                          <a:pt x="265552" y="333269"/>
                          <a:pt x="286038" y="398281"/>
                          <a:pt x="327517" y="450510"/>
                        </a:cubicBezTo>
                        <a:cubicBezTo>
                          <a:pt x="244135" y="395318"/>
                          <a:pt x="177007" y="308974"/>
                          <a:pt x="142723" y="209762"/>
                        </a:cubicBezTo>
                        <a:close/>
                        <a:moveTo>
                          <a:pt x="427575" y="499947"/>
                        </a:moveTo>
                        <a:cubicBezTo>
                          <a:pt x="427321" y="499778"/>
                          <a:pt x="427151" y="499524"/>
                          <a:pt x="426897" y="499439"/>
                        </a:cubicBezTo>
                        <a:cubicBezTo>
                          <a:pt x="329464" y="449918"/>
                          <a:pt x="298143" y="357479"/>
                          <a:pt x="272324" y="259114"/>
                        </a:cubicBezTo>
                        <a:cubicBezTo>
                          <a:pt x="266737" y="237867"/>
                          <a:pt x="261743" y="216534"/>
                          <a:pt x="257002" y="195795"/>
                        </a:cubicBezTo>
                        <a:cubicBezTo>
                          <a:pt x="244135" y="140348"/>
                          <a:pt x="232369" y="89811"/>
                          <a:pt x="212052" y="54258"/>
                        </a:cubicBezTo>
                        <a:cubicBezTo>
                          <a:pt x="227459" y="51634"/>
                          <a:pt x="246590" y="55274"/>
                          <a:pt x="260050" y="61538"/>
                        </a:cubicBezTo>
                        <a:cubicBezTo>
                          <a:pt x="300344" y="80246"/>
                          <a:pt x="316681" y="153215"/>
                          <a:pt x="333950" y="230502"/>
                        </a:cubicBezTo>
                        <a:cubicBezTo>
                          <a:pt x="338606" y="251495"/>
                          <a:pt x="343431" y="273082"/>
                          <a:pt x="348934" y="294583"/>
                        </a:cubicBezTo>
                        <a:cubicBezTo>
                          <a:pt x="358330" y="331660"/>
                          <a:pt x="367811" y="361203"/>
                          <a:pt x="378815" y="387530"/>
                        </a:cubicBezTo>
                        <a:cubicBezTo>
                          <a:pt x="378985" y="387953"/>
                          <a:pt x="379323" y="388292"/>
                          <a:pt x="379493" y="388715"/>
                        </a:cubicBezTo>
                        <a:cubicBezTo>
                          <a:pt x="376107" y="411402"/>
                          <a:pt x="380254" y="433919"/>
                          <a:pt x="387027" y="447209"/>
                        </a:cubicBezTo>
                        <a:cubicBezTo>
                          <a:pt x="402179" y="477006"/>
                          <a:pt x="435447" y="498762"/>
                          <a:pt x="475487" y="516285"/>
                        </a:cubicBezTo>
                        <a:cubicBezTo>
                          <a:pt x="459319" y="511375"/>
                          <a:pt x="443320" y="505957"/>
                          <a:pt x="427575" y="499947"/>
                        </a:cubicBezTo>
                        <a:close/>
                      </a:path>
                    </a:pathLst>
                  </a:custGeom>
                  <a:solidFill>
                    <a:srgbClr val="F183B4"/>
                  </a:solidFill>
                  <a:ln w="846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</p:grpSp>
            <p:grpSp>
              <p:nvGrpSpPr>
                <p:cNvPr id="28" name="图形 5"/>
                <p:cNvGrpSpPr/>
                <p:nvPr/>
              </p:nvGrpSpPr>
              <p:grpSpPr>
                <a:xfrm>
                  <a:off x="3404002" y="3942658"/>
                  <a:ext cx="710455" cy="749860"/>
                  <a:chOff x="3404002" y="3942658"/>
                  <a:chExt cx="710455" cy="749860"/>
                </a:xfrm>
                <a:solidFill>
                  <a:srgbClr val="8771B2"/>
                </a:solidFill>
              </p:grpSpPr>
              <p:sp>
                <p:nvSpPr>
                  <p:cNvPr id="29" name="任意多边形: 形状 21"/>
                  <p:cNvSpPr/>
                  <p:nvPr/>
                </p:nvSpPr>
                <p:spPr>
                  <a:xfrm>
                    <a:off x="3430817" y="3942658"/>
                    <a:ext cx="88259" cy="92618"/>
                  </a:xfrm>
                  <a:custGeom>
                    <a:avLst/>
                    <a:gdLst>
                      <a:gd name="connsiteX0" fmla="*/ 6248 w 88259"/>
                      <a:gd name="connsiteY0" fmla="*/ 5169 h 92618"/>
                      <a:gd name="connsiteX1" fmla="*/ 6587 w 88259"/>
                      <a:gd name="connsiteY1" fmla="*/ 4830 h 92618"/>
                      <a:gd name="connsiteX2" fmla="*/ 33675 w 88259"/>
                      <a:gd name="connsiteY2" fmla="*/ 6269 h 92618"/>
                      <a:gd name="connsiteX3" fmla="*/ 83112 w 88259"/>
                      <a:gd name="connsiteY3" fmla="*/ 60023 h 92618"/>
                      <a:gd name="connsiteX4" fmla="*/ 82011 w 88259"/>
                      <a:gd name="connsiteY4" fmla="*/ 87450 h 92618"/>
                      <a:gd name="connsiteX5" fmla="*/ 81673 w 88259"/>
                      <a:gd name="connsiteY5" fmla="*/ 87789 h 92618"/>
                      <a:gd name="connsiteX6" fmla="*/ 54584 w 88259"/>
                      <a:gd name="connsiteY6" fmla="*/ 86349 h 92618"/>
                      <a:gd name="connsiteX7" fmla="*/ 5148 w 88259"/>
                      <a:gd name="connsiteY7" fmla="*/ 32596 h 92618"/>
                      <a:gd name="connsiteX8" fmla="*/ 6248 w 88259"/>
                      <a:gd name="connsiteY8" fmla="*/ 5169 h 926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88259" h="92618">
                        <a:moveTo>
                          <a:pt x="6248" y="5169"/>
                        </a:moveTo>
                        <a:cubicBezTo>
                          <a:pt x="6333" y="5084"/>
                          <a:pt x="6502" y="5000"/>
                          <a:pt x="6587" y="4830"/>
                        </a:cubicBezTo>
                        <a:cubicBezTo>
                          <a:pt x="14460" y="-2111"/>
                          <a:pt x="26565" y="-1519"/>
                          <a:pt x="33675" y="6269"/>
                        </a:cubicBezTo>
                        <a:lnTo>
                          <a:pt x="83112" y="60023"/>
                        </a:lnTo>
                        <a:cubicBezTo>
                          <a:pt x="90392" y="67895"/>
                          <a:pt x="89884" y="80170"/>
                          <a:pt x="82011" y="87450"/>
                        </a:cubicBezTo>
                        <a:cubicBezTo>
                          <a:pt x="81927" y="87535"/>
                          <a:pt x="81757" y="87619"/>
                          <a:pt x="81673" y="87789"/>
                        </a:cubicBezTo>
                        <a:cubicBezTo>
                          <a:pt x="73800" y="94730"/>
                          <a:pt x="61695" y="94137"/>
                          <a:pt x="54584" y="86349"/>
                        </a:cubicBezTo>
                        <a:lnTo>
                          <a:pt x="5148" y="32596"/>
                        </a:lnTo>
                        <a:cubicBezTo>
                          <a:pt x="-2132" y="24723"/>
                          <a:pt x="-1624" y="12449"/>
                          <a:pt x="6248" y="5169"/>
                        </a:cubicBezTo>
                        <a:close/>
                      </a:path>
                    </a:pathLst>
                  </a:custGeom>
                  <a:solidFill>
                    <a:srgbClr val="8771B2"/>
                  </a:solidFill>
                  <a:ln w="846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31" name="任意多边形: 形状 22"/>
                  <p:cNvSpPr/>
                  <p:nvPr/>
                </p:nvSpPr>
                <p:spPr>
                  <a:xfrm>
                    <a:off x="3404002" y="4225095"/>
                    <a:ext cx="148408" cy="47155"/>
                  </a:xfrm>
                  <a:custGeom>
                    <a:avLst/>
                    <a:gdLst>
                      <a:gd name="connsiteX0" fmla="*/ 141840 w 148408"/>
                      <a:gd name="connsiteY0" fmla="*/ 42291 h 47155"/>
                      <a:gd name="connsiteX1" fmla="*/ 127619 w 148408"/>
                      <a:gd name="connsiteY1" fmla="*/ 47116 h 47155"/>
                      <a:gd name="connsiteX2" fmla="*/ 72680 w 148408"/>
                      <a:gd name="connsiteY2" fmla="*/ 42968 h 47155"/>
                      <a:gd name="connsiteX3" fmla="*/ 18080 w 148408"/>
                      <a:gd name="connsiteY3" fmla="*/ 38820 h 47155"/>
                      <a:gd name="connsiteX4" fmla="*/ 49 w 148408"/>
                      <a:gd name="connsiteY4" fmla="*/ 18081 h 47155"/>
                      <a:gd name="connsiteX5" fmla="*/ 20789 w 148408"/>
                      <a:gd name="connsiteY5" fmla="*/ 50 h 47155"/>
                      <a:gd name="connsiteX6" fmla="*/ 75728 w 148408"/>
                      <a:gd name="connsiteY6" fmla="*/ 4198 h 47155"/>
                      <a:gd name="connsiteX7" fmla="*/ 130328 w 148408"/>
                      <a:gd name="connsiteY7" fmla="*/ 8346 h 47155"/>
                      <a:gd name="connsiteX8" fmla="*/ 148359 w 148408"/>
                      <a:gd name="connsiteY8" fmla="*/ 29085 h 47155"/>
                      <a:gd name="connsiteX9" fmla="*/ 141840 w 148408"/>
                      <a:gd name="connsiteY9" fmla="*/ 42291 h 471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148408" h="47155">
                        <a:moveTo>
                          <a:pt x="141840" y="42291"/>
                        </a:moveTo>
                        <a:cubicBezTo>
                          <a:pt x="138031" y="45592"/>
                          <a:pt x="133037" y="47455"/>
                          <a:pt x="127619" y="47116"/>
                        </a:cubicBezTo>
                        <a:cubicBezTo>
                          <a:pt x="101885" y="45254"/>
                          <a:pt x="87325" y="44153"/>
                          <a:pt x="72680" y="42968"/>
                        </a:cubicBezTo>
                        <a:cubicBezTo>
                          <a:pt x="58120" y="41783"/>
                          <a:pt x="43645" y="40683"/>
                          <a:pt x="18080" y="38820"/>
                        </a:cubicBezTo>
                        <a:cubicBezTo>
                          <a:pt x="7414" y="38058"/>
                          <a:pt x="-712" y="28747"/>
                          <a:pt x="49" y="18081"/>
                        </a:cubicBezTo>
                        <a:cubicBezTo>
                          <a:pt x="811" y="7330"/>
                          <a:pt x="10123" y="-712"/>
                          <a:pt x="20789" y="50"/>
                        </a:cubicBezTo>
                        <a:cubicBezTo>
                          <a:pt x="46523" y="1912"/>
                          <a:pt x="61083" y="3013"/>
                          <a:pt x="75728" y="4198"/>
                        </a:cubicBezTo>
                        <a:cubicBezTo>
                          <a:pt x="90288" y="5383"/>
                          <a:pt x="104763" y="6483"/>
                          <a:pt x="130328" y="8346"/>
                        </a:cubicBezTo>
                        <a:cubicBezTo>
                          <a:pt x="140994" y="9108"/>
                          <a:pt x="149120" y="18419"/>
                          <a:pt x="148359" y="29085"/>
                        </a:cubicBezTo>
                        <a:cubicBezTo>
                          <a:pt x="148020" y="34418"/>
                          <a:pt x="145565" y="39074"/>
                          <a:pt x="141840" y="42291"/>
                        </a:cubicBezTo>
                        <a:close/>
                      </a:path>
                    </a:pathLst>
                  </a:custGeom>
                  <a:solidFill>
                    <a:srgbClr val="8771B2"/>
                  </a:solidFill>
                  <a:ln w="846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32" name="任意多边形: 形状 23"/>
                  <p:cNvSpPr/>
                  <p:nvPr/>
                </p:nvSpPr>
                <p:spPr>
                  <a:xfrm>
                    <a:off x="3525164" y="4412209"/>
                    <a:ext cx="134814" cy="118032"/>
                  </a:xfrm>
                  <a:custGeom>
                    <a:avLst/>
                    <a:gdLst>
                      <a:gd name="connsiteX0" fmla="*/ 7304 w 134814"/>
                      <a:gd name="connsiteY0" fmla="*/ 83481 h 118032"/>
                      <a:gd name="connsiteX1" fmla="*/ 54793 w 134814"/>
                      <a:gd name="connsiteY1" fmla="*/ 44287 h 118032"/>
                      <a:gd name="connsiteX2" fmla="*/ 103213 w 134814"/>
                      <a:gd name="connsiteY2" fmla="*/ 4247 h 118032"/>
                      <a:gd name="connsiteX3" fmla="*/ 130556 w 134814"/>
                      <a:gd name="connsiteY3" fmla="*/ 7295 h 118032"/>
                      <a:gd name="connsiteX4" fmla="*/ 128186 w 134814"/>
                      <a:gd name="connsiteY4" fmla="*/ 33960 h 118032"/>
                      <a:gd name="connsiteX5" fmla="*/ 127508 w 134814"/>
                      <a:gd name="connsiteY5" fmla="*/ 34552 h 118032"/>
                      <a:gd name="connsiteX6" fmla="*/ 79934 w 134814"/>
                      <a:gd name="connsiteY6" fmla="*/ 73830 h 118032"/>
                      <a:gd name="connsiteX7" fmla="*/ 31598 w 134814"/>
                      <a:gd name="connsiteY7" fmla="*/ 113786 h 118032"/>
                      <a:gd name="connsiteX8" fmla="*/ 4256 w 134814"/>
                      <a:gd name="connsiteY8" fmla="*/ 110738 h 118032"/>
                      <a:gd name="connsiteX9" fmla="*/ 7304 w 134814"/>
                      <a:gd name="connsiteY9" fmla="*/ 83481 h 1180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134814" h="118032">
                        <a:moveTo>
                          <a:pt x="7304" y="83481"/>
                        </a:moveTo>
                        <a:cubicBezTo>
                          <a:pt x="29398" y="65789"/>
                          <a:pt x="42095" y="55038"/>
                          <a:pt x="54793" y="44287"/>
                        </a:cubicBezTo>
                        <a:cubicBezTo>
                          <a:pt x="67745" y="33282"/>
                          <a:pt x="80612" y="22362"/>
                          <a:pt x="103213" y="4247"/>
                        </a:cubicBezTo>
                        <a:cubicBezTo>
                          <a:pt x="111594" y="-2441"/>
                          <a:pt x="123784" y="-1086"/>
                          <a:pt x="130556" y="7295"/>
                        </a:cubicBezTo>
                        <a:cubicBezTo>
                          <a:pt x="137074" y="15421"/>
                          <a:pt x="135973" y="27187"/>
                          <a:pt x="128186" y="33960"/>
                        </a:cubicBezTo>
                        <a:cubicBezTo>
                          <a:pt x="127932" y="34129"/>
                          <a:pt x="127678" y="34383"/>
                          <a:pt x="127508" y="34552"/>
                        </a:cubicBezTo>
                        <a:cubicBezTo>
                          <a:pt x="105330" y="52244"/>
                          <a:pt x="92632" y="62995"/>
                          <a:pt x="79934" y="73830"/>
                        </a:cubicBezTo>
                        <a:cubicBezTo>
                          <a:pt x="67067" y="84750"/>
                          <a:pt x="54116" y="95755"/>
                          <a:pt x="31598" y="113786"/>
                        </a:cubicBezTo>
                        <a:cubicBezTo>
                          <a:pt x="23218" y="120473"/>
                          <a:pt x="11028" y="119119"/>
                          <a:pt x="4256" y="110738"/>
                        </a:cubicBezTo>
                        <a:cubicBezTo>
                          <a:pt x="-2516" y="102358"/>
                          <a:pt x="-992" y="90422"/>
                          <a:pt x="7304" y="83481"/>
                        </a:cubicBezTo>
                        <a:close/>
                      </a:path>
                    </a:pathLst>
                  </a:custGeom>
                  <a:solidFill>
                    <a:srgbClr val="8771B2"/>
                  </a:solidFill>
                  <a:ln w="846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33" name="任意多边形: 形状 24"/>
                  <p:cNvSpPr/>
                  <p:nvPr/>
                </p:nvSpPr>
                <p:spPr>
                  <a:xfrm>
                    <a:off x="3780783" y="4536627"/>
                    <a:ext cx="64437" cy="140249"/>
                  </a:xfrm>
                  <a:custGeom>
                    <a:avLst/>
                    <a:gdLst>
                      <a:gd name="connsiteX0" fmla="*/ 13849 w 64437"/>
                      <a:gd name="connsiteY0" fmla="*/ 63861 h 140249"/>
                      <a:gd name="connsiteX1" fmla="*/ 25785 w 64437"/>
                      <a:gd name="connsiteY1" fmla="*/ 16541 h 140249"/>
                      <a:gd name="connsiteX2" fmla="*/ 47879 w 64437"/>
                      <a:gd name="connsiteY2" fmla="*/ 203 h 140249"/>
                      <a:gd name="connsiteX3" fmla="*/ 64217 w 64437"/>
                      <a:gd name="connsiteY3" fmla="*/ 22297 h 140249"/>
                      <a:gd name="connsiteX4" fmla="*/ 50588 w 64437"/>
                      <a:gd name="connsiteY4" fmla="*/ 76389 h 140249"/>
                      <a:gd name="connsiteX5" fmla="*/ 38652 w 64437"/>
                      <a:gd name="connsiteY5" fmla="*/ 123710 h 140249"/>
                      <a:gd name="connsiteX6" fmla="*/ 32303 w 64437"/>
                      <a:gd name="connsiteY6" fmla="*/ 135391 h 140249"/>
                      <a:gd name="connsiteX7" fmla="*/ 16558 w 64437"/>
                      <a:gd name="connsiteY7" fmla="*/ 140047 h 140249"/>
                      <a:gd name="connsiteX8" fmla="*/ 221 w 64437"/>
                      <a:gd name="connsiteY8" fmla="*/ 117953 h 140249"/>
                      <a:gd name="connsiteX9" fmla="*/ 13849 w 64437"/>
                      <a:gd name="connsiteY9" fmla="*/ 63861 h 1402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64437" h="140249">
                        <a:moveTo>
                          <a:pt x="13849" y="63861"/>
                        </a:moveTo>
                        <a:cubicBezTo>
                          <a:pt x="18251" y="50994"/>
                          <a:pt x="22399" y="38889"/>
                          <a:pt x="25785" y="16541"/>
                        </a:cubicBezTo>
                        <a:cubicBezTo>
                          <a:pt x="27394" y="5875"/>
                          <a:pt x="37298" y="-1320"/>
                          <a:pt x="47879" y="203"/>
                        </a:cubicBezTo>
                        <a:cubicBezTo>
                          <a:pt x="58461" y="1812"/>
                          <a:pt x="65825" y="11716"/>
                          <a:pt x="64217" y="22297"/>
                        </a:cubicBezTo>
                        <a:cubicBezTo>
                          <a:pt x="60323" y="48031"/>
                          <a:pt x="55413" y="62422"/>
                          <a:pt x="50588" y="76389"/>
                        </a:cubicBezTo>
                        <a:cubicBezTo>
                          <a:pt x="46186" y="89257"/>
                          <a:pt x="42038" y="101362"/>
                          <a:pt x="38652" y="123710"/>
                        </a:cubicBezTo>
                        <a:cubicBezTo>
                          <a:pt x="37975" y="128450"/>
                          <a:pt x="35605" y="132513"/>
                          <a:pt x="32303" y="135391"/>
                        </a:cubicBezTo>
                        <a:cubicBezTo>
                          <a:pt x="28155" y="139031"/>
                          <a:pt x="22484" y="140894"/>
                          <a:pt x="16558" y="140047"/>
                        </a:cubicBezTo>
                        <a:cubicBezTo>
                          <a:pt x="5977" y="138439"/>
                          <a:pt x="-1388" y="128535"/>
                          <a:pt x="221" y="117953"/>
                        </a:cubicBezTo>
                        <a:cubicBezTo>
                          <a:pt x="4115" y="92219"/>
                          <a:pt x="9024" y="77744"/>
                          <a:pt x="13849" y="63861"/>
                        </a:cubicBezTo>
                        <a:close/>
                      </a:path>
                    </a:pathLst>
                  </a:custGeom>
                  <a:solidFill>
                    <a:srgbClr val="8771B2"/>
                  </a:solidFill>
                  <a:ln w="846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34" name="任意多边形: 形状 25"/>
                  <p:cNvSpPr/>
                  <p:nvPr/>
                </p:nvSpPr>
                <p:spPr>
                  <a:xfrm>
                    <a:off x="4047809" y="4615541"/>
                    <a:ext cx="66648" cy="76978"/>
                  </a:xfrm>
                  <a:custGeom>
                    <a:avLst/>
                    <a:gdLst>
                      <a:gd name="connsiteX0" fmla="*/ 7972 w 66648"/>
                      <a:gd name="connsiteY0" fmla="*/ 3740 h 76978"/>
                      <a:gd name="connsiteX1" fmla="*/ 35145 w 66648"/>
                      <a:gd name="connsiteY1" fmla="*/ 7972 h 76978"/>
                      <a:gd name="connsiteX2" fmla="*/ 62911 w 66648"/>
                      <a:gd name="connsiteY2" fmla="*/ 46065 h 76978"/>
                      <a:gd name="connsiteX3" fmla="*/ 60033 w 66648"/>
                      <a:gd name="connsiteY3" fmla="*/ 72138 h 76978"/>
                      <a:gd name="connsiteX4" fmla="*/ 58678 w 66648"/>
                      <a:gd name="connsiteY4" fmla="*/ 73238 h 76978"/>
                      <a:gd name="connsiteX5" fmla="*/ 31505 w 66648"/>
                      <a:gd name="connsiteY5" fmla="*/ 69006 h 76978"/>
                      <a:gd name="connsiteX6" fmla="*/ 3740 w 66648"/>
                      <a:gd name="connsiteY6" fmla="*/ 30913 h 76978"/>
                      <a:gd name="connsiteX7" fmla="*/ 7972 w 66648"/>
                      <a:gd name="connsiteY7" fmla="*/ 3740 h 769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66648" h="76978">
                        <a:moveTo>
                          <a:pt x="7972" y="3740"/>
                        </a:moveTo>
                        <a:cubicBezTo>
                          <a:pt x="16691" y="-2609"/>
                          <a:pt x="28796" y="-662"/>
                          <a:pt x="35145" y="7972"/>
                        </a:cubicBezTo>
                        <a:lnTo>
                          <a:pt x="62911" y="46065"/>
                        </a:lnTo>
                        <a:cubicBezTo>
                          <a:pt x="68921" y="54276"/>
                          <a:pt x="67482" y="65535"/>
                          <a:pt x="60033" y="72138"/>
                        </a:cubicBezTo>
                        <a:cubicBezTo>
                          <a:pt x="59609" y="72561"/>
                          <a:pt x="59102" y="72900"/>
                          <a:pt x="58678" y="73238"/>
                        </a:cubicBezTo>
                        <a:cubicBezTo>
                          <a:pt x="49959" y="79587"/>
                          <a:pt x="37854" y="77640"/>
                          <a:pt x="31505" y="69006"/>
                        </a:cubicBezTo>
                        <a:lnTo>
                          <a:pt x="3740" y="30913"/>
                        </a:lnTo>
                        <a:cubicBezTo>
                          <a:pt x="-2609" y="22278"/>
                          <a:pt x="-662" y="10258"/>
                          <a:pt x="7972" y="3740"/>
                        </a:cubicBezTo>
                        <a:close/>
                      </a:path>
                    </a:pathLst>
                  </a:custGeom>
                  <a:solidFill>
                    <a:srgbClr val="8771B2"/>
                  </a:solidFill>
                  <a:ln w="846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</p:grpSp>
          </p:grpSp>
          <p:grpSp>
            <p:nvGrpSpPr>
              <p:cNvPr id="35" name="图形 5"/>
              <p:cNvGrpSpPr/>
              <p:nvPr/>
            </p:nvGrpSpPr>
            <p:grpSpPr>
              <a:xfrm rot="0">
                <a:off x="11734" y="5806"/>
                <a:ext cx="2113" cy="1698"/>
                <a:chOff x="7451044" y="3686681"/>
                <a:chExt cx="1341448" cy="1078030"/>
              </a:xfrm>
            </p:grpSpPr>
            <p:grpSp>
              <p:nvGrpSpPr>
                <p:cNvPr id="36" name="图形 5"/>
                <p:cNvGrpSpPr/>
                <p:nvPr/>
              </p:nvGrpSpPr>
              <p:grpSpPr>
                <a:xfrm>
                  <a:off x="7451044" y="3686681"/>
                  <a:ext cx="1175736" cy="1078030"/>
                  <a:chOff x="7451044" y="3686681"/>
                  <a:chExt cx="1175736" cy="1078030"/>
                </a:xfrm>
              </p:grpSpPr>
              <p:sp>
                <p:nvSpPr>
                  <p:cNvPr id="37" name="任意多边形: 形状 28"/>
                  <p:cNvSpPr/>
                  <p:nvPr/>
                </p:nvSpPr>
                <p:spPr>
                  <a:xfrm>
                    <a:off x="7451044" y="3699777"/>
                    <a:ext cx="1175736" cy="1064934"/>
                  </a:xfrm>
                  <a:custGeom>
                    <a:avLst/>
                    <a:gdLst>
                      <a:gd name="connsiteX0" fmla="*/ 1169558 w 1175736"/>
                      <a:gd name="connsiteY0" fmla="*/ 192518 h 1064934"/>
                      <a:gd name="connsiteX1" fmla="*/ 1144332 w 1175736"/>
                      <a:gd name="connsiteY1" fmla="*/ 292576 h 1064934"/>
                      <a:gd name="connsiteX2" fmla="*/ 1008720 w 1175736"/>
                      <a:gd name="connsiteY2" fmla="*/ 526468 h 1064934"/>
                      <a:gd name="connsiteX3" fmla="*/ 622626 w 1175736"/>
                      <a:gd name="connsiteY3" fmla="*/ 782030 h 1064934"/>
                      <a:gd name="connsiteX4" fmla="*/ 448498 w 1175736"/>
                      <a:gd name="connsiteY4" fmla="*/ 1064934 h 1064934"/>
                      <a:gd name="connsiteX5" fmla="*/ 2470 w 1175736"/>
                      <a:gd name="connsiteY5" fmla="*/ 1064934 h 1064934"/>
                      <a:gd name="connsiteX6" fmla="*/ 191835 w 1175736"/>
                      <a:gd name="connsiteY6" fmla="*/ 466027 h 1064934"/>
                      <a:gd name="connsiteX7" fmla="*/ 426235 w 1175736"/>
                      <a:gd name="connsiteY7" fmla="*/ 393650 h 1064934"/>
                      <a:gd name="connsiteX8" fmla="*/ 603664 w 1175736"/>
                      <a:gd name="connsiteY8" fmla="*/ 326691 h 1064934"/>
                      <a:gd name="connsiteX9" fmla="*/ 679088 w 1175736"/>
                      <a:gd name="connsiteY9" fmla="*/ 317972 h 1064934"/>
                      <a:gd name="connsiteX10" fmla="*/ 751465 w 1175736"/>
                      <a:gd name="connsiteY10" fmla="*/ 91868 h 1064934"/>
                      <a:gd name="connsiteX11" fmla="*/ 822657 w 1175736"/>
                      <a:gd name="connsiteY11" fmla="*/ 83149 h 1064934"/>
                      <a:gd name="connsiteX12" fmla="*/ 864898 w 1175736"/>
                      <a:gd name="connsiteY12" fmla="*/ 36845 h 1064934"/>
                      <a:gd name="connsiteX13" fmla="*/ 937359 w 1175736"/>
                      <a:gd name="connsiteY13" fmla="*/ 34305 h 1064934"/>
                      <a:gd name="connsiteX14" fmla="*/ 937613 w 1175736"/>
                      <a:gd name="connsiteY14" fmla="*/ 34474 h 1064934"/>
                      <a:gd name="connsiteX15" fmla="*/ 968003 w 1175736"/>
                      <a:gd name="connsiteY15" fmla="*/ 8402 h 1064934"/>
                      <a:gd name="connsiteX16" fmla="*/ 1040464 w 1175736"/>
                      <a:gd name="connsiteY16" fmla="*/ 6455 h 1064934"/>
                      <a:gd name="connsiteX17" fmla="*/ 1070177 w 1175736"/>
                      <a:gd name="connsiteY17" fmla="*/ 61563 h 1064934"/>
                      <a:gd name="connsiteX18" fmla="*/ 1137729 w 1175736"/>
                      <a:gd name="connsiteY18" fmla="*/ 48357 h 1064934"/>
                      <a:gd name="connsiteX19" fmla="*/ 1169558 w 1175736"/>
                      <a:gd name="connsiteY19" fmla="*/ 192518 h 10649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1175736" h="1064934">
                        <a:moveTo>
                          <a:pt x="1169558" y="192518"/>
                        </a:moveTo>
                        <a:cubicBezTo>
                          <a:pt x="1162447" y="232728"/>
                          <a:pt x="1150765" y="271075"/>
                          <a:pt x="1144332" y="292576"/>
                        </a:cubicBezTo>
                        <a:cubicBezTo>
                          <a:pt x="1118005" y="379936"/>
                          <a:pt x="1071531" y="460355"/>
                          <a:pt x="1008720" y="526468"/>
                        </a:cubicBezTo>
                        <a:cubicBezTo>
                          <a:pt x="859141" y="683834"/>
                          <a:pt x="712102" y="733609"/>
                          <a:pt x="622626" y="782030"/>
                        </a:cubicBezTo>
                        <a:cubicBezTo>
                          <a:pt x="457471" y="871337"/>
                          <a:pt x="448498" y="1064934"/>
                          <a:pt x="448498" y="1064934"/>
                        </a:cubicBezTo>
                        <a:lnTo>
                          <a:pt x="2470" y="1064934"/>
                        </a:lnTo>
                        <a:cubicBezTo>
                          <a:pt x="2470" y="1064934"/>
                          <a:pt x="-36131" y="578105"/>
                          <a:pt x="191835" y="466027"/>
                        </a:cubicBezTo>
                        <a:cubicBezTo>
                          <a:pt x="248806" y="438007"/>
                          <a:pt x="359361" y="409395"/>
                          <a:pt x="426235" y="393650"/>
                        </a:cubicBezTo>
                        <a:cubicBezTo>
                          <a:pt x="502082" y="375788"/>
                          <a:pt x="517658" y="352679"/>
                          <a:pt x="603664" y="326691"/>
                        </a:cubicBezTo>
                        <a:cubicBezTo>
                          <a:pt x="635239" y="317125"/>
                          <a:pt x="659957" y="315093"/>
                          <a:pt x="679088" y="317972"/>
                        </a:cubicBezTo>
                        <a:cubicBezTo>
                          <a:pt x="694495" y="217067"/>
                          <a:pt x="700082" y="120903"/>
                          <a:pt x="751465" y="91868"/>
                        </a:cubicBezTo>
                        <a:cubicBezTo>
                          <a:pt x="771189" y="80694"/>
                          <a:pt x="801917" y="73922"/>
                          <a:pt x="822657" y="83149"/>
                        </a:cubicBezTo>
                        <a:cubicBezTo>
                          <a:pt x="833492" y="61478"/>
                          <a:pt x="846952" y="45225"/>
                          <a:pt x="864898" y="36845"/>
                        </a:cubicBezTo>
                        <a:cubicBezTo>
                          <a:pt x="885722" y="27194"/>
                          <a:pt x="917466" y="22877"/>
                          <a:pt x="937359" y="34305"/>
                        </a:cubicBezTo>
                        <a:cubicBezTo>
                          <a:pt x="937444" y="34390"/>
                          <a:pt x="937529" y="34390"/>
                          <a:pt x="937613" y="34474"/>
                        </a:cubicBezTo>
                        <a:cubicBezTo>
                          <a:pt x="946163" y="22877"/>
                          <a:pt x="956067" y="13820"/>
                          <a:pt x="968003" y="8402"/>
                        </a:cubicBezTo>
                        <a:cubicBezTo>
                          <a:pt x="988912" y="-1079"/>
                          <a:pt x="1019809" y="-3619"/>
                          <a:pt x="1040464" y="6455"/>
                        </a:cubicBezTo>
                        <a:cubicBezTo>
                          <a:pt x="1072378" y="22031"/>
                          <a:pt x="1070177" y="61394"/>
                          <a:pt x="1070177" y="61563"/>
                        </a:cubicBezTo>
                        <a:cubicBezTo>
                          <a:pt x="1090324" y="46580"/>
                          <a:pt x="1115042" y="39046"/>
                          <a:pt x="1137729" y="48357"/>
                        </a:cubicBezTo>
                        <a:cubicBezTo>
                          <a:pt x="1180986" y="66049"/>
                          <a:pt x="1180393" y="131485"/>
                          <a:pt x="1169558" y="192518"/>
                        </a:cubicBezTo>
                        <a:close/>
                      </a:path>
                    </a:pathLst>
                  </a:custGeom>
                  <a:solidFill>
                    <a:srgbClr val="FFC904"/>
                  </a:solidFill>
                  <a:ln w="846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38" name="任意多边形: 形状 29"/>
                  <p:cNvSpPr/>
                  <p:nvPr/>
                </p:nvSpPr>
                <p:spPr>
                  <a:xfrm>
                    <a:off x="7881243" y="3686681"/>
                    <a:ext cx="699996" cy="587814"/>
                  </a:xfrm>
                  <a:custGeom>
                    <a:avLst/>
                    <a:gdLst>
                      <a:gd name="connsiteX0" fmla="*/ 606 w 699996"/>
                      <a:gd name="connsiteY0" fmla="*/ 578926 h 587814"/>
                      <a:gd name="connsiteX1" fmla="*/ 12627 w 699996"/>
                      <a:gd name="connsiteY1" fmla="*/ 587815 h 587814"/>
                      <a:gd name="connsiteX2" fmla="*/ 14743 w 699996"/>
                      <a:gd name="connsiteY2" fmla="*/ 587645 h 587814"/>
                      <a:gd name="connsiteX3" fmla="*/ 329138 w 699996"/>
                      <a:gd name="connsiteY3" fmla="*/ 503672 h 587814"/>
                      <a:gd name="connsiteX4" fmla="*/ 581229 w 699996"/>
                      <a:gd name="connsiteY4" fmla="*/ 217974 h 587814"/>
                      <a:gd name="connsiteX5" fmla="*/ 590372 w 699996"/>
                      <a:gd name="connsiteY5" fmla="*/ 189700 h 587814"/>
                      <a:gd name="connsiteX6" fmla="*/ 623132 w 699996"/>
                      <a:gd name="connsiteY6" fmla="*/ 110805 h 587814"/>
                      <a:gd name="connsiteX7" fmla="*/ 687213 w 699996"/>
                      <a:gd name="connsiteY7" fmla="*/ 70172 h 587814"/>
                      <a:gd name="connsiteX8" fmla="*/ 687382 w 699996"/>
                      <a:gd name="connsiteY8" fmla="*/ 70172 h 587814"/>
                      <a:gd name="connsiteX9" fmla="*/ 699995 w 699996"/>
                      <a:gd name="connsiteY9" fmla="*/ 57729 h 587814"/>
                      <a:gd name="connsiteX10" fmla="*/ 687551 w 699996"/>
                      <a:gd name="connsiteY10" fmla="*/ 44862 h 587814"/>
                      <a:gd name="connsiteX11" fmla="*/ 649289 w 699996"/>
                      <a:gd name="connsiteY11" fmla="*/ 54597 h 587814"/>
                      <a:gd name="connsiteX12" fmla="*/ 616529 w 699996"/>
                      <a:gd name="connsiteY12" fmla="*/ 8800 h 587814"/>
                      <a:gd name="connsiteX13" fmla="*/ 532470 w 699996"/>
                      <a:gd name="connsiteY13" fmla="*/ 10155 h 587814"/>
                      <a:gd name="connsiteX14" fmla="*/ 503520 w 699996"/>
                      <a:gd name="connsiteY14" fmla="*/ 32249 h 587814"/>
                      <a:gd name="connsiteX15" fmla="*/ 429280 w 699996"/>
                      <a:gd name="connsiteY15" fmla="*/ 38682 h 587814"/>
                      <a:gd name="connsiteX16" fmla="*/ 386193 w 699996"/>
                      <a:gd name="connsiteY16" fmla="*/ 81262 h 587814"/>
                      <a:gd name="connsiteX17" fmla="*/ 314916 w 699996"/>
                      <a:gd name="connsiteY17" fmla="*/ 94044 h 587814"/>
                      <a:gd name="connsiteX18" fmla="*/ 242371 w 699996"/>
                      <a:gd name="connsiteY18" fmla="*/ 286880 h 587814"/>
                      <a:gd name="connsiteX19" fmla="*/ 237969 w 699996"/>
                      <a:gd name="connsiteY19" fmla="*/ 317862 h 587814"/>
                      <a:gd name="connsiteX20" fmla="*/ 177358 w 699996"/>
                      <a:gd name="connsiteY20" fmla="*/ 325650 h 587814"/>
                      <a:gd name="connsiteX21" fmla="*/ 168555 w 699996"/>
                      <a:gd name="connsiteY21" fmla="*/ 341226 h 587814"/>
                      <a:gd name="connsiteX22" fmla="*/ 184131 w 699996"/>
                      <a:gd name="connsiteY22" fmla="*/ 350029 h 587814"/>
                      <a:gd name="connsiteX23" fmla="*/ 283257 w 699996"/>
                      <a:gd name="connsiteY23" fmla="*/ 362727 h 587814"/>
                      <a:gd name="connsiteX24" fmla="*/ 290537 w 699996"/>
                      <a:gd name="connsiteY24" fmla="*/ 435781 h 587814"/>
                      <a:gd name="connsiteX25" fmla="*/ 101934 w 699996"/>
                      <a:gd name="connsiteY25" fmla="*/ 531353 h 587814"/>
                      <a:gd name="connsiteX26" fmla="*/ 7294 w 699996"/>
                      <a:gd name="connsiteY26" fmla="*/ 563774 h 587814"/>
                      <a:gd name="connsiteX27" fmla="*/ 606 w 699996"/>
                      <a:gd name="connsiteY27" fmla="*/ 578926 h 587814"/>
                      <a:gd name="connsiteX28" fmla="*/ 374680 w 699996"/>
                      <a:gd name="connsiteY28" fmla="*/ 104879 h 587814"/>
                      <a:gd name="connsiteX29" fmla="*/ 341412 w 699996"/>
                      <a:gd name="connsiteY29" fmla="*/ 224915 h 587814"/>
                      <a:gd name="connsiteX30" fmla="*/ 326598 w 699996"/>
                      <a:gd name="connsiteY30" fmla="*/ 288319 h 587814"/>
                      <a:gd name="connsiteX31" fmla="*/ 307213 w 699996"/>
                      <a:gd name="connsiteY31" fmla="*/ 353246 h 587814"/>
                      <a:gd name="connsiteX32" fmla="*/ 302811 w 699996"/>
                      <a:gd name="connsiteY32" fmla="*/ 346643 h 587814"/>
                      <a:gd name="connsiteX33" fmla="*/ 263025 w 699996"/>
                      <a:gd name="connsiteY33" fmla="*/ 321417 h 587814"/>
                      <a:gd name="connsiteX34" fmla="*/ 267512 w 699996"/>
                      <a:gd name="connsiteY34" fmla="*/ 290266 h 587814"/>
                      <a:gd name="connsiteX35" fmla="*/ 327445 w 699996"/>
                      <a:gd name="connsiteY35" fmla="*/ 115884 h 587814"/>
                      <a:gd name="connsiteX36" fmla="*/ 374680 w 699996"/>
                      <a:gd name="connsiteY36" fmla="*/ 104879 h 587814"/>
                      <a:gd name="connsiteX37" fmla="*/ 372395 w 699996"/>
                      <a:gd name="connsiteY37" fmla="*/ 450426 h 587814"/>
                      <a:gd name="connsiteX38" fmla="*/ 452136 w 699996"/>
                      <a:gd name="connsiteY38" fmla="*/ 265463 h 587814"/>
                      <a:gd name="connsiteX39" fmla="*/ 467628 w 699996"/>
                      <a:gd name="connsiteY39" fmla="*/ 201467 h 587814"/>
                      <a:gd name="connsiteX40" fmla="*/ 542883 w 699996"/>
                      <a:gd name="connsiteY40" fmla="*/ 33180 h 587814"/>
                      <a:gd name="connsiteX41" fmla="*/ 603747 w 699996"/>
                      <a:gd name="connsiteY41" fmla="*/ 30640 h 587814"/>
                      <a:gd name="connsiteX42" fmla="*/ 626602 w 699996"/>
                      <a:gd name="connsiteY42" fmla="*/ 69411 h 587814"/>
                      <a:gd name="connsiteX43" fmla="*/ 601884 w 699996"/>
                      <a:gd name="connsiteY43" fmla="*/ 96922 h 587814"/>
                      <a:gd name="connsiteX44" fmla="*/ 566162 w 699996"/>
                      <a:gd name="connsiteY44" fmla="*/ 182081 h 587814"/>
                      <a:gd name="connsiteX45" fmla="*/ 557188 w 699996"/>
                      <a:gd name="connsiteY45" fmla="*/ 209678 h 587814"/>
                      <a:gd name="connsiteX46" fmla="*/ 372395 w 699996"/>
                      <a:gd name="connsiteY46" fmla="*/ 450426 h 587814"/>
                      <a:gd name="connsiteX47" fmla="*/ 224509 w 699996"/>
                      <a:gd name="connsiteY47" fmla="*/ 516200 h 587814"/>
                      <a:gd name="connsiteX48" fmla="*/ 312970 w 699996"/>
                      <a:gd name="connsiteY48" fmla="*/ 447124 h 587814"/>
                      <a:gd name="connsiteX49" fmla="*/ 320504 w 699996"/>
                      <a:gd name="connsiteY49" fmla="*/ 388630 h 587814"/>
                      <a:gd name="connsiteX50" fmla="*/ 321181 w 699996"/>
                      <a:gd name="connsiteY50" fmla="*/ 387445 h 587814"/>
                      <a:gd name="connsiteX51" fmla="*/ 351063 w 699996"/>
                      <a:gd name="connsiteY51" fmla="*/ 294498 h 587814"/>
                      <a:gd name="connsiteX52" fmla="*/ 366046 w 699996"/>
                      <a:gd name="connsiteY52" fmla="*/ 230417 h 587814"/>
                      <a:gd name="connsiteX53" fmla="*/ 439946 w 699996"/>
                      <a:gd name="connsiteY53" fmla="*/ 61453 h 587814"/>
                      <a:gd name="connsiteX54" fmla="*/ 487944 w 699996"/>
                      <a:gd name="connsiteY54" fmla="*/ 54173 h 587814"/>
                      <a:gd name="connsiteX55" fmla="*/ 442994 w 699996"/>
                      <a:gd name="connsiteY55" fmla="*/ 195710 h 587814"/>
                      <a:gd name="connsiteX56" fmla="*/ 427672 w 699996"/>
                      <a:gd name="connsiteY56" fmla="*/ 259029 h 587814"/>
                      <a:gd name="connsiteX57" fmla="*/ 273099 w 699996"/>
                      <a:gd name="connsiteY57" fmla="*/ 499354 h 587814"/>
                      <a:gd name="connsiteX58" fmla="*/ 272422 w 699996"/>
                      <a:gd name="connsiteY58" fmla="*/ 499862 h 587814"/>
                      <a:gd name="connsiteX59" fmla="*/ 224509 w 699996"/>
                      <a:gd name="connsiteY59" fmla="*/ 516200 h 5878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</a:cxnLst>
                    <a:rect l="l" t="t" r="r" b="b"/>
                    <a:pathLst>
                      <a:path w="699996" h="587814">
                        <a:moveTo>
                          <a:pt x="606" y="578926"/>
                        </a:moveTo>
                        <a:cubicBezTo>
                          <a:pt x="2299" y="584259"/>
                          <a:pt x="7209" y="587815"/>
                          <a:pt x="12627" y="587815"/>
                        </a:cubicBezTo>
                        <a:cubicBezTo>
                          <a:pt x="13304" y="587815"/>
                          <a:pt x="13981" y="587730"/>
                          <a:pt x="14743" y="587645"/>
                        </a:cubicBezTo>
                        <a:cubicBezTo>
                          <a:pt x="119457" y="570207"/>
                          <a:pt x="229927" y="549468"/>
                          <a:pt x="329138" y="503672"/>
                        </a:cubicBezTo>
                        <a:cubicBezTo>
                          <a:pt x="443333" y="450934"/>
                          <a:pt x="537550" y="344189"/>
                          <a:pt x="581229" y="217974"/>
                        </a:cubicBezTo>
                        <a:cubicBezTo>
                          <a:pt x="584446" y="208662"/>
                          <a:pt x="587409" y="199181"/>
                          <a:pt x="590372" y="189700"/>
                        </a:cubicBezTo>
                        <a:cubicBezTo>
                          <a:pt x="599345" y="161172"/>
                          <a:pt x="607725" y="134253"/>
                          <a:pt x="623132" y="110805"/>
                        </a:cubicBezTo>
                        <a:cubicBezTo>
                          <a:pt x="636507" y="90319"/>
                          <a:pt x="662326" y="69664"/>
                          <a:pt x="687213" y="70172"/>
                        </a:cubicBezTo>
                        <a:cubicBezTo>
                          <a:pt x="687298" y="70172"/>
                          <a:pt x="687382" y="70172"/>
                          <a:pt x="687382" y="70172"/>
                        </a:cubicBezTo>
                        <a:cubicBezTo>
                          <a:pt x="694239" y="70172"/>
                          <a:pt x="699911" y="64670"/>
                          <a:pt x="699995" y="57729"/>
                        </a:cubicBezTo>
                        <a:cubicBezTo>
                          <a:pt x="700080" y="50703"/>
                          <a:pt x="694493" y="45031"/>
                          <a:pt x="687551" y="44862"/>
                        </a:cubicBezTo>
                        <a:cubicBezTo>
                          <a:pt x="674939" y="44946"/>
                          <a:pt x="661818" y="48502"/>
                          <a:pt x="649289" y="54597"/>
                        </a:cubicBezTo>
                        <a:cubicBezTo>
                          <a:pt x="643956" y="34534"/>
                          <a:pt x="632359" y="18027"/>
                          <a:pt x="616529" y="8800"/>
                        </a:cubicBezTo>
                        <a:cubicBezTo>
                          <a:pt x="592149" y="-5421"/>
                          <a:pt x="555834" y="-511"/>
                          <a:pt x="532470" y="10155"/>
                        </a:cubicBezTo>
                        <a:cubicBezTo>
                          <a:pt x="521296" y="15234"/>
                          <a:pt x="511815" y="22768"/>
                          <a:pt x="503520" y="32249"/>
                        </a:cubicBezTo>
                        <a:cubicBezTo>
                          <a:pt x="479817" y="24037"/>
                          <a:pt x="449512" y="29286"/>
                          <a:pt x="429280" y="38682"/>
                        </a:cubicBezTo>
                        <a:cubicBezTo>
                          <a:pt x="411165" y="47063"/>
                          <a:pt x="397367" y="61961"/>
                          <a:pt x="386193" y="81262"/>
                        </a:cubicBezTo>
                        <a:cubicBezTo>
                          <a:pt x="362237" y="75929"/>
                          <a:pt x="333709" y="83378"/>
                          <a:pt x="314916" y="94044"/>
                        </a:cubicBezTo>
                        <a:cubicBezTo>
                          <a:pt x="265396" y="122064"/>
                          <a:pt x="254729" y="198504"/>
                          <a:pt x="242371" y="286880"/>
                        </a:cubicBezTo>
                        <a:cubicBezTo>
                          <a:pt x="240931" y="297038"/>
                          <a:pt x="239492" y="307450"/>
                          <a:pt x="237969" y="317862"/>
                        </a:cubicBezTo>
                        <a:cubicBezTo>
                          <a:pt x="221292" y="317100"/>
                          <a:pt x="201569" y="318962"/>
                          <a:pt x="177358" y="325650"/>
                        </a:cubicBezTo>
                        <a:cubicBezTo>
                          <a:pt x="170586" y="327512"/>
                          <a:pt x="166692" y="334454"/>
                          <a:pt x="168555" y="341226"/>
                        </a:cubicBezTo>
                        <a:cubicBezTo>
                          <a:pt x="170417" y="347998"/>
                          <a:pt x="177358" y="351976"/>
                          <a:pt x="184131" y="350029"/>
                        </a:cubicBezTo>
                        <a:cubicBezTo>
                          <a:pt x="231620" y="336993"/>
                          <a:pt x="265903" y="341395"/>
                          <a:pt x="283257" y="362727"/>
                        </a:cubicBezTo>
                        <a:cubicBezTo>
                          <a:pt x="302388" y="386176"/>
                          <a:pt x="297309" y="422406"/>
                          <a:pt x="290537" y="435781"/>
                        </a:cubicBezTo>
                        <a:cubicBezTo>
                          <a:pt x="266750" y="482424"/>
                          <a:pt x="175411" y="509597"/>
                          <a:pt x="101934" y="531353"/>
                        </a:cubicBezTo>
                        <a:cubicBezTo>
                          <a:pt x="65788" y="542103"/>
                          <a:pt x="31589" y="552261"/>
                          <a:pt x="7294" y="563774"/>
                        </a:cubicBezTo>
                        <a:cubicBezTo>
                          <a:pt x="1538" y="566398"/>
                          <a:pt x="-1341" y="572916"/>
                          <a:pt x="606" y="578926"/>
                        </a:cubicBezTo>
                        <a:close/>
                        <a:moveTo>
                          <a:pt x="374680" y="104879"/>
                        </a:moveTo>
                        <a:cubicBezTo>
                          <a:pt x="360882" y="138147"/>
                          <a:pt x="351486" y="179880"/>
                          <a:pt x="341412" y="224915"/>
                        </a:cubicBezTo>
                        <a:cubicBezTo>
                          <a:pt x="336757" y="245654"/>
                          <a:pt x="332016" y="266987"/>
                          <a:pt x="326598" y="288319"/>
                        </a:cubicBezTo>
                        <a:cubicBezTo>
                          <a:pt x="320334" y="313121"/>
                          <a:pt x="313985" y="334200"/>
                          <a:pt x="307213" y="353246"/>
                        </a:cubicBezTo>
                        <a:cubicBezTo>
                          <a:pt x="305774" y="351045"/>
                          <a:pt x="304504" y="348675"/>
                          <a:pt x="302811" y="346643"/>
                        </a:cubicBezTo>
                        <a:cubicBezTo>
                          <a:pt x="294685" y="336655"/>
                          <a:pt x="281987" y="326835"/>
                          <a:pt x="263025" y="321417"/>
                        </a:cubicBezTo>
                        <a:cubicBezTo>
                          <a:pt x="264549" y="311005"/>
                          <a:pt x="266073" y="300508"/>
                          <a:pt x="267512" y="290266"/>
                        </a:cubicBezTo>
                        <a:cubicBezTo>
                          <a:pt x="278516" y="211879"/>
                          <a:pt x="288844" y="137809"/>
                          <a:pt x="327445" y="115884"/>
                        </a:cubicBezTo>
                        <a:cubicBezTo>
                          <a:pt x="340143" y="108773"/>
                          <a:pt x="359020" y="103525"/>
                          <a:pt x="374680" y="104879"/>
                        </a:cubicBezTo>
                        <a:close/>
                        <a:moveTo>
                          <a:pt x="372395" y="450426"/>
                        </a:moveTo>
                        <a:cubicBezTo>
                          <a:pt x="413790" y="398196"/>
                          <a:pt x="434275" y="333184"/>
                          <a:pt x="452136" y="265463"/>
                        </a:cubicBezTo>
                        <a:cubicBezTo>
                          <a:pt x="457808" y="243961"/>
                          <a:pt x="462802" y="222375"/>
                          <a:pt x="467628" y="201467"/>
                        </a:cubicBezTo>
                        <a:cubicBezTo>
                          <a:pt x="485574" y="124349"/>
                          <a:pt x="502419" y="51549"/>
                          <a:pt x="542883" y="33180"/>
                        </a:cubicBezTo>
                        <a:cubicBezTo>
                          <a:pt x="560659" y="25138"/>
                          <a:pt x="588001" y="21498"/>
                          <a:pt x="603747" y="30640"/>
                        </a:cubicBezTo>
                        <a:cubicBezTo>
                          <a:pt x="617629" y="38767"/>
                          <a:pt x="624486" y="55104"/>
                          <a:pt x="626602" y="69411"/>
                        </a:cubicBezTo>
                        <a:cubicBezTo>
                          <a:pt x="617376" y="77114"/>
                          <a:pt x="608911" y="86256"/>
                          <a:pt x="601884" y="96922"/>
                        </a:cubicBezTo>
                        <a:cubicBezTo>
                          <a:pt x="584616" y="123249"/>
                          <a:pt x="575219" y="153215"/>
                          <a:pt x="566162" y="182081"/>
                        </a:cubicBezTo>
                        <a:cubicBezTo>
                          <a:pt x="563283" y="191308"/>
                          <a:pt x="560405" y="200535"/>
                          <a:pt x="557188" y="209678"/>
                        </a:cubicBezTo>
                        <a:cubicBezTo>
                          <a:pt x="522905" y="308804"/>
                          <a:pt x="455776" y="395233"/>
                          <a:pt x="372395" y="450426"/>
                        </a:cubicBezTo>
                        <a:close/>
                        <a:moveTo>
                          <a:pt x="224509" y="516200"/>
                        </a:moveTo>
                        <a:cubicBezTo>
                          <a:pt x="264549" y="498677"/>
                          <a:pt x="297732" y="476922"/>
                          <a:pt x="312970" y="447124"/>
                        </a:cubicBezTo>
                        <a:cubicBezTo>
                          <a:pt x="319742" y="433919"/>
                          <a:pt x="323889" y="411402"/>
                          <a:pt x="320504" y="388630"/>
                        </a:cubicBezTo>
                        <a:cubicBezTo>
                          <a:pt x="320757" y="388207"/>
                          <a:pt x="321012" y="387869"/>
                          <a:pt x="321181" y="387445"/>
                        </a:cubicBezTo>
                        <a:cubicBezTo>
                          <a:pt x="332186" y="361119"/>
                          <a:pt x="341666" y="331575"/>
                          <a:pt x="351063" y="294498"/>
                        </a:cubicBezTo>
                        <a:cubicBezTo>
                          <a:pt x="356565" y="272912"/>
                          <a:pt x="361390" y="251326"/>
                          <a:pt x="366046" y="230417"/>
                        </a:cubicBezTo>
                        <a:cubicBezTo>
                          <a:pt x="383315" y="153131"/>
                          <a:pt x="399652" y="80161"/>
                          <a:pt x="439946" y="61453"/>
                        </a:cubicBezTo>
                        <a:cubicBezTo>
                          <a:pt x="453406" y="55189"/>
                          <a:pt x="472622" y="51549"/>
                          <a:pt x="487944" y="54173"/>
                        </a:cubicBezTo>
                        <a:cubicBezTo>
                          <a:pt x="467712" y="89727"/>
                          <a:pt x="455946" y="140264"/>
                          <a:pt x="442994" y="195710"/>
                        </a:cubicBezTo>
                        <a:cubicBezTo>
                          <a:pt x="438169" y="216450"/>
                          <a:pt x="433259" y="237697"/>
                          <a:pt x="427672" y="259029"/>
                        </a:cubicBezTo>
                        <a:cubicBezTo>
                          <a:pt x="401853" y="357394"/>
                          <a:pt x="370532" y="449833"/>
                          <a:pt x="273099" y="499354"/>
                        </a:cubicBezTo>
                        <a:cubicBezTo>
                          <a:pt x="272845" y="499524"/>
                          <a:pt x="272675" y="499693"/>
                          <a:pt x="272422" y="499862"/>
                        </a:cubicBezTo>
                        <a:cubicBezTo>
                          <a:pt x="256592" y="505872"/>
                          <a:pt x="240678" y="511290"/>
                          <a:pt x="224509" y="516200"/>
                        </a:cubicBezTo>
                        <a:close/>
                      </a:path>
                    </a:pathLst>
                  </a:custGeom>
                  <a:solidFill>
                    <a:srgbClr val="F183B4"/>
                  </a:solidFill>
                  <a:ln w="846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</p:grpSp>
            <p:grpSp>
              <p:nvGrpSpPr>
                <p:cNvPr id="39" name="图形 5"/>
                <p:cNvGrpSpPr/>
                <p:nvPr/>
              </p:nvGrpSpPr>
              <p:grpSpPr>
                <a:xfrm>
                  <a:off x="8082122" y="3936817"/>
                  <a:ext cx="710370" cy="749860"/>
                  <a:chOff x="8082122" y="3936817"/>
                  <a:chExt cx="710370" cy="749860"/>
                </a:xfrm>
                <a:solidFill>
                  <a:srgbClr val="8771B2"/>
                </a:solidFill>
              </p:grpSpPr>
              <p:sp>
                <p:nvSpPr>
                  <p:cNvPr id="40" name="任意多边形: 形状 31"/>
                  <p:cNvSpPr/>
                  <p:nvPr/>
                </p:nvSpPr>
                <p:spPr>
                  <a:xfrm>
                    <a:off x="8677418" y="3936817"/>
                    <a:ext cx="88323" cy="92618"/>
                  </a:xfrm>
                  <a:custGeom>
                    <a:avLst/>
                    <a:gdLst>
                      <a:gd name="connsiteX0" fmla="*/ 82011 w 88323"/>
                      <a:gd name="connsiteY0" fmla="*/ 5169 h 92618"/>
                      <a:gd name="connsiteX1" fmla="*/ 81672 w 88323"/>
                      <a:gd name="connsiteY1" fmla="*/ 4830 h 92618"/>
                      <a:gd name="connsiteX2" fmla="*/ 54584 w 88323"/>
                      <a:gd name="connsiteY2" fmla="*/ 6269 h 92618"/>
                      <a:gd name="connsiteX3" fmla="*/ 5148 w 88323"/>
                      <a:gd name="connsiteY3" fmla="*/ 60023 h 92618"/>
                      <a:gd name="connsiteX4" fmla="*/ 6248 w 88323"/>
                      <a:gd name="connsiteY4" fmla="*/ 87450 h 92618"/>
                      <a:gd name="connsiteX5" fmla="*/ 6587 w 88323"/>
                      <a:gd name="connsiteY5" fmla="*/ 87788 h 92618"/>
                      <a:gd name="connsiteX6" fmla="*/ 33675 w 88323"/>
                      <a:gd name="connsiteY6" fmla="*/ 86349 h 92618"/>
                      <a:gd name="connsiteX7" fmla="*/ 83112 w 88323"/>
                      <a:gd name="connsiteY7" fmla="*/ 32596 h 92618"/>
                      <a:gd name="connsiteX8" fmla="*/ 82011 w 88323"/>
                      <a:gd name="connsiteY8" fmla="*/ 5169 h 926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88323" h="92618">
                        <a:moveTo>
                          <a:pt x="82011" y="5169"/>
                        </a:moveTo>
                        <a:cubicBezTo>
                          <a:pt x="81927" y="5084"/>
                          <a:pt x="81757" y="5000"/>
                          <a:pt x="81672" y="4830"/>
                        </a:cubicBezTo>
                        <a:cubicBezTo>
                          <a:pt x="73800" y="-2111"/>
                          <a:pt x="61695" y="-1519"/>
                          <a:pt x="54584" y="6269"/>
                        </a:cubicBezTo>
                        <a:lnTo>
                          <a:pt x="5148" y="60023"/>
                        </a:lnTo>
                        <a:cubicBezTo>
                          <a:pt x="-2132" y="67895"/>
                          <a:pt x="-1624" y="80170"/>
                          <a:pt x="6248" y="87450"/>
                        </a:cubicBezTo>
                        <a:cubicBezTo>
                          <a:pt x="6333" y="87535"/>
                          <a:pt x="6502" y="87619"/>
                          <a:pt x="6587" y="87788"/>
                        </a:cubicBezTo>
                        <a:cubicBezTo>
                          <a:pt x="14459" y="94730"/>
                          <a:pt x="26565" y="94137"/>
                          <a:pt x="33675" y="86349"/>
                        </a:cubicBezTo>
                        <a:lnTo>
                          <a:pt x="83112" y="32596"/>
                        </a:lnTo>
                        <a:cubicBezTo>
                          <a:pt x="90477" y="24723"/>
                          <a:pt x="89969" y="12364"/>
                          <a:pt x="82011" y="5169"/>
                        </a:cubicBezTo>
                        <a:close/>
                      </a:path>
                    </a:pathLst>
                  </a:custGeom>
                  <a:solidFill>
                    <a:srgbClr val="8771B2"/>
                  </a:solidFill>
                  <a:ln w="846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41" name="任意多边形: 形状 32"/>
                  <p:cNvSpPr/>
                  <p:nvPr/>
                </p:nvSpPr>
                <p:spPr>
                  <a:xfrm>
                    <a:off x="8644085" y="4219254"/>
                    <a:ext cx="148407" cy="47155"/>
                  </a:xfrm>
                  <a:custGeom>
                    <a:avLst/>
                    <a:gdLst>
                      <a:gd name="connsiteX0" fmla="*/ 6567 w 148407"/>
                      <a:gd name="connsiteY0" fmla="*/ 42291 h 47155"/>
                      <a:gd name="connsiteX1" fmla="*/ 20789 w 148407"/>
                      <a:gd name="connsiteY1" fmla="*/ 47116 h 47155"/>
                      <a:gd name="connsiteX2" fmla="*/ 75728 w 148407"/>
                      <a:gd name="connsiteY2" fmla="*/ 42968 h 47155"/>
                      <a:gd name="connsiteX3" fmla="*/ 130327 w 148407"/>
                      <a:gd name="connsiteY3" fmla="*/ 38820 h 47155"/>
                      <a:gd name="connsiteX4" fmla="*/ 148358 w 148407"/>
                      <a:gd name="connsiteY4" fmla="*/ 18081 h 47155"/>
                      <a:gd name="connsiteX5" fmla="*/ 127619 w 148407"/>
                      <a:gd name="connsiteY5" fmla="*/ 50 h 47155"/>
                      <a:gd name="connsiteX6" fmla="*/ 72680 w 148407"/>
                      <a:gd name="connsiteY6" fmla="*/ 4198 h 47155"/>
                      <a:gd name="connsiteX7" fmla="*/ 18080 w 148407"/>
                      <a:gd name="connsiteY7" fmla="*/ 8346 h 47155"/>
                      <a:gd name="connsiteX8" fmla="*/ 50 w 148407"/>
                      <a:gd name="connsiteY8" fmla="*/ 29085 h 47155"/>
                      <a:gd name="connsiteX9" fmla="*/ 6567 w 148407"/>
                      <a:gd name="connsiteY9" fmla="*/ 42291 h 471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148407" h="47155">
                        <a:moveTo>
                          <a:pt x="6567" y="42291"/>
                        </a:moveTo>
                        <a:cubicBezTo>
                          <a:pt x="10377" y="45592"/>
                          <a:pt x="15371" y="47455"/>
                          <a:pt x="20789" y="47116"/>
                        </a:cubicBezTo>
                        <a:cubicBezTo>
                          <a:pt x="46523" y="45254"/>
                          <a:pt x="61083" y="44153"/>
                          <a:pt x="75728" y="42968"/>
                        </a:cubicBezTo>
                        <a:cubicBezTo>
                          <a:pt x="90288" y="41783"/>
                          <a:pt x="104763" y="40683"/>
                          <a:pt x="130327" y="38820"/>
                        </a:cubicBezTo>
                        <a:cubicBezTo>
                          <a:pt x="140994" y="38058"/>
                          <a:pt x="149120" y="28747"/>
                          <a:pt x="148358" y="18081"/>
                        </a:cubicBezTo>
                        <a:cubicBezTo>
                          <a:pt x="147597" y="7330"/>
                          <a:pt x="138285" y="-712"/>
                          <a:pt x="127619" y="50"/>
                        </a:cubicBezTo>
                        <a:cubicBezTo>
                          <a:pt x="101885" y="1912"/>
                          <a:pt x="87325" y="3013"/>
                          <a:pt x="72680" y="4198"/>
                        </a:cubicBezTo>
                        <a:cubicBezTo>
                          <a:pt x="58120" y="5383"/>
                          <a:pt x="43645" y="6483"/>
                          <a:pt x="18080" y="8346"/>
                        </a:cubicBezTo>
                        <a:cubicBezTo>
                          <a:pt x="7414" y="9108"/>
                          <a:pt x="-713" y="18419"/>
                          <a:pt x="50" y="29085"/>
                        </a:cubicBezTo>
                        <a:cubicBezTo>
                          <a:pt x="388" y="34418"/>
                          <a:pt x="2927" y="39074"/>
                          <a:pt x="6567" y="42291"/>
                        </a:cubicBezTo>
                        <a:close/>
                      </a:path>
                    </a:pathLst>
                  </a:custGeom>
                  <a:solidFill>
                    <a:srgbClr val="8771B2"/>
                  </a:solidFill>
                  <a:ln w="846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42" name="任意多边形: 形状 33"/>
                  <p:cNvSpPr/>
                  <p:nvPr/>
                </p:nvSpPr>
                <p:spPr>
                  <a:xfrm>
                    <a:off x="8536602" y="4406369"/>
                    <a:ext cx="134752" cy="118032"/>
                  </a:xfrm>
                  <a:custGeom>
                    <a:avLst/>
                    <a:gdLst>
                      <a:gd name="connsiteX0" fmla="*/ 127511 w 134752"/>
                      <a:gd name="connsiteY0" fmla="*/ 83481 h 118032"/>
                      <a:gd name="connsiteX1" fmla="*/ 80022 w 134752"/>
                      <a:gd name="connsiteY1" fmla="*/ 44287 h 118032"/>
                      <a:gd name="connsiteX2" fmla="*/ 31601 w 134752"/>
                      <a:gd name="connsiteY2" fmla="*/ 4247 h 118032"/>
                      <a:gd name="connsiteX3" fmla="*/ 4259 w 134752"/>
                      <a:gd name="connsiteY3" fmla="*/ 7294 h 118032"/>
                      <a:gd name="connsiteX4" fmla="*/ 6628 w 134752"/>
                      <a:gd name="connsiteY4" fmla="*/ 33960 h 118032"/>
                      <a:gd name="connsiteX5" fmla="*/ 7306 w 134752"/>
                      <a:gd name="connsiteY5" fmla="*/ 34552 h 118032"/>
                      <a:gd name="connsiteX6" fmla="*/ 54880 w 134752"/>
                      <a:gd name="connsiteY6" fmla="*/ 73830 h 118032"/>
                      <a:gd name="connsiteX7" fmla="*/ 103216 w 134752"/>
                      <a:gd name="connsiteY7" fmla="*/ 113786 h 118032"/>
                      <a:gd name="connsiteX8" fmla="*/ 130558 w 134752"/>
                      <a:gd name="connsiteY8" fmla="*/ 110738 h 118032"/>
                      <a:gd name="connsiteX9" fmla="*/ 127511 w 134752"/>
                      <a:gd name="connsiteY9" fmla="*/ 83481 h 1180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134752" h="118032">
                        <a:moveTo>
                          <a:pt x="127511" y="83481"/>
                        </a:moveTo>
                        <a:cubicBezTo>
                          <a:pt x="105417" y="65788"/>
                          <a:pt x="92719" y="55038"/>
                          <a:pt x="80022" y="44287"/>
                        </a:cubicBezTo>
                        <a:cubicBezTo>
                          <a:pt x="67070" y="33282"/>
                          <a:pt x="54202" y="22362"/>
                          <a:pt x="31601" y="4247"/>
                        </a:cubicBezTo>
                        <a:cubicBezTo>
                          <a:pt x="23220" y="-2440"/>
                          <a:pt x="11031" y="-1086"/>
                          <a:pt x="4259" y="7294"/>
                        </a:cubicBezTo>
                        <a:cubicBezTo>
                          <a:pt x="-2260" y="15421"/>
                          <a:pt x="-1159" y="27188"/>
                          <a:pt x="6628" y="33960"/>
                        </a:cubicBezTo>
                        <a:cubicBezTo>
                          <a:pt x="6883" y="34129"/>
                          <a:pt x="7136" y="34383"/>
                          <a:pt x="7306" y="34552"/>
                        </a:cubicBezTo>
                        <a:cubicBezTo>
                          <a:pt x="29484" y="52244"/>
                          <a:pt x="42182" y="62995"/>
                          <a:pt x="54880" y="73830"/>
                        </a:cubicBezTo>
                        <a:cubicBezTo>
                          <a:pt x="67747" y="84750"/>
                          <a:pt x="80698" y="95755"/>
                          <a:pt x="103216" y="113786"/>
                        </a:cubicBezTo>
                        <a:cubicBezTo>
                          <a:pt x="111596" y="120473"/>
                          <a:pt x="123786" y="119119"/>
                          <a:pt x="130558" y="110738"/>
                        </a:cubicBezTo>
                        <a:cubicBezTo>
                          <a:pt x="137246" y="102358"/>
                          <a:pt x="135722" y="90337"/>
                          <a:pt x="127511" y="83481"/>
                        </a:cubicBezTo>
                        <a:close/>
                      </a:path>
                    </a:pathLst>
                  </a:custGeom>
                  <a:solidFill>
                    <a:srgbClr val="8771B2"/>
                  </a:solidFill>
                  <a:ln w="846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43" name="任意多边形: 形状 34"/>
                  <p:cNvSpPr/>
                  <p:nvPr/>
                </p:nvSpPr>
                <p:spPr>
                  <a:xfrm>
                    <a:off x="8351359" y="4530786"/>
                    <a:ext cx="64437" cy="140249"/>
                  </a:xfrm>
                  <a:custGeom>
                    <a:avLst/>
                    <a:gdLst>
                      <a:gd name="connsiteX0" fmla="*/ 50588 w 64437"/>
                      <a:gd name="connsiteY0" fmla="*/ 63861 h 140249"/>
                      <a:gd name="connsiteX1" fmla="*/ 38652 w 64437"/>
                      <a:gd name="connsiteY1" fmla="*/ 16541 h 140249"/>
                      <a:gd name="connsiteX2" fmla="*/ 16558 w 64437"/>
                      <a:gd name="connsiteY2" fmla="*/ 203 h 140249"/>
                      <a:gd name="connsiteX3" fmla="*/ 221 w 64437"/>
                      <a:gd name="connsiteY3" fmla="*/ 22297 h 140249"/>
                      <a:gd name="connsiteX4" fmla="*/ 13849 w 64437"/>
                      <a:gd name="connsiteY4" fmla="*/ 76389 h 140249"/>
                      <a:gd name="connsiteX5" fmla="*/ 25785 w 64437"/>
                      <a:gd name="connsiteY5" fmla="*/ 123710 h 140249"/>
                      <a:gd name="connsiteX6" fmla="*/ 32134 w 64437"/>
                      <a:gd name="connsiteY6" fmla="*/ 135391 h 140249"/>
                      <a:gd name="connsiteX7" fmla="*/ 47879 w 64437"/>
                      <a:gd name="connsiteY7" fmla="*/ 140047 h 140249"/>
                      <a:gd name="connsiteX8" fmla="*/ 64217 w 64437"/>
                      <a:gd name="connsiteY8" fmla="*/ 117953 h 140249"/>
                      <a:gd name="connsiteX9" fmla="*/ 50588 w 64437"/>
                      <a:gd name="connsiteY9" fmla="*/ 63861 h 1402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64437" h="140249">
                        <a:moveTo>
                          <a:pt x="50588" y="63861"/>
                        </a:moveTo>
                        <a:cubicBezTo>
                          <a:pt x="46186" y="50994"/>
                          <a:pt x="42038" y="38889"/>
                          <a:pt x="38652" y="16541"/>
                        </a:cubicBezTo>
                        <a:cubicBezTo>
                          <a:pt x="37044" y="5875"/>
                          <a:pt x="27140" y="-1320"/>
                          <a:pt x="16558" y="203"/>
                        </a:cubicBezTo>
                        <a:cubicBezTo>
                          <a:pt x="5977" y="1812"/>
                          <a:pt x="-1388" y="11716"/>
                          <a:pt x="221" y="22297"/>
                        </a:cubicBezTo>
                        <a:cubicBezTo>
                          <a:pt x="4114" y="48031"/>
                          <a:pt x="9024" y="62422"/>
                          <a:pt x="13849" y="76389"/>
                        </a:cubicBezTo>
                        <a:cubicBezTo>
                          <a:pt x="18251" y="89257"/>
                          <a:pt x="22399" y="101362"/>
                          <a:pt x="25785" y="123710"/>
                        </a:cubicBezTo>
                        <a:cubicBezTo>
                          <a:pt x="26462" y="128450"/>
                          <a:pt x="28833" y="132513"/>
                          <a:pt x="32134" y="135391"/>
                        </a:cubicBezTo>
                        <a:cubicBezTo>
                          <a:pt x="36282" y="139031"/>
                          <a:pt x="41954" y="140894"/>
                          <a:pt x="47879" y="140047"/>
                        </a:cubicBezTo>
                        <a:cubicBezTo>
                          <a:pt x="58461" y="138439"/>
                          <a:pt x="65825" y="128535"/>
                          <a:pt x="64217" y="117953"/>
                        </a:cubicBezTo>
                        <a:cubicBezTo>
                          <a:pt x="60323" y="92135"/>
                          <a:pt x="55413" y="77744"/>
                          <a:pt x="50588" y="63861"/>
                        </a:cubicBezTo>
                        <a:close/>
                      </a:path>
                    </a:pathLst>
                  </a:custGeom>
                  <a:solidFill>
                    <a:srgbClr val="8771B2"/>
                  </a:solidFill>
                  <a:ln w="846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44" name="任意多边形: 形状 35"/>
                  <p:cNvSpPr/>
                  <p:nvPr/>
                </p:nvSpPr>
                <p:spPr>
                  <a:xfrm>
                    <a:off x="8082122" y="4609700"/>
                    <a:ext cx="66611" cy="76977"/>
                  </a:xfrm>
                  <a:custGeom>
                    <a:avLst/>
                    <a:gdLst>
                      <a:gd name="connsiteX0" fmla="*/ 58676 w 66611"/>
                      <a:gd name="connsiteY0" fmla="*/ 3740 h 76977"/>
                      <a:gd name="connsiteX1" fmla="*/ 31503 w 66611"/>
                      <a:gd name="connsiteY1" fmla="*/ 7972 h 76977"/>
                      <a:gd name="connsiteX2" fmla="*/ 3737 w 66611"/>
                      <a:gd name="connsiteY2" fmla="*/ 46065 h 76977"/>
                      <a:gd name="connsiteX3" fmla="*/ 6615 w 66611"/>
                      <a:gd name="connsiteY3" fmla="*/ 72138 h 76977"/>
                      <a:gd name="connsiteX4" fmla="*/ 7970 w 66611"/>
                      <a:gd name="connsiteY4" fmla="*/ 73238 h 76977"/>
                      <a:gd name="connsiteX5" fmla="*/ 35143 w 66611"/>
                      <a:gd name="connsiteY5" fmla="*/ 69006 h 76977"/>
                      <a:gd name="connsiteX6" fmla="*/ 62909 w 66611"/>
                      <a:gd name="connsiteY6" fmla="*/ 30913 h 76977"/>
                      <a:gd name="connsiteX7" fmla="*/ 58676 w 66611"/>
                      <a:gd name="connsiteY7" fmla="*/ 3740 h 769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66611" h="76977">
                        <a:moveTo>
                          <a:pt x="58676" y="3740"/>
                        </a:moveTo>
                        <a:cubicBezTo>
                          <a:pt x="49957" y="-2609"/>
                          <a:pt x="37852" y="-662"/>
                          <a:pt x="31503" y="7972"/>
                        </a:cubicBezTo>
                        <a:lnTo>
                          <a:pt x="3737" y="46065"/>
                        </a:lnTo>
                        <a:cubicBezTo>
                          <a:pt x="-2273" y="54277"/>
                          <a:pt x="-834" y="65535"/>
                          <a:pt x="6615" y="72138"/>
                        </a:cubicBezTo>
                        <a:cubicBezTo>
                          <a:pt x="7039" y="72561"/>
                          <a:pt x="7547" y="72900"/>
                          <a:pt x="7970" y="73238"/>
                        </a:cubicBezTo>
                        <a:cubicBezTo>
                          <a:pt x="16689" y="79587"/>
                          <a:pt x="28794" y="77640"/>
                          <a:pt x="35143" y="69006"/>
                        </a:cubicBezTo>
                        <a:lnTo>
                          <a:pt x="62909" y="30913"/>
                        </a:lnTo>
                        <a:cubicBezTo>
                          <a:pt x="69173" y="22194"/>
                          <a:pt x="67311" y="10258"/>
                          <a:pt x="58676" y="3740"/>
                        </a:cubicBezTo>
                        <a:close/>
                      </a:path>
                    </a:pathLst>
                  </a:custGeom>
                  <a:solidFill>
                    <a:srgbClr val="8771B2"/>
                  </a:solidFill>
                  <a:ln w="846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</p:grpSp>
          </p:grpSp>
          <p:grpSp>
            <p:nvGrpSpPr>
              <p:cNvPr id="45" name="图形 5"/>
              <p:cNvGrpSpPr/>
              <p:nvPr/>
            </p:nvGrpSpPr>
            <p:grpSpPr>
              <a:xfrm rot="0">
                <a:off x="7662" y="6877"/>
                <a:ext cx="453" cy="639"/>
                <a:chOff x="4865289" y="4367036"/>
                <a:chExt cx="287476" cy="405944"/>
              </a:xfrm>
            </p:grpSpPr>
            <p:sp>
              <p:nvSpPr>
                <p:cNvPr id="46" name="任意多边形: 形状 37"/>
                <p:cNvSpPr/>
                <p:nvPr/>
              </p:nvSpPr>
              <p:spPr>
                <a:xfrm>
                  <a:off x="4982676" y="4496920"/>
                  <a:ext cx="37070" cy="276060"/>
                </a:xfrm>
                <a:custGeom>
                  <a:avLst/>
                  <a:gdLst>
                    <a:gd name="connsiteX0" fmla="*/ 25771 w 37070"/>
                    <a:gd name="connsiteY0" fmla="*/ 274988 h 276060"/>
                    <a:gd name="connsiteX1" fmla="*/ 23909 w 37070"/>
                    <a:gd name="connsiteY1" fmla="*/ 275834 h 276060"/>
                    <a:gd name="connsiteX2" fmla="*/ 16290 w 37070"/>
                    <a:gd name="connsiteY2" fmla="*/ 271432 h 276060"/>
                    <a:gd name="connsiteX3" fmla="*/ 25009 w 37070"/>
                    <a:gd name="connsiteY3" fmla="*/ 4103 h 276060"/>
                    <a:gd name="connsiteX4" fmla="*/ 32967 w 37070"/>
                    <a:gd name="connsiteY4" fmla="*/ 379 h 276060"/>
                    <a:gd name="connsiteX5" fmla="*/ 36691 w 37070"/>
                    <a:gd name="connsiteY5" fmla="*/ 8336 h 276060"/>
                    <a:gd name="connsiteX6" fmla="*/ 28311 w 37070"/>
                    <a:gd name="connsiteY6" fmla="*/ 268300 h 276060"/>
                    <a:gd name="connsiteX7" fmla="*/ 25771 w 37070"/>
                    <a:gd name="connsiteY7" fmla="*/ 274988 h 2760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7070" h="276060">
                      <a:moveTo>
                        <a:pt x="25771" y="274988"/>
                      </a:moveTo>
                      <a:cubicBezTo>
                        <a:pt x="25179" y="275326"/>
                        <a:pt x="24586" y="275665"/>
                        <a:pt x="23909" y="275834"/>
                      </a:cubicBezTo>
                      <a:cubicBezTo>
                        <a:pt x="20608" y="276765"/>
                        <a:pt x="17222" y="274733"/>
                        <a:pt x="16290" y="271432"/>
                      </a:cubicBezTo>
                      <a:cubicBezTo>
                        <a:pt x="-8089" y="180686"/>
                        <a:pt x="-5042" y="88247"/>
                        <a:pt x="25009" y="4103"/>
                      </a:cubicBezTo>
                      <a:cubicBezTo>
                        <a:pt x="26110" y="887"/>
                        <a:pt x="29750" y="-806"/>
                        <a:pt x="32967" y="379"/>
                      </a:cubicBezTo>
                      <a:cubicBezTo>
                        <a:pt x="36183" y="1564"/>
                        <a:pt x="37877" y="5119"/>
                        <a:pt x="36691" y="8336"/>
                      </a:cubicBezTo>
                      <a:cubicBezTo>
                        <a:pt x="7487" y="90109"/>
                        <a:pt x="4609" y="179924"/>
                        <a:pt x="28311" y="268300"/>
                      </a:cubicBezTo>
                      <a:cubicBezTo>
                        <a:pt x="28988" y="270839"/>
                        <a:pt x="27888" y="273464"/>
                        <a:pt x="25771" y="274988"/>
                      </a:cubicBezTo>
                      <a:close/>
                    </a:path>
                  </a:pathLst>
                </a:custGeom>
                <a:solidFill>
                  <a:srgbClr val="66BF79"/>
                </a:solidFill>
                <a:ln w="84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47" name="任意多边形: 形状 38"/>
                <p:cNvSpPr/>
                <p:nvPr/>
              </p:nvSpPr>
              <p:spPr>
                <a:xfrm>
                  <a:off x="4865289" y="4367036"/>
                  <a:ext cx="287476" cy="281957"/>
                </a:xfrm>
                <a:custGeom>
                  <a:avLst/>
                  <a:gdLst>
                    <a:gd name="connsiteX0" fmla="*/ 93722 w 287476"/>
                    <a:gd name="connsiteY0" fmla="*/ 92847 h 281957"/>
                    <a:gd name="connsiteX1" fmla="*/ 27948 w 287476"/>
                    <a:gd name="connsiteY1" fmla="*/ 66266 h 281957"/>
                    <a:gd name="connsiteX2" fmla="*/ 6615 w 287476"/>
                    <a:gd name="connsiteY2" fmla="*/ 92762 h 281957"/>
                    <a:gd name="connsiteX3" fmla="*/ 14404 w 287476"/>
                    <a:gd name="connsiteY3" fmla="*/ 126707 h 281957"/>
                    <a:gd name="connsiteX4" fmla="*/ 6108 w 287476"/>
                    <a:gd name="connsiteY4" fmla="*/ 178683 h 281957"/>
                    <a:gd name="connsiteX5" fmla="*/ 59692 w 287476"/>
                    <a:gd name="connsiteY5" fmla="*/ 201454 h 281957"/>
                    <a:gd name="connsiteX6" fmla="*/ 96430 w 287476"/>
                    <a:gd name="connsiteY6" fmla="*/ 177329 h 281957"/>
                    <a:gd name="connsiteX7" fmla="*/ 126905 w 287476"/>
                    <a:gd name="connsiteY7" fmla="*/ 151595 h 281957"/>
                    <a:gd name="connsiteX8" fmla="*/ 115308 w 287476"/>
                    <a:gd name="connsiteY8" fmla="*/ 177498 h 281957"/>
                    <a:gd name="connsiteX9" fmla="*/ 72982 w 287476"/>
                    <a:gd name="connsiteY9" fmla="*/ 219908 h 281957"/>
                    <a:gd name="connsiteX10" fmla="*/ 93976 w 287476"/>
                    <a:gd name="connsiteY10" fmla="*/ 271715 h 281957"/>
                    <a:gd name="connsiteX11" fmla="*/ 125635 w 287476"/>
                    <a:gd name="connsiteY11" fmla="*/ 258086 h 281957"/>
                    <a:gd name="connsiteX12" fmla="*/ 191155 w 287476"/>
                    <a:gd name="connsiteY12" fmla="*/ 265281 h 281957"/>
                    <a:gd name="connsiteX13" fmla="*/ 195642 w 287476"/>
                    <a:gd name="connsiteY13" fmla="*/ 224395 h 281957"/>
                    <a:gd name="connsiteX14" fmla="*/ 192256 w 287476"/>
                    <a:gd name="connsiteY14" fmla="*/ 214152 h 281957"/>
                    <a:gd name="connsiteX15" fmla="*/ 161358 w 287476"/>
                    <a:gd name="connsiteY15" fmla="*/ 157182 h 281957"/>
                    <a:gd name="connsiteX16" fmla="*/ 200890 w 287476"/>
                    <a:gd name="connsiteY16" fmla="*/ 200100 h 281957"/>
                    <a:gd name="connsiteX17" fmla="*/ 228233 w 287476"/>
                    <a:gd name="connsiteY17" fmla="*/ 222448 h 281957"/>
                    <a:gd name="connsiteX18" fmla="*/ 279870 w 287476"/>
                    <a:gd name="connsiteY18" fmla="*/ 197814 h 281957"/>
                    <a:gd name="connsiteX19" fmla="*/ 263701 w 287476"/>
                    <a:gd name="connsiteY19" fmla="*/ 150833 h 281957"/>
                    <a:gd name="connsiteX20" fmla="*/ 285372 w 287476"/>
                    <a:gd name="connsiteY20" fmla="*/ 132040 h 281957"/>
                    <a:gd name="connsiteX21" fmla="*/ 279193 w 287476"/>
                    <a:gd name="connsiteY21" fmla="*/ 95048 h 281957"/>
                    <a:gd name="connsiteX22" fmla="*/ 239237 w 287476"/>
                    <a:gd name="connsiteY22" fmla="*/ 92254 h 281957"/>
                    <a:gd name="connsiteX23" fmla="*/ 203853 w 287476"/>
                    <a:gd name="connsiteY23" fmla="*/ 116634 h 281957"/>
                    <a:gd name="connsiteX24" fmla="*/ 176595 w 287476"/>
                    <a:gd name="connsiteY24" fmla="*/ 124337 h 281957"/>
                    <a:gd name="connsiteX25" fmla="*/ 206223 w 287476"/>
                    <a:gd name="connsiteY25" fmla="*/ 92931 h 281957"/>
                    <a:gd name="connsiteX26" fmla="*/ 238306 w 287476"/>
                    <a:gd name="connsiteY26" fmla="*/ 57378 h 281957"/>
                    <a:gd name="connsiteX27" fmla="*/ 212911 w 287476"/>
                    <a:gd name="connsiteY27" fmla="*/ 16491 h 281957"/>
                    <a:gd name="connsiteX28" fmla="*/ 165083 w 287476"/>
                    <a:gd name="connsiteY28" fmla="*/ 25633 h 281957"/>
                    <a:gd name="connsiteX29" fmla="*/ 138502 w 287476"/>
                    <a:gd name="connsiteY29" fmla="*/ 1593 h 281957"/>
                    <a:gd name="connsiteX30" fmla="*/ 99817 w 287476"/>
                    <a:gd name="connsiteY30" fmla="*/ 12428 h 281957"/>
                    <a:gd name="connsiteX31" fmla="*/ 90420 w 287476"/>
                    <a:gd name="connsiteY31" fmla="*/ 52045 h 281957"/>
                    <a:gd name="connsiteX32" fmla="*/ 112599 w 287476"/>
                    <a:gd name="connsiteY32" fmla="*/ 86582 h 281957"/>
                    <a:gd name="connsiteX33" fmla="*/ 126397 w 287476"/>
                    <a:gd name="connsiteY33" fmla="*/ 116972 h 281957"/>
                    <a:gd name="connsiteX34" fmla="*/ 101425 w 287476"/>
                    <a:gd name="connsiteY34" fmla="*/ 100127 h 281957"/>
                    <a:gd name="connsiteX35" fmla="*/ 93722 w 287476"/>
                    <a:gd name="connsiteY35" fmla="*/ 92847 h 2819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287476" h="281957">
                      <a:moveTo>
                        <a:pt x="93722" y="92847"/>
                      </a:moveTo>
                      <a:cubicBezTo>
                        <a:pt x="76284" y="76763"/>
                        <a:pt x="50719" y="58478"/>
                        <a:pt x="27948" y="66266"/>
                      </a:cubicBezTo>
                      <a:cubicBezTo>
                        <a:pt x="16689" y="70160"/>
                        <a:pt x="8647" y="81080"/>
                        <a:pt x="6615" y="92762"/>
                      </a:cubicBezTo>
                      <a:cubicBezTo>
                        <a:pt x="4584" y="104444"/>
                        <a:pt x="7970" y="116718"/>
                        <a:pt x="14404" y="126707"/>
                      </a:cubicBezTo>
                      <a:cubicBezTo>
                        <a:pt x="-2696" y="138135"/>
                        <a:pt x="-3373" y="162091"/>
                        <a:pt x="6108" y="178683"/>
                      </a:cubicBezTo>
                      <a:cubicBezTo>
                        <a:pt x="16435" y="196798"/>
                        <a:pt x="39545" y="206533"/>
                        <a:pt x="59692" y="201454"/>
                      </a:cubicBezTo>
                      <a:cubicBezTo>
                        <a:pt x="74337" y="197730"/>
                        <a:pt x="85764" y="187571"/>
                        <a:pt x="96430" y="177329"/>
                      </a:cubicBezTo>
                      <a:cubicBezTo>
                        <a:pt x="101594" y="172419"/>
                        <a:pt x="119202" y="149394"/>
                        <a:pt x="126905" y="151595"/>
                      </a:cubicBezTo>
                      <a:cubicBezTo>
                        <a:pt x="135624" y="154050"/>
                        <a:pt x="118186" y="174958"/>
                        <a:pt x="115308" y="177498"/>
                      </a:cubicBezTo>
                      <a:cubicBezTo>
                        <a:pt x="100663" y="190449"/>
                        <a:pt x="82717" y="202470"/>
                        <a:pt x="72982" y="219908"/>
                      </a:cubicBezTo>
                      <a:cubicBezTo>
                        <a:pt x="62739" y="238193"/>
                        <a:pt x="71458" y="267228"/>
                        <a:pt x="93976" y="271715"/>
                      </a:cubicBezTo>
                      <a:cubicBezTo>
                        <a:pt x="105996" y="274085"/>
                        <a:pt x="119117" y="268413"/>
                        <a:pt x="125635" y="258086"/>
                      </a:cubicBezTo>
                      <a:cubicBezTo>
                        <a:pt x="134439" y="286529"/>
                        <a:pt x="175833" y="290338"/>
                        <a:pt x="191155" y="265281"/>
                      </a:cubicBezTo>
                      <a:cubicBezTo>
                        <a:pt x="198520" y="253261"/>
                        <a:pt x="198689" y="238108"/>
                        <a:pt x="195642" y="224395"/>
                      </a:cubicBezTo>
                      <a:cubicBezTo>
                        <a:pt x="194880" y="220924"/>
                        <a:pt x="193864" y="217369"/>
                        <a:pt x="192256" y="214152"/>
                      </a:cubicBezTo>
                      <a:cubicBezTo>
                        <a:pt x="187177" y="203909"/>
                        <a:pt x="152131" y="167763"/>
                        <a:pt x="161358" y="157182"/>
                      </a:cubicBezTo>
                      <a:cubicBezTo>
                        <a:pt x="176172" y="140167"/>
                        <a:pt x="197250" y="193920"/>
                        <a:pt x="200890" y="200100"/>
                      </a:cubicBezTo>
                      <a:cubicBezTo>
                        <a:pt x="207070" y="210427"/>
                        <a:pt x="216889" y="218469"/>
                        <a:pt x="228233" y="222448"/>
                      </a:cubicBezTo>
                      <a:cubicBezTo>
                        <a:pt x="248972" y="229728"/>
                        <a:pt x="271997" y="217792"/>
                        <a:pt x="279870" y="197814"/>
                      </a:cubicBezTo>
                      <a:cubicBezTo>
                        <a:pt x="286642" y="180715"/>
                        <a:pt x="280716" y="157774"/>
                        <a:pt x="263701" y="150833"/>
                      </a:cubicBezTo>
                      <a:cubicBezTo>
                        <a:pt x="273521" y="149140"/>
                        <a:pt x="281732" y="141352"/>
                        <a:pt x="285372" y="132040"/>
                      </a:cubicBezTo>
                      <a:cubicBezTo>
                        <a:pt x="289689" y="121035"/>
                        <a:pt x="287235" y="103767"/>
                        <a:pt x="279193" y="95048"/>
                      </a:cubicBezTo>
                      <a:cubicBezTo>
                        <a:pt x="269458" y="84466"/>
                        <a:pt x="252020" y="85736"/>
                        <a:pt x="239237" y="92254"/>
                      </a:cubicBezTo>
                      <a:cubicBezTo>
                        <a:pt x="226455" y="98857"/>
                        <a:pt x="216297" y="109523"/>
                        <a:pt x="203853" y="116634"/>
                      </a:cubicBezTo>
                      <a:cubicBezTo>
                        <a:pt x="198943" y="119512"/>
                        <a:pt x="182098" y="129162"/>
                        <a:pt x="176595" y="124337"/>
                      </a:cubicBezTo>
                      <a:cubicBezTo>
                        <a:pt x="168553" y="117226"/>
                        <a:pt x="201483" y="95640"/>
                        <a:pt x="206223" y="92931"/>
                      </a:cubicBezTo>
                      <a:cubicBezTo>
                        <a:pt x="221630" y="83958"/>
                        <a:pt x="236613" y="78202"/>
                        <a:pt x="238306" y="57378"/>
                      </a:cubicBezTo>
                      <a:cubicBezTo>
                        <a:pt x="239745" y="40278"/>
                        <a:pt x="228740" y="23094"/>
                        <a:pt x="212911" y="16491"/>
                      </a:cubicBezTo>
                      <a:cubicBezTo>
                        <a:pt x="197081" y="9888"/>
                        <a:pt x="177611" y="13952"/>
                        <a:pt x="165083" y="25633"/>
                      </a:cubicBezTo>
                      <a:cubicBezTo>
                        <a:pt x="157803" y="16153"/>
                        <a:pt x="150523" y="5402"/>
                        <a:pt x="138502" y="1593"/>
                      </a:cubicBezTo>
                      <a:cubicBezTo>
                        <a:pt x="125043" y="-2725"/>
                        <a:pt x="109382" y="2016"/>
                        <a:pt x="99817" y="12428"/>
                      </a:cubicBezTo>
                      <a:cubicBezTo>
                        <a:pt x="90251" y="22840"/>
                        <a:pt x="86865" y="38331"/>
                        <a:pt x="90420" y="52045"/>
                      </a:cubicBezTo>
                      <a:cubicBezTo>
                        <a:pt x="93891" y="65420"/>
                        <a:pt x="103033" y="76509"/>
                        <a:pt x="112599" y="86582"/>
                      </a:cubicBezTo>
                      <a:cubicBezTo>
                        <a:pt x="120556" y="94963"/>
                        <a:pt x="129952" y="104613"/>
                        <a:pt x="126397" y="116972"/>
                      </a:cubicBezTo>
                      <a:cubicBezTo>
                        <a:pt x="115562" y="116888"/>
                        <a:pt x="108366" y="107153"/>
                        <a:pt x="101425" y="100127"/>
                      </a:cubicBezTo>
                      <a:cubicBezTo>
                        <a:pt x="99139" y="97926"/>
                        <a:pt x="96515" y="95386"/>
                        <a:pt x="93722" y="92847"/>
                      </a:cubicBezTo>
                      <a:close/>
                    </a:path>
                  </a:pathLst>
                </a:custGeom>
                <a:solidFill>
                  <a:srgbClr val="81C788"/>
                </a:solidFill>
                <a:ln w="84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48" name="任意多边形: 形状 39"/>
                <p:cNvSpPr/>
                <p:nvPr/>
              </p:nvSpPr>
              <p:spPr>
                <a:xfrm>
                  <a:off x="4938610" y="4428189"/>
                  <a:ext cx="153763" cy="158215"/>
                </a:xfrm>
                <a:custGeom>
                  <a:avLst/>
                  <a:gdLst>
                    <a:gd name="connsiteX0" fmla="*/ 151272 w 153763"/>
                    <a:gd name="connsiteY0" fmla="*/ 86040 h 158215"/>
                    <a:gd name="connsiteX1" fmla="*/ 128585 w 153763"/>
                    <a:gd name="connsiteY1" fmla="*/ 81045 h 158215"/>
                    <a:gd name="connsiteX2" fmla="*/ 78641 w 153763"/>
                    <a:gd name="connsiteY2" fmla="*/ 72072 h 158215"/>
                    <a:gd name="connsiteX3" fmla="*/ 84397 w 153763"/>
                    <a:gd name="connsiteY3" fmla="*/ 32710 h 158215"/>
                    <a:gd name="connsiteX4" fmla="*/ 88376 w 153763"/>
                    <a:gd name="connsiteY4" fmla="*/ 3589 h 158215"/>
                    <a:gd name="connsiteX5" fmla="*/ 85752 w 153763"/>
                    <a:gd name="connsiteY5" fmla="*/ 34 h 158215"/>
                    <a:gd name="connsiteX6" fmla="*/ 82196 w 153763"/>
                    <a:gd name="connsiteY6" fmla="*/ 2658 h 158215"/>
                    <a:gd name="connsiteX7" fmla="*/ 78218 w 153763"/>
                    <a:gd name="connsiteY7" fmla="*/ 31863 h 158215"/>
                    <a:gd name="connsiteX8" fmla="*/ 72461 w 153763"/>
                    <a:gd name="connsiteY8" fmla="*/ 71480 h 158215"/>
                    <a:gd name="connsiteX9" fmla="*/ 3047 w 153763"/>
                    <a:gd name="connsiteY9" fmla="*/ 68348 h 158215"/>
                    <a:gd name="connsiteX10" fmla="*/ 0 w 153763"/>
                    <a:gd name="connsiteY10" fmla="*/ 71480 h 158215"/>
                    <a:gd name="connsiteX11" fmla="*/ 3132 w 153763"/>
                    <a:gd name="connsiteY11" fmla="*/ 74527 h 158215"/>
                    <a:gd name="connsiteX12" fmla="*/ 71361 w 153763"/>
                    <a:gd name="connsiteY12" fmla="*/ 77575 h 158215"/>
                    <a:gd name="connsiteX13" fmla="*/ 65266 w 153763"/>
                    <a:gd name="connsiteY13" fmla="*/ 113636 h 158215"/>
                    <a:gd name="connsiteX14" fmla="*/ 58325 w 153763"/>
                    <a:gd name="connsiteY14" fmla="*/ 154607 h 158215"/>
                    <a:gd name="connsiteX15" fmla="*/ 60864 w 153763"/>
                    <a:gd name="connsiteY15" fmla="*/ 158163 h 158215"/>
                    <a:gd name="connsiteX16" fmla="*/ 63150 w 153763"/>
                    <a:gd name="connsiteY16" fmla="*/ 157655 h 158215"/>
                    <a:gd name="connsiteX17" fmla="*/ 64504 w 153763"/>
                    <a:gd name="connsiteY17" fmla="*/ 155623 h 158215"/>
                    <a:gd name="connsiteX18" fmla="*/ 71446 w 153763"/>
                    <a:gd name="connsiteY18" fmla="*/ 114652 h 158215"/>
                    <a:gd name="connsiteX19" fmla="*/ 77625 w 153763"/>
                    <a:gd name="connsiteY19" fmla="*/ 78083 h 158215"/>
                    <a:gd name="connsiteX20" fmla="*/ 127316 w 153763"/>
                    <a:gd name="connsiteY20" fmla="*/ 86971 h 158215"/>
                    <a:gd name="connsiteX21" fmla="*/ 150087 w 153763"/>
                    <a:gd name="connsiteY21" fmla="*/ 91965 h 158215"/>
                    <a:gd name="connsiteX22" fmla="*/ 152457 w 153763"/>
                    <a:gd name="connsiteY22" fmla="*/ 91458 h 158215"/>
                    <a:gd name="connsiteX23" fmla="*/ 153727 w 153763"/>
                    <a:gd name="connsiteY23" fmla="*/ 89510 h 158215"/>
                    <a:gd name="connsiteX24" fmla="*/ 151272 w 153763"/>
                    <a:gd name="connsiteY24" fmla="*/ 86040 h 1582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153763" h="158215">
                      <a:moveTo>
                        <a:pt x="151272" y="86040"/>
                      </a:moveTo>
                      <a:cubicBezTo>
                        <a:pt x="143399" y="84432"/>
                        <a:pt x="135865" y="82738"/>
                        <a:pt x="128585" y="81045"/>
                      </a:cubicBezTo>
                      <a:cubicBezTo>
                        <a:pt x="109623" y="76813"/>
                        <a:pt x="93116" y="73173"/>
                        <a:pt x="78641" y="72072"/>
                      </a:cubicBezTo>
                      <a:cubicBezTo>
                        <a:pt x="80757" y="60137"/>
                        <a:pt x="82535" y="46762"/>
                        <a:pt x="84397" y="32710"/>
                      </a:cubicBezTo>
                      <a:cubicBezTo>
                        <a:pt x="85667" y="22890"/>
                        <a:pt x="86937" y="13070"/>
                        <a:pt x="88376" y="3589"/>
                      </a:cubicBezTo>
                      <a:cubicBezTo>
                        <a:pt x="88630" y="1897"/>
                        <a:pt x="87445" y="288"/>
                        <a:pt x="85752" y="34"/>
                      </a:cubicBezTo>
                      <a:cubicBezTo>
                        <a:pt x="84059" y="-220"/>
                        <a:pt x="82450" y="965"/>
                        <a:pt x="82196" y="2658"/>
                      </a:cubicBezTo>
                      <a:cubicBezTo>
                        <a:pt x="80757" y="12139"/>
                        <a:pt x="79488" y="22044"/>
                        <a:pt x="78218" y="31863"/>
                      </a:cubicBezTo>
                      <a:cubicBezTo>
                        <a:pt x="76355" y="46085"/>
                        <a:pt x="74578" y="59544"/>
                        <a:pt x="72461" y="71480"/>
                      </a:cubicBezTo>
                      <a:cubicBezTo>
                        <a:pt x="47659" y="69279"/>
                        <a:pt x="23110" y="68178"/>
                        <a:pt x="3047" y="68348"/>
                      </a:cubicBezTo>
                      <a:cubicBezTo>
                        <a:pt x="1354" y="68348"/>
                        <a:pt x="0" y="69787"/>
                        <a:pt x="0" y="71480"/>
                      </a:cubicBezTo>
                      <a:cubicBezTo>
                        <a:pt x="0" y="73173"/>
                        <a:pt x="1439" y="74612"/>
                        <a:pt x="3132" y="74527"/>
                      </a:cubicBezTo>
                      <a:cubicBezTo>
                        <a:pt x="22856" y="74273"/>
                        <a:pt x="46981" y="75374"/>
                        <a:pt x="71361" y="77575"/>
                      </a:cubicBezTo>
                      <a:cubicBezTo>
                        <a:pt x="69499" y="88664"/>
                        <a:pt x="67382" y="101108"/>
                        <a:pt x="65266" y="113636"/>
                      </a:cubicBezTo>
                      <a:cubicBezTo>
                        <a:pt x="62896" y="127942"/>
                        <a:pt x="60441" y="142333"/>
                        <a:pt x="58325" y="154607"/>
                      </a:cubicBezTo>
                      <a:cubicBezTo>
                        <a:pt x="58071" y="156300"/>
                        <a:pt x="59171" y="157909"/>
                        <a:pt x="60864" y="158163"/>
                      </a:cubicBezTo>
                      <a:cubicBezTo>
                        <a:pt x="61711" y="158332"/>
                        <a:pt x="62473" y="158078"/>
                        <a:pt x="63150" y="157655"/>
                      </a:cubicBezTo>
                      <a:cubicBezTo>
                        <a:pt x="63827" y="157231"/>
                        <a:pt x="64335" y="156470"/>
                        <a:pt x="64504" y="155623"/>
                      </a:cubicBezTo>
                      <a:cubicBezTo>
                        <a:pt x="66621" y="143264"/>
                        <a:pt x="68991" y="128958"/>
                        <a:pt x="71446" y="114652"/>
                      </a:cubicBezTo>
                      <a:cubicBezTo>
                        <a:pt x="73562" y="101954"/>
                        <a:pt x="75678" y="89341"/>
                        <a:pt x="77625" y="78083"/>
                      </a:cubicBezTo>
                      <a:cubicBezTo>
                        <a:pt x="91847" y="79014"/>
                        <a:pt x="108269" y="82654"/>
                        <a:pt x="127316" y="86971"/>
                      </a:cubicBezTo>
                      <a:cubicBezTo>
                        <a:pt x="134595" y="88579"/>
                        <a:pt x="142214" y="90357"/>
                        <a:pt x="150087" y="91965"/>
                      </a:cubicBezTo>
                      <a:cubicBezTo>
                        <a:pt x="150933" y="92135"/>
                        <a:pt x="151780" y="91965"/>
                        <a:pt x="152457" y="91458"/>
                      </a:cubicBezTo>
                      <a:cubicBezTo>
                        <a:pt x="153134" y="91034"/>
                        <a:pt x="153557" y="90357"/>
                        <a:pt x="153727" y="89510"/>
                      </a:cubicBezTo>
                      <a:cubicBezTo>
                        <a:pt x="153981" y="87987"/>
                        <a:pt x="152880" y="86378"/>
                        <a:pt x="151272" y="86040"/>
                      </a:cubicBezTo>
                      <a:close/>
                    </a:path>
                  </a:pathLst>
                </a:custGeom>
                <a:solidFill>
                  <a:srgbClr val="66BF79"/>
                </a:solidFill>
                <a:ln w="84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49" name="图形 5"/>
              <p:cNvGrpSpPr/>
              <p:nvPr/>
            </p:nvGrpSpPr>
            <p:grpSpPr>
              <a:xfrm rot="0">
                <a:off x="8361" y="6797"/>
                <a:ext cx="435" cy="721"/>
                <a:chOff x="5308988" y="4316350"/>
                <a:chExt cx="276036" cy="458012"/>
              </a:xfrm>
            </p:grpSpPr>
            <p:sp>
              <p:nvSpPr>
                <p:cNvPr id="50" name="任意多边形: 形状 41"/>
                <p:cNvSpPr/>
                <p:nvPr/>
              </p:nvSpPr>
              <p:spPr>
                <a:xfrm>
                  <a:off x="5386317" y="4316350"/>
                  <a:ext cx="94319" cy="212523"/>
                </a:xfrm>
                <a:custGeom>
                  <a:avLst/>
                  <a:gdLst>
                    <a:gd name="connsiteX0" fmla="*/ 15674 w 94319"/>
                    <a:gd name="connsiteY0" fmla="*/ 137184 h 212523"/>
                    <a:gd name="connsiteX1" fmla="*/ 9325 w 94319"/>
                    <a:gd name="connsiteY1" fmla="*/ 124825 h 212523"/>
                    <a:gd name="connsiteX2" fmla="*/ 9664 w 94319"/>
                    <a:gd name="connsiteY2" fmla="*/ 32301 h 212523"/>
                    <a:gd name="connsiteX3" fmla="*/ 26002 w 94319"/>
                    <a:gd name="connsiteY3" fmla="*/ 7752 h 212523"/>
                    <a:gd name="connsiteX4" fmla="*/ 53767 w 94319"/>
                    <a:gd name="connsiteY4" fmla="*/ 1234 h 212523"/>
                    <a:gd name="connsiteX5" fmla="*/ 70359 w 94319"/>
                    <a:gd name="connsiteY5" fmla="*/ 14271 h 212523"/>
                    <a:gd name="connsiteX6" fmla="*/ 53767 w 94319"/>
                    <a:gd name="connsiteY6" fmla="*/ 212524 h 212523"/>
                    <a:gd name="connsiteX7" fmla="*/ 15674 w 94319"/>
                    <a:gd name="connsiteY7" fmla="*/ 137184 h 2125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94319" h="212523">
                      <a:moveTo>
                        <a:pt x="15674" y="137184"/>
                      </a:moveTo>
                      <a:cubicBezTo>
                        <a:pt x="12458" y="131174"/>
                        <a:pt x="10172" y="126687"/>
                        <a:pt x="9325" y="124825"/>
                      </a:cubicBezTo>
                      <a:cubicBezTo>
                        <a:pt x="-3457" y="95112"/>
                        <a:pt x="-2864" y="62945"/>
                        <a:pt x="9664" y="32301"/>
                      </a:cubicBezTo>
                      <a:cubicBezTo>
                        <a:pt x="13389" y="23074"/>
                        <a:pt x="18383" y="14101"/>
                        <a:pt x="26002" y="7752"/>
                      </a:cubicBezTo>
                      <a:cubicBezTo>
                        <a:pt x="33620" y="1403"/>
                        <a:pt x="44371" y="-1983"/>
                        <a:pt x="53767" y="1234"/>
                      </a:cubicBezTo>
                      <a:cubicBezTo>
                        <a:pt x="60540" y="3520"/>
                        <a:pt x="65872" y="8768"/>
                        <a:pt x="70359" y="14271"/>
                      </a:cubicBezTo>
                      <a:cubicBezTo>
                        <a:pt x="117256" y="71579"/>
                        <a:pt x="86358" y="156146"/>
                        <a:pt x="53767" y="212524"/>
                      </a:cubicBezTo>
                      <a:cubicBezTo>
                        <a:pt x="55206" y="209984"/>
                        <a:pt x="28457" y="161310"/>
                        <a:pt x="15674" y="137184"/>
                      </a:cubicBezTo>
                      <a:close/>
                    </a:path>
                  </a:pathLst>
                </a:custGeom>
                <a:solidFill>
                  <a:srgbClr val="6F7CBB"/>
                </a:solidFill>
                <a:ln w="84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51" name="任意多边形: 形状 42"/>
                <p:cNvSpPr/>
                <p:nvPr/>
              </p:nvSpPr>
              <p:spPr>
                <a:xfrm>
                  <a:off x="5440253" y="4327698"/>
                  <a:ext cx="113915" cy="197958"/>
                </a:xfrm>
                <a:custGeom>
                  <a:avLst/>
                  <a:gdLst>
                    <a:gd name="connsiteX0" fmla="*/ 29459 w 113915"/>
                    <a:gd name="connsiteY0" fmla="*/ 40592 h 197958"/>
                    <a:gd name="connsiteX1" fmla="*/ 55616 w 113915"/>
                    <a:gd name="connsiteY1" fmla="*/ 8763 h 197958"/>
                    <a:gd name="connsiteX2" fmla="*/ 94132 w 113915"/>
                    <a:gd name="connsiteY2" fmla="*/ 3430 h 197958"/>
                    <a:gd name="connsiteX3" fmla="*/ 110470 w 113915"/>
                    <a:gd name="connsiteY3" fmla="*/ 24170 h 197958"/>
                    <a:gd name="connsiteX4" fmla="*/ 62134 w 113915"/>
                    <a:gd name="connsiteY4" fmla="*/ 136164 h 197958"/>
                    <a:gd name="connsiteX5" fmla="*/ 0 w 113915"/>
                    <a:gd name="connsiteY5" fmla="*/ 197959 h 197958"/>
                    <a:gd name="connsiteX6" fmla="*/ 29459 w 113915"/>
                    <a:gd name="connsiteY6" fmla="*/ 40592 h 1979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13915" h="197958">
                      <a:moveTo>
                        <a:pt x="29459" y="40592"/>
                      </a:moveTo>
                      <a:cubicBezTo>
                        <a:pt x="36485" y="27894"/>
                        <a:pt x="45035" y="16975"/>
                        <a:pt x="55616" y="8763"/>
                      </a:cubicBezTo>
                      <a:cubicBezTo>
                        <a:pt x="66451" y="383"/>
                        <a:pt x="82112" y="-3172"/>
                        <a:pt x="94132" y="3430"/>
                      </a:cubicBezTo>
                      <a:cubicBezTo>
                        <a:pt x="102005" y="7747"/>
                        <a:pt x="107422" y="15705"/>
                        <a:pt x="110470" y="24170"/>
                      </a:cubicBezTo>
                      <a:cubicBezTo>
                        <a:pt x="125453" y="65480"/>
                        <a:pt x="88291" y="108652"/>
                        <a:pt x="62134" y="136164"/>
                      </a:cubicBezTo>
                      <a:cubicBezTo>
                        <a:pt x="41987" y="157326"/>
                        <a:pt x="21332" y="177981"/>
                        <a:pt x="0" y="197959"/>
                      </a:cubicBezTo>
                      <a:cubicBezTo>
                        <a:pt x="0" y="154194"/>
                        <a:pt x="4402" y="86135"/>
                        <a:pt x="29459" y="40592"/>
                      </a:cubicBezTo>
                      <a:close/>
                    </a:path>
                  </a:pathLst>
                </a:custGeom>
                <a:solidFill>
                  <a:srgbClr val="F183B4"/>
                </a:solidFill>
                <a:ln w="84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52" name="任意多边形: 形状 43"/>
                <p:cNvSpPr/>
                <p:nvPr/>
              </p:nvSpPr>
              <p:spPr>
                <a:xfrm>
                  <a:off x="5341432" y="4336038"/>
                  <a:ext cx="108471" cy="196729"/>
                </a:xfrm>
                <a:custGeom>
                  <a:avLst/>
                  <a:gdLst>
                    <a:gd name="connsiteX0" fmla="*/ 58866 w 108471"/>
                    <a:gd name="connsiteY0" fmla="*/ 147632 h 196729"/>
                    <a:gd name="connsiteX1" fmla="*/ 2573 w 108471"/>
                    <a:gd name="connsiteY1" fmla="*/ 20909 h 196729"/>
                    <a:gd name="connsiteX2" fmla="*/ 15525 w 108471"/>
                    <a:gd name="connsiteY2" fmla="*/ 1523 h 196729"/>
                    <a:gd name="connsiteX3" fmla="*/ 45576 w 108471"/>
                    <a:gd name="connsiteY3" fmla="*/ 12020 h 196729"/>
                    <a:gd name="connsiteX4" fmla="*/ 85785 w 108471"/>
                    <a:gd name="connsiteY4" fmla="*/ 94048 h 196729"/>
                    <a:gd name="connsiteX5" fmla="*/ 97467 w 108471"/>
                    <a:gd name="connsiteY5" fmla="*/ 149071 h 196729"/>
                    <a:gd name="connsiteX6" fmla="*/ 108472 w 108471"/>
                    <a:gd name="connsiteY6" fmla="*/ 196730 h 196729"/>
                    <a:gd name="connsiteX7" fmla="*/ 58866 w 108471"/>
                    <a:gd name="connsiteY7" fmla="*/ 147632 h 1967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08471" h="196729">
                      <a:moveTo>
                        <a:pt x="58866" y="147632"/>
                      </a:moveTo>
                      <a:cubicBezTo>
                        <a:pt x="23059" y="111570"/>
                        <a:pt x="-9532" y="70176"/>
                        <a:pt x="2573" y="20909"/>
                      </a:cubicBezTo>
                      <a:cubicBezTo>
                        <a:pt x="4520" y="13036"/>
                        <a:pt x="8245" y="4825"/>
                        <a:pt x="15525" y="1523"/>
                      </a:cubicBezTo>
                      <a:cubicBezTo>
                        <a:pt x="25852" y="-3217"/>
                        <a:pt x="37703" y="3894"/>
                        <a:pt x="45576" y="12020"/>
                      </a:cubicBezTo>
                      <a:cubicBezTo>
                        <a:pt x="66231" y="33437"/>
                        <a:pt x="78336" y="65858"/>
                        <a:pt x="85785" y="94048"/>
                      </a:cubicBezTo>
                      <a:cubicBezTo>
                        <a:pt x="90526" y="111994"/>
                        <a:pt x="92896" y="130871"/>
                        <a:pt x="97467" y="149071"/>
                      </a:cubicBezTo>
                      <a:cubicBezTo>
                        <a:pt x="100091" y="159314"/>
                        <a:pt x="101784" y="189449"/>
                        <a:pt x="108472" y="196730"/>
                      </a:cubicBezTo>
                      <a:cubicBezTo>
                        <a:pt x="94335" y="181323"/>
                        <a:pt x="76220" y="165070"/>
                        <a:pt x="58866" y="147632"/>
                      </a:cubicBezTo>
                      <a:close/>
                    </a:path>
                  </a:pathLst>
                </a:custGeom>
                <a:solidFill>
                  <a:srgbClr val="F183B4"/>
                </a:solidFill>
                <a:ln w="84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62" name="任意多边形: 形状 44"/>
                <p:cNvSpPr/>
                <p:nvPr/>
              </p:nvSpPr>
              <p:spPr>
                <a:xfrm>
                  <a:off x="5441269" y="4382335"/>
                  <a:ext cx="143755" cy="148908"/>
                </a:xfrm>
                <a:custGeom>
                  <a:avLst/>
                  <a:gdLst>
                    <a:gd name="connsiteX0" fmla="*/ 65435 w 143755"/>
                    <a:gd name="connsiteY0" fmla="*/ 49528 h 148908"/>
                    <a:gd name="connsiteX1" fmla="*/ 118681 w 143755"/>
                    <a:gd name="connsiteY1" fmla="*/ 2716 h 148908"/>
                    <a:gd name="connsiteX2" fmla="*/ 133326 w 143755"/>
                    <a:gd name="connsiteY2" fmla="*/ 515 h 148908"/>
                    <a:gd name="connsiteX3" fmla="*/ 143568 w 143755"/>
                    <a:gd name="connsiteY3" fmla="*/ 19477 h 148908"/>
                    <a:gd name="connsiteX4" fmla="*/ 132818 w 143755"/>
                    <a:gd name="connsiteY4" fmla="*/ 39962 h 148908"/>
                    <a:gd name="connsiteX5" fmla="*/ 0 w 143755"/>
                    <a:gd name="connsiteY5" fmla="*/ 148908 h 148908"/>
                    <a:gd name="connsiteX6" fmla="*/ 65435 w 143755"/>
                    <a:gd name="connsiteY6" fmla="*/ 49528 h 1489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43755" h="148908">
                      <a:moveTo>
                        <a:pt x="65435" y="49528"/>
                      </a:moveTo>
                      <a:cubicBezTo>
                        <a:pt x="80080" y="30650"/>
                        <a:pt x="96756" y="12196"/>
                        <a:pt x="118681" y="2716"/>
                      </a:cubicBezTo>
                      <a:cubicBezTo>
                        <a:pt x="123337" y="684"/>
                        <a:pt x="128501" y="-840"/>
                        <a:pt x="133326" y="515"/>
                      </a:cubicBezTo>
                      <a:cubicBezTo>
                        <a:pt x="140860" y="2716"/>
                        <a:pt x="144669" y="11689"/>
                        <a:pt x="143568" y="19477"/>
                      </a:cubicBezTo>
                      <a:cubicBezTo>
                        <a:pt x="142468" y="27180"/>
                        <a:pt x="137728" y="33867"/>
                        <a:pt x="132818" y="39962"/>
                      </a:cubicBezTo>
                      <a:cubicBezTo>
                        <a:pt x="96164" y="85758"/>
                        <a:pt x="47405" y="115048"/>
                        <a:pt x="0" y="148908"/>
                      </a:cubicBezTo>
                      <a:cubicBezTo>
                        <a:pt x="19893" y="114625"/>
                        <a:pt x="41056" y="80849"/>
                        <a:pt x="65435" y="49528"/>
                      </a:cubicBezTo>
                      <a:close/>
                    </a:path>
                  </a:pathLst>
                </a:custGeom>
                <a:solidFill>
                  <a:srgbClr val="6F7CBB"/>
                </a:solidFill>
                <a:ln w="84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63" name="任意多边形: 形状 45"/>
                <p:cNvSpPr/>
                <p:nvPr/>
              </p:nvSpPr>
              <p:spPr>
                <a:xfrm>
                  <a:off x="5308988" y="4375989"/>
                  <a:ext cx="139645" cy="153561"/>
                </a:xfrm>
                <a:custGeom>
                  <a:avLst/>
                  <a:gdLst>
                    <a:gd name="connsiteX0" fmla="*/ 52709 w 139645"/>
                    <a:gd name="connsiteY0" fmla="*/ 16342 h 153561"/>
                    <a:gd name="connsiteX1" fmla="*/ 41958 w 139645"/>
                    <a:gd name="connsiteY1" fmla="*/ 6184 h 153561"/>
                    <a:gd name="connsiteX2" fmla="*/ 1918 w 139645"/>
                    <a:gd name="connsiteY2" fmla="*/ 36489 h 153561"/>
                    <a:gd name="connsiteX3" fmla="*/ 49915 w 139645"/>
                    <a:gd name="connsiteY3" fmla="*/ 92528 h 153561"/>
                    <a:gd name="connsiteX4" fmla="*/ 139646 w 139645"/>
                    <a:gd name="connsiteY4" fmla="*/ 153561 h 153561"/>
                    <a:gd name="connsiteX5" fmla="*/ 60920 w 139645"/>
                    <a:gd name="connsiteY5" fmla="*/ 27008 h 153561"/>
                    <a:gd name="connsiteX6" fmla="*/ 52709 w 139645"/>
                    <a:gd name="connsiteY6" fmla="*/ 16342 h 1535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39645" h="153561">
                      <a:moveTo>
                        <a:pt x="52709" y="16342"/>
                      </a:moveTo>
                      <a:cubicBezTo>
                        <a:pt x="49492" y="12532"/>
                        <a:pt x="46021" y="9062"/>
                        <a:pt x="41958" y="6184"/>
                      </a:cubicBezTo>
                      <a:cubicBezTo>
                        <a:pt x="18510" y="-10577"/>
                        <a:pt x="-7309" y="9146"/>
                        <a:pt x="1918" y="36489"/>
                      </a:cubicBezTo>
                      <a:cubicBezTo>
                        <a:pt x="9367" y="58583"/>
                        <a:pt x="31038" y="80084"/>
                        <a:pt x="49915" y="92528"/>
                      </a:cubicBezTo>
                      <a:cubicBezTo>
                        <a:pt x="80136" y="112421"/>
                        <a:pt x="110018" y="132822"/>
                        <a:pt x="139646" y="153561"/>
                      </a:cubicBezTo>
                      <a:cubicBezTo>
                        <a:pt x="116451" y="109543"/>
                        <a:pt x="90124" y="67217"/>
                        <a:pt x="60920" y="27008"/>
                      </a:cubicBezTo>
                      <a:cubicBezTo>
                        <a:pt x="58296" y="23453"/>
                        <a:pt x="55587" y="19728"/>
                        <a:pt x="52709" y="16342"/>
                      </a:cubicBezTo>
                      <a:close/>
                    </a:path>
                  </a:pathLst>
                </a:custGeom>
                <a:solidFill>
                  <a:srgbClr val="6F7CBB"/>
                </a:solidFill>
                <a:ln w="84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64" name="任意多边形: 形状 46"/>
                <p:cNvSpPr/>
                <p:nvPr/>
              </p:nvSpPr>
              <p:spPr>
                <a:xfrm>
                  <a:off x="5446961" y="4408370"/>
                  <a:ext cx="50476" cy="107128"/>
                </a:xfrm>
                <a:custGeom>
                  <a:avLst/>
                  <a:gdLst>
                    <a:gd name="connsiteX0" fmla="*/ 1842 w 50476"/>
                    <a:gd name="connsiteY0" fmla="*/ 107128 h 107128"/>
                    <a:gd name="connsiteX1" fmla="*/ 1335 w 50476"/>
                    <a:gd name="connsiteY1" fmla="*/ 107043 h 107128"/>
                    <a:gd name="connsiteX2" fmla="*/ 65 w 50476"/>
                    <a:gd name="connsiteY2" fmla="*/ 104758 h 107128"/>
                    <a:gd name="connsiteX3" fmla="*/ 47046 w 50476"/>
                    <a:gd name="connsiteY3" fmla="*/ 891 h 107128"/>
                    <a:gd name="connsiteX4" fmla="*/ 49586 w 50476"/>
                    <a:gd name="connsiteY4" fmla="*/ 298 h 107128"/>
                    <a:gd name="connsiteX5" fmla="*/ 50178 w 50476"/>
                    <a:gd name="connsiteY5" fmla="*/ 2838 h 107128"/>
                    <a:gd name="connsiteX6" fmla="*/ 3535 w 50476"/>
                    <a:gd name="connsiteY6" fmla="*/ 105858 h 107128"/>
                    <a:gd name="connsiteX7" fmla="*/ 1842 w 50476"/>
                    <a:gd name="connsiteY7" fmla="*/ 107128 h 1071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0476" h="107128">
                      <a:moveTo>
                        <a:pt x="1842" y="107128"/>
                      </a:moveTo>
                      <a:cubicBezTo>
                        <a:pt x="1673" y="107128"/>
                        <a:pt x="1504" y="107128"/>
                        <a:pt x="1335" y="107043"/>
                      </a:cubicBezTo>
                      <a:cubicBezTo>
                        <a:pt x="319" y="106705"/>
                        <a:pt x="-189" y="105689"/>
                        <a:pt x="65" y="104758"/>
                      </a:cubicBezTo>
                      <a:cubicBezTo>
                        <a:pt x="14455" y="57268"/>
                        <a:pt x="21735" y="42708"/>
                        <a:pt x="47046" y="891"/>
                      </a:cubicBezTo>
                      <a:cubicBezTo>
                        <a:pt x="47554" y="44"/>
                        <a:pt x="48739" y="-294"/>
                        <a:pt x="49586" y="298"/>
                      </a:cubicBezTo>
                      <a:cubicBezTo>
                        <a:pt x="50432" y="806"/>
                        <a:pt x="50771" y="1991"/>
                        <a:pt x="50178" y="2838"/>
                      </a:cubicBezTo>
                      <a:cubicBezTo>
                        <a:pt x="25122" y="44317"/>
                        <a:pt x="17842" y="58792"/>
                        <a:pt x="3535" y="105858"/>
                      </a:cubicBezTo>
                      <a:cubicBezTo>
                        <a:pt x="3366" y="106535"/>
                        <a:pt x="2604" y="107128"/>
                        <a:pt x="1842" y="107128"/>
                      </a:cubicBezTo>
                      <a:close/>
                    </a:path>
                  </a:pathLst>
                </a:custGeom>
                <a:solidFill>
                  <a:srgbClr val="6F7CBB"/>
                </a:solidFill>
                <a:ln w="84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65" name="任意多边形: 形状 47"/>
                <p:cNvSpPr/>
                <p:nvPr/>
              </p:nvSpPr>
              <p:spPr>
                <a:xfrm>
                  <a:off x="5373045" y="4375490"/>
                  <a:ext cx="74314" cy="144918"/>
                </a:xfrm>
                <a:custGeom>
                  <a:avLst/>
                  <a:gdLst>
                    <a:gd name="connsiteX0" fmla="*/ 72457 w 74314"/>
                    <a:gd name="connsiteY0" fmla="*/ 144918 h 144918"/>
                    <a:gd name="connsiteX1" fmla="*/ 70764 w 74314"/>
                    <a:gd name="connsiteY1" fmla="*/ 143818 h 144918"/>
                    <a:gd name="connsiteX2" fmla="*/ 36311 w 74314"/>
                    <a:gd name="connsiteY2" fmla="*/ 75166 h 144918"/>
                    <a:gd name="connsiteX3" fmla="*/ 164 w 74314"/>
                    <a:gd name="connsiteY3" fmla="*/ 2619 h 144918"/>
                    <a:gd name="connsiteX4" fmla="*/ 1096 w 74314"/>
                    <a:gd name="connsiteY4" fmla="*/ 164 h 144918"/>
                    <a:gd name="connsiteX5" fmla="*/ 3551 w 74314"/>
                    <a:gd name="connsiteY5" fmla="*/ 1096 h 144918"/>
                    <a:gd name="connsiteX6" fmla="*/ 39612 w 74314"/>
                    <a:gd name="connsiteY6" fmla="*/ 73388 h 144918"/>
                    <a:gd name="connsiteX7" fmla="*/ 74150 w 74314"/>
                    <a:gd name="connsiteY7" fmla="*/ 142294 h 144918"/>
                    <a:gd name="connsiteX8" fmla="*/ 73219 w 74314"/>
                    <a:gd name="connsiteY8" fmla="*/ 144749 h 144918"/>
                    <a:gd name="connsiteX9" fmla="*/ 72457 w 74314"/>
                    <a:gd name="connsiteY9" fmla="*/ 144918 h 1449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74314" h="144918">
                      <a:moveTo>
                        <a:pt x="72457" y="144918"/>
                      </a:moveTo>
                      <a:cubicBezTo>
                        <a:pt x="71779" y="144918"/>
                        <a:pt x="71102" y="144495"/>
                        <a:pt x="70764" y="143818"/>
                      </a:cubicBezTo>
                      <a:cubicBezTo>
                        <a:pt x="59505" y="118592"/>
                        <a:pt x="47739" y="96498"/>
                        <a:pt x="36311" y="75166"/>
                      </a:cubicBezTo>
                      <a:cubicBezTo>
                        <a:pt x="24290" y="52733"/>
                        <a:pt x="11931" y="29538"/>
                        <a:pt x="164" y="2619"/>
                      </a:cubicBezTo>
                      <a:cubicBezTo>
                        <a:pt x="-259" y="1688"/>
                        <a:pt x="164" y="588"/>
                        <a:pt x="1096" y="164"/>
                      </a:cubicBezTo>
                      <a:cubicBezTo>
                        <a:pt x="2027" y="-259"/>
                        <a:pt x="3127" y="164"/>
                        <a:pt x="3551" y="1096"/>
                      </a:cubicBezTo>
                      <a:cubicBezTo>
                        <a:pt x="15232" y="27930"/>
                        <a:pt x="27591" y="51040"/>
                        <a:pt x="39612" y="73388"/>
                      </a:cubicBezTo>
                      <a:cubicBezTo>
                        <a:pt x="51040" y="94805"/>
                        <a:pt x="62891" y="116983"/>
                        <a:pt x="74150" y="142294"/>
                      </a:cubicBezTo>
                      <a:cubicBezTo>
                        <a:pt x="74573" y="143225"/>
                        <a:pt x="74150" y="144325"/>
                        <a:pt x="73219" y="144749"/>
                      </a:cubicBezTo>
                      <a:cubicBezTo>
                        <a:pt x="72965" y="144834"/>
                        <a:pt x="72711" y="144918"/>
                        <a:pt x="72457" y="144918"/>
                      </a:cubicBezTo>
                      <a:close/>
                    </a:path>
                  </a:pathLst>
                </a:custGeom>
                <a:solidFill>
                  <a:srgbClr val="6F7CBB"/>
                </a:solidFill>
                <a:ln w="84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66" name="任意多边形: 形状 48"/>
                <p:cNvSpPr/>
                <p:nvPr/>
              </p:nvSpPr>
              <p:spPr>
                <a:xfrm>
                  <a:off x="5465372" y="4450846"/>
                  <a:ext cx="53501" cy="54917"/>
                </a:xfrm>
                <a:custGeom>
                  <a:avLst/>
                  <a:gdLst>
                    <a:gd name="connsiteX0" fmla="*/ 1885 w 53501"/>
                    <a:gd name="connsiteY0" fmla="*/ 54918 h 54917"/>
                    <a:gd name="connsiteX1" fmla="*/ 615 w 53501"/>
                    <a:gd name="connsiteY1" fmla="*/ 54410 h 54917"/>
                    <a:gd name="connsiteX2" fmla="*/ 531 w 53501"/>
                    <a:gd name="connsiteY2" fmla="*/ 51785 h 54917"/>
                    <a:gd name="connsiteX3" fmla="*/ 35577 w 53501"/>
                    <a:gd name="connsiteY3" fmla="*/ 15216 h 54917"/>
                    <a:gd name="connsiteX4" fmla="*/ 50306 w 53501"/>
                    <a:gd name="connsiteY4" fmla="*/ 571 h 54917"/>
                    <a:gd name="connsiteX5" fmla="*/ 52930 w 53501"/>
                    <a:gd name="connsiteY5" fmla="*/ 571 h 54917"/>
                    <a:gd name="connsiteX6" fmla="*/ 52930 w 53501"/>
                    <a:gd name="connsiteY6" fmla="*/ 3196 h 54917"/>
                    <a:gd name="connsiteX7" fmla="*/ 38201 w 53501"/>
                    <a:gd name="connsiteY7" fmla="*/ 17840 h 54917"/>
                    <a:gd name="connsiteX8" fmla="*/ 3324 w 53501"/>
                    <a:gd name="connsiteY8" fmla="*/ 54240 h 54917"/>
                    <a:gd name="connsiteX9" fmla="*/ 1885 w 53501"/>
                    <a:gd name="connsiteY9" fmla="*/ 54918 h 549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53501" h="54917">
                      <a:moveTo>
                        <a:pt x="1885" y="54918"/>
                      </a:moveTo>
                      <a:cubicBezTo>
                        <a:pt x="1462" y="54918"/>
                        <a:pt x="954" y="54748"/>
                        <a:pt x="615" y="54410"/>
                      </a:cubicBezTo>
                      <a:cubicBezTo>
                        <a:pt x="-146" y="53732"/>
                        <a:pt x="-231" y="52547"/>
                        <a:pt x="531" y="51785"/>
                      </a:cubicBezTo>
                      <a:cubicBezTo>
                        <a:pt x="17038" y="33585"/>
                        <a:pt x="22794" y="27829"/>
                        <a:pt x="35577" y="15216"/>
                      </a:cubicBezTo>
                      <a:cubicBezTo>
                        <a:pt x="39640" y="11238"/>
                        <a:pt x="44296" y="6582"/>
                        <a:pt x="50306" y="571"/>
                      </a:cubicBezTo>
                      <a:cubicBezTo>
                        <a:pt x="50983" y="-190"/>
                        <a:pt x="52253" y="-190"/>
                        <a:pt x="52930" y="571"/>
                      </a:cubicBezTo>
                      <a:cubicBezTo>
                        <a:pt x="53692" y="1333"/>
                        <a:pt x="53692" y="2518"/>
                        <a:pt x="52930" y="3196"/>
                      </a:cubicBezTo>
                      <a:cubicBezTo>
                        <a:pt x="47004" y="9121"/>
                        <a:pt x="42264" y="13862"/>
                        <a:pt x="38201" y="17840"/>
                      </a:cubicBezTo>
                      <a:cubicBezTo>
                        <a:pt x="25503" y="30369"/>
                        <a:pt x="19747" y="36125"/>
                        <a:pt x="3324" y="54240"/>
                      </a:cubicBezTo>
                      <a:cubicBezTo>
                        <a:pt x="2901" y="54748"/>
                        <a:pt x="2393" y="54918"/>
                        <a:pt x="1885" y="54918"/>
                      </a:cubicBezTo>
                      <a:close/>
                    </a:path>
                  </a:pathLst>
                </a:custGeom>
                <a:solidFill>
                  <a:srgbClr val="F183B4"/>
                </a:solidFill>
                <a:ln w="84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67" name="任意多边形: 形状 49"/>
                <p:cNvSpPr/>
                <p:nvPr/>
              </p:nvSpPr>
              <p:spPr>
                <a:xfrm>
                  <a:off x="5429157" y="4335191"/>
                  <a:ext cx="14488" cy="169641"/>
                </a:xfrm>
                <a:custGeom>
                  <a:avLst/>
                  <a:gdLst>
                    <a:gd name="connsiteX0" fmla="*/ 12619 w 14488"/>
                    <a:gd name="connsiteY0" fmla="*/ 169641 h 169641"/>
                    <a:gd name="connsiteX1" fmla="*/ 10757 w 14488"/>
                    <a:gd name="connsiteY1" fmla="*/ 167864 h 169641"/>
                    <a:gd name="connsiteX2" fmla="*/ 6 w 14488"/>
                    <a:gd name="connsiteY2" fmla="*/ 1947 h 169641"/>
                    <a:gd name="connsiteX3" fmla="*/ 1784 w 14488"/>
                    <a:gd name="connsiteY3" fmla="*/ 0 h 169641"/>
                    <a:gd name="connsiteX4" fmla="*/ 1869 w 14488"/>
                    <a:gd name="connsiteY4" fmla="*/ 0 h 169641"/>
                    <a:gd name="connsiteX5" fmla="*/ 3731 w 14488"/>
                    <a:gd name="connsiteY5" fmla="*/ 1778 h 169641"/>
                    <a:gd name="connsiteX6" fmla="*/ 14482 w 14488"/>
                    <a:gd name="connsiteY6" fmla="*/ 167694 h 169641"/>
                    <a:gd name="connsiteX7" fmla="*/ 12789 w 14488"/>
                    <a:gd name="connsiteY7" fmla="*/ 169641 h 169641"/>
                    <a:gd name="connsiteX8" fmla="*/ 12619 w 14488"/>
                    <a:gd name="connsiteY8" fmla="*/ 169641 h 1696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4488" h="169641">
                      <a:moveTo>
                        <a:pt x="12619" y="169641"/>
                      </a:moveTo>
                      <a:cubicBezTo>
                        <a:pt x="11604" y="169641"/>
                        <a:pt x="10842" y="168879"/>
                        <a:pt x="10757" y="167864"/>
                      </a:cubicBezTo>
                      <a:cubicBezTo>
                        <a:pt x="7032" y="112840"/>
                        <a:pt x="3393" y="56970"/>
                        <a:pt x="6" y="1947"/>
                      </a:cubicBezTo>
                      <a:cubicBezTo>
                        <a:pt x="-78" y="931"/>
                        <a:pt x="684" y="0"/>
                        <a:pt x="1784" y="0"/>
                      </a:cubicBezTo>
                      <a:cubicBezTo>
                        <a:pt x="1869" y="0"/>
                        <a:pt x="1869" y="0"/>
                        <a:pt x="1869" y="0"/>
                      </a:cubicBezTo>
                      <a:cubicBezTo>
                        <a:pt x="2885" y="0"/>
                        <a:pt x="3646" y="762"/>
                        <a:pt x="3731" y="1778"/>
                      </a:cubicBezTo>
                      <a:cubicBezTo>
                        <a:pt x="7117" y="56886"/>
                        <a:pt x="10673" y="112671"/>
                        <a:pt x="14482" y="167694"/>
                      </a:cubicBezTo>
                      <a:cubicBezTo>
                        <a:pt x="14566" y="168710"/>
                        <a:pt x="13805" y="169641"/>
                        <a:pt x="12789" y="169641"/>
                      </a:cubicBezTo>
                      <a:cubicBezTo>
                        <a:pt x="12704" y="169641"/>
                        <a:pt x="12619" y="169641"/>
                        <a:pt x="12619" y="169641"/>
                      </a:cubicBezTo>
                      <a:close/>
                    </a:path>
                  </a:pathLst>
                </a:custGeom>
                <a:solidFill>
                  <a:srgbClr val="F183B4"/>
                </a:solidFill>
                <a:ln w="84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68" name="任意多边形: 形状 50"/>
                <p:cNvSpPr/>
                <p:nvPr/>
              </p:nvSpPr>
              <p:spPr>
                <a:xfrm>
                  <a:off x="5362423" y="4442747"/>
                  <a:ext cx="59497" cy="54635"/>
                </a:xfrm>
                <a:custGeom>
                  <a:avLst/>
                  <a:gdLst>
                    <a:gd name="connsiteX0" fmla="*/ 57599 w 59497"/>
                    <a:gd name="connsiteY0" fmla="*/ 54636 h 54635"/>
                    <a:gd name="connsiteX1" fmla="*/ 56244 w 59497"/>
                    <a:gd name="connsiteY1" fmla="*/ 54044 h 54635"/>
                    <a:gd name="connsiteX2" fmla="*/ 20522 w 59497"/>
                    <a:gd name="connsiteY2" fmla="*/ 20352 h 54635"/>
                    <a:gd name="connsiteX3" fmla="*/ 628 w 59497"/>
                    <a:gd name="connsiteY3" fmla="*/ 3253 h 54635"/>
                    <a:gd name="connsiteX4" fmla="*/ 459 w 59497"/>
                    <a:gd name="connsiteY4" fmla="*/ 628 h 54635"/>
                    <a:gd name="connsiteX5" fmla="*/ 3083 w 59497"/>
                    <a:gd name="connsiteY5" fmla="*/ 459 h 54635"/>
                    <a:gd name="connsiteX6" fmla="*/ 22892 w 59497"/>
                    <a:gd name="connsiteY6" fmla="*/ 17474 h 54635"/>
                    <a:gd name="connsiteX7" fmla="*/ 59038 w 59497"/>
                    <a:gd name="connsiteY7" fmla="*/ 51504 h 54635"/>
                    <a:gd name="connsiteX8" fmla="*/ 58869 w 59497"/>
                    <a:gd name="connsiteY8" fmla="*/ 54128 h 54635"/>
                    <a:gd name="connsiteX9" fmla="*/ 57599 w 59497"/>
                    <a:gd name="connsiteY9" fmla="*/ 54636 h 546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59497" h="54635">
                      <a:moveTo>
                        <a:pt x="57599" y="54636"/>
                      </a:moveTo>
                      <a:cubicBezTo>
                        <a:pt x="57091" y="54636"/>
                        <a:pt x="56583" y="54467"/>
                        <a:pt x="56244" y="54044"/>
                      </a:cubicBezTo>
                      <a:cubicBezTo>
                        <a:pt x="43039" y="39230"/>
                        <a:pt x="32627" y="30426"/>
                        <a:pt x="20522" y="20352"/>
                      </a:cubicBezTo>
                      <a:cubicBezTo>
                        <a:pt x="14427" y="15273"/>
                        <a:pt x="8078" y="10025"/>
                        <a:pt x="628" y="3253"/>
                      </a:cubicBezTo>
                      <a:cubicBezTo>
                        <a:pt x="-133" y="2575"/>
                        <a:pt x="-218" y="1390"/>
                        <a:pt x="459" y="628"/>
                      </a:cubicBezTo>
                      <a:cubicBezTo>
                        <a:pt x="1136" y="-133"/>
                        <a:pt x="2321" y="-218"/>
                        <a:pt x="3083" y="459"/>
                      </a:cubicBezTo>
                      <a:cubicBezTo>
                        <a:pt x="10533" y="7147"/>
                        <a:pt x="16797" y="12395"/>
                        <a:pt x="22892" y="17474"/>
                      </a:cubicBezTo>
                      <a:cubicBezTo>
                        <a:pt x="35082" y="27717"/>
                        <a:pt x="45663" y="36521"/>
                        <a:pt x="59038" y="51504"/>
                      </a:cubicBezTo>
                      <a:cubicBezTo>
                        <a:pt x="59715" y="52266"/>
                        <a:pt x="59630" y="53451"/>
                        <a:pt x="58869" y="54128"/>
                      </a:cubicBezTo>
                      <a:cubicBezTo>
                        <a:pt x="58530" y="54467"/>
                        <a:pt x="58022" y="54636"/>
                        <a:pt x="57599" y="54636"/>
                      </a:cubicBezTo>
                      <a:close/>
                    </a:path>
                  </a:pathLst>
                </a:custGeom>
                <a:solidFill>
                  <a:srgbClr val="F183B4"/>
                </a:solidFill>
                <a:ln w="84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69" name="任意多边形: 形状 51"/>
                <p:cNvSpPr/>
                <p:nvPr/>
              </p:nvSpPr>
              <p:spPr>
                <a:xfrm>
                  <a:off x="5380359" y="4463000"/>
                  <a:ext cx="118655" cy="311361"/>
                </a:xfrm>
                <a:custGeom>
                  <a:avLst/>
                  <a:gdLst>
                    <a:gd name="connsiteX0" fmla="*/ 92400 w 118655"/>
                    <a:gd name="connsiteY0" fmla="*/ 24902 h 311361"/>
                    <a:gd name="connsiteX1" fmla="*/ 69459 w 118655"/>
                    <a:gd name="connsiteY1" fmla="*/ 30319 h 311361"/>
                    <a:gd name="connsiteX2" fmla="*/ 58201 w 118655"/>
                    <a:gd name="connsiteY2" fmla="*/ 19061 h 311361"/>
                    <a:gd name="connsiteX3" fmla="*/ 50921 w 118655"/>
                    <a:gd name="connsiteY3" fmla="*/ 6702 h 311361"/>
                    <a:gd name="connsiteX4" fmla="*/ 47535 w 118655"/>
                    <a:gd name="connsiteY4" fmla="*/ 1707 h 311361"/>
                    <a:gd name="connsiteX5" fmla="*/ 37038 w 118655"/>
                    <a:gd name="connsiteY5" fmla="*/ 1792 h 311361"/>
                    <a:gd name="connsiteX6" fmla="*/ 31874 w 118655"/>
                    <a:gd name="connsiteY6" fmla="*/ 11527 h 311361"/>
                    <a:gd name="connsiteX7" fmla="*/ 27811 w 118655"/>
                    <a:gd name="connsiteY7" fmla="*/ 21262 h 311361"/>
                    <a:gd name="connsiteX8" fmla="*/ 5717 w 118655"/>
                    <a:gd name="connsiteY8" fmla="*/ 19569 h 311361"/>
                    <a:gd name="connsiteX9" fmla="*/ 10458 w 118655"/>
                    <a:gd name="connsiteY9" fmla="*/ 38785 h 311361"/>
                    <a:gd name="connsiteX10" fmla="*/ 57100 w 118655"/>
                    <a:gd name="connsiteY10" fmla="*/ 98294 h 311361"/>
                    <a:gd name="connsiteX11" fmla="*/ 57693 w 118655"/>
                    <a:gd name="connsiteY11" fmla="*/ 142144 h 311361"/>
                    <a:gd name="connsiteX12" fmla="*/ 60740 w 118655"/>
                    <a:gd name="connsiteY12" fmla="*/ 304166 h 311361"/>
                    <a:gd name="connsiteX13" fmla="*/ 68190 w 118655"/>
                    <a:gd name="connsiteY13" fmla="*/ 311361 h 311361"/>
                    <a:gd name="connsiteX14" fmla="*/ 68528 w 118655"/>
                    <a:gd name="connsiteY14" fmla="*/ 311361 h 311361"/>
                    <a:gd name="connsiteX15" fmla="*/ 75639 w 118655"/>
                    <a:gd name="connsiteY15" fmla="*/ 303574 h 311361"/>
                    <a:gd name="connsiteX16" fmla="*/ 72592 w 118655"/>
                    <a:gd name="connsiteY16" fmla="*/ 141974 h 311361"/>
                    <a:gd name="connsiteX17" fmla="*/ 71660 w 118655"/>
                    <a:gd name="connsiteY17" fmla="*/ 81872 h 311361"/>
                    <a:gd name="connsiteX18" fmla="*/ 75385 w 118655"/>
                    <a:gd name="connsiteY18" fmla="*/ 71206 h 311361"/>
                    <a:gd name="connsiteX19" fmla="*/ 97564 w 118655"/>
                    <a:gd name="connsiteY19" fmla="*/ 51567 h 311361"/>
                    <a:gd name="connsiteX20" fmla="*/ 92400 w 118655"/>
                    <a:gd name="connsiteY20" fmla="*/ 24902 h 3113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118655" h="311361">
                      <a:moveTo>
                        <a:pt x="92400" y="24902"/>
                      </a:moveTo>
                      <a:cubicBezTo>
                        <a:pt x="85966" y="29896"/>
                        <a:pt x="77586" y="34383"/>
                        <a:pt x="69459" y="30319"/>
                      </a:cubicBezTo>
                      <a:cubicBezTo>
                        <a:pt x="64634" y="27864"/>
                        <a:pt x="61248" y="23463"/>
                        <a:pt x="58201" y="19061"/>
                      </a:cubicBezTo>
                      <a:cubicBezTo>
                        <a:pt x="55577" y="15082"/>
                        <a:pt x="53122" y="10934"/>
                        <a:pt x="50921" y="6702"/>
                      </a:cubicBezTo>
                      <a:cubicBezTo>
                        <a:pt x="49990" y="4924"/>
                        <a:pt x="49143" y="3062"/>
                        <a:pt x="47535" y="1707"/>
                      </a:cubicBezTo>
                      <a:cubicBezTo>
                        <a:pt x="44657" y="-748"/>
                        <a:pt x="40085" y="-409"/>
                        <a:pt x="37038" y="1792"/>
                      </a:cubicBezTo>
                      <a:cubicBezTo>
                        <a:pt x="33991" y="3993"/>
                        <a:pt x="32298" y="7802"/>
                        <a:pt x="31874" y="11527"/>
                      </a:cubicBezTo>
                      <a:cubicBezTo>
                        <a:pt x="31197" y="17029"/>
                        <a:pt x="29843" y="19907"/>
                        <a:pt x="27811" y="21262"/>
                      </a:cubicBezTo>
                      <a:cubicBezTo>
                        <a:pt x="21716" y="25410"/>
                        <a:pt x="12659" y="17706"/>
                        <a:pt x="5717" y="19569"/>
                      </a:cubicBezTo>
                      <a:cubicBezTo>
                        <a:pt x="-6303" y="22870"/>
                        <a:pt x="3262" y="36330"/>
                        <a:pt x="10458" y="38785"/>
                      </a:cubicBezTo>
                      <a:cubicBezTo>
                        <a:pt x="37715" y="47927"/>
                        <a:pt x="50667" y="71714"/>
                        <a:pt x="57100" y="98294"/>
                      </a:cubicBezTo>
                      <a:cubicBezTo>
                        <a:pt x="57270" y="111584"/>
                        <a:pt x="57524" y="126483"/>
                        <a:pt x="57693" y="142144"/>
                      </a:cubicBezTo>
                      <a:cubicBezTo>
                        <a:pt x="58540" y="204362"/>
                        <a:pt x="59555" y="274792"/>
                        <a:pt x="60740" y="304166"/>
                      </a:cubicBezTo>
                      <a:cubicBezTo>
                        <a:pt x="60910" y="308145"/>
                        <a:pt x="64211" y="311361"/>
                        <a:pt x="68190" y="311361"/>
                      </a:cubicBezTo>
                      <a:cubicBezTo>
                        <a:pt x="68274" y="311361"/>
                        <a:pt x="68359" y="311361"/>
                        <a:pt x="68528" y="311361"/>
                      </a:cubicBezTo>
                      <a:cubicBezTo>
                        <a:pt x="72676" y="311192"/>
                        <a:pt x="75808" y="307722"/>
                        <a:pt x="75639" y="303574"/>
                      </a:cubicBezTo>
                      <a:cubicBezTo>
                        <a:pt x="74454" y="274454"/>
                        <a:pt x="73438" y="200976"/>
                        <a:pt x="72592" y="141974"/>
                      </a:cubicBezTo>
                      <a:cubicBezTo>
                        <a:pt x="72253" y="119457"/>
                        <a:pt x="71999" y="98548"/>
                        <a:pt x="71660" y="81872"/>
                      </a:cubicBezTo>
                      <a:cubicBezTo>
                        <a:pt x="72676" y="78232"/>
                        <a:pt x="73861" y="74677"/>
                        <a:pt x="75385" y="71206"/>
                      </a:cubicBezTo>
                      <a:cubicBezTo>
                        <a:pt x="80803" y="59101"/>
                        <a:pt x="85374" y="56138"/>
                        <a:pt x="97564" y="51567"/>
                      </a:cubicBezTo>
                      <a:cubicBezTo>
                        <a:pt x="130070" y="39462"/>
                        <a:pt x="122367" y="1707"/>
                        <a:pt x="92400" y="24902"/>
                      </a:cubicBezTo>
                      <a:close/>
                    </a:path>
                  </a:pathLst>
                </a:custGeom>
                <a:solidFill>
                  <a:srgbClr val="66BF79"/>
                </a:solidFill>
                <a:ln w="84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70" name="图形 5"/>
              <p:cNvGrpSpPr/>
              <p:nvPr/>
            </p:nvGrpSpPr>
            <p:grpSpPr>
              <a:xfrm rot="0">
                <a:off x="8916" y="6877"/>
                <a:ext cx="453" cy="639"/>
                <a:chOff x="5661604" y="4367036"/>
                <a:chExt cx="287476" cy="405944"/>
              </a:xfrm>
            </p:grpSpPr>
            <p:sp>
              <p:nvSpPr>
                <p:cNvPr id="71" name="任意多边形: 形状 53"/>
                <p:cNvSpPr/>
                <p:nvPr/>
              </p:nvSpPr>
              <p:spPr>
                <a:xfrm>
                  <a:off x="5778990" y="4496920"/>
                  <a:ext cx="37070" cy="276060"/>
                </a:xfrm>
                <a:custGeom>
                  <a:avLst/>
                  <a:gdLst>
                    <a:gd name="connsiteX0" fmla="*/ 25771 w 37070"/>
                    <a:gd name="connsiteY0" fmla="*/ 274988 h 276060"/>
                    <a:gd name="connsiteX1" fmla="*/ 23909 w 37070"/>
                    <a:gd name="connsiteY1" fmla="*/ 275834 h 276060"/>
                    <a:gd name="connsiteX2" fmla="*/ 16290 w 37070"/>
                    <a:gd name="connsiteY2" fmla="*/ 271432 h 276060"/>
                    <a:gd name="connsiteX3" fmla="*/ 25010 w 37070"/>
                    <a:gd name="connsiteY3" fmla="*/ 4103 h 276060"/>
                    <a:gd name="connsiteX4" fmla="*/ 32967 w 37070"/>
                    <a:gd name="connsiteY4" fmla="*/ 379 h 276060"/>
                    <a:gd name="connsiteX5" fmla="*/ 36691 w 37070"/>
                    <a:gd name="connsiteY5" fmla="*/ 8336 h 276060"/>
                    <a:gd name="connsiteX6" fmla="*/ 28311 w 37070"/>
                    <a:gd name="connsiteY6" fmla="*/ 268300 h 276060"/>
                    <a:gd name="connsiteX7" fmla="*/ 25771 w 37070"/>
                    <a:gd name="connsiteY7" fmla="*/ 274988 h 2760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7070" h="276060">
                      <a:moveTo>
                        <a:pt x="25771" y="274988"/>
                      </a:moveTo>
                      <a:cubicBezTo>
                        <a:pt x="25179" y="275326"/>
                        <a:pt x="24586" y="275665"/>
                        <a:pt x="23909" y="275834"/>
                      </a:cubicBezTo>
                      <a:cubicBezTo>
                        <a:pt x="20608" y="276765"/>
                        <a:pt x="17222" y="274733"/>
                        <a:pt x="16290" y="271432"/>
                      </a:cubicBezTo>
                      <a:cubicBezTo>
                        <a:pt x="-8089" y="180686"/>
                        <a:pt x="-5042" y="88247"/>
                        <a:pt x="25010" y="4103"/>
                      </a:cubicBezTo>
                      <a:cubicBezTo>
                        <a:pt x="26110" y="887"/>
                        <a:pt x="29750" y="-806"/>
                        <a:pt x="32967" y="379"/>
                      </a:cubicBezTo>
                      <a:cubicBezTo>
                        <a:pt x="36183" y="1564"/>
                        <a:pt x="37876" y="5119"/>
                        <a:pt x="36691" y="8336"/>
                      </a:cubicBezTo>
                      <a:cubicBezTo>
                        <a:pt x="7487" y="90109"/>
                        <a:pt x="4609" y="179924"/>
                        <a:pt x="28311" y="268300"/>
                      </a:cubicBezTo>
                      <a:cubicBezTo>
                        <a:pt x="28988" y="270839"/>
                        <a:pt x="27888" y="273464"/>
                        <a:pt x="25771" y="274988"/>
                      </a:cubicBezTo>
                      <a:close/>
                    </a:path>
                  </a:pathLst>
                </a:custGeom>
                <a:solidFill>
                  <a:srgbClr val="66BF79"/>
                </a:solidFill>
                <a:ln w="84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72" name="任意多边形: 形状 54"/>
                <p:cNvSpPr/>
                <p:nvPr/>
              </p:nvSpPr>
              <p:spPr>
                <a:xfrm>
                  <a:off x="5661604" y="4367036"/>
                  <a:ext cx="287476" cy="281957"/>
                </a:xfrm>
                <a:custGeom>
                  <a:avLst/>
                  <a:gdLst>
                    <a:gd name="connsiteX0" fmla="*/ 93722 w 287476"/>
                    <a:gd name="connsiteY0" fmla="*/ 92847 h 281957"/>
                    <a:gd name="connsiteX1" fmla="*/ 27948 w 287476"/>
                    <a:gd name="connsiteY1" fmla="*/ 66266 h 281957"/>
                    <a:gd name="connsiteX2" fmla="*/ 6616 w 287476"/>
                    <a:gd name="connsiteY2" fmla="*/ 92762 h 281957"/>
                    <a:gd name="connsiteX3" fmla="*/ 14404 w 287476"/>
                    <a:gd name="connsiteY3" fmla="*/ 126707 h 281957"/>
                    <a:gd name="connsiteX4" fmla="*/ 6108 w 287476"/>
                    <a:gd name="connsiteY4" fmla="*/ 178683 h 281957"/>
                    <a:gd name="connsiteX5" fmla="*/ 59692 w 287476"/>
                    <a:gd name="connsiteY5" fmla="*/ 201454 h 281957"/>
                    <a:gd name="connsiteX6" fmla="*/ 96430 w 287476"/>
                    <a:gd name="connsiteY6" fmla="*/ 177329 h 281957"/>
                    <a:gd name="connsiteX7" fmla="*/ 126905 w 287476"/>
                    <a:gd name="connsiteY7" fmla="*/ 151595 h 281957"/>
                    <a:gd name="connsiteX8" fmla="*/ 115308 w 287476"/>
                    <a:gd name="connsiteY8" fmla="*/ 177498 h 281957"/>
                    <a:gd name="connsiteX9" fmla="*/ 72982 w 287476"/>
                    <a:gd name="connsiteY9" fmla="*/ 219908 h 281957"/>
                    <a:gd name="connsiteX10" fmla="*/ 93976 w 287476"/>
                    <a:gd name="connsiteY10" fmla="*/ 271715 h 281957"/>
                    <a:gd name="connsiteX11" fmla="*/ 125635 w 287476"/>
                    <a:gd name="connsiteY11" fmla="*/ 258086 h 281957"/>
                    <a:gd name="connsiteX12" fmla="*/ 191155 w 287476"/>
                    <a:gd name="connsiteY12" fmla="*/ 265281 h 281957"/>
                    <a:gd name="connsiteX13" fmla="*/ 195642 w 287476"/>
                    <a:gd name="connsiteY13" fmla="*/ 224395 h 281957"/>
                    <a:gd name="connsiteX14" fmla="*/ 192256 w 287476"/>
                    <a:gd name="connsiteY14" fmla="*/ 214152 h 281957"/>
                    <a:gd name="connsiteX15" fmla="*/ 161358 w 287476"/>
                    <a:gd name="connsiteY15" fmla="*/ 157182 h 281957"/>
                    <a:gd name="connsiteX16" fmla="*/ 200890 w 287476"/>
                    <a:gd name="connsiteY16" fmla="*/ 200100 h 281957"/>
                    <a:gd name="connsiteX17" fmla="*/ 228232 w 287476"/>
                    <a:gd name="connsiteY17" fmla="*/ 222448 h 281957"/>
                    <a:gd name="connsiteX18" fmla="*/ 279870 w 287476"/>
                    <a:gd name="connsiteY18" fmla="*/ 197814 h 281957"/>
                    <a:gd name="connsiteX19" fmla="*/ 263701 w 287476"/>
                    <a:gd name="connsiteY19" fmla="*/ 150833 h 281957"/>
                    <a:gd name="connsiteX20" fmla="*/ 285372 w 287476"/>
                    <a:gd name="connsiteY20" fmla="*/ 132040 h 281957"/>
                    <a:gd name="connsiteX21" fmla="*/ 279193 w 287476"/>
                    <a:gd name="connsiteY21" fmla="*/ 95048 h 281957"/>
                    <a:gd name="connsiteX22" fmla="*/ 239237 w 287476"/>
                    <a:gd name="connsiteY22" fmla="*/ 92254 h 281957"/>
                    <a:gd name="connsiteX23" fmla="*/ 203853 w 287476"/>
                    <a:gd name="connsiteY23" fmla="*/ 116634 h 281957"/>
                    <a:gd name="connsiteX24" fmla="*/ 176595 w 287476"/>
                    <a:gd name="connsiteY24" fmla="*/ 124337 h 281957"/>
                    <a:gd name="connsiteX25" fmla="*/ 206223 w 287476"/>
                    <a:gd name="connsiteY25" fmla="*/ 92931 h 281957"/>
                    <a:gd name="connsiteX26" fmla="*/ 238306 w 287476"/>
                    <a:gd name="connsiteY26" fmla="*/ 57378 h 281957"/>
                    <a:gd name="connsiteX27" fmla="*/ 212911 w 287476"/>
                    <a:gd name="connsiteY27" fmla="*/ 16491 h 281957"/>
                    <a:gd name="connsiteX28" fmla="*/ 165083 w 287476"/>
                    <a:gd name="connsiteY28" fmla="*/ 25633 h 281957"/>
                    <a:gd name="connsiteX29" fmla="*/ 138502 w 287476"/>
                    <a:gd name="connsiteY29" fmla="*/ 1593 h 281957"/>
                    <a:gd name="connsiteX30" fmla="*/ 99817 w 287476"/>
                    <a:gd name="connsiteY30" fmla="*/ 12428 h 281957"/>
                    <a:gd name="connsiteX31" fmla="*/ 90420 w 287476"/>
                    <a:gd name="connsiteY31" fmla="*/ 52045 h 281957"/>
                    <a:gd name="connsiteX32" fmla="*/ 112599 w 287476"/>
                    <a:gd name="connsiteY32" fmla="*/ 86582 h 281957"/>
                    <a:gd name="connsiteX33" fmla="*/ 126397 w 287476"/>
                    <a:gd name="connsiteY33" fmla="*/ 116972 h 281957"/>
                    <a:gd name="connsiteX34" fmla="*/ 101425 w 287476"/>
                    <a:gd name="connsiteY34" fmla="*/ 100127 h 281957"/>
                    <a:gd name="connsiteX35" fmla="*/ 93722 w 287476"/>
                    <a:gd name="connsiteY35" fmla="*/ 92847 h 2819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287476" h="281957">
                      <a:moveTo>
                        <a:pt x="93722" y="92847"/>
                      </a:moveTo>
                      <a:cubicBezTo>
                        <a:pt x="76284" y="76763"/>
                        <a:pt x="50719" y="58478"/>
                        <a:pt x="27948" y="66266"/>
                      </a:cubicBezTo>
                      <a:cubicBezTo>
                        <a:pt x="16689" y="70160"/>
                        <a:pt x="8647" y="81080"/>
                        <a:pt x="6616" y="92762"/>
                      </a:cubicBezTo>
                      <a:cubicBezTo>
                        <a:pt x="4584" y="104444"/>
                        <a:pt x="7970" y="116718"/>
                        <a:pt x="14404" y="126707"/>
                      </a:cubicBezTo>
                      <a:cubicBezTo>
                        <a:pt x="-2696" y="138135"/>
                        <a:pt x="-3373" y="162091"/>
                        <a:pt x="6108" y="178683"/>
                      </a:cubicBezTo>
                      <a:cubicBezTo>
                        <a:pt x="16435" y="196798"/>
                        <a:pt x="39545" y="206533"/>
                        <a:pt x="59692" y="201454"/>
                      </a:cubicBezTo>
                      <a:cubicBezTo>
                        <a:pt x="74337" y="197730"/>
                        <a:pt x="85765" y="187571"/>
                        <a:pt x="96430" y="177329"/>
                      </a:cubicBezTo>
                      <a:cubicBezTo>
                        <a:pt x="101594" y="172419"/>
                        <a:pt x="119202" y="149394"/>
                        <a:pt x="126905" y="151595"/>
                      </a:cubicBezTo>
                      <a:cubicBezTo>
                        <a:pt x="135624" y="154050"/>
                        <a:pt x="118186" y="174958"/>
                        <a:pt x="115308" y="177498"/>
                      </a:cubicBezTo>
                      <a:cubicBezTo>
                        <a:pt x="100663" y="190449"/>
                        <a:pt x="82717" y="202470"/>
                        <a:pt x="72982" y="219908"/>
                      </a:cubicBezTo>
                      <a:cubicBezTo>
                        <a:pt x="62739" y="238193"/>
                        <a:pt x="71458" y="267228"/>
                        <a:pt x="93976" y="271715"/>
                      </a:cubicBezTo>
                      <a:cubicBezTo>
                        <a:pt x="105996" y="274085"/>
                        <a:pt x="119117" y="268413"/>
                        <a:pt x="125635" y="258086"/>
                      </a:cubicBezTo>
                      <a:cubicBezTo>
                        <a:pt x="134439" y="286529"/>
                        <a:pt x="175833" y="290338"/>
                        <a:pt x="191155" y="265281"/>
                      </a:cubicBezTo>
                      <a:cubicBezTo>
                        <a:pt x="198520" y="253261"/>
                        <a:pt x="198689" y="238108"/>
                        <a:pt x="195642" y="224395"/>
                      </a:cubicBezTo>
                      <a:cubicBezTo>
                        <a:pt x="194880" y="220924"/>
                        <a:pt x="193864" y="217369"/>
                        <a:pt x="192256" y="214152"/>
                      </a:cubicBezTo>
                      <a:cubicBezTo>
                        <a:pt x="187177" y="203909"/>
                        <a:pt x="152131" y="167763"/>
                        <a:pt x="161358" y="157182"/>
                      </a:cubicBezTo>
                      <a:cubicBezTo>
                        <a:pt x="176172" y="140167"/>
                        <a:pt x="197250" y="193920"/>
                        <a:pt x="200890" y="200100"/>
                      </a:cubicBezTo>
                      <a:cubicBezTo>
                        <a:pt x="207070" y="210427"/>
                        <a:pt x="216889" y="218469"/>
                        <a:pt x="228232" y="222448"/>
                      </a:cubicBezTo>
                      <a:cubicBezTo>
                        <a:pt x="248972" y="229728"/>
                        <a:pt x="271997" y="217792"/>
                        <a:pt x="279870" y="197814"/>
                      </a:cubicBezTo>
                      <a:cubicBezTo>
                        <a:pt x="286642" y="180715"/>
                        <a:pt x="280716" y="157774"/>
                        <a:pt x="263701" y="150833"/>
                      </a:cubicBezTo>
                      <a:cubicBezTo>
                        <a:pt x="273521" y="149140"/>
                        <a:pt x="281732" y="141352"/>
                        <a:pt x="285372" y="132040"/>
                      </a:cubicBezTo>
                      <a:cubicBezTo>
                        <a:pt x="289689" y="121035"/>
                        <a:pt x="287234" y="103767"/>
                        <a:pt x="279193" y="95048"/>
                      </a:cubicBezTo>
                      <a:cubicBezTo>
                        <a:pt x="269458" y="84466"/>
                        <a:pt x="252019" y="85736"/>
                        <a:pt x="239237" y="92254"/>
                      </a:cubicBezTo>
                      <a:cubicBezTo>
                        <a:pt x="226455" y="98857"/>
                        <a:pt x="216297" y="109523"/>
                        <a:pt x="203853" y="116634"/>
                      </a:cubicBezTo>
                      <a:cubicBezTo>
                        <a:pt x="198943" y="119512"/>
                        <a:pt x="182098" y="129162"/>
                        <a:pt x="176595" y="124337"/>
                      </a:cubicBezTo>
                      <a:cubicBezTo>
                        <a:pt x="168553" y="117226"/>
                        <a:pt x="201483" y="95640"/>
                        <a:pt x="206223" y="92931"/>
                      </a:cubicBezTo>
                      <a:cubicBezTo>
                        <a:pt x="221630" y="83958"/>
                        <a:pt x="236613" y="78202"/>
                        <a:pt x="238306" y="57378"/>
                      </a:cubicBezTo>
                      <a:cubicBezTo>
                        <a:pt x="239745" y="40278"/>
                        <a:pt x="228740" y="23094"/>
                        <a:pt x="212911" y="16491"/>
                      </a:cubicBezTo>
                      <a:cubicBezTo>
                        <a:pt x="197081" y="9888"/>
                        <a:pt x="177611" y="13952"/>
                        <a:pt x="165083" y="25633"/>
                      </a:cubicBezTo>
                      <a:cubicBezTo>
                        <a:pt x="157803" y="16153"/>
                        <a:pt x="150523" y="5402"/>
                        <a:pt x="138502" y="1593"/>
                      </a:cubicBezTo>
                      <a:cubicBezTo>
                        <a:pt x="125043" y="-2725"/>
                        <a:pt x="109382" y="2016"/>
                        <a:pt x="99817" y="12428"/>
                      </a:cubicBezTo>
                      <a:cubicBezTo>
                        <a:pt x="90251" y="22840"/>
                        <a:pt x="86865" y="38331"/>
                        <a:pt x="90420" y="52045"/>
                      </a:cubicBezTo>
                      <a:cubicBezTo>
                        <a:pt x="93891" y="65420"/>
                        <a:pt x="103033" y="76509"/>
                        <a:pt x="112599" y="86582"/>
                      </a:cubicBezTo>
                      <a:cubicBezTo>
                        <a:pt x="120556" y="94963"/>
                        <a:pt x="129952" y="104613"/>
                        <a:pt x="126397" y="116972"/>
                      </a:cubicBezTo>
                      <a:cubicBezTo>
                        <a:pt x="115562" y="116888"/>
                        <a:pt x="108366" y="107153"/>
                        <a:pt x="101425" y="100127"/>
                      </a:cubicBezTo>
                      <a:cubicBezTo>
                        <a:pt x="99055" y="97926"/>
                        <a:pt x="96515" y="95386"/>
                        <a:pt x="93722" y="92847"/>
                      </a:cubicBezTo>
                      <a:close/>
                    </a:path>
                  </a:pathLst>
                </a:custGeom>
                <a:solidFill>
                  <a:srgbClr val="81C788"/>
                </a:solidFill>
                <a:ln w="84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73" name="任意多边形: 形状 55"/>
                <p:cNvSpPr/>
                <p:nvPr/>
              </p:nvSpPr>
              <p:spPr>
                <a:xfrm>
                  <a:off x="5734840" y="4428189"/>
                  <a:ext cx="153765" cy="158215"/>
                </a:xfrm>
                <a:custGeom>
                  <a:avLst/>
                  <a:gdLst>
                    <a:gd name="connsiteX0" fmla="*/ 151272 w 153765"/>
                    <a:gd name="connsiteY0" fmla="*/ 86040 h 158215"/>
                    <a:gd name="connsiteX1" fmla="*/ 128585 w 153765"/>
                    <a:gd name="connsiteY1" fmla="*/ 81045 h 158215"/>
                    <a:gd name="connsiteX2" fmla="*/ 78641 w 153765"/>
                    <a:gd name="connsiteY2" fmla="*/ 72072 h 158215"/>
                    <a:gd name="connsiteX3" fmla="*/ 84397 w 153765"/>
                    <a:gd name="connsiteY3" fmla="*/ 32710 h 158215"/>
                    <a:gd name="connsiteX4" fmla="*/ 88376 w 153765"/>
                    <a:gd name="connsiteY4" fmla="*/ 3589 h 158215"/>
                    <a:gd name="connsiteX5" fmla="*/ 85752 w 153765"/>
                    <a:gd name="connsiteY5" fmla="*/ 34 h 158215"/>
                    <a:gd name="connsiteX6" fmla="*/ 82196 w 153765"/>
                    <a:gd name="connsiteY6" fmla="*/ 2658 h 158215"/>
                    <a:gd name="connsiteX7" fmla="*/ 78218 w 153765"/>
                    <a:gd name="connsiteY7" fmla="*/ 31863 h 158215"/>
                    <a:gd name="connsiteX8" fmla="*/ 72461 w 153765"/>
                    <a:gd name="connsiteY8" fmla="*/ 71480 h 158215"/>
                    <a:gd name="connsiteX9" fmla="*/ 3048 w 153765"/>
                    <a:gd name="connsiteY9" fmla="*/ 68348 h 158215"/>
                    <a:gd name="connsiteX10" fmla="*/ 0 w 153765"/>
                    <a:gd name="connsiteY10" fmla="*/ 71480 h 158215"/>
                    <a:gd name="connsiteX11" fmla="*/ 3132 w 153765"/>
                    <a:gd name="connsiteY11" fmla="*/ 74527 h 158215"/>
                    <a:gd name="connsiteX12" fmla="*/ 71361 w 153765"/>
                    <a:gd name="connsiteY12" fmla="*/ 77575 h 158215"/>
                    <a:gd name="connsiteX13" fmla="*/ 65266 w 153765"/>
                    <a:gd name="connsiteY13" fmla="*/ 113636 h 158215"/>
                    <a:gd name="connsiteX14" fmla="*/ 58325 w 153765"/>
                    <a:gd name="connsiteY14" fmla="*/ 154607 h 158215"/>
                    <a:gd name="connsiteX15" fmla="*/ 60864 w 153765"/>
                    <a:gd name="connsiteY15" fmla="*/ 158163 h 158215"/>
                    <a:gd name="connsiteX16" fmla="*/ 63150 w 153765"/>
                    <a:gd name="connsiteY16" fmla="*/ 157655 h 158215"/>
                    <a:gd name="connsiteX17" fmla="*/ 64504 w 153765"/>
                    <a:gd name="connsiteY17" fmla="*/ 155623 h 158215"/>
                    <a:gd name="connsiteX18" fmla="*/ 71446 w 153765"/>
                    <a:gd name="connsiteY18" fmla="*/ 114652 h 158215"/>
                    <a:gd name="connsiteX19" fmla="*/ 77625 w 153765"/>
                    <a:gd name="connsiteY19" fmla="*/ 78083 h 158215"/>
                    <a:gd name="connsiteX20" fmla="*/ 127316 w 153765"/>
                    <a:gd name="connsiteY20" fmla="*/ 86971 h 158215"/>
                    <a:gd name="connsiteX21" fmla="*/ 150087 w 153765"/>
                    <a:gd name="connsiteY21" fmla="*/ 91965 h 158215"/>
                    <a:gd name="connsiteX22" fmla="*/ 152457 w 153765"/>
                    <a:gd name="connsiteY22" fmla="*/ 91458 h 158215"/>
                    <a:gd name="connsiteX23" fmla="*/ 153727 w 153765"/>
                    <a:gd name="connsiteY23" fmla="*/ 89510 h 158215"/>
                    <a:gd name="connsiteX24" fmla="*/ 151272 w 153765"/>
                    <a:gd name="connsiteY24" fmla="*/ 86040 h 1582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153765" h="158215">
                      <a:moveTo>
                        <a:pt x="151272" y="86040"/>
                      </a:moveTo>
                      <a:cubicBezTo>
                        <a:pt x="143399" y="84432"/>
                        <a:pt x="135865" y="82738"/>
                        <a:pt x="128585" y="81045"/>
                      </a:cubicBezTo>
                      <a:cubicBezTo>
                        <a:pt x="109624" y="76813"/>
                        <a:pt x="93116" y="73173"/>
                        <a:pt x="78641" y="72072"/>
                      </a:cubicBezTo>
                      <a:cubicBezTo>
                        <a:pt x="80757" y="60137"/>
                        <a:pt x="82535" y="46762"/>
                        <a:pt x="84397" y="32710"/>
                      </a:cubicBezTo>
                      <a:cubicBezTo>
                        <a:pt x="85667" y="22890"/>
                        <a:pt x="86937" y="13070"/>
                        <a:pt x="88376" y="3589"/>
                      </a:cubicBezTo>
                      <a:cubicBezTo>
                        <a:pt x="88630" y="1897"/>
                        <a:pt x="87445" y="288"/>
                        <a:pt x="85752" y="34"/>
                      </a:cubicBezTo>
                      <a:cubicBezTo>
                        <a:pt x="84059" y="-220"/>
                        <a:pt x="82450" y="965"/>
                        <a:pt x="82196" y="2658"/>
                      </a:cubicBezTo>
                      <a:cubicBezTo>
                        <a:pt x="80757" y="12139"/>
                        <a:pt x="79488" y="22044"/>
                        <a:pt x="78218" y="31863"/>
                      </a:cubicBezTo>
                      <a:cubicBezTo>
                        <a:pt x="76355" y="46085"/>
                        <a:pt x="74578" y="59544"/>
                        <a:pt x="72461" y="71480"/>
                      </a:cubicBezTo>
                      <a:cubicBezTo>
                        <a:pt x="47659" y="69279"/>
                        <a:pt x="23110" y="68178"/>
                        <a:pt x="3048" y="68348"/>
                      </a:cubicBezTo>
                      <a:cubicBezTo>
                        <a:pt x="1354" y="68348"/>
                        <a:pt x="0" y="69787"/>
                        <a:pt x="0" y="71480"/>
                      </a:cubicBezTo>
                      <a:cubicBezTo>
                        <a:pt x="0" y="73173"/>
                        <a:pt x="1439" y="74612"/>
                        <a:pt x="3132" y="74527"/>
                      </a:cubicBezTo>
                      <a:cubicBezTo>
                        <a:pt x="22856" y="74273"/>
                        <a:pt x="46982" y="75374"/>
                        <a:pt x="71361" y="77575"/>
                      </a:cubicBezTo>
                      <a:cubicBezTo>
                        <a:pt x="69499" y="88664"/>
                        <a:pt x="67382" y="101108"/>
                        <a:pt x="65266" y="113636"/>
                      </a:cubicBezTo>
                      <a:cubicBezTo>
                        <a:pt x="62896" y="127942"/>
                        <a:pt x="60441" y="142333"/>
                        <a:pt x="58325" y="154607"/>
                      </a:cubicBezTo>
                      <a:cubicBezTo>
                        <a:pt x="58071" y="156300"/>
                        <a:pt x="59171" y="157909"/>
                        <a:pt x="60864" y="158163"/>
                      </a:cubicBezTo>
                      <a:cubicBezTo>
                        <a:pt x="61711" y="158332"/>
                        <a:pt x="62473" y="158078"/>
                        <a:pt x="63150" y="157655"/>
                      </a:cubicBezTo>
                      <a:cubicBezTo>
                        <a:pt x="63827" y="157231"/>
                        <a:pt x="64335" y="156470"/>
                        <a:pt x="64504" y="155623"/>
                      </a:cubicBezTo>
                      <a:cubicBezTo>
                        <a:pt x="66621" y="143264"/>
                        <a:pt x="68991" y="128958"/>
                        <a:pt x="71446" y="114652"/>
                      </a:cubicBezTo>
                      <a:cubicBezTo>
                        <a:pt x="73562" y="101954"/>
                        <a:pt x="75678" y="89341"/>
                        <a:pt x="77625" y="78083"/>
                      </a:cubicBezTo>
                      <a:cubicBezTo>
                        <a:pt x="91847" y="79014"/>
                        <a:pt x="108269" y="82654"/>
                        <a:pt x="127316" y="86971"/>
                      </a:cubicBezTo>
                      <a:cubicBezTo>
                        <a:pt x="134595" y="88579"/>
                        <a:pt x="142214" y="90357"/>
                        <a:pt x="150087" y="91965"/>
                      </a:cubicBezTo>
                      <a:cubicBezTo>
                        <a:pt x="150933" y="92135"/>
                        <a:pt x="151780" y="91965"/>
                        <a:pt x="152457" y="91458"/>
                      </a:cubicBezTo>
                      <a:cubicBezTo>
                        <a:pt x="153134" y="91034"/>
                        <a:pt x="153558" y="90357"/>
                        <a:pt x="153727" y="89510"/>
                      </a:cubicBezTo>
                      <a:cubicBezTo>
                        <a:pt x="153981" y="87987"/>
                        <a:pt x="152965" y="86378"/>
                        <a:pt x="151272" y="86040"/>
                      </a:cubicBezTo>
                      <a:close/>
                    </a:path>
                  </a:pathLst>
                </a:custGeom>
                <a:solidFill>
                  <a:srgbClr val="66BF79"/>
                </a:solidFill>
                <a:ln w="84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74" name="图形 5"/>
              <p:cNvGrpSpPr/>
              <p:nvPr/>
            </p:nvGrpSpPr>
            <p:grpSpPr>
              <a:xfrm rot="0">
                <a:off x="9615" y="6797"/>
                <a:ext cx="435" cy="721"/>
                <a:chOff x="6105218" y="4316350"/>
                <a:chExt cx="276035" cy="458012"/>
              </a:xfrm>
            </p:grpSpPr>
            <p:sp>
              <p:nvSpPr>
                <p:cNvPr id="75" name="任意多边形: 形状 57"/>
                <p:cNvSpPr/>
                <p:nvPr/>
              </p:nvSpPr>
              <p:spPr>
                <a:xfrm>
                  <a:off x="6182546" y="4316350"/>
                  <a:ext cx="94319" cy="212523"/>
                </a:xfrm>
                <a:custGeom>
                  <a:avLst/>
                  <a:gdLst>
                    <a:gd name="connsiteX0" fmla="*/ 15674 w 94319"/>
                    <a:gd name="connsiteY0" fmla="*/ 137184 h 212523"/>
                    <a:gd name="connsiteX1" fmla="*/ 9325 w 94319"/>
                    <a:gd name="connsiteY1" fmla="*/ 124825 h 212523"/>
                    <a:gd name="connsiteX2" fmla="*/ 9664 w 94319"/>
                    <a:gd name="connsiteY2" fmla="*/ 32301 h 212523"/>
                    <a:gd name="connsiteX3" fmla="*/ 26002 w 94319"/>
                    <a:gd name="connsiteY3" fmla="*/ 7752 h 212523"/>
                    <a:gd name="connsiteX4" fmla="*/ 53767 w 94319"/>
                    <a:gd name="connsiteY4" fmla="*/ 1234 h 212523"/>
                    <a:gd name="connsiteX5" fmla="*/ 70359 w 94319"/>
                    <a:gd name="connsiteY5" fmla="*/ 14271 h 212523"/>
                    <a:gd name="connsiteX6" fmla="*/ 53767 w 94319"/>
                    <a:gd name="connsiteY6" fmla="*/ 212524 h 212523"/>
                    <a:gd name="connsiteX7" fmla="*/ 15674 w 94319"/>
                    <a:gd name="connsiteY7" fmla="*/ 137184 h 2125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94319" h="212523">
                      <a:moveTo>
                        <a:pt x="15674" y="137184"/>
                      </a:moveTo>
                      <a:cubicBezTo>
                        <a:pt x="12458" y="131174"/>
                        <a:pt x="10172" y="126687"/>
                        <a:pt x="9325" y="124825"/>
                      </a:cubicBezTo>
                      <a:cubicBezTo>
                        <a:pt x="-3457" y="95112"/>
                        <a:pt x="-2864" y="62945"/>
                        <a:pt x="9664" y="32301"/>
                      </a:cubicBezTo>
                      <a:cubicBezTo>
                        <a:pt x="13389" y="23074"/>
                        <a:pt x="18383" y="14101"/>
                        <a:pt x="26002" y="7752"/>
                      </a:cubicBezTo>
                      <a:cubicBezTo>
                        <a:pt x="33620" y="1403"/>
                        <a:pt x="44371" y="-1983"/>
                        <a:pt x="53767" y="1234"/>
                      </a:cubicBezTo>
                      <a:cubicBezTo>
                        <a:pt x="60539" y="3520"/>
                        <a:pt x="65873" y="8768"/>
                        <a:pt x="70359" y="14271"/>
                      </a:cubicBezTo>
                      <a:cubicBezTo>
                        <a:pt x="117256" y="71579"/>
                        <a:pt x="86358" y="156146"/>
                        <a:pt x="53767" y="212524"/>
                      </a:cubicBezTo>
                      <a:cubicBezTo>
                        <a:pt x="55206" y="209984"/>
                        <a:pt x="28457" y="161310"/>
                        <a:pt x="15674" y="137184"/>
                      </a:cubicBezTo>
                      <a:close/>
                    </a:path>
                  </a:pathLst>
                </a:custGeom>
                <a:solidFill>
                  <a:srgbClr val="6F7CBB"/>
                </a:solidFill>
                <a:ln w="84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76" name="任意多边形: 形状 58"/>
                <p:cNvSpPr/>
                <p:nvPr/>
              </p:nvSpPr>
              <p:spPr>
                <a:xfrm>
                  <a:off x="6236483" y="4327698"/>
                  <a:ext cx="113915" cy="197958"/>
                </a:xfrm>
                <a:custGeom>
                  <a:avLst/>
                  <a:gdLst>
                    <a:gd name="connsiteX0" fmla="*/ 29458 w 113915"/>
                    <a:gd name="connsiteY0" fmla="*/ 40592 h 197958"/>
                    <a:gd name="connsiteX1" fmla="*/ 55616 w 113915"/>
                    <a:gd name="connsiteY1" fmla="*/ 8763 h 197958"/>
                    <a:gd name="connsiteX2" fmla="*/ 94132 w 113915"/>
                    <a:gd name="connsiteY2" fmla="*/ 3430 h 197958"/>
                    <a:gd name="connsiteX3" fmla="*/ 110470 w 113915"/>
                    <a:gd name="connsiteY3" fmla="*/ 24170 h 197958"/>
                    <a:gd name="connsiteX4" fmla="*/ 62134 w 113915"/>
                    <a:gd name="connsiteY4" fmla="*/ 136164 h 197958"/>
                    <a:gd name="connsiteX5" fmla="*/ 0 w 113915"/>
                    <a:gd name="connsiteY5" fmla="*/ 197959 h 197958"/>
                    <a:gd name="connsiteX6" fmla="*/ 29458 w 113915"/>
                    <a:gd name="connsiteY6" fmla="*/ 40592 h 1979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13915" h="197958">
                      <a:moveTo>
                        <a:pt x="29458" y="40592"/>
                      </a:moveTo>
                      <a:cubicBezTo>
                        <a:pt x="36485" y="27894"/>
                        <a:pt x="45035" y="16975"/>
                        <a:pt x="55616" y="8763"/>
                      </a:cubicBezTo>
                      <a:cubicBezTo>
                        <a:pt x="66451" y="383"/>
                        <a:pt x="82112" y="-3172"/>
                        <a:pt x="94132" y="3430"/>
                      </a:cubicBezTo>
                      <a:cubicBezTo>
                        <a:pt x="102005" y="7747"/>
                        <a:pt x="107422" y="15705"/>
                        <a:pt x="110470" y="24170"/>
                      </a:cubicBezTo>
                      <a:cubicBezTo>
                        <a:pt x="125453" y="65480"/>
                        <a:pt x="88291" y="108652"/>
                        <a:pt x="62134" y="136164"/>
                      </a:cubicBezTo>
                      <a:cubicBezTo>
                        <a:pt x="41987" y="157326"/>
                        <a:pt x="21332" y="177981"/>
                        <a:pt x="0" y="197959"/>
                      </a:cubicBezTo>
                      <a:cubicBezTo>
                        <a:pt x="0" y="154194"/>
                        <a:pt x="4402" y="86135"/>
                        <a:pt x="29458" y="40592"/>
                      </a:cubicBezTo>
                      <a:close/>
                    </a:path>
                  </a:pathLst>
                </a:custGeom>
                <a:solidFill>
                  <a:srgbClr val="F183B4"/>
                </a:solidFill>
                <a:ln w="84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77" name="任意多边形: 形状 59"/>
                <p:cNvSpPr/>
                <p:nvPr/>
              </p:nvSpPr>
              <p:spPr>
                <a:xfrm>
                  <a:off x="6137662" y="4336038"/>
                  <a:ext cx="108471" cy="196729"/>
                </a:xfrm>
                <a:custGeom>
                  <a:avLst/>
                  <a:gdLst>
                    <a:gd name="connsiteX0" fmla="*/ 58866 w 108471"/>
                    <a:gd name="connsiteY0" fmla="*/ 147632 h 196729"/>
                    <a:gd name="connsiteX1" fmla="*/ 2573 w 108471"/>
                    <a:gd name="connsiteY1" fmla="*/ 20909 h 196729"/>
                    <a:gd name="connsiteX2" fmla="*/ 15525 w 108471"/>
                    <a:gd name="connsiteY2" fmla="*/ 1523 h 196729"/>
                    <a:gd name="connsiteX3" fmla="*/ 45576 w 108471"/>
                    <a:gd name="connsiteY3" fmla="*/ 12020 h 196729"/>
                    <a:gd name="connsiteX4" fmla="*/ 85785 w 108471"/>
                    <a:gd name="connsiteY4" fmla="*/ 94048 h 196729"/>
                    <a:gd name="connsiteX5" fmla="*/ 97467 w 108471"/>
                    <a:gd name="connsiteY5" fmla="*/ 149071 h 196729"/>
                    <a:gd name="connsiteX6" fmla="*/ 108472 w 108471"/>
                    <a:gd name="connsiteY6" fmla="*/ 196730 h 196729"/>
                    <a:gd name="connsiteX7" fmla="*/ 58866 w 108471"/>
                    <a:gd name="connsiteY7" fmla="*/ 147632 h 1967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08471" h="196729">
                      <a:moveTo>
                        <a:pt x="58866" y="147632"/>
                      </a:moveTo>
                      <a:cubicBezTo>
                        <a:pt x="23059" y="111570"/>
                        <a:pt x="-9532" y="70176"/>
                        <a:pt x="2573" y="20909"/>
                      </a:cubicBezTo>
                      <a:cubicBezTo>
                        <a:pt x="4520" y="13036"/>
                        <a:pt x="8245" y="4825"/>
                        <a:pt x="15525" y="1523"/>
                      </a:cubicBezTo>
                      <a:cubicBezTo>
                        <a:pt x="25852" y="-3217"/>
                        <a:pt x="37703" y="3894"/>
                        <a:pt x="45576" y="12020"/>
                      </a:cubicBezTo>
                      <a:cubicBezTo>
                        <a:pt x="66231" y="33437"/>
                        <a:pt x="78336" y="65858"/>
                        <a:pt x="85785" y="94048"/>
                      </a:cubicBezTo>
                      <a:cubicBezTo>
                        <a:pt x="90526" y="111994"/>
                        <a:pt x="92896" y="130871"/>
                        <a:pt x="97467" y="149071"/>
                      </a:cubicBezTo>
                      <a:cubicBezTo>
                        <a:pt x="100091" y="159314"/>
                        <a:pt x="101784" y="189449"/>
                        <a:pt x="108472" y="196730"/>
                      </a:cubicBezTo>
                      <a:cubicBezTo>
                        <a:pt x="94335" y="181323"/>
                        <a:pt x="76220" y="165070"/>
                        <a:pt x="58866" y="147632"/>
                      </a:cubicBezTo>
                      <a:close/>
                    </a:path>
                  </a:pathLst>
                </a:custGeom>
                <a:solidFill>
                  <a:srgbClr val="F183B4"/>
                </a:solidFill>
                <a:ln w="84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78" name="任意多边形: 形状 60"/>
                <p:cNvSpPr/>
                <p:nvPr/>
              </p:nvSpPr>
              <p:spPr>
                <a:xfrm>
                  <a:off x="6237499" y="4382335"/>
                  <a:ext cx="143755" cy="148908"/>
                </a:xfrm>
                <a:custGeom>
                  <a:avLst/>
                  <a:gdLst>
                    <a:gd name="connsiteX0" fmla="*/ 65436 w 143755"/>
                    <a:gd name="connsiteY0" fmla="*/ 49528 h 148908"/>
                    <a:gd name="connsiteX1" fmla="*/ 118681 w 143755"/>
                    <a:gd name="connsiteY1" fmla="*/ 2716 h 148908"/>
                    <a:gd name="connsiteX2" fmla="*/ 133326 w 143755"/>
                    <a:gd name="connsiteY2" fmla="*/ 515 h 148908"/>
                    <a:gd name="connsiteX3" fmla="*/ 143568 w 143755"/>
                    <a:gd name="connsiteY3" fmla="*/ 19477 h 148908"/>
                    <a:gd name="connsiteX4" fmla="*/ 132818 w 143755"/>
                    <a:gd name="connsiteY4" fmla="*/ 39962 h 148908"/>
                    <a:gd name="connsiteX5" fmla="*/ 0 w 143755"/>
                    <a:gd name="connsiteY5" fmla="*/ 148908 h 148908"/>
                    <a:gd name="connsiteX6" fmla="*/ 65436 w 143755"/>
                    <a:gd name="connsiteY6" fmla="*/ 49528 h 1489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43755" h="148908">
                      <a:moveTo>
                        <a:pt x="65436" y="49528"/>
                      </a:moveTo>
                      <a:cubicBezTo>
                        <a:pt x="80080" y="30650"/>
                        <a:pt x="96756" y="12196"/>
                        <a:pt x="118681" y="2716"/>
                      </a:cubicBezTo>
                      <a:cubicBezTo>
                        <a:pt x="123337" y="684"/>
                        <a:pt x="128501" y="-840"/>
                        <a:pt x="133326" y="515"/>
                      </a:cubicBezTo>
                      <a:cubicBezTo>
                        <a:pt x="140860" y="2716"/>
                        <a:pt x="144669" y="11689"/>
                        <a:pt x="143568" y="19477"/>
                      </a:cubicBezTo>
                      <a:cubicBezTo>
                        <a:pt x="142468" y="27180"/>
                        <a:pt x="137728" y="33867"/>
                        <a:pt x="132818" y="39962"/>
                      </a:cubicBezTo>
                      <a:cubicBezTo>
                        <a:pt x="96164" y="85758"/>
                        <a:pt x="47405" y="115048"/>
                        <a:pt x="0" y="148908"/>
                      </a:cubicBezTo>
                      <a:cubicBezTo>
                        <a:pt x="19893" y="114625"/>
                        <a:pt x="41056" y="80849"/>
                        <a:pt x="65436" y="49528"/>
                      </a:cubicBezTo>
                      <a:close/>
                    </a:path>
                  </a:pathLst>
                </a:custGeom>
                <a:solidFill>
                  <a:srgbClr val="6F7CBB"/>
                </a:solidFill>
                <a:ln w="84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79" name="任意多边形: 形状 61"/>
                <p:cNvSpPr/>
                <p:nvPr/>
              </p:nvSpPr>
              <p:spPr>
                <a:xfrm>
                  <a:off x="6105218" y="4375989"/>
                  <a:ext cx="139645" cy="153561"/>
                </a:xfrm>
                <a:custGeom>
                  <a:avLst/>
                  <a:gdLst>
                    <a:gd name="connsiteX0" fmla="*/ 52709 w 139645"/>
                    <a:gd name="connsiteY0" fmla="*/ 16342 h 153561"/>
                    <a:gd name="connsiteX1" fmla="*/ 41958 w 139645"/>
                    <a:gd name="connsiteY1" fmla="*/ 6184 h 153561"/>
                    <a:gd name="connsiteX2" fmla="*/ 1918 w 139645"/>
                    <a:gd name="connsiteY2" fmla="*/ 36489 h 153561"/>
                    <a:gd name="connsiteX3" fmla="*/ 49915 w 139645"/>
                    <a:gd name="connsiteY3" fmla="*/ 92528 h 153561"/>
                    <a:gd name="connsiteX4" fmla="*/ 139645 w 139645"/>
                    <a:gd name="connsiteY4" fmla="*/ 153561 h 153561"/>
                    <a:gd name="connsiteX5" fmla="*/ 60920 w 139645"/>
                    <a:gd name="connsiteY5" fmla="*/ 27008 h 153561"/>
                    <a:gd name="connsiteX6" fmla="*/ 52709 w 139645"/>
                    <a:gd name="connsiteY6" fmla="*/ 16342 h 1535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39645" h="153561">
                      <a:moveTo>
                        <a:pt x="52709" y="16342"/>
                      </a:moveTo>
                      <a:cubicBezTo>
                        <a:pt x="49492" y="12532"/>
                        <a:pt x="46021" y="9062"/>
                        <a:pt x="41958" y="6184"/>
                      </a:cubicBezTo>
                      <a:cubicBezTo>
                        <a:pt x="18509" y="-10577"/>
                        <a:pt x="-7309" y="9146"/>
                        <a:pt x="1918" y="36489"/>
                      </a:cubicBezTo>
                      <a:cubicBezTo>
                        <a:pt x="9367" y="58583"/>
                        <a:pt x="31038" y="80084"/>
                        <a:pt x="49915" y="92528"/>
                      </a:cubicBezTo>
                      <a:cubicBezTo>
                        <a:pt x="80136" y="112421"/>
                        <a:pt x="110017" y="132822"/>
                        <a:pt x="139645" y="153561"/>
                      </a:cubicBezTo>
                      <a:cubicBezTo>
                        <a:pt x="116451" y="109543"/>
                        <a:pt x="90124" y="67217"/>
                        <a:pt x="60920" y="27008"/>
                      </a:cubicBezTo>
                      <a:cubicBezTo>
                        <a:pt x="58296" y="23453"/>
                        <a:pt x="55587" y="19728"/>
                        <a:pt x="52709" y="16342"/>
                      </a:cubicBezTo>
                      <a:close/>
                    </a:path>
                  </a:pathLst>
                </a:custGeom>
                <a:solidFill>
                  <a:srgbClr val="6F7CBB"/>
                </a:solidFill>
                <a:ln w="84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80" name="任意多边形: 形状 62"/>
                <p:cNvSpPr/>
                <p:nvPr/>
              </p:nvSpPr>
              <p:spPr>
                <a:xfrm>
                  <a:off x="6243190" y="4408370"/>
                  <a:ext cx="50476" cy="107128"/>
                </a:xfrm>
                <a:custGeom>
                  <a:avLst/>
                  <a:gdLst>
                    <a:gd name="connsiteX0" fmla="*/ 1842 w 50476"/>
                    <a:gd name="connsiteY0" fmla="*/ 107128 h 107128"/>
                    <a:gd name="connsiteX1" fmla="*/ 1334 w 50476"/>
                    <a:gd name="connsiteY1" fmla="*/ 107043 h 107128"/>
                    <a:gd name="connsiteX2" fmla="*/ 65 w 50476"/>
                    <a:gd name="connsiteY2" fmla="*/ 104758 h 107128"/>
                    <a:gd name="connsiteX3" fmla="*/ 47046 w 50476"/>
                    <a:gd name="connsiteY3" fmla="*/ 891 h 107128"/>
                    <a:gd name="connsiteX4" fmla="*/ 49586 w 50476"/>
                    <a:gd name="connsiteY4" fmla="*/ 298 h 107128"/>
                    <a:gd name="connsiteX5" fmla="*/ 50178 w 50476"/>
                    <a:gd name="connsiteY5" fmla="*/ 2838 h 107128"/>
                    <a:gd name="connsiteX6" fmla="*/ 3535 w 50476"/>
                    <a:gd name="connsiteY6" fmla="*/ 105858 h 107128"/>
                    <a:gd name="connsiteX7" fmla="*/ 1842 w 50476"/>
                    <a:gd name="connsiteY7" fmla="*/ 107128 h 1071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0476" h="107128">
                      <a:moveTo>
                        <a:pt x="1842" y="107128"/>
                      </a:moveTo>
                      <a:cubicBezTo>
                        <a:pt x="1673" y="107128"/>
                        <a:pt x="1504" y="107128"/>
                        <a:pt x="1334" y="107043"/>
                      </a:cubicBezTo>
                      <a:cubicBezTo>
                        <a:pt x="319" y="106705"/>
                        <a:pt x="-189" y="105689"/>
                        <a:pt x="65" y="104758"/>
                      </a:cubicBezTo>
                      <a:cubicBezTo>
                        <a:pt x="14456" y="57268"/>
                        <a:pt x="21735" y="42708"/>
                        <a:pt x="47046" y="891"/>
                      </a:cubicBezTo>
                      <a:cubicBezTo>
                        <a:pt x="47554" y="44"/>
                        <a:pt x="48739" y="-294"/>
                        <a:pt x="49586" y="298"/>
                      </a:cubicBezTo>
                      <a:cubicBezTo>
                        <a:pt x="50432" y="806"/>
                        <a:pt x="50771" y="1991"/>
                        <a:pt x="50178" y="2838"/>
                      </a:cubicBezTo>
                      <a:cubicBezTo>
                        <a:pt x="25121" y="44317"/>
                        <a:pt x="17842" y="58792"/>
                        <a:pt x="3535" y="105858"/>
                      </a:cubicBezTo>
                      <a:cubicBezTo>
                        <a:pt x="3366" y="106535"/>
                        <a:pt x="2604" y="107128"/>
                        <a:pt x="1842" y="107128"/>
                      </a:cubicBezTo>
                      <a:close/>
                    </a:path>
                  </a:pathLst>
                </a:custGeom>
                <a:solidFill>
                  <a:srgbClr val="6F7CBB"/>
                </a:solidFill>
                <a:ln w="84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81" name="任意多边形: 形状 63"/>
                <p:cNvSpPr/>
                <p:nvPr/>
              </p:nvSpPr>
              <p:spPr>
                <a:xfrm>
                  <a:off x="6169275" y="4375490"/>
                  <a:ext cx="74314" cy="144918"/>
                </a:xfrm>
                <a:custGeom>
                  <a:avLst/>
                  <a:gdLst>
                    <a:gd name="connsiteX0" fmla="*/ 72457 w 74314"/>
                    <a:gd name="connsiteY0" fmla="*/ 144918 h 144918"/>
                    <a:gd name="connsiteX1" fmla="*/ 70764 w 74314"/>
                    <a:gd name="connsiteY1" fmla="*/ 143818 h 144918"/>
                    <a:gd name="connsiteX2" fmla="*/ 36311 w 74314"/>
                    <a:gd name="connsiteY2" fmla="*/ 75166 h 144918"/>
                    <a:gd name="connsiteX3" fmla="*/ 164 w 74314"/>
                    <a:gd name="connsiteY3" fmla="*/ 2619 h 144918"/>
                    <a:gd name="connsiteX4" fmla="*/ 1096 w 74314"/>
                    <a:gd name="connsiteY4" fmla="*/ 164 h 144918"/>
                    <a:gd name="connsiteX5" fmla="*/ 3550 w 74314"/>
                    <a:gd name="connsiteY5" fmla="*/ 1096 h 144918"/>
                    <a:gd name="connsiteX6" fmla="*/ 39612 w 74314"/>
                    <a:gd name="connsiteY6" fmla="*/ 73388 h 144918"/>
                    <a:gd name="connsiteX7" fmla="*/ 74150 w 74314"/>
                    <a:gd name="connsiteY7" fmla="*/ 142294 h 144918"/>
                    <a:gd name="connsiteX8" fmla="*/ 73218 w 74314"/>
                    <a:gd name="connsiteY8" fmla="*/ 144749 h 144918"/>
                    <a:gd name="connsiteX9" fmla="*/ 72457 w 74314"/>
                    <a:gd name="connsiteY9" fmla="*/ 144918 h 1449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74314" h="144918">
                      <a:moveTo>
                        <a:pt x="72457" y="144918"/>
                      </a:moveTo>
                      <a:cubicBezTo>
                        <a:pt x="71780" y="144918"/>
                        <a:pt x="71102" y="144495"/>
                        <a:pt x="70764" y="143818"/>
                      </a:cubicBezTo>
                      <a:cubicBezTo>
                        <a:pt x="59505" y="118592"/>
                        <a:pt x="47738" y="96498"/>
                        <a:pt x="36311" y="75166"/>
                      </a:cubicBezTo>
                      <a:cubicBezTo>
                        <a:pt x="24290" y="52733"/>
                        <a:pt x="11931" y="29538"/>
                        <a:pt x="164" y="2619"/>
                      </a:cubicBezTo>
                      <a:cubicBezTo>
                        <a:pt x="-259" y="1688"/>
                        <a:pt x="164" y="588"/>
                        <a:pt x="1096" y="164"/>
                      </a:cubicBezTo>
                      <a:cubicBezTo>
                        <a:pt x="2027" y="-259"/>
                        <a:pt x="3127" y="164"/>
                        <a:pt x="3550" y="1096"/>
                      </a:cubicBezTo>
                      <a:cubicBezTo>
                        <a:pt x="15232" y="27930"/>
                        <a:pt x="27592" y="51040"/>
                        <a:pt x="39612" y="73388"/>
                      </a:cubicBezTo>
                      <a:cubicBezTo>
                        <a:pt x="51040" y="94805"/>
                        <a:pt x="62891" y="116983"/>
                        <a:pt x="74150" y="142294"/>
                      </a:cubicBezTo>
                      <a:cubicBezTo>
                        <a:pt x="74573" y="143225"/>
                        <a:pt x="74150" y="144325"/>
                        <a:pt x="73218" y="144749"/>
                      </a:cubicBezTo>
                      <a:cubicBezTo>
                        <a:pt x="72965" y="144834"/>
                        <a:pt x="72711" y="144918"/>
                        <a:pt x="72457" y="144918"/>
                      </a:cubicBezTo>
                      <a:close/>
                    </a:path>
                  </a:pathLst>
                </a:custGeom>
                <a:solidFill>
                  <a:srgbClr val="6F7CBB"/>
                </a:solidFill>
                <a:ln w="84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82" name="任意多边形: 形状 64"/>
                <p:cNvSpPr/>
                <p:nvPr/>
              </p:nvSpPr>
              <p:spPr>
                <a:xfrm>
                  <a:off x="6261602" y="4450846"/>
                  <a:ext cx="53501" cy="54917"/>
                </a:xfrm>
                <a:custGeom>
                  <a:avLst/>
                  <a:gdLst>
                    <a:gd name="connsiteX0" fmla="*/ 1885 w 53501"/>
                    <a:gd name="connsiteY0" fmla="*/ 54918 h 54917"/>
                    <a:gd name="connsiteX1" fmla="*/ 616 w 53501"/>
                    <a:gd name="connsiteY1" fmla="*/ 54410 h 54917"/>
                    <a:gd name="connsiteX2" fmla="*/ 531 w 53501"/>
                    <a:gd name="connsiteY2" fmla="*/ 51785 h 54917"/>
                    <a:gd name="connsiteX3" fmla="*/ 35576 w 53501"/>
                    <a:gd name="connsiteY3" fmla="*/ 15216 h 54917"/>
                    <a:gd name="connsiteX4" fmla="*/ 50306 w 53501"/>
                    <a:gd name="connsiteY4" fmla="*/ 571 h 54917"/>
                    <a:gd name="connsiteX5" fmla="*/ 52930 w 53501"/>
                    <a:gd name="connsiteY5" fmla="*/ 571 h 54917"/>
                    <a:gd name="connsiteX6" fmla="*/ 52930 w 53501"/>
                    <a:gd name="connsiteY6" fmla="*/ 3196 h 54917"/>
                    <a:gd name="connsiteX7" fmla="*/ 38201 w 53501"/>
                    <a:gd name="connsiteY7" fmla="*/ 17840 h 54917"/>
                    <a:gd name="connsiteX8" fmla="*/ 3324 w 53501"/>
                    <a:gd name="connsiteY8" fmla="*/ 54240 h 54917"/>
                    <a:gd name="connsiteX9" fmla="*/ 1885 w 53501"/>
                    <a:gd name="connsiteY9" fmla="*/ 54918 h 549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53501" h="54917">
                      <a:moveTo>
                        <a:pt x="1885" y="54918"/>
                      </a:moveTo>
                      <a:cubicBezTo>
                        <a:pt x="1462" y="54918"/>
                        <a:pt x="954" y="54748"/>
                        <a:pt x="616" y="54410"/>
                      </a:cubicBezTo>
                      <a:cubicBezTo>
                        <a:pt x="-146" y="53732"/>
                        <a:pt x="-231" y="52547"/>
                        <a:pt x="531" y="51785"/>
                      </a:cubicBezTo>
                      <a:cubicBezTo>
                        <a:pt x="17038" y="33585"/>
                        <a:pt x="22794" y="27829"/>
                        <a:pt x="35576" y="15216"/>
                      </a:cubicBezTo>
                      <a:cubicBezTo>
                        <a:pt x="39640" y="11238"/>
                        <a:pt x="44295" y="6582"/>
                        <a:pt x="50306" y="571"/>
                      </a:cubicBezTo>
                      <a:cubicBezTo>
                        <a:pt x="50983" y="-190"/>
                        <a:pt x="52253" y="-190"/>
                        <a:pt x="52930" y="571"/>
                      </a:cubicBezTo>
                      <a:cubicBezTo>
                        <a:pt x="53692" y="1333"/>
                        <a:pt x="53692" y="2518"/>
                        <a:pt x="52930" y="3196"/>
                      </a:cubicBezTo>
                      <a:cubicBezTo>
                        <a:pt x="47004" y="9121"/>
                        <a:pt x="42264" y="13862"/>
                        <a:pt x="38201" y="17840"/>
                      </a:cubicBezTo>
                      <a:cubicBezTo>
                        <a:pt x="25503" y="30369"/>
                        <a:pt x="19747" y="36125"/>
                        <a:pt x="3324" y="54240"/>
                      </a:cubicBezTo>
                      <a:cubicBezTo>
                        <a:pt x="2901" y="54748"/>
                        <a:pt x="2393" y="54918"/>
                        <a:pt x="1885" y="54918"/>
                      </a:cubicBezTo>
                      <a:close/>
                    </a:path>
                  </a:pathLst>
                </a:custGeom>
                <a:solidFill>
                  <a:srgbClr val="F183B4"/>
                </a:solidFill>
                <a:ln w="84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83" name="任意多边形: 形状 65"/>
                <p:cNvSpPr/>
                <p:nvPr/>
              </p:nvSpPr>
              <p:spPr>
                <a:xfrm>
                  <a:off x="6225387" y="4335191"/>
                  <a:ext cx="14488" cy="169641"/>
                </a:xfrm>
                <a:custGeom>
                  <a:avLst/>
                  <a:gdLst>
                    <a:gd name="connsiteX0" fmla="*/ 12619 w 14488"/>
                    <a:gd name="connsiteY0" fmla="*/ 169641 h 169641"/>
                    <a:gd name="connsiteX1" fmla="*/ 10757 w 14488"/>
                    <a:gd name="connsiteY1" fmla="*/ 167864 h 169641"/>
                    <a:gd name="connsiteX2" fmla="*/ 6 w 14488"/>
                    <a:gd name="connsiteY2" fmla="*/ 1947 h 169641"/>
                    <a:gd name="connsiteX3" fmla="*/ 1784 w 14488"/>
                    <a:gd name="connsiteY3" fmla="*/ 0 h 169641"/>
                    <a:gd name="connsiteX4" fmla="*/ 1869 w 14488"/>
                    <a:gd name="connsiteY4" fmla="*/ 0 h 169641"/>
                    <a:gd name="connsiteX5" fmla="*/ 3731 w 14488"/>
                    <a:gd name="connsiteY5" fmla="*/ 1778 h 169641"/>
                    <a:gd name="connsiteX6" fmla="*/ 14482 w 14488"/>
                    <a:gd name="connsiteY6" fmla="*/ 167694 h 169641"/>
                    <a:gd name="connsiteX7" fmla="*/ 12789 w 14488"/>
                    <a:gd name="connsiteY7" fmla="*/ 169641 h 169641"/>
                    <a:gd name="connsiteX8" fmla="*/ 12619 w 14488"/>
                    <a:gd name="connsiteY8" fmla="*/ 169641 h 1696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4488" h="169641">
                      <a:moveTo>
                        <a:pt x="12619" y="169641"/>
                      </a:moveTo>
                      <a:cubicBezTo>
                        <a:pt x="11604" y="169641"/>
                        <a:pt x="10842" y="168879"/>
                        <a:pt x="10757" y="167864"/>
                      </a:cubicBezTo>
                      <a:cubicBezTo>
                        <a:pt x="7032" y="112840"/>
                        <a:pt x="3392" y="56970"/>
                        <a:pt x="6" y="1947"/>
                      </a:cubicBezTo>
                      <a:cubicBezTo>
                        <a:pt x="-78" y="931"/>
                        <a:pt x="684" y="0"/>
                        <a:pt x="1784" y="0"/>
                      </a:cubicBezTo>
                      <a:cubicBezTo>
                        <a:pt x="1869" y="0"/>
                        <a:pt x="1869" y="0"/>
                        <a:pt x="1869" y="0"/>
                      </a:cubicBezTo>
                      <a:cubicBezTo>
                        <a:pt x="2885" y="0"/>
                        <a:pt x="3646" y="762"/>
                        <a:pt x="3731" y="1778"/>
                      </a:cubicBezTo>
                      <a:cubicBezTo>
                        <a:pt x="7117" y="56886"/>
                        <a:pt x="10672" y="112671"/>
                        <a:pt x="14482" y="167694"/>
                      </a:cubicBezTo>
                      <a:cubicBezTo>
                        <a:pt x="14566" y="168710"/>
                        <a:pt x="13805" y="169641"/>
                        <a:pt x="12789" y="169641"/>
                      </a:cubicBezTo>
                      <a:cubicBezTo>
                        <a:pt x="12704" y="169641"/>
                        <a:pt x="12704" y="169641"/>
                        <a:pt x="12619" y="169641"/>
                      </a:cubicBezTo>
                      <a:close/>
                    </a:path>
                  </a:pathLst>
                </a:custGeom>
                <a:solidFill>
                  <a:srgbClr val="F183B4"/>
                </a:solidFill>
                <a:ln w="84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84" name="任意多边形: 形状 66"/>
                <p:cNvSpPr/>
                <p:nvPr/>
              </p:nvSpPr>
              <p:spPr>
                <a:xfrm>
                  <a:off x="6158653" y="4442747"/>
                  <a:ext cx="59497" cy="54635"/>
                </a:xfrm>
                <a:custGeom>
                  <a:avLst/>
                  <a:gdLst>
                    <a:gd name="connsiteX0" fmla="*/ 57599 w 59497"/>
                    <a:gd name="connsiteY0" fmla="*/ 54636 h 54635"/>
                    <a:gd name="connsiteX1" fmla="*/ 56244 w 59497"/>
                    <a:gd name="connsiteY1" fmla="*/ 54044 h 54635"/>
                    <a:gd name="connsiteX2" fmla="*/ 20521 w 59497"/>
                    <a:gd name="connsiteY2" fmla="*/ 20352 h 54635"/>
                    <a:gd name="connsiteX3" fmla="*/ 629 w 59497"/>
                    <a:gd name="connsiteY3" fmla="*/ 3253 h 54635"/>
                    <a:gd name="connsiteX4" fmla="*/ 459 w 59497"/>
                    <a:gd name="connsiteY4" fmla="*/ 628 h 54635"/>
                    <a:gd name="connsiteX5" fmla="*/ 3083 w 59497"/>
                    <a:gd name="connsiteY5" fmla="*/ 459 h 54635"/>
                    <a:gd name="connsiteX6" fmla="*/ 22892 w 59497"/>
                    <a:gd name="connsiteY6" fmla="*/ 17474 h 54635"/>
                    <a:gd name="connsiteX7" fmla="*/ 59038 w 59497"/>
                    <a:gd name="connsiteY7" fmla="*/ 51504 h 54635"/>
                    <a:gd name="connsiteX8" fmla="*/ 58868 w 59497"/>
                    <a:gd name="connsiteY8" fmla="*/ 54128 h 54635"/>
                    <a:gd name="connsiteX9" fmla="*/ 57599 w 59497"/>
                    <a:gd name="connsiteY9" fmla="*/ 54636 h 546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59497" h="54635">
                      <a:moveTo>
                        <a:pt x="57599" y="54636"/>
                      </a:moveTo>
                      <a:cubicBezTo>
                        <a:pt x="57091" y="54636"/>
                        <a:pt x="56583" y="54467"/>
                        <a:pt x="56244" y="54044"/>
                      </a:cubicBezTo>
                      <a:cubicBezTo>
                        <a:pt x="43039" y="39230"/>
                        <a:pt x="32627" y="30426"/>
                        <a:pt x="20521" y="20352"/>
                      </a:cubicBezTo>
                      <a:cubicBezTo>
                        <a:pt x="14426" y="15273"/>
                        <a:pt x="8078" y="10025"/>
                        <a:pt x="629" y="3253"/>
                      </a:cubicBezTo>
                      <a:cubicBezTo>
                        <a:pt x="-133" y="2575"/>
                        <a:pt x="-218" y="1390"/>
                        <a:pt x="459" y="628"/>
                      </a:cubicBezTo>
                      <a:cubicBezTo>
                        <a:pt x="1136" y="-133"/>
                        <a:pt x="2321" y="-218"/>
                        <a:pt x="3083" y="459"/>
                      </a:cubicBezTo>
                      <a:cubicBezTo>
                        <a:pt x="10533" y="7147"/>
                        <a:pt x="16797" y="12395"/>
                        <a:pt x="22892" y="17474"/>
                      </a:cubicBezTo>
                      <a:cubicBezTo>
                        <a:pt x="35081" y="27717"/>
                        <a:pt x="45663" y="36521"/>
                        <a:pt x="59038" y="51504"/>
                      </a:cubicBezTo>
                      <a:cubicBezTo>
                        <a:pt x="59715" y="52266"/>
                        <a:pt x="59630" y="53451"/>
                        <a:pt x="58868" y="54128"/>
                      </a:cubicBezTo>
                      <a:cubicBezTo>
                        <a:pt x="58530" y="54467"/>
                        <a:pt x="58107" y="54636"/>
                        <a:pt x="57599" y="54636"/>
                      </a:cubicBezTo>
                      <a:close/>
                    </a:path>
                  </a:pathLst>
                </a:custGeom>
                <a:solidFill>
                  <a:srgbClr val="F183B4"/>
                </a:solidFill>
                <a:ln w="84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85" name="任意多边形: 形状 67"/>
                <p:cNvSpPr/>
                <p:nvPr/>
              </p:nvSpPr>
              <p:spPr>
                <a:xfrm>
                  <a:off x="6176589" y="4463000"/>
                  <a:ext cx="118669" cy="311361"/>
                </a:xfrm>
                <a:custGeom>
                  <a:avLst/>
                  <a:gdLst>
                    <a:gd name="connsiteX0" fmla="*/ 92400 w 118669"/>
                    <a:gd name="connsiteY0" fmla="*/ 24902 h 311361"/>
                    <a:gd name="connsiteX1" fmla="*/ 69460 w 118669"/>
                    <a:gd name="connsiteY1" fmla="*/ 30319 h 311361"/>
                    <a:gd name="connsiteX2" fmla="*/ 58201 w 118669"/>
                    <a:gd name="connsiteY2" fmla="*/ 19061 h 311361"/>
                    <a:gd name="connsiteX3" fmla="*/ 50921 w 118669"/>
                    <a:gd name="connsiteY3" fmla="*/ 6702 h 311361"/>
                    <a:gd name="connsiteX4" fmla="*/ 47535 w 118669"/>
                    <a:gd name="connsiteY4" fmla="*/ 1707 h 311361"/>
                    <a:gd name="connsiteX5" fmla="*/ 37038 w 118669"/>
                    <a:gd name="connsiteY5" fmla="*/ 1792 h 311361"/>
                    <a:gd name="connsiteX6" fmla="*/ 31874 w 118669"/>
                    <a:gd name="connsiteY6" fmla="*/ 11527 h 311361"/>
                    <a:gd name="connsiteX7" fmla="*/ 27811 w 118669"/>
                    <a:gd name="connsiteY7" fmla="*/ 21262 h 311361"/>
                    <a:gd name="connsiteX8" fmla="*/ 5717 w 118669"/>
                    <a:gd name="connsiteY8" fmla="*/ 19569 h 311361"/>
                    <a:gd name="connsiteX9" fmla="*/ 10458 w 118669"/>
                    <a:gd name="connsiteY9" fmla="*/ 38785 h 311361"/>
                    <a:gd name="connsiteX10" fmla="*/ 57100 w 118669"/>
                    <a:gd name="connsiteY10" fmla="*/ 98294 h 311361"/>
                    <a:gd name="connsiteX11" fmla="*/ 57778 w 118669"/>
                    <a:gd name="connsiteY11" fmla="*/ 142144 h 311361"/>
                    <a:gd name="connsiteX12" fmla="*/ 60825 w 118669"/>
                    <a:gd name="connsiteY12" fmla="*/ 304166 h 311361"/>
                    <a:gd name="connsiteX13" fmla="*/ 68274 w 118669"/>
                    <a:gd name="connsiteY13" fmla="*/ 311361 h 311361"/>
                    <a:gd name="connsiteX14" fmla="*/ 68613 w 118669"/>
                    <a:gd name="connsiteY14" fmla="*/ 311361 h 311361"/>
                    <a:gd name="connsiteX15" fmla="*/ 75724 w 118669"/>
                    <a:gd name="connsiteY15" fmla="*/ 303574 h 311361"/>
                    <a:gd name="connsiteX16" fmla="*/ 72676 w 118669"/>
                    <a:gd name="connsiteY16" fmla="*/ 141974 h 311361"/>
                    <a:gd name="connsiteX17" fmla="*/ 71745 w 118669"/>
                    <a:gd name="connsiteY17" fmla="*/ 81872 h 311361"/>
                    <a:gd name="connsiteX18" fmla="*/ 75470 w 118669"/>
                    <a:gd name="connsiteY18" fmla="*/ 71206 h 311361"/>
                    <a:gd name="connsiteX19" fmla="*/ 97648 w 118669"/>
                    <a:gd name="connsiteY19" fmla="*/ 51567 h 311361"/>
                    <a:gd name="connsiteX20" fmla="*/ 92400 w 118669"/>
                    <a:gd name="connsiteY20" fmla="*/ 24902 h 3113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118669" h="311361">
                      <a:moveTo>
                        <a:pt x="92400" y="24902"/>
                      </a:moveTo>
                      <a:cubicBezTo>
                        <a:pt x="85966" y="29896"/>
                        <a:pt x="77586" y="34383"/>
                        <a:pt x="69460" y="30319"/>
                      </a:cubicBezTo>
                      <a:cubicBezTo>
                        <a:pt x="64634" y="27864"/>
                        <a:pt x="61248" y="23463"/>
                        <a:pt x="58201" y="19061"/>
                      </a:cubicBezTo>
                      <a:cubicBezTo>
                        <a:pt x="55577" y="15082"/>
                        <a:pt x="53122" y="10934"/>
                        <a:pt x="50921" y="6702"/>
                      </a:cubicBezTo>
                      <a:cubicBezTo>
                        <a:pt x="49990" y="4924"/>
                        <a:pt x="49143" y="3062"/>
                        <a:pt x="47535" y="1707"/>
                      </a:cubicBezTo>
                      <a:cubicBezTo>
                        <a:pt x="44657" y="-748"/>
                        <a:pt x="40086" y="-409"/>
                        <a:pt x="37038" y="1792"/>
                      </a:cubicBezTo>
                      <a:cubicBezTo>
                        <a:pt x="33991" y="3993"/>
                        <a:pt x="32298" y="7802"/>
                        <a:pt x="31874" y="11527"/>
                      </a:cubicBezTo>
                      <a:cubicBezTo>
                        <a:pt x="31197" y="17029"/>
                        <a:pt x="29843" y="19907"/>
                        <a:pt x="27811" y="21262"/>
                      </a:cubicBezTo>
                      <a:cubicBezTo>
                        <a:pt x="21716" y="25410"/>
                        <a:pt x="12658" y="17706"/>
                        <a:pt x="5717" y="19569"/>
                      </a:cubicBezTo>
                      <a:cubicBezTo>
                        <a:pt x="-6303" y="22870"/>
                        <a:pt x="3262" y="36330"/>
                        <a:pt x="10458" y="38785"/>
                      </a:cubicBezTo>
                      <a:cubicBezTo>
                        <a:pt x="37715" y="47927"/>
                        <a:pt x="50667" y="71714"/>
                        <a:pt x="57100" y="98294"/>
                      </a:cubicBezTo>
                      <a:cubicBezTo>
                        <a:pt x="57270" y="111584"/>
                        <a:pt x="57524" y="126483"/>
                        <a:pt x="57778" y="142144"/>
                      </a:cubicBezTo>
                      <a:cubicBezTo>
                        <a:pt x="58624" y="204362"/>
                        <a:pt x="59640" y="274792"/>
                        <a:pt x="60825" y="304166"/>
                      </a:cubicBezTo>
                      <a:cubicBezTo>
                        <a:pt x="60994" y="308145"/>
                        <a:pt x="64296" y="311361"/>
                        <a:pt x="68274" y="311361"/>
                      </a:cubicBezTo>
                      <a:cubicBezTo>
                        <a:pt x="68359" y="311361"/>
                        <a:pt x="68444" y="311361"/>
                        <a:pt x="68613" y="311361"/>
                      </a:cubicBezTo>
                      <a:cubicBezTo>
                        <a:pt x="72761" y="311192"/>
                        <a:pt x="75893" y="307722"/>
                        <a:pt x="75724" y="303574"/>
                      </a:cubicBezTo>
                      <a:cubicBezTo>
                        <a:pt x="74538" y="274454"/>
                        <a:pt x="73523" y="200976"/>
                        <a:pt x="72676" y="141974"/>
                      </a:cubicBezTo>
                      <a:cubicBezTo>
                        <a:pt x="72338" y="119457"/>
                        <a:pt x="72084" y="98548"/>
                        <a:pt x="71745" y="81872"/>
                      </a:cubicBezTo>
                      <a:cubicBezTo>
                        <a:pt x="72761" y="78232"/>
                        <a:pt x="73946" y="74677"/>
                        <a:pt x="75470" y="71206"/>
                      </a:cubicBezTo>
                      <a:cubicBezTo>
                        <a:pt x="80887" y="59101"/>
                        <a:pt x="85459" y="56138"/>
                        <a:pt x="97648" y="51567"/>
                      </a:cubicBezTo>
                      <a:cubicBezTo>
                        <a:pt x="130070" y="39462"/>
                        <a:pt x="122367" y="1707"/>
                        <a:pt x="92400" y="24902"/>
                      </a:cubicBezTo>
                      <a:close/>
                    </a:path>
                  </a:pathLst>
                </a:custGeom>
                <a:solidFill>
                  <a:srgbClr val="66BF79"/>
                </a:solidFill>
                <a:ln w="84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86" name="图形 5"/>
              <p:cNvGrpSpPr/>
              <p:nvPr/>
            </p:nvGrpSpPr>
            <p:grpSpPr>
              <a:xfrm rot="0">
                <a:off x="10325" y="6877"/>
                <a:ext cx="453" cy="639"/>
                <a:chOff x="6556283" y="4367036"/>
                <a:chExt cx="287476" cy="405944"/>
              </a:xfrm>
            </p:grpSpPr>
            <p:sp>
              <p:nvSpPr>
                <p:cNvPr id="87" name="任意多边形: 形状 69"/>
                <p:cNvSpPr/>
                <p:nvPr/>
              </p:nvSpPr>
              <p:spPr>
                <a:xfrm>
                  <a:off x="6673585" y="4496920"/>
                  <a:ext cx="37070" cy="276060"/>
                </a:xfrm>
                <a:custGeom>
                  <a:avLst/>
                  <a:gdLst>
                    <a:gd name="connsiteX0" fmla="*/ 25771 w 37070"/>
                    <a:gd name="connsiteY0" fmla="*/ 274988 h 276060"/>
                    <a:gd name="connsiteX1" fmla="*/ 23909 w 37070"/>
                    <a:gd name="connsiteY1" fmla="*/ 275834 h 276060"/>
                    <a:gd name="connsiteX2" fmla="*/ 16290 w 37070"/>
                    <a:gd name="connsiteY2" fmla="*/ 271432 h 276060"/>
                    <a:gd name="connsiteX3" fmla="*/ 25009 w 37070"/>
                    <a:gd name="connsiteY3" fmla="*/ 4103 h 276060"/>
                    <a:gd name="connsiteX4" fmla="*/ 32967 w 37070"/>
                    <a:gd name="connsiteY4" fmla="*/ 379 h 276060"/>
                    <a:gd name="connsiteX5" fmla="*/ 36691 w 37070"/>
                    <a:gd name="connsiteY5" fmla="*/ 8336 h 276060"/>
                    <a:gd name="connsiteX6" fmla="*/ 28311 w 37070"/>
                    <a:gd name="connsiteY6" fmla="*/ 268300 h 276060"/>
                    <a:gd name="connsiteX7" fmla="*/ 25771 w 37070"/>
                    <a:gd name="connsiteY7" fmla="*/ 274988 h 2760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7070" h="276060">
                      <a:moveTo>
                        <a:pt x="25771" y="274988"/>
                      </a:moveTo>
                      <a:cubicBezTo>
                        <a:pt x="25179" y="275326"/>
                        <a:pt x="24586" y="275665"/>
                        <a:pt x="23909" y="275834"/>
                      </a:cubicBezTo>
                      <a:cubicBezTo>
                        <a:pt x="20608" y="276765"/>
                        <a:pt x="17221" y="274733"/>
                        <a:pt x="16290" y="271432"/>
                      </a:cubicBezTo>
                      <a:cubicBezTo>
                        <a:pt x="-8089" y="180686"/>
                        <a:pt x="-5042" y="88247"/>
                        <a:pt x="25009" y="4103"/>
                      </a:cubicBezTo>
                      <a:cubicBezTo>
                        <a:pt x="26110" y="887"/>
                        <a:pt x="29750" y="-806"/>
                        <a:pt x="32967" y="379"/>
                      </a:cubicBezTo>
                      <a:cubicBezTo>
                        <a:pt x="36183" y="1564"/>
                        <a:pt x="37876" y="5119"/>
                        <a:pt x="36691" y="8336"/>
                      </a:cubicBezTo>
                      <a:cubicBezTo>
                        <a:pt x="7487" y="90109"/>
                        <a:pt x="4608" y="179924"/>
                        <a:pt x="28311" y="268300"/>
                      </a:cubicBezTo>
                      <a:cubicBezTo>
                        <a:pt x="28988" y="270839"/>
                        <a:pt x="27972" y="273464"/>
                        <a:pt x="25771" y="274988"/>
                      </a:cubicBezTo>
                      <a:close/>
                    </a:path>
                  </a:pathLst>
                </a:custGeom>
                <a:solidFill>
                  <a:srgbClr val="66BF79"/>
                </a:solidFill>
                <a:ln w="84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88" name="任意多边形: 形状 70"/>
                <p:cNvSpPr/>
                <p:nvPr/>
              </p:nvSpPr>
              <p:spPr>
                <a:xfrm>
                  <a:off x="6556283" y="4367036"/>
                  <a:ext cx="287476" cy="281957"/>
                </a:xfrm>
                <a:custGeom>
                  <a:avLst/>
                  <a:gdLst>
                    <a:gd name="connsiteX0" fmla="*/ 93722 w 287476"/>
                    <a:gd name="connsiteY0" fmla="*/ 92847 h 281957"/>
                    <a:gd name="connsiteX1" fmla="*/ 27948 w 287476"/>
                    <a:gd name="connsiteY1" fmla="*/ 66266 h 281957"/>
                    <a:gd name="connsiteX2" fmla="*/ 6616 w 287476"/>
                    <a:gd name="connsiteY2" fmla="*/ 92762 h 281957"/>
                    <a:gd name="connsiteX3" fmla="*/ 14403 w 287476"/>
                    <a:gd name="connsiteY3" fmla="*/ 126707 h 281957"/>
                    <a:gd name="connsiteX4" fmla="*/ 6108 w 287476"/>
                    <a:gd name="connsiteY4" fmla="*/ 178683 h 281957"/>
                    <a:gd name="connsiteX5" fmla="*/ 59692 w 287476"/>
                    <a:gd name="connsiteY5" fmla="*/ 201454 h 281957"/>
                    <a:gd name="connsiteX6" fmla="*/ 96430 w 287476"/>
                    <a:gd name="connsiteY6" fmla="*/ 177329 h 281957"/>
                    <a:gd name="connsiteX7" fmla="*/ 126905 w 287476"/>
                    <a:gd name="connsiteY7" fmla="*/ 151595 h 281957"/>
                    <a:gd name="connsiteX8" fmla="*/ 115308 w 287476"/>
                    <a:gd name="connsiteY8" fmla="*/ 177498 h 281957"/>
                    <a:gd name="connsiteX9" fmla="*/ 72982 w 287476"/>
                    <a:gd name="connsiteY9" fmla="*/ 219908 h 281957"/>
                    <a:gd name="connsiteX10" fmla="*/ 93976 w 287476"/>
                    <a:gd name="connsiteY10" fmla="*/ 271715 h 281957"/>
                    <a:gd name="connsiteX11" fmla="*/ 125635 w 287476"/>
                    <a:gd name="connsiteY11" fmla="*/ 258086 h 281957"/>
                    <a:gd name="connsiteX12" fmla="*/ 191155 w 287476"/>
                    <a:gd name="connsiteY12" fmla="*/ 265281 h 281957"/>
                    <a:gd name="connsiteX13" fmla="*/ 195642 w 287476"/>
                    <a:gd name="connsiteY13" fmla="*/ 224395 h 281957"/>
                    <a:gd name="connsiteX14" fmla="*/ 192256 w 287476"/>
                    <a:gd name="connsiteY14" fmla="*/ 214152 h 281957"/>
                    <a:gd name="connsiteX15" fmla="*/ 161358 w 287476"/>
                    <a:gd name="connsiteY15" fmla="*/ 157182 h 281957"/>
                    <a:gd name="connsiteX16" fmla="*/ 200890 w 287476"/>
                    <a:gd name="connsiteY16" fmla="*/ 200100 h 281957"/>
                    <a:gd name="connsiteX17" fmla="*/ 228233 w 287476"/>
                    <a:gd name="connsiteY17" fmla="*/ 222448 h 281957"/>
                    <a:gd name="connsiteX18" fmla="*/ 279870 w 287476"/>
                    <a:gd name="connsiteY18" fmla="*/ 197814 h 281957"/>
                    <a:gd name="connsiteX19" fmla="*/ 263701 w 287476"/>
                    <a:gd name="connsiteY19" fmla="*/ 150833 h 281957"/>
                    <a:gd name="connsiteX20" fmla="*/ 285372 w 287476"/>
                    <a:gd name="connsiteY20" fmla="*/ 132040 h 281957"/>
                    <a:gd name="connsiteX21" fmla="*/ 279192 w 287476"/>
                    <a:gd name="connsiteY21" fmla="*/ 95048 h 281957"/>
                    <a:gd name="connsiteX22" fmla="*/ 239237 w 287476"/>
                    <a:gd name="connsiteY22" fmla="*/ 92254 h 281957"/>
                    <a:gd name="connsiteX23" fmla="*/ 203853 w 287476"/>
                    <a:gd name="connsiteY23" fmla="*/ 116634 h 281957"/>
                    <a:gd name="connsiteX24" fmla="*/ 176595 w 287476"/>
                    <a:gd name="connsiteY24" fmla="*/ 124337 h 281957"/>
                    <a:gd name="connsiteX25" fmla="*/ 206223 w 287476"/>
                    <a:gd name="connsiteY25" fmla="*/ 92931 h 281957"/>
                    <a:gd name="connsiteX26" fmla="*/ 238306 w 287476"/>
                    <a:gd name="connsiteY26" fmla="*/ 57378 h 281957"/>
                    <a:gd name="connsiteX27" fmla="*/ 212911 w 287476"/>
                    <a:gd name="connsiteY27" fmla="*/ 16491 h 281957"/>
                    <a:gd name="connsiteX28" fmla="*/ 165083 w 287476"/>
                    <a:gd name="connsiteY28" fmla="*/ 25633 h 281957"/>
                    <a:gd name="connsiteX29" fmla="*/ 138502 w 287476"/>
                    <a:gd name="connsiteY29" fmla="*/ 1593 h 281957"/>
                    <a:gd name="connsiteX30" fmla="*/ 99817 w 287476"/>
                    <a:gd name="connsiteY30" fmla="*/ 12428 h 281957"/>
                    <a:gd name="connsiteX31" fmla="*/ 90420 w 287476"/>
                    <a:gd name="connsiteY31" fmla="*/ 52045 h 281957"/>
                    <a:gd name="connsiteX32" fmla="*/ 112599 w 287476"/>
                    <a:gd name="connsiteY32" fmla="*/ 86582 h 281957"/>
                    <a:gd name="connsiteX33" fmla="*/ 126397 w 287476"/>
                    <a:gd name="connsiteY33" fmla="*/ 116972 h 281957"/>
                    <a:gd name="connsiteX34" fmla="*/ 101425 w 287476"/>
                    <a:gd name="connsiteY34" fmla="*/ 100127 h 281957"/>
                    <a:gd name="connsiteX35" fmla="*/ 93722 w 287476"/>
                    <a:gd name="connsiteY35" fmla="*/ 92847 h 2819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287476" h="281957">
                      <a:moveTo>
                        <a:pt x="93722" y="92847"/>
                      </a:moveTo>
                      <a:cubicBezTo>
                        <a:pt x="76284" y="76763"/>
                        <a:pt x="50719" y="58478"/>
                        <a:pt x="27948" y="66266"/>
                      </a:cubicBezTo>
                      <a:cubicBezTo>
                        <a:pt x="16689" y="70160"/>
                        <a:pt x="8647" y="81080"/>
                        <a:pt x="6616" y="92762"/>
                      </a:cubicBezTo>
                      <a:cubicBezTo>
                        <a:pt x="4584" y="104444"/>
                        <a:pt x="7970" y="116718"/>
                        <a:pt x="14403" y="126707"/>
                      </a:cubicBezTo>
                      <a:cubicBezTo>
                        <a:pt x="-2696" y="138135"/>
                        <a:pt x="-3373" y="162091"/>
                        <a:pt x="6108" y="178683"/>
                      </a:cubicBezTo>
                      <a:cubicBezTo>
                        <a:pt x="16435" y="196798"/>
                        <a:pt x="39545" y="206533"/>
                        <a:pt x="59692" y="201454"/>
                      </a:cubicBezTo>
                      <a:cubicBezTo>
                        <a:pt x="74337" y="197730"/>
                        <a:pt x="85765" y="187571"/>
                        <a:pt x="96430" y="177329"/>
                      </a:cubicBezTo>
                      <a:cubicBezTo>
                        <a:pt x="101594" y="172419"/>
                        <a:pt x="119202" y="149394"/>
                        <a:pt x="126905" y="151595"/>
                      </a:cubicBezTo>
                      <a:cubicBezTo>
                        <a:pt x="135624" y="154050"/>
                        <a:pt x="118186" y="174958"/>
                        <a:pt x="115308" y="177498"/>
                      </a:cubicBezTo>
                      <a:cubicBezTo>
                        <a:pt x="100663" y="190449"/>
                        <a:pt x="82717" y="202470"/>
                        <a:pt x="72982" y="219908"/>
                      </a:cubicBezTo>
                      <a:cubicBezTo>
                        <a:pt x="62739" y="238193"/>
                        <a:pt x="71458" y="267228"/>
                        <a:pt x="93976" y="271715"/>
                      </a:cubicBezTo>
                      <a:cubicBezTo>
                        <a:pt x="105996" y="274085"/>
                        <a:pt x="119117" y="268413"/>
                        <a:pt x="125635" y="258086"/>
                      </a:cubicBezTo>
                      <a:cubicBezTo>
                        <a:pt x="134439" y="286529"/>
                        <a:pt x="175833" y="290338"/>
                        <a:pt x="191155" y="265281"/>
                      </a:cubicBezTo>
                      <a:cubicBezTo>
                        <a:pt x="198520" y="253261"/>
                        <a:pt x="198689" y="238108"/>
                        <a:pt x="195642" y="224395"/>
                      </a:cubicBezTo>
                      <a:cubicBezTo>
                        <a:pt x="194880" y="220924"/>
                        <a:pt x="193864" y="217369"/>
                        <a:pt x="192256" y="214152"/>
                      </a:cubicBezTo>
                      <a:cubicBezTo>
                        <a:pt x="187177" y="203909"/>
                        <a:pt x="152131" y="167763"/>
                        <a:pt x="161358" y="157182"/>
                      </a:cubicBezTo>
                      <a:cubicBezTo>
                        <a:pt x="176172" y="140167"/>
                        <a:pt x="197250" y="193920"/>
                        <a:pt x="200890" y="200100"/>
                      </a:cubicBezTo>
                      <a:cubicBezTo>
                        <a:pt x="207070" y="210427"/>
                        <a:pt x="216889" y="218469"/>
                        <a:pt x="228233" y="222448"/>
                      </a:cubicBezTo>
                      <a:cubicBezTo>
                        <a:pt x="248972" y="229728"/>
                        <a:pt x="271997" y="217792"/>
                        <a:pt x="279870" y="197814"/>
                      </a:cubicBezTo>
                      <a:cubicBezTo>
                        <a:pt x="286642" y="180715"/>
                        <a:pt x="280716" y="157774"/>
                        <a:pt x="263701" y="150833"/>
                      </a:cubicBezTo>
                      <a:cubicBezTo>
                        <a:pt x="273521" y="149140"/>
                        <a:pt x="281732" y="141352"/>
                        <a:pt x="285372" y="132040"/>
                      </a:cubicBezTo>
                      <a:cubicBezTo>
                        <a:pt x="289689" y="121035"/>
                        <a:pt x="287234" y="103767"/>
                        <a:pt x="279192" y="95048"/>
                      </a:cubicBezTo>
                      <a:cubicBezTo>
                        <a:pt x="269458" y="84466"/>
                        <a:pt x="252020" y="85736"/>
                        <a:pt x="239237" y="92254"/>
                      </a:cubicBezTo>
                      <a:cubicBezTo>
                        <a:pt x="226455" y="98857"/>
                        <a:pt x="216297" y="109523"/>
                        <a:pt x="203853" y="116634"/>
                      </a:cubicBezTo>
                      <a:cubicBezTo>
                        <a:pt x="198943" y="119512"/>
                        <a:pt x="182098" y="129162"/>
                        <a:pt x="176595" y="124337"/>
                      </a:cubicBezTo>
                      <a:cubicBezTo>
                        <a:pt x="168553" y="117226"/>
                        <a:pt x="201483" y="95640"/>
                        <a:pt x="206223" y="92931"/>
                      </a:cubicBezTo>
                      <a:cubicBezTo>
                        <a:pt x="221630" y="83958"/>
                        <a:pt x="236613" y="78202"/>
                        <a:pt x="238306" y="57378"/>
                      </a:cubicBezTo>
                      <a:cubicBezTo>
                        <a:pt x="239745" y="40278"/>
                        <a:pt x="228740" y="23094"/>
                        <a:pt x="212911" y="16491"/>
                      </a:cubicBezTo>
                      <a:cubicBezTo>
                        <a:pt x="197081" y="9888"/>
                        <a:pt x="177611" y="13952"/>
                        <a:pt x="165083" y="25633"/>
                      </a:cubicBezTo>
                      <a:cubicBezTo>
                        <a:pt x="157803" y="16153"/>
                        <a:pt x="150523" y="5402"/>
                        <a:pt x="138502" y="1593"/>
                      </a:cubicBezTo>
                      <a:cubicBezTo>
                        <a:pt x="125043" y="-2725"/>
                        <a:pt x="109382" y="2016"/>
                        <a:pt x="99817" y="12428"/>
                      </a:cubicBezTo>
                      <a:cubicBezTo>
                        <a:pt x="90251" y="22840"/>
                        <a:pt x="86865" y="38331"/>
                        <a:pt x="90420" y="52045"/>
                      </a:cubicBezTo>
                      <a:cubicBezTo>
                        <a:pt x="93891" y="65420"/>
                        <a:pt x="103033" y="76509"/>
                        <a:pt x="112599" y="86582"/>
                      </a:cubicBezTo>
                      <a:cubicBezTo>
                        <a:pt x="120556" y="94963"/>
                        <a:pt x="129953" y="104613"/>
                        <a:pt x="126397" y="116972"/>
                      </a:cubicBezTo>
                      <a:cubicBezTo>
                        <a:pt x="115562" y="116888"/>
                        <a:pt x="108366" y="107153"/>
                        <a:pt x="101425" y="100127"/>
                      </a:cubicBezTo>
                      <a:cubicBezTo>
                        <a:pt x="99055" y="97926"/>
                        <a:pt x="96515" y="95386"/>
                        <a:pt x="93722" y="92847"/>
                      </a:cubicBezTo>
                      <a:close/>
                    </a:path>
                  </a:pathLst>
                </a:custGeom>
                <a:solidFill>
                  <a:srgbClr val="81C788"/>
                </a:solidFill>
                <a:ln w="84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89" name="任意多边形: 形状 71"/>
                <p:cNvSpPr/>
                <p:nvPr/>
              </p:nvSpPr>
              <p:spPr>
                <a:xfrm>
                  <a:off x="6629519" y="4428189"/>
                  <a:ext cx="153763" cy="158215"/>
                </a:xfrm>
                <a:custGeom>
                  <a:avLst/>
                  <a:gdLst>
                    <a:gd name="connsiteX0" fmla="*/ 151272 w 153763"/>
                    <a:gd name="connsiteY0" fmla="*/ 86040 h 158215"/>
                    <a:gd name="connsiteX1" fmla="*/ 128585 w 153763"/>
                    <a:gd name="connsiteY1" fmla="*/ 81045 h 158215"/>
                    <a:gd name="connsiteX2" fmla="*/ 78641 w 153763"/>
                    <a:gd name="connsiteY2" fmla="*/ 72072 h 158215"/>
                    <a:gd name="connsiteX3" fmla="*/ 84397 w 153763"/>
                    <a:gd name="connsiteY3" fmla="*/ 32710 h 158215"/>
                    <a:gd name="connsiteX4" fmla="*/ 88376 w 153763"/>
                    <a:gd name="connsiteY4" fmla="*/ 3589 h 158215"/>
                    <a:gd name="connsiteX5" fmla="*/ 85752 w 153763"/>
                    <a:gd name="connsiteY5" fmla="*/ 34 h 158215"/>
                    <a:gd name="connsiteX6" fmla="*/ 82196 w 153763"/>
                    <a:gd name="connsiteY6" fmla="*/ 2658 h 158215"/>
                    <a:gd name="connsiteX7" fmla="*/ 78218 w 153763"/>
                    <a:gd name="connsiteY7" fmla="*/ 31863 h 158215"/>
                    <a:gd name="connsiteX8" fmla="*/ 72461 w 153763"/>
                    <a:gd name="connsiteY8" fmla="*/ 71480 h 158215"/>
                    <a:gd name="connsiteX9" fmla="*/ 3048 w 153763"/>
                    <a:gd name="connsiteY9" fmla="*/ 68348 h 158215"/>
                    <a:gd name="connsiteX10" fmla="*/ 0 w 153763"/>
                    <a:gd name="connsiteY10" fmla="*/ 71480 h 158215"/>
                    <a:gd name="connsiteX11" fmla="*/ 3132 w 153763"/>
                    <a:gd name="connsiteY11" fmla="*/ 74527 h 158215"/>
                    <a:gd name="connsiteX12" fmla="*/ 71361 w 153763"/>
                    <a:gd name="connsiteY12" fmla="*/ 77575 h 158215"/>
                    <a:gd name="connsiteX13" fmla="*/ 65266 w 153763"/>
                    <a:gd name="connsiteY13" fmla="*/ 113636 h 158215"/>
                    <a:gd name="connsiteX14" fmla="*/ 58325 w 153763"/>
                    <a:gd name="connsiteY14" fmla="*/ 154607 h 158215"/>
                    <a:gd name="connsiteX15" fmla="*/ 60864 w 153763"/>
                    <a:gd name="connsiteY15" fmla="*/ 158163 h 158215"/>
                    <a:gd name="connsiteX16" fmla="*/ 63150 w 153763"/>
                    <a:gd name="connsiteY16" fmla="*/ 157655 h 158215"/>
                    <a:gd name="connsiteX17" fmla="*/ 64504 w 153763"/>
                    <a:gd name="connsiteY17" fmla="*/ 155623 h 158215"/>
                    <a:gd name="connsiteX18" fmla="*/ 71446 w 153763"/>
                    <a:gd name="connsiteY18" fmla="*/ 114652 h 158215"/>
                    <a:gd name="connsiteX19" fmla="*/ 77625 w 153763"/>
                    <a:gd name="connsiteY19" fmla="*/ 78083 h 158215"/>
                    <a:gd name="connsiteX20" fmla="*/ 127316 w 153763"/>
                    <a:gd name="connsiteY20" fmla="*/ 86971 h 158215"/>
                    <a:gd name="connsiteX21" fmla="*/ 150087 w 153763"/>
                    <a:gd name="connsiteY21" fmla="*/ 91965 h 158215"/>
                    <a:gd name="connsiteX22" fmla="*/ 152457 w 153763"/>
                    <a:gd name="connsiteY22" fmla="*/ 91458 h 158215"/>
                    <a:gd name="connsiteX23" fmla="*/ 153727 w 153763"/>
                    <a:gd name="connsiteY23" fmla="*/ 89510 h 158215"/>
                    <a:gd name="connsiteX24" fmla="*/ 151272 w 153763"/>
                    <a:gd name="connsiteY24" fmla="*/ 86040 h 1582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153763" h="158215">
                      <a:moveTo>
                        <a:pt x="151272" y="86040"/>
                      </a:moveTo>
                      <a:cubicBezTo>
                        <a:pt x="143399" y="84432"/>
                        <a:pt x="135865" y="82738"/>
                        <a:pt x="128585" y="81045"/>
                      </a:cubicBezTo>
                      <a:cubicBezTo>
                        <a:pt x="109624" y="76813"/>
                        <a:pt x="93116" y="73173"/>
                        <a:pt x="78641" y="72072"/>
                      </a:cubicBezTo>
                      <a:cubicBezTo>
                        <a:pt x="80757" y="60137"/>
                        <a:pt x="82535" y="46762"/>
                        <a:pt x="84397" y="32710"/>
                      </a:cubicBezTo>
                      <a:cubicBezTo>
                        <a:pt x="85667" y="22890"/>
                        <a:pt x="86937" y="13070"/>
                        <a:pt x="88376" y="3589"/>
                      </a:cubicBezTo>
                      <a:cubicBezTo>
                        <a:pt x="88630" y="1897"/>
                        <a:pt x="87445" y="288"/>
                        <a:pt x="85752" y="34"/>
                      </a:cubicBezTo>
                      <a:cubicBezTo>
                        <a:pt x="84059" y="-220"/>
                        <a:pt x="82450" y="965"/>
                        <a:pt x="82196" y="2658"/>
                      </a:cubicBezTo>
                      <a:cubicBezTo>
                        <a:pt x="80757" y="12139"/>
                        <a:pt x="79488" y="22044"/>
                        <a:pt x="78218" y="31863"/>
                      </a:cubicBezTo>
                      <a:cubicBezTo>
                        <a:pt x="76355" y="46085"/>
                        <a:pt x="74578" y="59544"/>
                        <a:pt x="72461" y="71480"/>
                      </a:cubicBezTo>
                      <a:cubicBezTo>
                        <a:pt x="47659" y="69279"/>
                        <a:pt x="23110" y="68178"/>
                        <a:pt x="3048" y="68348"/>
                      </a:cubicBezTo>
                      <a:cubicBezTo>
                        <a:pt x="1354" y="68348"/>
                        <a:pt x="0" y="69787"/>
                        <a:pt x="0" y="71480"/>
                      </a:cubicBezTo>
                      <a:cubicBezTo>
                        <a:pt x="0" y="73173"/>
                        <a:pt x="1439" y="74612"/>
                        <a:pt x="3132" y="74527"/>
                      </a:cubicBezTo>
                      <a:cubicBezTo>
                        <a:pt x="22856" y="74273"/>
                        <a:pt x="46981" y="75374"/>
                        <a:pt x="71361" y="77575"/>
                      </a:cubicBezTo>
                      <a:cubicBezTo>
                        <a:pt x="69499" y="88664"/>
                        <a:pt x="67382" y="101108"/>
                        <a:pt x="65266" y="113636"/>
                      </a:cubicBezTo>
                      <a:cubicBezTo>
                        <a:pt x="62896" y="127942"/>
                        <a:pt x="60441" y="142333"/>
                        <a:pt x="58325" y="154607"/>
                      </a:cubicBezTo>
                      <a:cubicBezTo>
                        <a:pt x="58071" y="156300"/>
                        <a:pt x="59171" y="157909"/>
                        <a:pt x="60864" y="158163"/>
                      </a:cubicBezTo>
                      <a:cubicBezTo>
                        <a:pt x="61711" y="158332"/>
                        <a:pt x="62473" y="158078"/>
                        <a:pt x="63150" y="157655"/>
                      </a:cubicBezTo>
                      <a:cubicBezTo>
                        <a:pt x="63827" y="157231"/>
                        <a:pt x="64335" y="156470"/>
                        <a:pt x="64504" y="155623"/>
                      </a:cubicBezTo>
                      <a:cubicBezTo>
                        <a:pt x="66621" y="143264"/>
                        <a:pt x="68991" y="128958"/>
                        <a:pt x="71446" y="114652"/>
                      </a:cubicBezTo>
                      <a:cubicBezTo>
                        <a:pt x="73562" y="101954"/>
                        <a:pt x="75678" y="89341"/>
                        <a:pt x="77625" y="78083"/>
                      </a:cubicBezTo>
                      <a:cubicBezTo>
                        <a:pt x="91847" y="79014"/>
                        <a:pt x="108269" y="82654"/>
                        <a:pt x="127316" y="86971"/>
                      </a:cubicBezTo>
                      <a:cubicBezTo>
                        <a:pt x="134595" y="88579"/>
                        <a:pt x="142214" y="90357"/>
                        <a:pt x="150087" y="91965"/>
                      </a:cubicBezTo>
                      <a:cubicBezTo>
                        <a:pt x="150933" y="92135"/>
                        <a:pt x="151780" y="91965"/>
                        <a:pt x="152457" y="91458"/>
                      </a:cubicBezTo>
                      <a:cubicBezTo>
                        <a:pt x="153134" y="91034"/>
                        <a:pt x="153558" y="90357"/>
                        <a:pt x="153727" y="89510"/>
                      </a:cubicBezTo>
                      <a:cubicBezTo>
                        <a:pt x="153981" y="87987"/>
                        <a:pt x="152880" y="86378"/>
                        <a:pt x="151272" y="86040"/>
                      </a:cubicBezTo>
                      <a:close/>
                    </a:path>
                  </a:pathLst>
                </a:custGeom>
                <a:solidFill>
                  <a:srgbClr val="66BF79"/>
                </a:solidFill>
                <a:ln w="84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90" name="图形 5"/>
              <p:cNvGrpSpPr/>
              <p:nvPr/>
            </p:nvGrpSpPr>
            <p:grpSpPr>
              <a:xfrm rot="0">
                <a:off x="11023" y="6797"/>
                <a:ext cx="435" cy="721"/>
                <a:chOff x="6999897" y="4316350"/>
                <a:chExt cx="276035" cy="458012"/>
              </a:xfrm>
            </p:grpSpPr>
            <p:sp>
              <p:nvSpPr>
                <p:cNvPr id="91" name="任意多边形: 形状 73"/>
                <p:cNvSpPr/>
                <p:nvPr/>
              </p:nvSpPr>
              <p:spPr>
                <a:xfrm>
                  <a:off x="7077226" y="4316350"/>
                  <a:ext cx="94319" cy="212523"/>
                </a:xfrm>
                <a:custGeom>
                  <a:avLst/>
                  <a:gdLst>
                    <a:gd name="connsiteX0" fmla="*/ 15674 w 94319"/>
                    <a:gd name="connsiteY0" fmla="*/ 137184 h 212523"/>
                    <a:gd name="connsiteX1" fmla="*/ 9325 w 94319"/>
                    <a:gd name="connsiteY1" fmla="*/ 124825 h 212523"/>
                    <a:gd name="connsiteX2" fmla="*/ 9664 w 94319"/>
                    <a:gd name="connsiteY2" fmla="*/ 32301 h 212523"/>
                    <a:gd name="connsiteX3" fmla="*/ 26002 w 94319"/>
                    <a:gd name="connsiteY3" fmla="*/ 7752 h 212523"/>
                    <a:gd name="connsiteX4" fmla="*/ 53767 w 94319"/>
                    <a:gd name="connsiteY4" fmla="*/ 1234 h 212523"/>
                    <a:gd name="connsiteX5" fmla="*/ 70359 w 94319"/>
                    <a:gd name="connsiteY5" fmla="*/ 14271 h 212523"/>
                    <a:gd name="connsiteX6" fmla="*/ 53767 w 94319"/>
                    <a:gd name="connsiteY6" fmla="*/ 212524 h 212523"/>
                    <a:gd name="connsiteX7" fmla="*/ 15674 w 94319"/>
                    <a:gd name="connsiteY7" fmla="*/ 137184 h 2125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94319" h="212523">
                      <a:moveTo>
                        <a:pt x="15674" y="137184"/>
                      </a:moveTo>
                      <a:cubicBezTo>
                        <a:pt x="12458" y="131174"/>
                        <a:pt x="10172" y="126687"/>
                        <a:pt x="9325" y="124825"/>
                      </a:cubicBezTo>
                      <a:cubicBezTo>
                        <a:pt x="-3457" y="95112"/>
                        <a:pt x="-2864" y="62945"/>
                        <a:pt x="9664" y="32301"/>
                      </a:cubicBezTo>
                      <a:cubicBezTo>
                        <a:pt x="13389" y="23074"/>
                        <a:pt x="18383" y="14101"/>
                        <a:pt x="26002" y="7752"/>
                      </a:cubicBezTo>
                      <a:cubicBezTo>
                        <a:pt x="33620" y="1403"/>
                        <a:pt x="44371" y="-1983"/>
                        <a:pt x="53767" y="1234"/>
                      </a:cubicBezTo>
                      <a:cubicBezTo>
                        <a:pt x="60540" y="3520"/>
                        <a:pt x="65873" y="8768"/>
                        <a:pt x="70359" y="14271"/>
                      </a:cubicBezTo>
                      <a:cubicBezTo>
                        <a:pt x="117256" y="71579"/>
                        <a:pt x="86358" y="156146"/>
                        <a:pt x="53767" y="212524"/>
                      </a:cubicBezTo>
                      <a:cubicBezTo>
                        <a:pt x="55206" y="209984"/>
                        <a:pt x="28457" y="161310"/>
                        <a:pt x="15674" y="137184"/>
                      </a:cubicBezTo>
                      <a:close/>
                    </a:path>
                  </a:pathLst>
                </a:custGeom>
                <a:solidFill>
                  <a:srgbClr val="6F7CBB"/>
                </a:solidFill>
                <a:ln w="84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92" name="任意多边形: 形状 74"/>
                <p:cNvSpPr/>
                <p:nvPr/>
              </p:nvSpPr>
              <p:spPr>
                <a:xfrm>
                  <a:off x="7131162" y="4327698"/>
                  <a:ext cx="113915" cy="197958"/>
                </a:xfrm>
                <a:custGeom>
                  <a:avLst/>
                  <a:gdLst>
                    <a:gd name="connsiteX0" fmla="*/ 29458 w 113915"/>
                    <a:gd name="connsiteY0" fmla="*/ 40592 h 197958"/>
                    <a:gd name="connsiteX1" fmla="*/ 55616 w 113915"/>
                    <a:gd name="connsiteY1" fmla="*/ 8763 h 197958"/>
                    <a:gd name="connsiteX2" fmla="*/ 94132 w 113915"/>
                    <a:gd name="connsiteY2" fmla="*/ 3430 h 197958"/>
                    <a:gd name="connsiteX3" fmla="*/ 110470 w 113915"/>
                    <a:gd name="connsiteY3" fmla="*/ 24170 h 197958"/>
                    <a:gd name="connsiteX4" fmla="*/ 62134 w 113915"/>
                    <a:gd name="connsiteY4" fmla="*/ 136164 h 197958"/>
                    <a:gd name="connsiteX5" fmla="*/ 0 w 113915"/>
                    <a:gd name="connsiteY5" fmla="*/ 197959 h 197958"/>
                    <a:gd name="connsiteX6" fmla="*/ 29458 w 113915"/>
                    <a:gd name="connsiteY6" fmla="*/ 40592 h 1979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13915" h="197958">
                      <a:moveTo>
                        <a:pt x="29458" y="40592"/>
                      </a:moveTo>
                      <a:cubicBezTo>
                        <a:pt x="36485" y="27894"/>
                        <a:pt x="45034" y="16975"/>
                        <a:pt x="55616" y="8763"/>
                      </a:cubicBezTo>
                      <a:cubicBezTo>
                        <a:pt x="66451" y="383"/>
                        <a:pt x="82112" y="-3172"/>
                        <a:pt x="94132" y="3430"/>
                      </a:cubicBezTo>
                      <a:cubicBezTo>
                        <a:pt x="102005" y="7747"/>
                        <a:pt x="107422" y="15705"/>
                        <a:pt x="110470" y="24170"/>
                      </a:cubicBezTo>
                      <a:cubicBezTo>
                        <a:pt x="125453" y="65480"/>
                        <a:pt x="88291" y="108652"/>
                        <a:pt x="62134" y="136164"/>
                      </a:cubicBezTo>
                      <a:cubicBezTo>
                        <a:pt x="41987" y="157326"/>
                        <a:pt x="21332" y="177981"/>
                        <a:pt x="0" y="197959"/>
                      </a:cubicBezTo>
                      <a:cubicBezTo>
                        <a:pt x="0" y="154194"/>
                        <a:pt x="4402" y="86135"/>
                        <a:pt x="29458" y="40592"/>
                      </a:cubicBezTo>
                      <a:close/>
                    </a:path>
                  </a:pathLst>
                </a:custGeom>
                <a:solidFill>
                  <a:srgbClr val="F183B4"/>
                </a:solidFill>
                <a:ln w="84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93" name="任意多边形: 形状 75"/>
                <p:cNvSpPr/>
                <p:nvPr/>
              </p:nvSpPr>
              <p:spPr>
                <a:xfrm>
                  <a:off x="7032341" y="4336038"/>
                  <a:ext cx="108471" cy="196729"/>
                </a:xfrm>
                <a:custGeom>
                  <a:avLst/>
                  <a:gdLst>
                    <a:gd name="connsiteX0" fmla="*/ 58866 w 108471"/>
                    <a:gd name="connsiteY0" fmla="*/ 147632 h 196729"/>
                    <a:gd name="connsiteX1" fmla="*/ 2573 w 108471"/>
                    <a:gd name="connsiteY1" fmla="*/ 20909 h 196729"/>
                    <a:gd name="connsiteX2" fmla="*/ 15525 w 108471"/>
                    <a:gd name="connsiteY2" fmla="*/ 1523 h 196729"/>
                    <a:gd name="connsiteX3" fmla="*/ 45576 w 108471"/>
                    <a:gd name="connsiteY3" fmla="*/ 12020 h 196729"/>
                    <a:gd name="connsiteX4" fmla="*/ 85785 w 108471"/>
                    <a:gd name="connsiteY4" fmla="*/ 94048 h 196729"/>
                    <a:gd name="connsiteX5" fmla="*/ 97467 w 108471"/>
                    <a:gd name="connsiteY5" fmla="*/ 149071 h 196729"/>
                    <a:gd name="connsiteX6" fmla="*/ 108472 w 108471"/>
                    <a:gd name="connsiteY6" fmla="*/ 196730 h 196729"/>
                    <a:gd name="connsiteX7" fmla="*/ 58866 w 108471"/>
                    <a:gd name="connsiteY7" fmla="*/ 147632 h 1967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08471" h="196729">
                      <a:moveTo>
                        <a:pt x="58866" y="147632"/>
                      </a:moveTo>
                      <a:cubicBezTo>
                        <a:pt x="23059" y="111570"/>
                        <a:pt x="-9532" y="70176"/>
                        <a:pt x="2573" y="20909"/>
                      </a:cubicBezTo>
                      <a:cubicBezTo>
                        <a:pt x="4520" y="13036"/>
                        <a:pt x="8245" y="4825"/>
                        <a:pt x="15525" y="1523"/>
                      </a:cubicBezTo>
                      <a:cubicBezTo>
                        <a:pt x="25852" y="-3217"/>
                        <a:pt x="37703" y="3894"/>
                        <a:pt x="45576" y="12020"/>
                      </a:cubicBezTo>
                      <a:cubicBezTo>
                        <a:pt x="66231" y="33437"/>
                        <a:pt x="78336" y="65858"/>
                        <a:pt x="85785" y="94048"/>
                      </a:cubicBezTo>
                      <a:cubicBezTo>
                        <a:pt x="90526" y="111994"/>
                        <a:pt x="92896" y="130871"/>
                        <a:pt x="97467" y="149071"/>
                      </a:cubicBezTo>
                      <a:cubicBezTo>
                        <a:pt x="100091" y="159314"/>
                        <a:pt x="101784" y="189449"/>
                        <a:pt x="108472" y="196730"/>
                      </a:cubicBezTo>
                      <a:cubicBezTo>
                        <a:pt x="94335" y="181323"/>
                        <a:pt x="76220" y="165070"/>
                        <a:pt x="58866" y="147632"/>
                      </a:cubicBezTo>
                      <a:close/>
                    </a:path>
                  </a:pathLst>
                </a:custGeom>
                <a:solidFill>
                  <a:srgbClr val="F183B4"/>
                </a:solidFill>
                <a:ln w="84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94" name="任意多边形: 形状 76"/>
                <p:cNvSpPr/>
                <p:nvPr/>
              </p:nvSpPr>
              <p:spPr>
                <a:xfrm>
                  <a:off x="7132178" y="4382335"/>
                  <a:ext cx="143755" cy="148908"/>
                </a:xfrm>
                <a:custGeom>
                  <a:avLst/>
                  <a:gdLst>
                    <a:gd name="connsiteX0" fmla="*/ 65436 w 143755"/>
                    <a:gd name="connsiteY0" fmla="*/ 49528 h 148908"/>
                    <a:gd name="connsiteX1" fmla="*/ 118681 w 143755"/>
                    <a:gd name="connsiteY1" fmla="*/ 2716 h 148908"/>
                    <a:gd name="connsiteX2" fmla="*/ 133326 w 143755"/>
                    <a:gd name="connsiteY2" fmla="*/ 515 h 148908"/>
                    <a:gd name="connsiteX3" fmla="*/ 143568 w 143755"/>
                    <a:gd name="connsiteY3" fmla="*/ 19477 h 148908"/>
                    <a:gd name="connsiteX4" fmla="*/ 132818 w 143755"/>
                    <a:gd name="connsiteY4" fmla="*/ 39962 h 148908"/>
                    <a:gd name="connsiteX5" fmla="*/ 0 w 143755"/>
                    <a:gd name="connsiteY5" fmla="*/ 148908 h 148908"/>
                    <a:gd name="connsiteX6" fmla="*/ 65436 w 143755"/>
                    <a:gd name="connsiteY6" fmla="*/ 49528 h 1489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43755" h="148908">
                      <a:moveTo>
                        <a:pt x="65436" y="49528"/>
                      </a:moveTo>
                      <a:cubicBezTo>
                        <a:pt x="80080" y="30650"/>
                        <a:pt x="96756" y="12196"/>
                        <a:pt x="118681" y="2716"/>
                      </a:cubicBezTo>
                      <a:cubicBezTo>
                        <a:pt x="123337" y="684"/>
                        <a:pt x="128501" y="-840"/>
                        <a:pt x="133326" y="515"/>
                      </a:cubicBezTo>
                      <a:cubicBezTo>
                        <a:pt x="140860" y="2716"/>
                        <a:pt x="144669" y="11689"/>
                        <a:pt x="143568" y="19477"/>
                      </a:cubicBezTo>
                      <a:cubicBezTo>
                        <a:pt x="142468" y="27180"/>
                        <a:pt x="137728" y="33867"/>
                        <a:pt x="132818" y="39962"/>
                      </a:cubicBezTo>
                      <a:cubicBezTo>
                        <a:pt x="96164" y="85758"/>
                        <a:pt x="47405" y="115048"/>
                        <a:pt x="0" y="148908"/>
                      </a:cubicBezTo>
                      <a:cubicBezTo>
                        <a:pt x="19893" y="114625"/>
                        <a:pt x="41056" y="80849"/>
                        <a:pt x="65436" y="49528"/>
                      </a:cubicBezTo>
                      <a:close/>
                    </a:path>
                  </a:pathLst>
                </a:custGeom>
                <a:solidFill>
                  <a:srgbClr val="6F7CBB"/>
                </a:solidFill>
                <a:ln w="84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95" name="任意多边形: 形状 77"/>
                <p:cNvSpPr/>
                <p:nvPr/>
              </p:nvSpPr>
              <p:spPr>
                <a:xfrm>
                  <a:off x="6999897" y="4375989"/>
                  <a:ext cx="139645" cy="153561"/>
                </a:xfrm>
                <a:custGeom>
                  <a:avLst/>
                  <a:gdLst>
                    <a:gd name="connsiteX0" fmla="*/ 52709 w 139645"/>
                    <a:gd name="connsiteY0" fmla="*/ 16342 h 153561"/>
                    <a:gd name="connsiteX1" fmla="*/ 41958 w 139645"/>
                    <a:gd name="connsiteY1" fmla="*/ 6184 h 153561"/>
                    <a:gd name="connsiteX2" fmla="*/ 1918 w 139645"/>
                    <a:gd name="connsiteY2" fmla="*/ 36489 h 153561"/>
                    <a:gd name="connsiteX3" fmla="*/ 49915 w 139645"/>
                    <a:gd name="connsiteY3" fmla="*/ 92528 h 153561"/>
                    <a:gd name="connsiteX4" fmla="*/ 139645 w 139645"/>
                    <a:gd name="connsiteY4" fmla="*/ 153561 h 153561"/>
                    <a:gd name="connsiteX5" fmla="*/ 60920 w 139645"/>
                    <a:gd name="connsiteY5" fmla="*/ 27008 h 153561"/>
                    <a:gd name="connsiteX6" fmla="*/ 52709 w 139645"/>
                    <a:gd name="connsiteY6" fmla="*/ 16342 h 1535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39645" h="153561">
                      <a:moveTo>
                        <a:pt x="52709" y="16342"/>
                      </a:moveTo>
                      <a:cubicBezTo>
                        <a:pt x="49492" y="12532"/>
                        <a:pt x="46021" y="9062"/>
                        <a:pt x="41958" y="6184"/>
                      </a:cubicBezTo>
                      <a:cubicBezTo>
                        <a:pt x="18509" y="-10577"/>
                        <a:pt x="-7309" y="9146"/>
                        <a:pt x="1918" y="36489"/>
                      </a:cubicBezTo>
                      <a:cubicBezTo>
                        <a:pt x="9367" y="58583"/>
                        <a:pt x="31038" y="80084"/>
                        <a:pt x="49915" y="92528"/>
                      </a:cubicBezTo>
                      <a:cubicBezTo>
                        <a:pt x="80136" y="112421"/>
                        <a:pt x="110017" y="132822"/>
                        <a:pt x="139645" y="153561"/>
                      </a:cubicBezTo>
                      <a:cubicBezTo>
                        <a:pt x="116451" y="109543"/>
                        <a:pt x="90124" y="67217"/>
                        <a:pt x="60920" y="27008"/>
                      </a:cubicBezTo>
                      <a:cubicBezTo>
                        <a:pt x="58296" y="23453"/>
                        <a:pt x="55587" y="19728"/>
                        <a:pt x="52709" y="16342"/>
                      </a:cubicBezTo>
                      <a:close/>
                    </a:path>
                  </a:pathLst>
                </a:custGeom>
                <a:solidFill>
                  <a:srgbClr val="6F7CBB"/>
                </a:solidFill>
                <a:ln w="84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96" name="任意多边形: 形状 78"/>
                <p:cNvSpPr/>
                <p:nvPr/>
              </p:nvSpPr>
              <p:spPr>
                <a:xfrm>
                  <a:off x="7137870" y="4408370"/>
                  <a:ext cx="50476" cy="107128"/>
                </a:xfrm>
                <a:custGeom>
                  <a:avLst/>
                  <a:gdLst>
                    <a:gd name="connsiteX0" fmla="*/ 1842 w 50476"/>
                    <a:gd name="connsiteY0" fmla="*/ 107128 h 107128"/>
                    <a:gd name="connsiteX1" fmla="*/ 1334 w 50476"/>
                    <a:gd name="connsiteY1" fmla="*/ 107043 h 107128"/>
                    <a:gd name="connsiteX2" fmla="*/ 65 w 50476"/>
                    <a:gd name="connsiteY2" fmla="*/ 104758 h 107128"/>
                    <a:gd name="connsiteX3" fmla="*/ 47046 w 50476"/>
                    <a:gd name="connsiteY3" fmla="*/ 891 h 107128"/>
                    <a:gd name="connsiteX4" fmla="*/ 49586 w 50476"/>
                    <a:gd name="connsiteY4" fmla="*/ 298 h 107128"/>
                    <a:gd name="connsiteX5" fmla="*/ 50178 w 50476"/>
                    <a:gd name="connsiteY5" fmla="*/ 2838 h 107128"/>
                    <a:gd name="connsiteX6" fmla="*/ 3535 w 50476"/>
                    <a:gd name="connsiteY6" fmla="*/ 105858 h 107128"/>
                    <a:gd name="connsiteX7" fmla="*/ 1842 w 50476"/>
                    <a:gd name="connsiteY7" fmla="*/ 107128 h 1071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0476" h="107128">
                      <a:moveTo>
                        <a:pt x="1842" y="107128"/>
                      </a:moveTo>
                      <a:cubicBezTo>
                        <a:pt x="1673" y="107128"/>
                        <a:pt x="1504" y="107128"/>
                        <a:pt x="1334" y="107043"/>
                      </a:cubicBezTo>
                      <a:cubicBezTo>
                        <a:pt x="319" y="106705"/>
                        <a:pt x="-189" y="105689"/>
                        <a:pt x="65" y="104758"/>
                      </a:cubicBezTo>
                      <a:cubicBezTo>
                        <a:pt x="14456" y="57268"/>
                        <a:pt x="21735" y="42708"/>
                        <a:pt x="47046" y="891"/>
                      </a:cubicBezTo>
                      <a:cubicBezTo>
                        <a:pt x="47554" y="44"/>
                        <a:pt x="48739" y="-294"/>
                        <a:pt x="49586" y="298"/>
                      </a:cubicBezTo>
                      <a:cubicBezTo>
                        <a:pt x="50432" y="806"/>
                        <a:pt x="50771" y="1991"/>
                        <a:pt x="50178" y="2838"/>
                      </a:cubicBezTo>
                      <a:cubicBezTo>
                        <a:pt x="25121" y="44317"/>
                        <a:pt x="17842" y="58792"/>
                        <a:pt x="3535" y="105858"/>
                      </a:cubicBezTo>
                      <a:cubicBezTo>
                        <a:pt x="3366" y="106535"/>
                        <a:pt x="2604" y="107128"/>
                        <a:pt x="1842" y="107128"/>
                      </a:cubicBezTo>
                      <a:close/>
                    </a:path>
                  </a:pathLst>
                </a:custGeom>
                <a:solidFill>
                  <a:srgbClr val="6F7CBB"/>
                </a:solidFill>
                <a:ln w="84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97" name="任意多边形: 形状 79"/>
                <p:cNvSpPr/>
                <p:nvPr/>
              </p:nvSpPr>
              <p:spPr>
                <a:xfrm>
                  <a:off x="7063954" y="4375490"/>
                  <a:ext cx="74314" cy="144918"/>
                </a:xfrm>
                <a:custGeom>
                  <a:avLst/>
                  <a:gdLst>
                    <a:gd name="connsiteX0" fmla="*/ 72457 w 74314"/>
                    <a:gd name="connsiteY0" fmla="*/ 144918 h 144918"/>
                    <a:gd name="connsiteX1" fmla="*/ 70764 w 74314"/>
                    <a:gd name="connsiteY1" fmla="*/ 143818 h 144918"/>
                    <a:gd name="connsiteX2" fmla="*/ 36311 w 74314"/>
                    <a:gd name="connsiteY2" fmla="*/ 75166 h 144918"/>
                    <a:gd name="connsiteX3" fmla="*/ 164 w 74314"/>
                    <a:gd name="connsiteY3" fmla="*/ 2619 h 144918"/>
                    <a:gd name="connsiteX4" fmla="*/ 1096 w 74314"/>
                    <a:gd name="connsiteY4" fmla="*/ 164 h 144918"/>
                    <a:gd name="connsiteX5" fmla="*/ 3550 w 74314"/>
                    <a:gd name="connsiteY5" fmla="*/ 1096 h 144918"/>
                    <a:gd name="connsiteX6" fmla="*/ 39612 w 74314"/>
                    <a:gd name="connsiteY6" fmla="*/ 73388 h 144918"/>
                    <a:gd name="connsiteX7" fmla="*/ 74150 w 74314"/>
                    <a:gd name="connsiteY7" fmla="*/ 142294 h 144918"/>
                    <a:gd name="connsiteX8" fmla="*/ 73218 w 74314"/>
                    <a:gd name="connsiteY8" fmla="*/ 144749 h 144918"/>
                    <a:gd name="connsiteX9" fmla="*/ 72457 w 74314"/>
                    <a:gd name="connsiteY9" fmla="*/ 144918 h 1449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74314" h="144918">
                      <a:moveTo>
                        <a:pt x="72457" y="144918"/>
                      </a:moveTo>
                      <a:cubicBezTo>
                        <a:pt x="71779" y="144918"/>
                        <a:pt x="71102" y="144495"/>
                        <a:pt x="70764" y="143818"/>
                      </a:cubicBezTo>
                      <a:cubicBezTo>
                        <a:pt x="59505" y="118592"/>
                        <a:pt x="47738" y="96498"/>
                        <a:pt x="36311" y="75166"/>
                      </a:cubicBezTo>
                      <a:cubicBezTo>
                        <a:pt x="24290" y="52733"/>
                        <a:pt x="11931" y="29538"/>
                        <a:pt x="164" y="2619"/>
                      </a:cubicBezTo>
                      <a:cubicBezTo>
                        <a:pt x="-259" y="1688"/>
                        <a:pt x="164" y="588"/>
                        <a:pt x="1096" y="164"/>
                      </a:cubicBezTo>
                      <a:cubicBezTo>
                        <a:pt x="2027" y="-259"/>
                        <a:pt x="3127" y="164"/>
                        <a:pt x="3550" y="1096"/>
                      </a:cubicBezTo>
                      <a:cubicBezTo>
                        <a:pt x="15232" y="27930"/>
                        <a:pt x="27591" y="51040"/>
                        <a:pt x="39612" y="73388"/>
                      </a:cubicBezTo>
                      <a:cubicBezTo>
                        <a:pt x="51040" y="94805"/>
                        <a:pt x="62891" y="116983"/>
                        <a:pt x="74150" y="142294"/>
                      </a:cubicBezTo>
                      <a:cubicBezTo>
                        <a:pt x="74573" y="143225"/>
                        <a:pt x="74150" y="144325"/>
                        <a:pt x="73218" y="144749"/>
                      </a:cubicBezTo>
                      <a:cubicBezTo>
                        <a:pt x="72965" y="144834"/>
                        <a:pt x="72711" y="144918"/>
                        <a:pt x="72457" y="144918"/>
                      </a:cubicBezTo>
                      <a:close/>
                    </a:path>
                  </a:pathLst>
                </a:custGeom>
                <a:solidFill>
                  <a:srgbClr val="6F7CBB"/>
                </a:solidFill>
                <a:ln w="84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98" name="任意多边形: 形状 80"/>
                <p:cNvSpPr/>
                <p:nvPr/>
              </p:nvSpPr>
              <p:spPr>
                <a:xfrm>
                  <a:off x="7156281" y="4450846"/>
                  <a:ext cx="53501" cy="54917"/>
                </a:xfrm>
                <a:custGeom>
                  <a:avLst/>
                  <a:gdLst>
                    <a:gd name="connsiteX0" fmla="*/ 1885 w 53501"/>
                    <a:gd name="connsiteY0" fmla="*/ 54918 h 54917"/>
                    <a:gd name="connsiteX1" fmla="*/ 615 w 53501"/>
                    <a:gd name="connsiteY1" fmla="*/ 54410 h 54917"/>
                    <a:gd name="connsiteX2" fmla="*/ 531 w 53501"/>
                    <a:gd name="connsiteY2" fmla="*/ 51785 h 54917"/>
                    <a:gd name="connsiteX3" fmla="*/ 35576 w 53501"/>
                    <a:gd name="connsiteY3" fmla="*/ 15216 h 54917"/>
                    <a:gd name="connsiteX4" fmla="*/ 50306 w 53501"/>
                    <a:gd name="connsiteY4" fmla="*/ 571 h 54917"/>
                    <a:gd name="connsiteX5" fmla="*/ 52930 w 53501"/>
                    <a:gd name="connsiteY5" fmla="*/ 571 h 54917"/>
                    <a:gd name="connsiteX6" fmla="*/ 52930 w 53501"/>
                    <a:gd name="connsiteY6" fmla="*/ 3196 h 54917"/>
                    <a:gd name="connsiteX7" fmla="*/ 38201 w 53501"/>
                    <a:gd name="connsiteY7" fmla="*/ 17840 h 54917"/>
                    <a:gd name="connsiteX8" fmla="*/ 3324 w 53501"/>
                    <a:gd name="connsiteY8" fmla="*/ 54240 h 54917"/>
                    <a:gd name="connsiteX9" fmla="*/ 1885 w 53501"/>
                    <a:gd name="connsiteY9" fmla="*/ 54918 h 549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53501" h="54917">
                      <a:moveTo>
                        <a:pt x="1885" y="54918"/>
                      </a:moveTo>
                      <a:cubicBezTo>
                        <a:pt x="1462" y="54918"/>
                        <a:pt x="954" y="54748"/>
                        <a:pt x="615" y="54410"/>
                      </a:cubicBezTo>
                      <a:cubicBezTo>
                        <a:pt x="-146" y="53732"/>
                        <a:pt x="-231" y="52547"/>
                        <a:pt x="531" y="51785"/>
                      </a:cubicBezTo>
                      <a:cubicBezTo>
                        <a:pt x="17038" y="33585"/>
                        <a:pt x="22794" y="27829"/>
                        <a:pt x="35576" y="15216"/>
                      </a:cubicBezTo>
                      <a:cubicBezTo>
                        <a:pt x="39640" y="11238"/>
                        <a:pt x="44295" y="6582"/>
                        <a:pt x="50306" y="571"/>
                      </a:cubicBezTo>
                      <a:cubicBezTo>
                        <a:pt x="50983" y="-190"/>
                        <a:pt x="52253" y="-190"/>
                        <a:pt x="52930" y="571"/>
                      </a:cubicBezTo>
                      <a:cubicBezTo>
                        <a:pt x="53692" y="1333"/>
                        <a:pt x="53692" y="2518"/>
                        <a:pt x="52930" y="3196"/>
                      </a:cubicBezTo>
                      <a:cubicBezTo>
                        <a:pt x="47004" y="9121"/>
                        <a:pt x="42264" y="13862"/>
                        <a:pt x="38201" y="17840"/>
                      </a:cubicBezTo>
                      <a:cubicBezTo>
                        <a:pt x="25503" y="30369"/>
                        <a:pt x="19747" y="36125"/>
                        <a:pt x="3324" y="54240"/>
                      </a:cubicBezTo>
                      <a:cubicBezTo>
                        <a:pt x="2901" y="54748"/>
                        <a:pt x="2393" y="54918"/>
                        <a:pt x="1885" y="54918"/>
                      </a:cubicBezTo>
                      <a:close/>
                    </a:path>
                  </a:pathLst>
                </a:custGeom>
                <a:solidFill>
                  <a:srgbClr val="F183B4"/>
                </a:solidFill>
                <a:ln w="84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99" name="任意多边形: 形状 81"/>
                <p:cNvSpPr/>
                <p:nvPr/>
              </p:nvSpPr>
              <p:spPr>
                <a:xfrm>
                  <a:off x="7120067" y="4335191"/>
                  <a:ext cx="14488" cy="169641"/>
                </a:xfrm>
                <a:custGeom>
                  <a:avLst/>
                  <a:gdLst>
                    <a:gd name="connsiteX0" fmla="*/ 12619 w 14488"/>
                    <a:gd name="connsiteY0" fmla="*/ 169641 h 169641"/>
                    <a:gd name="connsiteX1" fmla="*/ 10757 w 14488"/>
                    <a:gd name="connsiteY1" fmla="*/ 167864 h 169641"/>
                    <a:gd name="connsiteX2" fmla="*/ 6 w 14488"/>
                    <a:gd name="connsiteY2" fmla="*/ 1947 h 169641"/>
                    <a:gd name="connsiteX3" fmla="*/ 1784 w 14488"/>
                    <a:gd name="connsiteY3" fmla="*/ 0 h 169641"/>
                    <a:gd name="connsiteX4" fmla="*/ 1869 w 14488"/>
                    <a:gd name="connsiteY4" fmla="*/ 0 h 169641"/>
                    <a:gd name="connsiteX5" fmla="*/ 3731 w 14488"/>
                    <a:gd name="connsiteY5" fmla="*/ 1778 h 169641"/>
                    <a:gd name="connsiteX6" fmla="*/ 14482 w 14488"/>
                    <a:gd name="connsiteY6" fmla="*/ 167694 h 169641"/>
                    <a:gd name="connsiteX7" fmla="*/ 12789 w 14488"/>
                    <a:gd name="connsiteY7" fmla="*/ 169641 h 169641"/>
                    <a:gd name="connsiteX8" fmla="*/ 12619 w 14488"/>
                    <a:gd name="connsiteY8" fmla="*/ 169641 h 1696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4488" h="169641">
                      <a:moveTo>
                        <a:pt x="12619" y="169641"/>
                      </a:moveTo>
                      <a:cubicBezTo>
                        <a:pt x="11604" y="169641"/>
                        <a:pt x="10842" y="168879"/>
                        <a:pt x="10757" y="167864"/>
                      </a:cubicBezTo>
                      <a:cubicBezTo>
                        <a:pt x="7032" y="112840"/>
                        <a:pt x="3392" y="56970"/>
                        <a:pt x="6" y="1947"/>
                      </a:cubicBezTo>
                      <a:cubicBezTo>
                        <a:pt x="-78" y="931"/>
                        <a:pt x="684" y="0"/>
                        <a:pt x="1784" y="0"/>
                      </a:cubicBezTo>
                      <a:cubicBezTo>
                        <a:pt x="1869" y="0"/>
                        <a:pt x="1869" y="0"/>
                        <a:pt x="1869" y="0"/>
                      </a:cubicBezTo>
                      <a:cubicBezTo>
                        <a:pt x="2885" y="0"/>
                        <a:pt x="3646" y="762"/>
                        <a:pt x="3731" y="1778"/>
                      </a:cubicBezTo>
                      <a:cubicBezTo>
                        <a:pt x="7117" y="56886"/>
                        <a:pt x="10672" y="112671"/>
                        <a:pt x="14482" y="167694"/>
                      </a:cubicBezTo>
                      <a:cubicBezTo>
                        <a:pt x="14566" y="168710"/>
                        <a:pt x="13804" y="169641"/>
                        <a:pt x="12789" y="169641"/>
                      </a:cubicBezTo>
                      <a:cubicBezTo>
                        <a:pt x="12704" y="169641"/>
                        <a:pt x="12619" y="169641"/>
                        <a:pt x="12619" y="169641"/>
                      </a:cubicBezTo>
                      <a:close/>
                    </a:path>
                  </a:pathLst>
                </a:custGeom>
                <a:solidFill>
                  <a:srgbClr val="F183B4"/>
                </a:solidFill>
                <a:ln w="84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00" name="任意多边形: 形状 82"/>
                <p:cNvSpPr/>
                <p:nvPr/>
              </p:nvSpPr>
              <p:spPr>
                <a:xfrm>
                  <a:off x="7053332" y="4442747"/>
                  <a:ext cx="59497" cy="54635"/>
                </a:xfrm>
                <a:custGeom>
                  <a:avLst/>
                  <a:gdLst>
                    <a:gd name="connsiteX0" fmla="*/ 57599 w 59497"/>
                    <a:gd name="connsiteY0" fmla="*/ 54636 h 54635"/>
                    <a:gd name="connsiteX1" fmla="*/ 56244 w 59497"/>
                    <a:gd name="connsiteY1" fmla="*/ 54044 h 54635"/>
                    <a:gd name="connsiteX2" fmla="*/ 20521 w 59497"/>
                    <a:gd name="connsiteY2" fmla="*/ 20352 h 54635"/>
                    <a:gd name="connsiteX3" fmla="*/ 629 w 59497"/>
                    <a:gd name="connsiteY3" fmla="*/ 3253 h 54635"/>
                    <a:gd name="connsiteX4" fmla="*/ 459 w 59497"/>
                    <a:gd name="connsiteY4" fmla="*/ 628 h 54635"/>
                    <a:gd name="connsiteX5" fmla="*/ 3083 w 59497"/>
                    <a:gd name="connsiteY5" fmla="*/ 459 h 54635"/>
                    <a:gd name="connsiteX6" fmla="*/ 22892 w 59497"/>
                    <a:gd name="connsiteY6" fmla="*/ 17474 h 54635"/>
                    <a:gd name="connsiteX7" fmla="*/ 59038 w 59497"/>
                    <a:gd name="connsiteY7" fmla="*/ 51504 h 54635"/>
                    <a:gd name="connsiteX8" fmla="*/ 58868 w 59497"/>
                    <a:gd name="connsiteY8" fmla="*/ 54128 h 54635"/>
                    <a:gd name="connsiteX9" fmla="*/ 57599 w 59497"/>
                    <a:gd name="connsiteY9" fmla="*/ 54636 h 546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59497" h="54635">
                      <a:moveTo>
                        <a:pt x="57599" y="54636"/>
                      </a:moveTo>
                      <a:cubicBezTo>
                        <a:pt x="57091" y="54636"/>
                        <a:pt x="56583" y="54467"/>
                        <a:pt x="56244" y="54044"/>
                      </a:cubicBezTo>
                      <a:cubicBezTo>
                        <a:pt x="43039" y="39230"/>
                        <a:pt x="32627" y="30426"/>
                        <a:pt x="20521" y="20352"/>
                      </a:cubicBezTo>
                      <a:cubicBezTo>
                        <a:pt x="14427" y="15273"/>
                        <a:pt x="8078" y="10025"/>
                        <a:pt x="629" y="3253"/>
                      </a:cubicBezTo>
                      <a:cubicBezTo>
                        <a:pt x="-133" y="2575"/>
                        <a:pt x="-218" y="1390"/>
                        <a:pt x="459" y="628"/>
                      </a:cubicBezTo>
                      <a:cubicBezTo>
                        <a:pt x="1137" y="-133"/>
                        <a:pt x="2321" y="-218"/>
                        <a:pt x="3083" y="459"/>
                      </a:cubicBezTo>
                      <a:cubicBezTo>
                        <a:pt x="10533" y="7147"/>
                        <a:pt x="16797" y="12395"/>
                        <a:pt x="22892" y="17474"/>
                      </a:cubicBezTo>
                      <a:cubicBezTo>
                        <a:pt x="35081" y="27717"/>
                        <a:pt x="45663" y="36521"/>
                        <a:pt x="59038" y="51504"/>
                      </a:cubicBezTo>
                      <a:cubicBezTo>
                        <a:pt x="59715" y="52266"/>
                        <a:pt x="59631" y="53451"/>
                        <a:pt x="58868" y="54128"/>
                      </a:cubicBezTo>
                      <a:cubicBezTo>
                        <a:pt x="58530" y="54467"/>
                        <a:pt x="58022" y="54636"/>
                        <a:pt x="57599" y="54636"/>
                      </a:cubicBezTo>
                      <a:close/>
                    </a:path>
                  </a:pathLst>
                </a:custGeom>
                <a:solidFill>
                  <a:srgbClr val="F183B4"/>
                </a:solidFill>
                <a:ln w="84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01" name="任意多边形: 形状 83"/>
                <p:cNvSpPr/>
                <p:nvPr/>
              </p:nvSpPr>
              <p:spPr>
                <a:xfrm>
                  <a:off x="7071268" y="4463000"/>
                  <a:ext cx="118669" cy="311361"/>
                </a:xfrm>
                <a:custGeom>
                  <a:avLst/>
                  <a:gdLst>
                    <a:gd name="connsiteX0" fmla="*/ 92400 w 118669"/>
                    <a:gd name="connsiteY0" fmla="*/ 24902 h 311361"/>
                    <a:gd name="connsiteX1" fmla="*/ 69460 w 118669"/>
                    <a:gd name="connsiteY1" fmla="*/ 30319 h 311361"/>
                    <a:gd name="connsiteX2" fmla="*/ 58201 w 118669"/>
                    <a:gd name="connsiteY2" fmla="*/ 19061 h 311361"/>
                    <a:gd name="connsiteX3" fmla="*/ 50921 w 118669"/>
                    <a:gd name="connsiteY3" fmla="*/ 6702 h 311361"/>
                    <a:gd name="connsiteX4" fmla="*/ 47535 w 118669"/>
                    <a:gd name="connsiteY4" fmla="*/ 1707 h 311361"/>
                    <a:gd name="connsiteX5" fmla="*/ 37038 w 118669"/>
                    <a:gd name="connsiteY5" fmla="*/ 1792 h 311361"/>
                    <a:gd name="connsiteX6" fmla="*/ 31874 w 118669"/>
                    <a:gd name="connsiteY6" fmla="*/ 11527 h 311361"/>
                    <a:gd name="connsiteX7" fmla="*/ 27811 w 118669"/>
                    <a:gd name="connsiteY7" fmla="*/ 21262 h 311361"/>
                    <a:gd name="connsiteX8" fmla="*/ 5717 w 118669"/>
                    <a:gd name="connsiteY8" fmla="*/ 19569 h 311361"/>
                    <a:gd name="connsiteX9" fmla="*/ 10458 w 118669"/>
                    <a:gd name="connsiteY9" fmla="*/ 38785 h 311361"/>
                    <a:gd name="connsiteX10" fmla="*/ 57100 w 118669"/>
                    <a:gd name="connsiteY10" fmla="*/ 98294 h 311361"/>
                    <a:gd name="connsiteX11" fmla="*/ 57778 w 118669"/>
                    <a:gd name="connsiteY11" fmla="*/ 142144 h 311361"/>
                    <a:gd name="connsiteX12" fmla="*/ 60825 w 118669"/>
                    <a:gd name="connsiteY12" fmla="*/ 304166 h 311361"/>
                    <a:gd name="connsiteX13" fmla="*/ 68274 w 118669"/>
                    <a:gd name="connsiteY13" fmla="*/ 311361 h 311361"/>
                    <a:gd name="connsiteX14" fmla="*/ 68613 w 118669"/>
                    <a:gd name="connsiteY14" fmla="*/ 311361 h 311361"/>
                    <a:gd name="connsiteX15" fmla="*/ 75724 w 118669"/>
                    <a:gd name="connsiteY15" fmla="*/ 303574 h 311361"/>
                    <a:gd name="connsiteX16" fmla="*/ 72676 w 118669"/>
                    <a:gd name="connsiteY16" fmla="*/ 141974 h 311361"/>
                    <a:gd name="connsiteX17" fmla="*/ 71745 w 118669"/>
                    <a:gd name="connsiteY17" fmla="*/ 81872 h 311361"/>
                    <a:gd name="connsiteX18" fmla="*/ 75470 w 118669"/>
                    <a:gd name="connsiteY18" fmla="*/ 71206 h 311361"/>
                    <a:gd name="connsiteX19" fmla="*/ 97648 w 118669"/>
                    <a:gd name="connsiteY19" fmla="*/ 51567 h 311361"/>
                    <a:gd name="connsiteX20" fmla="*/ 92400 w 118669"/>
                    <a:gd name="connsiteY20" fmla="*/ 24902 h 3113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118669" h="311361">
                      <a:moveTo>
                        <a:pt x="92400" y="24902"/>
                      </a:moveTo>
                      <a:cubicBezTo>
                        <a:pt x="85966" y="29896"/>
                        <a:pt x="77586" y="34383"/>
                        <a:pt x="69460" y="30319"/>
                      </a:cubicBezTo>
                      <a:cubicBezTo>
                        <a:pt x="64634" y="27864"/>
                        <a:pt x="61248" y="23463"/>
                        <a:pt x="58201" y="19061"/>
                      </a:cubicBezTo>
                      <a:cubicBezTo>
                        <a:pt x="55577" y="15082"/>
                        <a:pt x="53122" y="10934"/>
                        <a:pt x="50921" y="6702"/>
                      </a:cubicBezTo>
                      <a:cubicBezTo>
                        <a:pt x="49990" y="4924"/>
                        <a:pt x="49143" y="3062"/>
                        <a:pt x="47535" y="1707"/>
                      </a:cubicBezTo>
                      <a:cubicBezTo>
                        <a:pt x="44657" y="-748"/>
                        <a:pt x="40086" y="-409"/>
                        <a:pt x="37038" y="1792"/>
                      </a:cubicBezTo>
                      <a:cubicBezTo>
                        <a:pt x="33991" y="3993"/>
                        <a:pt x="32298" y="7802"/>
                        <a:pt x="31874" y="11527"/>
                      </a:cubicBezTo>
                      <a:cubicBezTo>
                        <a:pt x="31197" y="17029"/>
                        <a:pt x="29843" y="19907"/>
                        <a:pt x="27811" y="21262"/>
                      </a:cubicBezTo>
                      <a:cubicBezTo>
                        <a:pt x="21716" y="25410"/>
                        <a:pt x="12658" y="17706"/>
                        <a:pt x="5717" y="19569"/>
                      </a:cubicBezTo>
                      <a:cubicBezTo>
                        <a:pt x="-6303" y="22870"/>
                        <a:pt x="3262" y="36330"/>
                        <a:pt x="10458" y="38785"/>
                      </a:cubicBezTo>
                      <a:cubicBezTo>
                        <a:pt x="37715" y="47927"/>
                        <a:pt x="50667" y="71714"/>
                        <a:pt x="57100" y="98294"/>
                      </a:cubicBezTo>
                      <a:cubicBezTo>
                        <a:pt x="57270" y="111584"/>
                        <a:pt x="57524" y="126483"/>
                        <a:pt x="57778" y="142144"/>
                      </a:cubicBezTo>
                      <a:cubicBezTo>
                        <a:pt x="58624" y="204362"/>
                        <a:pt x="59640" y="274792"/>
                        <a:pt x="60825" y="304166"/>
                      </a:cubicBezTo>
                      <a:cubicBezTo>
                        <a:pt x="60994" y="308145"/>
                        <a:pt x="64296" y="311361"/>
                        <a:pt x="68274" y="311361"/>
                      </a:cubicBezTo>
                      <a:cubicBezTo>
                        <a:pt x="68359" y="311361"/>
                        <a:pt x="68444" y="311361"/>
                        <a:pt x="68613" y="311361"/>
                      </a:cubicBezTo>
                      <a:cubicBezTo>
                        <a:pt x="72761" y="311192"/>
                        <a:pt x="75893" y="307722"/>
                        <a:pt x="75724" y="303574"/>
                      </a:cubicBezTo>
                      <a:cubicBezTo>
                        <a:pt x="74538" y="274454"/>
                        <a:pt x="73523" y="200976"/>
                        <a:pt x="72676" y="141974"/>
                      </a:cubicBezTo>
                      <a:cubicBezTo>
                        <a:pt x="72338" y="119457"/>
                        <a:pt x="72084" y="98548"/>
                        <a:pt x="71745" y="81872"/>
                      </a:cubicBezTo>
                      <a:cubicBezTo>
                        <a:pt x="72761" y="78232"/>
                        <a:pt x="73946" y="74677"/>
                        <a:pt x="75470" y="71206"/>
                      </a:cubicBezTo>
                      <a:cubicBezTo>
                        <a:pt x="80887" y="59101"/>
                        <a:pt x="85459" y="56138"/>
                        <a:pt x="97648" y="51567"/>
                      </a:cubicBezTo>
                      <a:cubicBezTo>
                        <a:pt x="130070" y="39462"/>
                        <a:pt x="122367" y="1707"/>
                        <a:pt x="92400" y="24902"/>
                      </a:cubicBezTo>
                      <a:close/>
                    </a:path>
                  </a:pathLst>
                </a:custGeom>
                <a:solidFill>
                  <a:srgbClr val="66BF79"/>
                </a:solidFill>
                <a:ln w="84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</p:grpSp>
        </p:grpSp>
        <p:sp>
          <p:nvSpPr>
            <p:cNvPr id="102" name="文本框 101"/>
            <p:cNvSpPr txBox="1"/>
            <p:nvPr/>
          </p:nvSpPr>
          <p:spPr>
            <a:xfrm>
              <a:off x="5487" y="4426"/>
              <a:ext cx="8442" cy="1307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p>
              <a:pPr algn="ctr">
                <a:lnSpc>
                  <a:spcPct val="120000"/>
                </a:lnSpc>
              </a:pPr>
              <a:r>
                <a:rPr lang="zh-CN" altLang="en-US" sz="4000" spc="200">
                  <a:solidFill>
                    <a:srgbClr val="6F579F"/>
                  </a:solidFill>
                  <a:uFillTx/>
                  <a:latin typeface="汉仪星球体简" panose="00020600040101010101" charset="-122"/>
                  <a:ea typeface="汉仪星球体简" panose="00020600040101010101" charset="-122"/>
                </a:rPr>
                <a:t>他山之石可以攻玉</a:t>
              </a:r>
              <a:endParaRPr lang="zh-CN" altLang="en-US" sz="4000" spc="200">
                <a:solidFill>
                  <a:srgbClr val="6F579F"/>
                </a:solidFill>
                <a:uFillTx/>
                <a:latin typeface="汉仪星球体简" panose="00020600040101010101" charset="-122"/>
                <a:ea typeface="汉仪星球体简" panose="00020600040101010101" charset="-122"/>
              </a:endParaRPr>
            </a:p>
          </p:txBody>
        </p:sp>
      </p:grpSp>
      <p:grpSp>
        <p:nvGrpSpPr>
          <p:cNvPr id="103" name="组合 102" descr="7b0a202020202274657874626f78223a20227b5c2263617465676f72795f69645c223a31303535342c5c2269645c223a32303334353338397d220a7d0a"/>
          <p:cNvGrpSpPr/>
          <p:nvPr/>
        </p:nvGrpSpPr>
        <p:grpSpPr>
          <a:xfrm>
            <a:off x="6364605" y="1090295"/>
            <a:ext cx="5078730" cy="4803775"/>
            <a:chOff x="6445" y="3356"/>
            <a:chExt cx="6278" cy="4122"/>
          </a:xfrm>
        </p:grpSpPr>
        <p:grpSp>
          <p:nvGrpSpPr>
            <p:cNvPr id="104" name="组合 103"/>
            <p:cNvGrpSpPr/>
            <p:nvPr/>
          </p:nvGrpSpPr>
          <p:grpSpPr>
            <a:xfrm>
              <a:off x="6445" y="3356"/>
              <a:ext cx="6278" cy="4122"/>
              <a:chOff x="6445" y="3356"/>
              <a:chExt cx="6278" cy="4122"/>
            </a:xfrm>
          </p:grpSpPr>
          <p:pic>
            <p:nvPicPr>
              <p:cNvPr id="106" name="图片 105" descr="资源 4"/>
              <p:cNvPicPr>
                <a:picLocks noChangeAspect="1"/>
              </p:cNvPicPr>
              <p:nvPr/>
            </p:nvPicPr>
            <p:blipFill>
              <a:blip r:embed="rId1"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/>
              </a:stretch>
            </p:blipFill>
            <p:spPr>
              <a:xfrm>
                <a:off x="6445" y="3356"/>
                <a:ext cx="6258" cy="4121"/>
              </a:xfrm>
              <a:prstGeom prst="rect">
                <a:avLst/>
              </a:prstGeom>
            </p:spPr>
          </p:pic>
          <p:pic>
            <p:nvPicPr>
              <p:cNvPr id="111" name="图片 110" descr="资源 35"/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11880" y="6212"/>
                <a:ext cx="843" cy="1266"/>
              </a:xfrm>
              <a:prstGeom prst="rect">
                <a:avLst/>
              </a:prstGeom>
            </p:spPr>
          </p:pic>
        </p:grpSp>
        <p:sp>
          <p:nvSpPr>
            <p:cNvPr id="112" name="文本框 111"/>
            <p:cNvSpPr txBox="1"/>
            <p:nvPr/>
          </p:nvSpPr>
          <p:spPr>
            <a:xfrm>
              <a:off x="7098" y="3921"/>
              <a:ext cx="5264" cy="307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p>
              <a:pPr algn="l" fontAlgn="auto">
                <a:lnSpc>
                  <a:spcPts val="3400"/>
                </a:lnSpc>
              </a:pPr>
              <a:r>
                <a:rPr lang="zh-CN" altLang="en-US">
                  <a:solidFill>
                    <a:srgbClr val="6D6D6D"/>
                  </a:solidFill>
                  <a:latin typeface="汉仪夏日体W" panose="00020600040101010101" charset="-122"/>
                  <a:ea typeface="汉仪夏日体W" panose="00020600040101010101" charset="-122"/>
                  <a:cs typeface="汉仪夏日体W" panose="00020600040101010101" charset="-122"/>
                </a:rPr>
                <a:t>背用语、套环节，只不过是搬课高塔底下的第一层而已。</a:t>
              </a:r>
              <a:endParaRPr lang="zh-CN" altLang="en-US">
                <a:solidFill>
                  <a:srgbClr val="6D6D6D"/>
                </a:solidFill>
                <a:latin typeface="汉仪夏日体W" panose="00020600040101010101" charset="-122"/>
                <a:ea typeface="汉仪夏日体W" panose="00020600040101010101" charset="-122"/>
                <a:cs typeface="汉仪夏日体W" panose="00020600040101010101" charset="-122"/>
              </a:endParaRPr>
            </a:p>
            <a:p>
              <a:pPr algn="l" fontAlgn="auto">
                <a:lnSpc>
                  <a:spcPts val="3400"/>
                </a:lnSpc>
              </a:pPr>
              <a:endParaRPr lang="zh-CN" altLang="en-US">
                <a:solidFill>
                  <a:srgbClr val="6D6D6D"/>
                </a:solidFill>
                <a:latin typeface="汉仪夏日体W" panose="00020600040101010101" charset="-122"/>
                <a:ea typeface="汉仪夏日体W" panose="00020600040101010101" charset="-122"/>
                <a:cs typeface="汉仪夏日体W" panose="00020600040101010101" charset="-122"/>
              </a:endParaRPr>
            </a:p>
            <a:p>
              <a:pPr algn="l" fontAlgn="auto">
                <a:lnSpc>
                  <a:spcPts val="3400"/>
                </a:lnSpc>
              </a:pPr>
              <a:r>
                <a:rPr lang="zh-CN" altLang="en-US">
                  <a:solidFill>
                    <a:srgbClr val="6D6D6D"/>
                  </a:solidFill>
                  <a:latin typeface="汉仪夏日体W" panose="00020600040101010101" charset="-122"/>
                  <a:ea typeface="汉仪夏日体W" panose="00020600040101010101" charset="-122"/>
                  <a:cs typeface="汉仪夏日体W" panose="00020600040101010101" charset="-122"/>
                  <a:sym typeface="+mn-ea"/>
                </a:rPr>
                <a:t>模仿是一种学习，一种成长，更是一种积极的工作态度。</a:t>
              </a:r>
              <a:endParaRPr lang="zh-CN" altLang="en-US">
                <a:solidFill>
                  <a:srgbClr val="6D6D6D"/>
                </a:solidFill>
                <a:latin typeface="汉仪夏日体W" panose="00020600040101010101" charset="-122"/>
                <a:ea typeface="汉仪夏日体W" panose="00020600040101010101" charset="-122"/>
                <a:cs typeface="汉仪夏日体W" panose="00020600040101010101" charset="-122"/>
                <a:sym typeface="+mn-ea"/>
              </a:endParaRPr>
            </a:p>
            <a:p>
              <a:pPr algn="l" fontAlgn="auto">
                <a:lnSpc>
                  <a:spcPts val="3400"/>
                </a:lnSpc>
              </a:pPr>
              <a:endParaRPr lang="zh-CN" altLang="en-US">
                <a:solidFill>
                  <a:srgbClr val="6D6D6D"/>
                </a:solidFill>
                <a:latin typeface="汉仪夏日体W" panose="00020600040101010101" charset="-122"/>
                <a:ea typeface="汉仪夏日体W" panose="00020600040101010101" charset="-122"/>
                <a:cs typeface="汉仪夏日体W" panose="00020600040101010101" charset="-122"/>
                <a:sym typeface="+mn-ea"/>
              </a:endParaRPr>
            </a:p>
            <a:p>
              <a:pPr algn="l" fontAlgn="auto">
                <a:lnSpc>
                  <a:spcPts val="3400"/>
                </a:lnSpc>
              </a:pPr>
              <a:r>
                <a:rPr lang="zh-CN" altLang="en-US">
                  <a:solidFill>
                    <a:srgbClr val="6D6D6D"/>
                  </a:solidFill>
                  <a:latin typeface="汉仪夏日体W" panose="00020600040101010101" charset="-122"/>
                  <a:ea typeface="汉仪夏日体W" panose="00020600040101010101" charset="-122"/>
                  <a:cs typeface="汉仪夏日体W" panose="00020600040101010101" charset="-122"/>
                  <a:sym typeface="+mn-ea"/>
                </a:rPr>
                <a:t>各种教育智慧也将在不断的研磨中水到渠成，今日学名师，明日成名师。</a:t>
              </a:r>
              <a:endParaRPr lang="zh-CN" altLang="en-US">
                <a:solidFill>
                  <a:srgbClr val="6D6D6D"/>
                </a:solidFill>
                <a:latin typeface="汉仪夏日体W" panose="00020600040101010101" charset="-122"/>
                <a:ea typeface="汉仪夏日体W" panose="00020600040101010101" charset="-122"/>
                <a:cs typeface="汉仪夏日体W" panose="00020600040101010101" charset="-122"/>
                <a:sym typeface="+mn-ea"/>
              </a:endParaRPr>
            </a:p>
          </p:txBody>
        </p:sp>
      </p:grpSp>
      <p:pic>
        <p:nvPicPr>
          <p:cNvPr id="114" name="图片 113" descr="7b0a20202020227069636672616d65646573223a20222670666d38363230363636373633262673707431323226266264743230323826267764743235353026220a7d0a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/>
                </a14:imgProps>
              </a:ext>
            </a:extLst>
          </a:blip>
          <a:srcRect/>
          <a:stretch>
            <a:fillRect/>
          </a:stretch>
        </p:blipFill>
        <p:spPr>
          <a:xfrm>
            <a:off x="1503680" y="4044950"/>
            <a:ext cx="4001770" cy="22231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6" dur="2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bldLvl="0" animBg="1"/>
      <p:bldP spid="1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文本框 21"/>
          <p:cNvSpPr txBox="1"/>
          <p:nvPr/>
        </p:nvSpPr>
        <p:spPr>
          <a:xfrm>
            <a:off x="6548120" y="2456815"/>
            <a:ext cx="5060950" cy="23069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kumimoji="0" lang="en-US" altLang="zh-CN" sz="2400" i="0" u="none" strike="noStrike" cap="none" spc="0" normalizeH="0" baseline="0" dirty="0">
                <a:solidFill>
                  <a:schemeClr val="bg2">
                    <a:lumMod val="10000"/>
                  </a:schemeClr>
                </a:solidFill>
                <a:latin typeface="隶书" panose="02010509060101010101" charset="-122"/>
                <a:ea typeface="隶书" panose="02010509060101010101" charset="-122"/>
              </a:rPr>
              <a:t>    </a:t>
            </a:r>
            <a:endParaRPr kumimoji="0" lang="zh-CN" altLang="en-US" sz="2400" i="0" u="none" strike="noStrike" cap="none" spc="0" normalizeH="0" baseline="0" dirty="0">
              <a:solidFill>
                <a:schemeClr val="bg2">
                  <a:lumMod val="10000"/>
                </a:schemeClr>
              </a:solidFill>
              <a:latin typeface="隶书" panose="02010509060101010101" charset="-122"/>
              <a:ea typeface="隶书" panose="02010509060101010101" charset="-122"/>
            </a:endParaRPr>
          </a:p>
          <a:p>
            <a:pPr>
              <a:lnSpc>
                <a:spcPct val="150000"/>
              </a:lnSpc>
              <a:defRPr/>
            </a:pPr>
            <a:r>
              <a:rPr kumimoji="0" lang="en-US" altLang="zh-CN" sz="2400" i="0" u="none" strike="noStrike" cap="none" spc="0" normalizeH="0" baseline="0" dirty="0">
                <a:solidFill>
                  <a:schemeClr val="bg2">
                    <a:lumMod val="10000"/>
                  </a:schemeClr>
                </a:solidFill>
                <a:latin typeface="隶书" panose="02010509060101010101" charset="-122"/>
                <a:ea typeface="隶书" panose="02010509060101010101" charset="-122"/>
              </a:rPr>
              <a:t>    </a:t>
            </a:r>
            <a:r>
              <a:rPr kumimoji="0" lang="zh-CN" altLang="en-US" sz="2400" i="0" u="none" strike="noStrike" cap="none" spc="0" normalizeH="0" baseline="0" dirty="0">
                <a:solidFill>
                  <a:srgbClr val="0070C0"/>
                </a:solidFill>
                <a:latin typeface="隶书" panose="02010509060101010101" charset="-122"/>
                <a:ea typeface="隶书" panose="02010509060101010101" charset="-122"/>
              </a:rPr>
              <a:t>在学习与工作中，充实与忙碌并存，学习与成长并进，快乐与苦涩并融，我们都在成长着，进步着。</a:t>
            </a:r>
            <a:endParaRPr kumimoji="0" lang="zh-CN" altLang="en-US" sz="2400" i="0" u="none" strike="noStrike" cap="none" spc="0" normalizeH="0" baseline="0" dirty="0">
              <a:solidFill>
                <a:srgbClr val="0070C0"/>
              </a:solidFill>
              <a:latin typeface="隶书" panose="02010509060101010101" charset="-122"/>
              <a:ea typeface="隶书" panose="02010509060101010101" charset="-122"/>
            </a:endParaRPr>
          </a:p>
        </p:txBody>
      </p:sp>
      <p:grpSp>
        <p:nvGrpSpPr>
          <p:cNvPr id="15" name="组合 14"/>
          <p:cNvGrpSpPr/>
          <p:nvPr/>
        </p:nvGrpSpPr>
        <p:grpSpPr>
          <a:xfrm>
            <a:off x="462455" y="493197"/>
            <a:ext cx="5927833" cy="461665"/>
            <a:chOff x="5917324" y="1952296"/>
            <a:chExt cx="5927833" cy="461665"/>
          </a:xfrm>
        </p:grpSpPr>
        <p:sp>
          <p:nvSpPr>
            <p:cNvPr id="16" name="矩形: 圆角 6"/>
            <p:cNvSpPr/>
            <p:nvPr/>
          </p:nvSpPr>
          <p:spPr>
            <a:xfrm>
              <a:off x="5917324" y="1952296"/>
              <a:ext cx="662152" cy="461665"/>
            </a:xfrm>
            <a:prstGeom prst="roundRect">
              <a:avLst/>
            </a:prstGeom>
            <a:gradFill>
              <a:gsLst>
                <a:gs pos="0">
                  <a:schemeClr val="bg1">
                    <a:lumMod val="85000"/>
                  </a:schemeClr>
                </a:gs>
                <a:gs pos="100000">
                  <a:schemeClr val="bg1"/>
                </a:gs>
              </a:gsLst>
              <a:lin ang="2700000" scaled="0"/>
            </a:gradFill>
            <a:ln w="44450">
              <a:gradFill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bg1"/>
                  </a:gs>
                </a:gsLst>
                <a:lin ang="13500000" scaled="0"/>
              </a:gradFill>
            </a:ln>
            <a:effectLst>
              <a:outerShdw blurRad="279400" dist="165100" dir="2700000" algn="ctr" rotWithShape="0">
                <a:srgbClr val="000000">
                  <a:alpha val="35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文本框 18"/>
            <p:cNvSpPr txBox="1"/>
            <p:nvPr/>
          </p:nvSpPr>
          <p:spPr>
            <a:xfrm>
              <a:off x="6716109" y="1952296"/>
              <a:ext cx="5129048" cy="4603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黑体 Medium" panose="020B0600000000000000" pitchFamily="34" charset="-122"/>
                  <a:ea typeface="思源黑体 Medium" panose="020B0600000000000000" pitchFamily="34" charset="-122"/>
                </a:rPr>
                <a:t>写在前面的话</a:t>
              </a:r>
              <a:endPara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Medium" panose="020B0600000000000000" pitchFamily="34" charset="-122"/>
                <a:ea typeface="思源黑体 Medium" panose="020B0600000000000000" pitchFamily="34" charset="-122"/>
              </a:endParaRPr>
            </a:p>
          </p:txBody>
        </p:sp>
      </p:grpSp>
      <p:sp>
        <p:nvSpPr>
          <p:cNvPr id="20" name="矩形 19"/>
          <p:cNvSpPr/>
          <p:nvPr/>
        </p:nvSpPr>
        <p:spPr>
          <a:xfrm>
            <a:off x="525518" y="545747"/>
            <a:ext cx="546535" cy="34947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 descr="QQ图片2022041117322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797560" y="1948180"/>
            <a:ext cx="5593080" cy="372618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6748780" y="2060575"/>
            <a:ext cx="499554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dirty="0">
                <a:solidFill>
                  <a:srgbClr val="FF0000"/>
                </a:solidFill>
                <a:latin typeface="隶书" panose="02010509060101010101" charset="-122"/>
                <a:ea typeface="隶书" panose="02010509060101010101" charset="-122"/>
                <a:sym typeface="+mn-ea"/>
              </a:rPr>
              <a:t>    </a:t>
            </a:r>
            <a:r>
              <a:rPr lang="zh-CN" altLang="en-US" sz="2400" dirty="0">
                <a:solidFill>
                  <a:srgbClr val="FF0000"/>
                </a:solidFill>
                <a:latin typeface="隶书" panose="02010509060101010101" charset="-122"/>
                <a:ea typeface="隶书" panose="02010509060101010101" charset="-122"/>
                <a:sym typeface="+mn-ea"/>
              </a:rPr>
              <a:t>世上最美好的事，是和一群志同道合的人，一起走在逐梦的路上。</a:t>
            </a:r>
            <a:endParaRPr lang="zh-CN" altLang="en-US" sz="2400"/>
          </a:p>
        </p:txBody>
      </p:sp>
      <p:pic>
        <p:nvPicPr>
          <p:cNvPr id="4" name="图片 3" descr="标识3 定稿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93095" y="327660"/>
            <a:ext cx="1034415" cy="9613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heel spokes="8"/>
      </p:transition>
    </mc:Choice>
    <mc:Fallback>
      <p:transition spd="slow">
        <p:wheel spokes="8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bldLvl="0" animBg="1"/>
      <p:bldP spid="6" grpId="0"/>
      <p:bldP spid="22" grpId="2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组合 23"/>
          <p:cNvGrpSpPr/>
          <p:nvPr/>
        </p:nvGrpSpPr>
        <p:grpSpPr>
          <a:xfrm>
            <a:off x="462455" y="493197"/>
            <a:ext cx="5791308" cy="506730"/>
            <a:chOff x="5917324" y="1952296"/>
            <a:chExt cx="5791308" cy="506730"/>
          </a:xfrm>
        </p:grpSpPr>
        <p:sp>
          <p:nvSpPr>
            <p:cNvPr id="25" name="矩形: 圆角 6"/>
            <p:cNvSpPr/>
            <p:nvPr/>
          </p:nvSpPr>
          <p:spPr>
            <a:xfrm>
              <a:off x="5917324" y="1952296"/>
              <a:ext cx="662152" cy="461665"/>
            </a:xfrm>
            <a:prstGeom prst="roundRect">
              <a:avLst/>
            </a:prstGeom>
            <a:gradFill>
              <a:gsLst>
                <a:gs pos="0">
                  <a:schemeClr val="bg1">
                    <a:lumMod val="85000"/>
                  </a:schemeClr>
                </a:gs>
                <a:gs pos="100000">
                  <a:schemeClr val="bg1"/>
                </a:gs>
              </a:gsLst>
              <a:lin ang="2700000" scaled="0"/>
            </a:gradFill>
            <a:ln w="44450">
              <a:gradFill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bg1"/>
                  </a:gs>
                </a:gsLst>
                <a:lin ang="13500000" scaled="0"/>
              </a:gradFill>
            </a:ln>
            <a:effectLst>
              <a:outerShdw blurRad="279400" dist="165100" dir="2700000" algn="ctr" rotWithShape="0">
                <a:srgbClr val="000000">
                  <a:alpha val="35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文本框 25"/>
            <p:cNvSpPr txBox="1"/>
            <p:nvPr/>
          </p:nvSpPr>
          <p:spPr>
            <a:xfrm>
              <a:off x="6579584" y="1998651"/>
              <a:ext cx="5129048" cy="4603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黑体 Medium" panose="020B0600000000000000" pitchFamily="34" charset="-122"/>
                  <a:ea typeface="思源黑体 Medium" panose="020B0600000000000000" pitchFamily="34" charset="-122"/>
                </a:rPr>
                <a:t>课堂实践与探索</a:t>
              </a:r>
              <a:endPara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Medium" panose="020B0600000000000000" pitchFamily="34" charset="-122"/>
                <a:ea typeface="思源黑体 Medium" panose="020B0600000000000000" pitchFamily="34" charset="-122"/>
              </a:endParaRPr>
            </a:p>
          </p:txBody>
        </p:sp>
      </p:grpSp>
      <p:sp>
        <p:nvSpPr>
          <p:cNvPr id="27" name="矩形 26"/>
          <p:cNvSpPr/>
          <p:nvPr/>
        </p:nvSpPr>
        <p:spPr>
          <a:xfrm>
            <a:off x="525518" y="545747"/>
            <a:ext cx="546535" cy="34947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文本框 27"/>
          <p:cNvSpPr txBox="1"/>
          <p:nvPr/>
        </p:nvSpPr>
        <p:spPr>
          <a:xfrm>
            <a:off x="375920" y="586740"/>
            <a:ext cx="889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 smtClean="0">
                <a:latin typeface="思源黑体 Medium" panose="020B0600000000000000" pitchFamily="34" charset="-122"/>
                <a:ea typeface="思源黑体 Medium" panose="020B0600000000000000" pitchFamily="34" charset="-122"/>
              </a:rPr>
              <a:t>（四）</a:t>
            </a:r>
            <a:endParaRPr lang="zh-CN" altLang="en-US" dirty="0" smtClean="0">
              <a:latin typeface="思源黑体 Medium" panose="020B0600000000000000" pitchFamily="34" charset="-122"/>
              <a:ea typeface="思源黑体 Medium" panose="020B0600000000000000" pitchFamily="34" charset="-122"/>
            </a:endParaRPr>
          </a:p>
        </p:txBody>
      </p:sp>
      <p:grpSp>
        <p:nvGrpSpPr>
          <p:cNvPr id="206" name="组合 205" descr="7b0a202020202274657874626f78223a20227b5c2263617465676f72795f69645c223a31303339352c5c2269645c223a32303334343034387d220a7d0a"/>
          <p:cNvGrpSpPr/>
          <p:nvPr/>
        </p:nvGrpSpPr>
        <p:grpSpPr>
          <a:xfrm>
            <a:off x="376085" y="493395"/>
            <a:ext cx="11059630" cy="5737860"/>
            <a:chOff x="3957" y="2882"/>
            <a:chExt cx="10565" cy="5010"/>
          </a:xfrm>
        </p:grpSpPr>
        <p:grpSp>
          <p:nvGrpSpPr>
            <p:cNvPr id="207" name="组合 206"/>
            <p:cNvGrpSpPr/>
            <p:nvPr/>
          </p:nvGrpSpPr>
          <p:grpSpPr>
            <a:xfrm>
              <a:off x="3957" y="2882"/>
              <a:ext cx="10565" cy="5010"/>
              <a:chOff x="3957" y="2882"/>
              <a:chExt cx="10565" cy="5010"/>
            </a:xfrm>
          </p:grpSpPr>
          <p:pic>
            <p:nvPicPr>
              <p:cNvPr id="208" name="图形 2"/>
              <p:cNvPicPr>
                <a:picLocks noChangeAspect="1"/>
              </p:cNvPicPr>
              <p:nvPr/>
            </p:nvPicPr>
            <p:blipFill>
              <a:blip r:embed="rId1"/>
              <a:stretch>
                <a:fillRect/>
              </a:stretch>
            </p:blipFill>
            <p:spPr>
              <a:xfrm>
                <a:off x="7154" y="3895"/>
                <a:ext cx="2022" cy="1400"/>
              </a:xfrm>
              <a:custGeom>
                <a:avLst/>
                <a:gdLst>
                  <a:gd name="connsiteX0" fmla="*/ -617 w 1284065"/>
                  <a:gd name="connsiteY0" fmla="*/ -484 h 889026"/>
                  <a:gd name="connsiteX1" fmla="*/ 1283448 w 1284065"/>
                  <a:gd name="connsiteY1" fmla="*/ -484 h 889026"/>
                  <a:gd name="connsiteX2" fmla="*/ 1283448 w 1284065"/>
                  <a:gd name="connsiteY2" fmla="*/ 888543 h 889026"/>
                  <a:gd name="connsiteX3" fmla="*/ -617 w 1284065"/>
                  <a:gd name="connsiteY3" fmla="*/ 888543 h 8890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84065" h="889026">
                    <a:moveTo>
                      <a:pt x="-617" y="-484"/>
                    </a:moveTo>
                    <a:lnTo>
                      <a:pt x="1283448" y="-484"/>
                    </a:lnTo>
                    <a:lnTo>
                      <a:pt x="1283448" y="888543"/>
                    </a:lnTo>
                    <a:lnTo>
                      <a:pt x="-617" y="888543"/>
                    </a:lnTo>
                    <a:close/>
                  </a:path>
                </a:pathLst>
              </a:custGeom>
            </p:spPr>
          </p:pic>
          <p:sp>
            <p:nvSpPr>
              <p:cNvPr id="209" name="图形 2"/>
              <p:cNvSpPr/>
              <p:nvPr/>
            </p:nvSpPr>
            <p:spPr>
              <a:xfrm>
                <a:off x="5277" y="3508"/>
                <a:ext cx="9245" cy="4373"/>
              </a:xfrm>
              <a:custGeom>
                <a:avLst/>
                <a:gdLst>
                  <a:gd name="connsiteX0" fmla="*/ 1690710 w 5623461"/>
                  <a:gd name="connsiteY0" fmla="*/ 489426 h 2333207"/>
                  <a:gd name="connsiteX1" fmla="*/ 2687025 w 5623461"/>
                  <a:gd name="connsiteY1" fmla="*/ 131000 h 2333207"/>
                  <a:gd name="connsiteX2" fmla="*/ 4347519 w 5623461"/>
                  <a:gd name="connsiteY2" fmla="*/ 489426 h 2333207"/>
                  <a:gd name="connsiteX3" fmla="*/ 5619773 w 5623461"/>
                  <a:gd name="connsiteY3" fmla="*/ 1160557 h 2333207"/>
                  <a:gd name="connsiteX4" fmla="*/ 4138063 w 5623461"/>
                  <a:gd name="connsiteY4" fmla="*/ 2033714 h 2333207"/>
                  <a:gd name="connsiteX5" fmla="*/ 3346155 w 5623461"/>
                  <a:gd name="connsiteY5" fmla="*/ 2196592 h 2333207"/>
                  <a:gd name="connsiteX6" fmla="*/ 2697312 w 5623461"/>
                  <a:gd name="connsiteY6" fmla="*/ 2046763 h 2333207"/>
                  <a:gd name="connsiteX7" fmla="*/ 1515926 w 5623461"/>
                  <a:gd name="connsiteY7" fmla="*/ 2274792 h 2333207"/>
                  <a:gd name="connsiteX8" fmla="*/ 490084 w 5623461"/>
                  <a:gd name="connsiteY8" fmla="*/ 1453737 h 2333207"/>
                  <a:gd name="connsiteX9" fmla="*/ 1690710 w 5623461"/>
                  <a:gd name="connsiteY9" fmla="*/ 489426 h 23332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623461" h="2333207">
                    <a:moveTo>
                      <a:pt x="1690710" y="489426"/>
                    </a:moveTo>
                    <a:cubicBezTo>
                      <a:pt x="1690710" y="489426"/>
                      <a:pt x="1997225" y="495903"/>
                      <a:pt x="2687025" y="131000"/>
                    </a:cubicBezTo>
                    <a:cubicBezTo>
                      <a:pt x="3376826" y="-233903"/>
                      <a:pt x="3954136" y="254825"/>
                      <a:pt x="4347519" y="489426"/>
                    </a:cubicBezTo>
                    <a:cubicBezTo>
                      <a:pt x="4740901" y="724027"/>
                      <a:pt x="5543097" y="580675"/>
                      <a:pt x="5619773" y="1160557"/>
                    </a:cubicBezTo>
                    <a:cubicBezTo>
                      <a:pt x="5696449" y="1740439"/>
                      <a:pt x="4557069" y="2118392"/>
                      <a:pt x="4138063" y="2033714"/>
                    </a:cubicBezTo>
                    <a:cubicBezTo>
                      <a:pt x="3719059" y="1949037"/>
                      <a:pt x="3586280" y="2177065"/>
                      <a:pt x="3346155" y="2196592"/>
                    </a:cubicBezTo>
                    <a:cubicBezTo>
                      <a:pt x="3106030" y="2216118"/>
                      <a:pt x="2870953" y="2137918"/>
                      <a:pt x="2697312" y="2046763"/>
                    </a:cubicBezTo>
                    <a:cubicBezTo>
                      <a:pt x="2523576" y="1955514"/>
                      <a:pt x="1949028" y="2509393"/>
                      <a:pt x="1515926" y="2274792"/>
                    </a:cubicBezTo>
                    <a:cubicBezTo>
                      <a:pt x="1082825" y="2040191"/>
                      <a:pt x="1021484" y="1629664"/>
                      <a:pt x="490084" y="1453737"/>
                    </a:cubicBezTo>
                    <a:cubicBezTo>
                      <a:pt x="-41316" y="1277810"/>
                      <a:pt x="-654440" y="489426"/>
                      <a:pt x="1690710" y="489426"/>
                    </a:cubicBezTo>
                    <a:close/>
                  </a:path>
                </a:pathLst>
              </a:custGeom>
              <a:solidFill>
                <a:srgbClr val="FFE6A9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pic>
            <p:nvPicPr>
              <p:cNvPr id="210" name="图形 2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-746217">
                <a:off x="12093" y="3463"/>
                <a:ext cx="1574" cy="1391"/>
              </a:xfrm>
              <a:custGeom>
                <a:avLst/>
                <a:gdLst>
                  <a:gd name="connsiteX0" fmla="*/ 243 w 999676"/>
                  <a:gd name="connsiteY0" fmla="*/ -145 h 883287"/>
                  <a:gd name="connsiteX1" fmla="*/ 999919 w 999676"/>
                  <a:gd name="connsiteY1" fmla="*/ -145 h 883287"/>
                  <a:gd name="connsiteX2" fmla="*/ 999919 w 999676"/>
                  <a:gd name="connsiteY2" fmla="*/ 883142 h 883287"/>
                  <a:gd name="connsiteX3" fmla="*/ 243 w 999676"/>
                  <a:gd name="connsiteY3" fmla="*/ 883142 h 8832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99676" h="883287">
                    <a:moveTo>
                      <a:pt x="243" y="-145"/>
                    </a:moveTo>
                    <a:lnTo>
                      <a:pt x="999919" y="-145"/>
                    </a:lnTo>
                    <a:lnTo>
                      <a:pt x="999919" y="883142"/>
                    </a:lnTo>
                    <a:lnTo>
                      <a:pt x="243" y="883142"/>
                    </a:lnTo>
                    <a:close/>
                  </a:path>
                </a:pathLst>
              </a:custGeom>
            </p:spPr>
          </p:pic>
          <p:pic>
            <p:nvPicPr>
              <p:cNvPr id="211" name="图形 2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101" y="4770"/>
                <a:ext cx="4070" cy="2818"/>
              </a:xfrm>
              <a:custGeom>
                <a:avLst/>
                <a:gdLst>
                  <a:gd name="connsiteX0" fmla="*/ -714 w 2584322"/>
                  <a:gd name="connsiteY0" fmla="*/ -374 h 1789263"/>
                  <a:gd name="connsiteX1" fmla="*/ 2583609 w 2584322"/>
                  <a:gd name="connsiteY1" fmla="*/ -374 h 1789263"/>
                  <a:gd name="connsiteX2" fmla="*/ 2583609 w 2584322"/>
                  <a:gd name="connsiteY2" fmla="*/ 1788890 h 1789263"/>
                  <a:gd name="connsiteX3" fmla="*/ -714 w 2584322"/>
                  <a:gd name="connsiteY3" fmla="*/ 1788890 h 17892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584322" h="1789263">
                    <a:moveTo>
                      <a:pt x="-714" y="-374"/>
                    </a:moveTo>
                    <a:lnTo>
                      <a:pt x="2583609" y="-374"/>
                    </a:lnTo>
                    <a:lnTo>
                      <a:pt x="2583609" y="1788890"/>
                    </a:lnTo>
                    <a:lnTo>
                      <a:pt x="-714" y="1788890"/>
                    </a:lnTo>
                    <a:close/>
                  </a:path>
                </a:pathLst>
              </a:custGeom>
            </p:spPr>
          </p:pic>
          <p:pic>
            <p:nvPicPr>
              <p:cNvPr id="212" name="图形 2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rot="1669446">
                <a:off x="13271" y="4619"/>
                <a:ext cx="727" cy="503"/>
              </a:xfrm>
              <a:custGeom>
                <a:avLst/>
                <a:gdLst>
                  <a:gd name="connsiteX0" fmla="*/ -253 w 461395"/>
                  <a:gd name="connsiteY0" fmla="*/ -465 h 319448"/>
                  <a:gd name="connsiteX1" fmla="*/ 461143 w 461395"/>
                  <a:gd name="connsiteY1" fmla="*/ -465 h 319448"/>
                  <a:gd name="connsiteX2" fmla="*/ 461143 w 461395"/>
                  <a:gd name="connsiteY2" fmla="*/ 318983 h 319448"/>
                  <a:gd name="connsiteX3" fmla="*/ -253 w 461395"/>
                  <a:gd name="connsiteY3" fmla="*/ 318983 h 3194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61395" h="319448">
                    <a:moveTo>
                      <a:pt x="-253" y="-465"/>
                    </a:moveTo>
                    <a:lnTo>
                      <a:pt x="461143" y="-465"/>
                    </a:lnTo>
                    <a:lnTo>
                      <a:pt x="461143" y="318983"/>
                    </a:lnTo>
                    <a:lnTo>
                      <a:pt x="-253" y="318983"/>
                    </a:lnTo>
                    <a:close/>
                  </a:path>
                </a:pathLst>
              </a:custGeom>
            </p:spPr>
          </p:pic>
          <p:pic>
            <p:nvPicPr>
              <p:cNvPr id="213" name="图形 2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rot="-4058418">
                <a:off x="11226" y="3121"/>
                <a:ext cx="1555" cy="1077"/>
              </a:xfrm>
              <a:custGeom>
                <a:avLst/>
                <a:gdLst>
                  <a:gd name="connsiteX0" fmla="*/ -375 w 987503"/>
                  <a:gd name="connsiteY0" fmla="*/ -527 h 683700"/>
                  <a:gd name="connsiteX1" fmla="*/ 987129 w 987503"/>
                  <a:gd name="connsiteY1" fmla="*/ -527 h 683700"/>
                  <a:gd name="connsiteX2" fmla="*/ 987129 w 987503"/>
                  <a:gd name="connsiteY2" fmla="*/ 683174 h 683700"/>
                  <a:gd name="connsiteX3" fmla="*/ -375 w 987503"/>
                  <a:gd name="connsiteY3" fmla="*/ 683174 h 6837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87503" h="683700">
                    <a:moveTo>
                      <a:pt x="-375" y="-527"/>
                    </a:moveTo>
                    <a:lnTo>
                      <a:pt x="987129" y="-527"/>
                    </a:lnTo>
                    <a:lnTo>
                      <a:pt x="987129" y="683174"/>
                    </a:lnTo>
                    <a:lnTo>
                      <a:pt x="-375" y="683174"/>
                    </a:lnTo>
                    <a:close/>
                  </a:path>
                </a:pathLst>
              </a:custGeom>
            </p:spPr>
          </p:pic>
          <p:sp>
            <p:nvSpPr>
              <p:cNvPr id="10" name="图形 2"/>
              <p:cNvSpPr/>
              <p:nvPr/>
            </p:nvSpPr>
            <p:spPr>
              <a:xfrm>
                <a:off x="5277" y="3519"/>
                <a:ext cx="9245" cy="4373"/>
              </a:xfrm>
              <a:custGeom>
                <a:avLst/>
                <a:gdLst>
                  <a:gd name="connsiteX0" fmla="*/ 1690710 w 5623461"/>
                  <a:gd name="connsiteY0" fmla="*/ 489426 h 2333207"/>
                  <a:gd name="connsiteX1" fmla="*/ 2687025 w 5623461"/>
                  <a:gd name="connsiteY1" fmla="*/ 131000 h 2333207"/>
                  <a:gd name="connsiteX2" fmla="*/ 4347519 w 5623461"/>
                  <a:gd name="connsiteY2" fmla="*/ 489426 h 2333207"/>
                  <a:gd name="connsiteX3" fmla="*/ 5619773 w 5623461"/>
                  <a:gd name="connsiteY3" fmla="*/ 1160557 h 2333207"/>
                  <a:gd name="connsiteX4" fmla="*/ 4138063 w 5623461"/>
                  <a:gd name="connsiteY4" fmla="*/ 2033714 h 2333207"/>
                  <a:gd name="connsiteX5" fmla="*/ 3346155 w 5623461"/>
                  <a:gd name="connsiteY5" fmla="*/ 2196592 h 2333207"/>
                  <a:gd name="connsiteX6" fmla="*/ 2697312 w 5623461"/>
                  <a:gd name="connsiteY6" fmla="*/ 2046763 h 2333207"/>
                  <a:gd name="connsiteX7" fmla="*/ 1515926 w 5623461"/>
                  <a:gd name="connsiteY7" fmla="*/ 2274792 h 2333207"/>
                  <a:gd name="connsiteX8" fmla="*/ 490084 w 5623461"/>
                  <a:gd name="connsiteY8" fmla="*/ 1453737 h 2333207"/>
                  <a:gd name="connsiteX9" fmla="*/ 1690710 w 5623461"/>
                  <a:gd name="connsiteY9" fmla="*/ 489426 h 23332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623461" h="2333207">
                    <a:moveTo>
                      <a:pt x="1690710" y="489426"/>
                    </a:moveTo>
                    <a:cubicBezTo>
                      <a:pt x="1690710" y="489426"/>
                      <a:pt x="1997225" y="495903"/>
                      <a:pt x="2687025" y="131000"/>
                    </a:cubicBezTo>
                    <a:cubicBezTo>
                      <a:pt x="3376826" y="-233903"/>
                      <a:pt x="3954136" y="254825"/>
                      <a:pt x="4347519" y="489426"/>
                    </a:cubicBezTo>
                    <a:cubicBezTo>
                      <a:pt x="4740901" y="724027"/>
                      <a:pt x="5543097" y="580675"/>
                      <a:pt x="5619773" y="1160557"/>
                    </a:cubicBezTo>
                    <a:cubicBezTo>
                      <a:pt x="5696449" y="1740439"/>
                      <a:pt x="4557069" y="2118392"/>
                      <a:pt x="4138063" y="2033714"/>
                    </a:cubicBezTo>
                    <a:cubicBezTo>
                      <a:pt x="3719059" y="1949037"/>
                      <a:pt x="3586280" y="2177065"/>
                      <a:pt x="3346155" y="2196592"/>
                    </a:cubicBezTo>
                    <a:cubicBezTo>
                      <a:pt x="3106030" y="2216118"/>
                      <a:pt x="2870953" y="2137918"/>
                      <a:pt x="2697312" y="2046763"/>
                    </a:cubicBezTo>
                    <a:cubicBezTo>
                      <a:pt x="2523576" y="1955514"/>
                      <a:pt x="1949028" y="2509393"/>
                      <a:pt x="1515926" y="2274792"/>
                    </a:cubicBezTo>
                    <a:cubicBezTo>
                      <a:pt x="1082825" y="2040191"/>
                      <a:pt x="1021484" y="1629664"/>
                      <a:pt x="490084" y="1453737"/>
                    </a:cubicBezTo>
                    <a:cubicBezTo>
                      <a:pt x="-41316" y="1277810"/>
                      <a:pt x="-654440" y="489426"/>
                      <a:pt x="1690710" y="489426"/>
                    </a:cubicBezTo>
                    <a:close/>
                  </a:path>
                </a:pathLst>
              </a:custGeom>
              <a:solidFill>
                <a:srgbClr val="FFE6A9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pic>
            <p:nvPicPr>
              <p:cNvPr id="12" name="图形 2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101" y="4781"/>
                <a:ext cx="4070" cy="2818"/>
              </a:xfrm>
              <a:custGeom>
                <a:avLst/>
                <a:gdLst>
                  <a:gd name="connsiteX0" fmla="*/ -714 w 2584322"/>
                  <a:gd name="connsiteY0" fmla="*/ -374 h 1789263"/>
                  <a:gd name="connsiteX1" fmla="*/ 2583609 w 2584322"/>
                  <a:gd name="connsiteY1" fmla="*/ -374 h 1789263"/>
                  <a:gd name="connsiteX2" fmla="*/ 2583609 w 2584322"/>
                  <a:gd name="connsiteY2" fmla="*/ 1788890 h 1789263"/>
                  <a:gd name="connsiteX3" fmla="*/ -714 w 2584322"/>
                  <a:gd name="connsiteY3" fmla="*/ 1788890 h 17892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584322" h="1789263">
                    <a:moveTo>
                      <a:pt x="-714" y="-374"/>
                    </a:moveTo>
                    <a:lnTo>
                      <a:pt x="2583609" y="-374"/>
                    </a:lnTo>
                    <a:lnTo>
                      <a:pt x="2583609" y="1788890"/>
                    </a:lnTo>
                    <a:lnTo>
                      <a:pt x="-714" y="1788890"/>
                    </a:lnTo>
                    <a:close/>
                  </a:path>
                </a:pathLst>
              </a:custGeom>
            </p:spPr>
          </p:pic>
          <p:pic>
            <p:nvPicPr>
              <p:cNvPr id="13" name="图形 2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rot="-4058418">
                <a:off x="11226" y="3132"/>
                <a:ext cx="1555" cy="1077"/>
              </a:xfrm>
              <a:custGeom>
                <a:avLst/>
                <a:gdLst>
                  <a:gd name="connsiteX0" fmla="*/ -375 w 987503"/>
                  <a:gd name="connsiteY0" fmla="*/ -527 h 683700"/>
                  <a:gd name="connsiteX1" fmla="*/ 987129 w 987503"/>
                  <a:gd name="connsiteY1" fmla="*/ -527 h 683700"/>
                  <a:gd name="connsiteX2" fmla="*/ 987129 w 987503"/>
                  <a:gd name="connsiteY2" fmla="*/ 683174 h 683700"/>
                  <a:gd name="connsiteX3" fmla="*/ -375 w 987503"/>
                  <a:gd name="connsiteY3" fmla="*/ 683174 h 6837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87503" h="683700">
                    <a:moveTo>
                      <a:pt x="-375" y="-527"/>
                    </a:moveTo>
                    <a:lnTo>
                      <a:pt x="987129" y="-527"/>
                    </a:lnTo>
                    <a:lnTo>
                      <a:pt x="987129" y="683174"/>
                    </a:lnTo>
                    <a:lnTo>
                      <a:pt x="-375" y="683174"/>
                    </a:lnTo>
                    <a:close/>
                  </a:path>
                </a:pathLst>
              </a:custGeom>
            </p:spPr>
          </p:pic>
          <p:pic>
            <p:nvPicPr>
              <p:cNvPr id="15" name="图形 2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957" y="4935"/>
                <a:ext cx="4070" cy="2818"/>
              </a:xfrm>
              <a:custGeom>
                <a:avLst/>
                <a:gdLst>
                  <a:gd name="connsiteX0" fmla="*/ -714 w 2584322"/>
                  <a:gd name="connsiteY0" fmla="*/ -374 h 1789263"/>
                  <a:gd name="connsiteX1" fmla="*/ 2583609 w 2584322"/>
                  <a:gd name="connsiteY1" fmla="*/ -374 h 1789263"/>
                  <a:gd name="connsiteX2" fmla="*/ 2583609 w 2584322"/>
                  <a:gd name="connsiteY2" fmla="*/ 1788890 h 1789263"/>
                  <a:gd name="connsiteX3" fmla="*/ -714 w 2584322"/>
                  <a:gd name="connsiteY3" fmla="*/ 1788890 h 17892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584322" h="1789263">
                    <a:moveTo>
                      <a:pt x="-714" y="-374"/>
                    </a:moveTo>
                    <a:lnTo>
                      <a:pt x="2583609" y="-374"/>
                    </a:lnTo>
                    <a:lnTo>
                      <a:pt x="2583609" y="1788890"/>
                    </a:lnTo>
                    <a:lnTo>
                      <a:pt x="-714" y="1788890"/>
                    </a:lnTo>
                    <a:close/>
                  </a:path>
                </a:pathLst>
              </a:custGeom>
            </p:spPr>
          </p:pic>
        </p:grpSp>
        <p:sp>
          <p:nvSpPr>
            <p:cNvPr id="214" name="文本框 213"/>
            <p:cNvSpPr txBox="1"/>
            <p:nvPr/>
          </p:nvSpPr>
          <p:spPr>
            <a:xfrm>
              <a:off x="7359" y="4597"/>
              <a:ext cx="6034" cy="2219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p>
              <a:pPr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altLang="zh-CN" sz="2000" spc="200">
                  <a:solidFill>
                    <a:srgbClr val="545F33"/>
                  </a:solidFill>
                  <a:uFillTx/>
                  <a:latin typeface="汉仪旗黑-60简" panose="00020600040101010101" charset="-122"/>
                  <a:ea typeface="汉仪旗黑-60简" panose="00020600040101010101" charset="-122"/>
                  <a:sym typeface="汉仪旗黑-60简" panose="00020600040101010101" charset="-122"/>
                </a:rPr>
                <a:t>   </a:t>
              </a:r>
              <a:r>
                <a:rPr lang="zh-CN" altLang="en-US" sz="2000" spc="200">
                  <a:solidFill>
                    <a:srgbClr val="545F33"/>
                  </a:solidFill>
                  <a:uFillTx/>
                  <a:latin typeface="汉仪旗黑-60简" panose="00020600040101010101" charset="-122"/>
                  <a:ea typeface="汉仪旗黑-60简" panose="00020600040101010101" charset="-122"/>
                  <a:sym typeface="汉仪旗黑-60简" panose="00020600040101010101" charset="-122"/>
                </a:rPr>
                <a:t>“语文本真”即探寻母语教学的基本规律，实践体现母语基本特点的语文教育。我们的母语是世界各民族语言中最具智慧，也是最具鲜明特点的一种，从文字到篇章，从表达到结构，从听说到读写，都和其他民族的语言不同，因此，我们应该探寻母语教学的基本规律，我们有责任实践体现母语基本特点的语文教育。</a:t>
              </a:r>
              <a:endParaRPr lang="zh-CN" altLang="en-US" sz="2000" spc="200">
                <a:solidFill>
                  <a:srgbClr val="545F33"/>
                </a:solidFill>
                <a:uFillTx/>
                <a:latin typeface="汉仪旗黑-60简" panose="00020600040101010101" charset="-122"/>
                <a:ea typeface="汉仪旗黑-60简" panose="00020600040101010101" charset="-122"/>
                <a:sym typeface="汉仪旗黑-60简" panose="00020600040101010101" charset="-12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3" dur="20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bldLvl="0" animBg="1"/>
      <p:bldP spid="2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肘形连接符 17"/>
          <p:cNvSpPr>
            <a:spLocks noChangeShapeType="1"/>
          </p:cNvSpPr>
          <p:nvPr/>
        </p:nvSpPr>
        <p:spPr bwMode="auto">
          <a:xfrm rot="16200000" flipH="1">
            <a:off x="4666740" y="2344881"/>
            <a:ext cx="358058" cy="2378263"/>
          </a:xfrm>
          <a:prstGeom prst="bentConnector2">
            <a:avLst/>
          </a:prstGeom>
          <a:noFill/>
          <a:ln w="9525" cap="flat" cmpd="sng">
            <a:solidFill>
              <a:schemeClr val="bg1">
                <a:lumMod val="65000"/>
              </a:schemeClr>
            </a:solidFill>
            <a:prstDash val="sysDash"/>
            <a:bevel/>
            <a:headEnd type="oval" w="med" len="med"/>
            <a:tail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just">
              <a:lnSpc>
                <a:spcPct val="120000"/>
              </a:lnSpc>
            </a:pPr>
            <a:endParaRPr lang="en-GB" sz="80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5" name="肘形连接符 51"/>
          <p:cNvSpPr>
            <a:spLocks noChangeShapeType="1"/>
          </p:cNvSpPr>
          <p:nvPr/>
        </p:nvSpPr>
        <p:spPr bwMode="auto">
          <a:xfrm rot="16200000" flipV="1">
            <a:off x="2640529" y="2839116"/>
            <a:ext cx="128132" cy="1904086"/>
          </a:xfrm>
          <a:prstGeom prst="bentConnector2">
            <a:avLst/>
          </a:prstGeom>
          <a:noFill/>
          <a:ln w="9525" cap="flat" cmpd="sng">
            <a:solidFill>
              <a:schemeClr val="bg1">
                <a:lumMod val="65000"/>
              </a:schemeClr>
            </a:solidFill>
            <a:prstDash val="sysDash"/>
            <a:bevel/>
            <a:headEnd type="oval" w="med" len="med"/>
            <a:tail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just">
              <a:lnSpc>
                <a:spcPct val="120000"/>
              </a:lnSpc>
            </a:pPr>
            <a:endParaRPr lang="en-GB" sz="800">
              <a:latin typeface="+mn-lt"/>
              <a:ea typeface="+mn-ea"/>
              <a:cs typeface="+mn-ea"/>
              <a:sym typeface="+mn-lt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462455" y="493197"/>
            <a:ext cx="5791308" cy="506730"/>
            <a:chOff x="5917324" y="1952296"/>
            <a:chExt cx="5791308" cy="506730"/>
          </a:xfrm>
        </p:grpSpPr>
        <p:sp>
          <p:nvSpPr>
            <p:cNvPr id="25" name="矩形: 圆角 6"/>
            <p:cNvSpPr/>
            <p:nvPr/>
          </p:nvSpPr>
          <p:spPr>
            <a:xfrm>
              <a:off x="5917324" y="1952296"/>
              <a:ext cx="662152" cy="461665"/>
            </a:xfrm>
            <a:prstGeom prst="roundRect">
              <a:avLst/>
            </a:prstGeom>
            <a:gradFill>
              <a:gsLst>
                <a:gs pos="0">
                  <a:schemeClr val="bg1">
                    <a:lumMod val="85000"/>
                  </a:schemeClr>
                </a:gs>
                <a:gs pos="100000">
                  <a:schemeClr val="bg1"/>
                </a:gs>
              </a:gsLst>
              <a:lin ang="2700000" scaled="0"/>
            </a:gradFill>
            <a:ln w="44450">
              <a:gradFill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bg1"/>
                  </a:gs>
                </a:gsLst>
                <a:lin ang="13500000" scaled="0"/>
              </a:gradFill>
            </a:ln>
            <a:effectLst>
              <a:outerShdw blurRad="279400" dist="165100" dir="2700000" algn="ctr" rotWithShape="0">
                <a:srgbClr val="000000">
                  <a:alpha val="35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文本框 25"/>
            <p:cNvSpPr txBox="1"/>
            <p:nvPr/>
          </p:nvSpPr>
          <p:spPr>
            <a:xfrm>
              <a:off x="6579584" y="1998651"/>
              <a:ext cx="5129048" cy="4603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黑体 Medium" panose="020B0600000000000000" pitchFamily="34" charset="-122"/>
                  <a:ea typeface="思源黑体 Medium" panose="020B0600000000000000" pitchFamily="34" charset="-122"/>
                </a:rPr>
                <a:t>课堂实践与探索</a:t>
              </a:r>
              <a:endPara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Medium" panose="020B0600000000000000" pitchFamily="34" charset="-122"/>
                <a:ea typeface="思源黑体 Medium" panose="020B0600000000000000" pitchFamily="34" charset="-122"/>
              </a:endParaRPr>
            </a:p>
          </p:txBody>
        </p:sp>
      </p:grpSp>
      <p:sp>
        <p:nvSpPr>
          <p:cNvPr id="27" name="矩形 26"/>
          <p:cNvSpPr/>
          <p:nvPr/>
        </p:nvSpPr>
        <p:spPr>
          <a:xfrm>
            <a:off x="525518" y="545747"/>
            <a:ext cx="546535" cy="34947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文本框 27"/>
          <p:cNvSpPr txBox="1"/>
          <p:nvPr/>
        </p:nvSpPr>
        <p:spPr>
          <a:xfrm>
            <a:off x="375920" y="586740"/>
            <a:ext cx="889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 smtClean="0">
                <a:latin typeface="思源黑体 Medium" panose="020B0600000000000000" pitchFamily="34" charset="-122"/>
                <a:ea typeface="思源黑体 Medium" panose="020B0600000000000000" pitchFamily="34" charset="-122"/>
              </a:rPr>
              <a:t>（四）</a:t>
            </a:r>
            <a:endParaRPr lang="zh-CN" altLang="en-US" dirty="0" smtClean="0">
              <a:latin typeface="思源黑体 Medium" panose="020B0600000000000000" pitchFamily="34" charset="-122"/>
              <a:ea typeface="思源黑体 Medium" panose="020B0600000000000000" pitchFamily="34" charset="-122"/>
            </a:endParaRPr>
          </a:p>
        </p:txBody>
      </p:sp>
      <p:sp>
        <p:nvSpPr>
          <p:cNvPr id="29" name="肘形连接符 17"/>
          <p:cNvSpPr>
            <a:spLocks noChangeShapeType="1"/>
          </p:cNvSpPr>
          <p:nvPr/>
        </p:nvSpPr>
        <p:spPr bwMode="auto">
          <a:xfrm flipH="1">
            <a:off x="3654452" y="3352923"/>
            <a:ext cx="358058" cy="2378263"/>
          </a:xfrm>
          <a:prstGeom prst="bentConnector2">
            <a:avLst/>
          </a:prstGeom>
          <a:noFill/>
          <a:ln w="9525" cap="flat" cmpd="sng">
            <a:solidFill>
              <a:schemeClr val="bg1">
                <a:lumMod val="65000"/>
              </a:schemeClr>
            </a:solidFill>
            <a:prstDash val="sysDash"/>
            <a:bevel/>
            <a:headEnd type="oval" w="med" len="med"/>
            <a:tail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just">
              <a:lnSpc>
                <a:spcPct val="120000"/>
              </a:lnSpc>
            </a:pPr>
            <a:endParaRPr lang="en-GB" sz="80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30" name="肘形连接符 51"/>
          <p:cNvSpPr>
            <a:spLocks noChangeShapeType="1"/>
          </p:cNvSpPr>
          <p:nvPr/>
        </p:nvSpPr>
        <p:spPr bwMode="auto">
          <a:xfrm flipV="1">
            <a:off x="3526320" y="1951139"/>
            <a:ext cx="128132" cy="1904086"/>
          </a:xfrm>
          <a:prstGeom prst="bentConnector2">
            <a:avLst/>
          </a:prstGeom>
          <a:noFill/>
          <a:ln w="9525" cap="flat" cmpd="sng">
            <a:solidFill>
              <a:schemeClr val="bg1">
                <a:lumMod val="65000"/>
              </a:schemeClr>
            </a:solidFill>
            <a:prstDash val="sysDash"/>
            <a:bevel/>
            <a:headEnd type="oval" w="med" len="med"/>
            <a:tail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just">
              <a:lnSpc>
                <a:spcPct val="120000"/>
              </a:lnSpc>
            </a:pPr>
            <a:endParaRPr lang="en-GB" sz="800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7" name="图片 6" descr="7b0a20202020227069636672616d65646573223a20222670666d38383230353430343132262673707431333326266264743235333226267764743235353026220a7d0a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/>
                </a14:imgProps>
              </a:ext>
            </a:extLst>
          </a:blip>
          <a:srcRect/>
          <a:stretch>
            <a:fillRect/>
          </a:stretch>
        </p:blipFill>
        <p:spPr>
          <a:xfrm>
            <a:off x="6717030" y="3851275"/>
            <a:ext cx="5227955" cy="2506980"/>
          </a:xfrm>
          <a:prstGeom prst="rect">
            <a:avLst/>
          </a:prstGeom>
        </p:spPr>
      </p:pic>
      <p:pic>
        <p:nvPicPr>
          <p:cNvPr id="2" name="图片 1" descr="LAV__)86DGOSGO0UN(EN%A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920" y="1391285"/>
            <a:ext cx="3206115" cy="2178685"/>
          </a:xfrm>
          <a:prstGeom prst="rect">
            <a:avLst/>
          </a:prstGeom>
        </p:spPr>
      </p:pic>
      <p:pic>
        <p:nvPicPr>
          <p:cNvPr id="4" name="图片 3" descr="BZW$QWPWOBTT1`WV1Z8U%7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2280" y="3851275"/>
            <a:ext cx="2895600" cy="2493645"/>
          </a:xfrm>
          <a:prstGeom prst="rect">
            <a:avLst/>
          </a:prstGeom>
        </p:spPr>
      </p:pic>
      <p:pic>
        <p:nvPicPr>
          <p:cNvPr id="6" name="图片 5" descr="7S(TBK({VUHXS{6OM(1WQEW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91890" y="1391285"/>
            <a:ext cx="2894965" cy="2208530"/>
          </a:xfrm>
          <a:prstGeom prst="rect">
            <a:avLst/>
          </a:prstGeom>
        </p:spPr>
      </p:pic>
      <p:pic>
        <p:nvPicPr>
          <p:cNvPr id="8" name="图片 7" descr="lADPJwY7Q87k0MvNA8DNBQA_1280_96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91890" y="3841750"/>
            <a:ext cx="3050540" cy="2503170"/>
          </a:xfrm>
          <a:prstGeom prst="rect">
            <a:avLst/>
          </a:prstGeom>
        </p:spPr>
      </p:pic>
      <p:grpSp>
        <p:nvGrpSpPr>
          <p:cNvPr id="9" name="组合 8" descr="7b0a202020202274657874626f78223a20227b5c2263617465676f72795f69645c223a31303530342c5c2269645c223a32303334333738327d220a7d0a"/>
          <p:cNvGrpSpPr/>
          <p:nvPr/>
        </p:nvGrpSpPr>
        <p:grpSpPr>
          <a:xfrm>
            <a:off x="6887210" y="644525"/>
            <a:ext cx="4469765" cy="2825115"/>
            <a:chOff x="6103" y="3141"/>
            <a:chExt cx="7039" cy="4449"/>
          </a:xfrm>
        </p:grpSpPr>
        <p:grpSp>
          <p:nvGrpSpPr>
            <p:cNvPr id="18" name="组合 17"/>
            <p:cNvGrpSpPr/>
            <p:nvPr/>
          </p:nvGrpSpPr>
          <p:grpSpPr>
            <a:xfrm>
              <a:off x="6103" y="3141"/>
              <a:ext cx="7039" cy="4449"/>
              <a:chOff x="6067" y="3165"/>
              <a:chExt cx="7039" cy="4449"/>
            </a:xfrm>
          </p:grpSpPr>
          <p:sp>
            <p:nvSpPr>
              <p:cNvPr id="9385" name="图形 9383"/>
              <p:cNvSpPr/>
              <p:nvPr/>
            </p:nvSpPr>
            <p:spPr>
              <a:xfrm>
                <a:off x="6176" y="3560"/>
                <a:ext cx="6766" cy="3939"/>
              </a:xfrm>
              <a:custGeom>
                <a:avLst/>
                <a:gdLst>
                  <a:gd name="connsiteX0" fmla="*/ 4078845 w 4296205"/>
                  <a:gd name="connsiteY0" fmla="*/ 0 h 2501236"/>
                  <a:gd name="connsiteX1" fmla="*/ 510398 w 4296205"/>
                  <a:gd name="connsiteY1" fmla="*/ 0 h 2501236"/>
                  <a:gd name="connsiteX2" fmla="*/ 293038 w 4296205"/>
                  <a:gd name="connsiteY2" fmla="*/ 217360 h 2501236"/>
                  <a:gd name="connsiteX3" fmla="*/ 293038 w 4296205"/>
                  <a:gd name="connsiteY3" fmla="*/ 2074259 h 2501236"/>
                  <a:gd name="connsiteX4" fmla="*/ 275321 w 4296205"/>
                  <a:gd name="connsiteY4" fmla="*/ 2118836 h 2501236"/>
                  <a:gd name="connsiteX5" fmla="*/ 17956 w 4296205"/>
                  <a:gd name="connsiteY5" fmla="*/ 2391537 h 2501236"/>
                  <a:gd name="connsiteX6" fmla="*/ 75677 w 4296205"/>
                  <a:gd name="connsiteY6" fmla="*/ 2500313 h 2501236"/>
                  <a:gd name="connsiteX7" fmla="*/ 1203438 w 4296205"/>
                  <a:gd name="connsiteY7" fmla="*/ 2315718 h 2501236"/>
                  <a:gd name="connsiteX8" fmla="*/ 1203914 w 4296205"/>
                  <a:gd name="connsiteY8" fmla="*/ 2308289 h 2501236"/>
                  <a:gd name="connsiteX9" fmla="*/ 4078845 w 4296205"/>
                  <a:gd name="connsiteY9" fmla="*/ 2308289 h 2501236"/>
                  <a:gd name="connsiteX10" fmla="*/ 4296205 w 4296205"/>
                  <a:gd name="connsiteY10" fmla="*/ 2090928 h 2501236"/>
                  <a:gd name="connsiteX11" fmla="*/ 4296205 w 4296205"/>
                  <a:gd name="connsiteY11" fmla="*/ 217360 h 2501236"/>
                  <a:gd name="connsiteX12" fmla="*/ 4078845 w 4296205"/>
                  <a:gd name="connsiteY12" fmla="*/ 0 h 25012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296205" h="2501236">
                    <a:moveTo>
                      <a:pt x="4078845" y="0"/>
                    </a:moveTo>
                    <a:lnTo>
                      <a:pt x="510398" y="0"/>
                    </a:lnTo>
                    <a:cubicBezTo>
                      <a:pt x="390384" y="0"/>
                      <a:pt x="293038" y="97345"/>
                      <a:pt x="293038" y="217360"/>
                    </a:cubicBezTo>
                    <a:lnTo>
                      <a:pt x="293038" y="2074259"/>
                    </a:lnTo>
                    <a:cubicBezTo>
                      <a:pt x="293038" y="2090833"/>
                      <a:pt x="286656" y="2106835"/>
                      <a:pt x="275321" y="2118836"/>
                    </a:cubicBezTo>
                    <a:lnTo>
                      <a:pt x="17956" y="2391537"/>
                    </a:lnTo>
                    <a:cubicBezTo>
                      <a:pt x="-24716" y="2436781"/>
                      <a:pt x="14336" y="2510314"/>
                      <a:pt x="75677" y="2500313"/>
                    </a:cubicBezTo>
                    <a:lnTo>
                      <a:pt x="1203438" y="2315718"/>
                    </a:lnTo>
                    <a:lnTo>
                      <a:pt x="1203914" y="2308289"/>
                    </a:lnTo>
                    <a:lnTo>
                      <a:pt x="4078845" y="2308289"/>
                    </a:lnTo>
                    <a:cubicBezTo>
                      <a:pt x="4198860" y="2308289"/>
                      <a:pt x="4296205" y="2210943"/>
                      <a:pt x="4296205" y="2090928"/>
                    </a:cubicBezTo>
                    <a:lnTo>
                      <a:pt x="4296205" y="217360"/>
                    </a:lnTo>
                    <a:cubicBezTo>
                      <a:pt x="4296301" y="97345"/>
                      <a:pt x="4198955" y="0"/>
                      <a:pt x="4078845" y="0"/>
                    </a:cubicBezTo>
                    <a:close/>
                  </a:path>
                </a:pathLst>
              </a:custGeom>
              <a:solidFill>
                <a:srgbClr val="FFFFCB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grpSp>
            <p:nvGrpSpPr>
              <p:cNvPr id="9386" name="图形 9383"/>
              <p:cNvGrpSpPr/>
              <p:nvPr/>
            </p:nvGrpSpPr>
            <p:grpSpPr>
              <a:xfrm>
                <a:off x="11667" y="5318"/>
                <a:ext cx="1387" cy="2061"/>
                <a:chOff x="7408390" y="3376898"/>
                <a:chExt cx="880795" cy="1308639"/>
              </a:xfrm>
            </p:grpSpPr>
            <p:grpSp>
              <p:nvGrpSpPr>
                <p:cNvPr id="9387" name="图形 9383"/>
                <p:cNvGrpSpPr/>
                <p:nvPr/>
              </p:nvGrpSpPr>
              <p:grpSpPr>
                <a:xfrm>
                  <a:off x="7922654" y="3940873"/>
                  <a:ext cx="235719" cy="286035"/>
                  <a:chOff x="7922654" y="3940873"/>
                  <a:chExt cx="235719" cy="286035"/>
                </a:xfrm>
              </p:grpSpPr>
              <p:sp>
                <p:nvSpPr>
                  <p:cNvPr id="9388" name="任意多边形: 形状 9387"/>
                  <p:cNvSpPr/>
                  <p:nvPr/>
                </p:nvSpPr>
                <p:spPr>
                  <a:xfrm>
                    <a:off x="7930912" y="3949127"/>
                    <a:ext cx="218974" cy="269399"/>
                  </a:xfrm>
                  <a:custGeom>
                    <a:avLst/>
                    <a:gdLst>
                      <a:gd name="connsiteX0" fmla="*/ 218963 w 218974"/>
                      <a:gd name="connsiteY0" fmla="*/ 88901 h 269399"/>
                      <a:gd name="connsiteX1" fmla="*/ 193722 w 218974"/>
                      <a:gd name="connsiteY1" fmla="*/ 199391 h 269399"/>
                      <a:gd name="connsiteX2" fmla="*/ 212772 w 218974"/>
                      <a:gd name="connsiteY2" fmla="*/ 269399 h 269399"/>
                      <a:gd name="connsiteX3" fmla="*/ 72278 w 218974"/>
                      <a:gd name="connsiteY3" fmla="*/ 269399 h 269399"/>
                      <a:gd name="connsiteX4" fmla="*/ 62181 w 218974"/>
                      <a:gd name="connsiteY4" fmla="*/ 227870 h 269399"/>
                      <a:gd name="connsiteX5" fmla="*/ 13794 w 218974"/>
                      <a:gd name="connsiteY5" fmla="*/ 192247 h 269399"/>
                      <a:gd name="connsiteX6" fmla="*/ 3793 w 218974"/>
                      <a:gd name="connsiteY6" fmla="*/ 100235 h 269399"/>
                      <a:gd name="connsiteX7" fmla="*/ 108282 w 218974"/>
                      <a:gd name="connsiteY7" fmla="*/ 6795 h 269399"/>
                      <a:gd name="connsiteX8" fmla="*/ 109235 w 218974"/>
                      <a:gd name="connsiteY8" fmla="*/ 33370 h 269399"/>
                      <a:gd name="connsiteX9" fmla="*/ 153526 w 218974"/>
                      <a:gd name="connsiteY9" fmla="*/ 509 h 269399"/>
                      <a:gd name="connsiteX10" fmla="*/ 218963 w 218974"/>
                      <a:gd name="connsiteY10" fmla="*/ 88901 h 2693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218974" h="269399">
                        <a:moveTo>
                          <a:pt x="218963" y="88901"/>
                        </a:moveTo>
                        <a:cubicBezTo>
                          <a:pt x="215915" y="134430"/>
                          <a:pt x="218010" y="129382"/>
                          <a:pt x="193722" y="199391"/>
                        </a:cubicBezTo>
                        <a:cubicBezTo>
                          <a:pt x="188292" y="215012"/>
                          <a:pt x="212772" y="269399"/>
                          <a:pt x="212772" y="269399"/>
                        </a:cubicBezTo>
                        <a:lnTo>
                          <a:pt x="72278" y="269399"/>
                        </a:lnTo>
                        <a:lnTo>
                          <a:pt x="62181" y="227870"/>
                        </a:lnTo>
                        <a:cubicBezTo>
                          <a:pt x="62181" y="227870"/>
                          <a:pt x="37226" y="202915"/>
                          <a:pt x="13794" y="192247"/>
                        </a:cubicBezTo>
                        <a:cubicBezTo>
                          <a:pt x="-9542" y="181579"/>
                          <a:pt x="3793" y="100235"/>
                          <a:pt x="3793" y="100235"/>
                        </a:cubicBezTo>
                        <a:lnTo>
                          <a:pt x="108282" y="6795"/>
                        </a:lnTo>
                        <a:cubicBezTo>
                          <a:pt x="108282" y="6795"/>
                          <a:pt x="96566" y="33465"/>
                          <a:pt x="109235" y="33370"/>
                        </a:cubicBezTo>
                        <a:cubicBezTo>
                          <a:pt x="121903" y="33275"/>
                          <a:pt x="138000" y="13463"/>
                          <a:pt x="153526" y="509"/>
                        </a:cubicBezTo>
                        <a:cubicBezTo>
                          <a:pt x="162765" y="-7207"/>
                          <a:pt x="219915" y="75185"/>
                          <a:pt x="218963" y="88901"/>
                        </a:cubicBezTo>
                        <a:close/>
                      </a:path>
                    </a:pathLst>
                  </a:custGeom>
                  <a:solidFill>
                    <a:srgbClr val="FFDFB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p>
                    <a:endParaRPr lang="zh-CN" altLang="en-US"/>
                  </a:p>
                </p:txBody>
              </p:sp>
              <p:sp>
                <p:nvSpPr>
                  <p:cNvPr id="9389" name="任意多边形: 形状 9388"/>
                  <p:cNvSpPr/>
                  <p:nvPr/>
                </p:nvSpPr>
                <p:spPr>
                  <a:xfrm>
                    <a:off x="7922654" y="3940873"/>
                    <a:ext cx="235719" cy="286035"/>
                  </a:xfrm>
                  <a:custGeom>
                    <a:avLst/>
                    <a:gdLst>
                      <a:gd name="connsiteX0" fmla="*/ 72439 w 235719"/>
                      <a:gd name="connsiteY0" fmla="*/ 279654 h 286035"/>
                      <a:gd name="connsiteX1" fmla="*/ 62914 w 235719"/>
                      <a:gd name="connsiteY1" fmla="*/ 240411 h 286035"/>
                      <a:gd name="connsiteX2" fmla="*/ 18623 w 235719"/>
                      <a:gd name="connsiteY2" fmla="*/ 208121 h 286035"/>
                      <a:gd name="connsiteX3" fmla="*/ 49 w 235719"/>
                      <a:gd name="connsiteY3" fmla="*/ 150400 h 286035"/>
                      <a:gd name="connsiteX4" fmla="*/ 3955 w 235719"/>
                      <a:gd name="connsiteY4" fmla="*/ 107156 h 286035"/>
                      <a:gd name="connsiteX5" fmla="*/ 6622 w 235719"/>
                      <a:gd name="connsiteY5" fmla="*/ 102298 h 286035"/>
                      <a:gd name="connsiteX6" fmla="*/ 111111 w 235719"/>
                      <a:gd name="connsiteY6" fmla="*/ 8858 h 286035"/>
                      <a:gd name="connsiteX7" fmla="*/ 121493 w 235719"/>
                      <a:gd name="connsiteY7" fmla="*/ 8287 h 286035"/>
                      <a:gd name="connsiteX8" fmla="*/ 124255 w 235719"/>
                      <a:gd name="connsiteY8" fmla="*/ 18288 h 286035"/>
                      <a:gd name="connsiteX9" fmla="*/ 120064 w 235719"/>
                      <a:gd name="connsiteY9" fmla="*/ 32766 h 286035"/>
                      <a:gd name="connsiteX10" fmla="*/ 143210 w 235719"/>
                      <a:gd name="connsiteY10" fmla="*/ 14573 h 286035"/>
                      <a:gd name="connsiteX11" fmla="*/ 156640 w 235719"/>
                      <a:gd name="connsiteY11" fmla="*/ 2381 h 286035"/>
                      <a:gd name="connsiteX12" fmla="*/ 163498 w 235719"/>
                      <a:gd name="connsiteY12" fmla="*/ 0 h 286035"/>
                      <a:gd name="connsiteX13" fmla="*/ 183787 w 235719"/>
                      <a:gd name="connsiteY13" fmla="*/ 13335 h 286035"/>
                      <a:gd name="connsiteX14" fmla="*/ 235698 w 235719"/>
                      <a:gd name="connsiteY14" fmla="*/ 97726 h 286035"/>
                      <a:gd name="connsiteX15" fmla="*/ 235031 w 235719"/>
                      <a:gd name="connsiteY15" fmla="*/ 107918 h 286035"/>
                      <a:gd name="connsiteX16" fmla="*/ 209980 w 235719"/>
                      <a:gd name="connsiteY16" fmla="*/ 210407 h 286035"/>
                      <a:gd name="connsiteX17" fmla="*/ 228745 w 235719"/>
                      <a:gd name="connsiteY17" fmla="*/ 274320 h 286035"/>
                      <a:gd name="connsiteX18" fmla="*/ 228173 w 235719"/>
                      <a:gd name="connsiteY18" fmla="*/ 282226 h 286035"/>
                      <a:gd name="connsiteX19" fmla="*/ 221220 w 235719"/>
                      <a:gd name="connsiteY19" fmla="*/ 286036 h 286035"/>
                      <a:gd name="connsiteX20" fmla="*/ 80726 w 235719"/>
                      <a:gd name="connsiteY20" fmla="*/ 286036 h 286035"/>
                      <a:gd name="connsiteX21" fmla="*/ 72439 w 235719"/>
                      <a:gd name="connsiteY21" fmla="*/ 279654 h 286035"/>
                      <a:gd name="connsiteX22" fmla="*/ 194169 w 235719"/>
                      <a:gd name="connsiteY22" fmla="*/ 204978 h 286035"/>
                      <a:gd name="connsiteX23" fmla="*/ 218362 w 235719"/>
                      <a:gd name="connsiteY23" fmla="*/ 106871 h 286035"/>
                      <a:gd name="connsiteX24" fmla="*/ 219029 w 235719"/>
                      <a:gd name="connsiteY24" fmla="*/ 96869 h 286035"/>
                      <a:gd name="connsiteX25" fmla="*/ 194550 w 235719"/>
                      <a:gd name="connsiteY25" fmla="*/ 53816 h 286035"/>
                      <a:gd name="connsiteX26" fmla="*/ 164260 w 235719"/>
                      <a:gd name="connsiteY26" fmla="*/ 17717 h 286035"/>
                      <a:gd name="connsiteX27" fmla="*/ 154545 w 235719"/>
                      <a:gd name="connsiteY27" fmla="*/ 26670 h 286035"/>
                      <a:gd name="connsiteX28" fmla="*/ 117588 w 235719"/>
                      <a:gd name="connsiteY28" fmla="*/ 49911 h 286035"/>
                      <a:gd name="connsiteX29" fmla="*/ 106063 w 235719"/>
                      <a:gd name="connsiteY29" fmla="*/ 43910 h 286035"/>
                      <a:gd name="connsiteX30" fmla="*/ 103777 w 235719"/>
                      <a:gd name="connsiteY30" fmla="*/ 37719 h 286035"/>
                      <a:gd name="connsiteX31" fmla="*/ 19956 w 235719"/>
                      <a:gd name="connsiteY31" fmla="*/ 112776 h 286035"/>
                      <a:gd name="connsiteX32" fmla="*/ 25672 w 235719"/>
                      <a:gd name="connsiteY32" fmla="*/ 193072 h 286035"/>
                      <a:gd name="connsiteX33" fmla="*/ 76440 w 235719"/>
                      <a:gd name="connsiteY33" fmla="*/ 230314 h 286035"/>
                      <a:gd name="connsiteX34" fmla="*/ 78631 w 235719"/>
                      <a:gd name="connsiteY34" fmla="*/ 234220 h 286035"/>
                      <a:gd name="connsiteX35" fmla="*/ 87203 w 235719"/>
                      <a:gd name="connsiteY35" fmla="*/ 269462 h 286035"/>
                      <a:gd name="connsiteX36" fmla="*/ 208647 w 235719"/>
                      <a:gd name="connsiteY36" fmla="*/ 269462 h 286035"/>
                      <a:gd name="connsiteX37" fmla="*/ 194169 w 235719"/>
                      <a:gd name="connsiteY37" fmla="*/ 204978 h 2860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</a:cxnLst>
                    <a:rect l="l" t="t" r="r" b="b"/>
                    <a:pathLst>
                      <a:path w="235719" h="286035">
                        <a:moveTo>
                          <a:pt x="72439" y="279654"/>
                        </a:moveTo>
                        <a:lnTo>
                          <a:pt x="62914" y="240411"/>
                        </a:lnTo>
                        <a:cubicBezTo>
                          <a:pt x="57104" y="234886"/>
                          <a:pt x="37102" y="216503"/>
                          <a:pt x="18623" y="208121"/>
                        </a:cubicBezTo>
                        <a:cubicBezTo>
                          <a:pt x="5479" y="202121"/>
                          <a:pt x="-618" y="183261"/>
                          <a:pt x="49" y="150400"/>
                        </a:cubicBezTo>
                        <a:cubicBezTo>
                          <a:pt x="525" y="128397"/>
                          <a:pt x="3764" y="108013"/>
                          <a:pt x="3955" y="107156"/>
                        </a:cubicBezTo>
                        <a:cubicBezTo>
                          <a:pt x="4240" y="105251"/>
                          <a:pt x="5193" y="103632"/>
                          <a:pt x="6622" y="102298"/>
                        </a:cubicBezTo>
                        <a:lnTo>
                          <a:pt x="111111" y="8858"/>
                        </a:lnTo>
                        <a:cubicBezTo>
                          <a:pt x="114064" y="6286"/>
                          <a:pt x="118350" y="6001"/>
                          <a:pt x="121493" y="8287"/>
                        </a:cubicBezTo>
                        <a:cubicBezTo>
                          <a:pt x="124636" y="10573"/>
                          <a:pt x="125779" y="14764"/>
                          <a:pt x="124255" y="18288"/>
                        </a:cubicBezTo>
                        <a:cubicBezTo>
                          <a:pt x="122065" y="23241"/>
                          <a:pt x="120445" y="29242"/>
                          <a:pt x="120064" y="32766"/>
                        </a:cubicBezTo>
                        <a:cubicBezTo>
                          <a:pt x="126160" y="30575"/>
                          <a:pt x="135495" y="21812"/>
                          <a:pt x="143210" y="14573"/>
                        </a:cubicBezTo>
                        <a:cubicBezTo>
                          <a:pt x="147591" y="10382"/>
                          <a:pt x="152068" y="6191"/>
                          <a:pt x="156640" y="2381"/>
                        </a:cubicBezTo>
                        <a:cubicBezTo>
                          <a:pt x="158545" y="762"/>
                          <a:pt x="160927" y="0"/>
                          <a:pt x="163498" y="0"/>
                        </a:cubicBezTo>
                        <a:cubicBezTo>
                          <a:pt x="169023" y="0"/>
                          <a:pt x="174928" y="3905"/>
                          <a:pt x="183787" y="13335"/>
                        </a:cubicBezTo>
                        <a:cubicBezTo>
                          <a:pt x="199789" y="30480"/>
                          <a:pt x="236746" y="82201"/>
                          <a:pt x="235698" y="97726"/>
                        </a:cubicBezTo>
                        <a:cubicBezTo>
                          <a:pt x="235412" y="101441"/>
                          <a:pt x="235222" y="104775"/>
                          <a:pt x="235031" y="107918"/>
                        </a:cubicBezTo>
                        <a:cubicBezTo>
                          <a:pt x="232745" y="144304"/>
                          <a:pt x="232269" y="146209"/>
                          <a:pt x="209980" y="210407"/>
                        </a:cubicBezTo>
                        <a:cubicBezTo>
                          <a:pt x="207408" y="217932"/>
                          <a:pt x="217600" y="249555"/>
                          <a:pt x="228745" y="274320"/>
                        </a:cubicBezTo>
                        <a:cubicBezTo>
                          <a:pt x="229888" y="276892"/>
                          <a:pt x="229697" y="279844"/>
                          <a:pt x="228173" y="282226"/>
                        </a:cubicBezTo>
                        <a:cubicBezTo>
                          <a:pt x="226649" y="284607"/>
                          <a:pt x="223982" y="286036"/>
                          <a:pt x="221220" y="286036"/>
                        </a:cubicBezTo>
                        <a:lnTo>
                          <a:pt x="80726" y="286036"/>
                        </a:lnTo>
                        <a:cubicBezTo>
                          <a:pt x="76725" y="286036"/>
                          <a:pt x="73392" y="283369"/>
                          <a:pt x="72439" y="279654"/>
                        </a:cubicBezTo>
                        <a:close/>
                        <a:moveTo>
                          <a:pt x="194169" y="204978"/>
                        </a:moveTo>
                        <a:cubicBezTo>
                          <a:pt x="216076" y="141637"/>
                          <a:pt x="216172" y="141065"/>
                          <a:pt x="218362" y="106871"/>
                        </a:cubicBezTo>
                        <a:cubicBezTo>
                          <a:pt x="218553" y="103822"/>
                          <a:pt x="218743" y="100489"/>
                          <a:pt x="219029" y="96869"/>
                        </a:cubicBezTo>
                        <a:cubicBezTo>
                          <a:pt x="218553" y="92964"/>
                          <a:pt x="210552" y="76771"/>
                          <a:pt x="194550" y="53816"/>
                        </a:cubicBezTo>
                        <a:cubicBezTo>
                          <a:pt x="180453" y="33623"/>
                          <a:pt x="169404" y="21622"/>
                          <a:pt x="164260" y="17717"/>
                        </a:cubicBezTo>
                        <a:cubicBezTo>
                          <a:pt x="161022" y="20574"/>
                          <a:pt x="157783" y="23622"/>
                          <a:pt x="154545" y="26670"/>
                        </a:cubicBezTo>
                        <a:cubicBezTo>
                          <a:pt x="141972" y="38576"/>
                          <a:pt x="130065" y="49911"/>
                          <a:pt x="117588" y="49911"/>
                        </a:cubicBezTo>
                        <a:cubicBezTo>
                          <a:pt x="112635" y="49911"/>
                          <a:pt x="108539" y="47815"/>
                          <a:pt x="106063" y="43910"/>
                        </a:cubicBezTo>
                        <a:cubicBezTo>
                          <a:pt x="104824" y="42100"/>
                          <a:pt x="104157" y="40005"/>
                          <a:pt x="103777" y="37719"/>
                        </a:cubicBezTo>
                        <a:lnTo>
                          <a:pt x="19956" y="112776"/>
                        </a:lnTo>
                        <a:cubicBezTo>
                          <a:pt x="14527" y="148400"/>
                          <a:pt x="15385" y="188404"/>
                          <a:pt x="25672" y="193072"/>
                        </a:cubicBezTo>
                        <a:cubicBezTo>
                          <a:pt x="50151" y="204216"/>
                          <a:pt x="75392" y="229267"/>
                          <a:pt x="76440" y="230314"/>
                        </a:cubicBezTo>
                        <a:cubicBezTo>
                          <a:pt x="77488" y="231362"/>
                          <a:pt x="78249" y="232791"/>
                          <a:pt x="78631" y="234220"/>
                        </a:cubicBezTo>
                        <a:lnTo>
                          <a:pt x="87203" y="269462"/>
                        </a:lnTo>
                        <a:lnTo>
                          <a:pt x="208647" y="269462"/>
                        </a:lnTo>
                        <a:cubicBezTo>
                          <a:pt x="200550" y="250317"/>
                          <a:pt x="189311" y="218789"/>
                          <a:pt x="194169" y="204978"/>
                        </a:cubicBezTo>
                        <a:close/>
                      </a:path>
                    </a:pathLst>
                  </a:custGeom>
                  <a:solidFill>
                    <a:srgbClr val="2929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p>
                    <a:endParaRPr lang="zh-CN" altLang="en-US"/>
                  </a:p>
                </p:txBody>
              </p:sp>
            </p:grpSp>
            <p:sp>
              <p:nvSpPr>
                <p:cNvPr id="9390" name="任意多边形: 形状 9389"/>
                <p:cNvSpPr/>
                <p:nvPr/>
              </p:nvSpPr>
              <p:spPr>
                <a:xfrm>
                  <a:off x="7991316" y="3979436"/>
                  <a:ext cx="92467" cy="160318"/>
                </a:xfrm>
                <a:custGeom>
                  <a:avLst/>
                  <a:gdLst>
                    <a:gd name="connsiteX0" fmla="*/ 28923 w 92467"/>
                    <a:gd name="connsiteY0" fmla="*/ 160319 h 160318"/>
                    <a:gd name="connsiteX1" fmla="*/ 34829 w 92467"/>
                    <a:gd name="connsiteY1" fmla="*/ 157842 h 160318"/>
                    <a:gd name="connsiteX2" fmla="*/ 34638 w 92467"/>
                    <a:gd name="connsiteY2" fmla="*/ 146126 h 160318"/>
                    <a:gd name="connsiteX3" fmla="*/ 16922 w 92467"/>
                    <a:gd name="connsiteY3" fmla="*/ 92596 h 160318"/>
                    <a:gd name="connsiteX4" fmla="*/ 50735 w 92467"/>
                    <a:gd name="connsiteY4" fmla="*/ 38018 h 160318"/>
                    <a:gd name="connsiteX5" fmla="*/ 88835 w 92467"/>
                    <a:gd name="connsiteY5" fmla="*/ 15158 h 160318"/>
                    <a:gd name="connsiteX6" fmla="*/ 91026 w 92467"/>
                    <a:gd name="connsiteY6" fmla="*/ 3632 h 160318"/>
                    <a:gd name="connsiteX7" fmla="*/ 79501 w 92467"/>
                    <a:gd name="connsiteY7" fmla="*/ 1442 h 160318"/>
                    <a:gd name="connsiteX8" fmla="*/ 46163 w 92467"/>
                    <a:gd name="connsiteY8" fmla="*/ 22111 h 160318"/>
                    <a:gd name="connsiteX9" fmla="*/ 539 w 92467"/>
                    <a:gd name="connsiteY9" fmla="*/ 90691 h 160318"/>
                    <a:gd name="connsiteX10" fmla="*/ 23113 w 92467"/>
                    <a:gd name="connsiteY10" fmla="*/ 157937 h 160318"/>
                    <a:gd name="connsiteX11" fmla="*/ 28923 w 92467"/>
                    <a:gd name="connsiteY11" fmla="*/ 160319 h 1603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92467" h="160318">
                      <a:moveTo>
                        <a:pt x="28923" y="160319"/>
                      </a:moveTo>
                      <a:cubicBezTo>
                        <a:pt x="31114" y="160319"/>
                        <a:pt x="33209" y="159461"/>
                        <a:pt x="34829" y="157842"/>
                      </a:cubicBezTo>
                      <a:cubicBezTo>
                        <a:pt x="38067" y="154604"/>
                        <a:pt x="37972" y="149365"/>
                        <a:pt x="34638" y="146126"/>
                      </a:cubicBezTo>
                      <a:cubicBezTo>
                        <a:pt x="33781" y="145269"/>
                        <a:pt x="13302" y="124600"/>
                        <a:pt x="16922" y="92596"/>
                      </a:cubicBezTo>
                      <a:cubicBezTo>
                        <a:pt x="20541" y="60306"/>
                        <a:pt x="45592" y="39923"/>
                        <a:pt x="50735" y="38018"/>
                      </a:cubicBezTo>
                      <a:cubicBezTo>
                        <a:pt x="57593" y="36113"/>
                        <a:pt x="79691" y="21444"/>
                        <a:pt x="88835" y="15158"/>
                      </a:cubicBezTo>
                      <a:cubicBezTo>
                        <a:pt x="92645" y="12586"/>
                        <a:pt x="93598" y="7443"/>
                        <a:pt x="91026" y="3632"/>
                      </a:cubicBezTo>
                      <a:cubicBezTo>
                        <a:pt x="88454" y="-178"/>
                        <a:pt x="83311" y="-1130"/>
                        <a:pt x="79501" y="1442"/>
                      </a:cubicBezTo>
                      <a:cubicBezTo>
                        <a:pt x="66261" y="10490"/>
                        <a:pt x="49783" y="20873"/>
                        <a:pt x="46163" y="22111"/>
                      </a:cubicBezTo>
                      <a:cubicBezTo>
                        <a:pt x="36734" y="24683"/>
                        <a:pt x="5110" y="50210"/>
                        <a:pt x="539" y="90691"/>
                      </a:cubicBezTo>
                      <a:cubicBezTo>
                        <a:pt x="-4033" y="130982"/>
                        <a:pt x="21970" y="156890"/>
                        <a:pt x="23113" y="157937"/>
                      </a:cubicBezTo>
                      <a:cubicBezTo>
                        <a:pt x="24732" y="159557"/>
                        <a:pt x="26827" y="160319"/>
                        <a:pt x="28923" y="160319"/>
                      </a:cubicBezTo>
                      <a:close/>
                    </a:path>
                  </a:pathLst>
                </a:custGeom>
                <a:solidFill>
                  <a:srgbClr val="292929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p>
                  <a:endParaRPr lang="zh-CN" altLang="en-US"/>
                </a:p>
              </p:txBody>
            </p:sp>
            <p:grpSp>
              <p:nvGrpSpPr>
                <p:cNvPr id="9391" name="图形 9383"/>
                <p:cNvGrpSpPr/>
                <p:nvPr/>
              </p:nvGrpSpPr>
              <p:grpSpPr>
                <a:xfrm>
                  <a:off x="7588196" y="3418134"/>
                  <a:ext cx="640474" cy="532740"/>
                  <a:chOff x="7588196" y="3418134"/>
                  <a:chExt cx="640474" cy="532740"/>
                </a:xfrm>
              </p:grpSpPr>
              <p:sp>
                <p:nvSpPr>
                  <p:cNvPr id="9392" name="任意多边形: 形状 9391"/>
                  <p:cNvSpPr/>
                  <p:nvPr/>
                </p:nvSpPr>
                <p:spPr>
                  <a:xfrm>
                    <a:off x="7588757" y="3451955"/>
                    <a:ext cx="623697" cy="498919"/>
                  </a:xfrm>
                  <a:custGeom>
                    <a:avLst/>
                    <a:gdLst>
                      <a:gd name="connsiteX0" fmla="*/ 369761 w 623697"/>
                      <a:gd name="connsiteY0" fmla="*/ 146304 h 498919"/>
                      <a:gd name="connsiteX1" fmla="*/ 623697 w 623697"/>
                      <a:gd name="connsiteY1" fmla="*/ 241744 h 498919"/>
                      <a:gd name="connsiteX2" fmla="*/ 576167 w 623697"/>
                      <a:gd name="connsiteY2" fmla="*/ 370332 h 498919"/>
                      <a:gd name="connsiteX3" fmla="*/ 528638 w 623697"/>
                      <a:gd name="connsiteY3" fmla="*/ 498920 h 498919"/>
                      <a:gd name="connsiteX4" fmla="*/ 273748 w 623697"/>
                      <a:gd name="connsiteY4" fmla="*/ 406146 h 498919"/>
                      <a:gd name="connsiteX5" fmla="*/ 0 w 623697"/>
                      <a:gd name="connsiteY5" fmla="*/ 364236 h 498919"/>
                      <a:gd name="connsiteX6" fmla="*/ 67342 w 623697"/>
                      <a:gd name="connsiteY6" fmla="*/ 182118 h 498919"/>
                      <a:gd name="connsiteX7" fmla="*/ 134683 w 623697"/>
                      <a:gd name="connsiteY7" fmla="*/ 0 h 498919"/>
                      <a:gd name="connsiteX8" fmla="*/ 369761 w 623697"/>
                      <a:gd name="connsiteY8" fmla="*/ 146304 h 4989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623697" h="498919">
                        <a:moveTo>
                          <a:pt x="369761" y="146304"/>
                        </a:moveTo>
                        <a:cubicBezTo>
                          <a:pt x="449199" y="191738"/>
                          <a:pt x="623697" y="241744"/>
                          <a:pt x="623697" y="241744"/>
                        </a:cubicBezTo>
                        <a:lnTo>
                          <a:pt x="576167" y="370332"/>
                        </a:lnTo>
                        <a:lnTo>
                          <a:pt x="528638" y="498920"/>
                        </a:lnTo>
                        <a:cubicBezTo>
                          <a:pt x="528638" y="498920"/>
                          <a:pt x="363569" y="423291"/>
                          <a:pt x="273748" y="406146"/>
                        </a:cubicBezTo>
                        <a:cubicBezTo>
                          <a:pt x="144875" y="381476"/>
                          <a:pt x="0" y="364236"/>
                          <a:pt x="0" y="364236"/>
                        </a:cubicBezTo>
                        <a:lnTo>
                          <a:pt x="67342" y="182118"/>
                        </a:lnTo>
                        <a:lnTo>
                          <a:pt x="134683" y="0"/>
                        </a:lnTo>
                        <a:cubicBezTo>
                          <a:pt x="134588" y="-95"/>
                          <a:pt x="255841" y="81153"/>
                          <a:pt x="369761" y="146304"/>
                        </a:cubicBezTo>
                        <a:close/>
                      </a:path>
                    </a:pathLst>
                  </a:custGeom>
                  <a:solidFill>
                    <a:srgbClr val="50FFC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p>
                    <a:endParaRPr lang="zh-CN" altLang="en-US"/>
                  </a:p>
                </p:txBody>
              </p:sp>
              <p:sp>
                <p:nvSpPr>
                  <p:cNvPr id="9393" name="任意多边形: 形状 9392"/>
                  <p:cNvSpPr/>
                  <p:nvPr/>
                </p:nvSpPr>
                <p:spPr>
                  <a:xfrm>
                    <a:off x="7588196" y="3418134"/>
                    <a:ext cx="640474" cy="515476"/>
                  </a:xfrm>
                  <a:custGeom>
                    <a:avLst/>
                    <a:gdLst>
                      <a:gd name="connsiteX0" fmla="*/ 533485 w 640474"/>
                      <a:gd name="connsiteY0" fmla="*/ 514834 h 515476"/>
                      <a:gd name="connsiteX1" fmla="*/ 280501 w 640474"/>
                      <a:gd name="connsiteY1" fmla="*/ 422632 h 515476"/>
                      <a:gd name="connsiteX2" fmla="*/ 7324 w 640474"/>
                      <a:gd name="connsiteY2" fmla="*/ 380817 h 515476"/>
                      <a:gd name="connsiteX3" fmla="*/ 1228 w 640474"/>
                      <a:gd name="connsiteY3" fmla="*/ 376912 h 515476"/>
                      <a:gd name="connsiteX4" fmla="*/ 561 w 640474"/>
                      <a:gd name="connsiteY4" fmla="*/ 369673 h 515476"/>
                      <a:gd name="connsiteX5" fmla="*/ 135340 w 640474"/>
                      <a:gd name="connsiteY5" fmla="*/ 5437 h 515476"/>
                      <a:gd name="connsiteX6" fmla="*/ 140579 w 640474"/>
                      <a:gd name="connsiteY6" fmla="*/ 388 h 515476"/>
                      <a:gd name="connsiteX7" fmla="*/ 147722 w 640474"/>
                      <a:gd name="connsiteY7" fmla="*/ 1341 h 515476"/>
                      <a:gd name="connsiteX8" fmla="*/ 382323 w 640474"/>
                      <a:gd name="connsiteY8" fmla="*/ 147359 h 515476"/>
                      <a:gd name="connsiteX9" fmla="*/ 634450 w 640474"/>
                      <a:gd name="connsiteY9" fmla="*/ 242038 h 515476"/>
                      <a:gd name="connsiteX10" fmla="*/ 639593 w 640474"/>
                      <a:gd name="connsiteY10" fmla="*/ 246229 h 515476"/>
                      <a:gd name="connsiteX11" fmla="*/ 639974 w 640474"/>
                      <a:gd name="connsiteY11" fmla="*/ 252896 h 515476"/>
                      <a:gd name="connsiteX12" fmla="*/ 544819 w 640474"/>
                      <a:gd name="connsiteY12" fmla="*/ 509976 h 515476"/>
                      <a:gd name="connsiteX13" fmla="*/ 540247 w 640474"/>
                      <a:gd name="connsiteY13" fmla="*/ 514738 h 515476"/>
                      <a:gd name="connsiteX14" fmla="*/ 537104 w 640474"/>
                      <a:gd name="connsiteY14" fmla="*/ 515405 h 515476"/>
                      <a:gd name="connsiteX15" fmla="*/ 533485 w 640474"/>
                      <a:gd name="connsiteY15" fmla="*/ 514834 h 515476"/>
                      <a:gd name="connsiteX16" fmla="*/ 374036 w 640474"/>
                      <a:gd name="connsiteY16" fmla="*/ 161932 h 515476"/>
                      <a:gd name="connsiteX17" fmla="*/ 147151 w 640474"/>
                      <a:gd name="connsiteY17" fmla="*/ 21058 h 515476"/>
                      <a:gd name="connsiteX18" fmla="*/ 19706 w 640474"/>
                      <a:gd name="connsiteY18" fmla="*/ 365672 h 515476"/>
                      <a:gd name="connsiteX19" fmla="*/ 283644 w 640474"/>
                      <a:gd name="connsiteY19" fmla="*/ 406344 h 515476"/>
                      <a:gd name="connsiteX20" fmla="*/ 532342 w 640474"/>
                      <a:gd name="connsiteY20" fmla="*/ 496069 h 515476"/>
                      <a:gd name="connsiteX21" fmla="*/ 621305 w 640474"/>
                      <a:gd name="connsiteY21" fmla="*/ 255658 h 515476"/>
                      <a:gd name="connsiteX22" fmla="*/ 374036 w 640474"/>
                      <a:gd name="connsiteY22" fmla="*/ 161932 h 5154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640474" h="515476">
                        <a:moveTo>
                          <a:pt x="533485" y="514834"/>
                        </a:moveTo>
                        <a:cubicBezTo>
                          <a:pt x="531865" y="514072"/>
                          <a:pt x="368321" y="439491"/>
                          <a:pt x="280501" y="422632"/>
                        </a:cubicBezTo>
                        <a:cubicBezTo>
                          <a:pt x="153437" y="398343"/>
                          <a:pt x="8752" y="381007"/>
                          <a:pt x="7324" y="380817"/>
                        </a:cubicBezTo>
                        <a:cubicBezTo>
                          <a:pt x="4847" y="380531"/>
                          <a:pt x="2561" y="379102"/>
                          <a:pt x="1228" y="376912"/>
                        </a:cubicBezTo>
                        <a:cubicBezTo>
                          <a:pt x="-106" y="374721"/>
                          <a:pt x="-392" y="372054"/>
                          <a:pt x="561" y="369673"/>
                        </a:cubicBezTo>
                        <a:lnTo>
                          <a:pt x="135340" y="5437"/>
                        </a:lnTo>
                        <a:cubicBezTo>
                          <a:pt x="136197" y="3055"/>
                          <a:pt x="138102" y="1246"/>
                          <a:pt x="140579" y="388"/>
                        </a:cubicBezTo>
                        <a:cubicBezTo>
                          <a:pt x="142960" y="-374"/>
                          <a:pt x="145627" y="7"/>
                          <a:pt x="147722" y="1341"/>
                        </a:cubicBezTo>
                        <a:cubicBezTo>
                          <a:pt x="148960" y="2103"/>
                          <a:pt x="270023" y="83161"/>
                          <a:pt x="382323" y="147359"/>
                        </a:cubicBezTo>
                        <a:cubicBezTo>
                          <a:pt x="459952" y="191746"/>
                          <a:pt x="632735" y="241561"/>
                          <a:pt x="634450" y="242038"/>
                        </a:cubicBezTo>
                        <a:cubicBezTo>
                          <a:pt x="636640" y="242704"/>
                          <a:pt x="638546" y="244228"/>
                          <a:pt x="639593" y="246229"/>
                        </a:cubicBezTo>
                        <a:cubicBezTo>
                          <a:pt x="640641" y="248324"/>
                          <a:pt x="640736" y="250705"/>
                          <a:pt x="639974" y="252896"/>
                        </a:cubicBezTo>
                        <a:lnTo>
                          <a:pt x="544819" y="509976"/>
                        </a:lnTo>
                        <a:cubicBezTo>
                          <a:pt x="544057" y="512167"/>
                          <a:pt x="542343" y="513881"/>
                          <a:pt x="540247" y="514738"/>
                        </a:cubicBezTo>
                        <a:cubicBezTo>
                          <a:pt x="539200" y="515119"/>
                          <a:pt x="538152" y="515405"/>
                          <a:pt x="537104" y="515405"/>
                        </a:cubicBezTo>
                        <a:cubicBezTo>
                          <a:pt x="535771" y="515596"/>
                          <a:pt x="534628" y="515405"/>
                          <a:pt x="533485" y="514834"/>
                        </a:cubicBezTo>
                        <a:close/>
                        <a:moveTo>
                          <a:pt x="374036" y="161932"/>
                        </a:moveTo>
                        <a:cubicBezTo>
                          <a:pt x="278691" y="107354"/>
                          <a:pt x="177059" y="40870"/>
                          <a:pt x="147151" y="21058"/>
                        </a:cubicBezTo>
                        <a:lnTo>
                          <a:pt x="19706" y="365672"/>
                        </a:lnTo>
                        <a:cubicBezTo>
                          <a:pt x="55330" y="370149"/>
                          <a:pt x="175726" y="385770"/>
                          <a:pt x="283644" y="406344"/>
                        </a:cubicBezTo>
                        <a:cubicBezTo>
                          <a:pt x="363082" y="421489"/>
                          <a:pt x="497575" y="480448"/>
                          <a:pt x="532342" y="496069"/>
                        </a:cubicBezTo>
                        <a:lnTo>
                          <a:pt x="621305" y="255658"/>
                        </a:lnTo>
                        <a:cubicBezTo>
                          <a:pt x="584729" y="244895"/>
                          <a:pt x="444235" y="202128"/>
                          <a:pt x="374036" y="161932"/>
                        </a:cubicBezTo>
                        <a:close/>
                      </a:path>
                    </a:pathLst>
                  </a:custGeom>
                  <a:solidFill>
                    <a:srgbClr val="2929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p>
                    <a:endParaRPr lang="zh-CN" altLang="en-US"/>
                  </a:p>
                </p:txBody>
              </p:sp>
            </p:grpSp>
            <p:grpSp>
              <p:nvGrpSpPr>
                <p:cNvPr id="9394" name="图形 9383"/>
                <p:cNvGrpSpPr/>
                <p:nvPr/>
              </p:nvGrpSpPr>
              <p:grpSpPr>
                <a:xfrm>
                  <a:off x="7550204" y="3513105"/>
                  <a:ext cx="139781" cy="175218"/>
                  <a:chOff x="7550204" y="3513105"/>
                  <a:chExt cx="139781" cy="175218"/>
                </a:xfrm>
              </p:grpSpPr>
              <p:sp>
                <p:nvSpPr>
                  <p:cNvPr id="9395" name="任意多边形: 形状 9394"/>
                  <p:cNvSpPr/>
                  <p:nvPr/>
                </p:nvSpPr>
                <p:spPr>
                  <a:xfrm>
                    <a:off x="7565838" y="3539626"/>
                    <a:ext cx="123085" cy="148697"/>
                  </a:xfrm>
                  <a:custGeom>
                    <a:avLst/>
                    <a:gdLst>
                      <a:gd name="connsiteX0" fmla="*/ 5965 w 123085"/>
                      <a:gd name="connsiteY0" fmla="*/ 53775 h 148697"/>
                      <a:gd name="connsiteX1" fmla="*/ 35111 w 123085"/>
                      <a:gd name="connsiteY1" fmla="*/ 145786 h 148697"/>
                      <a:gd name="connsiteX2" fmla="*/ 117121 w 123085"/>
                      <a:gd name="connsiteY2" fmla="*/ 94923 h 148697"/>
                      <a:gd name="connsiteX3" fmla="*/ 87975 w 123085"/>
                      <a:gd name="connsiteY3" fmla="*/ 2911 h 148697"/>
                      <a:gd name="connsiteX4" fmla="*/ 5965 w 123085"/>
                      <a:gd name="connsiteY4" fmla="*/ 53775 h 1486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3085" h="148697">
                        <a:moveTo>
                          <a:pt x="5965" y="53775"/>
                        </a:moveTo>
                        <a:cubicBezTo>
                          <a:pt x="-8609" y="93208"/>
                          <a:pt x="4441" y="134356"/>
                          <a:pt x="35111" y="145786"/>
                        </a:cubicBezTo>
                        <a:cubicBezTo>
                          <a:pt x="65782" y="157121"/>
                          <a:pt x="102453" y="134356"/>
                          <a:pt x="117121" y="94923"/>
                        </a:cubicBezTo>
                        <a:cubicBezTo>
                          <a:pt x="131695" y="55489"/>
                          <a:pt x="118645" y="14341"/>
                          <a:pt x="87975" y="2911"/>
                        </a:cubicBezTo>
                        <a:cubicBezTo>
                          <a:pt x="57304" y="-8423"/>
                          <a:pt x="20633" y="14341"/>
                          <a:pt x="5965" y="53775"/>
                        </a:cubicBezTo>
                        <a:close/>
                      </a:path>
                    </a:pathLst>
                  </a:custGeom>
                  <a:solidFill>
                    <a:srgbClr val="FFD557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p>
                    <a:endParaRPr lang="zh-CN" altLang="en-US"/>
                  </a:p>
                </p:txBody>
              </p:sp>
              <p:sp>
                <p:nvSpPr>
                  <p:cNvPr id="9396" name="任意多边形: 形状 9395"/>
                  <p:cNvSpPr/>
                  <p:nvPr/>
                </p:nvSpPr>
                <p:spPr>
                  <a:xfrm>
                    <a:off x="7550204" y="3513105"/>
                    <a:ext cx="139781" cy="165182"/>
                  </a:xfrm>
                  <a:custGeom>
                    <a:avLst/>
                    <a:gdLst>
                      <a:gd name="connsiteX0" fmla="*/ 40554 w 139781"/>
                      <a:gd name="connsiteY0" fmla="*/ 161830 h 165182"/>
                      <a:gd name="connsiteX1" fmla="*/ 3978 w 139781"/>
                      <a:gd name="connsiteY1" fmla="*/ 121063 h 165182"/>
                      <a:gd name="connsiteX2" fmla="*/ 6549 w 139781"/>
                      <a:gd name="connsiteY2" fmla="*/ 59150 h 165182"/>
                      <a:gd name="connsiteX3" fmla="*/ 79892 w 139781"/>
                      <a:gd name="connsiteY3" fmla="*/ 0 h 165182"/>
                      <a:gd name="connsiteX4" fmla="*/ 99228 w 139781"/>
                      <a:gd name="connsiteY4" fmla="*/ 3429 h 165182"/>
                      <a:gd name="connsiteX5" fmla="*/ 135804 w 139781"/>
                      <a:gd name="connsiteY5" fmla="*/ 44101 h 165182"/>
                      <a:gd name="connsiteX6" fmla="*/ 133232 w 139781"/>
                      <a:gd name="connsiteY6" fmla="*/ 106013 h 165182"/>
                      <a:gd name="connsiteX7" fmla="*/ 59889 w 139781"/>
                      <a:gd name="connsiteY7" fmla="*/ 165163 h 165182"/>
                      <a:gd name="connsiteX8" fmla="*/ 40554 w 139781"/>
                      <a:gd name="connsiteY8" fmla="*/ 161830 h 165182"/>
                      <a:gd name="connsiteX9" fmla="*/ 22075 w 139781"/>
                      <a:gd name="connsiteY9" fmla="*/ 65056 h 165182"/>
                      <a:gd name="connsiteX10" fmla="*/ 19789 w 139781"/>
                      <a:gd name="connsiteY10" fmla="*/ 116205 h 165182"/>
                      <a:gd name="connsiteX11" fmla="*/ 46269 w 139781"/>
                      <a:gd name="connsiteY11" fmla="*/ 146399 h 165182"/>
                      <a:gd name="connsiteX12" fmla="*/ 59794 w 139781"/>
                      <a:gd name="connsiteY12" fmla="*/ 148780 h 165182"/>
                      <a:gd name="connsiteX13" fmla="*/ 117611 w 139781"/>
                      <a:gd name="connsiteY13" fmla="*/ 100393 h 165182"/>
                      <a:gd name="connsiteX14" fmla="*/ 119897 w 139781"/>
                      <a:gd name="connsiteY14" fmla="*/ 49244 h 165182"/>
                      <a:gd name="connsiteX15" fmla="*/ 93417 w 139781"/>
                      <a:gd name="connsiteY15" fmla="*/ 19050 h 165182"/>
                      <a:gd name="connsiteX16" fmla="*/ 79892 w 139781"/>
                      <a:gd name="connsiteY16" fmla="*/ 16669 h 165182"/>
                      <a:gd name="connsiteX17" fmla="*/ 22075 w 139781"/>
                      <a:gd name="connsiteY17" fmla="*/ 65056 h 165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139781" h="165182">
                        <a:moveTo>
                          <a:pt x="40554" y="161830"/>
                        </a:moveTo>
                        <a:cubicBezTo>
                          <a:pt x="23218" y="155448"/>
                          <a:pt x="10264" y="140970"/>
                          <a:pt x="3978" y="121063"/>
                        </a:cubicBezTo>
                        <a:cubicBezTo>
                          <a:pt x="-2118" y="101917"/>
                          <a:pt x="-1166" y="79915"/>
                          <a:pt x="6549" y="59150"/>
                        </a:cubicBezTo>
                        <a:cubicBezTo>
                          <a:pt x="19599" y="23717"/>
                          <a:pt x="49126" y="0"/>
                          <a:pt x="79892" y="0"/>
                        </a:cubicBezTo>
                        <a:cubicBezTo>
                          <a:pt x="86559" y="0"/>
                          <a:pt x="93036" y="1143"/>
                          <a:pt x="99228" y="3429"/>
                        </a:cubicBezTo>
                        <a:cubicBezTo>
                          <a:pt x="116563" y="9811"/>
                          <a:pt x="129517" y="24289"/>
                          <a:pt x="135804" y="44101"/>
                        </a:cubicBezTo>
                        <a:cubicBezTo>
                          <a:pt x="141900" y="63246"/>
                          <a:pt x="140947" y="85249"/>
                          <a:pt x="133232" y="106013"/>
                        </a:cubicBezTo>
                        <a:cubicBezTo>
                          <a:pt x="120183" y="141446"/>
                          <a:pt x="90655" y="165163"/>
                          <a:pt x="59889" y="165163"/>
                        </a:cubicBezTo>
                        <a:cubicBezTo>
                          <a:pt x="53222" y="165354"/>
                          <a:pt x="46745" y="164116"/>
                          <a:pt x="40554" y="161830"/>
                        </a:cubicBezTo>
                        <a:close/>
                        <a:moveTo>
                          <a:pt x="22075" y="65056"/>
                        </a:moveTo>
                        <a:cubicBezTo>
                          <a:pt x="15693" y="82391"/>
                          <a:pt x="14836" y="100584"/>
                          <a:pt x="19789" y="116205"/>
                        </a:cubicBezTo>
                        <a:cubicBezTo>
                          <a:pt x="24456" y="131064"/>
                          <a:pt x="33886" y="141827"/>
                          <a:pt x="46269" y="146399"/>
                        </a:cubicBezTo>
                        <a:cubicBezTo>
                          <a:pt x="50555" y="148018"/>
                          <a:pt x="55127" y="148780"/>
                          <a:pt x="59794" y="148780"/>
                        </a:cubicBezTo>
                        <a:cubicBezTo>
                          <a:pt x="83321" y="148780"/>
                          <a:pt x="107038" y="128873"/>
                          <a:pt x="117611" y="100393"/>
                        </a:cubicBezTo>
                        <a:cubicBezTo>
                          <a:pt x="123993" y="83058"/>
                          <a:pt x="124850" y="64865"/>
                          <a:pt x="119897" y="49244"/>
                        </a:cubicBezTo>
                        <a:cubicBezTo>
                          <a:pt x="115229" y="34385"/>
                          <a:pt x="105800" y="23622"/>
                          <a:pt x="93417" y="19050"/>
                        </a:cubicBezTo>
                        <a:cubicBezTo>
                          <a:pt x="89131" y="17431"/>
                          <a:pt x="84559" y="16669"/>
                          <a:pt x="79892" y="16669"/>
                        </a:cubicBezTo>
                        <a:cubicBezTo>
                          <a:pt x="56365" y="16669"/>
                          <a:pt x="32648" y="36481"/>
                          <a:pt x="22075" y="65056"/>
                        </a:cubicBezTo>
                        <a:close/>
                      </a:path>
                    </a:pathLst>
                  </a:custGeom>
                  <a:solidFill>
                    <a:srgbClr val="2929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p>
                    <a:endParaRPr lang="zh-CN" altLang="en-US"/>
                  </a:p>
                </p:txBody>
              </p:sp>
            </p:grpSp>
            <p:grpSp>
              <p:nvGrpSpPr>
                <p:cNvPr id="9397" name="图形 9383"/>
                <p:cNvGrpSpPr/>
                <p:nvPr/>
              </p:nvGrpSpPr>
              <p:grpSpPr>
                <a:xfrm>
                  <a:off x="7552285" y="3376898"/>
                  <a:ext cx="223153" cy="442274"/>
                  <a:chOff x="7552285" y="3376898"/>
                  <a:chExt cx="223153" cy="442274"/>
                </a:xfrm>
              </p:grpSpPr>
              <p:sp>
                <p:nvSpPr>
                  <p:cNvPr id="9398" name="任意多边形: 形状 9397"/>
                  <p:cNvSpPr/>
                  <p:nvPr/>
                </p:nvSpPr>
                <p:spPr>
                  <a:xfrm>
                    <a:off x="7552343" y="3405158"/>
                    <a:ext cx="206559" cy="414014"/>
                  </a:xfrm>
                  <a:custGeom>
                    <a:avLst/>
                    <a:gdLst>
                      <a:gd name="connsiteX0" fmla="*/ 1172 w 206559"/>
                      <a:gd name="connsiteY0" fmla="*/ 375885 h 414014"/>
                      <a:gd name="connsiteX1" fmla="*/ 12411 w 206559"/>
                      <a:gd name="connsiteY1" fmla="*/ 400269 h 414014"/>
                      <a:gd name="connsiteX2" fmla="*/ 46511 w 206559"/>
                      <a:gd name="connsiteY2" fmla="*/ 412842 h 414014"/>
                      <a:gd name="connsiteX3" fmla="*/ 70895 w 206559"/>
                      <a:gd name="connsiteY3" fmla="*/ 401603 h 414014"/>
                      <a:gd name="connsiteX4" fmla="*/ 205388 w 206559"/>
                      <a:gd name="connsiteY4" fmla="*/ 38129 h 414014"/>
                      <a:gd name="connsiteX5" fmla="*/ 194148 w 206559"/>
                      <a:gd name="connsiteY5" fmla="*/ 13745 h 414014"/>
                      <a:gd name="connsiteX6" fmla="*/ 160049 w 206559"/>
                      <a:gd name="connsiteY6" fmla="*/ 1172 h 414014"/>
                      <a:gd name="connsiteX7" fmla="*/ 135665 w 206559"/>
                      <a:gd name="connsiteY7" fmla="*/ 12411 h 414014"/>
                      <a:gd name="connsiteX8" fmla="*/ 1172 w 206559"/>
                      <a:gd name="connsiteY8" fmla="*/ 375885 h 4140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206559" h="414014">
                        <a:moveTo>
                          <a:pt x="1172" y="375885"/>
                        </a:moveTo>
                        <a:cubicBezTo>
                          <a:pt x="-2447" y="385696"/>
                          <a:pt x="2601" y="396650"/>
                          <a:pt x="12411" y="400269"/>
                        </a:cubicBezTo>
                        <a:lnTo>
                          <a:pt x="46511" y="412842"/>
                        </a:lnTo>
                        <a:cubicBezTo>
                          <a:pt x="56322" y="416462"/>
                          <a:pt x="67275" y="411414"/>
                          <a:pt x="70895" y="401603"/>
                        </a:cubicBezTo>
                        <a:lnTo>
                          <a:pt x="205388" y="38129"/>
                        </a:lnTo>
                        <a:cubicBezTo>
                          <a:pt x="209007" y="28318"/>
                          <a:pt x="203959" y="17364"/>
                          <a:pt x="194148" y="13745"/>
                        </a:cubicBezTo>
                        <a:lnTo>
                          <a:pt x="160049" y="1172"/>
                        </a:lnTo>
                        <a:cubicBezTo>
                          <a:pt x="150238" y="-2448"/>
                          <a:pt x="139284" y="2601"/>
                          <a:pt x="135665" y="12411"/>
                        </a:cubicBezTo>
                        <a:lnTo>
                          <a:pt x="1172" y="375885"/>
                        </a:lnTo>
                        <a:close/>
                      </a:path>
                    </a:pathLst>
                  </a:custGeom>
                  <a:solidFill>
                    <a:srgbClr val="0083E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p>
                    <a:endParaRPr lang="zh-CN" altLang="en-US"/>
                  </a:p>
                </p:txBody>
              </p:sp>
              <p:sp>
                <p:nvSpPr>
                  <p:cNvPr id="9399" name="任意多边形: 形状 9398"/>
                  <p:cNvSpPr/>
                  <p:nvPr/>
                </p:nvSpPr>
                <p:spPr>
                  <a:xfrm>
                    <a:off x="7552285" y="3376898"/>
                    <a:ext cx="223153" cy="430529"/>
                  </a:xfrm>
                  <a:custGeom>
                    <a:avLst/>
                    <a:gdLst>
                      <a:gd name="connsiteX0" fmla="*/ 51902 w 223153"/>
                      <a:gd name="connsiteY0" fmla="*/ 428816 h 430529"/>
                      <a:gd name="connsiteX1" fmla="*/ 17803 w 223153"/>
                      <a:gd name="connsiteY1" fmla="*/ 416242 h 430529"/>
                      <a:gd name="connsiteX2" fmla="*/ 1706 w 223153"/>
                      <a:gd name="connsiteY2" fmla="*/ 381286 h 430529"/>
                      <a:gd name="connsiteX3" fmla="*/ 136199 w 223153"/>
                      <a:gd name="connsiteY3" fmla="*/ 17812 h 430529"/>
                      <a:gd name="connsiteX4" fmla="*/ 161821 w 223153"/>
                      <a:gd name="connsiteY4" fmla="*/ 0 h 430529"/>
                      <a:gd name="connsiteX5" fmla="*/ 171251 w 223153"/>
                      <a:gd name="connsiteY5" fmla="*/ 1715 h 430529"/>
                      <a:gd name="connsiteX6" fmla="*/ 205350 w 223153"/>
                      <a:gd name="connsiteY6" fmla="*/ 14288 h 430529"/>
                      <a:gd name="connsiteX7" fmla="*/ 221448 w 223153"/>
                      <a:gd name="connsiteY7" fmla="*/ 49244 h 430529"/>
                      <a:gd name="connsiteX8" fmla="*/ 86954 w 223153"/>
                      <a:gd name="connsiteY8" fmla="*/ 412718 h 430529"/>
                      <a:gd name="connsiteX9" fmla="*/ 61332 w 223153"/>
                      <a:gd name="connsiteY9" fmla="*/ 430530 h 430529"/>
                      <a:gd name="connsiteX10" fmla="*/ 51902 w 223153"/>
                      <a:gd name="connsiteY10" fmla="*/ 428816 h 430529"/>
                      <a:gd name="connsiteX11" fmla="*/ 151820 w 223153"/>
                      <a:gd name="connsiteY11" fmla="*/ 23432 h 430529"/>
                      <a:gd name="connsiteX12" fmla="*/ 17327 w 223153"/>
                      <a:gd name="connsiteY12" fmla="*/ 386905 h 430529"/>
                      <a:gd name="connsiteX13" fmla="*/ 23613 w 223153"/>
                      <a:gd name="connsiteY13" fmla="*/ 400621 h 430529"/>
                      <a:gd name="connsiteX14" fmla="*/ 57713 w 223153"/>
                      <a:gd name="connsiteY14" fmla="*/ 413195 h 430529"/>
                      <a:gd name="connsiteX15" fmla="*/ 61332 w 223153"/>
                      <a:gd name="connsiteY15" fmla="*/ 413861 h 430529"/>
                      <a:gd name="connsiteX16" fmla="*/ 71333 w 223153"/>
                      <a:gd name="connsiteY16" fmla="*/ 406908 h 430529"/>
                      <a:gd name="connsiteX17" fmla="*/ 205826 w 223153"/>
                      <a:gd name="connsiteY17" fmla="*/ 43434 h 430529"/>
                      <a:gd name="connsiteX18" fmla="*/ 199540 w 223153"/>
                      <a:gd name="connsiteY18" fmla="*/ 29718 h 430529"/>
                      <a:gd name="connsiteX19" fmla="*/ 165441 w 223153"/>
                      <a:gd name="connsiteY19" fmla="*/ 17145 h 430529"/>
                      <a:gd name="connsiteX20" fmla="*/ 161821 w 223153"/>
                      <a:gd name="connsiteY20" fmla="*/ 16478 h 430529"/>
                      <a:gd name="connsiteX21" fmla="*/ 151820 w 223153"/>
                      <a:gd name="connsiteY21" fmla="*/ 23432 h 4305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</a:cxnLst>
                    <a:rect l="l" t="t" r="r" b="b"/>
                    <a:pathLst>
                      <a:path w="223153" h="430529">
                        <a:moveTo>
                          <a:pt x="51902" y="428816"/>
                        </a:moveTo>
                        <a:lnTo>
                          <a:pt x="17803" y="416242"/>
                        </a:lnTo>
                        <a:cubicBezTo>
                          <a:pt x="3706" y="411004"/>
                          <a:pt x="-3533" y="395288"/>
                          <a:pt x="1706" y="381286"/>
                        </a:cubicBezTo>
                        <a:lnTo>
                          <a:pt x="136199" y="17812"/>
                        </a:lnTo>
                        <a:cubicBezTo>
                          <a:pt x="140104" y="7144"/>
                          <a:pt x="150391" y="0"/>
                          <a:pt x="161821" y="0"/>
                        </a:cubicBezTo>
                        <a:cubicBezTo>
                          <a:pt x="165059" y="0"/>
                          <a:pt x="168203" y="571"/>
                          <a:pt x="171251" y="1715"/>
                        </a:cubicBezTo>
                        <a:lnTo>
                          <a:pt x="205350" y="14288"/>
                        </a:lnTo>
                        <a:cubicBezTo>
                          <a:pt x="219447" y="19526"/>
                          <a:pt x="226686" y="35147"/>
                          <a:pt x="221448" y="49244"/>
                        </a:cubicBezTo>
                        <a:lnTo>
                          <a:pt x="86954" y="412718"/>
                        </a:lnTo>
                        <a:cubicBezTo>
                          <a:pt x="83049" y="423386"/>
                          <a:pt x="72762" y="430530"/>
                          <a:pt x="61332" y="430530"/>
                        </a:cubicBezTo>
                        <a:cubicBezTo>
                          <a:pt x="58094" y="430530"/>
                          <a:pt x="54950" y="429959"/>
                          <a:pt x="51902" y="428816"/>
                        </a:cubicBezTo>
                        <a:close/>
                        <a:moveTo>
                          <a:pt x="151820" y="23432"/>
                        </a:moveTo>
                        <a:lnTo>
                          <a:pt x="17327" y="386905"/>
                        </a:lnTo>
                        <a:cubicBezTo>
                          <a:pt x="15326" y="392430"/>
                          <a:pt x="18089" y="398526"/>
                          <a:pt x="23613" y="400621"/>
                        </a:cubicBezTo>
                        <a:lnTo>
                          <a:pt x="57713" y="413195"/>
                        </a:lnTo>
                        <a:cubicBezTo>
                          <a:pt x="58856" y="413671"/>
                          <a:pt x="60094" y="413861"/>
                          <a:pt x="61332" y="413861"/>
                        </a:cubicBezTo>
                        <a:cubicBezTo>
                          <a:pt x="65809" y="413861"/>
                          <a:pt x="69809" y="411099"/>
                          <a:pt x="71333" y="406908"/>
                        </a:cubicBezTo>
                        <a:lnTo>
                          <a:pt x="205826" y="43434"/>
                        </a:lnTo>
                        <a:cubicBezTo>
                          <a:pt x="207827" y="37909"/>
                          <a:pt x="205065" y="31813"/>
                          <a:pt x="199540" y="29718"/>
                        </a:cubicBezTo>
                        <a:lnTo>
                          <a:pt x="165441" y="17145"/>
                        </a:lnTo>
                        <a:cubicBezTo>
                          <a:pt x="164298" y="16669"/>
                          <a:pt x="163059" y="16478"/>
                          <a:pt x="161821" y="16478"/>
                        </a:cubicBezTo>
                        <a:cubicBezTo>
                          <a:pt x="157344" y="16478"/>
                          <a:pt x="153344" y="19241"/>
                          <a:pt x="151820" y="23432"/>
                        </a:cubicBezTo>
                        <a:close/>
                      </a:path>
                    </a:pathLst>
                  </a:custGeom>
                  <a:solidFill>
                    <a:srgbClr val="2929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p>
                    <a:endParaRPr lang="zh-CN" altLang="en-US"/>
                  </a:p>
                </p:txBody>
              </p:sp>
            </p:grpSp>
            <p:grpSp>
              <p:nvGrpSpPr>
                <p:cNvPr id="9400" name="图形 9383"/>
                <p:cNvGrpSpPr/>
                <p:nvPr/>
              </p:nvGrpSpPr>
              <p:grpSpPr>
                <a:xfrm>
                  <a:off x="7900548" y="3878242"/>
                  <a:ext cx="207991" cy="292205"/>
                  <a:chOff x="7900548" y="3878242"/>
                  <a:chExt cx="207991" cy="292205"/>
                </a:xfrm>
              </p:grpSpPr>
              <p:sp>
                <p:nvSpPr>
                  <p:cNvPr id="9401" name="任意多边形: 形状 9400"/>
                  <p:cNvSpPr/>
                  <p:nvPr/>
                </p:nvSpPr>
                <p:spPr>
                  <a:xfrm>
                    <a:off x="7908749" y="3886676"/>
                    <a:ext cx="191405" cy="275790"/>
                  </a:xfrm>
                  <a:custGeom>
                    <a:avLst/>
                    <a:gdLst>
                      <a:gd name="connsiteX0" fmla="*/ 69104 w 191405"/>
                      <a:gd name="connsiteY0" fmla="*/ 0 h 275790"/>
                      <a:gd name="connsiteX1" fmla="*/ 191405 w 191405"/>
                      <a:gd name="connsiteY1" fmla="*/ 49339 h 275790"/>
                      <a:gd name="connsiteX2" fmla="*/ 136351 w 191405"/>
                      <a:gd name="connsiteY2" fmla="*/ 141446 h 275790"/>
                      <a:gd name="connsiteX3" fmla="*/ 98727 w 191405"/>
                      <a:gd name="connsiteY3" fmla="*/ 234696 h 275790"/>
                      <a:gd name="connsiteX4" fmla="*/ 91488 w 191405"/>
                      <a:gd name="connsiteY4" fmla="*/ 252698 h 275790"/>
                      <a:gd name="connsiteX5" fmla="*/ 90440 w 191405"/>
                      <a:gd name="connsiteY5" fmla="*/ 255270 h 275790"/>
                      <a:gd name="connsiteX6" fmla="*/ 45959 w 191405"/>
                      <a:gd name="connsiteY6" fmla="*/ 273177 h 275790"/>
                      <a:gd name="connsiteX7" fmla="*/ 21956 w 191405"/>
                      <a:gd name="connsiteY7" fmla="*/ 263462 h 275790"/>
                      <a:gd name="connsiteX8" fmla="*/ 2334 w 191405"/>
                      <a:gd name="connsiteY8" fmla="*/ 219742 h 275790"/>
                      <a:gd name="connsiteX9" fmla="*/ 3382 w 191405"/>
                      <a:gd name="connsiteY9" fmla="*/ 217170 h 275790"/>
                      <a:gd name="connsiteX10" fmla="*/ 10621 w 191405"/>
                      <a:gd name="connsiteY10" fmla="*/ 199168 h 275790"/>
                      <a:gd name="connsiteX11" fmla="*/ 39101 w 191405"/>
                      <a:gd name="connsiteY11" fmla="*/ 128683 h 275790"/>
                      <a:gd name="connsiteX12" fmla="*/ 64723 w 191405"/>
                      <a:gd name="connsiteY12" fmla="*/ 84772 h 275790"/>
                      <a:gd name="connsiteX13" fmla="*/ 59008 w 191405"/>
                      <a:gd name="connsiteY13" fmla="*/ 44672 h 275790"/>
                      <a:gd name="connsiteX14" fmla="*/ 69104 w 191405"/>
                      <a:gd name="connsiteY14" fmla="*/ 0 h 2757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191405" h="275790">
                        <a:moveTo>
                          <a:pt x="69104" y="0"/>
                        </a:moveTo>
                        <a:lnTo>
                          <a:pt x="191405" y="49339"/>
                        </a:lnTo>
                        <a:cubicBezTo>
                          <a:pt x="191405" y="49339"/>
                          <a:pt x="147019" y="114967"/>
                          <a:pt x="136351" y="141446"/>
                        </a:cubicBezTo>
                        <a:cubicBezTo>
                          <a:pt x="128731" y="160210"/>
                          <a:pt x="109395" y="208312"/>
                          <a:pt x="98727" y="234696"/>
                        </a:cubicBezTo>
                        <a:cubicBezTo>
                          <a:pt x="94346" y="245459"/>
                          <a:pt x="91488" y="252698"/>
                          <a:pt x="91488" y="252698"/>
                        </a:cubicBezTo>
                        <a:lnTo>
                          <a:pt x="90440" y="255270"/>
                        </a:lnTo>
                        <a:cubicBezTo>
                          <a:pt x="83582" y="272320"/>
                          <a:pt x="63675" y="280321"/>
                          <a:pt x="45959" y="273177"/>
                        </a:cubicBezTo>
                        <a:lnTo>
                          <a:pt x="21956" y="263462"/>
                        </a:lnTo>
                        <a:cubicBezTo>
                          <a:pt x="4239" y="256318"/>
                          <a:pt x="-4524" y="236792"/>
                          <a:pt x="2334" y="219742"/>
                        </a:cubicBezTo>
                        <a:lnTo>
                          <a:pt x="3382" y="217170"/>
                        </a:lnTo>
                        <a:lnTo>
                          <a:pt x="10621" y="199168"/>
                        </a:lnTo>
                        <a:lnTo>
                          <a:pt x="39101" y="128683"/>
                        </a:lnTo>
                        <a:cubicBezTo>
                          <a:pt x="39101" y="128683"/>
                          <a:pt x="65390" y="102965"/>
                          <a:pt x="64723" y="84772"/>
                        </a:cubicBezTo>
                        <a:cubicBezTo>
                          <a:pt x="64056" y="66580"/>
                          <a:pt x="45006" y="49911"/>
                          <a:pt x="59008" y="44672"/>
                        </a:cubicBezTo>
                        <a:cubicBezTo>
                          <a:pt x="73105" y="39338"/>
                          <a:pt x="69104" y="0"/>
                          <a:pt x="69104" y="0"/>
                        </a:cubicBezTo>
                        <a:close/>
                      </a:path>
                    </a:pathLst>
                  </a:custGeom>
                  <a:solidFill>
                    <a:srgbClr val="50FFC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p>
                    <a:endParaRPr lang="zh-CN" altLang="en-US"/>
                  </a:p>
                </p:txBody>
              </p:sp>
              <p:sp>
                <p:nvSpPr>
                  <p:cNvPr id="9402" name="任意多边形: 形状 9401"/>
                  <p:cNvSpPr/>
                  <p:nvPr/>
                </p:nvSpPr>
                <p:spPr>
                  <a:xfrm>
                    <a:off x="7900548" y="3878242"/>
                    <a:ext cx="207991" cy="292205"/>
                  </a:xfrm>
                  <a:custGeom>
                    <a:avLst/>
                    <a:gdLst>
                      <a:gd name="connsiteX0" fmla="*/ 51111 w 207991"/>
                      <a:gd name="connsiteY0" fmla="*/ 289231 h 292205"/>
                      <a:gd name="connsiteX1" fmla="*/ 27108 w 207991"/>
                      <a:gd name="connsiteY1" fmla="*/ 279515 h 292205"/>
                      <a:gd name="connsiteX2" fmla="*/ 3677 w 207991"/>
                      <a:gd name="connsiteY2" fmla="*/ 257036 h 292205"/>
                      <a:gd name="connsiteX3" fmla="*/ 2915 w 207991"/>
                      <a:gd name="connsiteY3" fmla="*/ 224937 h 292205"/>
                      <a:gd name="connsiteX4" fmla="*/ 39681 w 207991"/>
                      <a:gd name="connsiteY4" fmla="*/ 133878 h 292205"/>
                      <a:gd name="connsiteX5" fmla="*/ 41586 w 207991"/>
                      <a:gd name="connsiteY5" fmla="*/ 131020 h 292205"/>
                      <a:gd name="connsiteX6" fmla="*/ 64732 w 207991"/>
                      <a:gd name="connsiteY6" fmla="*/ 93397 h 292205"/>
                      <a:gd name="connsiteX7" fmla="*/ 59017 w 207991"/>
                      <a:gd name="connsiteY7" fmla="*/ 75775 h 292205"/>
                      <a:gd name="connsiteX8" fmla="*/ 54921 w 207991"/>
                      <a:gd name="connsiteY8" fmla="*/ 53772 h 292205"/>
                      <a:gd name="connsiteX9" fmla="*/ 64351 w 207991"/>
                      <a:gd name="connsiteY9" fmla="*/ 45200 h 292205"/>
                      <a:gd name="connsiteX10" fmla="*/ 69114 w 207991"/>
                      <a:gd name="connsiteY10" fmla="*/ 9100 h 292205"/>
                      <a:gd name="connsiteX11" fmla="*/ 72352 w 207991"/>
                      <a:gd name="connsiteY11" fmla="*/ 1671 h 292205"/>
                      <a:gd name="connsiteX12" fmla="*/ 80448 w 207991"/>
                      <a:gd name="connsiteY12" fmla="*/ 623 h 292205"/>
                      <a:gd name="connsiteX13" fmla="*/ 202749 w 207991"/>
                      <a:gd name="connsiteY13" fmla="*/ 49963 h 292205"/>
                      <a:gd name="connsiteX14" fmla="*/ 207607 w 207991"/>
                      <a:gd name="connsiteY14" fmla="*/ 55201 h 292205"/>
                      <a:gd name="connsiteX15" fmla="*/ 206560 w 207991"/>
                      <a:gd name="connsiteY15" fmla="*/ 62250 h 292205"/>
                      <a:gd name="connsiteX16" fmla="*/ 152267 w 207991"/>
                      <a:gd name="connsiteY16" fmla="*/ 152833 h 292205"/>
                      <a:gd name="connsiteX17" fmla="*/ 106356 w 207991"/>
                      <a:gd name="connsiteY17" fmla="*/ 266561 h 292205"/>
                      <a:gd name="connsiteX18" fmla="*/ 67589 w 207991"/>
                      <a:gd name="connsiteY18" fmla="*/ 292183 h 292205"/>
                      <a:gd name="connsiteX19" fmla="*/ 67589 w 207991"/>
                      <a:gd name="connsiteY19" fmla="*/ 292183 h 292205"/>
                      <a:gd name="connsiteX20" fmla="*/ 51111 w 207991"/>
                      <a:gd name="connsiteY20" fmla="*/ 289231 h 292205"/>
                      <a:gd name="connsiteX21" fmla="*/ 86259 w 207991"/>
                      <a:gd name="connsiteY21" fmla="*/ 20911 h 292205"/>
                      <a:gd name="connsiteX22" fmla="*/ 70638 w 207991"/>
                      <a:gd name="connsiteY22" fmla="*/ 60630 h 292205"/>
                      <a:gd name="connsiteX23" fmla="*/ 74067 w 207991"/>
                      <a:gd name="connsiteY23" fmla="*/ 68822 h 292205"/>
                      <a:gd name="connsiteX24" fmla="*/ 81306 w 207991"/>
                      <a:gd name="connsiteY24" fmla="*/ 92825 h 292205"/>
                      <a:gd name="connsiteX25" fmla="*/ 54445 w 207991"/>
                      <a:gd name="connsiteY25" fmla="*/ 141688 h 292205"/>
                      <a:gd name="connsiteX26" fmla="*/ 18345 w 207991"/>
                      <a:gd name="connsiteY26" fmla="*/ 231128 h 292205"/>
                      <a:gd name="connsiteX27" fmla="*/ 18822 w 207991"/>
                      <a:gd name="connsiteY27" fmla="*/ 250178 h 292205"/>
                      <a:gd name="connsiteX28" fmla="*/ 33395 w 207991"/>
                      <a:gd name="connsiteY28" fmla="*/ 263989 h 292205"/>
                      <a:gd name="connsiteX29" fmla="*/ 57398 w 207991"/>
                      <a:gd name="connsiteY29" fmla="*/ 273705 h 292205"/>
                      <a:gd name="connsiteX30" fmla="*/ 67685 w 207991"/>
                      <a:gd name="connsiteY30" fmla="*/ 275705 h 292205"/>
                      <a:gd name="connsiteX31" fmla="*/ 67685 w 207991"/>
                      <a:gd name="connsiteY31" fmla="*/ 275705 h 292205"/>
                      <a:gd name="connsiteX32" fmla="*/ 91116 w 207991"/>
                      <a:gd name="connsiteY32" fmla="*/ 260370 h 292205"/>
                      <a:gd name="connsiteX33" fmla="*/ 137027 w 207991"/>
                      <a:gd name="connsiteY33" fmla="*/ 146641 h 292205"/>
                      <a:gd name="connsiteX34" fmla="*/ 187223 w 207991"/>
                      <a:gd name="connsiteY34" fmla="*/ 61488 h 292205"/>
                      <a:gd name="connsiteX35" fmla="*/ 86259 w 207991"/>
                      <a:gd name="connsiteY35" fmla="*/ 20911 h 2922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207991" h="292205">
                        <a:moveTo>
                          <a:pt x="51111" y="289231"/>
                        </a:moveTo>
                        <a:lnTo>
                          <a:pt x="27108" y="279515"/>
                        </a:lnTo>
                        <a:cubicBezTo>
                          <a:pt x="16536" y="275229"/>
                          <a:pt x="8249" y="267323"/>
                          <a:pt x="3677" y="257036"/>
                        </a:cubicBezTo>
                        <a:cubicBezTo>
                          <a:pt x="-990" y="246749"/>
                          <a:pt x="-1181" y="235319"/>
                          <a:pt x="2915" y="224937"/>
                        </a:cubicBezTo>
                        <a:lnTo>
                          <a:pt x="39681" y="133878"/>
                        </a:lnTo>
                        <a:cubicBezTo>
                          <a:pt x="40062" y="132830"/>
                          <a:pt x="40729" y="131877"/>
                          <a:pt x="41586" y="131020"/>
                        </a:cubicBezTo>
                        <a:cubicBezTo>
                          <a:pt x="50730" y="122067"/>
                          <a:pt x="65113" y="103874"/>
                          <a:pt x="64732" y="93397"/>
                        </a:cubicBezTo>
                        <a:cubicBezTo>
                          <a:pt x="64542" y="87681"/>
                          <a:pt x="61589" y="81395"/>
                          <a:pt x="59017" y="75775"/>
                        </a:cubicBezTo>
                        <a:cubicBezTo>
                          <a:pt x="55398" y="68060"/>
                          <a:pt x="52064" y="60821"/>
                          <a:pt x="54921" y="53772"/>
                        </a:cubicBezTo>
                        <a:cubicBezTo>
                          <a:pt x="56064" y="51105"/>
                          <a:pt x="58541" y="47391"/>
                          <a:pt x="64351" y="45200"/>
                        </a:cubicBezTo>
                        <a:cubicBezTo>
                          <a:pt x="67971" y="43867"/>
                          <a:pt x="70828" y="26912"/>
                          <a:pt x="69114" y="9100"/>
                        </a:cubicBezTo>
                        <a:cubicBezTo>
                          <a:pt x="68828" y="6243"/>
                          <a:pt x="70066" y="3385"/>
                          <a:pt x="72352" y="1671"/>
                        </a:cubicBezTo>
                        <a:cubicBezTo>
                          <a:pt x="74638" y="-44"/>
                          <a:pt x="77781" y="-520"/>
                          <a:pt x="80448" y="623"/>
                        </a:cubicBezTo>
                        <a:lnTo>
                          <a:pt x="202749" y="49963"/>
                        </a:lnTo>
                        <a:cubicBezTo>
                          <a:pt x="205035" y="50915"/>
                          <a:pt x="206845" y="52820"/>
                          <a:pt x="207607" y="55201"/>
                        </a:cubicBezTo>
                        <a:cubicBezTo>
                          <a:pt x="208369" y="57583"/>
                          <a:pt x="207988" y="60154"/>
                          <a:pt x="206560" y="62250"/>
                        </a:cubicBezTo>
                        <a:cubicBezTo>
                          <a:pt x="206083" y="62917"/>
                          <a:pt x="162554" y="127401"/>
                          <a:pt x="152267" y="152833"/>
                        </a:cubicBezTo>
                        <a:lnTo>
                          <a:pt x="106356" y="266561"/>
                        </a:lnTo>
                        <a:cubicBezTo>
                          <a:pt x="100070" y="282182"/>
                          <a:pt x="84830" y="292183"/>
                          <a:pt x="67589" y="292183"/>
                        </a:cubicBezTo>
                        <a:cubicBezTo>
                          <a:pt x="67589" y="292183"/>
                          <a:pt x="67589" y="292183"/>
                          <a:pt x="67589" y="292183"/>
                        </a:cubicBezTo>
                        <a:cubicBezTo>
                          <a:pt x="61970" y="292374"/>
                          <a:pt x="56445" y="291326"/>
                          <a:pt x="51111" y="289231"/>
                        </a:cubicBezTo>
                        <a:close/>
                        <a:moveTo>
                          <a:pt x="86259" y="20911"/>
                        </a:moveTo>
                        <a:cubicBezTo>
                          <a:pt x="86259" y="35485"/>
                          <a:pt x="83687" y="55297"/>
                          <a:pt x="70638" y="60630"/>
                        </a:cubicBezTo>
                        <a:cubicBezTo>
                          <a:pt x="71209" y="62726"/>
                          <a:pt x="72828" y="66250"/>
                          <a:pt x="74067" y="68822"/>
                        </a:cubicBezTo>
                        <a:cubicBezTo>
                          <a:pt x="77114" y="75489"/>
                          <a:pt x="81020" y="83776"/>
                          <a:pt x="81306" y="92825"/>
                        </a:cubicBezTo>
                        <a:cubicBezTo>
                          <a:pt x="81972" y="112161"/>
                          <a:pt x="60446" y="135497"/>
                          <a:pt x="54445" y="141688"/>
                        </a:cubicBezTo>
                        <a:lnTo>
                          <a:pt x="18345" y="231128"/>
                        </a:lnTo>
                        <a:cubicBezTo>
                          <a:pt x="15869" y="237224"/>
                          <a:pt x="16059" y="243987"/>
                          <a:pt x="18822" y="250178"/>
                        </a:cubicBezTo>
                        <a:cubicBezTo>
                          <a:pt x="21679" y="256464"/>
                          <a:pt x="26823" y="261418"/>
                          <a:pt x="33395" y="263989"/>
                        </a:cubicBezTo>
                        <a:lnTo>
                          <a:pt x="57398" y="273705"/>
                        </a:lnTo>
                        <a:cubicBezTo>
                          <a:pt x="60731" y="275038"/>
                          <a:pt x="64161" y="275705"/>
                          <a:pt x="67685" y="275705"/>
                        </a:cubicBezTo>
                        <a:lnTo>
                          <a:pt x="67685" y="275705"/>
                        </a:lnTo>
                        <a:cubicBezTo>
                          <a:pt x="78162" y="275705"/>
                          <a:pt x="87402" y="269704"/>
                          <a:pt x="91116" y="260370"/>
                        </a:cubicBezTo>
                        <a:lnTo>
                          <a:pt x="137027" y="146641"/>
                        </a:lnTo>
                        <a:cubicBezTo>
                          <a:pt x="145695" y="125115"/>
                          <a:pt x="174746" y="80252"/>
                          <a:pt x="187223" y="61488"/>
                        </a:cubicBezTo>
                        <a:lnTo>
                          <a:pt x="86259" y="20911"/>
                        </a:lnTo>
                        <a:close/>
                      </a:path>
                    </a:pathLst>
                  </a:custGeom>
                  <a:solidFill>
                    <a:srgbClr val="2929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p>
                    <a:endParaRPr lang="zh-CN" altLang="en-US"/>
                  </a:p>
                </p:txBody>
              </p:sp>
            </p:grpSp>
            <p:grpSp>
              <p:nvGrpSpPr>
                <p:cNvPr id="9403" name="图形 9383"/>
                <p:cNvGrpSpPr/>
                <p:nvPr/>
              </p:nvGrpSpPr>
              <p:grpSpPr>
                <a:xfrm>
                  <a:off x="7945508" y="3584352"/>
                  <a:ext cx="343677" cy="384238"/>
                  <a:chOff x="7945508" y="3584352"/>
                  <a:chExt cx="343677" cy="384238"/>
                </a:xfrm>
              </p:grpSpPr>
              <p:sp>
                <p:nvSpPr>
                  <p:cNvPr id="9404" name="任意多边形: 形状 9403"/>
                  <p:cNvSpPr/>
                  <p:nvPr/>
                </p:nvSpPr>
                <p:spPr>
                  <a:xfrm>
                    <a:off x="7957618" y="3607347"/>
                    <a:ext cx="298597" cy="341011"/>
                  </a:xfrm>
                  <a:custGeom>
                    <a:avLst/>
                    <a:gdLst>
                      <a:gd name="connsiteX0" fmla="*/ 2042 w 298597"/>
                      <a:gd name="connsiteY0" fmla="*/ 241038 h 341011"/>
                      <a:gd name="connsiteX1" fmla="*/ 20045 w 298597"/>
                      <a:gd name="connsiteY1" fmla="*/ 281805 h 341011"/>
                      <a:gd name="connsiteX2" fmla="*/ 175016 w 298597"/>
                      <a:gd name="connsiteY2" fmla="*/ 339146 h 341011"/>
                      <a:gd name="connsiteX3" fmla="*/ 215212 w 298597"/>
                      <a:gd name="connsiteY3" fmla="*/ 319905 h 341011"/>
                      <a:gd name="connsiteX4" fmla="*/ 296555 w 298597"/>
                      <a:gd name="connsiteY4" fmla="*/ 99973 h 341011"/>
                      <a:gd name="connsiteX5" fmla="*/ 278553 w 298597"/>
                      <a:gd name="connsiteY5" fmla="*/ 59206 h 341011"/>
                      <a:gd name="connsiteX6" fmla="*/ 123582 w 298597"/>
                      <a:gd name="connsiteY6" fmla="*/ 1866 h 341011"/>
                      <a:gd name="connsiteX7" fmla="*/ 83386 w 298597"/>
                      <a:gd name="connsiteY7" fmla="*/ 21106 h 341011"/>
                      <a:gd name="connsiteX8" fmla="*/ 2042 w 298597"/>
                      <a:gd name="connsiteY8" fmla="*/ 241038 h 3410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298597" h="341011">
                        <a:moveTo>
                          <a:pt x="2042" y="241038"/>
                        </a:moveTo>
                        <a:cubicBezTo>
                          <a:pt x="-4054" y="257612"/>
                          <a:pt x="3947" y="275805"/>
                          <a:pt x="20045" y="281805"/>
                        </a:cubicBezTo>
                        <a:lnTo>
                          <a:pt x="175016" y="339146"/>
                        </a:lnTo>
                        <a:cubicBezTo>
                          <a:pt x="191114" y="345051"/>
                          <a:pt x="209021" y="336479"/>
                          <a:pt x="215212" y="319905"/>
                        </a:cubicBezTo>
                        <a:lnTo>
                          <a:pt x="296555" y="99973"/>
                        </a:lnTo>
                        <a:cubicBezTo>
                          <a:pt x="302651" y="83400"/>
                          <a:pt x="294650" y="65207"/>
                          <a:pt x="278553" y="59206"/>
                        </a:cubicBezTo>
                        <a:lnTo>
                          <a:pt x="123582" y="1866"/>
                        </a:lnTo>
                        <a:cubicBezTo>
                          <a:pt x="107484" y="-4040"/>
                          <a:pt x="89577" y="4533"/>
                          <a:pt x="83386" y="21106"/>
                        </a:cubicBezTo>
                        <a:lnTo>
                          <a:pt x="2042" y="241038"/>
                        </a:lnTo>
                        <a:close/>
                      </a:path>
                    </a:pathLst>
                  </a:custGeom>
                  <a:solidFill>
                    <a:srgbClr val="0083E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p>
                    <a:endParaRPr lang="zh-CN" altLang="en-US"/>
                  </a:p>
                </p:txBody>
              </p:sp>
              <p:sp>
                <p:nvSpPr>
                  <p:cNvPr id="9405" name="任意多边形: 形状 9404"/>
                  <p:cNvSpPr/>
                  <p:nvPr/>
                </p:nvSpPr>
                <p:spPr>
                  <a:xfrm>
                    <a:off x="7945508" y="3584352"/>
                    <a:ext cx="343677" cy="384238"/>
                  </a:xfrm>
                  <a:custGeom>
                    <a:avLst/>
                    <a:gdLst>
                      <a:gd name="connsiteX0" fmla="*/ 199223 w 343677"/>
                      <a:gd name="connsiteY0" fmla="*/ 381571 h 384238"/>
                      <a:gd name="connsiteX1" fmla="*/ 27773 w 343677"/>
                      <a:gd name="connsiteY1" fmla="*/ 318135 h 384238"/>
                      <a:gd name="connsiteX2" fmla="*/ 2627 w 343677"/>
                      <a:gd name="connsiteY2" fmla="*/ 263462 h 384238"/>
                      <a:gd name="connsiteX3" fmla="*/ 89781 w 343677"/>
                      <a:gd name="connsiteY3" fmla="*/ 27813 h 384238"/>
                      <a:gd name="connsiteX4" fmla="*/ 129691 w 343677"/>
                      <a:gd name="connsiteY4" fmla="*/ 0 h 384238"/>
                      <a:gd name="connsiteX5" fmla="*/ 144454 w 343677"/>
                      <a:gd name="connsiteY5" fmla="*/ 2667 h 384238"/>
                      <a:gd name="connsiteX6" fmla="*/ 315904 w 343677"/>
                      <a:gd name="connsiteY6" fmla="*/ 66104 h 384238"/>
                      <a:gd name="connsiteX7" fmla="*/ 341051 w 343677"/>
                      <a:gd name="connsiteY7" fmla="*/ 120777 h 384238"/>
                      <a:gd name="connsiteX8" fmla="*/ 253897 w 343677"/>
                      <a:gd name="connsiteY8" fmla="*/ 356425 h 384238"/>
                      <a:gd name="connsiteX9" fmla="*/ 213987 w 343677"/>
                      <a:gd name="connsiteY9" fmla="*/ 384238 h 384238"/>
                      <a:gd name="connsiteX10" fmla="*/ 199223 w 343677"/>
                      <a:gd name="connsiteY10" fmla="*/ 381571 h 384238"/>
                      <a:gd name="connsiteX11" fmla="*/ 105402 w 343677"/>
                      <a:gd name="connsiteY11" fmla="*/ 33528 h 384238"/>
                      <a:gd name="connsiteX12" fmla="*/ 18248 w 343677"/>
                      <a:gd name="connsiteY12" fmla="*/ 269177 h 384238"/>
                      <a:gd name="connsiteX13" fmla="*/ 33584 w 343677"/>
                      <a:gd name="connsiteY13" fmla="*/ 302514 h 384238"/>
                      <a:gd name="connsiteX14" fmla="*/ 205034 w 343677"/>
                      <a:gd name="connsiteY14" fmla="*/ 365950 h 384238"/>
                      <a:gd name="connsiteX15" fmla="*/ 214082 w 343677"/>
                      <a:gd name="connsiteY15" fmla="*/ 367570 h 384238"/>
                      <a:gd name="connsiteX16" fmla="*/ 238466 w 343677"/>
                      <a:gd name="connsiteY16" fmla="*/ 350615 h 384238"/>
                      <a:gd name="connsiteX17" fmla="*/ 325620 w 343677"/>
                      <a:gd name="connsiteY17" fmla="*/ 114967 h 384238"/>
                      <a:gd name="connsiteX18" fmla="*/ 310285 w 343677"/>
                      <a:gd name="connsiteY18" fmla="*/ 81629 h 384238"/>
                      <a:gd name="connsiteX19" fmla="*/ 138835 w 343677"/>
                      <a:gd name="connsiteY19" fmla="*/ 18193 h 384238"/>
                      <a:gd name="connsiteX20" fmla="*/ 129786 w 343677"/>
                      <a:gd name="connsiteY20" fmla="*/ 16574 h 384238"/>
                      <a:gd name="connsiteX21" fmla="*/ 105402 w 343677"/>
                      <a:gd name="connsiteY21" fmla="*/ 33528 h 3842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</a:cxnLst>
                    <a:rect l="l" t="t" r="r" b="b"/>
                    <a:pathLst>
                      <a:path w="343677" h="384238">
                        <a:moveTo>
                          <a:pt x="199223" y="381571"/>
                        </a:moveTo>
                        <a:lnTo>
                          <a:pt x="27773" y="318135"/>
                        </a:lnTo>
                        <a:cubicBezTo>
                          <a:pt x="5770" y="310039"/>
                          <a:pt x="-5469" y="285464"/>
                          <a:pt x="2627" y="263462"/>
                        </a:cubicBezTo>
                        <a:lnTo>
                          <a:pt x="89781" y="27813"/>
                        </a:lnTo>
                        <a:cubicBezTo>
                          <a:pt x="95972" y="11144"/>
                          <a:pt x="111974" y="0"/>
                          <a:pt x="129691" y="0"/>
                        </a:cubicBezTo>
                        <a:cubicBezTo>
                          <a:pt x="134739" y="0"/>
                          <a:pt x="139692" y="857"/>
                          <a:pt x="144454" y="2667"/>
                        </a:cubicBezTo>
                        <a:lnTo>
                          <a:pt x="315904" y="66104"/>
                        </a:lnTo>
                        <a:cubicBezTo>
                          <a:pt x="337907" y="74200"/>
                          <a:pt x="349147" y="98774"/>
                          <a:pt x="341051" y="120777"/>
                        </a:cubicBezTo>
                        <a:lnTo>
                          <a:pt x="253897" y="356425"/>
                        </a:lnTo>
                        <a:cubicBezTo>
                          <a:pt x="247705" y="373094"/>
                          <a:pt x="231703" y="384238"/>
                          <a:pt x="213987" y="384238"/>
                        </a:cubicBezTo>
                        <a:cubicBezTo>
                          <a:pt x="208939" y="384238"/>
                          <a:pt x="203986" y="383286"/>
                          <a:pt x="199223" y="381571"/>
                        </a:cubicBezTo>
                        <a:close/>
                        <a:moveTo>
                          <a:pt x="105402" y="33528"/>
                        </a:moveTo>
                        <a:lnTo>
                          <a:pt x="18248" y="269177"/>
                        </a:lnTo>
                        <a:cubicBezTo>
                          <a:pt x="13295" y="282607"/>
                          <a:pt x="20153" y="297561"/>
                          <a:pt x="33584" y="302514"/>
                        </a:cubicBezTo>
                        <a:lnTo>
                          <a:pt x="205034" y="365950"/>
                        </a:lnTo>
                        <a:cubicBezTo>
                          <a:pt x="207986" y="366998"/>
                          <a:pt x="210939" y="367570"/>
                          <a:pt x="214082" y="367570"/>
                        </a:cubicBezTo>
                        <a:cubicBezTo>
                          <a:pt x="224941" y="367570"/>
                          <a:pt x="234656" y="360712"/>
                          <a:pt x="238466" y="350615"/>
                        </a:cubicBezTo>
                        <a:lnTo>
                          <a:pt x="325620" y="114967"/>
                        </a:lnTo>
                        <a:cubicBezTo>
                          <a:pt x="330573" y="101537"/>
                          <a:pt x="323715" y="86582"/>
                          <a:pt x="310285" y="81629"/>
                        </a:cubicBezTo>
                        <a:lnTo>
                          <a:pt x="138835" y="18193"/>
                        </a:lnTo>
                        <a:cubicBezTo>
                          <a:pt x="135882" y="17145"/>
                          <a:pt x="132929" y="16574"/>
                          <a:pt x="129786" y="16574"/>
                        </a:cubicBezTo>
                        <a:cubicBezTo>
                          <a:pt x="118927" y="16574"/>
                          <a:pt x="109117" y="23336"/>
                          <a:pt x="105402" y="33528"/>
                        </a:cubicBezTo>
                        <a:close/>
                      </a:path>
                    </a:pathLst>
                  </a:custGeom>
                  <a:solidFill>
                    <a:srgbClr val="2929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p>
                    <a:endParaRPr lang="zh-CN" altLang="en-US"/>
                  </a:p>
                </p:txBody>
              </p:sp>
            </p:grpSp>
            <p:sp>
              <p:nvSpPr>
                <p:cNvPr id="9406" name="任意多边形: 形状 9405"/>
                <p:cNvSpPr/>
                <p:nvPr/>
              </p:nvSpPr>
              <p:spPr>
                <a:xfrm>
                  <a:off x="8090038" y="3638160"/>
                  <a:ext cx="133579" cy="63178"/>
                </a:xfrm>
                <a:custGeom>
                  <a:avLst/>
                  <a:gdLst>
                    <a:gd name="connsiteX0" fmla="*/ 686 w 133579"/>
                    <a:gd name="connsiteY0" fmla="*/ 7152 h 63178"/>
                    <a:gd name="connsiteX1" fmla="*/ 7163 w 133579"/>
                    <a:gd name="connsiteY1" fmla="*/ 21249 h 63178"/>
                    <a:gd name="connsiteX2" fmla="*/ 118796 w 133579"/>
                    <a:gd name="connsiteY2" fmla="*/ 62493 h 63178"/>
                    <a:gd name="connsiteX3" fmla="*/ 132893 w 133579"/>
                    <a:gd name="connsiteY3" fmla="*/ 56016 h 63178"/>
                    <a:gd name="connsiteX4" fmla="*/ 132893 w 133579"/>
                    <a:gd name="connsiteY4" fmla="*/ 56016 h 63178"/>
                    <a:gd name="connsiteX5" fmla="*/ 126416 w 133579"/>
                    <a:gd name="connsiteY5" fmla="*/ 41919 h 63178"/>
                    <a:gd name="connsiteX6" fmla="*/ 14783 w 133579"/>
                    <a:gd name="connsiteY6" fmla="*/ 675 h 63178"/>
                    <a:gd name="connsiteX7" fmla="*/ 686 w 133579"/>
                    <a:gd name="connsiteY7" fmla="*/ 7152 h 63178"/>
                    <a:gd name="connsiteX8" fmla="*/ 686 w 133579"/>
                    <a:gd name="connsiteY8" fmla="*/ 7152 h 631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33579" h="63178">
                      <a:moveTo>
                        <a:pt x="686" y="7152"/>
                      </a:moveTo>
                      <a:cubicBezTo>
                        <a:pt x="-1409" y="12867"/>
                        <a:pt x="1448" y="19154"/>
                        <a:pt x="7163" y="21249"/>
                      </a:cubicBezTo>
                      <a:lnTo>
                        <a:pt x="118796" y="62493"/>
                      </a:lnTo>
                      <a:cubicBezTo>
                        <a:pt x="124511" y="64588"/>
                        <a:pt x="130797" y="61731"/>
                        <a:pt x="132893" y="56016"/>
                      </a:cubicBezTo>
                      <a:lnTo>
                        <a:pt x="132893" y="56016"/>
                      </a:lnTo>
                      <a:cubicBezTo>
                        <a:pt x="134989" y="50301"/>
                        <a:pt x="132131" y="44014"/>
                        <a:pt x="126416" y="41919"/>
                      </a:cubicBezTo>
                      <a:lnTo>
                        <a:pt x="14783" y="675"/>
                      </a:lnTo>
                      <a:cubicBezTo>
                        <a:pt x="9163" y="-1420"/>
                        <a:pt x="2782" y="1533"/>
                        <a:pt x="686" y="7152"/>
                      </a:cubicBezTo>
                      <a:lnTo>
                        <a:pt x="686" y="7152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p>
                  <a:endParaRPr lang="zh-CN" altLang="en-US"/>
                </a:p>
              </p:txBody>
            </p:sp>
            <p:grpSp>
              <p:nvGrpSpPr>
                <p:cNvPr id="9407" name="图形 9383"/>
                <p:cNvGrpSpPr/>
                <p:nvPr/>
              </p:nvGrpSpPr>
              <p:grpSpPr>
                <a:xfrm>
                  <a:off x="7887223" y="3926681"/>
                  <a:ext cx="195451" cy="222789"/>
                  <a:chOff x="7887223" y="3926681"/>
                  <a:chExt cx="195451" cy="222789"/>
                </a:xfrm>
              </p:grpSpPr>
              <p:grpSp>
                <p:nvGrpSpPr>
                  <p:cNvPr id="9408" name="图形 9383"/>
                  <p:cNvGrpSpPr/>
                  <p:nvPr/>
                </p:nvGrpSpPr>
                <p:grpSpPr>
                  <a:xfrm>
                    <a:off x="7940411" y="3926681"/>
                    <a:ext cx="137311" cy="92494"/>
                    <a:chOff x="7940411" y="3926681"/>
                    <a:chExt cx="137311" cy="92494"/>
                  </a:xfrm>
                </p:grpSpPr>
                <p:sp>
                  <p:nvSpPr>
                    <p:cNvPr id="9409" name="任意多边形: 形状 9408"/>
                    <p:cNvSpPr/>
                    <p:nvPr/>
                  </p:nvSpPr>
                  <p:spPr>
                    <a:xfrm>
                      <a:off x="7948624" y="3934923"/>
                      <a:ext cx="120751" cy="76017"/>
                    </a:xfrm>
                    <a:custGeom>
                      <a:avLst/>
                      <a:gdLst>
                        <a:gd name="connsiteX0" fmla="*/ 35516 w 120751"/>
                        <a:gd name="connsiteY0" fmla="*/ 1950 h 76017"/>
                        <a:gd name="connsiteX1" fmla="*/ 43707 w 120751"/>
                        <a:gd name="connsiteY1" fmla="*/ 5093 h 76017"/>
                        <a:gd name="connsiteX2" fmla="*/ 41421 w 120751"/>
                        <a:gd name="connsiteY2" fmla="*/ 4236 h 76017"/>
                        <a:gd name="connsiteX3" fmla="*/ 103048 w 120751"/>
                        <a:gd name="connsiteY3" fmla="*/ 28144 h 76017"/>
                        <a:gd name="connsiteX4" fmla="*/ 119240 w 120751"/>
                        <a:gd name="connsiteY4" fmla="*/ 60814 h 76017"/>
                        <a:gd name="connsiteX5" fmla="*/ 85331 w 120751"/>
                        <a:gd name="connsiteY5" fmla="*/ 74054 h 76017"/>
                        <a:gd name="connsiteX6" fmla="*/ 33706 w 120751"/>
                        <a:gd name="connsiteY6" fmla="*/ 54051 h 76017"/>
                        <a:gd name="connsiteX7" fmla="*/ 35992 w 120751"/>
                        <a:gd name="connsiteY7" fmla="*/ 54909 h 76017"/>
                        <a:gd name="connsiteX8" fmla="*/ 17704 w 120751"/>
                        <a:gd name="connsiteY8" fmla="*/ 47860 h 76017"/>
                        <a:gd name="connsiteX9" fmla="*/ 1511 w 120751"/>
                        <a:gd name="connsiteY9" fmla="*/ 15190 h 76017"/>
                        <a:gd name="connsiteX10" fmla="*/ 35516 w 120751"/>
                        <a:gd name="connsiteY10" fmla="*/ 1950 h 7601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120751" h="76017">
                          <a:moveTo>
                            <a:pt x="35516" y="1950"/>
                          </a:moveTo>
                          <a:lnTo>
                            <a:pt x="43707" y="5093"/>
                          </a:lnTo>
                          <a:lnTo>
                            <a:pt x="41421" y="4236"/>
                          </a:lnTo>
                          <a:lnTo>
                            <a:pt x="103048" y="28144"/>
                          </a:lnTo>
                          <a:cubicBezTo>
                            <a:pt x="116859" y="33478"/>
                            <a:pt x="124098" y="48146"/>
                            <a:pt x="119240" y="60814"/>
                          </a:cubicBezTo>
                          <a:cubicBezTo>
                            <a:pt x="114383" y="73483"/>
                            <a:pt x="99047" y="79388"/>
                            <a:pt x="85331" y="74054"/>
                          </a:cubicBezTo>
                          <a:lnTo>
                            <a:pt x="33706" y="54051"/>
                          </a:lnTo>
                          <a:lnTo>
                            <a:pt x="35992" y="54909"/>
                          </a:lnTo>
                          <a:lnTo>
                            <a:pt x="17704" y="47860"/>
                          </a:lnTo>
                          <a:cubicBezTo>
                            <a:pt x="3892" y="42526"/>
                            <a:pt x="-3347" y="27858"/>
                            <a:pt x="1511" y="15190"/>
                          </a:cubicBezTo>
                          <a:cubicBezTo>
                            <a:pt x="6464" y="2616"/>
                            <a:pt x="21800" y="-3384"/>
                            <a:pt x="35516" y="1950"/>
                          </a:cubicBezTo>
                          <a:close/>
                        </a:path>
                      </a:pathLst>
                    </a:custGeom>
                    <a:solidFill>
                      <a:srgbClr val="FFDFB5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p>
                      <a:endParaRPr lang="zh-CN" altLang="en-US"/>
                    </a:p>
                  </p:txBody>
                </p:sp>
                <p:sp>
                  <p:nvSpPr>
                    <p:cNvPr id="9410" name="任意多边形: 形状 9409"/>
                    <p:cNvSpPr/>
                    <p:nvPr/>
                  </p:nvSpPr>
                  <p:spPr>
                    <a:xfrm>
                      <a:off x="7940411" y="3926681"/>
                      <a:ext cx="137311" cy="92494"/>
                    </a:xfrm>
                    <a:custGeom>
                      <a:avLst/>
                      <a:gdLst>
                        <a:gd name="connsiteX0" fmla="*/ 90592 w 137311"/>
                        <a:gd name="connsiteY0" fmla="*/ 90011 h 92494"/>
                        <a:gd name="connsiteX1" fmla="*/ 38966 w 137311"/>
                        <a:gd name="connsiteY1" fmla="*/ 70009 h 92494"/>
                        <a:gd name="connsiteX2" fmla="*/ 38871 w 137311"/>
                        <a:gd name="connsiteY2" fmla="*/ 70009 h 92494"/>
                        <a:gd name="connsiteX3" fmla="*/ 22964 w 137311"/>
                        <a:gd name="connsiteY3" fmla="*/ 63817 h 92494"/>
                        <a:gd name="connsiteX4" fmla="*/ 2104 w 137311"/>
                        <a:gd name="connsiteY4" fmla="*/ 20479 h 92494"/>
                        <a:gd name="connsiteX5" fmla="*/ 33347 w 137311"/>
                        <a:gd name="connsiteY5" fmla="*/ 0 h 92494"/>
                        <a:gd name="connsiteX6" fmla="*/ 46682 w 137311"/>
                        <a:gd name="connsiteY6" fmla="*/ 2476 h 92494"/>
                        <a:gd name="connsiteX7" fmla="*/ 54873 w 137311"/>
                        <a:gd name="connsiteY7" fmla="*/ 5620 h 92494"/>
                        <a:gd name="connsiteX8" fmla="*/ 54873 w 137311"/>
                        <a:gd name="connsiteY8" fmla="*/ 5620 h 92494"/>
                        <a:gd name="connsiteX9" fmla="*/ 55064 w 137311"/>
                        <a:gd name="connsiteY9" fmla="*/ 5715 h 92494"/>
                        <a:gd name="connsiteX10" fmla="*/ 114309 w 137311"/>
                        <a:gd name="connsiteY10" fmla="*/ 28670 h 92494"/>
                        <a:gd name="connsiteX11" fmla="*/ 133835 w 137311"/>
                        <a:gd name="connsiteY11" fmla="*/ 46292 h 92494"/>
                        <a:gd name="connsiteX12" fmla="*/ 135264 w 137311"/>
                        <a:gd name="connsiteY12" fmla="*/ 72009 h 92494"/>
                        <a:gd name="connsiteX13" fmla="*/ 104022 w 137311"/>
                        <a:gd name="connsiteY13" fmla="*/ 92488 h 92494"/>
                        <a:gd name="connsiteX14" fmla="*/ 90592 w 137311"/>
                        <a:gd name="connsiteY14" fmla="*/ 90011 h 92494"/>
                        <a:gd name="connsiteX15" fmla="*/ 40776 w 137311"/>
                        <a:gd name="connsiteY15" fmla="*/ 18002 h 92494"/>
                        <a:gd name="connsiteX16" fmla="*/ 33442 w 137311"/>
                        <a:gd name="connsiteY16" fmla="*/ 16574 h 92494"/>
                        <a:gd name="connsiteX17" fmla="*/ 17630 w 137311"/>
                        <a:gd name="connsiteY17" fmla="*/ 26479 h 92494"/>
                        <a:gd name="connsiteX18" fmla="*/ 29060 w 137311"/>
                        <a:gd name="connsiteY18" fmla="*/ 48387 h 92494"/>
                        <a:gd name="connsiteX19" fmla="*/ 47348 w 137311"/>
                        <a:gd name="connsiteY19" fmla="*/ 55436 h 92494"/>
                        <a:gd name="connsiteX20" fmla="*/ 47443 w 137311"/>
                        <a:gd name="connsiteY20" fmla="*/ 55531 h 92494"/>
                        <a:gd name="connsiteX21" fmla="*/ 96592 w 137311"/>
                        <a:gd name="connsiteY21" fmla="*/ 74581 h 92494"/>
                        <a:gd name="connsiteX22" fmla="*/ 103927 w 137311"/>
                        <a:gd name="connsiteY22" fmla="*/ 76009 h 92494"/>
                        <a:gd name="connsiteX23" fmla="*/ 119738 w 137311"/>
                        <a:gd name="connsiteY23" fmla="*/ 66104 h 92494"/>
                        <a:gd name="connsiteX24" fmla="*/ 118976 w 137311"/>
                        <a:gd name="connsiteY24" fmla="*/ 53721 h 92494"/>
                        <a:gd name="connsiteX25" fmla="*/ 108308 w 137311"/>
                        <a:gd name="connsiteY25" fmla="*/ 44196 h 92494"/>
                        <a:gd name="connsiteX26" fmla="*/ 46682 w 137311"/>
                        <a:gd name="connsiteY26" fmla="*/ 20288 h 92494"/>
                        <a:gd name="connsiteX27" fmla="*/ 46491 w 137311"/>
                        <a:gd name="connsiteY27" fmla="*/ 20193 h 92494"/>
                        <a:gd name="connsiteX28" fmla="*/ 40776 w 137311"/>
                        <a:gd name="connsiteY28" fmla="*/ 18002 h 9249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</a:cxnLst>
                      <a:rect l="l" t="t" r="r" b="b"/>
                      <a:pathLst>
                        <a:path w="137311" h="92494">
                          <a:moveTo>
                            <a:pt x="90592" y="90011"/>
                          </a:moveTo>
                          <a:lnTo>
                            <a:pt x="38966" y="70009"/>
                          </a:lnTo>
                          <a:cubicBezTo>
                            <a:pt x="38966" y="70009"/>
                            <a:pt x="38871" y="70009"/>
                            <a:pt x="38871" y="70009"/>
                          </a:cubicBezTo>
                          <a:lnTo>
                            <a:pt x="22964" y="63817"/>
                          </a:lnTo>
                          <a:cubicBezTo>
                            <a:pt x="4867" y="56864"/>
                            <a:pt x="-4468" y="37338"/>
                            <a:pt x="2104" y="20479"/>
                          </a:cubicBezTo>
                          <a:cubicBezTo>
                            <a:pt x="6962" y="8001"/>
                            <a:pt x="19249" y="0"/>
                            <a:pt x="33347" y="0"/>
                          </a:cubicBezTo>
                          <a:cubicBezTo>
                            <a:pt x="37918" y="0"/>
                            <a:pt x="42395" y="857"/>
                            <a:pt x="46682" y="2476"/>
                          </a:cubicBezTo>
                          <a:lnTo>
                            <a:pt x="54873" y="5620"/>
                          </a:lnTo>
                          <a:lnTo>
                            <a:pt x="54873" y="5620"/>
                          </a:lnTo>
                          <a:cubicBezTo>
                            <a:pt x="54968" y="5620"/>
                            <a:pt x="54968" y="5620"/>
                            <a:pt x="55064" y="5715"/>
                          </a:cubicBezTo>
                          <a:lnTo>
                            <a:pt x="114309" y="28670"/>
                          </a:lnTo>
                          <a:cubicBezTo>
                            <a:pt x="122882" y="32004"/>
                            <a:pt x="129835" y="38291"/>
                            <a:pt x="133835" y="46292"/>
                          </a:cubicBezTo>
                          <a:cubicBezTo>
                            <a:pt x="137931" y="54578"/>
                            <a:pt x="138407" y="63722"/>
                            <a:pt x="135264" y="72009"/>
                          </a:cubicBezTo>
                          <a:cubicBezTo>
                            <a:pt x="130406" y="84487"/>
                            <a:pt x="118119" y="92488"/>
                            <a:pt x="104022" y="92488"/>
                          </a:cubicBezTo>
                          <a:cubicBezTo>
                            <a:pt x="99450" y="92583"/>
                            <a:pt x="94973" y="91726"/>
                            <a:pt x="90592" y="90011"/>
                          </a:cubicBezTo>
                          <a:close/>
                          <a:moveTo>
                            <a:pt x="40776" y="18002"/>
                          </a:moveTo>
                          <a:cubicBezTo>
                            <a:pt x="38395" y="17050"/>
                            <a:pt x="35918" y="16574"/>
                            <a:pt x="33442" y="16574"/>
                          </a:cubicBezTo>
                          <a:cubicBezTo>
                            <a:pt x="26203" y="16574"/>
                            <a:pt x="19916" y="20479"/>
                            <a:pt x="17630" y="26479"/>
                          </a:cubicBezTo>
                          <a:cubicBezTo>
                            <a:pt x="14392" y="34862"/>
                            <a:pt x="19535" y="44672"/>
                            <a:pt x="29060" y="48387"/>
                          </a:cubicBezTo>
                          <a:lnTo>
                            <a:pt x="47348" y="55436"/>
                          </a:lnTo>
                          <a:cubicBezTo>
                            <a:pt x="47348" y="55436"/>
                            <a:pt x="47443" y="55436"/>
                            <a:pt x="47443" y="55531"/>
                          </a:cubicBezTo>
                          <a:lnTo>
                            <a:pt x="96592" y="74581"/>
                          </a:lnTo>
                          <a:cubicBezTo>
                            <a:pt x="98974" y="75533"/>
                            <a:pt x="101450" y="76009"/>
                            <a:pt x="103927" y="76009"/>
                          </a:cubicBezTo>
                          <a:cubicBezTo>
                            <a:pt x="111166" y="76009"/>
                            <a:pt x="117452" y="72104"/>
                            <a:pt x="119738" y="66104"/>
                          </a:cubicBezTo>
                          <a:cubicBezTo>
                            <a:pt x="121262" y="62198"/>
                            <a:pt x="120976" y="57817"/>
                            <a:pt x="118976" y="53721"/>
                          </a:cubicBezTo>
                          <a:cubicBezTo>
                            <a:pt x="116881" y="49435"/>
                            <a:pt x="113071" y="46006"/>
                            <a:pt x="108308" y="44196"/>
                          </a:cubicBezTo>
                          <a:lnTo>
                            <a:pt x="46682" y="20288"/>
                          </a:lnTo>
                          <a:cubicBezTo>
                            <a:pt x="46586" y="20288"/>
                            <a:pt x="46586" y="20193"/>
                            <a:pt x="46491" y="20193"/>
                          </a:cubicBezTo>
                          <a:lnTo>
                            <a:pt x="40776" y="18002"/>
                          </a:lnTo>
                          <a:close/>
                        </a:path>
                      </a:pathLst>
                    </a:custGeom>
                    <a:solidFill>
                      <a:srgbClr val="292929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p>
                      <a:endParaRPr lang="zh-CN" altLang="en-US"/>
                    </a:p>
                  </p:txBody>
                </p:sp>
              </p:grpSp>
              <p:grpSp>
                <p:nvGrpSpPr>
                  <p:cNvPr id="9411" name="图形 9383"/>
                  <p:cNvGrpSpPr/>
                  <p:nvPr/>
                </p:nvGrpSpPr>
                <p:grpSpPr>
                  <a:xfrm>
                    <a:off x="7922578" y="3972591"/>
                    <a:ext cx="160096" cy="101257"/>
                    <a:chOff x="7922578" y="3972591"/>
                    <a:chExt cx="160096" cy="101257"/>
                  </a:xfrm>
                </p:grpSpPr>
                <p:sp>
                  <p:nvSpPr>
                    <p:cNvPr id="9412" name="任意多边形: 形状 9411"/>
                    <p:cNvSpPr/>
                    <p:nvPr/>
                  </p:nvSpPr>
                  <p:spPr>
                    <a:xfrm>
                      <a:off x="7931003" y="3980833"/>
                      <a:ext cx="143420" cy="84766"/>
                    </a:xfrm>
                    <a:custGeom>
                      <a:avLst/>
                      <a:gdLst>
                        <a:gd name="connsiteX0" fmla="*/ 35420 w 143420"/>
                        <a:gd name="connsiteY0" fmla="*/ 1950 h 84766"/>
                        <a:gd name="connsiteX1" fmla="*/ 43612 w 143420"/>
                        <a:gd name="connsiteY1" fmla="*/ 5093 h 84766"/>
                        <a:gd name="connsiteX2" fmla="*/ 41326 w 143420"/>
                        <a:gd name="connsiteY2" fmla="*/ 4236 h 84766"/>
                        <a:gd name="connsiteX3" fmla="*/ 125717 w 143420"/>
                        <a:gd name="connsiteY3" fmla="*/ 36906 h 84766"/>
                        <a:gd name="connsiteX4" fmla="*/ 141910 w 143420"/>
                        <a:gd name="connsiteY4" fmla="*/ 69577 h 84766"/>
                        <a:gd name="connsiteX5" fmla="*/ 108001 w 143420"/>
                        <a:gd name="connsiteY5" fmla="*/ 82817 h 84766"/>
                        <a:gd name="connsiteX6" fmla="*/ 33706 w 143420"/>
                        <a:gd name="connsiteY6" fmla="*/ 54051 h 84766"/>
                        <a:gd name="connsiteX7" fmla="*/ 35992 w 143420"/>
                        <a:gd name="connsiteY7" fmla="*/ 54909 h 84766"/>
                        <a:gd name="connsiteX8" fmla="*/ 17704 w 143420"/>
                        <a:gd name="connsiteY8" fmla="*/ 47860 h 84766"/>
                        <a:gd name="connsiteX9" fmla="*/ 1511 w 143420"/>
                        <a:gd name="connsiteY9" fmla="*/ 15189 h 84766"/>
                        <a:gd name="connsiteX10" fmla="*/ 35420 w 143420"/>
                        <a:gd name="connsiteY10" fmla="*/ 1950 h 8476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143420" h="84766">
                          <a:moveTo>
                            <a:pt x="35420" y="1950"/>
                          </a:moveTo>
                          <a:lnTo>
                            <a:pt x="43612" y="5093"/>
                          </a:lnTo>
                          <a:lnTo>
                            <a:pt x="41326" y="4236"/>
                          </a:lnTo>
                          <a:lnTo>
                            <a:pt x="125717" y="36906"/>
                          </a:lnTo>
                          <a:cubicBezTo>
                            <a:pt x="139528" y="42240"/>
                            <a:pt x="146767" y="56909"/>
                            <a:pt x="141910" y="69577"/>
                          </a:cubicBezTo>
                          <a:cubicBezTo>
                            <a:pt x="137052" y="82150"/>
                            <a:pt x="121812" y="88151"/>
                            <a:pt x="108001" y="82817"/>
                          </a:cubicBezTo>
                          <a:lnTo>
                            <a:pt x="33706" y="54051"/>
                          </a:lnTo>
                          <a:lnTo>
                            <a:pt x="35992" y="54909"/>
                          </a:lnTo>
                          <a:lnTo>
                            <a:pt x="17704" y="47860"/>
                          </a:lnTo>
                          <a:cubicBezTo>
                            <a:pt x="3892" y="42526"/>
                            <a:pt x="-3347" y="27858"/>
                            <a:pt x="1511" y="15189"/>
                          </a:cubicBezTo>
                          <a:cubicBezTo>
                            <a:pt x="6369" y="2617"/>
                            <a:pt x="21609" y="-3384"/>
                            <a:pt x="35420" y="1950"/>
                          </a:cubicBezTo>
                          <a:close/>
                        </a:path>
                      </a:pathLst>
                    </a:custGeom>
                    <a:solidFill>
                      <a:srgbClr val="FFDFB5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p>
                      <a:endParaRPr lang="zh-CN" altLang="en-US"/>
                    </a:p>
                  </p:txBody>
                </p:sp>
                <p:sp>
                  <p:nvSpPr>
                    <p:cNvPr id="9413" name="任意多边形: 形状 9412"/>
                    <p:cNvSpPr/>
                    <p:nvPr/>
                  </p:nvSpPr>
                  <p:spPr>
                    <a:xfrm>
                      <a:off x="7922578" y="3972591"/>
                      <a:ext cx="160096" cy="101257"/>
                    </a:xfrm>
                    <a:custGeom>
                      <a:avLst/>
                      <a:gdLst>
                        <a:gd name="connsiteX0" fmla="*/ 113378 w 160096"/>
                        <a:gd name="connsiteY0" fmla="*/ 98774 h 101257"/>
                        <a:gd name="connsiteX1" fmla="*/ 39082 w 160096"/>
                        <a:gd name="connsiteY1" fmla="*/ 70009 h 101257"/>
                        <a:gd name="connsiteX2" fmla="*/ 38797 w 160096"/>
                        <a:gd name="connsiteY2" fmla="*/ 69913 h 101257"/>
                        <a:gd name="connsiteX3" fmla="*/ 22985 w 160096"/>
                        <a:gd name="connsiteY3" fmla="*/ 63817 h 101257"/>
                        <a:gd name="connsiteX4" fmla="*/ 3459 w 160096"/>
                        <a:gd name="connsiteY4" fmla="*/ 46196 h 101257"/>
                        <a:gd name="connsiteX5" fmla="*/ 2125 w 160096"/>
                        <a:gd name="connsiteY5" fmla="*/ 20479 h 101257"/>
                        <a:gd name="connsiteX6" fmla="*/ 33367 w 160096"/>
                        <a:gd name="connsiteY6" fmla="*/ 0 h 101257"/>
                        <a:gd name="connsiteX7" fmla="*/ 46703 w 160096"/>
                        <a:gd name="connsiteY7" fmla="*/ 2476 h 101257"/>
                        <a:gd name="connsiteX8" fmla="*/ 54799 w 160096"/>
                        <a:gd name="connsiteY8" fmla="*/ 5620 h 101257"/>
                        <a:gd name="connsiteX9" fmla="*/ 54989 w 160096"/>
                        <a:gd name="connsiteY9" fmla="*/ 5715 h 101257"/>
                        <a:gd name="connsiteX10" fmla="*/ 54989 w 160096"/>
                        <a:gd name="connsiteY10" fmla="*/ 5715 h 101257"/>
                        <a:gd name="connsiteX11" fmla="*/ 137095 w 160096"/>
                        <a:gd name="connsiteY11" fmla="*/ 37433 h 101257"/>
                        <a:gd name="connsiteX12" fmla="*/ 156621 w 160096"/>
                        <a:gd name="connsiteY12" fmla="*/ 55054 h 101257"/>
                        <a:gd name="connsiteX13" fmla="*/ 158050 w 160096"/>
                        <a:gd name="connsiteY13" fmla="*/ 80772 h 101257"/>
                        <a:gd name="connsiteX14" fmla="*/ 126808 w 160096"/>
                        <a:gd name="connsiteY14" fmla="*/ 101251 h 101257"/>
                        <a:gd name="connsiteX15" fmla="*/ 113378 w 160096"/>
                        <a:gd name="connsiteY15" fmla="*/ 98774 h 101257"/>
                        <a:gd name="connsiteX16" fmla="*/ 46798 w 160096"/>
                        <a:gd name="connsiteY16" fmla="*/ 20288 h 101257"/>
                        <a:gd name="connsiteX17" fmla="*/ 46798 w 160096"/>
                        <a:gd name="connsiteY17" fmla="*/ 20288 h 101257"/>
                        <a:gd name="connsiteX18" fmla="*/ 40797 w 160096"/>
                        <a:gd name="connsiteY18" fmla="*/ 18002 h 101257"/>
                        <a:gd name="connsiteX19" fmla="*/ 33463 w 160096"/>
                        <a:gd name="connsiteY19" fmla="*/ 16573 h 101257"/>
                        <a:gd name="connsiteX20" fmla="*/ 17651 w 160096"/>
                        <a:gd name="connsiteY20" fmla="*/ 26479 h 101257"/>
                        <a:gd name="connsiteX21" fmla="*/ 18413 w 160096"/>
                        <a:gd name="connsiteY21" fmla="*/ 38862 h 101257"/>
                        <a:gd name="connsiteX22" fmla="*/ 29081 w 160096"/>
                        <a:gd name="connsiteY22" fmla="*/ 48387 h 101257"/>
                        <a:gd name="connsiteX23" fmla="*/ 47369 w 160096"/>
                        <a:gd name="connsiteY23" fmla="*/ 55435 h 101257"/>
                        <a:gd name="connsiteX24" fmla="*/ 47655 w 160096"/>
                        <a:gd name="connsiteY24" fmla="*/ 55531 h 101257"/>
                        <a:gd name="connsiteX25" fmla="*/ 119378 w 160096"/>
                        <a:gd name="connsiteY25" fmla="*/ 83344 h 101257"/>
                        <a:gd name="connsiteX26" fmla="*/ 126713 w 160096"/>
                        <a:gd name="connsiteY26" fmla="*/ 84772 h 101257"/>
                        <a:gd name="connsiteX27" fmla="*/ 142524 w 160096"/>
                        <a:gd name="connsiteY27" fmla="*/ 74866 h 101257"/>
                        <a:gd name="connsiteX28" fmla="*/ 141762 w 160096"/>
                        <a:gd name="connsiteY28" fmla="*/ 62484 h 101257"/>
                        <a:gd name="connsiteX29" fmla="*/ 131094 w 160096"/>
                        <a:gd name="connsiteY29" fmla="*/ 52959 h 101257"/>
                        <a:gd name="connsiteX30" fmla="*/ 46893 w 160096"/>
                        <a:gd name="connsiteY30" fmla="*/ 20383 h 101257"/>
                        <a:gd name="connsiteX31" fmla="*/ 46798 w 160096"/>
                        <a:gd name="connsiteY31" fmla="*/ 20288 h 10125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</a:cxnLst>
                      <a:rect l="l" t="t" r="r" b="b"/>
                      <a:pathLst>
                        <a:path w="160096" h="101257">
                          <a:moveTo>
                            <a:pt x="113378" y="98774"/>
                          </a:moveTo>
                          <a:lnTo>
                            <a:pt x="39082" y="70009"/>
                          </a:lnTo>
                          <a:cubicBezTo>
                            <a:pt x="38987" y="70009"/>
                            <a:pt x="38892" y="69913"/>
                            <a:pt x="38797" y="69913"/>
                          </a:cubicBezTo>
                          <a:lnTo>
                            <a:pt x="22985" y="63817"/>
                          </a:lnTo>
                          <a:cubicBezTo>
                            <a:pt x="14413" y="60484"/>
                            <a:pt x="7459" y="54197"/>
                            <a:pt x="3459" y="46196"/>
                          </a:cubicBezTo>
                          <a:cubicBezTo>
                            <a:pt x="-637" y="37909"/>
                            <a:pt x="-1113" y="28765"/>
                            <a:pt x="2125" y="20479"/>
                          </a:cubicBezTo>
                          <a:cubicBezTo>
                            <a:pt x="6983" y="8001"/>
                            <a:pt x="19271" y="0"/>
                            <a:pt x="33367" y="0"/>
                          </a:cubicBezTo>
                          <a:cubicBezTo>
                            <a:pt x="37939" y="0"/>
                            <a:pt x="42416" y="857"/>
                            <a:pt x="46703" y="2476"/>
                          </a:cubicBezTo>
                          <a:lnTo>
                            <a:pt x="54799" y="5620"/>
                          </a:lnTo>
                          <a:lnTo>
                            <a:pt x="54989" y="5715"/>
                          </a:lnTo>
                          <a:cubicBezTo>
                            <a:pt x="54989" y="5715"/>
                            <a:pt x="54989" y="5715"/>
                            <a:pt x="54989" y="5715"/>
                          </a:cubicBezTo>
                          <a:lnTo>
                            <a:pt x="137095" y="37433"/>
                          </a:lnTo>
                          <a:cubicBezTo>
                            <a:pt x="145667" y="40767"/>
                            <a:pt x="152621" y="47053"/>
                            <a:pt x="156621" y="55054"/>
                          </a:cubicBezTo>
                          <a:cubicBezTo>
                            <a:pt x="160717" y="63341"/>
                            <a:pt x="161193" y="72485"/>
                            <a:pt x="158050" y="80772"/>
                          </a:cubicBezTo>
                          <a:cubicBezTo>
                            <a:pt x="153192" y="93250"/>
                            <a:pt x="140905" y="101251"/>
                            <a:pt x="126808" y="101251"/>
                          </a:cubicBezTo>
                          <a:cubicBezTo>
                            <a:pt x="122236" y="101346"/>
                            <a:pt x="117759" y="100489"/>
                            <a:pt x="113378" y="98774"/>
                          </a:cubicBezTo>
                          <a:close/>
                          <a:moveTo>
                            <a:pt x="46798" y="20288"/>
                          </a:moveTo>
                          <a:cubicBezTo>
                            <a:pt x="46798" y="20193"/>
                            <a:pt x="46798" y="20193"/>
                            <a:pt x="46798" y="20288"/>
                          </a:cubicBezTo>
                          <a:lnTo>
                            <a:pt x="40797" y="18002"/>
                          </a:lnTo>
                          <a:cubicBezTo>
                            <a:pt x="38416" y="17050"/>
                            <a:pt x="35939" y="16573"/>
                            <a:pt x="33463" y="16573"/>
                          </a:cubicBezTo>
                          <a:cubicBezTo>
                            <a:pt x="26224" y="16573"/>
                            <a:pt x="19937" y="20479"/>
                            <a:pt x="17651" y="26479"/>
                          </a:cubicBezTo>
                          <a:cubicBezTo>
                            <a:pt x="16127" y="30385"/>
                            <a:pt x="16413" y="34766"/>
                            <a:pt x="18413" y="38862"/>
                          </a:cubicBezTo>
                          <a:cubicBezTo>
                            <a:pt x="20509" y="43148"/>
                            <a:pt x="24319" y="46577"/>
                            <a:pt x="29081" y="48387"/>
                          </a:cubicBezTo>
                          <a:lnTo>
                            <a:pt x="47369" y="55435"/>
                          </a:lnTo>
                          <a:cubicBezTo>
                            <a:pt x="47464" y="55435"/>
                            <a:pt x="47560" y="55531"/>
                            <a:pt x="47655" y="55531"/>
                          </a:cubicBezTo>
                          <a:lnTo>
                            <a:pt x="119378" y="83344"/>
                          </a:lnTo>
                          <a:cubicBezTo>
                            <a:pt x="121759" y="84296"/>
                            <a:pt x="124236" y="84772"/>
                            <a:pt x="126713" y="84772"/>
                          </a:cubicBezTo>
                          <a:cubicBezTo>
                            <a:pt x="133951" y="84772"/>
                            <a:pt x="140238" y="80867"/>
                            <a:pt x="142524" y="74866"/>
                          </a:cubicBezTo>
                          <a:cubicBezTo>
                            <a:pt x="144048" y="70961"/>
                            <a:pt x="143762" y="66580"/>
                            <a:pt x="141762" y="62484"/>
                          </a:cubicBezTo>
                          <a:cubicBezTo>
                            <a:pt x="139666" y="58198"/>
                            <a:pt x="135856" y="54769"/>
                            <a:pt x="131094" y="52959"/>
                          </a:cubicBezTo>
                          <a:lnTo>
                            <a:pt x="46893" y="20383"/>
                          </a:lnTo>
                          <a:lnTo>
                            <a:pt x="46798" y="20288"/>
                          </a:lnTo>
                          <a:close/>
                        </a:path>
                      </a:pathLst>
                    </a:custGeom>
                    <a:solidFill>
                      <a:srgbClr val="292929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p>
                      <a:endParaRPr lang="zh-CN" altLang="en-US"/>
                    </a:p>
                  </p:txBody>
                </p:sp>
              </p:grpSp>
              <p:grpSp>
                <p:nvGrpSpPr>
                  <p:cNvPr id="9414" name="图形 9383"/>
                  <p:cNvGrpSpPr/>
                  <p:nvPr/>
                </p:nvGrpSpPr>
                <p:grpSpPr>
                  <a:xfrm>
                    <a:off x="7904845" y="4018502"/>
                    <a:ext cx="150931" cy="97821"/>
                    <a:chOff x="7904845" y="4018502"/>
                    <a:chExt cx="150931" cy="97821"/>
                  </a:xfrm>
                </p:grpSpPr>
                <p:sp>
                  <p:nvSpPr>
                    <p:cNvPr id="9415" name="任意多边形: 形状 9414"/>
                    <p:cNvSpPr/>
                    <p:nvPr/>
                  </p:nvSpPr>
                  <p:spPr>
                    <a:xfrm>
                      <a:off x="7913191" y="4026745"/>
                      <a:ext cx="134467" cy="81336"/>
                    </a:xfrm>
                    <a:custGeom>
                      <a:avLst/>
                      <a:gdLst>
                        <a:gd name="connsiteX0" fmla="*/ 35420 w 134467"/>
                        <a:gd name="connsiteY0" fmla="*/ 1948 h 81336"/>
                        <a:gd name="connsiteX1" fmla="*/ 43612 w 134467"/>
                        <a:gd name="connsiteY1" fmla="*/ 5091 h 81336"/>
                        <a:gd name="connsiteX2" fmla="*/ 41326 w 134467"/>
                        <a:gd name="connsiteY2" fmla="*/ 4234 h 81336"/>
                        <a:gd name="connsiteX3" fmla="*/ 116764 w 134467"/>
                        <a:gd name="connsiteY3" fmla="*/ 33476 h 81336"/>
                        <a:gd name="connsiteX4" fmla="*/ 132956 w 134467"/>
                        <a:gd name="connsiteY4" fmla="*/ 66147 h 81336"/>
                        <a:gd name="connsiteX5" fmla="*/ 99047 w 134467"/>
                        <a:gd name="connsiteY5" fmla="*/ 79387 h 81336"/>
                        <a:gd name="connsiteX6" fmla="*/ 33706 w 134467"/>
                        <a:gd name="connsiteY6" fmla="*/ 54145 h 81336"/>
                        <a:gd name="connsiteX7" fmla="*/ 35992 w 134467"/>
                        <a:gd name="connsiteY7" fmla="*/ 55003 h 81336"/>
                        <a:gd name="connsiteX8" fmla="*/ 17704 w 134467"/>
                        <a:gd name="connsiteY8" fmla="*/ 47954 h 81336"/>
                        <a:gd name="connsiteX9" fmla="*/ 1511 w 134467"/>
                        <a:gd name="connsiteY9" fmla="*/ 15283 h 81336"/>
                        <a:gd name="connsiteX10" fmla="*/ 35420 w 134467"/>
                        <a:gd name="connsiteY10" fmla="*/ 1948 h 8133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134467" h="81336">
                          <a:moveTo>
                            <a:pt x="35420" y="1948"/>
                          </a:moveTo>
                          <a:lnTo>
                            <a:pt x="43612" y="5091"/>
                          </a:lnTo>
                          <a:lnTo>
                            <a:pt x="41326" y="4234"/>
                          </a:lnTo>
                          <a:lnTo>
                            <a:pt x="116764" y="33476"/>
                          </a:lnTo>
                          <a:cubicBezTo>
                            <a:pt x="130575" y="38810"/>
                            <a:pt x="137814" y="53478"/>
                            <a:pt x="132956" y="66147"/>
                          </a:cubicBezTo>
                          <a:cubicBezTo>
                            <a:pt x="128099" y="78720"/>
                            <a:pt x="112858" y="84720"/>
                            <a:pt x="99047" y="79387"/>
                          </a:cubicBezTo>
                          <a:lnTo>
                            <a:pt x="33706" y="54145"/>
                          </a:lnTo>
                          <a:lnTo>
                            <a:pt x="35992" y="55003"/>
                          </a:lnTo>
                          <a:lnTo>
                            <a:pt x="17704" y="47954"/>
                          </a:lnTo>
                          <a:cubicBezTo>
                            <a:pt x="3892" y="42620"/>
                            <a:pt x="-3347" y="27952"/>
                            <a:pt x="1511" y="15283"/>
                          </a:cubicBezTo>
                          <a:cubicBezTo>
                            <a:pt x="6369" y="2615"/>
                            <a:pt x="21704" y="-3386"/>
                            <a:pt x="35420" y="1948"/>
                          </a:cubicBezTo>
                          <a:close/>
                        </a:path>
                      </a:pathLst>
                    </a:custGeom>
                    <a:solidFill>
                      <a:srgbClr val="FFDFB5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p>
                      <a:endParaRPr lang="zh-CN" altLang="en-US"/>
                    </a:p>
                  </p:txBody>
                </p:sp>
                <p:sp>
                  <p:nvSpPr>
                    <p:cNvPr id="9416" name="任意多边形: 形状 9415"/>
                    <p:cNvSpPr/>
                    <p:nvPr/>
                  </p:nvSpPr>
                  <p:spPr>
                    <a:xfrm>
                      <a:off x="7904845" y="4018502"/>
                      <a:ext cx="150931" cy="97821"/>
                    </a:xfrm>
                    <a:custGeom>
                      <a:avLst/>
                      <a:gdLst>
                        <a:gd name="connsiteX0" fmla="*/ 104441 w 150931"/>
                        <a:gd name="connsiteY0" fmla="*/ 95250 h 97821"/>
                        <a:gd name="connsiteX1" fmla="*/ 39100 w 150931"/>
                        <a:gd name="connsiteY1" fmla="*/ 70009 h 97821"/>
                        <a:gd name="connsiteX2" fmla="*/ 38814 w 150931"/>
                        <a:gd name="connsiteY2" fmla="*/ 69913 h 97821"/>
                        <a:gd name="connsiteX3" fmla="*/ 23002 w 150931"/>
                        <a:gd name="connsiteY3" fmla="*/ 63817 h 97821"/>
                        <a:gd name="connsiteX4" fmla="*/ 3476 w 150931"/>
                        <a:gd name="connsiteY4" fmla="*/ 46196 h 97821"/>
                        <a:gd name="connsiteX5" fmla="*/ 2047 w 150931"/>
                        <a:gd name="connsiteY5" fmla="*/ 20479 h 97821"/>
                        <a:gd name="connsiteX6" fmla="*/ 33289 w 150931"/>
                        <a:gd name="connsiteY6" fmla="*/ 0 h 97821"/>
                        <a:gd name="connsiteX7" fmla="*/ 46624 w 150931"/>
                        <a:gd name="connsiteY7" fmla="*/ 2476 h 97821"/>
                        <a:gd name="connsiteX8" fmla="*/ 52244 w 150931"/>
                        <a:gd name="connsiteY8" fmla="*/ 4667 h 97821"/>
                        <a:gd name="connsiteX9" fmla="*/ 52530 w 150931"/>
                        <a:gd name="connsiteY9" fmla="*/ 4763 h 97821"/>
                        <a:gd name="connsiteX10" fmla="*/ 127968 w 150931"/>
                        <a:gd name="connsiteY10" fmla="*/ 34004 h 97821"/>
                        <a:gd name="connsiteX11" fmla="*/ 148827 w 150931"/>
                        <a:gd name="connsiteY11" fmla="*/ 77343 h 97821"/>
                        <a:gd name="connsiteX12" fmla="*/ 117585 w 150931"/>
                        <a:gd name="connsiteY12" fmla="*/ 97822 h 97821"/>
                        <a:gd name="connsiteX13" fmla="*/ 104441 w 150931"/>
                        <a:gd name="connsiteY13" fmla="*/ 95250 h 97821"/>
                        <a:gd name="connsiteX14" fmla="*/ 49005 w 150931"/>
                        <a:gd name="connsiteY14" fmla="*/ 21050 h 97821"/>
                        <a:gd name="connsiteX15" fmla="*/ 40814 w 150931"/>
                        <a:gd name="connsiteY15" fmla="*/ 17907 h 97821"/>
                        <a:gd name="connsiteX16" fmla="*/ 33385 w 150931"/>
                        <a:gd name="connsiteY16" fmla="*/ 16478 h 97821"/>
                        <a:gd name="connsiteX17" fmla="*/ 17573 w 150931"/>
                        <a:gd name="connsiteY17" fmla="*/ 26384 h 97821"/>
                        <a:gd name="connsiteX18" fmla="*/ 18335 w 150931"/>
                        <a:gd name="connsiteY18" fmla="*/ 38767 h 97821"/>
                        <a:gd name="connsiteX19" fmla="*/ 29003 w 150931"/>
                        <a:gd name="connsiteY19" fmla="*/ 48292 h 97821"/>
                        <a:gd name="connsiteX20" fmla="*/ 47291 w 150931"/>
                        <a:gd name="connsiteY20" fmla="*/ 55340 h 97821"/>
                        <a:gd name="connsiteX21" fmla="*/ 47577 w 150931"/>
                        <a:gd name="connsiteY21" fmla="*/ 55436 h 97821"/>
                        <a:gd name="connsiteX22" fmla="*/ 110346 w 150931"/>
                        <a:gd name="connsiteY22" fmla="*/ 79724 h 97821"/>
                        <a:gd name="connsiteX23" fmla="*/ 117776 w 150931"/>
                        <a:gd name="connsiteY23" fmla="*/ 81153 h 97821"/>
                        <a:gd name="connsiteX24" fmla="*/ 133587 w 150931"/>
                        <a:gd name="connsiteY24" fmla="*/ 71247 h 97821"/>
                        <a:gd name="connsiteX25" fmla="*/ 122158 w 150931"/>
                        <a:gd name="connsiteY25" fmla="*/ 49340 h 97821"/>
                        <a:gd name="connsiteX26" fmla="*/ 49291 w 150931"/>
                        <a:gd name="connsiteY26" fmla="*/ 21146 h 97821"/>
                        <a:gd name="connsiteX27" fmla="*/ 49005 w 150931"/>
                        <a:gd name="connsiteY27" fmla="*/ 21050 h 9782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</a:cxnLst>
                      <a:rect l="l" t="t" r="r" b="b"/>
                      <a:pathLst>
                        <a:path w="150931" h="97821">
                          <a:moveTo>
                            <a:pt x="104441" y="95250"/>
                          </a:moveTo>
                          <a:lnTo>
                            <a:pt x="39100" y="70009"/>
                          </a:lnTo>
                          <a:cubicBezTo>
                            <a:pt x="39004" y="70009"/>
                            <a:pt x="38909" y="69913"/>
                            <a:pt x="38814" y="69913"/>
                          </a:cubicBezTo>
                          <a:lnTo>
                            <a:pt x="23002" y="63817"/>
                          </a:lnTo>
                          <a:cubicBezTo>
                            <a:pt x="14430" y="60484"/>
                            <a:pt x="7477" y="54197"/>
                            <a:pt x="3476" y="46196"/>
                          </a:cubicBezTo>
                          <a:cubicBezTo>
                            <a:pt x="-620" y="37909"/>
                            <a:pt x="-1096" y="28766"/>
                            <a:pt x="2047" y="20479"/>
                          </a:cubicBezTo>
                          <a:cubicBezTo>
                            <a:pt x="6905" y="8001"/>
                            <a:pt x="19192" y="0"/>
                            <a:pt x="33289" y="0"/>
                          </a:cubicBezTo>
                          <a:cubicBezTo>
                            <a:pt x="37861" y="0"/>
                            <a:pt x="42338" y="857"/>
                            <a:pt x="46624" y="2476"/>
                          </a:cubicBezTo>
                          <a:lnTo>
                            <a:pt x="52244" y="4667"/>
                          </a:lnTo>
                          <a:cubicBezTo>
                            <a:pt x="52339" y="4667"/>
                            <a:pt x="52435" y="4763"/>
                            <a:pt x="52530" y="4763"/>
                          </a:cubicBezTo>
                          <a:lnTo>
                            <a:pt x="127968" y="34004"/>
                          </a:lnTo>
                          <a:cubicBezTo>
                            <a:pt x="146065" y="40958"/>
                            <a:pt x="155400" y="60484"/>
                            <a:pt x="148827" y="77343"/>
                          </a:cubicBezTo>
                          <a:cubicBezTo>
                            <a:pt x="143970" y="89821"/>
                            <a:pt x="131778" y="97822"/>
                            <a:pt x="117585" y="97822"/>
                          </a:cubicBezTo>
                          <a:cubicBezTo>
                            <a:pt x="113204" y="97822"/>
                            <a:pt x="108727" y="96965"/>
                            <a:pt x="104441" y="95250"/>
                          </a:cubicBezTo>
                          <a:close/>
                          <a:moveTo>
                            <a:pt x="49005" y="21050"/>
                          </a:moveTo>
                          <a:lnTo>
                            <a:pt x="40814" y="17907"/>
                          </a:lnTo>
                          <a:cubicBezTo>
                            <a:pt x="38433" y="16954"/>
                            <a:pt x="35956" y="16478"/>
                            <a:pt x="33385" y="16478"/>
                          </a:cubicBezTo>
                          <a:cubicBezTo>
                            <a:pt x="26145" y="16478"/>
                            <a:pt x="19859" y="20383"/>
                            <a:pt x="17573" y="26384"/>
                          </a:cubicBezTo>
                          <a:cubicBezTo>
                            <a:pt x="16049" y="30290"/>
                            <a:pt x="16335" y="34671"/>
                            <a:pt x="18335" y="38767"/>
                          </a:cubicBezTo>
                          <a:cubicBezTo>
                            <a:pt x="20430" y="43053"/>
                            <a:pt x="24241" y="46482"/>
                            <a:pt x="29003" y="48292"/>
                          </a:cubicBezTo>
                          <a:lnTo>
                            <a:pt x="47291" y="55340"/>
                          </a:lnTo>
                          <a:cubicBezTo>
                            <a:pt x="47386" y="55340"/>
                            <a:pt x="47482" y="55436"/>
                            <a:pt x="47577" y="55436"/>
                          </a:cubicBezTo>
                          <a:lnTo>
                            <a:pt x="110346" y="79724"/>
                          </a:lnTo>
                          <a:cubicBezTo>
                            <a:pt x="112728" y="80677"/>
                            <a:pt x="115204" y="81153"/>
                            <a:pt x="117776" y="81153"/>
                          </a:cubicBezTo>
                          <a:cubicBezTo>
                            <a:pt x="125015" y="81153"/>
                            <a:pt x="131302" y="77248"/>
                            <a:pt x="133587" y="71247"/>
                          </a:cubicBezTo>
                          <a:cubicBezTo>
                            <a:pt x="136826" y="62865"/>
                            <a:pt x="131683" y="53054"/>
                            <a:pt x="122158" y="49340"/>
                          </a:cubicBezTo>
                          <a:lnTo>
                            <a:pt x="49291" y="21146"/>
                          </a:lnTo>
                          <a:cubicBezTo>
                            <a:pt x="49196" y="21146"/>
                            <a:pt x="49101" y="21146"/>
                            <a:pt x="49005" y="21050"/>
                          </a:cubicBezTo>
                          <a:close/>
                        </a:path>
                      </a:pathLst>
                    </a:custGeom>
                    <a:solidFill>
                      <a:srgbClr val="292929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p>
                      <a:endParaRPr lang="zh-CN" altLang="en-US"/>
                    </a:p>
                  </p:txBody>
                </p:sp>
              </p:grpSp>
              <p:grpSp>
                <p:nvGrpSpPr>
                  <p:cNvPr id="9417" name="图形 9383"/>
                  <p:cNvGrpSpPr/>
                  <p:nvPr/>
                </p:nvGrpSpPr>
                <p:grpSpPr>
                  <a:xfrm>
                    <a:off x="7887223" y="4064317"/>
                    <a:ext cx="118261" cy="85153"/>
                    <a:chOff x="7887223" y="4064317"/>
                    <a:chExt cx="118261" cy="85153"/>
                  </a:xfrm>
                </p:grpSpPr>
                <p:sp>
                  <p:nvSpPr>
                    <p:cNvPr id="9418" name="任意多边形: 形状 9417"/>
                    <p:cNvSpPr/>
                    <p:nvPr/>
                  </p:nvSpPr>
                  <p:spPr>
                    <a:xfrm>
                      <a:off x="7895475" y="4072641"/>
                      <a:ext cx="101701" cy="68587"/>
                    </a:xfrm>
                    <a:custGeom>
                      <a:avLst/>
                      <a:gdLst>
                        <a:gd name="connsiteX0" fmla="*/ 35420 w 101701"/>
                        <a:gd name="connsiteY0" fmla="*/ 1963 h 68587"/>
                        <a:gd name="connsiteX1" fmla="*/ 43612 w 101701"/>
                        <a:gd name="connsiteY1" fmla="*/ 5106 h 68587"/>
                        <a:gd name="connsiteX2" fmla="*/ 41326 w 101701"/>
                        <a:gd name="connsiteY2" fmla="*/ 4249 h 68587"/>
                        <a:gd name="connsiteX3" fmla="*/ 83998 w 101701"/>
                        <a:gd name="connsiteY3" fmla="*/ 20727 h 68587"/>
                        <a:gd name="connsiteX4" fmla="*/ 100190 w 101701"/>
                        <a:gd name="connsiteY4" fmla="*/ 53398 h 68587"/>
                        <a:gd name="connsiteX5" fmla="*/ 66281 w 101701"/>
                        <a:gd name="connsiteY5" fmla="*/ 66638 h 68587"/>
                        <a:gd name="connsiteX6" fmla="*/ 33706 w 101701"/>
                        <a:gd name="connsiteY6" fmla="*/ 54065 h 68587"/>
                        <a:gd name="connsiteX7" fmla="*/ 35992 w 101701"/>
                        <a:gd name="connsiteY7" fmla="*/ 54922 h 68587"/>
                        <a:gd name="connsiteX8" fmla="*/ 17704 w 101701"/>
                        <a:gd name="connsiteY8" fmla="*/ 47874 h 68587"/>
                        <a:gd name="connsiteX9" fmla="*/ 1511 w 101701"/>
                        <a:gd name="connsiteY9" fmla="*/ 15203 h 68587"/>
                        <a:gd name="connsiteX10" fmla="*/ 35420 w 101701"/>
                        <a:gd name="connsiteY10" fmla="*/ 1963 h 6858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101701" h="68587">
                          <a:moveTo>
                            <a:pt x="35420" y="1963"/>
                          </a:moveTo>
                          <a:lnTo>
                            <a:pt x="43612" y="5106"/>
                          </a:lnTo>
                          <a:lnTo>
                            <a:pt x="41326" y="4249"/>
                          </a:lnTo>
                          <a:lnTo>
                            <a:pt x="83998" y="20727"/>
                          </a:lnTo>
                          <a:cubicBezTo>
                            <a:pt x="97809" y="26061"/>
                            <a:pt x="105048" y="40730"/>
                            <a:pt x="100190" y="53398"/>
                          </a:cubicBezTo>
                          <a:cubicBezTo>
                            <a:pt x="95332" y="65971"/>
                            <a:pt x="80092" y="71972"/>
                            <a:pt x="66281" y="66638"/>
                          </a:cubicBezTo>
                          <a:lnTo>
                            <a:pt x="33706" y="54065"/>
                          </a:lnTo>
                          <a:lnTo>
                            <a:pt x="35992" y="54922"/>
                          </a:lnTo>
                          <a:lnTo>
                            <a:pt x="17704" y="47874"/>
                          </a:lnTo>
                          <a:cubicBezTo>
                            <a:pt x="3892" y="42539"/>
                            <a:pt x="-3346" y="27871"/>
                            <a:pt x="1511" y="15203"/>
                          </a:cubicBezTo>
                          <a:cubicBezTo>
                            <a:pt x="6369" y="2535"/>
                            <a:pt x="21609" y="-3371"/>
                            <a:pt x="35420" y="1963"/>
                          </a:cubicBezTo>
                          <a:close/>
                        </a:path>
                      </a:pathLst>
                    </a:custGeom>
                    <a:solidFill>
                      <a:srgbClr val="FFDFB5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p>
                      <a:endParaRPr lang="zh-CN" altLang="en-US"/>
                    </a:p>
                  </p:txBody>
                </p:sp>
                <p:sp>
                  <p:nvSpPr>
                    <p:cNvPr id="9419" name="任意多边形: 形状 9418"/>
                    <p:cNvSpPr/>
                    <p:nvPr/>
                  </p:nvSpPr>
                  <p:spPr>
                    <a:xfrm>
                      <a:off x="7887223" y="4064317"/>
                      <a:ext cx="118261" cy="85153"/>
                    </a:xfrm>
                    <a:custGeom>
                      <a:avLst/>
                      <a:gdLst>
                        <a:gd name="connsiteX0" fmla="*/ 71580 w 118261"/>
                        <a:gd name="connsiteY0" fmla="*/ 82677 h 85153"/>
                        <a:gd name="connsiteX1" fmla="*/ 41385 w 118261"/>
                        <a:gd name="connsiteY1" fmla="*/ 70961 h 85153"/>
                        <a:gd name="connsiteX2" fmla="*/ 41290 w 118261"/>
                        <a:gd name="connsiteY2" fmla="*/ 70866 h 85153"/>
                        <a:gd name="connsiteX3" fmla="*/ 23002 w 118261"/>
                        <a:gd name="connsiteY3" fmla="*/ 63817 h 85153"/>
                        <a:gd name="connsiteX4" fmla="*/ 3476 w 118261"/>
                        <a:gd name="connsiteY4" fmla="*/ 46196 h 85153"/>
                        <a:gd name="connsiteX5" fmla="*/ 2047 w 118261"/>
                        <a:gd name="connsiteY5" fmla="*/ 20479 h 85153"/>
                        <a:gd name="connsiteX6" fmla="*/ 33289 w 118261"/>
                        <a:gd name="connsiteY6" fmla="*/ 0 h 85153"/>
                        <a:gd name="connsiteX7" fmla="*/ 46624 w 118261"/>
                        <a:gd name="connsiteY7" fmla="*/ 2477 h 85153"/>
                        <a:gd name="connsiteX8" fmla="*/ 52435 w 118261"/>
                        <a:gd name="connsiteY8" fmla="*/ 4763 h 85153"/>
                        <a:gd name="connsiteX9" fmla="*/ 52625 w 118261"/>
                        <a:gd name="connsiteY9" fmla="*/ 4858 h 85153"/>
                        <a:gd name="connsiteX10" fmla="*/ 95297 w 118261"/>
                        <a:gd name="connsiteY10" fmla="*/ 21336 h 85153"/>
                        <a:gd name="connsiteX11" fmla="*/ 116157 w 118261"/>
                        <a:gd name="connsiteY11" fmla="*/ 64675 h 85153"/>
                        <a:gd name="connsiteX12" fmla="*/ 84915 w 118261"/>
                        <a:gd name="connsiteY12" fmla="*/ 85154 h 85153"/>
                        <a:gd name="connsiteX13" fmla="*/ 71580 w 118261"/>
                        <a:gd name="connsiteY13" fmla="*/ 82677 h 85153"/>
                        <a:gd name="connsiteX14" fmla="*/ 48910 w 118261"/>
                        <a:gd name="connsiteY14" fmla="*/ 21146 h 85153"/>
                        <a:gd name="connsiteX15" fmla="*/ 40719 w 118261"/>
                        <a:gd name="connsiteY15" fmla="*/ 18002 h 85153"/>
                        <a:gd name="connsiteX16" fmla="*/ 33385 w 118261"/>
                        <a:gd name="connsiteY16" fmla="*/ 16574 h 85153"/>
                        <a:gd name="connsiteX17" fmla="*/ 17573 w 118261"/>
                        <a:gd name="connsiteY17" fmla="*/ 26479 h 85153"/>
                        <a:gd name="connsiteX18" fmla="*/ 18335 w 118261"/>
                        <a:gd name="connsiteY18" fmla="*/ 38862 h 85153"/>
                        <a:gd name="connsiteX19" fmla="*/ 29003 w 118261"/>
                        <a:gd name="connsiteY19" fmla="*/ 48387 h 85153"/>
                        <a:gd name="connsiteX20" fmla="*/ 44910 w 118261"/>
                        <a:gd name="connsiteY20" fmla="*/ 54578 h 85153"/>
                        <a:gd name="connsiteX21" fmla="*/ 45005 w 118261"/>
                        <a:gd name="connsiteY21" fmla="*/ 54578 h 85153"/>
                        <a:gd name="connsiteX22" fmla="*/ 77581 w 118261"/>
                        <a:gd name="connsiteY22" fmla="*/ 67151 h 85153"/>
                        <a:gd name="connsiteX23" fmla="*/ 84915 w 118261"/>
                        <a:gd name="connsiteY23" fmla="*/ 68580 h 85153"/>
                        <a:gd name="connsiteX24" fmla="*/ 100726 w 118261"/>
                        <a:gd name="connsiteY24" fmla="*/ 58674 h 85153"/>
                        <a:gd name="connsiteX25" fmla="*/ 89296 w 118261"/>
                        <a:gd name="connsiteY25" fmla="*/ 36767 h 85153"/>
                        <a:gd name="connsiteX26" fmla="*/ 49101 w 118261"/>
                        <a:gd name="connsiteY26" fmla="*/ 21241 h 85153"/>
                        <a:gd name="connsiteX27" fmla="*/ 48910 w 118261"/>
                        <a:gd name="connsiteY27" fmla="*/ 21146 h 8515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</a:cxnLst>
                      <a:rect l="l" t="t" r="r" b="b"/>
                      <a:pathLst>
                        <a:path w="118261" h="85153">
                          <a:moveTo>
                            <a:pt x="71580" y="82677"/>
                          </a:moveTo>
                          <a:lnTo>
                            <a:pt x="41385" y="70961"/>
                          </a:lnTo>
                          <a:cubicBezTo>
                            <a:pt x="41385" y="70961"/>
                            <a:pt x="41290" y="70961"/>
                            <a:pt x="41290" y="70866"/>
                          </a:cubicBezTo>
                          <a:lnTo>
                            <a:pt x="23002" y="63817"/>
                          </a:lnTo>
                          <a:cubicBezTo>
                            <a:pt x="14430" y="60484"/>
                            <a:pt x="7476" y="54197"/>
                            <a:pt x="3476" y="46196"/>
                          </a:cubicBezTo>
                          <a:cubicBezTo>
                            <a:pt x="-620" y="37909"/>
                            <a:pt x="-1096" y="28766"/>
                            <a:pt x="2047" y="20479"/>
                          </a:cubicBezTo>
                          <a:cubicBezTo>
                            <a:pt x="6905" y="8001"/>
                            <a:pt x="19192" y="0"/>
                            <a:pt x="33289" y="0"/>
                          </a:cubicBezTo>
                          <a:cubicBezTo>
                            <a:pt x="37861" y="0"/>
                            <a:pt x="42338" y="857"/>
                            <a:pt x="46624" y="2477"/>
                          </a:cubicBezTo>
                          <a:lnTo>
                            <a:pt x="52435" y="4763"/>
                          </a:lnTo>
                          <a:cubicBezTo>
                            <a:pt x="52530" y="4763"/>
                            <a:pt x="52530" y="4763"/>
                            <a:pt x="52625" y="4858"/>
                          </a:cubicBezTo>
                          <a:lnTo>
                            <a:pt x="95297" y="21336"/>
                          </a:lnTo>
                          <a:cubicBezTo>
                            <a:pt x="113394" y="28289"/>
                            <a:pt x="122729" y="47816"/>
                            <a:pt x="116157" y="64675"/>
                          </a:cubicBezTo>
                          <a:cubicBezTo>
                            <a:pt x="111299" y="77153"/>
                            <a:pt x="99012" y="85154"/>
                            <a:pt x="84915" y="85154"/>
                          </a:cubicBezTo>
                          <a:cubicBezTo>
                            <a:pt x="80343" y="85154"/>
                            <a:pt x="75866" y="84392"/>
                            <a:pt x="71580" y="82677"/>
                          </a:cubicBezTo>
                          <a:close/>
                          <a:moveTo>
                            <a:pt x="48910" y="21146"/>
                          </a:moveTo>
                          <a:lnTo>
                            <a:pt x="40719" y="18002"/>
                          </a:lnTo>
                          <a:cubicBezTo>
                            <a:pt x="38337" y="17050"/>
                            <a:pt x="35861" y="16574"/>
                            <a:pt x="33385" y="16574"/>
                          </a:cubicBezTo>
                          <a:cubicBezTo>
                            <a:pt x="26145" y="16574"/>
                            <a:pt x="19859" y="20479"/>
                            <a:pt x="17573" y="26479"/>
                          </a:cubicBezTo>
                          <a:cubicBezTo>
                            <a:pt x="16049" y="30385"/>
                            <a:pt x="16335" y="34766"/>
                            <a:pt x="18335" y="38862"/>
                          </a:cubicBezTo>
                          <a:cubicBezTo>
                            <a:pt x="20431" y="43148"/>
                            <a:pt x="24241" y="46577"/>
                            <a:pt x="29003" y="48387"/>
                          </a:cubicBezTo>
                          <a:lnTo>
                            <a:pt x="44910" y="54578"/>
                          </a:lnTo>
                          <a:cubicBezTo>
                            <a:pt x="44910" y="54578"/>
                            <a:pt x="45005" y="54578"/>
                            <a:pt x="45005" y="54578"/>
                          </a:cubicBezTo>
                          <a:lnTo>
                            <a:pt x="77581" y="67151"/>
                          </a:lnTo>
                          <a:cubicBezTo>
                            <a:pt x="79962" y="68104"/>
                            <a:pt x="82438" y="68580"/>
                            <a:pt x="84915" y="68580"/>
                          </a:cubicBezTo>
                          <a:cubicBezTo>
                            <a:pt x="92154" y="68580"/>
                            <a:pt x="98440" y="64675"/>
                            <a:pt x="100726" y="58674"/>
                          </a:cubicBezTo>
                          <a:cubicBezTo>
                            <a:pt x="103965" y="50292"/>
                            <a:pt x="98821" y="40481"/>
                            <a:pt x="89296" y="36767"/>
                          </a:cubicBezTo>
                          <a:lnTo>
                            <a:pt x="49101" y="21241"/>
                          </a:lnTo>
                          <a:cubicBezTo>
                            <a:pt x="49006" y="21241"/>
                            <a:pt x="48910" y="21146"/>
                            <a:pt x="48910" y="21146"/>
                          </a:cubicBezTo>
                          <a:close/>
                        </a:path>
                      </a:pathLst>
                    </a:custGeom>
                    <a:solidFill>
                      <a:srgbClr val="292929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p>
                      <a:endParaRPr lang="zh-CN" altLang="en-US"/>
                    </a:p>
                  </p:txBody>
                </p:sp>
              </p:grpSp>
            </p:grpSp>
            <p:grpSp>
              <p:nvGrpSpPr>
                <p:cNvPr id="9420" name="图形 9383"/>
                <p:cNvGrpSpPr/>
                <p:nvPr/>
              </p:nvGrpSpPr>
              <p:grpSpPr>
                <a:xfrm>
                  <a:off x="7965757" y="4218622"/>
                  <a:ext cx="198881" cy="466915"/>
                  <a:chOff x="7965757" y="4218622"/>
                  <a:chExt cx="198881" cy="466915"/>
                </a:xfrm>
              </p:grpSpPr>
              <p:grpSp>
                <p:nvGrpSpPr>
                  <p:cNvPr id="9421" name="图形 9383"/>
                  <p:cNvGrpSpPr/>
                  <p:nvPr/>
                </p:nvGrpSpPr>
                <p:grpSpPr>
                  <a:xfrm>
                    <a:off x="7965757" y="4218622"/>
                    <a:ext cx="198881" cy="53244"/>
                    <a:chOff x="7965757" y="4218622"/>
                    <a:chExt cx="198881" cy="53244"/>
                  </a:xfrm>
                </p:grpSpPr>
                <p:sp>
                  <p:nvSpPr>
                    <p:cNvPr id="9422" name="任意多边形: 形状 9421"/>
                    <p:cNvSpPr/>
                    <p:nvPr/>
                  </p:nvSpPr>
                  <p:spPr>
                    <a:xfrm>
                      <a:off x="7965757" y="4235196"/>
                      <a:ext cx="163829" cy="36671"/>
                    </a:xfrm>
                    <a:custGeom>
                      <a:avLst/>
                      <a:gdLst>
                        <a:gd name="connsiteX0" fmla="*/ 0 w 163829"/>
                        <a:gd name="connsiteY0" fmla="*/ 0 h 36671"/>
                        <a:gd name="connsiteX1" fmla="*/ 163830 w 163829"/>
                        <a:gd name="connsiteY1" fmla="*/ 0 h 36671"/>
                        <a:gd name="connsiteX2" fmla="*/ 163830 w 163829"/>
                        <a:gd name="connsiteY2" fmla="*/ 36671 h 36671"/>
                        <a:gd name="connsiteX3" fmla="*/ 0 w 163829"/>
                        <a:gd name="connsiteY3" fmla="*/ 36671 h 3667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163829" h="36671">
                          <a:moveTo>
                            <a:pt x="0" y="0"/>
                          </a:moveTo>
                          <a:lnTo>
                            <a:pt x="163830" y="0"/>
                          </a:lnTo>
                          <a:lnTo>
                            <a:pt x="163830" y="36671"/>
                          </a:lnTo>
                          <a:lnTo>
                            <a:pt x="0" y="36671"/>
                          </a:lnTo>
                          <a:close/>
                        </a:path>
                      </a:pathLst>
                    </a:custGeom>
                    <a:solidFill>
                      <a:srgbClr val="FF4E17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p>
                      <a:endParaRPr lang="zh-CN" altLang="en-US"/>
                    </a:p>
                  </p:txBody>
                </p:sp>
                <p:sp>
                  <p:nvSpPr>
                    <p:cNvPr id="9423" name="任意多边形: 形状 9422"/>
                    <p:cNvSpPr/>
                    <p:nvPr/>
                  </p:nvSpPr>
                  <p:spPr>
                    <a:xfrm>
                      <a:off x="7984235" y="4218622"/>
                      <a:ext cx="180403" cy="53244"/>
                    </a:xfrm>
                    <a:custGeom>
                      <a:avLst/>
                      <a:gdLst>
                        <a:gd name="connsiteX0" fmla="*/ 0 w 180403"/>
                        <a:gd name="connsiteY0" fmla="*/ 0 h 53244"/>
                        <a:gd name="connsiteX1" fmla="*/ 180404 w 180403"/>
                        <a:gd name="connsiteY1" fmla="*/ 0 h 53244"/>
                        <a:gd name="connsiteX2" fmla="*/ 180404 w 180403"/>
                        <a:gd name="connsiteY2" fmla="*/ 53245 h 53244"/>
                        <a:gd name="connsiteX3" fmla="*/ 0 w 180403"/>
                        <a:gd name="connsiteY3" fmla="*/ 53245 h 53244"/>
                        <a:gd name="connsiteX4" fmla="*/ 0 w 180403"/>
                        <a:gd name="connsiteY4" fmla="*/ 0 h 53244"/>
                        <a:gd name="connsiteX5" fmla="*/ 163830 w 180403"/>
                        <a:gd name="connsiteY5" fmla="*/ 16574 h 53244"/>
                        <a:gd name="connsiteX6" fmla="*/ 16574 w 180403"/>
                        <a:gd name="connsiteY6" fmla="*/ 16574 h 53244"/>
                        <a:gd name="connsiteX7" fmla="*/ 16574 w 180403"/>
                        <a:gd name="connsiteY7" fmla="*/ 36671 h 53244"/>
                        <a:gd name="connsiteX8" fmla="*/ 163830 w 180403"/>
                        <a:gd name="connsiteY8" fmla="*/ 36671 h 53244"/>
                        <a:gd name="connsiteX9" fmla="*/ 163830 w 180403"/>
                        <a:gd name="connsiteY9" fmla="*/ 16574 h 5324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180403" h="53244">
                          <a:moveTo>
                            <a:pt x="0" y="0"/>
                          </a:moveTo>
                          <a:lnTo>
                            <a:pt x="180404" y="0"/>
                          </a:lnTo>
                          <a:lnTo>
                            <a:pt x="180404" y="53245"/>
                          </a:lnTo>
                          <a:lnTo>
                            <a:pt x="0" y="53245"/>
                          </a:lnTo>
                          <a:lnTo>
                            <a:pt x="0" y="0"/>
                          </a:lnTo>
                          <a:close/>
                          <a:moveTo>
                            <a:pt x="163830" y="16574"/>
                          </a:moveTo>
                          <a:lnTo>
                            <a:pt x="16574" y="16574"/>
                          </a:lnTo>
                          <a:lnTo>
                            <a:pt x="16574" y="36671"/>
                          </a:lnTo>
                          <a:lnTo>
                            <a:pt x="163830" y="36671"/>
                          </a:lnTo>
                          <a:lnTo>
                            <a:pt x="163830" y="16574"/>
                          </a:lnTo>
                          <a:close/>
                        </a:path>
                      </a:pathLst>
                    </a:custGeom>
                    <a:solidFill>
                      <a:srgbClr val="292929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p>
                      <a:endParaRPr lang="zh-CN" altLang="en-US"/>
                    </a:p>
                  </p:txBody>
                </p:sp>
              </p:grpSp>
              <p:grpSp>
                <p:nvGrpSpPr>
                  <p:cNvPr id="9424" name="图形 9383"/>
                  <p:cNvGrpSpPr/>
                  <p:nvPr/>
                </p:nvGrpSpPr>
                <p:grpSpPr>
                  <a:xfrm>
                    <a:off x="7965757" y="4271391"/>
                    <a:ext cx="198881" cy="414147"/>
                    <a:chOff x="7965757" y="4271391"/>
                    <a:chExt cx="198881" cy="414147"/>
                  </a:xfrm>
                </p:grpSpPr>
                <p:sp>
                  <p:nvSpPr>
                    <p:cNvPr id="9425" name="任意多边形: 形状 9424"/>
                    <p:cNvSpPr/>
                    <p:nvPr/>
                  </p:nvSpPr>
                  <p:spPr>
                    <a:xfrm>
                      <a:off x="7965757" y="4271772"/>
                      <a:ext cx="163829" cy="397192"/>
                    </a:xfrm>
                    <a:custGeom>
                      <a:avLst/>
                      <a:gdLst>
                        <a:gd name="connsiteX0" fmla="*/ 0 w 163829"/>
                        <a:gd name="connsiteY0" fmla="*/ 0 h 397192"/>
                        <a:gd name="connsiteX1" fmla="*/ 163830 w 163829"/>
                        <a:gd name="connsiteY1" fmla="*/ 0 h 397192"/>
                        <a:gd name="connsiteX2" fmla="*/ 163830 w 163829"/>
                        <a:gd name="connsiteY2" fmla="*/ 397192 h 397192"/>
                        <a:gd name="connsiteX3" fmla="*/ 0 w 163829"/>
                        <a:gd name="connsiteY3" fmla="*/ 397192 h 39719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163829" h="397192">
                          <a:moveTo>
                            <a:pt x="0" y="0"/>
                          </a:moveTo>
                          <a:lnTo>
                            <a:pt x="163830" y="0"/>
                          </a:lnTo>
                          <a:lnTo>
                            <a:pt x="163830" y="397192"/>
                          </a:lnTo>
                          <a:lnTo>
                            <a:pt x="0" y="397192"/>
                          </a:lnTo>
                          <a:close/>
                        </a:path>
                      </a:pathLst>
                    </a:custGeom>
                    <a:solidFill>
                      <a:srgbClr val="FFAE55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p>
                      <a:endParaRPr lang="zh-CN" altLang="en-US"/>
                    </a:p>
                  </p:txBody>
                </p:sp>
                <p:sp>
                  <p:nvSpPr>
                    <p:cNvPr id="9426" name="任意多边形: 形状 9425"/>
                    <p:cNvSpPr/>
                    <p:nvPr/>
                  </p:nvSpPr>
                  <p:spPr>
                    <a:xfrm>
                      <a:off x="7984235" y="4271391"/>
                      <a:ext cx="180403" cy="414147"/>
                    </a:xfrm>
                    <a:custGeom>
                      <a:avLst/>
                      <a:gdLst>
                        <a:gd name="connsiteX0" fmla="*/ 0 w 180403"/>
                        <a:gd name="connsiteY0" fmla="*/ 0 h 414147"/>
                        <a:gd name="connsiteX1" fmla="*/ 180404 w 180403"/>
                        <a:gd name="connsiteY1" fmla="*/ 0 h 414147"/>
                        <a:gd name="connsiteX2" fmla="*/ 180404 w 180403"/>
                        <a:gd name="connsiteY2" fmla="*/ 414147 h 414147"/>
                        <a:gd name="connsiteX3" fmla="*/ 0 w 180403"/>
                        <a:gd name="connsiteY3" fmla="*/ 414147 h 414147"/>
                        <a:gd name="connsiteX4" fmla="*/ 0 w 180403"/>
                        <a:gd name="connsiteY4" fmla="*/ 0 h 414147"/>
                        <a:gd name="connsiteX5" fmla="*/ 163830 w 180403"/>
                        <a:gd name="connsiteY5" fmla="*/ 16573 h 414147"/>
                        <a:gd name="connsiteX6" fmla="*/ 16574 w 180403"/>
                        <a:gd name="connsiteY6" fmla="*/ 16573 h 414147"/>
                        <a:gd name="connsiteX7" fmla="*/ 16574 w 180403"/>
                        <a:gd name="connsiteY7" fmla="*/ 397573 h 414147"/>
                        <a:gd name="connsiteX8" fmla="*/ 163830 w 180403"/>
                        <a:gd name="connsiteY8" fmla="*/ 397573 h 414147"/>
                        <a:gd name="connsiteX9" fmla="*/ 163830 w 180403"/>
                        <a:gd name="connsiteY9" fmla="*/ 16573 h 41414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180403" h="414147">
                          <a:moveTo>
                            <a:pt x="0" y="0"/>
                          </a:moveTo>
                          <a:lnTo>
                            <a:pt x="180404" y="0"/>
                          </a:lnTo>
                          <a:lnTo>
                            <a:pt x="180404" y="414147"/>
                          </a:lnTo>
                          <a:lnTo>
                            <a:pt x="0" y="414147"/>
                          </a:lnTo>
                          <a:lnTo>
                            <a:pt x="0" y="0"/>
                          </a:lnTo>
                          <a:close/>
                          <a:moveTo>
                            <a:pt x="163830" y="16573"/>
                          </a:moveTo>
                          <a:lnTo>
                            <a:pt x="16574" y="16573"/>
                          </a:lnTo>
                          <a:lnTo>
                            <a:pt x="16574" y="397573"/>
                          </a:lnTo>
                          <a:lnTo>
                            <a:pt x="163830" y="397573"/>
                          </a:lnTo>
                          <a:lnTo>
                            <a:pt x="163830" y="16573"/>
                          </a:lnTo>
                          <a:close/>
                        </a:path>
                      </a:pathLst>
                    </a:custGeom>
                    <a:solidFill>
                      <a:srgbClr val="292929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p>
                      <a:endParaRPr lang="zh-CN" altLang="en-US"/>
                    </a:p>
                  </p:txBody>
                </p:sp>
              </p:grpSp>
            </p:grpSp>
            <p:grpSp>
              <p:nvGrpSpPr>
                <p:cNvPr id="9427" name="图形 9383"/>
                <p:cNvGrpSpPr/>
                <p:nvPr/>
              </p:nvGrpSpPr>
              <p:grpSpPr>
                <a:xfrm>
                  <a:off x="7408390" y="3383081"/>
                  <a:ext cx="177561" cy="315144"/>
                  <a:chOff x="7408390" y="3383081"/>
                  <a:chExt cx="177561" cy="315144"/>
                </a:xfrm>
                <a:solidFill>
                  <a:srgbClr val="292929"/>
                </a:solidFill>
              </p:grpSpPr>
              <p:grpSp>
                <p:nvGrpSpPr>
                  <p:cNvPr id="9428" name="图形 9383"/>
                  <p:cNvGrpSpPr/>
                  <p:nvPr/>
                </p:nvGrpSpPr>
                <p:grpSpPr>
                  <a:xfrm>
                    <a:off x="7408390" y="3507537"/>
                    <a:ext cx="112798" cy="55123"/>
                    <a:chOff x="7408390" y="3507537"/>
                    <a:chExt cx="112798" cy="55123"/>
                  </a:xfrm>
                  <a:solidFill>
                    <a:srgbClr val="292929"/>
                  </a:solidFill>
                </p:grpSpPr>
                <p:sp>
                  <p:nvSpPr>
                    <p:cNvPr id="9429" name="任意多边形: 形状 9428"/>
                    <p:cNvSpPr/>
                    <p:nvPr/>
                  </p:nvSpPr>
                  <p:spPr>
                    <a:xfrm rot="-4182128">
                      <a:off x="7504489" y="3546935"/>
                      <a:ext cx="16573" cy="11810"/>
                    </a:xfrm>
                    <a:custGeom>
                      <a:avLst/>
                      <a:gdLst>
                        <a:gd name="connsiteX0" fmla="*/ 0 w 16573"/>
                        <a:gd name="connsiteY0" fmla="*/ 0 h 11810"/>
                        <a:gd name="connsiteX1" fmla="*/ 16573 w 16573"/>
                        <a:gd name="connsiteY1" fmla="*/ 0 h 11810"/>
                        <a:gd name="connsiteX2" fmla="*/ 16573 w 16573"/>
                        <a:gd name="connsiteY2" fmla="*/ 11811 h 11810"/>
                        <a:gd name="connsiteX3" fmla="*/ 0 w 16573"/>
                        <a:gd name="connsiteY3" fmla="*/ 11811 h 1181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16573" h="11810">
                          <a:moveTo>
                            <a:pt x="0" y="0"/>
                          </a:moveTo>
                          <a:lnTo>
                            <a:pt x="16573" y="0"/>
                          </a:lnTo>
                          <a:lnTo>
                            <a:pt x="16573" y="11811"/>
                          </a:lnTo>
                          <a:lnTo>
                            <a:pt x="0" y="11811"/>
                          </a:lnTo>
                          <a:close/>
                        </a:path>
                      </a:pathLst>
                    </a:custGeom>
                    <a:solidFill>
                      <a:srgbClr val="292929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p>
                      <a:endParaRPr lang="zh-CN" altLang="en-US"/>
                    </a:p>
                  </p:txBody>
                </p:sp>
                <p:sp>
                  <p:nvSpPr>
                    <p:cNvPr id="9430" name="任意多边形: 形状 9429"/>
                    <p:cNvSpPr/>
                    <p:nvPr/>
                  </p:nvSpPr>
                  <p:spPr>
                    <a:xfrm rot="-4181364">
                      <a:off x="7456425" y="3520040"/>
                      <a:ext cx="16573" cy="30098"/>
                    </a:xfrm>
                    <a:custGeom>
                      <a:avLst/>
                      <a:gdLst>
                        <a:gd name="connsiteX0" fmla="*/ 0 w 16573"/>
                        <a:gd name="connsiteY0" fmla="*/ 0 h 30098"/>
                        <a:gd name="connsiteX1" fmla="*/ 16573 w 16573"/>
                        <a:gd name="connsiteY1" fmla="*/ 0 h 30098"/>
                        <a:gd name="connsiteX2" fmla="*/ 16573 w 16573"/>
                        <a:gd name="connsiteY2" fmla="*/ 30098 h 30098"/>
                        <a:gd name="connsiteX3" fmla="*/ 0 w 16573"/>
                        <a:gd name="connsiteY3" fmla="*/ 30098 h 3009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16573" h="30098">
                          <a:moveTo>
                            <a:pt x="0" y="0"/>
                          </a:moveTo>
                          <a:lnTo>
                            <a:pt x="16573" y="0"/>
                          </a:lnTo>
                          <a:lnTo>
                            <a:pt x="16573" y="30098"/>
                          </a:lnTo>
                          <a:lnTo>
                            <a:pt x="0" y="30098"/>
                          </a:lnTo>
                          <a:close/>
                        </a:path>
                      </a:pathLst>
                    </a:custGeom>
                    <a:solidFill>
                      <a:srgbClr val="292929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p>
                      <a:endParaRPr lang="zh-CN" altLang="en-US"/>
                    </a:p>
                  </p:txBody>
                </p:sp>
                <p:sp>
                  <p:nvSpPr>
                    <p:cNvPr id="9431" name="任意多边形: 形状 9430"/>
                    <p:cNvSpPr/>
                    <p:nvPr/>
                  </p:nvSpPr>
                  <p:spPr>
                    <a:xfrm rot="-4181364">
                      <a:off x="7408518" y="3511453"/>
                      <a:ext cx="16573" cy="11810"/>
                    </a:xfrm>
                    <a:custGeom>
                      <a:avLst/>
                      <a:gdLst>
                        <a:gd name="connsiteX0" fmla="*/ 0 w 16573"/>
                        <a:gd name="connsiteY0" fmla="*/ 0 h 11810"/>
                        <a:gd name="connsiteX1" fmla="*/ 16573 w 16573"/>
                        <a:gd name="connsiteY1" fmla="*/ 0 h 11810"/>
                        <a:gd name="connsiteX2" fmla="*/ 16573 w 16573"/>
                        <a:gd name="connsiteY2" fmla="*/ 11811 h 11810"/>
                        <a:gd name="connsiteX3" fmla="*/ 0 w 16573"/>
                        <a:gd name="connsiteY3" fmla="*/ 11811 h 1181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16573" h="11810">
                          <a:moveTo>
                            <a:pt x="0" y="0"/>
                          </a:moveTo>
                          <a:lnTo>
                            <a:pt x="16573" y="0"/>
                          </a:lnTo>
                          <a:lnTo>
                            <a:pt x="16573" y="11811"/>
                          </a:lnTo>
                          <a:lnTo>
                            <a:pt x="0" y="11811"/>
                          </a:lnTo>
                          <a:close/>
                        </a:path>
                      </a:pathLst>
                    </a:custGeom>
                    <a:solidFill>
                      <a:srgbClr val="292929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p>
                      <a:endParaRPr lang="zh-CN" altLang="en-US"/>
                    </a:p>
                  </p:txBody>
                </p:sp>
              </p:grpSp>
              <p:grpSp>
                <p:nvGrpSpPr>
                  <p:cNvPr id="9432" name="图形 9383"/>
                  <p:cNvGrpSpPr/>
                  <p:nvPr/>
                </p:nvGrpSpPr>
                <p:grpSpPr>
                  <a:xfrm>
                    <a:off x="7414556" y="3635453"/>
                    <a:ext cx="110608" cy="62772"/>
                    <a:chOff x="7414556" y="3635453"/>
                    <a:chExt cx="110608" cy="62772"/>
                  </a:xfrm>
                  <a:solidFill>
                    <a:srgbClr val="292929"/>
                  </a:solidFill>
                </p:grpSpPr>
                <p:sp>
                  <p:nvSpPr>
                    <p:cNvPr id="9433" name="任意多边形: 形状 9432"/>
                    <p:cNvSpPr/>
                    <p:nvPr/>
                  </p:nvSpPr>
                  <p:spPr>
                    <a:xfrm rot="-1481346">
                      <a:off x="7510432" y="3637162"/>
                      <a:ext cx="11811" cy="16573"/>
                    </a:xfrm>
                    <a:custGeom>
                      <a:avLst/>
                      <a:gdLst>
                        <a:gd name="connsiteX0" fmla="*/ 0 w 11811"/>
                        <a:gd name="connsiteY0" fmla="*/ 0 h 16573"/>
                        <a:gd name="connsiteX1" fmla="*/ 11811 w 11811"/>
                        <a:gd name="connsiteY1" fmla="*/ 0 h 16573"/>
                        <a:gd name="connsiteX2" fmla="*/ 11811 w 11811"/>
                        <a:gd name="connsiteY2" fmla="*/ 16574 h 16573"/>
                        <a:gd name="connsiteX3" fmla="*/ 0 w 11811"/>
                        <a:gd name="connsiteY3" fmla="*/ 16574 h 1657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11811" h="16573">
                          <a:moveTo>
                            <a:pt x="0" y="0"/>
                          </a:moveTo>
                          <a:lnTo>
                            <a:pt x="11811" y="0"/>
                          </a:lnTo>
                          <a:lnTo>
                            <a:pt x="11811" y="16574"/>
                          </a:lnTo>
                          <a:lnTo>
                            <a:pt x="0" y="16574"/>
                          </a:lnTo>
                          <a:close/>
                        </a:path>
                      </a:pathLst>
                    </a:custGeom>
                    <a:solidFill>
                      <a:srgbClr val="292929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p>
                      <a:endParaRPr lang="zh-CN" altLang="en-US"/>
                    </a:p>
                  </p:txBody>
                </p:sp>
                <p:sp>
                  <p:nvSpPr>
                    <p:cNvPr id="9434" name="任意多边形: 形状 9433"/>
                    <p:cNvSpPr/>
                    <p:nvPr/>
                  </p:nvSpPr>
                  <p:spPr>
                    <a:xfrm rot="-1482115">
                      <a:off x="7454864" y="3658633"/>
                      <a:ext cx="30099" cy="16573"/>
                    </a:xfrm>
                    <a:custGeom>
                      <a:avLst/>
                      <a:gdLst>
                        <a:gd name="connsiteX0" fmla="*/ 0 w 30099"/>
                        <a:gd name="connsiteY0" fmla="*/ 0 h 16573"/>
                        <a:gd name="connsiteX1" fmla="*/ 30099 w 30099"/>
                        <a:gd name="connsiteY1" fmla="*/ 0 h 16573"/>
                        <a:gd name="connsiteX2" fmla="*/ 30099 w 30099"/>
                        <a:gd name="connsiteY2" fmla="*/ 16574 h 16573"/>
                        <a:gd name="connsiteX3" fmla="*/ 0 w 30099"/>
                        <a:gd name="connsiteY3" fmla="*/ 16574 h 1657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30099" h="16573">
                          <a:moveTo>
                            <a:pt x="0" y="0"/>
                          </a:moveTo>
                          <a:lnTo>
                            <a:pt x="30099" y="0"/>
                          </a:lnTo>
                          <a:lnTo>
                            <a:pt x="30099" y="16574"/>
                          </a:lnTo>
                          <a:lnTo>
                            <a:pt x="0" y="16574"/>
                          </a:lnTo>
                          <a:close/>
                        </a:path>
                      </a:pathLst>
                    </a:custGeom>
                    <a:solidFill>
                      <a:srgbClr val="292929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p>
                      <a:endParaRPr lang="zh-CN" altLang="en-US"/>
                    </a:p>
                  </p:txBody>
                </p:sp>
                <p:sp>
                  <p:nvSpPr>
                    <p:cNvPr id="9435" name="任意多边形: 形状 9434"/>
                    <p:cNvSpPr/>
                    <p:nvPr/>
                  </p:nvSpPr>
                  <p:spPr>
                    <a:xfrm rot="-1481034">
                      <a:off x="7417477" y="3679943"/>
                      <a:ext cx="11810" cy="16573"/>
                    </a:xfrm>
                    <a:custGeom>
                      <a:avLst/>
                      <a:gdLst>
                        <a:gd name="connsiteX0" fmla="*/ 0 w 11810"/>
                        <a:gd name="connsiteY0" fmla="*/ 0 h 16573"/>
                        <a:gd name="connsiteX1" fmla="*/ 11811 w 11810"/>
                        <a:gd name="connsiteY1" fmla="*/ 0 h 16573"/>
                        <a:gd name="connsiteX2" fmla="*/ 11811 w 11810"/>
                        <a:gd name="connsiteY2" fmla="*/ 16573 h 16573"/>
                        <a:gd name="connsiteX3" fmla="*/ 0 w 11810"/>
                        <a:gd name="connsiteY3" fmla="*/ 16573 h 1657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11810" h="16573">
                          <a:moveTo>
                            <a:pt x="0" y="0"/>
                          </a:moveTo>
                          <a:lnTo>
                            <a:pt x="11811" y="0"/>
                          </a:lnTo>
                          <a:lnTo>
                            <a:pt x="11811" y="16573"/>
                          </a:lnTo>
                          <a:lnTo>
                            <a:pt x="0" y="16573"/>
                          </a:lnTo>
                          <a:close/>
                        </a:path>
                      </a:pathLst>
                    </a:custGeom>
                    <a:solidFill>
                      <a:srgbClr val="292929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p>
                      <a:endParaRPr lang="zh-CN" altLang="en-US"/>
                    </a:p>
                  </p:txBody>
                </p:sp>
              </p:grpSp>
              <p:grpSp>
                <p:nvGrpSpPr>
                  <p:cNvPr id="9436" name="图形 9383"/>
                  <p:cNvGrpSpPr/>
                  <p:nvPr/>
                </p:nvGrpSpPr>
                <p:grpSpPr>
                  <a:xfrm>
                    <a:off x="7523190" y="3383081"/>
                    <a:ext cx="62762" cy="110497"/>
                    <a:chOff x="7523190" y="3383081"/>
                    <a:chExt cx="62762" cy="110497"/>
                  </a:xfrm>
                  <a:solidFill>
                    <a:srgbClr val="292929"/>
                  </a:solidFill>
                </p:grpSpPr>
                <p:sp>
                  <p:nvSpPr>
                    <p:cNvPr id="9437" name="任意多边形: 形状 9436"/>
                    <p:cNvSpPr/>
                    <p:nvPr/>
                  </p:nvSpPr>
                  <p:spPr>
                    <a:xfrm rot="-1481346">
                      <a:off x="7567669" y="3478846"/>
                      <a:ext cx="16573" cy="11811"/>
                    </a:xfrm>
                    <a:custGeom>
                      <a:avLst/>
                      <a:gdLst>
                        <a:gd name="connsiteX0" fmla="*/ 0 w 16573"/>
                        <a:gd name="connsiteY0" fmla="*/ 0 h 11811"/>
                        <a:gd name="connsiteX1" fmla="*/ 16574 w 16573"/>
                        <a:gd name="connsiteY1" fmla="*/ 0 h 11811"/>
                        <a:gd name="connsiteX2" fmla="*/ 16574 w 16573"/>
                        <a:gd name="connsiteY2" fmla="*/ 11811 h 11811"/>
                        <a:gd name="connsiteX3" fmla="*/ 0 w 16573"/>
                        <a:gd name="connsiteY3" fmla="*/ 11811 h 1181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16573" h="11811">
                          <a:moveTo>
                            <a:pt x="0" y="0"/>
                          </a:moveTo>
                          <a:lnTo>
                            <a:pt x="16574" y="0"/>
                          </a:lnTo>
                          <a:lnTo>
                            <a:pt x="16574" y="11811"/>
                          </a:lnTo>
                          <a:lnTo>
                            <a:pt x="0" y="11811"/>
                          </a:lnTo>
                          <a:close/>
                        </a:path>
                      </a:pathLst>
                    </a:custGeom>
                    <a:solidFill>
                      <a:srgbClr val="292929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p>
                      <a:endParaRPr lang="zh-CN" altLang="en-US"/>
                    </a:p>
                  </p:txBody>
                </p:sp>
                <p:sp>
                  <p:nvSpPr>
                    <p:cNvPr id="9438" name="任意多边形: 形状 9437"/>
                    <p:cNvSpPr/>
                    <p:nvPr/>
                  </p:nvSpPr>
                  <p:spPr>
                    <a:xfrm rot="-1481346">
                      <a:off x="7546348" y="3423332"/>
                      <a:ext cx="16573" cy="30099"/>
                    </a:xfrm>
                    <a:custGeom>
                      <a:avLst/>
                      <a:gdLst>
                        <a:gd name="connsiteX0" fmla="*/ 0 w 16573"/>
                        <a:gd name="connsiteY0" fmla="*/ 0 h 30099"/>
                        <a:gd name="connsiteX1" fmla="*/ 16574 w 16573"/>
                        <a:gd name="connsiteY1" fmla="*/ 0 h 30099"/>
                        <a:gd name="connsiteX2" fmla="*/ 16574 w 16573"/>
                        <a:gd name="connsiteY2" fmla="*/ 30099 h 30099"/>
                        <a:gd name="connsiteX3" fmla="*/ 0 w 16573"/>
                        <a:gd name="connsiteY3" fmla="*/ 30099 h 3009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16573" h="30099">
                          <a:moveTo>
                            <a:pt x="0" y="0"/>
                          </a:moveTo>
                          <a:lnTo>
                            <a:pt x="16574" y="0"/>
                          </a:lnTo>
                          <a:lnTo>
                            <a:pt x="16574" y="30099"/>
                          </a:lnTo>
                          <a:lnTo>
                            <a:pt x="0" y="30099"/>
                          </a:lnTo>
                          <a:close/>
                        </a:path>
                      </a:pathLst>
                    </a:custGeom>
                    <a:solidFill>
                      <a:srgbClr val="292929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p>
                      <a:endParaRPr lang="zh-CN" altLang="en-US"/>
                    </a:p>
                  </p:txBody>
                </p:sp>
                <p:sp>
                  <p:nvSpPr>
                    <p:cNvPr id="9439" name="任意多边形: 形状 9438"/>
                    <p:cNvSpPr/>
                    <p:nvPr/>
                  </p:nvSpPr>
                  <p:spPr>
                    <a:xfrm rot="-1481346">
                      <a:off x="7524899" y="3386002"/>
                      <a:ext cx="16573" cy="11811"/>
                    </a:xfrm>
                    <a:custGeom>
                      <a:avLst/>
                      <a:gdLst>
                        <a:gd name="connsiteX0" fmla="*/ 0 w 16573"/>
                        <a:gd name="connsiteY0" fmla="*/ 0 h 11811"/>
                        <a:gd name="connsiteX1" fmla="*/ 16574 w 16573"/>
                        <a:gd name="connsiteY1" fmla="*/ 0 h 11811"/>
                        <a:gd name="connsiteX2" fmla="*/ 16574 w 16573"/>
                        <a:gd name="connsiteY2" fmla="*/ 11811 h 11811"/>
                        <a:gd name="connsiteX3" fmla="*/ 0 w 16573"/>
                        <a:gd name="connsiteY3" fmla="*/ 11811 h 1181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16573" h="11811">
                          <a:moveTo>
                            <a:pt x="0" y="0"/>
                          </a:moveTo>
                          <a:lnTo>
                            <a:pt x="16574" y="0"/>
                          </a:lnTo>
                          <a:lnTo>
                            <a:pt x="16574" y="11811"/>
                          </a:lnTo>
                          <a:lnTo>
                            <a:pt x="0" y="11811"/>
                          </a:lnTo>
                          <a:close/>
                        </a:path>
                      </a:pathLst>
                    </a:custGeom>
                    <a:solidFill>
                      <a:srgbClr val="292929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p>
                      <a:endParaRPr lang="zh-CN" altLang="en-US"/>
                    </a:p>
                  </p:txBody>
                </p:sp>
              </p:grpSp>
            </p:grpSp>
          </p:grpSp>
          <p:sp>
            <p:nvSpPr>
              <p:cNvPr id="9440" name="图形 9383"/>
              <p:cNvSpPr/>
              <p:nvPr/>
            </p:nvSpPr>
            <p:spPr>
              <a:xfrm>
                <a:off x="6802" y="3737"/>
                <a:ext cx="2681" cy="982"/>
              </a:xfrm>
              <a:custGeom>
                <a:avLst/>
                <a:gdLst>
                  <a:gd name="connsiteX0" fmla="*/ 1702499 w 1702498"/>
                  <a:gd name="connsiteY0" fmla="*/ 0 h 623601"/>
                  <a:gd name="connsiteX1" fmla="*/ 111538 w 1702498"/>
                  <a:gd name="connsiteY1" fmla="*/ 0 h 623601"/>
                  <a:gd name="connsiteX2" fmla="*/ 0 w 1702498"/>
                  <a:gd name="connsiteY2" fmla="*/ 111538 h 623601"/>
                  <a:gd name="connsiteX3" fmla="*/ 0 w 1702498"/>
                  <a:gd name="connsiteY3" fmla="*/ 623602 h 6236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02498" h="623601">
                    <a:moveTo>
                      <a:pt x="1702499" y="0"/>
                    </a:moveTo>
                    <a:lnTo>
                      <a:pt x="111538" y="0"/>
                    </a:lnTo>
                    <a:cubicBezTo>
                      <a:pt x="49911" y="0"/>
                      <a:pt x="0" y="49911"/>
                      <a:pt x="0" y="111538"/>
                    </a:cubicBezTo>
                    <a:lnTo>
                      <a:pt x="0" y="623602"/>
                    </a:lnTo>
                  </a:path>
                </a:pathLst>
              </a:custGeom>
              <a:noFill/>
              <a:ln w="28575" cap="rnd">
                <a:solidFill>
                  <a:srgbClr val="000000"/>
                </a:solidFill>
                <a:prstDash val="solid"/>
                <a:round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9441" name="图形 9383"/>
              <p:cNvSpPr/>
              <p:nvPr/>
            </p:nvSpPr>
            <p:spPr>
              <a:xfrm>
                <a:off x="9731" y="3737"/>
                <a:ext cx="285" cy="15"/>
              </a:xfrm>
              <a:custGeom>
                <a:avLst/>
                <a:gdLst>
                  <a:gd name="connsiteX0" fmla="*/ 181261 w 181260"/>
                  <a:gd name="connsiteY0" fmla="*/ 0 h 9525"/>
                  <a:gd name="connsiteX1" fmla="*/ 0 w 181260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81260" h="9525">
                    <a:moveTo>
                      <a:pt x="181261" y="0"/>
                    </a:moveTo>
                    <a:lnTo>
                      <a:pt x="0" y="0"/>
                    </a:lnTo>
                  </a:path>
                </a:pathLst>
              </a:custGeom>
              <a:ln w="28575" cap="rnd">
                <a:solidFill>
                  <a:srgbClr val="000000"/>
                </a:solidFill>
                <a:prstDash val="solid"/>
                <a:round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9442" name="图形 9383"/>
              <p:cNvSpPr/>
              <p:nvPr/>
            </p:nvSpPr>
            <p:spPr>
              <a:xfrm>
                <a:off x="6350" y="3737"/>
                <a:ext cx="6756" cy="3877"/>
              </a:xfrm>
              <a:custGeom>
                <a:avLst/>
                <a:gdLst>
                  <a:gd name="connsiteX0" fmla="*/ 286656 w 4290013"/>
                  <a:gd name="connsiteY0" fmla="*/ 1026795 h 2462200"/>
                  <a:gd name="connsiteX1" fmla="*/ 286656 w 4290013"/>
                  <a:gd name="connsiteY1" fmla="*/ 2042160 h 2462200"/>
                  <a:gd name="connsiteX2" fmla="*/ 268940 w 4290013"/>
                  <a:gd name="connsiteY2" fmla="*/ 2086737 h 2462200"/>
                  <a:gd name="connsiteX3" fmla="*/ 17956 w 4290013"/>
                  <a:gd name="connsiteY3" fmla="*/ 2352675 h 2462200"/>
                  <a:gd name="connsiteX4" fmla="*/ 75677 w 4290013"/>
                  <a:gd name="connsiteY4" fmla="*/ 2461260 h 2462200"/>
                  <a:gd name="connsiteX5" fmla="*/ 1005603 w 4290013"/>
                  <a:gd name="connsiteY5" fmla="*/ 2309050 h 2462200"/>
                  <a:gd name="connsiteX6" fmla="*/ 1016081 w 4290013"/>
                  <a:gd name="connsiteY6" fmla="*/ 2308193 h 2462200"/>
                  <a:gd name="connsiteX7" fmla="*/ 4113611 w 4290013"/>
                  <a:gd name="connsiteY7" fmla="*/ 2308193 h 2462200"/>
                  <a:gd name="connsiteX8" fmla="*/ 4290014 w 4290013"/>
                  <a:gd name="connsiteY8" fmla="*/ 2131790 h 2462200"/>
                  <a:gd name="connsiteX9" fmla="*/ 4290014 w 4290013"/>
                  <a:gd name="connsiteY9" fmla="*/ 176403 h 2462200"/>
                  <a:gd name="connsiteX10" fmla="*/ 4113611 w 4290013"/>
                  <a:gd name="connsiteY10" fmla="*/ 0 h 2462200"/>
                  <a:gd name="connsiteX11" fmla="*/ 2391967 w 4290013"/>
                  <a:gd name="connsiteY11" fmla="*/ 0 h 2462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290013" h="2462200">
                    <a:moveTo>
                      <a:pt x="286656" y="1026795"/>
                    </a:moveTo>
                    <a:lnTo>
                      <a:pt x="286656" y="2042160"/>
                    </a:lnTo>
                    <a:cubicBezTo>
                      <a:pt x="286656" y="2058734"/>
                      <a:pt x="280275" y="2074640"/>
                      <a:pt x="268940" y="2086737"/>
                    </a:cubicBezTo>
                    <a:lnTo>
                      <a:pt x="17956" y="2352675"/>
                    </a:lnTo>
                    <a:cubicBezTo>
                      <a:pt x="-24716" y="2397824"/>
                      <a:pt x="14336" y="2471357"/>
                      <a:pt x="75677" y="2461260"/>
                    </a:cubicBezTo>
                    <a:lnTo>
                      <a:pt x="1005603" y="2309050"/>
                    </a:lnTo>
                    <a:cubicBezTo>
                      <a:pt x="1009032" y="2308479"/>
                      <a:pt x="1012556" y="2308193"/>
                      <a:pt x="1016081" y="2308193"/>
                    </a:cubicBezTo>
                    <a:lnTo>
                      <a:pt x="4113611" y="2308193"/>
                    </a:lnTo>
                    <a:cubicBezTo>
                      <a:pt x="4211052" y="2308193"/>
                      <a:pt x="4290014" y="2229231"/>
                      <a:pt x="4290014" y="2131790"/>
                    </a:cubicBezTo>
                    <a:lnTo>
                      <a:pt x="4290014" y="176403"/>
                    </a:lnTo>
                    <a:cubicBezTo>
                      <a:pt x="4290014" y="78962"/>
                      <a:pt x="4211052" y="0"/>
                      <a:pt x="4113611" y="0"/>
                    </a:cubicBezTo>
                    <a:lnTo>
                      <a:pt x="2391967" y="0"/>
                    </a:lnTo>
                  </a:path>
                </a:pathLst>
              </a:custGeom>
              <a:noFill/>
              <a:ln w="28575" cap="rnd">
                <a:solidFill>
                  <a:srgbClr val="000000"/>
                </a:solidFill>
                <a:prstDash val="solid"/>
                <a:round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9443" name="图形 9383"/>
              <p:cNvSpPr/>
              <p:nvPr/>
            </p:nvSpPr>
            <p:spPr>
              <a:xfrm>
                <a:off x="6067" y="3165"/>
                <a:ext cx="15" cy="15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9525"/>
                </a:pathLst>
              </a:custGeom>
              <a:noFill/>
              <a:ln w="28575" cap="rnd">
                <a:solidFill>
                  <a:srgbClr val="000000"/>
                </a:solidFill>
                <a:prstDash val="solid"/>
                <a:round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9444" name="图形 9383"/>
              <p:cNvSpPr/>
              <p:nvPr/>
            </p:nvSpPr>
            <p:spPr>
              <a:xfrm>
                <a:off x="6067" y="3165"/>
                <a:ext cx="15" cy="15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9525"/>
                </a:pathLst>
              </a:custGeom>
              <a:noFill/>
              <a:ln w="28575" cap="rnd">
                <a:solidFill>
                  <a:srgbClr val="000000"/>
                </a:solidFill>
                <a:prstDash val="solid"/>
                <a:round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9445" name="图形 9383"/>
              <p:cNvSpPr/>
              <p:nvPr/>
            </p:nvSpPr>
            <p:spPr>
              <a:xfrm>
                <a:off x="6802" y="4821"/>
                <a:ext cx="15" cy="211"/>
              </a:xfrm>
              <a:custGeom>
                <a:avLst/>
                <a:gdLst>
                  <a:gd name="connsiteX0" fmla="*/ 0 w 9525"/>
                  <a:gd name="connsiteY0" fmla="*/ 0 h 133826"/>
                  <a:gd name="connsiteX1" fmla="*/ 0 w 9525"/>
                  <a:gd name="connsiteY1" fmla="*/ 133826 h 133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133826">
                    <a:moveTo>
                      <a:pt x="0" y="0"/>
                    </a:moveTo>
                    <a:lnTo>
                      <a:pt x="0" y="133826"/>
                    </a:lnTo>
                  </a:path>
                </a:pathLst>
              </a:custGeom>
              <a:ln w="28575" cap="rnd">
                <a:solidFill>
                  <a:srgbClr val="000000"/>
                </a:solidFill>
                <a:prstDash val="solid"/>
                <a:round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9446" name="图形 9383"/>
              <p:cNvSpPr/>
              <p:nvPr/>
            </p:nvSpPr>
            <p:spPr>
              <a:xfrm>
                <a:off x="6067" y="3165"/>
                <a:ext cx="15" cy="15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9525"/>
                </a:pathLst>
              </a:custGeom>
              <a:noFill/>
              <a:ln w="28575" cap="rnd">
                <a:solidFill>
                  <a:srgbClr val="000000"/>
                </a:solidFill>
                <a:prstDash val="solid"/>
                <a:round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9447" name="图形 9383"/>
              <p:cNvSpPr/>
              <p:nvPr/>
            </p:nvSpPr>
            <p:spPr>
              <a:xfrm>
                <a:off x="6067" y="3165"/>
                <a:ext cx="15" cy="15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9525"/>
                </a:pathLst>
              </a:custGeom>
              <a:noFill/>
              <a:ln w="28575" cap="rnd">
                <a:solidFill>
                  <a:srgbClr val="000000"/>
                </a:solidFill>
                <a:prstDash val="solid"/>
                <a:round/>
              </a:ln>
            </p:spPr>
            <p:txBody>
              <a:bodyPr rtlCol="0" anchor="ctr"/>
              <a:p>
                <a:endParaRPr lang="zh-CN" altLang="en-US"/>
              </a:p>
            </p:txBody>
          </p:sp>
          <p:grpSp>
            <p:nvGrpSpPr>
              <p:cNvPr id="9448" name="图形 9383"/>
              <p:cNvGrpSpPr/>
              <p:nvPr/>
            </p:nvGrpSpPr>
            <p:grpSpPr>
              <a:xfrm>
                <a:off x="6205" y="3180"/>
                <a:ext cx="1504" cy="1478"/>
                <a:chOff x="3939996" y="2019273"/>
                <a:chExt cx="954831" cy="938552"/>
              </a:xfrm>
            </p:grpSpPr>
            <p:sp>
              <p:nvSpPr>
                <p:cNvPr id="9449" name="任意多边形: 形状 9448"/>
                <p:cNvSpPr/>
                <p:nvPr/>
              </p:nvSpPr>
              <p:spPr>
                <a:xfrm>
                  <a:off x="4023279" y="2019273"/>
                  <a:ext cx="871549" cy="938552"/>
                </a:xfrm>
                <a:custGeom>
                  <a:avLst/>
                  <a:gdLst>
                    <a:gd name="connsiteX0" fmla="*/ 865998 w 871549"/>
                    <a:gd name="connsiteY0" fmla="*/ 650203 h 938552"/>
                    <a:gd name="connsiteX1" fmla="*/ 506619 w 871549"/>
                    <a:gd name="connsiteY1" fmla="*/ 876327 h 938552"/>
                    <a:gd name="connsiteX2" fmla="*/ 490713 w 871549"/>
                    <a:gd name="connsiteY2" fmla="*/ 873184 h 938552"/>
                    <a:gd name="connsiteX3" fmla="*/ 488046 w 871549"/>
                    <a:gd name="connsiteY3" fmla="*/ 869469 h 938552"/>
                    <a:gd name="connsiteX4" fmla="*/ 467376 w 871549"/>
                    <a:gd name="connsiteY4" fmla="*/ 880708 h 938552"/>
                    <a:gd name="connsiteX5" fmla="*/ 470139 w 871549"/>
                    <a:gd name="connsiteY5" fmla="*/ 887852 h 938552"/>
                    <a:gd name="connsiteX6" fmla="*/ 465376 w 871549"/>
                    <a:gd name="connsiteY6" fmla="*/ 902235 h 938552"/>
                    <a:gd name="connsiteX7" fmla="*/ 410607 w 871549"/>
                    <a:gd name="connsiteY7" fmla="*/ 936715 h 938552"/>
                    <a:gd name="connsiteX8" fmla="*/ 394320 w 871549"/>
                    <a:gd name="connsiteY8" fmla="*/ 933001 h 938552"/>
                    <a:gd name="connsiteX9" fmla="*/ 304023 w 871549"/>
                    <a:gd name="connsiteY9" fmla="*/ 909188 h 938552"/>
                    <a:gd name="connsiteX10" fmla="*/ 1794 w 871549"/>
                    <a:gd name="connsiteY10" fmla="*/ 304732 h 938552"/>
                    <a:gd name="connsiteX11" fmla="*/ 5509 w 871549"/>
                    <a:gd name="connsiteY11" fmla="*/ 288349 h 938552"/>
                    <a:gd name="connsiteX12" fmla="*/ 57420 w 871549"/>
                    <a:gd name="connsiteY12" fmla="*/ 255678 h 938552"/>
                    <a:gd name="connsiteX13" fmla="*/ 71898 w 871549"/>
                    <a:gd name="connsiteY13" fmla="*/ 257202 h 938552"/>
                    <a:gd name="connsiteX14" fmla="*/ 72565 w 871549"/>
                    <a:gd name="connsiteY14" fmla="*/ 257869 h 938552"/>
                    <a:gd name="connsiteX15" fmla="*/ 91901 w 871549"/>
                    <a:gd name="connsiteY15" fmla="*/ 245200 h 938552"/>
                    <a:gd name="connsiteX16" fmla="*/ 96759 w 871549"/>
                    <a:gd name="connsiteY16" fmla="*/ 231008 h 938552"/>
                    <a:gd name="connsiteX17" fmla="*/ 460804 w 871549"/>
                    <a:gd name="connsiteY17" fmla="*/ 1837 h 938552"/>
                    <a:gd name="connsiteX18" fmla="*/ 477092 w 871549"/>
                    <a:gd name="connsiteY18" fmla="*/ 5551 h 938552"/>
                    <a:gd name="connsiteX19" fmla="*/ 869712 w 871549"/>
                    <a:gd name="connsiteY19" fmla="*/ 633725 h 938552"/>
                    <a:gd name="connsiteX20" fmla="*/ 865998 w 871549"/>
                    <a:gd name="connsiteY20" fmla="*/ 650203 h 9385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871549" h="938552">
                      <a:moveTo>
                        <a:pt x="865998" y="650203"/>
                      </a:moveTo>
                      <a:lnTo>
                        <a:pt x="506619" y="876327"/>
                      </a:lnTo>
                      <a:cubicBezTo>
                        <a:pt x="501381" y="879661"/>
                        <a:pt x="494427" y="878327"/>
                        <a:pt x="490713" y="873184"/>
                      </a:cubicBezTo>
                      <a:lnTo>
                        <a:pt x="488046" y="869469"/>
                      </a:lnTo>
                      <a:cubicBezTo>
                        <a:pt x="479949" y="858229"/>
                        <a:pt x="462423" y="867754"/>
                        <a:pt x="467376" y="880708"/>
                      </a:cubicBezTo>
                      <a:lnTo>
                        <a:pt x="470139" y="887852"/>
                      </a:lnTo>
                      <a:cubicBezTo>
                        <a:pt x="472234" y="893186"/>
                        <a:pt x="470234" y="899187"/>
                        <a:pt x="465376" y="902235"/>
                      </a:cubicBezTo>
                      <a:lnTo>
                        <a:pt x="410607" y="936715"/>
                      </a:lnTo>
                      <a:cubicBezTo>
                        <a:pt x="405083" y="940240"/>
                        <a:pt x="397749" y="938525"/>
                        <a:pt x="394320" y="933001"/>
                      </a:cubicBezTo>
                      <a:lnTo>
                        <a:pt x="304023" y="909188"/>
                      </a:lnTo>
                      <a:lnTo>
                        <a:pt x="1794" y="304732"/>
                      </a:lnTo>
                      <a:cubicBezTo>
                        <a:pt x="-1635" y="299207"/>
                        <a:pt x="-15" y="291873"/>
                        <a:pt x="5509" y="288349"/>
                      </a:cubicBezTo>
                      <a:lnTo>
                        <a:pt x="57420" y="255678"/>
                      </a:lnTo>
                      <a:cubicBezTo>
                        <a:pt x="61992" y="252820"/>
                        <a:pt x="67993" y="253392"/>
                        <a:pt x="71898" y="257202"/>
                      </a:cubicBezTo>
                      <a:lnTo>
                        <a:pt x="72565" y="257869"/>
                      </a:lnTo>
                      <a:cubicBezTo>
                        <a:pt x="81614" y="266632"/>
                        <a:pt x="96282" y="257011"/>
                        <a:pt x="91901" y="245200"/>
                      </a:cubicBezTo>
                      <a:cubicBezTo>
                        <a:pt x="89996" y="239962"/>
                        <a:pt x="91996" y="233961"/>
                        <a:pt x="96759" y="231008"/>
                      </a:cubicBezTo>
                      <a:lnTo>
                        <a:pt x="460804" y="1837"/>
                      </a:lnTo>
                      <a:cubicBezTo>
                        <a:pt x="466329" y="-1688"/>
                        <a:pt x="473663" y="27"/>
                        <a:pt x="477092" y="5551"/>
                      </a:cubicBezTo>
                      <a:lnTo>
                        <a:pt x="869712" y="633725"/>
                      </a:lnTo>
                      <a:cubicBezTo>
                        <a:pt x="873237" y="639345"/>
                        <a:pt x="871522" y="646679"/>
                        <a:pt x="865998" y="650203"/>
                      </a:cubicBezTo>
                      <a:close/>
                    </a:path>
                  </a:pathLst>
                </a:custGeom>
                <a:solidFill>
                  <a:srgbClr val="FF8045"/>
                </a:solidFill>
                <a:ln w="19050" cap="flat">
                  <a:solidFill>
                    <a:srgbClr val="000000"/>
                  </a:solidFill>
                  <a:prstDash val="solid"/>
                  <a:miter/>
                </a:ln>
              </p:spPr>
              <p:txBody>
                <a:bodyPr rtlCol="0" anchor="ctr"/>
                <a:p>
                  <a:endParaRPr lang="zh-CN" altLang="en-US"/>
                </a:p>
              </p:txBody>
            </p:sp>
            <p:sp>
              <p:nvSpPr>
                <p:cNvPr id="9450" name="任意多边形: 形状 9449"/>
                <p:cNvSpPr/>
                <p:nvPr/>
              </p:nvSpPr>
              <p:spPr>
                <a:xfrm>
                  <a:off x="4052220" y="2045017"/>
                  <a:ext cx="789050" cy="877633"/>
                </a:xfrm>
                <a:custGeom>
                  <a:avLst/>
                  <a:gdLst>
                    <a:gd name="connsiteX0" fmla="*/ 343281 w 789050"/>
                    <a:gd name="connsiteY0" fmla="*/ 14859 h 877633"/>
                    <a:gd name="connsiteX1" fmla="*/ 377571 w 789050"/>
                    <a:gd name="connsiteY1" fmla="*/ 0 h 877633"/>
                    <a:gd name="connsiteX2" fmla="*/ 433007 w 789050"/>
                    <a:gd name="connsiteY2" fmla="*/ 27622 h 877633"/>
                    <a:gd name="connsiteX3" fmla="*/ 789051 w 789050"/>
                    <a:gd name="connsiteY3" fmla="*/ 613886 h 877633"/>
                    <a:gd name="connsiteX4" fmla="*/ 376238 w 789050"/>
                    <a:gd name="connsiteY4" fmla="*/ 877633 h 877633"/>
                    <a:gd name="connsiteX5" fmla="*/ 314039 w 789050"/>
                    <a:gd name="connsiteY5" fmla="*/ 852964 h 877633"/>
                    <a:gd name="connsiteX6" fmla="*/ 0 w 789050"/>
                    <a:gd name="connsiteY6" fmla="*/ 313849 h 8776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789050" h="877633">
                      <a:moveTo>
                        <a:pt x="343281" y="14859"/>
                      </a:moveTo>
                      <a:lnTo>
                        <a:pt x="377571" y="0"/>
                      </a:lnTo>
                      <a:lnTo>
                        <a:pt x="433007" y="27622"/>
                      </a:lnTo>
                      <a:lnTo>
                        <a:pt x="789051" y="613886"/>
                      </a:lnTo>
                      <a:lnTo>
                        <a:pt x="376238" y="877633"/>
                      </a:lnTo>
                      <a:lnTo>
                        <a:pt x="314039" y="852964"/>
                      </a:lnTo>
                      <a:lnTo>
                        <a:pt x="0" y="313849"/>
                      </a:lnTo>
                      <a:close/>
                    </a:path>
                  </a:pathLst>
                </a:custGeom>
                <a:solidFill>
                  <a:srgbClr val="FFFFFD"/>
                </a:solidFill>
                <a:ln w="19050" cap="rnd">
                  <a:solidFill>
                    <a:srgbClr val="000000"/>
                  </a:solidFill>
                  <a:prstDash val="solid"/>
                  <a:round/>
                </a:ln>
              </p:spPr>
              <p:txBody>
                <a:bodyPr rtlCol="0" anchor="ctr"/>
                <a:p>
                  <a:endParaRPr lang="zh-CN" altLang="en-US"/>
                </a:p>
              </p:txBody>
            </p:sp>
            <p:sp>
              <p:nvSpPr>
                <p:cNvPr id="9451" name="任意多边形: 形状 9450"/>
                <p:cNvSpPr/>
                <p:nvPr/>
              </p:nvSpPr>
              <p:spPr>
                <a:xfrm>
                  <a:off x="3939996" y="2020709"/>
                  <a:ext cx="843662" cy="908341"/>
                </a:xfrm>
                <a:custGeom>
                  <a:avLst/>
                  <a:gdLst>
                    <a:gd name="connsiteX0" fmla="*/ 838219 w 843662"/>
                    <a:gd name="connsiteY0" fmla="*/ 629431 h 908341"/>
                    <a:gd name="connsiteX1" fmla="*/ 490461 w 843662"/>
                    <a:gd name="connsiteY1" fmla="*/ 848315 h 908341"/>
                    <a:gd name="connsiteX2" fmla="*/ 475126 w 843662"/>
                    <a:gd name="connsiteY2" fmla="*/ 845267 h 908341"/>
                    <a:gd name="connsiteX3" fmla="*/ 472554 w 843662"/>
                    <a:gd name="connsiteY3" fmla="*/ 841648 h 908341"/>
                    <a:gd name="connsiteX4" fmla="*/ 452552 w 843662"/>
                    <a:gd name="connsiteY4" fmla="*/ 852506 h 908341"/>
                    <a:gd name="connsiteX5" fmla="*/ 455219 w 843662"/>
                    <a:gd name="connsiteY5" fmla="*/ 859364 h 908341"/>
                    <a:gd name="connsiteX6" fmla="*/ 450647 w 843662"/>
                    <a:gd name="connsiteY6" fmla="*/ 873271 h 908341"/>
                    <a:gd name="connsiteX7" fmla="*/ 397688 w 843662"/>
                    <a:gd name="connsiteY7" fmla="*/ 906608 h 908341"/>
                    <a:gd name="connsiteX8" fmla="*/ 381876 w 843662"/>
                    <a:gd name="connsiteY8" fmla="*/ 902989 h 908341"/>
                    <a:gd name="connsiteX9" fmla="*/ 1733 w 843662"/>
                    <a:gd name="connsiteY9" fmla="*/ 294818 h 908341"/>
                    <a:gd name="connsiteX10" fmla="*/ 5353 w 843662"/>
                    <a:gd name="connsiteY10" fmla="*/ 279006 h 908341"/>
                    <a:gd name="connsiteX11" fmla="*/ 55550 w 843662"/>
                    <a:gd name="connsiteY11" fmla="*/ 247383 h 908341"/>
                    <a:gd name="connsiteX12" fmla="*/ 69551 w 843662"/>
                    <a:gd name="connsiteY12" fmla="*/ 248812 h 908341"/>
                    <a:gd name="connsiteX13" fmla="*/ 70218 w 843662"/>
                    <a:gd name="connsiteY13" fmla="*/ 249383 h 908341"/>
                    <a:gd name="connsiteX14" fmla="*/ 88887 w 843662"/>
                    <a:gd name="connsiteY14" fmla="*/ 237096 h 908341"/>
                    <a:gd name="connsiteX15" fmla="*/ 93554 w 843662"/>
                    <a:gd name="connsiteY15" fmla="*/ 223380 h 908341"/>
                    <a:gd name="connsiteX16" fmla="*/ 445979 w 843662"/>
                    <a:gd name="connsiteY16" fmla="*/ 1733 h 908341"/>
                    <a:gd name="connsiteX17" fmla="*/ 461791 w 843662"/>
                    <a:gd name="connsiteY17" fmla="*/ 5353 h 908341"/>
                    <a:gd name="connsiteX18" fmla="*/ 841934 w 843662"/>
                    <a:gd name="connsiteY18" fmla="*/ 613619 h 908341"/>
                    <a:gd name="connsiteX19" fmla="*/ 838219 w 843662"/>
                    <a:gd name="connsiteY19" fmla="*/ 629431 h 9083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843662" h="908341">
                      <a:moveTo>
                        <a:pt x="838219" y="629431"/>
                      </a:moveTo>
                      <a:lnTo>
                        <a:pt x="490461" y="848315"/>
                      </a:lnTo>
                      <a:cubicBezTo>
                        <a:pt x="485318" y="851554"/>
                        <a:pt x="478650" y="850220"/>
                        <a:pt x="475126" y="845267"/>
                      </a:cubicBezTo>
                      <a:lnTo>
                        <a:pt x="472554" y="841648"/>
                      </a:lnTo>
                      <a:cubicBezTo>
                        <a:pt x="464648" y="830694"/>
                        <a:pt x="447694" y="839933"/>
                        <a:pt x="452552" y="852506"/>
                      </a:cubicBezTo>
                      <a:lnTo>
                        <a:pt x="455219" y="859364"/>
                      </a:lnTo>
                      <a:cubicBezTo>
                        <a:pt x="457219" y="864508"/>
                        <a:pt x="455314" y="870318"/>
                        <a:pt x="450647" y="873271"/>
                      </a:cubicBezTo>
                      <a:lnTo>
                        <a:pt x="397688" y="906608"/>
                      </a:lnTo>
                      <a:cubicBezTo>
                        <a:pt x="392354" y="909942"/>
                        <a:pt x="385210" y="908323"/>
                        <a:pt x="381876" y="902989"/>
                      </a:cubicBezTo>
                      <a:lnTo>
                        <a:pt x="1733" y="294818"/>
                      </a:lnTo>
                      <a:cubicBezTo>
                        <a:pt x="-1600" y="289388"/>
                        <a:pt x="19" y="282340"/>
                        <a:pt x="5353" y="279006"/>
                      </a:cubicBezTo>
                      <a:lnTo>
                        <a:pt x="55550" y="247383"/>
                      </a:lnTo>
                      <a:cubicBezTo>
                        <a:pt x="60026" y="244621"/>
                        <a:pt x="65837" y="245192"/>
                        <a:pt x="69551" y="248812"/>
                      </a:cubicBezTo>
                      <a:lnTo>
                        <a:pt x="70218" y="249383"/>
                      </a:lnTo>
                      <a:cubicBezTo>
                        <a:pt x="78981" y="257861"/>
                        <a:pt x="93173" y="248526"/>
                        <a:pt x="88887" y="237096"/>
                      </a:cubicBezTo>
                      <a:cubicBezTo>
                        <a:pt x="86982" y="231953"/>
                        <a:pt x="88982" y="226238"/>
                        <a:pt x="93554" y="223380"/>
                      </a:cubicBezTo>
                      <a:lnTo>
                        <a:pt x="445979" y="1733"/>
                      </a:lnTo>
                      <a:cubicBezTo>
                        <a:pt x="451313" y="-1600"/>
                        <a:pt x="458457" y="19"/>
                        <a:pt x="461791" y="5353"/>
                      </a:cubicBezTo>
                      <a:lnTo>
                        <a:pt x="841934" y="613619"/>
                      </a:lnTo>
                      <a:cubicBezTo>
                        <a:pt x="845267" y="618953"/>
                        <a:pt x="843648" y="626097"/>
                        <a:pt x="838219" y="629431"/>
                      </a:cubicBezTo>
                      <a:close/>
                    </a:path>
                  </a:pathLst>
                </a:custGeom>
                <a:solidFill>
                  <a:srgbClr val="FF912E"/>
                </a:solidFill>
                <a:ln w="19050" cap="flat">
                  <a:solidFill>
                    <a:srgbClr val="000000"/>
                  </a:solidFill>
                  <a:prstDash val="solid"/>
                  <a:miter/>
                </a:ln>
              </p:spPr>
              <p:txBody>
                <a:bodyPr rtlCol="0" anchor="ctr"/>
                <a:p>
                  <a:endParaRPr lang="zh-CN" altLang="en-US"/>
                </a:p>
              </p:txBody>
            </p:sp>
            <p:sp>
              <p:nvSpPr>
                <p:cNvPr id="9452" name="任意多边形: 形状 9451"/>
                <p:cNvSpPr/>
                <p:nvPr/>
              </p:nvSpPr>
              <p:spPr>
                <a:xfrm>
                  <a:off x="4110280" y="2143432"/>
                  <a:ext cx="540682" cy="612984"/>
                </a:xfrm>
                <a:custGeom>
                  <a:avLst/>
                  <a:gdLst>
                    <a:gd name="connsiteX0" fmla="*/ 505915 w 540682"/>
                    <a:gd name="connsiteY0" fmla="*/ 494802 h 612984"/>
                    <a:gd name="connsiteX1" fmla="*/ 332751 w 540682"/>
                    <a:gd name="connsiteY1" fmla="*/ 601958 h 612984"/>
                    <a:gd name="connsiteX2" fmla="*/ 231500 w 540682"/>
                    <a:gd name="connsiteY2" fmla="*/ 577955 h 612984"/>
                    <a:gd name="connsiteX3" fmla="*/ 10901 w 540682"/>
                    <a:gd name="connsiteY3" fmla="*/ 219148 h 612984"/>
                    <a:gd name="connsiteX4" fmla="*/ 34809 w 540682"/>
                    <a:gd name="connsiteY4" fmla="*/ 118183 h 612984"/>
                    <a:gd name="connsiteX5" fmla="*/ 207973 w 540682"/>
                    <a:gd name="connsiteY5" fmla="*/ 11027 h 612984"/>
                    <a:gd name="connsiteX6" fmla="*/ 309224 w 540682"/>
                    <a:gd name="connsiteY6" fmla="*/ 35030 h 612984"/>
                    <a:gd name="connsiteX7" fmla="*/ 529823 w 540682"/>
                    <a:gd name="connsiteY7" fmla="*/ 393837 h 612984"/>
                    <a:gd name="connsiteX8" fmla="*/ 505915 w 540682"/>
                    <a:gd name="connsiteY8" fmla="*/ 494802 h 6129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40682" h="612984">
                      <a:moveTo>
                        <a:pt x="505915" y="494802"/>
                      </a:moveTo>
                      <a:lnTo>
                        <a:pt x="332751" y="601958"/>
                      </a:lnTo>
                      <a:cubicBezTo>
                        <a:pt x="298175" y="623389"/>
                        <a:pt x="252836" y="612626"/>
                        <a:pt x="231500" y="577955"/>
                      </a:cubicBezTo>
                      <a:lnTo>
                        <a:pt x="10901" y="219148"/>
                      </a:lnTo>
                      <a:cubicBezTo>
                        <a:pt x="-10340" y="184668"/>
                        <a:pt x="424" y="139519"/>
                        <a:pt x="34809" y="118183"/>
                      </a:cubicBezTo>
                      <a:lnTo>
                        <a:pt x="207973" y="11027"/>
                      </a:lnTo>
                      <a:cubicBezTo>
                        <a:pt x="242549" y="-10404"/>
                        <a:pt x="287888" y="359"/>
                        <a:pt x="309224" y="35030"/>
                      </a:cubicBezTo>
                      <a:lnTo>
                        <a:pt x="529823" y="393837"/>
                      </a:lnTo>
                      <a:cubicBezTo>
                        <a:pt x="550969" y="428317"/>
                        <a:pt x="540301" y="473466"/>
                        <a:pt x="505915" y="494802"/>
                      </a:cubicBezTo>
                      <a:close/>
                    </a:path>
                  </a:pathLst>
                </a:custGeom>
                <a:noFill/>
                <a:ln w="28575" cap="flat">
                  <a:solidFill>
                    <a:srgbClr val="FFEEA9"/>
                  </a:solidFill>
                  <a:prstDash val="solid"/>
                  <a:miter/>
                </a:ln>
              </p:spPr>
              <p:txBody>
                <a:bodyPr rtlCol="0" anchor="ctr"/>
                <a:p>
                  <a:endParaRPr lang="zh-CN" altLang="en-US"/>
                </a:p>
              </p:txBody>
            </p:sp>
          </p:grpSp>
          <p:grpSp>
            <p:nvGrpSpPr>
              <p:cNvPr id="9453" name="图形 9383"/>
              <p:cNvGrpSpPr/>
              <p:nvPr/>
            </p:nvGrpSpPr>
            <p:grpSpPr>
              <a:xfrm>
                <a:off x="7709" y="3560"/>
                <a:ext cx="498" cy="906"/>
                <a:chOff x="4895373" y="2260758"/>
                <a:chExt cx="316515" cy="575048"/>
              </a:xfrm>
            </p:grpSpPr>
            <p:grpSp>
              <p:nvGrpSpPr>
                <p:cNvPr id="9454" name="图形 9383"/>
                <p:cNvGrpSpPr/>
                <p:nvPr/>
              </p:nvGrpSpPr>
              <p:grpSpPr>
                <a:xfrm>
                  <a:off x="4895373" y="2260758"/>
                  <a:ext cx="316515" cy="575048"/>
                  <a:chOff x="4895373" y="2260758"/>
                  <a:chExt cx="316515" cy="575048"/>
                </a:xfrm>
              </p:grpSpPr>
              <p:sp>
                <p:nvSpPr>
                  <p:cNvPr id="9455" name="任意多边形: 形状 9454"/>
                  <p:cNvSpPr/>
                  <p:nvPr/>
                </p:nvSpPr>
                <p:spPr>
                  <a:xfrm>
                    <a:off x="5085007" y="2260758"/>
                    <a:ext cx="126881" cy="178022"/>
                  </a:xfrm>
                  <a:custGeom>
                    <a:avLst/>
                    <a:gdLst>
                      <a:gd name="connsiteX0" fmla="*/ 25726 w 126881"/>
                      <a:gd name="connsiteY0" fmla="*/ 178022 h 178022"/>
                      <a:gd name="connsiteX1" fmla="*/ 11153 w 126881"/>
                      <a:gd name="connsiteY1" fmla="*/ 153162 h 178022"/>
                      <a:gd name="connsiteX2" fmla="*/ 20678 w 126881"/>
                      <a:gd name="connsiteY2" fmla="*/ 55912 h 178022"/>
                      <a:gd name="connsiteX3" fmla="*/ 107165 w 126881"/>
                      <a:gd name="connsiteY3" fmla="*/ 2000 h 178022"/>
                      <a:gd name="connsiteX4" fmla="*/ 58873 w 126881"/>
                      <a:gd name="connsiteY4" fmla="*/ 92297 h 178022"/>
                      <a:gd name="connsiteX5" fmla="*/ 51253 w 126881"/>
                      <a:gd name="connsiteY5" fmla="*/ 94583 h 178022"/>
                      <a:gd name="connsiteX6" fmla="*/ 46586 w 126881"/>
                      <a:gd name="connsiteY6" fmla="*/ 116205 h 178022"/>
                      <a:gd name="connsiteX7" fmla="*/ 70112 w 126881"/>
                      <a:gd name="connsiteY7" fmla="*/ 121253 h 178022"/>
                      <a:gd name="connsiteX8" fmla="*/ 74780 w 126881"/>
                      <a:gd name="connsiteY8" fmla="*/ 99632 h 178022"/>
                      <a:gd name="connsiteX9" fmla="*/ 111832 w 126881"/>
                      <a:gd name="connsiteY9" fmla="*/ 0 h 178022"/>
                      <a:gd name="connsiteX10" fmla="*/ 126881 w 126881"/>
                      <a:gd name="connsiteY10" fmla="*/ 95060 h 178022"/>
                      <a:gd name="connsiteX11" fmla="*/ 64778 w 126881"/>
                      <a:gd name="connsiteY11" fmla="*/ 172403 h 178022"/>
                      <a:gd name="connsiteX12" fmla="*/ 25726 w 126881"/>
                      <a:gd name="connsiteY12" fmla="*/ 178022 h 1780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26881" h="178022">
                        <a:moveTo>
                          <a:pt x="25726" y="178022"/>
                        </a:moveTo>
                        <a:lnTo>
                          <a:pt x="11153" y="153162"/>
                        </a:lnTo>
                        <a:cubicBezTo>
                          <a:pt x="11153" y="153162"/>
                          <a:pt x="-19423" y="96964"/>
                          <a:pt x="20678" y="55912"/>
                        </a:cubicBezTo>
                        <a:cubicBezTo>
                          <a:pt x="36965" y="39148"/>
                          <a:pt x="93639" y="7810"/>
                          <a:pt x="107165" y="2000"/>
                        </a:cubicBezTo>
                        <a:lnTo>
                          <a:pt x="58873" y="92297"/>
                        </a:lnTo>
                        <a:cubicBezTo>
                          <a:pt x="56206" y="92488"/>
                          <a:pt x="53634" y="93155"/>
                          <a:pt x="51253" y="94583"/>
                        </a:cubicBezTo>
                        <a:cubicBezTo>
                          <a:pt x="43442" y="99155"/>
                          <a:pt x="41347" y="108871"/>
                          <a:pt x="46586" y="116205"/>
                        </a:cubicBezTo>
                        <a:cubicBezTo>
                          <a:pt x="51824" y="123539"/>
                          <a:pt x="62397" y="125825"/>
                          <a:pt x="70112" y="121253"/>
                        </a:cubicBezTo>
                        <a:cubicBezTo>
                          <a:pt x="77923" y="116681"/>
                          <a:pt x="80018" y="106966"/>
                          <a:pt x="74780" y="99632"/>
                        </a:cubicBezTo>
                        <a:lnTo>
                          <a:pt x="111832" y="0"/>
                        </a:lnTo>
                        <a:cubicBezTo>
                          <a:pt x="111832" y="0"/>
                          <a:pt x="126977" y="72581"/>
                          <a:pt x="126881" y="95060"/>
                        </a:cubicBezTo>
                        <a:cubicBezTo>
                          <a:pt x="126691" y="157734"/>
                          <a:pt x="64778" y="172403"/>
                          <a:pt x="64778" y="172403"/>
                        </a:cubicBezTo>
                        <a:lnTo>
                          <a:pt x="25726" y="178022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rnd">
                    <a:solidFill>
                      <a:srgbClr val="000000"/>
                    </a:solidFill>
                    <a:prstDash val="solid"/>
                    <a:round/>
                  </a:ln>
                </p:spPr>
                <p:txBody>
                  <a:bodyPr rtlCol="0" anchor="ctr"/>
                  <a:p>
                    <a:endParaRPr lang="zh-CN" altLang="en-US"/>
                  </a:p>
                </p:txBody>
              </p:sp>
              <p:sp>
                <p:nvSpPr>
                  <p:cNvPr id="9456" name="任意多边形: 形状 9455"/>
                  <p:cNvSpPr/>
                  <p:nvPr/>
                </p:nvSpPr>
                <p:spPr>
                  <a:xfrm>
                    <a:off x="4895373" y="2351114"/>
                    <a:ext cx="271990" cy="484692"/>
                  </a:xfrm>
                  <a:custGeom>
                    <a:avLst/>
                    <a:gdLst>
                      <a:gd name="connsiteX0" fmla="*/ 271990 w 271990"/>
                      <a:gd name="connsiteY0" fmla="*/ 22193 h 484692"/>
                      <a:gd name="connsiteX1" fmla="*/ 220841 w 271990"/>
                      <a:gd name="connsiteY1" fmla="*/ 0 h 484692"/>
                      <a:gd name="connsiteX2" fmla="*/ 39485 w 271990"/>
                      <a:gd name="connsiteY2" fmla="*/ 313754 h 484692"/>
                      <a:gd name="connsiteX3" fmla="*/ 433 w 271990"/>
                      <a:gd name="connsiteY3" fmla="*/ 455295 h 484692"/>
                      <a:gd name="connsiteX4" fmla="*/ 15673 w 271990"/>
                      <a:gd name="connsiteY4" fmla="*/ 482251 h 484692"/>
                      <a:gd name="connsiteX5" fmla="*/ 47391 w 271990"/>
                      <a:gd name="connsiteY5" fmla="*/ 475583 h 484692"/>
                      <a:gd name="connsiteX6" fmla="*/ 132354 w 271990"/>
                      <a:gd name="connsiteY6" fmla="*/ 354711 h 484692"/>
                      <a:gd name="connsiteX7" fmla="*/ 271990 w 271990"/>
                      <a:gd name="connsiteY7" fmla="*/ 22193 h 4846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71990" h="484692">
                        <a:moveTo>
                          <a:pt x="271990" y="22193"/>
                        </a:moveTo>
                        <a:lnTo>
                          <a:pt x="220841" y="0"/>
                        </a:lnTo>
                        <a:lnTo>
                          <a:pt x="39485" y="313754"/>
                        </a:lnTo>
                        <a:lnTo>
                          <a:pt x="433" y="455295"/>
                        </a:lnTo>
                        <a:cubicBezTo>
                          <a:pt x="-1758" y="466249"/>
                          <a:pt x="4528" y="477393"/>
                          <a:pt x="15673" y="482251"/>
                        </a:cubicBezTo>
                        <a:cubicBezTo>
                          <a:pt x="26912" y="487204"/>
                          <a:pt x="40057" y="484442"/>
                          <a:pt x="47391" y="475583"/>
                        </a:cubicBezTo>
                        <a:lnTo>
                          <a:pt x="132354" y="354711"/>
                        </a:lnTo>
                        <a:lnTo>
                          <a:pt x="271990" y="22193"/>
                        </a:lnTo>
                        <a:close/>
                      </a:path>
                    </a:pathLst>
                  </a:custGeom>
                  <a:solidFill>
                    <a:srgbClr val="64943A"/>
                  </a:solidFill>
                  <a:ln w="19050" cap="flat">
                    <a:solidFill>
                      <a:srgbClr val="000000"/>
                    </a:solidFill>
                    <a:prstDash val="solid"/>
                    <a:miter/>
                  </a:ln>
                </p:spPr>
                <p:txBody>
                  <a:bodyPr rtlCol="0" anchor="ctr"/>
                  <a:p>
                    <a:endParaRPr lang="zh-CN" altLang="en-US"/>
                  </a:p>
                </p:txBody>
              </p:sp>
              <p:sp>
                <p:nvSpPr>
                  <p:cNvPr id="9457" name="任意多边形: 形状 9456"/>
                  <p:cNvSpPr/>
                  <p:nvPr/>
                </p:nvSpPr>
                <p:spPr>
                  <a:xfrm>
                    <a:off x="5075871" y="2410777"/>
                    <a:ext cx="69246" cy="58769"/>
                  </a:xfrm>
                  <a:custGeom>
                    <a:avLst/>
                    <a:gdLst>
                      <a:gd name="connsiteX0" fmla="*/ 18098 w 69246"/>
                      <a:gd name="connsiteY0" fmla="*/ 0 h 58769"/>
                      <a:gd name="connsiteX1" fmla="*/ 0 w 69246"/>
                      <a:gd name="connsiteY1" fmla="*/ 36862 h 58769"/>
                      <a:gd name="connsiteX2" fmla="*/ 54102 w 69246"/>
                      <a:gd name="connsiteY2" fmla="*/ 58769 h 58769"/>
                      <a:gd name="connsiteX3" fmla="*/ 69247 w 69246"/>
                      <a:gd name="connsiteY3" fmla="*/ 22193 h 587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9246" h="58769">
                        <a:moveTo>
                          <a:pt x="18098" y="0"/>
                        </a:moveTo>
                        <a:lnTo>
                          <a:pt x="0" y="36862"/>
                        </a:lnTo>
                        <a:lnTo>
                          <a:pt x="54102" y="58769"/>
                        </a:lnTo>
                        <a:lnTo>
                          <a:pt x="69247" y="22193"/>
                        </a:lnTo>
                        <a:close/>
                      </a:path>
                    </a:pathLst>
                  </a:custGeom>
                  <a:solidFill>
                    <a:srgbClr val="FAFF42"/>
                  </a:solidFill>
                  <a:ln w="19050" cap="flat">
                    <a:solidFill>
                      <a:srgbClr val="000000"/>
                    </a:solidFill>
                    <a:prstDash val="solid"/>
                    <a:miter/>
                  </a:ln>
                </p:spPr>
                <p:txBody>
                  <a:bodyPr rtlCol="0" anchor="ctr"/>
                  <a:p>
                    <a:endParaRPr lang="zh-CN" altLang="en-US"/>
                  </a:p>
                </p:txBody>
              </p:sp>
            </p:grpSp>
            <p:sp>
              <p:nvSpPr>
                <p:cNvPr id="9458" name="任意多边形: 形状 9457"/>
                <p:cNvSpPr/>
                <p:nvPr/>
              </p:nvSpPr>
              <p:spPr>
                <a:xfrm>
                  <a:off x="4957095" y="2623756"/>
                  <a:ext cx="42576" cy="76009"/>
                </a:xfrm>
                <a:custGeom>
                  <a:avLst/>
                  <a:gdLst>
                    <a:gd name="connsiteX0" fmla="*/ 42577 w 42576"/>
                    <a:gd name="connsiteY0" fmla="*/ 0 h 76009"/>
                    <a:gd name="connsiteX1" fmla="*/ 0 w 42576"/>
                    <a:gd name="connsiteY1" fmla="*/ 76010 h 760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2576" h="76009">
                      <a:moveTo>
                        <a:pt x="42577" y="0"/>
                      </a:moveTo>
                      <a:lnTo>
                        <a:pt x="0" y="76010"/>
                      </a:lnTo>
                    </a:path>
                  </a:pathLst>
                </a:custGeom>
                <a:ln w="9525" cap="rnd">
                  <a:solidFill>
                    <a:srgbClr val="FFFFFF"/>
                  </a:solidFill>
                  <a:prstDash val="solid"/>
                  <a:round/>
                </a:ln>
              </p:spPr>
              <p:txBody>
                <a:bodyPr rtlCol="0" anchor="ctr"/>
                <a:p>
                  <a:endParaRPr lang="zh-CN" altLang="en-US"/>
                </a:p>
              </p:txBody>
            </p:sp>
          </p:grpSp>
          <p:grpSp>
            <p:nvGrpSpPr>
              <p:cNvPr id="9459" name="图形 9383"/>
              <p:cNvGrpSpPr/>
              <p:nvPr/>
            </p:nvGrpSpPr>
            <p:grpSpPr>
              <a:xfrm>
                <a:off x="12446" y="5032"/>
                <a:ext cx="274" cy="274"/>
                <a:chOff x="7903463" y="3195447"/>
                <a:chExt cx="174212" cy="174212"/>
              </a:xfrm>
              <a:solidFill>
                <a:srgbClr val="292929"/>
              </a:solidFill>
            </p:grpSpPr>
            <p:sp>
              <p:nvSpPr>
                <p:cNvPr id="9460" name="任意多边形: 形状 9459"/>
                <p:cNvSpPr/>
                <p:nvPr/>
              </p:nvSpPr>
              <p:spPr>
                <a:xfrm>
                  <a:off x="7976425" y="3195447"/>
                  <a:ext cx="27717" cy="36957"/>
                </a:xfrm>
                <a:custGeom>
                  <a:avLst/>
                  <a:gdLst>
                    <a:gd name="connsiteX0" fmla="*/ 0 w 27717"/>
                    <a:gd name="connsiteY0" fmla="*/ 0 h 36957"/>
                    <a:gd name="connsiteX1" fmla="*/ 27718 w 27717"/>
                    <a:gd name="connsiteY1" fmla="*/ 0 h 36957"/>
                    <a:gd name="connsiteX2" fmla="*/ 27718 w 27717"/>
                    <a:gd name="connsiteY2" fmla="*/ 36957 h 36957"/>
                    <a:gd name="connsiteX3" fmla="*/ 0 w 27717"/>
                    <a:gd name="connsiteY3" fmla="*/ 36957 h 369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7717" h="36957">
                      <a:moveTo>
                        <a:pt x="0" y="0"/>
                      </a:moveTo>
                      <a:lnTo>
                        <a:pt x="27718" y="0"/>
                      </a:lnTo>
                      <a:lnTo>
                        <a:pt x="27718" y="36957"/>
                      </a:lnTo>
                      <a:lnTo>
                        <a:pt x="0" y="36957"/>
                      </a:lnTo>
                      <a:close/>
                    </a:path>
                  </a:pathLst>
                </a:custGeom>
                <a:solidFill>
                  <a:srgbClr val="292929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p>
                  <a:endParaRPr lang="zh-CN" altLang="en-US"/>
                </a:p>
              </p:txBody>
            </p:sp>
            <p:sp>
              <p:nvSpPr>
                <p:cNvPr id="9461" name="任意多边形: 形状 9460"/>
                <p:cNvSpPr/>
                <p:nvPr/>
              </p:nvSpPr>
              <p:spPr>
                <a:xfrm rot="-2700000">
                  <a:off x="8020316" y="3219808"/>
                  <a:ext cx="36956" cy="27717"/>
                </a:xfrm>
                <a:custGeom>
                  <a:avLst/>
                  <a:gdLst>
                    <a:gd name="connsiteX0" fmla="*/ 0 w 36956"/>
                    <a:gd name="connsiteY0" fmla="*/ 0 h 27717"/>
                    <a:gd name="connsiteX1" fmla="*/ 36957 w 36956"/>
                    <a:gd name="connsiteY1" fmla="*/ 0 h 27717"/>
                    <a:gd name="connsiteX2" fmla="*/ 36957 w 36956"/>
                    <a:gd name="connsiteY2" fmla="*/ 27717 h 27717"/>
                    <a:gd name="connsiteX3" fmla="*/ 0 w 36956"/>
                    <a:gd name="connsiteY3" fmla="*/ 27717 h 277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6956" h="27717">
                      <a:moveTo>
                        <a:pt x="0" y="0"/>
                      </a:moveTo>
                      <a:lnTo>
                        <a:pt x="36957" y="0"/>
                      </a:lnTo>
                      <a:lnTo>
                        <a:pt x="36957" y="27717"/>
                      </a:lnTo>
                      <a:lnTo>
                        <a:pt x="0" y="27717"/>
                      </a:lnTo>
                      <a:close/>
                    </a:path>
                  </a:pathLst>
                </a:custGeom>
                <a:solidFill>
                  <a:srgbClr val="292929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p>
                  <a:endParaRPr lang="zh-CN" altLang="en-US"/>
                </a:p>
              </p:txBody>
            </p:sp>
            <p:sp>
              <p:nvSpPr>
                <p:cNvPr id="9462" name="任意多边形: 形状 9461"/>
                <p:cNvSpPr/>
                <p:nvPr/>
              </p:nvSpPr>
              <p:spPr>
                <a:xfrm>
                  <a:off x="8040718" y="3268408"/>
                  <a:ext cx="36956" cy="27717"/>
                </a:xfrm>
                <a:custGeom>
                  <a:avLst/>
                  <a:gdLst>
                    <a:gd name="connsiteX0" fmla="*/ 0 w 36956"/>
                    <a:gd name="connsiteY0" fmla="*/ 0 h 27717"/>
                    <a:gd name="connsiteX1" fmla="*/ 36957 w 36956"/>
                    <a:gd name="connsiteY1" fmla="*/ 0 h 27717"/>
                    <a:gd name="connsiteX2" fmla="*/ 36957 w 36956"/>
                    <a:gd name="connsiteY2" fmla="*/ 27718 h 27717"/>
                    <a:gd name="connsiteX3" fmla="*/ 0 w 36956"/>
                    <a:gd name="connsiteY3" fmla="*/ 27718 h 277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6956" h="27717">
                      <a:moveTo>
                        <a:pt x="0" y="0"/>
                      </a:moveTo>
                      <a:lnTo>
                        <a:pt x="36957" y="0"/>
                      </a:lnTo>
                      <a:lnTo>
                        <a:pt x="36957" y="27718"/>
                      </a:lnTo>
                      <a:lnTo>
                        <a:pt x="0" y="27718"/>
                      </a:lnTo>
                      <a:close/>
                    </a:path>
                  </a:pathLst>
                </a:custGeom>
                <a:solidFill>
                  <a:srgbClr val="292929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p>
                  <a:endParaRPr lang="zh-CN" altLang="en-US"/>
                </a:p>
              </p:txBody>
            </p:sp>
            <p:sp>
              <p:nvSpPr>
                <p:cNvPr id="9463" name="任意多边形: 形状 9462"/>
                <p:cNvSpPr/>
                <p:nvPr/>
              </p:nvSpPr>
              <p:spPr>
                <a:xfrm rot="-2700243">
                  <a:off x="8025750" y="3312295"/>
                  <a:ext cx="27719" cy="36959"/>
                </a:xfrm>
                <a:custGeom>
                  <a:avLst/>
                  <a:gdLst>
                    <a:gd name="connsiteX0" fmla="*/ 0 w 27719"/>
                    <a:gd name="connsiteY0" fmla="*/ 0 h 36959"/>
                    <a:gd name="connsiteX1" fmla="*/ 27720 w 27719"/>
                    <a:gd name="connsiteY1" fmla="*/ 0 h 36959"/>
                    <a:gd name="connsiteX2" fmla="*/ 27720 w 27719"/>
                    <a:gd name="connsiteY2" fmla="*/ 36959 h 36959"/>
                    <a:gd name="connsiteX3" fmla="*/ 0 w 27719"/>
                    <a:gd name="connsiteY3" fmla="*/ 36959 h 369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7719" h="36959">
                      <a:moveTo>
                        <a:pt x="0" y="0"/>
                      </a:moveTo>
                      <a:lnTo>
                        <a:pt x="27720" y="0"/>
                      </a:lnTo>
                      <a:lnTo>
                        <a:pt x="27720" y="36959"/>
                      </a:lnTo>
                      <a:lnTo>
                        <a:pt x="0" y="36959"/>
                      </a:lnTo>
                      <a:close/>
                    </a:path>
                  </a:pathLst>
                </a:custGeom>
                <a:solidFill>
                  <a:srgbClr val="292929"/>
                </a:solidFill>
                <a:ln w="9526" cap="flat">
                  <a:noFill/>
                  <a:prstDash val="solid"/>
                  <a:miter/>
                </a:ln>
              </p:spPr>
              <p:txBody>
                <a:bodyPr rtlCol="0" anchor="ctr"/>
                <a:p>
                  <a:endParaRPr lang="zh-CN" altLang="en-US"/>
                </a:p>
              </p:txBody>
            </p:sp>
            <p:sp>
              <p:nvSpPr>
                <p:cNvPr id="9464" name="任意多边形: 形状 9463"/>
                <p:cNvSpPr/>
                <p:nvPr/>
              </p:nvSpPr>
              <p:spPr>
                <a:xfrm>
                  <a:off x="7977091" y="3332702"/>
                  <a:ext cx="27717" cy="36956"/>
                </a:xfrm>
                <a:custGeom>
                  <a:avLst/>
                  <a:gdLst>
                    <a:gd name="connsiteX0" fmla="*/ 0 w 27717"/>
                    <a:gd name="connsiteY0" fmla="*/ 0 h 36956"/>
                    <a:gd name="connsiteX1" fmla="*/ 27718 w 27717"/>
                    <a:gd name="connsiteY1" fmla="*/ 0 h 36956"/>
                    <a:gd name="connsiteX2" fmla="*/ 27718 w 27717"/>
                    <a:gd name="connsiteY2" fmla="*/ 36957 h 36956"/>
                    <a:gd name="connsiteX3" fmla="*/ 0 w 27717"/>
                    <a:gd name="connsiteY3" fmla="*/ 36957 h 369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7717" h="36956">
                      <a:moveTo>
                        <a:pt x="0" y="0"/>
                      </a:moveTo>
                      <a:lnTo>
                        <a:pt x="27718" y="0"/>
                      </a:lnTo>
                      <a:lnTo>
                        <a:pt x="27718" y="36957"/>
                      </a:lnTo>
                      <a:lnTo>
                        <a:pt x="0" y="36957"/>
                      </a:lnTo>
                      <a:close/>
                    </a:path>
                  </a:pathLst>
                </a:custGeom>
                <a:solidFill>
                  <a:srgbClr val="292929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p>
                  <a:endParaRPr lang="zh-CN" altLang="en-US"/>
                </a:p>
              </p:txBody>
            </p:sp>
            <p:sp>
              <p:nvSpPr>
                <p:cNvPr id="9465" name="任意多边形: 形状 9464"/>
                <p:cNvSpPr/>
                <p:nvPr/>
              </p:nvSpPr>
              <p:spPr>
                <a:xfrm rot="-2700486">
                  <a:off x="7923935" y="3317685"/>
                  <a:ext cx="36956" cy="27717"/>
                </a:xfrm>
                <a:custGeom>
                  <a:avLst/>
                  <a:gdLst>
                    <a:gd name="connsiteX0" fmla="*/ 0 w 36956"/>
                    <a:gd name="connsiteY0" fmla="*/ 0 h 27717"/>
                    <a:gd name="connsiteX1" fmla="*/ 36957 w 36956"/>
                    <a:gd name="connsiteY1" fmla="*/ 0 h 27717"/>
                    <a:gd name="connsiteX2" fmla="*/ 36957 w 36956"/>
                    <a:gd name="connsiteY2" fmla="*/ 27717 h 27717"/>
                    <a:gd name="connsiteX3" fmla="*/ 0 w 36956"/>
                    <a:gd name="connsiteY3" fmla="*/ 27717 h 277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6956" h="27717">
                      <a:moveTo>
                        <a:pt x="0" y="0"/>
                      </a:moveTo>
                      <a:lnTo>
                        <a:pt x="36957" y="0"/>
                      </a:lnTo>
                      <a:lnTo>
                        <a:pt x="36957" y="27717"/>
                      </a:lnTo>
                      <a:lnTo>
                        <a:pt x="0" y="27717"/>
                      </a:lnTo>
                      <a:close/>
                    </a:path>
                  </a:pathLst>
                </a:custGeom>
                <a:solidFill>
                  <a:srgbClr val="292929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p>
                  <a:endParaRPr lang="zh-CN" altLang="en-US"/>
                </a:p>
              </p:txBody>
            </p:sp>
            <p:sp>
              <p:nvSpPr>
                <p:cNvPr id="9466" name="任意多边形: 形状 9465"/>
                <p:cNvSpPr/>
                <p:nvPr/>
              </p:nvSpPr>
              <p:spPr>
                <a:xfrm>
                  <a:off x="7903463" y="3268980"/>
                  <a:ext cx="36956" cy="27717"/>
                </a:xfrm>
                <a:custGeom>
                  <a:avLst/>
                  <a:gdLst>
                    <a:gd name="connsiteX0" fmla="*/ 0 w 36956"/>
                    <a:gd name="connsiteY0" fmla="*/ 0 h 27717"/>
                    <a:gd name="connsiteX1" fmla="*/ 36957 w 36956"/>
                    <a:gd name="connsiteY1" fmla="*/ 0 h 27717"/>
                    <a:gd name="connsiteX2" fmla="*/ 36957 w 36956"/>
                    <a:gd name="connsiteY2" fmla="*/ 27718 h 27717"/>
                    <a:gd name="connsiteX3" fmla="*/ 0 w 36956"/>
                    <a:gd name="connsiteY3" fmla="*/ 27718 h 277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6956" h="27717">
                      <a:moveTo>
                        <a:pt x="0" y="0"/>
                      </a:moveTo>
                      <a:lnTo>
                        <a:pt x="36957" y="0"/>
                      </a:lnTo>
                      <a:lnTo>
                        <a:pt x="36957" y="27718"/>
                      </a:lnTo>
                      <a:lnTo>
                        <a:pt x="0" y="27718"/>
                      </a:lnTo>
                      <a:close/>
                    </a:path>
                  </a:pathLst>
                </a:custGeom>
                <a:solidFill>
                  <a:srgbClr val="292929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p>
                  <a:endParaRPr lang="zh-CN" altLang="en-US"/>
                </a:p>
              </p:txBody>
            </p:sp>
            <p:sp>
              <p:nvSpPr>
                <p:cNvPr id="9467" name="任意多边形: 形状 9466"/>
                <p:cNvSpPr/>
                <p:nvPr/>
              </p:nvSpPr>
              <p:spPr>
                <a:xfrm rot="-2700486">
                  <a:off x="7928080" y="3215930"/>
                  <a:ext cx="27717" cy="36956"/>
                </a:xfrm>
                <a:custGeom>
                  <a:avLst/>
                  <a:gdLst>
                    <a:gd name="connsiteX0" fmla="*/ 0 w 27717"/>
                    <a:gd name="connsiteY0" fmla="*/ 0 h 36956"/>
                    <a:gd name="connsiteX1" fmla="*/ 27717 w 27717"/>
                    <a:gd name="connsiteY1" fmla="*/ 0 h 36956"/>
                    <a:gd name="connsiteX2" fmla="*/ 27717 w 27717"/>
                    <a:gd name="connsiteY2" fmla="*/ 36957 h 36956"/>
                    <a:gd name="connsiteX3" fmla="*/ 0 w 27717"/>
                    <a:gd name="connsiteY3" fmla="*/ 36957 h 369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7717" h="36956">
                      <a:moveTo>
                        <a:pt x="0" y="0"/>
                      </a:moveTo>
                      <a:lnTo>
                        <a:pt x="27717" y="0"/>
                      </a:lnTo>
                      <a:lnTo>
                        <a:pt x="27717" y="36957"/>
                      </a:lnTo>
                      <a:lnTo>
                        <a:pt x="0" y="36957"/>
                      </a:lnTo>
                      <a:close/>
                    </a:path>
                  </a:pathLst>
                </a:custGeom>
                <a:solidFill>
                  <a:srgbClr val="292929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p>
                  <a:endParaRPr lang="zh-CN" altLang="en-US"/>
                </a:p>
              </p:txBody>
            </p:sp>
          </p:grpSp>
          <p:grpSp>
            <p:nvGrpSpPr>
              <p:cNvPr id="9468" name="图形 9383"/>
              <p:cNvGrpSpPr/>
              <p:nvPr/>
            </p:nvGrpSpPr>
            <p:grpSpPr>
              <a:xfrm>
                <a:off x="6067" y="4055"/>
                <a:ext cx="274" cy="274"/>
                <a:chOff x="3852862" y="2574702"/>
                <a:chExt cx="174212" cy="174116"/>
              </a:xfrm>
              <a:solidFill>
                <a:srgbClr val="292929"/>
              </a:solidFill>
            </p:grpSpPr>
            <p:sp>
              <p:nvSpPr>
                <p:cNvPr id="9469" name="任意多边形: 形状 9468"/>
                <p:cNvSpPr/>
                <p:nvPr/>
              </p:nvSpPr>
              <p:spPr>
                <a:xfrm>
                  <a:off x="3925728" y="2574702"/>
                  <a:ext cx="27717" cy="36957"/>
                </a:xfrm>
                <a:custGeom>
                  <a:avLst/>
                  <a:gdLst>
                    <a:gd name="connsiteX0" fmla="*/ 0 w 27717"/>
                    <a:gd name="connsiteY0" fmla="*/ 0 h 36957"/>
                    <a:gd name="connsiteX1" fmla="*/ 27718 w 27717"/>
                    <a:gd name="connsiteY1" fmla="*/ 0 h 36957"/>
                    <a:gd name="connsiteX2" fmla="*/ 27718 w 27717"/>
                    <a:gd name="connsiteY2" fmla="*/ 36957 h 36957"/>
                    <a:gd name="connsiteX3" fmla="*/ 0 w 27717"/>
                    <a:gd name="connsiteY3" fmla="*/ 36957 h 369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7717" h="36957">
                      <a:moveTo>
                        <a:pt x="0" y="0"/>
                      </a:moveTo>
                      <a:lnTo>
                        <a:pt x="27718" y="0"/>
                      </a:lnTo>
                      <a:lnTo>
                        <a:pt x="27718" y="36957"/>
                      </a:lnTo>
                      <a:lnTo>
                        <a:pt x="0" y="36957"/>
                      </a:lnTo>
                      <a:close/>
                    </a:path>
                  </a:pathLst>
                </a:custGeom>
                <a:solidFill>
                  <a:srgbClr val="292929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p>
                  <a:endParaRPr lang="zh-CN" altLang="en-US"/>
                </a:p>
              </p:txBody>
            </p:sp>
            <p:sp>
              <p:nvSpPr>
                <p:cNvPr id="9470" name="任意多边形: 形状 9469"/>
                <p:cNvSpPr/>
                <p:nvPr/>
              </p:nvSpPr>
              <p:spPr>
                <a:xfrm rot="-2700000">
                  <a:off x="3969755" y="2599190"/>
                  <a:ext cx="36956" cy="27717"/>
                </a:xfrm>
                <a:custGeom>
                  <a:avLst/>
                  <a:gdLst>
                    <a:gd name="connsiteX0" fmla="*/ 0 w 36956"/>
                    <a:gd name="connsiteY0" fmla="*/ 0 h 27717"/>
                    <a:gd name="connsiteX1" fmla="*/ 36957 w 36956"/>
                    <a:gd name="connsiteY1" fmla="*/ 0 h 27717"/>
                    <a:gd name="connsiteX2" fmla="*/ 36957 w 36956"/>
                    <a:gd name="connsiteY2" fmla="*/ 27717 h 27717"/>
                    <a:gd name="connsiteX3" fmla="*/ 0 w 36956"/>
                    <a:gd name="connsiteY3" fmla="*/ 27717 h 277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6956" h="27717">
                      <a:moveTo>
                        <a:pt x="0" y="0"/>
                      </a:moveTo>
                      <a:lnTo>
                        <a:pt x="36957" y="0"/>
                      </a:lnTo>
                      <a:lnTo>
                        <a:pt x="36957" y="27717"/>
                      </a:lnTo>
                      <a:lnTo>
                        <a:pt x="0" y="27717"/>
                      </a:lnTo>
                      <a:close/>
                    </a:path>
                  </a:pathLst>
                </a:custGeom>
                <a:solidFill>
                  <a:srgbClr val="292929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p>
                  <a:endParaRPr lang="zh-CN" altLang="en-US"/>
                </a:p>
              </p:txBody>
            </p:sp>
            <p:sp>
              <p:nvSpPr>
                <p:cNvPr id="9471" name="任意多边形: 形状 9470"/>
                <p:cNvSpPr/>
                <p:nvPr/>
              </p:nvSpPr>
              <p:spPr>
                <a:xfrm>
                  <a:off x="3990117" y="2647569"/>
                  <a:ext cx="36956" cy="27717"/>
                </a:xfrm>
                <a:custGeom>
                  <a:avLst/>
                  <a:gdLst>
                    <a:gd name="connsiteX0" fmla="*/ 0 w 36956"/>
                    <a:gd name="connsiteY0" fmla="*/ 0 h 27717"/>
                    <a:gd name="connsiteX1" fmla="*/ 36957 w 36956"/>
                    <a:gd name="connsiteY1" fmla="*/ 0 h 27717"/>
                    <a:gd name="connsiteX2" fmla="*/ 36957 w 36956"/>
                    <a:gd name="connsiteY2" fmla="*/ 27718 h 27717"/>
                    <a:gd name="connsiteX3" fmla="*/ 0 w 36956"/>
                    <a:gd name="connsiteY3" fmla="*/ 27718 h 277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6956" h="27717">
                      <a:moveTo>
                        <a:pt x="0" y="0"/>
                      </a:moveTo>
                      <a:lnTo>
                        <a:pt x="36957" y="0"/>
                      </a:lnTo>
                      <a:lnTo>
                        <a:pt x="36957" y="27718"/>
                      </a:lnTo>
                      <a:lnTo>
                        <a:pt x="0" y="27718"/>
                      </a:lnTo>
                      <a:close/>
                    </a:path>
                  </a:pathLst>
                </a:custGeom>
                <a:solidFill>
                  <a:srgbClr val="292929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p>
                  <a:endParaRPr lang="zh-CN" altLang="en-US"/>
                </a:p>
              </p:txBody>
            </p:sp>
            <p:sp>
              <p:nvSpPr>
                <p:cNvPr id="9472" name="任意多边形: 形状 9471"/>
                <p:cNvSpPr/>
                <p:nvPr/>
              </p:nvSpPr>
              <p:spPr>
                <a:xfrm rot="-2700243">
                  <a:off x="3974836" y="2691625"/>
                  <a:ext cx="27719" cy="36959"/>
                </a:xfrm>
                <a:custGeom>
                  <a:avLst/>
                  <a:gdLst>
                    <a:gd name="connsiteX0" fmla="*/ 0 w 27719"/>
                    <a:gd name="connsiteY0" fmla="*/ 0 h 36959"/>
                    <a:gd name="connsiteX1" fmla="*/ 27719 w 27719"/>
                    <a:gd name="connsiteY1" fmla="*/ 0 h 36959"/>
                    <a:gd name="connsiteX2" fmla="*/ 27719 w 27719"/>
                    <a:gd name="connsiteY2" fmla="*/ 36959 h 36959"/>
                    <a:gd name="connsiteX3" fmla="*/ 0 w 27719"/>
                    <a:gd name="connsiteY3" fmla="*/ 36959 h 369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7719" h="36959">
                      <a:moveTo>
                        <a:pt x="0" y="0"/>
                      </a:moveTo>
                      <a:lnTo>
                        <a:pt x="27719" y="0"/>
                      </a:lnTo>
                      <a:lnTo>
                        <a:pt x="27719" y="36959"/>
                      </a:lnTo>
                      <a:lnTo>
                        <a:pt x="0" y="36959"/>
                      </a:lnTo>
                      <a:close/>
                    </a:path>
                  </a:pathLst>
                </a:custGeom>
                <a:solidFill>
                  <a:srgbClr val="292929"/>
                </a:solidFill>
                <a:ln w="9526" cap="flat">
                  <a:noFill/>
                  <a:prstDash val="solid"/>
                  <a:miter/>
                </a:ln>
              </p:spPr>
              <p:txBody>
                <a:bodyPr rtlCol="0" anchor="ctr"/>
                <a:p>
                  <a:endParaRPr lang="zh-CN" altLang="en-US"/>
                </a:p>
              </p:txBody>
            </p:sp>
            <p:sp>
              <p:nvSpPr>
                <p:cNvPr id="9473" name="任意多边形: 形状 9472"/>
                <p:cNvSpPr/>
                <p:nvPr/>
              </p:nvSpPr>
              <p:spPr>
                <a:xfrm>
                  <a:off x="3926395" y="2711862"/>
                  <a:ext cx="27717" cy="36956"/>
                </a:xfrm>
                <a:custGeom>
                  <a:avLst/>
                  <a:gdLst>
                    <a:gd name="connsiteX0" fmla="*/ 0 w 27717"/>
                    <a:gd name="connsiteY0" fmla="*/ 0 h 36956"/>
                    <a:gd name="connsiteX1" fmla="*/ 27718 w 27717"/>
                    <a:gd name="connsiteY1" fmla="*/ 0 h 36956"/>
                    <a:gd name="connsiteX2" fmla="*/ 27718 w 27717"/>
                    <a:gd name="connsiteY2" fmla="*/ 36957 h 36956"/>
                    <a:gd name="connsiteX3" fmla="*/ 0 w 27717"/>
                    <a:gd name="connsiteY3" fmla="*/ 36957 h 369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7717" h="36956">
                      <a:moveTo>
                        <a:pt x="0" y="0"/>
                      </a:moveTo>
                      <a:lnTo>
                        <a:pt x="27718" y="0"/>
                      </a:lnTo>
                      <a:lnTo>
                        <a:pt x="27718" y="36957"/>
                      </a:lnTo>
                      <a:lnTo>
                        <a:pt x="0" y="36957"/>
                      </a:lnTo>
                      <a:close/>
                    </a:path>
                  </a:pathLst>
                </a:custGeom>
                <a:solidFill>
                  <a:srgbClr val="292929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p>
                  <a:endParaRPr lang="zh-CN" altLang="en-US"/>
                </a:p>
              </p:txBody>
            </p:sp>
            <p:sp>
              <p:nvSpPr>
                <p:cNvPr id="9474" name="任意多边形: 形状 9473"/>
                <p:cNvSpPr/>
                <p:nvPr/>
              </p:nvSpPr>
              <p:spPr>
                <a:xfrm rot="-2700486">
                  <a:off x="3873127" y="2696664"/>
                  <a:ext cx="36956" cy="27717"/>
                </a:xfrm>
                <a:custGeom>
                  <a:avLst/>
                  <a:gdLst>
                    <a:gd name="connsiteX0" fmla="*/ 0 w 36956"/>
                    <a:gd name="connsiteY0" fmla="*/ 0 h 27717"/>
                    <a:gd name="connsiteX1" fmla="*/ 36957 w 36956"/>
                    <a:gd name="connsiteY1" fmla="*/ 0 h 27717"/>
                    <a:gd name="connsiteX2" fmla="*/ 36957 w 36956"/>
                    <a:gd name="connsiteY2" fmla="*/ 27718 h 27717"/>
                    <a:gd name="connsiteX3" fmla="*/ 0 w 36956"/>
                    <a:gd name="connsiteY3" fmla="*/ 27718 h 277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6956" h="27717">
                      <a:moveTo>
                        <a:pt x="0" y="0"/>
                      </a:moveTo>
                      <a:lnTo>
                        <a:pt x="36957" y="0"/>
                      </a:lnTo>
                      <a:lnTo>
                        <a:pt x="36957" y="27718"/>
                      </a:lnTo>
                      <a:lnTo>
                        <a:pt x="0" y="27718"/>
                      </a:lnTo>
                      <a:close/>
                    </a:path>
                  </a:pathLst>
                </a:custGeom>
                <a:solidFill>
                  <a:srgbClr val="292929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p>
                  <a:endParaRPr lang="zh-CN" altLang="en-US"/>
                </a:p>
              </p:txBody>
            </p:sp>
            <p:sp>
              <p:nvSpPr>
                <p:cNvPr id="9475" name="任意多边形: 形状 9474"/>
                <p:cNvSpPr/>
                <p:nvPr/>
              </p:nvSpPr>
              <p:spPr>
                <a:xfrm>
                  <a:off x="3852862" y="2648235"/>
                  <a:ext cx="36957" cy="27717"/>
                </a:xfrm>
                <a:custGeom>
                  <a:avLst/>
                  <a:gdLst>
                    <a:gd name="connsiteX0" fmla="*/ 0 w 36957"/>
                    <a:gd name="connsiteY0" fmla="*/ 0 h 27717"/>
                    <a:gd name="connsiteX1" fmla="*/ 36957 w 36957"/>
                    <a:gd name="connsiteY1" fmla="*/ 0 h 27717"/>
                    <a:gd name="connsiteX2" fmla="*/ 36957 w 36957"/>
                    <a:gd name="connsiteY2" fmla="*/ 27718 h 27717"/>
                    <a:gd name="connsiteX3" fmla="*/ 0 w 36957"/>
                    <a:gd name="connsiteY3" fmla="*/ 27718 h 277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6957" h="27717">
                      <a:moveTo>
                        <a:pt x="0" y="0"/>
                      </a:moveTo>
                      <a:lnTo>
                        <a:pt x="36957" y="0"/>
                      </a:lnTo>
                      <a:lnTo>
                        <a:pt x="36957" y="27718"/>
                      </a:lnTo>
                      <a:lnTo>
                        <a:pt x="0" y="27718"/>
                      </a:lnTo>
                      <a:close/>
                    </a:path>
                  </a:pathLst>
                </a:custGeom>
                <a:solidFill>
                  <a:srgbClr val="292929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p>
                  <a:endParaRPr lang="zh-CN" altLang="en-US"/>
                </a:p>
              </p:txBody>
            </p:sp>
            <p:sp>
              <p:nvSpPr>
                <p:cNvPr id="9476" name="任意多边形: 形状 9475"/>
                <p:cNvSpPr/>
                <p:nvPr/>
              </p:nvSpPr>
              <p:spPr>
                <a:xfrm rot="-2700729">
                  <a:off x="3877378" y="2595020"/>
                  <a:ext cx="27719" cy="36959"/>
                </a:xfrm>
                <a:custGeom>
                  <a:avLst/>
                  <a:gdLst>
                    <a:gd name="connsiteX0" fmla="*/ 0 w 27719"/>
                    <a:gd name="connsiteY0" fmla="*/ 0 h 36959"/>
                    <a:gd name="connsiteX1" fmla="*/ 27719 w 27719"/>
                    <a:gd name="connsiteY1" fmla="*/ 0 h 36959"/>
                    <a:gd name="connsiteX2" fmla="*/ 27719 w 27719"/>
                    <a:gd name="connsiteY2" fmla="*/ 36959 h 36959"/>
                    <a:gd name="connsiteX3" fmla="*/ 0 w 27719"/>
                    <a:gd name="connsiteY3" fmla="*/ 36959 h 369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7719" h="36959">
                      <a:moveTo>
                        <a:pt x="0" y="0"/>
                      </a:moveTo>
                      <a:lnTo>
                        <a:pt x="27719" y="0"/>
                      </a:lnTo>
                      <a:lnTo>
                        <a:pt x="27719" y="36959"/>
                      </a:lnTo>
                      <a:lnTo>
                        <a:pt x="0" y="36959"/>
                      </a:lnTo>
                      <a:close/>
                    </a:path>
                  </a:pathLst>
                </a:custGeom>
                <a:solidFill>
                  <a:srgbClr val="292929"/>
                </a:solidFill>
                <a:ln w="9526" cap="flat">
                  <a:noFill/>
                  <a:prstDash val="solid"/>
                  <a:miter/>
                </a:ln>
              </p:spPr>
              <p:txBody>
                <a:bodyPr rtlCol="0" anchor="ctr"/>
                <a:p>
                  <a:endParaRPr lang="zh-CN" altLang="en-US"/>
                </a:p>
              </p:txBody>
            </p:sp>
          </p:grpSp>
          <p:grpSp>
            <p:nvGrpSpPr>
              <p:cNvPr id="9477" name="图形 9383"/>
              <p:cNvGrpSpPr/>
              <p:nvPr/>
            </p:nvGrpSpPr>
            <p:grpSpPr>
              <a:xfrm>
                <a:off x="7003" y="6621"/>
                <a:ext cx="160" cy="160"/>
                <a:chOff x="4446745" y="4204430"/>
                <a:chExt cx="101536" cy="101536"/>
              </a:xfrm>
            </p:grpSpPr>
            <p:sp>
              <p:nvSpPr>
                <p:cNvPr id="9478" name="任意多边形: 形状 9477"/>
                <p:cNvSpPr/>
                <p:nvPr/>
              </p:nvSpPr>
              <p:spPr>
                <a:xfrm>
                  <a:off x="4460557" y="4218241"/>
                  <a:ext cx="73913" cy="73913"/>
                </a:xfrm>
                <a:custGeom>
                  <a:avLst/>
                  <a:gdLst>
                    <a:gd name="connsiteX0" fmla="*/ 73914 w 73913"/>
                    <a:gd name="connsiteY0" fmla="*/ 36957 h 73913"/>
                    <a:gd name="connsiteX1" fmla="*/ 36957 w 73913"/>
                    <a:gd name="connsiteY1" fmla="*/ 73914 h 73913"/>
                    <a:gd name="connsiteX2" fmla="*/ 0 w 73913"/>
                    <a:gd name="connsiteY2" fmla="*/ 36957 h 73913"/>
                    <a:gd name="connsiteX3" fmla="*/ 36957 w 73913"/>
                    <a:gd name="connsiteY3" fmla="*/ 0 h 73913"/>
                    <a:gd name="connsiteX4" fmla="*/ 73914 w 73913"/>
                    <a:gd name="connsiteY4" fmla="*/ 36957 h 7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3913" h="73913">
                      <a:moveTo>
                        <a:pt x="73914" y="36957"/>
                      </a:moveTo>
                      <a:cubicBezTo>
                        <a:pt x="73914" y="57368"/>
                        <a:pt x="57368" y="73914"/>
                        <a:pt x="36957" y="73914"/>
                      </a:cubicBezTo>
                      <a:cubicBezTo>
                        <a:pt x="16546" y="73914"/>
                        <a:pt x="0" y="57368"/>
                        <a:pt x="0" y="36957"/>
                      </a:cubicBezTo>
                      <a:cubicBezTo>
                        <a:pt x="0" y="16546"/>
                        <a:pt x="16546" y="0"/>
                        <a:pt x="36957" y="0"/>
                      </a:cubicBezTo>
                      <a:cubicBezTo>
                        <a:pt x="57368" y="0"/>
                        <a:pt x="73914" y="16546"/>
                        <a:pt x="73914" y="3695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p>
                  <a:endParaRPr lang="zh-CN" altLang="en-US"/>
                </a:p>
              </p:txBody>
            </p:sp>
            <p:sp>
              <p:nvSpPr>
                <p:cNvPr id="9479" name="任意多边形: 形状 9478"/>
                <p:cNvSpPr/>
                <p:nvPr/>
              </p:nvSpPr>
              <p:spPr>
                <a:xfrm>
                  <a:off x="4446745" y="4204430"/>
                  <a:ext cx="101536" cy="101536"/>
                </a:xfrm>
                <a:custGeom>
                  <a:avLst/>
                  <a:gdLst>
                    <a:gd name="connsiteX0" fmla="*/ 50768 w 101536"/>
                    <a:gd name="connsiteY0" fmla="*/ 101537 h 101536"/>
                    <a:gd name="connsiteX1" fmla="*/ 0 w 101536"/>
                    <a:gd name="connsiteY1" fmla="*/ 50768 h 101536"/>
                    <a:gd name="connsiteX2" fmla="*/ 50768 w 101536"/>
                    <a:gd name="connsiteY2" fmla="*/ 0 h 101536"/>
                    <a:gd name="connsiteX3" fmla="*/ 101537 w 101536"/>
                    <a:gd name="connsiteY3" fmla="*/ 50768 h 101536"/>
                    <a:gd name="connsiteX4" fmla="*/ 50768 w 101536"/>
                    <a:gd name="connsiteY4" fmla="*/ 101537 h 101536"/>
                    <a:gd name="connsiteX5" fmla="*/ 50768 w 101536"/>
                    <a:gd name="connsiteY5" fmla="*/ 27718 h 101536"/>
                    <a:gd name="connsiteX6" fmla="*/ 27718 w 101536"/>
                    <a:gd name="connsiteY6" fmla="*/ 50768 h 101536"/>
                    <a:gd name="connsiteX7" fmla="*/ 50768 w 101536"/>
                    <a:gd name="connsiteY7" fmla="*/ 73819 h 101536"/>
                    <a:gd name="connsiteX8" fmla="*/ 73819 w 101536"/>
                    <a:gd name="connsiteY8" fmla="*/ 50768 h 101536"/>
                    <a:gd name="connsiteX9" fmla="*/ 50768 w 101536"/>
                    <a:gd name="connsiteY9" fmla="*/ 27718 h 1015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01536" h="101536">
                      <a:moveTo>
                        <a:pt x="50768" y="101537"/>
                      </a:moveTo>
                      <a:cubicBezTo>
                        <a:pt x="22765" y="101537"/>
                        <a:pt x="0" y="78772"/>
                        <a:pt x="0" y="50768"/>
                      </a:cubicBezTo>
                      <a:cubicBezTo>
                        <a:pt x="0" y="22765"/>
                        <a:pt x="22765" y="0"/>
                        <a:pt x="50768" y="0"/>
                      </a:cubicBezTo>
                      <a:cubicBezTo>
                        <a:pt x="78772" y="0"/>
                        <a:pt x="101537" y="22765"/>
                        <a:pt x="101537" y="50768"/>
                      </a:cubicBezTo>
                      <a:cubicBezTo>
                        <a:pt x="101537" y="78772"/>
                        <a:pt x="78772" y="101537"/>
                        <a:pt x="50768" y="101537"/>
                      </a:cubicBezTo>
                      <a:close/>
                      <a:moveTo>
                        <a:pt x="50768" y="27718"/>
                      </a:moveTo>
                      <a:cubicBezTo>
                        <a:pt x="38005" y="27718"/>
                        <a:pt x="27718" y="38100"/>
                        <a:pt x="27718" y="50768"/>
                      </a:cubicBezTo>
                      <a:cubicBezTo>
                        <a:pt x="27718" y="63532"/>
                        <a:pt x="38100" y="73819"/>
                        <a:pt x="50768" y="73819"/>
                      </a:cubicBezTo>
                      <a:cubicBezTo>
                        <a:pt x="63532" y="73819"/>
                        <a:pt x="73819" y="63437"/>
                        <a:pt x="73819" y="50768"/>
                      </a:cubicBezTo>
                      <a:cubicBezTo>
                        <a:pt x="73914" y="38005"/>
                        <a:pt x="63532" y="27718"/>
                        <a:pt x="50768" y="27718"/>
                      </a:cubicBezTo>
                      <a:close/>
                    </a:path>
                  </a:pathLst>
                </a:custGeom>
                <a:solidFill>
                  <a:srgbClr val="292929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p>
                  <a:endParaRPr lang="zh-CN" altLang="en-US"/>
                </a:p>
              </p:txBody>
            </p:sp>
          </p:grpSp>
          <p:grpSp>
            <p:nvGrpSpPr>
              <p:cNvPr id="9480" name="图形 9383"/>
              <p:cNvGrpSpPr/>
              <p:nvPr/>
            </p:nvGrpSpPr>
            <p:grpSpPr>
              <a:xfrm>
                <a:off x="12200" y="7040"/>
                <a:ext cx="160" cy="160"/>
                <a:chOff x="7747253" y="4470463"/>
                <a:chExt cx="101536" cy="101536"/>
              </a:xfrm>
            </p:grpSpPr>
            <p:sp>
              <p:nvSpPr>
                <p:cNvPr id="9481" name="任意多边形: 形状 9480"/>
                <p:cNvSpPr/>
                <p:nvPr/>
              </p:nvSpPr>
              <p:spPr>
                <a:xfrm>
                  <a:off x="7761064" y="4484274"/>
                  <a:ext cx="73913" cy="73913"/>
                </a:xfrm>
                <a:custGeom>
                  <a:avLst/>
                  <a:gdLst>
                    <a:gd name="connsiteX0" fmla="*/ 73914 w 73913"/>
                    <a:gd name="connsiteY0" fmla="*/ 36957 h 73913"/>
                    <a:gd name="connsiteX1" fmla="*/ 36957 w 73913"/>
                    <a:gd name="connsiteY1" fmla="*/ 73914 h 73913"/>
                    <a:gd name="connsiteX2" fmla="*/ 0 w 73913"/>
                    <a:gd name="connsiteY2" fmla="*/ 36957 h 73913"/>
                    <a:gd name="connsiteX3" fmla="*/ 36957 w 73913"/>
                    <a:gd name="connsiteY3" fmla="*/ 0 h 73913"/>
                    <a:gd name="connsiteX4" fmla="*/ 73914 w 73913"/>
                    <a:gd name="connsiteY4" fmla="*/ 36957 h 7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3913" h="73913">
                      <a:moveTo>
                        <a:pt x="73914" y="36957"/>
                      </a:moveTo>
                      <a:cubicBezTo>
                        <a:pt x="73914" y="57368"/>
                        <a:pt x="57368" y="73914"/>
                        <a:pt x="36957" y="73914"/>
                      </a:cubicBezTo>
                      <a:cubicBezTo>
                        <a:pt x="16546" y="73914"/>
                        <a:pt x="0" y="57368"/>
                        <a:pt x="0" y="36957"/>
                      </a:cubicBezTo>
                      <a:cubicBezTo>
                        <a:pt x="0" y="16546"/>
                        <a:pt x="16546" y="0"/>
                        <a:pt x="36957" y="0"/>
                      </a:cubicBezTo>
                      <a:cubicBezTo>
                        <a:pt x="57368" y="0"/>
                        <a:pt x="73914" y="16546"/>
                        <a:pt x="73914" y="3695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p>
                  <a:endParaRPr lang="zh-CN" altLang="en-US"/>
                </a:p>
              </p:txBody>
            </p:sp>
            <p:sp>
              <p:nvSpPr>
                <p:cNvPr id="9482" name="任意多边形: 形状 9481"/>
                <p:cNvSpPr/>
                <p:nvPr/>
              </p:nvSpPr>
              <p:spPr>
                <a:xfrm>
                  <a:off x="7747253" y="4470463"/>
                  <a:ext cx="101536" cy="101536"/>
                </a:xfrm>
                <a:custGeom>
                  <a:avLst/>
                  <a:gdLst>
                    <a:gd name="connsiteX0" fmla="*/ 50768 w 101536"/>
                    <a:gd name="connsiteY0" fmla="*/ 101537 h 101536"/>
                    <a:gd name="connsiteX1" fmla="*/ 0 w 101536"/>
                    <a:gd name="connsiteY1" fmla="*/ 50768 h 101536"/>
                    <a:gd name="connsiteX2" fmla="*/ 50768 w 101536"/>
                    <a:gd name="connsiteY2" fmla="*/ 0 h 101536"/>
                    <a:gd name="connsiteX3" fmla="*/ 101537 w 101536"/>
                    <a:gd name="connsiteY3" fmla="*/ 50768 h 101536"/>
                    <a:gd name="connsiteX4" fmla="*/ 50768 w 101536"/>
                    <a:gd name="connsiteY4" fmla="*/ 101537 h 101536"/>
                    <a:gd name="connsiteX5" fmla="*/ 50768 w 101536"/>
                    <a:gd name="connsiteY5" fmla="*/ 27622 h 101536"/>
                    <a:gd name="connsiteX6" fmla="*/ 27718 w 101536"/>
                    <a:gd name="connsiteY6" fmla="*/ 50673 h 101536"/>
                    <a:gd name="connsiteX7" fmla="*/ 50768 w 101536"/>
                    <a:gd name="connsiteY7" fmla="*/ 73723 h 101536"/>
                    <a:gd name="connsiteX8" fmla="*/ 73819 w 101536"/>
                    <a:gd name="connsiteY8" fmla="*/ 50673 h 101536"/>
                    <a:gd name="connsiteX9" fmla="*/ 50768 w 101536"/>
                    <a:gd name="connsiteY9" fmla="*/ 27622 h 1015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01536" h="101536">
                      <a:moveTo>
                        <a:pt x="50768" y="101537"/>
                      </a:moveTo>
                      <a:cubicBezTo>
                        <a:pt x="22765" y="101537"/>
                        <a:pt x="0" y="78772"/>
                        <a:pt x="0" y="50768"/>
                      </a:cubicBezTo>
                      <a:cubicBezTo>
                        <a:pt x="0" y="22765"/>
                        <a:pt x="22765" y="0"/>
                        <a:pt x="50768" y="0"/>
                      </a:cubicBezTo>
                      <a:cubicBezTo>
                        <a:pt x="78772" y="0"/>
                        <a:pt x="101537" y="22765"/>
                        <a:pt x="101537" y="50768"/>
                      </a:cubicBezTo>
                      <a:cubicBezTo>
                        <a:pt x="101632" y="78772"/>
                        <a:pt x="78772" y="101537"/>
                        <a:pt x="50768" y="101537"/>
                      </a:cubicBezTo>
                      <a:close/>
                      <a:moveTo>
                        <a:pt x="50768" y="27622"/>
                      </a:moveTo>
                      <a:cubicBezTo>
                        <a:pt x="38005" y="27622"/>
                        <a:pt x="27718" y="38005"/>
                        <a:pt x="27718" y="50673"/>
                      </a:cubicBezTo>
                      <a:cubicBezTo>
                        <a:pt x="27718" y="63341"/>
                        <a:pt x="38100" y="73723"/>
                        <a:pt x="50768" y="73723"/>
                      </a:cubicBezTo>
                      <a:cubicBezTo>
                        <a:pt x="63437" y="73723"/>
                        <a:pt x="73819" y="63341"/>
                        <a:pt x="73819" y="50673"/>
                      </a:cubicBezTo>
                      <a:cubicBezTo>
                        <a:pt x="73819" y="38005"/>
                        <a:pt x="63532" y="27622"/>
                        <a:pt x="50768" y="27622"/>
                      </a:cubicBezTo>
                      <a:close/>
                    </a:path>
                  </a:pathLst>
                </a:custGeom>
                <a:solidFill>
                  <a:srgbClr val="292929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p>
                  <a:endParaRPr lang="zh-CN" altLang="en-US"/>
                </a:p>
              </p:txBody>
            </p:sp>
          </p:grpSp>
          <p:sp>
            <p:nvSpPr>
              <p:cNvPr id="9483" name="图形 9383"/>
              <p:cNvSpPr/>
              <p:nvPr/>
            </p:nvSpPr>
            <p:spPr>
              <a:xfrm>
                <a:off x="6486" y="5149"/>
                <a:ext cx="412" cy="44"/>
              </a:xfrm>
              <a:custGeom>
                <a:avLst/>
                <a:gdLst>
                  <a:gd name="connsiteX0" fmla="*/ 0 w 261461"/>
                  <a:gd name="connsiteY0" fmla="*/ 0 h 27717"/>
                  <a:gd name="connsiteX1" fmla="*/ 261461 w 261461"/>
                  <a:gd name="connsiteY1" fmla="*/ 0 h 27717"/>
                  <a:gd name="connsiteX2" fmla="*/ 261461 w 261461"/>
                  <a:gd name="connsiteY2" fmla="*/ 27718 h 27717"/>
                  <a:gd name="connsiteX3" fmla="*/ 0 w 261461"/>
                  <a:gd name="connsiteY3" fmla="*/ 27718 h 277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61461" h="27717">
                    <a:moveTo>
                      <a:pt x="0" y="0"/>
                    </a:moveTo>
                    <a:lnTo>
                      <a:pt x="261461" y="0"/>
                    </a:lnTo>
                    <a:lnTo>
                      <a:pt x="261461" y="27718"/>
                    </a:lnTo>
                    <a:lnTo>
                      <a:pt x="0" y="27718"/>
                    </a:lnTo>
                    <a:close/>
                  </a:path>
                </a:pathLst>
              </a:custGeom>
              <a:solidFill>
                <a:srgbClr val="292929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9484" name="图形 9383"/>
              <p:cNvSpPr/>
              <p:nvPr/>
            </p:nvSpPr>
            <p:spPr>
              <a:xfrm>
                <a:off x="6952" y="5149"/>
                <a:ext cx="59" cy="44"/>
              </a:xfrm>
              <a:custGeom>
                <a:avLst/>
                <a:gdLst>
                  <a:gd name="connsiteX0" fmla="*/ 0 w 37528"/>
                  <a:gd name="connsiteY0" fmla="*/ 0 h 27717"/>
                  <a:gd name="connsiteX1" fmla="*/ 37528 w 37528"/>
                  <a:gd name="connsiteY1" fmla="*/ 0 h 27717"/>
                  <a:gd name="connsiteX2" fmla="*/ 37528 w 37528"/>
                  <a:gd name="connsiteY2" fmla="*/ 27718 h 27717"/>
                  <a:gd name="connsiteX3" fmla="*/ 0 w 37528"/>
                  <a:gd name="connsiteY3" fmla="*/ 27718 h 277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7528" h="27717">
                    <a:moveTo>
                      <a:pt x="0" y="0"/>
                    </a:moveTo>
                    <a:lnTo>
                      <a:pt x="37528" y="0"/>
                    </a:lnTo>
                    <a:lnTo>
                      <a:pt x="37528" y="27718"/>
                    </a:lnTo>
                    <a:lnTo>
                      <a:pt x="0" y="27718"/>
                    </a:lnTo>
                    <a:close/>
                  </a:path>
                </a:pathLst>
              </a:custGeom>
              <a:solidFill>
                <a:srgbClr val="292929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9485" name="图形 9383"/>
              <p:cNvSpPr/>
              <p:nvPr/>
            </p:nvSpPr>
            <p:spPr>
              <a:xfrm>
                <a:off x="9463" y="7242"/>
                <a:ext cx="904" cy="44"/>
              </a:xfrm>
              <a:custGeom>
                <a:avLst/>
                <a:gdLst>
                  <a:gd name="connsiteX0" fmla="*/ 0 w 574357"/>
                  <a:gd name="connsiteY0" fmla="*/ 0 h 27717"/>
                  <a:gd name="connsiteX1" fmla="*/ 574358 w 574357"/>
                  <a:gd name="connsiteY1" fmla="*/ 0 h 27717"/>
                  <a:gd name="connsiteX2" fmla="*/ 574358 w 574357"/>
                  <a:gd name="connsiteY2" fmla="*/ 27718 h 27717"/>
                  <a:gd name="connsiteX3" fmla="*/ 0 w 574357"/>
                  <a:gd name="connsiteY3" fmla="*/ 27718 h 277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74357" h="27717">
                    <a:moveTo>
                      <a:pt x="0" y="0"/>
                    </a:moveTo>
                    <a:lnTo>
                      <a:pt x="574358" y="0"/>
                    </a:lnTo>
                    <a:lnTo>
                      <a:pt x="574358" y="27718"/>
                    </a:lnTo>
                    <a:lnTo>
                      <a:pt x="0" y="27718"/>
                    </a:lnTo>
                    <a:close/>
                  </a:path>
                </a:pathLst>
              </a:custGeom>
              <a:solidFill>
                <a:srgbClr val="292929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grpSp>
            <p:nvGrpSpPr>
              <p:cNvPr id="9486" name="图形 9383"/>
              <p:cNvGrpSpPr/>
              <p:nvPr/>
            </p:nvGrpSpPr>
            <p:grpSpPr>
              <a:xfrm>
                <a:off x="12135" y="3919"/>
                <a:ext cx="808" cy="44"/>
                <a:chOff x="7705438" y="2488501"/>
                <a:chExt cx="513016" cy="27813"/>
              </a:xfrm>
              <a:solidFill>
                <a:srgbClr val="292929"/>
              </a:solidFill>
            </p:grpSpPr>
            <p:sp>
              <p:nvSpPr>
                <p:cNvPr id="9487" name="任意多边形: 形状 9486"/>
                <p:cNvSpPr/>
                <p:nvPr/>
              </p:nvSpPr>
              <p:spPr>
                <a:xfrm>
                  <a:off x="7705438" y="2488596"/>
                  <a:ext cx="19811" cy="27717"/>
                </a:xfrm>
                <a:custGeom>
                  <a:avLst/>
                  <a:gdLst>
                    <a:gd name="connsiteX0" fmla="*/ 0 w 19811"/>
                    <a:gd name="connsiteY0" fmla="*/ 0 h 27717"/>
                    <a:gd name="connsiteX1" fmla="*/ 19812 w 19811"/>
                    <a:gd name="connsiteY1" fmla="*/ 0 h 27717"/>
                    <a:gd name="connsiteX2" fmla="*/ 19812 w 19811"/>
                    <a:gd name="connsiteY2" fmla="*/ 27718 h 27717"/>
                    <a:gd name="connsiteX3" fmla="*/ 0 w 19811"/>
                    <a:gd name="connsiteY3" fmla="*/ 27718 h 277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9811" h="27717">
                      <a:moveTo>
                        <a:pt x="0" y="0"/>
                      </a:moveTo>
                      <a:lnTo>
                        <a:pt x="19812" y="0"/>
                      </a:lnTo>
                      <a:lnTo>
                        <a:pt x="19812" y="27718"/>
                      </a:lnTo>
                      <a:lnTo>
                        <a:pt x="0" y="27718"/>
                      </a:lnTo>
                      <a:close/>
                    </a:path>
                  </a:pathLst>
                </a:custGeom>
                <a:solidFill>
                  <a:srgbClr val="292929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p>
                  <a:endParaRPr lang="zh-CN" altLang="en-US"/>
                </a:p>
              </p:txBody>
            </p:sp>
            <p:sp>
              <p:nvSpPr>
                <p:cNvPr id="9488" name="任意多边形: 形状 9487"/>
                <p:cNvSpPr/>
                <p:nvPr/>
              </p:nvSpPr>
              <p:spPr>
                <a:xfrm>
                  <a:off x="7761636" y="2488501"/>
                  <a:ext cx="400621" cy="27717"/>
                </a:xfrm>
                <a:custGeom>
                  <a:avLst/>
                  <a:gdLst>
                    <a:gd name="connsiteX0" fmla="*/ 400621 w 400621"/>
                    <a:gd name="connsiteY0" fmla="*/ 27718 h 27717"/>
                    <a:gd name="connsiteX1" fmla="*/ 364236 w 400621"/>
                    <a:gd name="connsiteY1" fmla="*/ 27718 h 27717"/>
                    <a:gd name="connsiteX2" fmla="*/ 364236 w 400621"/>
                    <a:gd name="connsiteY2" fmla="*/ 0 h 27717"/>
                    <a:gd name="connsiteX3" fmla="*/ 400621 w 400621"/>
                    <a:gd name="connsiteY3" fmla="*/ 0 h 27717"/>
                    <a:gd name="connsiteX4" fmla="*/ 400621 w 400621"/>
                    <a:gd name="connsiteY4" fmla="*/ 27718 h 27717"/>
                    <a:gd name="connsiteX5" fmla="*/ 327755 w 400621"/>
                    <a:gd name="connsiteY5" fmla="*/ 27718 h 27717"/>
                    <a:gd name="connsiteX6" fmla="*/ 291370 w 400621"/>
                    <a:gd name="connsiteY6" fmla="*/ 27718 h 27717"/>
                    <a:gd name="connsiteX7" fmla="*/ 291370 w 400621"/>
                    <a:gd name="connsiteY7" fmla="*/ 0 h 27717"/>
                    <a:gd name="connsiteX8" fmla="*/ 327755 w 400621"/>
                    <a:gd name="connsiteY8" fmla="*/ 0 h 27717"/>
                    <a:gd name="connsiteX9" fmla="*/ 327755 w 400621"/>
                    <a:gd name="connsiteY9" fmla="*/ 27718 h 27717"/>
                    <a:gd name="connsiteX10" fmla="*/ 254889 w 400621"/>
                    <a:gd name="connsiteY10" fmla="*/ 27718 h 27717"/>
                    <a:gd name="connsiteX11" fmla="*/ 218504 w 400621"/>
                    <a:gd name="connsiteY11" fmla="*/ 27718 h 27717"/>
                    <a:gd name="connsiteX12" fmla="*/ 218504 w 400621"/>
                    <a:gd name="connsiteY12" fmla="*/ 0 h 27717"/>
                    <a:gd name="connsiteX13" fmla="*/ 254889 w 400621"/>
                    <a:gd name="connsiteY13" fmla="*/ 0 h 27717"/>
                    <a:gd name="connsiteX14" fmla="*/ 254889 w 400621"/>
                    <a:gd name="connsiteY14" fmla="*/ 27718 h 27717"/>
                    <a:gd name="connsiteX15" fmla="*/ 182118 w 400621"/>
                    <a:gd name="connsiteY15" fmla="*/ 27718 h 27717"/>
                    <a:gd name="connsiteX16" fmla="*/ 145733 w 400621"/>
                    <a:gd name="connsiteY16" fmla="*/ 27718 h 27717"/>
                    <a:gd name="connsiteX17" fmla="*/ 145733 w 400621"/>
                    <a:gd name="connsiteY17" fmla="*/ 0 h 27717"/>
                    <a:gd name="connsiteX18" fmla="*/ 182118 w 400621"/>
                    <a:gd name="connsiteY18" fmla="*/ 0 h 27717"/>
                    <a:gd name="connsiteX19" fmla="*/ 182118 w 400621"/>
                    <a:gd name="connsiteY19" fmla="*/ 27718 h 27717"/>
                    <a:gd name="connsiteX20" fmla="*/ 109252 w 400621"/>
                    <a:gd name="connsiteY20" fmla="*/ 27718 h 27717"/>
                    <a:gd name="connsiteX21" fmla="*/ 72866 w 400621"/>
                    <a:gd name="connsiteY21" fmla="*/ 27718 h 27717"/>
                    <a:gd name="connsiteX22" fmla="*/ 72866 w 400621"/>
                    <a:gd name="connsiteY22" fmla="*/ 0 h 27717"/>
                    <a:gd name="connsiteX23" fmla="*/ 109252 w 400621"/>
                    <a:gd name="connsiteY23" fmla="*/ 0 h 27717"/>
                    <a:gd name="connsiteX24" fmla="*/ 109252 w 400621"/>
                    <a:gd name="connsiteY24" fmla="*/ 27718 h 27717"/>
                    <a:gd name="connsiteX25" fmla="*/ 36386 w 400621"/>
                    <a:gd name="connsiteY25" fmla="*/ 27718 h 27717"/>
                    <a:gd name="connsiteX26" fmla="*/ 0 w 400621"/>
                    <a:gd name="connsiteY26" fmla="*/ 27718 h 27717"/>
                    <a:gd name="connsiteX27" fmla="*/ 0 w 400621"/>
                    <a:gd name="connsiteY27" fmla="*/ 0 h 27717"/>
                    <a:gd name="connsiteX28" fmla="*/ 36386 w 400621"/>
                    <a:gd name="connsiteY28" fmla="*/ 0 h 27717"/>
                    <a:gd name="connsiteX29" fmla="*/ 36386 w 400621"/>
                    <a:gd name="connsiteY29" fmla="*/ 27718 h 277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</a:cxnLst>
                  <a:rect l="l" t="t" r="r" b="b"/>
                  <a:pathLst>
                    <a:path w="400621" h="27717">
                      <a:moveTo>
                        <a:pt x="400621" y="27718"/>
                      </a:moveTo>
                      <a:lnTo>
                        <a:pt x="364236" y="27718"/>
                      </a:lnTo>
                      <a:lnTo>
                        <a:pt x="364236" y="0"/>
                      </a:lnTo>
                      <a:lnTo>
                        <a:pt x="400621" y="0"/>
                      </a:lnTo>
                      <a:lnTo>
                        <a:pt x="400621" y="27718"/>
                      </a:lnTo>
                      <a:close/>
                      <a:moveTo>
                        <a:pt x="327755" y="27718"/>
                      </a:moveTo>
                      <a:lnTo>
                        <a:pt x="291370" y="27718"/>
                      </a:lnTo>
                      <a:lnTo>
                        <a:pt x="291370" y="0"/>
                      </a:lnTo>
                      <a:lnTo>
                        <a:pt x="327755" y="0"/>
                      </a:lnTo>
                      <a:lnTo>
                        <a:pt x="327755" y="27718"/>
                      </a:lnTo>
                      <a:close/>
                      <a:moveTo>
                        <a:pt x="254889" y="27718"/>
                      </a:moveTo>
                      <a:lnTo>
                        <a:pt x="218504" y="27718"/>
                      </a:lnTo>
                      <a:lnTo>
                        <a:pt x="218504" y="0"/>
                      </a:lnTo>
                      <a:lnTo>
                        <a:pt x="254889" y="0"/>
                      </a:lnTo>
                      <a:lnTo>
                        <a:pt x="254889" y="27718"/>
                      </a:lnTo>
                      <a:close/>
                      <a:moveTo>
                        <a:pt x="182118" y="27718"/>
                      </a:moveTo>
                      <a:lnTo>
                        <a:pt x="145733" y="27718"/>
                      </a:lnTo>
                      <a:lnTo>
                        <a:pt x="145733" y="0"/>
                      </a:lnTo>
                      <a:lnTo>
                        <a:pt x="182118" y="0"/>
                      </a:lnTo>
                      <a:lnTo>
                        <a:pt x="182118" y="27718"/>
                      </a:lnTo>
                      <a:close/>
                      <a:moveTo>
                        <a:pt x="109252" y="27718"/>
                      </a:moveTo>
                      <a:lnTo>
                        <a:pt x="72866" y="27718"/>
                      </a:lnTo>
                      <a:lnTo>
                        <a:pt x="72866" y="0"/>
                      </a:lnTo>
                      <a:lnTo>
                        <a:pt x="109252" y="0"/>
                      </a:lnTo>
                      <a:lnTo>
                        <a:pt x="109252" y="27718"/>
                      </a:lnTo>
                      <a:close/>
                      <a:moveTo>
                        <a:pt x="36386" y="27718"/>
                      </a:moveTo>
                      <a:lnTo>
                        <a:pt x="0" y="27718"/>
                      </a:lnTo>
                      <a:lnTo>
                        <a:pt x="0" y="0"/>
                      </a:lnTo>
                      <a:lnTo>
                        <a:pt x="36386" y="0"/>
                      </a:lnTo>
                      <a:lnTo>
                        <a:pt x="36386" y="27718"/>
                      </a:lnTo>
                      <a:close/>
                    </a:path>
                  </a:pathLst>
                </a:custGeom>
                <a:solidFill>
                  <a:srgbClr val="292929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p>
                  <a:endParaRPr lang="zh-CN" altLang="en-US"/>
                </a:p>
              </p:txBody>
            </p:sp>
            <p:sp>
              <p:nvSpPr>
                <p:cNvPr id="9489" name="任意多边形: 形状 9488"/>
                <p:cNvSpPr/>
                <p:nvPr/>
              </p:nvSpPr>
              <p:spPr>
                <a:xfrm>
                  <a:off x="8198643" y="2488596"/>
                  <a:ext cx="19811" cy="27717"/>
                </a:xfrm>
                <a:custGeom>
                  <a:avLst/>
                  <a:gdLst>
                    <a:gd name="connsiteX0" fmla="*/ 0 w 19811"/>
                    <a:gd name="connsiteY0" fmla="*/ 0 h 27717"/>
                    <a:gd name="connsiteX1" fmla="*/ 19812 w 19811"/>
                    <a:gd name="connsiteY1" fmla="*/ 0 h 27717"/>
                    <a:gd name="connsiteX2" fmla="*/ 19812 w 19811"/>
                    <a:gd name="connsiteY2" fmla="*/ 27718 h 27717"/>
                    <a:gd name="connsiteX3" fmla="*/ 0 w 19811"/>
                    <a:gd name="connsiteY3" fmla="*/ 27718 h 277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9811" h="27717">
                      <a:moveTo>
                        <a:pt x="0" y="0"/>
                      </a:moveTo>
                      <a:lnTo>
                        <a:pt x="19812" y="0"/>
                      </a:lnTo>
                      <a:lnTo>
                        <a:pt x="19812" y="27718"/>
                      </a:lnTo>
                      <a:lnTo>
                        <a:pt x="0" y="27718"/>
                      </a:lnTo>
                      <a:close/>
                    </a:path>
                  </a:pathLst>
                </a:custGeom>
                <a:solidFill>
                  <a:srgbClr val="292929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p>
                  <a:endParaRPr lang="zh-CN" altLang="en-US"/>
                </a:p>
              </p:txBody>
            </p:sp>
          </p:grpSp>
          <p:sp>
            <p:nvSpPr>
              <p:cNvPr id="9490" name="图形 9383"/>
              <p:cNvSpPr/>
              <p:nvPr/>
            </p:nvSpPr>
            <p:spPr>
              <a:xfrm>
                <a:off x="8958" y="3890"/>
                <a:ext cx="727" cy="44"/>
              </a:xfrm>
              <a:custGeom>
                <a:avLst/>
                <a:gdLst>
                  <a:gd name="connsiteX0" fmla="*/ 0 w 461771"/>
                  <a:gd name="connsiteY0" fmla="*/ 0 h 27717"/>
                  <a:gd name="connsiteX1" fmla="*/ 461772 w 461771"/>
                  <a:gd name="connsiteY1" fmla="*/ 0 h 27717"/>
                  <a:gd name="connsiteX2" fmla="*/ 461772 w 461771"/>
                  <a:gd name="connsiteY2" fmla="*/ 27718 h 27717"/>
                  <a:gd name="connsiteX3" fmla="*/ 0 w 461771"/>
                  <a:gd name="connsiteY3" fmla="*/ 27718 h 277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61771" h="27717">
                    <a:moveTo>
                      <a:pt x="0" y="0"/>
                    </a:moveTo>
                    <a:lnTo>
                      <a:pt x="461772" y="0"/>
                    </a:lnTo>
                    <a:lnTo>
                      <a:pt x="461772" y="27718"/>
                    </a:lnTo>
                    <a:lnTo>
                      <a:pt x="0" y="27718"/>
                    </a:lnTo>
                    <a:close/>
                  </a:path>
                </a:pathLst>
              </a:custGeom>
              <a:solidFill>
                <a:srgbClr val="292929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</p:grpSp>
        <p:sp>
          <p:nvSpPr>
            <p:cNvPr id="19" name="文本框 18"/>
            <p:cNvSpPr txBox="1"/>
            <p:nvPr/>
          </p:nvSpPr>
          <p:spPr>
            <a:xfrm>
              <a:off x="7096" y="4442"/>
              <a:ext cx="4998" cy="2544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p>
              <a:pPr algn="l">
                <a:lnSpc>
                  <a:spcPct val="150000"/>
                </a:lnSpc>
              </a:pPr>
              <a:r>
                <a:rPr lang="zh-CN" altLang="en-US" sz="1700" spc="100">
                  <a:solidFill>
                    <a:srgbClr val="292929"/>
                  </a:solidFill>
                  <a:uFillTx/>
                  <a:latin typeface="汉仪旗黑-75S" panose="00020600040101010101" charset="-122"/>
                  <a:ea typeface="汉仪旗黑-75S" panose="00020600040101010101" charset="-122"/>
                  <a:cs typeface="汉仪旗黑-75S" panose="00020600040101010101" charset="-122"/>
                </a:rPr>
                <a:t>不仅让学生灵活地掌握知识，还让学生亲近鲜活的知识，实现了知识的生命价值，实践了工作室原点语文的文化内涵。</a:t>
              </a:r>
              <a:endParaRPr lang="zh-CN" altLang="en-US" sz="1700" spc="100">
                <a:solidFill>
                  <a:srgbClr val="292929"/>
                </a:solidFill>
                <a:uFillTx/>
                <a:latin typeface="汉仪旗黑-75S" panose="00020600040101010101" charset="-122"/>
                <a:ea typeface="汉仪旗黑-75S" panose="00020600040101010101" charset="-122"/>
                <a:cs typeface="汉仪旗黑-75S" panose="00020600040101010101" charset="-12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500"/>
                            </p:stCondLst>
                            <p:childTnLst>
                              <p:par>
                                <p:cTn id="5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500"/>
                            </p:stCondLst>
                            <p:childTnLst>
                              <p:par>
                                <p:cTn id="5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3500"/>
                            </p:stCondLst>
                            <p:childTnLst>
                              <p:par>
                                <p:cTn id="6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500"/>
                            </p:stCondLst>
                            <p:childTnLst>
                              <p:par>
                                <p:cTn id="6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27" grpId="0" animBg="1"/>
      <p:bldP spid="28" grpId="0"/>
      <p:bldP spid="29" grpId="0" animBg="1"/>
      <p:bldP spid="3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组合 23"/>
          <p:cNvGrpSpPr/>
          <p:nvPr/>
        </p:nvGrpSpPr>
        <p:grpSpPr>
          <a:xfrm>
            <a:off x="462455" y="493197"/>
            <a:ext cx="5791308" cy="506730"/>
            <a:chOff x="5917324" y="1952296"/>
            <a:chExt cx="5791308" cy="506730"/>
          </a:xfrm>
        </p:grpSpPr>
        <p:sp>
          <p:nvSpPr>
            <p:cNvPr id="25" name="矩形: 圆角 6"/>
            <p:cNvSpPr/>
            <p:nvPr/>
          </p:nvSpPr>
          <p:spPr>
            <a:xfrm>
              <a:off x="5917324" y="1952296"/>
              <a:ext cx="662152" cy="461665"/>
            </a:xfrm>
            <a:prstGeom prst="roundRect">
              <a:avLst/>
            </a:prstGeom>
            <a:gradFill>
              <a:gsLst>
                <a:gs pos="0">
                  <a:schemeClr val="bg1">
                    <a:lumMod val="85000"/>
                  </a:schemeClr>
                </a:gs>
                <a:gs pos="100000">
                  <a:schemeClr val="bg1"/>
                </a:gs>
              </a:gsLst>
              <a:lin ang="2700000" scaled="0"/>
            </a:gradFill>
            <a:ln w="44450">
              <a:gradFill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bg1"/>
                  </a:gs>
                </a:gsLst>
                <a:lin ang="13500000" scaled="0"/>
              </a:gradFill>
            </a:ln>
            <a:effectLst>
              <a:outerShdw blurRad="279400" dist="165100" dir="2700000" algn="ctr" rotWithShape="0">
                <a:srgbClr val="000000">
                  <a:alpha val="35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文本框 25"/>
            <p:cNvSpPr txBox="1"/>
            <p:nvPr/>
          </p:nvSpPr>
          <p:spPr>
            <a:xfrm>
              <a:off x="6579584" y="1998651"/>
              <a:ext cx="5129048" cy="4603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黑体 Medium" panose="020B0600000000000000" pitchFamily="34" charset="-122"/>
                  <a:ea typeface="思源黑体 Medium" panose="020B0600000000000000" pitchFamily="34" charset="-122"/>
                </a:rPr>
                <a:t>课堂实践与探索</a:t>
              </a:r>
              <a:endPara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Medium" panose="020B0600000000000000" pitchFamily="34" charset="-122"/>
                <a:ea typeface="思源黑体 Medium" panose="020B0600000000000000" pitchFamily="34" charset="-122"/>
              </a:endParaRPr>
            </a:p>
          </p:txBody>
        </p:sp>
      </p:grpSp>
      <p:sp>
        <p:nvSpPr>
          <p:cNvPr id="27" name="矩形 26"/>
          <p:cNvSpPr/>
          <p:nvPr/>
        </p:nvSpPr>
        <p:spPr>
          <a:xfrm>
            <a:off x="525518" y="545747"/>
            <a:ext cx="546535" cy="34947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文本框 27"/>
          <p:cNvSpPr txBox="1"/>
          <p:nvPr/>
        </p:nvSpPr>
        <p:spPr>
          <a:xfrm>
            <a:off x="375920" y="586740"/>
            <a:ext cx="889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 smtClean="0">
                <a:latin typeface="思源黑体 Medium" panose="020B0600000000000000" pitchFamily="34" charset="-122"/>
                <a:ea typeface="思源黑体 Medium" panose="020B0600000000000000" pitchFamily="34" charset="-122"/>
              </a:rPr>
              <a:t>（四）</a:t>
            </a:r>
            <a:endParaRPr lang="zh-CN" altLang="en-US" dirty="0" smtClean="0">
              <a:latin typeface="思源黑体 Medium" panose="020B0600000000000000" pitchFamily="34" charset="-122"/>
              <a:ea typeface="思源黑体 Medium" panose="020B0600000000000000" pitchFamily="34" charset="-122"/>
            </a:endParaRPr>
          </a:p>
        </p:txBody>
      </p:sp>
      <p:pic>
        <p:nvPicPr>
          <p:cNvPr id="100" name="图片 99"/>
          <p:cNvPicPr/>
          <p:nvPr/>
        </p:nvPicPr>
        <p:blipFill>
          <a:blip r:embed="rId1"/>
          <a:srcRect l="4197" t="464" r="-92" b="16423"/>
          <a:stretch>
            <a:fillRect/>
          </a:stretch>
        </p:blipFill>
        <p:spPr>
          <a:xfrm>
            <a:off x="7666355" y="895350"/>
            <a:ext cx="3322320" cy="534733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夜色视频(1)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link="rId3">
                  <p14:trim st="863000.000000" end="1295873.000000"/>
                </p14:media>
              </p:ext>
            </p:extLst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525780" y="955040"/>
            <a:ext cx="6657975" cy="53130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0">
              <p:cMediaNode>
                <p:cTn id="26" fill="hold" display="1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3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27" grpId="0" bldLvl="0" animBg="1"/>
      <p:bldP spid="2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" y="430"/>
            <a:ext cx="12190068" cy="6857142"/>
          </a:xfrm>
          <a:custGeom>
            <a:avLst/>
            <a:gdLst>
              <a:gd name="connsiteX0" fmla="*/ 0 w 12191999"/>
              <a:gd name="connsiteY0" fmla="*/ 0 h 6858000"/>
              <a:gd name="connsiteX1" fmla="*/ 12191999 w 12191999"/>
              <a:gd name="connsiteY1" fmla="*/ 0 h 6858000"/>
              <a:gd name="connsiteX2" fmla="*/ 12191999 w 12191999"/>
              <a:gd name="connsiteY2" fmla="*/ 6858000 h 6858000"/>
              <a:gd name="connsiteX3" fmla="*/ 0 w 12191999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1999" h="6858000">
                <a:moveTo>
                  <a:pt x="0" y="0"/>
                </a:moveTo>
                <a:lnTo>
                  <a:pt x="12191999" y="0"/>
                </a:lnTo>
                <a:lnTo>
                  <a:pt x="12191999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8" name="矩形 7"/>
          <p:cNvSpPr/>
          <p:nvPr/>
        </p:nvSpPr>
        <p:spPr>
          <a:xfrm>
            <a:off x="0" y="1"/>
            <a:ext cx="12192000" cy="6857999"/>
          </a:xfrm>
          <a:prstGeom prst="rect">
            <a:avLst/>
          </a:prstGeom>
          <a:solidFill>
            <a:schemeClr val="accent4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" name="组合 1"/>
          <p:cNvGrpSpPr/>
          <p:nvPr/>
        </p:nvGrpSpPr>
        <p:grpSpPr>
          <a:xfrm>
            <a:off x="4746000" y="1385317"/>
            <a:ext cx="2700000" cy="2700000"/>
            <a:chOff x="1540345" y="2079000"/>
            <a:chExt cx="2700000" cy="2700000"/>
          </a:xfrm>
        </p:grpSpPr>
        <p:sp>
          <p:nvSpPr>
            <p:cNvPr id="3" name="椭圆 2"/>
            <p:cNvSpPr/>
            <p:nvPr/>
          </p:nvSpPr>
          <p:spPr>
            <a:xfrm>
              <a:off x="1540345" y="2079000"/>
              <a:ext cx="2700000" cy="2700000"/>
            </a:xfrm>
            <a:prstGeom prst="ellipse">
              <a:avLst/>
            </a:prstGeom>
            <a:gradFill>
              <a:gsLst>
                <a:gs pos="0">
                  <a:schemeClr val="bg1">
                    <a:lumMod val="85000"/>
                  </a:schemeClr>
                </a:gs>
                <a:gs pos="100000">
                  <a:schemeClr val="bg1"/>
                </a:gs>
              </a:gsLst>
              <a:lin ang="2700000" scaled="0"/>
            </a:gradFill>
            <a:ln w="44450">
              <a:gradFill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bg1"/>
                  </a:gs>
                </a:gsLst>
                <a:lin ang="13500000" scaled="0"/>
              </a:gradFill>
            </a:ln>
            <a:effectLst>
              <a:outerShdw blurRad="279400" dist="165100" dir="2700000" algn="ctr" rotWithShape="0">
                <a:srgbClr val="000000">
                  <a:alpha val="35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4" name="椭圆 3"/>
            <p:cNvSpPr/>
            <p:nvPr/>
          </p:nvSpPr>
          <p:spPr>
            <a:xfrm>
              <a:off x="1713185" y="2251841"/>
              <a:ext cx="2376000" cy="2375338"/>
            </a:xfrm>
            <a:prstGeom prst="ellipse">
              <a:avLst/>
            </a:prstGeom>
            <a:blipFill>
              <a:blip r:embed="rId2"/>
              <a:stretch>
                <a:fillRect/>
              </a:stretch>
            </a:blip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0" name="文本框 9"/>
          <p:cNvSpPr txBox="1"/>
          <p:nvPr/>
        </p:nvSpPr>
        <p:spPr>
          <a:xfrm>
            <a:off x="3567458" y="4319924"/>
            <a:ext cx="5078702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学习硕果累累 提升收获满满</a:t>
            </a:r>
            <a:endParaRPr kumimoji="0" lang="zh-CN" altLang="en-US" sz="5400" b="1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462455" y="493197"/>
            <a:ext cx="5927833" cy="461665"/>
            <a:chOff x="5917324" y="1952296"/>
            <a:chExt cx="5927833" cy="461665"/>
          </a:xfrm>
        </p:grpSpPr>
        <p:sp>
          <p:nvSpPr>
            <p:cNvPr id="5" name="矩形: 圆角 6"/>
            <p:cNvSpPr/>
            <p:nvPr/>
          </p:nvSpPr>
          <p:spPr>
            <a:xfrm>
              <a:off x="5917324" y="1952296"/>
              <a:ext cx="662152" cy="461665"/>
            </a:xfrm>
            <a:prstGeom prst="roundRect">
              <a:avLst/>
            </a:prstGeom>
            <a:gradFill>
              <a:gsLst>
                <a:gs pos="0">
                  <a:schemeClr val="bg1">
                    <a:lumMod val="85000"/>
                  </a:schemeClr>
                </a:gs>
                <a:gs pos="100000">
                  <a:schemeClr val="bg1"/>
                </a:gs>
              </a:gsLst>
              <a:lin ang="2700000" scaled="0"/>
            </a:gradFill>
            <a:ln w="44450">
              <a:gradFill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bg1"/>
                  </a:gs>
                </a:gsLst>
                <a:lin ang="13500000" scaled="0"/>
              </a:gradFill>
            </a:ln>
            <a:effectLst>
              <a:outerShdw blurRad="279400" dist="165100" dir="2700000" algn="ctr" rotWithShape="0">
                <a:srgbClr val="000000">
                  <a:alpha val="35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文本框 5"/>
            <p:cNvSpPr txBox="1"/>
            <p:nvPr/>
          </p:nvSpPr>
          <p:spPr>
            <a:xfrm>
              <a:off x="6716109" y="1952296"/>
              <a:ext cx="5129048" cy="4603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黑体 Medium" panose="020B0600000000000000" pitchFamily="34" charset="-122"/>
                  <a:ea typeface="思源黑体 Medium" panose="020B0600000000000000" pitchFamily="34" charset="-122"/>
                </a:rPr>
                <a:t>学习硕果累累 提升收获满满</a:t>
              </a:r>
              <a:endPara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Medium" panose="020B0600000000000000" pitchFamily="34" charset="-122"/>
                <a:ea typeface="思源黑体 Medium" panose="020B0600000000000000" pitchFamily="34" charset="-122"/>
              </a:endParaRPr>
            </a:p>
          </p:txBody>
        </p:sp>
      </p:grpSp>
      <p:sp>
        <p:nvSpPr>
          <p:cNvPr id="7" name="矩形 6"/>
          <p:cNvSpPr/>
          <p:nvPr/>
        </p:nvSpPr>
        <p:spPr>
          <a:xfrm>
            <a:off x="525518" y="545747"/>
            <a:ext cx="546535" cy="34947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401955" y="539115"/>
            <a:ext cx="79883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 smtClean="0">
                <a:latin typeface="思源黑体 Medium" panose="020B0600000000000000" pitchFamily="34" charset="-122"/>
                <a:ea typeface="思源黑体 Medium" panose="020B0600000000000000" pitchFamily="34" charset="-122"/>
              </a:rPr>
              <a:t>三、</a:t>
            </a:r>
            <a:endParaRPr lang="zh-CN" altLang="en-US" dirty="0" smtClean="0">
              <a:latin typeface="思源黑体 Medium" panose="020B0600000000000000" pitchFamily="34" charset="-122"/>
              <a:ea typeface="思源黑体 Medium" panose="020B0600000000000000" pitchFamily="34" charset="-122"/>
            </a:endParaRPr>
          </a:p>
        </p:txBody>
      </p:sp>
      <p:pic>
        <p:nvPicPr>
          <p:cNvPr id="30" name="图片 29" descr="C:\Users\lenovo\Desktop\可能会用到的照片\src=http___nimg.ws.126.net__url=http%3A%2F%2Fdingyue.ws.126.net%2F2021%2F0910%2F27fb53b6p00qz7tza006zd200u000u0g00u000u0.png&amp;thumbnail=650x2147483647&amp;quality=80&amp;type=jpg&amp;refer=http___nimg.ws.126.webp.jpgsrc=http___nimg.ws.126.net__url=http%3A%2F%2Fdingyue.ws.126.net%2F2021%2F0910%2F27fb53b6p00qz7tza006zd200u000u0g00u000u0.png&amp;thumbnail=650x2147483647&amp;quality=80&amp;type=jpg&amp;refer=http___nimg.ws.126.webp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7836068" y="2100334"/>
            <a:ext cx="3531870" cy="3531235"/>
          </a:xfrm>
          <a:custGeom>
            <a:avLst/>
            <a:gdLst>
              <a:gd name="connsiteX0" fmla="*/ 0 w 3531870"/>
              <a:gd name="connsiteY0" fmla="*/ 0 h 3875988"/>
              <a:gd name="connsiteX1" fmla="*/ 3531870 w 3531870"/>
              <a:gd name="connsiteY1" fmla="*/ 0 h 3875988"/>
              <a:gd name="connsiteX2" fmla="*/ 3531870 w 3531870"/>
              <a:gd name="connsiteY2" fmla="*/ 3875988 h 3875988"/>
              <a:gd name="connsiteX3" fmla="*/ 0 w 3531870"/>
              <a:gd name="connsiteY3" fmla="*/ 3875988 h 3875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31870" h="3875988">
                <a:moveTo>
                  <a:pt x="0" y="0"/>
                </a:moveTo>
                <a:lnTo>
                  <a:pt x="3531870" y="0"/>
                </a:lnTo>
                <a:lnTo>
                  <a:pt x="3531870" y="3875988"/>
                </a:lnTo>
                <a:lnTo>
                  <a:pt x="0" y="3875988"/>
                </a:lnTo>
                <a:close/>
              </a:path>
            </a:pathLst>
          </a:custGeom>
        </p:spPr>
      </p:pic>
      <p:grpSp>
        <p:nvGrpSpPr>
          <p:cNvPr id="27" name="组合 26"/>
          <p:cNvGrpSpPr/>
          <p:nvPr/>
        </p:nvGrpSpPr>
        <p:grpSpPr>
          <a:xfrm>
            <a:off x="480695" y="1630045"/>
            <a:ext cx="3345180" cy="1995170"/>
            <a:chOff x="757" y="2567"/>
            <a:chExt cx="5268" cy="3142"/>
          </a:xfrm>
        </p:grpSpPr>
        <p:sp>
          <p:nvSpPr>
            <p:cNvPr id="2" name="矩形: 圆角 20"/>
            <p:cNvSpPr/>
            <p:nvPr/>
          </p:nvSpPr>
          <p:spPr>
            <a:xfrm>
              <a:off x="1595" y="3036"/>
              <a:ext cx="4430" cy="2673"/>
            </a:xfrm>
            <a:prstGeom prst="roundRect">
              <a:avLst>
                <a:gd name="adj" fmla="val 10346"/>
              </a:avLst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3" name="图片 2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313" r="82841" b="50669"/>
            <a:stretch>
              <a:fillRect/>
            </a:stretch>
          </p:blipFill>
          <p:spPr>
            <a:xfrm>
              <a:off x="757" y="2567"/>
              <a:ext cx="1570" cy="2844"/>
            </a:xfrm>
            <a:prstGeom prst="rect">
              <a:avLst/>
            </a:prstGeom>
          </p:spPr>
        </p:pic>
        <p:pic>
          <p:nvPicPr>
            <p:cNvPr id="15" name="图片 14" descr="QQ图片20220412172858"/>
            <p:cNvPicPr>
              <a:picLocks noChangeAspect="1"/>
            </p:cNvPicPr>
            <p:nvPr/>
          </p:nvPicPr>
          <p:blipFill>
            <a:blip r:embed="rId3"/>
            <a:srcRect l="5623" t="8731" r="7149" b="5824"/>
            <a:stretch>
              <a:fillRect/>
            </a:stretch>
          </p:blipFill>
          <p:spPr>
            <a:xfrm>
              <a:off x="1891" y="3212"/>
              <a:ext cx="3879" cy="2371"/>
            </a:xfrm>
            <a:prstGeom prst="rect">
              <a:avLst/>
            </a:prstGeom>
          </p:spPr>
        </p:pic>
      </p:grpSp>
      <p:grpSp>
        <p:nvGrpSpPr>
          <p:cNvPr id="28" name="组合 27"/>
          <p:cNvGrpSpPr/>
          <p:nvPr/>
        </p:nvGrpSpPr>
        <p:grpSpPr>
          <a:xfrm>
            <a:off x="3959225" y="1510030"/>
            <a:ext cx="3345180" cy="2114550"/>
            <a:chOff x="6235" y="2378"/>
            <a:chExt cx="5268" cy="3330"/>
          </a:xfrm>
        </p:grpSpPr>
        <p:sp>
          <p:nvSpPr>
            <p:cNvPr id="11" name="矩形: 圆角 20"/>
            <p:cNvSpPr/>
            <p:nvPr/>
          </p:nvSpPr>
          <p:spPr>
            <a:xfrm>
              <a:off x="7073" y="3036"/>
              <a:ext cx="4430" cy="2673"/>
            </a:xfrm>
            <a:prstGeom prst="roundRect">
              <a:avLst>
                <a:gd name="adj" fmla="val 10346"/>
              </a:avLst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2" name="图片 11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313" r="82841" b="50669"/>
            <a:stretch>
              <a:fillRect/>
            </a:stretch>
          </p:blipFill>
          <p:spPr>
            <a:xfrm>
              <a:off x="6235" y="2378"/>
              <a:ext cx="1675" cy="3033"/>
            </a:xfrm>
            <a:prstGeom prst="rect">
              <a:avLst/>
            </a:prstGeom>
          </p:spPr>
        </p:pic>
        <p:pic>
          <p:nvPicPr>
            <p:cNvPr id="16" name="图片 15" descr="QQ图片20220412172925"/>
            <p:cNvPicPr>
              <a:picLocks noChangeAspect="1"/>
            </p:cNvPicPr>
            <p:nvPr/>
          </p:nvPicPr>
          <p:blipFill>
            <a:blip r:embed="rId4"/>
            <a:srcRect t="3815" r="104" b="11852"/>
            <a:stretch>
              <a:fillRect/>
            </a:stretch>
          </p:blipFill>
          <p:spPr>
            <a:xfrm>
              <a:off x="7505" y="3162"/>
              <a:ext cx="3821" cy="2421"/>
            </a:xfrm>
            <a:prstGeom prst="rect">
              <a:avLst/>
            </a:prstGeom>
          </p:spPr>
        </p:pic>
      </p:grpSp>
      <p:grpSp>
        <p:nvGrpSpPr>
          <p:cNvPr id="33" name="组合 32"/>
          <p:cNvGrpSpPr/>
          <p:nvPr/>
        </p:nvGrpSpPr>
        <p:grpSpPr>
          <a:xfrm>
            <a:off x="480695" y="3688715"/>
            <a:ext cx="3345180" cy="2114550"/>
            <a:chOff x="757" y="5809"/>
            <a:chExt cx="5268" cy="3330"/>
          </a:xfrm>
        </p:grpSpPr>
        <p:sp>
          <p:nvSpPr>
            <p:cNvPr id="9" name="矩形: 圆角 20"/>
            <p:cNvSpPr/>
            <p:nvPr/>
          </p:nvSpPr>
          <p:spPr>
            <a:xfrm>
              <a:off x="1595" y="6467"/>
              <a:ext cx="4430" cy="2673"/>
            </a:xfrm>
            <a:prstGeom prst="roundRect">
              <a:avLst>
                <a:gd name="adj" fmla="val 10346"/>
              </a:avLst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0" name="图片 9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313" r="82841" b="50669"/>
            <a:stretch>
              <a:fillRect/>
            </a:stretch>
          </p:blipFill>
          <p:spPr>
            <a:xfrm>
              <a:off x="757" y="5809"/>
              <a:ext cx="1675" cy="3033"/>
            </a:xfrm>
            <a:prstGeom prst="rect">
              <a:avLst/>
            </a:prstGeom>
          </p:spPr>
        </p:pic>
        <p:pic>
          <p:nvPicPr>
            <p:cNvPr id="17" name="图片 16" descr="QQ图片2022041217325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6200000">
              <a:off x="2742" y="5783"/>
              <a:ext cx="2336" cy="4039"/>
            </a:xfrm>
            <a:prstGeom prst="rect">
              <a:avLst/>
            </a:prstGeom>
          </p:spPr>
        </p:pic>
      </p:grpSp>
      <p:grpSp>
        <p:nvGrpSpPr>
          <p:cNvPr id="35" name="组合 34"/>
          <p:cNvGrpSpPr/>
          <p:nvPr/>
        </p:nvGrpSpPr>
        <p:grpSpPr>
          <a:xfrm>
            <a:off x="3959225" y="3688715"/>
            <a:ext cx="3345180" cy="2114550"/>
            <a:chOff x="6235" y="5809"/>
            <a:chExt cx="5268" cy="3330"/>
          </a:xfrm>
        </p:grpSpPr>
        <p:sp>
          <p:nvSpPr>
            <p:cNvPr id="13" name="矩形: 圆角 20"/>
            <p:cNvSpPr/>
            <p:nvPr/>
          </p:nvSpPr>
          <p:spPr>
            <a:xfrm>
              <a:off x="7073" y="6467"/>
              <a:ext cx="4430" cy="2673"/>
            </a:xfrm>
            <a:prstGeom prst="roundRect">
              <a:avLst>
                <a:gd name="adj" fmla="val 10346"/>
              </a:avLst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4" name="图片 13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313" r="82841" b="50669"/>
            <a:stretch>
              <a:fillRect/>
            </a:stretch>
          </p:blipFill>
          <p:spPr>
            <a:xfrm>
              <a:off x="6235" y="5809"/>
              <a:ext cx="1675" cy="3033"/>
            </a:xfrm>
            <a:prstGeom prst="rect">
              <a:avLst/>
            </a:prstGeom>
          </p:spPr>
        </p:pic>
        <p:pic>
          <p:nvPicPr>
            <p:cNvPr id="34" name="图片 33" descr="QQ图片2022041217322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669" y="6667"/>
              <a:ext cx="3657" cy="2272"/>
            </a:xfrm>
            <a:prstGeom prst="rect">
              <a:avLst/>
            </a:prstGeom>
          </p:spPr>
        </p:pic>
      </p:grpSp>
      <p:pic>
        <p:nvPicPr>
          <p:cNvPr id="36" name="图片 35" descr="标识3 定稿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93095" y="327660"/>
            <a:ext cx="1034415" cy="9613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0"/>
                            </p:stCondLst>
                            <p:childTnLst>
                              <p:par>
                                <p:cTn id="42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 descr="C:\Users\lenovo\Desktop\可能会用到的照片\src=http___5b0988e595225.cdn.sohucs.com_q_70,c_zoom,w_640_images_20190219_ccf11bfe27b1460fa4da2770eaaf9552.jpeg&amp;refer=http___5b0988e595225.cdn.sohucs.webp.jpgsrc=http___5b0988e595225.cdn.sohucs.com_q_70,c_zoom,w_640_images_20190219_ccf11bfe27b1460fa4da2770eaaf9552.jpeg&amp;refer=http___5b0988e595225.cdn.sohucs.webp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1899999" y="1486595"/>
            <a:ext cx="2863215" cy="2814348"/>
          </a:xfrm>
          <a:custGeom>
            <a:avLst/>
            <a:gdLst>
              <a:gd name="connsiteX0" fmla="*/ 0 w 2755900"/>
              <a:gd name="connsiteY0" fmla="*/ 0 h 2755900"/>
              <a:gd name="connsiteX1" fmla="*/ 2755900 w 2755900"/>
              <a:gd name="connsiteY1" fmla="*/ 0 h 2755900"/>
              <a:gd name="connsiteX2" fmla="*/ 2755900 w 2755900"/>
              <a:gd name="connsiteY2" fmla="*/ 2755900 h 2755900"/>
              <a:gd name="connsiteX3" fmla="*/ 0 w 2755900"/>
              <a:gd name="connsiteY3" fmla="*/ 2755900 h 2755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55900" h="2755900">
                <a:moveTo>
                  <a:pt x="0" y="0"/>
                </a:moveTo>
                <a:lnTo>
                  <a:pt x="2755900" y="0"/>
                </a:lnTo>
                <a:lnTo>
                  <a:pt x="2755900" y="2755900"/>
                </a:lnTo>
                <a:lnTo>
                  <a:pt x="0" y="2755900"/>
                </a:lnTo>
                <a:close/>
              </a:path>
            </a:pathLst>
          </a:custGeom>
        </p:spPr>
      </p:pic>
      <p:sp>
        <p:nvSpPr>
          <p:cNvPr id="13" name="矩形 3"/>
          <p:cNvSpPr>
            <a:spLocks noChangeArrowheads="1"/>
          </p:cNvSpPr>
          <p:nvPr/>
        </p:nvSpPr>
        <p:spPr bwMode="auto">
          <a:xfrm>
            <a:off x="5431077" y="1641852"/>
            <a:ext cx="5335983" cy="1592838"/>
          </a:xfrm>
          <a:prstGeom prst="rect">
            <a:avLst/>
          </a:prstGeom>
          <a:solidFill>
            <a:srgbClr val="E7820E">
              <a:alpha val="76862"/>
            </a:srgbClr>
          </a:solidFill>
          <a:ln>
            <a:noFill/>
          </a:ln>
        </p:spPr>
        <p:txBody>
          <a:bodyPr lIns="189833" tIns="113900" rIns="189833" bIns="113900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9pPr>
          </a:lstStyle>
          <a:p>
            <a:pPr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altLang="zh-CN" sz="1200" b="1" dirty="0">
              <a:solidFill>
                <a:schemeClr val="bg1"/>
              </a:solidFill>
              <a:latin typeface="思源黑体 Normal" panose="020B0400000000000000" pitchFamily="34" charset="-122"/>
              <a:ea typeface="思源黑体 Normal" panose="020B0400000000000000" pitchFamily="34" charset="-122"/>
              <a:cs typeface="+mn-ea"/>
              <a:sym typeface="+mn-lt"/>
            </a:endParaRPr>
          </a:p>
        </p:txBody>
      </p:sp>
      <p:sp>
        <p:nvSpPr>
          <p:cNvPr id="15" name="文本框 14"/>
          <p:cNvSpPr txBox="1"/>
          <p:nvPr/>
        </p:nvSpPr>
        <p:spPr>
          <a:xfrm flipH="1">
            <a:off x="5633085" y="2023110"/>
            <a:ext cx="513397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Normal" panose="020B0400000000000000" pitchFamily="34" charset="-122"/>
                <a:ea typeface="思源黑体 Normal" panose="020B0400000000000000" pitchFamily="34" charset="-122"/>
              </a:rPr>
              <a:t>“竹杖芒鞋轻胜马，一蓑烟雨任平生”的闲适与从容</a:t>
            </a:r>
            <a:endParaRPr kumimoji="0" lang="zh-CN" altLang="en-US" sz="24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思源黑体 Normal" panose="020B0400000000000000" pitchFamily="34" charset="-122"/>
              <a:ea typeface="思源黑体 Normal" panose="020B0400000000000000" pitchFamily="34" charset="-122"/>
            </a:endParaRPr>
          </a:p>
        </p:txBody>
      </p:sp>
      <p:grpSp>
        <p:nvGrpSpPr>
          <p:cNvPr id="16" name="组合 15"/>
          <p:cNvGrpSpPr/>
          <p:nvPr/>
        </p:nvGrpSpPr>
        <p:grpSpPr>
          <a:xfrm>
            <a:off x="462280" y="492760"/>
            <a:ext cx="9687560" cy="461645"/>
            <a:chOff x="5917324" y="1952296"/>
            <a:chExt cx="5927833" cy="461645"/>
          </a:xfrm>
        </p:grpSpPr>
        <p:sp>
          <p:nvSpPr>
            <p:cNvPr id="17" name="矩形: 圆角 6"/>
            <p:cNvSpPr/>
            <p:nvPr/>
          </p:nvSpPr>
          <p:spPr>
            <a:xfrm>
              <a:off x="5917324" y="1952296"/>
              <a:ext cx="425082" cy="461645"/>
            </a:xfrm>
            <a:prstGeom prst="roundRect">
              <a:avLst/>
            </a:prstGeom>
            <a:gradFill>
              <a:gsLst>
                <a:gs pos="0">
                  <a:schemeClr val="bg1">
                    <a:lumMod val="85000"/>
                  </a:schemeClr>
                </a:gs>
                <a:gs pos="100000">
                  <a:schemeClr val="bg1"/>
                </a:gs>
              </a:gsLst>
              <a:lin ang="2700000" scaled="0"/>
            </a:gradFill>
            <a:ln w="44450">
              <a:gradFill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bg1"/>
                  </a:gs>
                </a:gsLst>
                <a:lin ang="13500000" scaled="0"/>
              </a:gradFill>
            </a:ln>
            <a:effectLst>
              <a:outerShdw blurRad="279400" dist="165100" dir="2700000" algn="ctr" rotWithShape="0">
                <a:srgbClr val="000000">
                  <a:alpha val="35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文本框 17"/>
            <p:cNvSpPr txBox="1"/>
            <p:nvPr/>
          </p:nvSpPr>
          <p:spPr>
            <a:xfrm>
              <a:off x="6586420" y="1952296"/>
              <a:ext cx="5258737" cy="4603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黑体 Medium" panose="020B0600000000000000" pitchFamily="34" charset="-122"/>
                  <a:ea typeface="思源黑体 Medium" panose="020B0600000000000000" pitchFamily="34" charset="-122"/>
                </a:rPr>
                <a:t>写在最后的话：奋力耕耘，用心育苗，方得硕果累累。</a:t>
              </a:r>
              <a:endPara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Medium" panose="020B0600000000000000" pitchFamily="34" charset="-122"/>
                <a:ea typeface="思源黑体 Medium" panose="020B0600000000000000" pitchFamily="34" charset="-122"/>
              </a:endParaRPr>
            </a:p>
          </p:txBody>
        </p:sp>
      </p:grpSp>
      <p:sp>
        <p:nvSpPr>
          <p:cNvPr id="19" name="矩形 18"/>
          <p:cNvSpPr/>
          <p:nvPr/>
        </p:nvSpPr>
        <p:spPr>
          <a:xfrm>
            <a:off x="525518" y="545747"/>
            <a:ext cx="546535" cy="34947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矩形 3"/>
          <p:cNvSpPr>
            <a:spLocks noChangeArrowheads="1"/>
          </p:cNvSpPr>
          <p:nvPr/>
        </p:nvSpPr>
        <p:spPr bwMode="auto">
          <a:xfrm>
            <a:off x="1365807" y="4542598"/>
            <a:ext cx="5335983" cy="1592838"/>
          </a:xfrm>
          <a:prstGeom prst="rect">
            <a:avLst/>
          </a:prstGeom>
          <a:solidFill>
            <a:schemeClr val="bg1">
              <a:lumMod val="50000"/>
              <a:alpha val="76862"/>
            </a:schemeClr>
          </a:solidFill>
          <a:ln>
            <a:noFill/>
          </a:ln>
        </p:spPr>
        <p:txBody>
          <a:bodyPr lIns="189833" tIns="113900" rIns="189833" bIns="113900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9pPr>
          </a:lstStyle>
          <a:p>
            <a:pPr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altLang="zh-CN" sz="1200" b="1" dirty="0">
              <a:solidFill>
                <a:schemeClr val="bg1"/>
              </a:solidFill>
              <a:latin typeface="思源黑体 Normal" panose="020B0400000000000000" pitchFamily="34" charset="-122"/>
              <a:ea typeface="思源黑体 Normal" panose="020B0400000000000000" pitchFamily="34" charset="-122"/>
              <a:cs typeface="+mn-ea"/>
              <a:sym typeface="+mn-lt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1555750" y="4834255"/>
            <a:ext cx="482727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  <a:defRPr/>
            </a:pPr>
            <a:r>
              <a:rPr lang="en-US" altLang="zh-CN" sz="2400" b="1" kern="0" dirty="0">
                <a:solidFill>
                  <a:schemeClr val="bg1"/>
                </a:solidFill>
                <a:latin typeface="思源黑体 Normal" panose="020B0400000000000000" pitchFamily="34" charset="-122"/>
                <a:ea typeface="思源黑体 Normal" panose="020B0400000000000000" pitchFamily="34" charset="-122"/>
                <a:cs typeface="Calibri" panose="020F0502020204030204" pitchFamily="34" charset="0"/>
              </a:rPr>
              <a:t>“惊涛拍岸，卷起千堆雪”的荡气回肠。</a:t>
            </a:r>
            <a:endParaRPr lang="en-US" altLang="zh-CN" sz="2400" b="1" kern="0" dirty="0">
              <a:solidFill>
                <a:schemeClr val="bg1"/>
              </a:solidFill>
              <a:latin typeface="思源黑体 Normal" panose="020B0400000000000000" pitchFamily="34" charset="-122"/>
              <a:ea typeface="思源黑体 Normal" panose="020B0400000000000000" pitchFamily="34" charset="-122"/>
              <a:cs typeface="Calibri" panose="020F0502020204030204" pitchFamily="34" charset="0"/>
            </a:endParaRPr>
          </a:p>
        </p:txBody>
      </p:sp>
      <p:pic>
        <p:nvPicPr>
          <p:cNvPr id="30" name="图片 29" descr="C:\Users\lenovo\Desktop\可能会用到的照片\u=226400054,3556457580&amp;fm=253&amp;fmt=auto&amp;app=138&amp;f=JPEG.webp.jpgu=226400054,3556457580&amp;fm=253&amp;fmt=auto&amp;app=138&amp;f=JPEG.webp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383020" y="3528429"/>
            <a:ext cx="5012569" cy="2686050"/>
          </a:xfrm>
          <a:custGeom>
            <a:avLst/>
            <a:gdLst>
              <a:gd name="connsiteX0" fmla="*/ 0 w 2755900"/>
              <a:gd name="connsiteY0" fmla="*/ 0 h 2755900"/>
              <a:gd name="connsiteX1" fmla="*/ 2755900 w 2755900"/>
              <a:gd name="connsiteY1" fmla="*/ 0 h 2755900"/>
              <a:gd name="connsiteX2" fmla="*/ 2755900 w 2755900"/>
              <a:gd name="connsiteY2" fmla="*/ 2755900 h 2755900"/>
              <a:gd name="connsiteX3" fmla="*/ 0 w 2755900"/>
              <a:gd name="connsiteY3" fmla="*/ 2755900 h 2755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55900" h="2755900">
                <a:moveTo>
                  <a:pt x="0" y="0"/>
                </a:moveTo>
                <a:lnTo>
                  <a:pt x="2755900" y="0"/>
                </a:lnTo>
                <a:lnTo>
                  <a:pt x="2755900" y="2755900"/>
                </a:lnTo>
                <a:lnTo>
                  <a:pt x="0" y="2755900"/>
                </a:lnTo>
                <a:close/>
              </a:path>
            </a:pathLst>
          </a:custGeom>
        </p:spPr>
      </p:pic>
      <p:pic>
        <p:nvPicPr>
          <p:cNvPr id="6" name="图片 5" descr="标识3 定稿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93095" y="327660"/>
            <a:ext cx="1034415" cy="9613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00"/>
                            </p:stCondLst>
                            <p:childTnLst>
                              <p:par>
                                <p:cTn id="3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/>
      <p:bldP spid="19" grpId="0" animBg="1"/>
      <p:bldP spid="21" grpId="0" animBg="1"/>
      <p:bldP spid="2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2" y="430"/>
            <a:ext cx="12190068" cy="6857141"/>
          </a:xfrm>
          <a:custGeom>
            <a:avLst/>
            <a:gdLst>
              <a:gd name="connsiteX0" fmla="*/ 0 w 12191999"/>
              <a:gd name="connsiteY0" fmla="*/ 0 h 6858000"/>
              <a:gd name="connsiteX1" fmla="*/ 12191999 w 12191999"/>
              <a:gd name="connsiteY1" fmla="*/ 0 h 6858000"/>
              <a:gd name="connsiteX2" fmla="*/ 12191999 w 12191999"/>
              <a:gd name="connsiteY2" fmla="*/ 6858000 h 6858000"/>
              <a:gd name="connsiteX3" fmla="*/ 0 w 12191999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1999" h="6858000">
                <a:moveTo>
                  <a:pt x="0" y="0"/>
                </a:moveTo>
                <a:lnTo>
                  <a:pt x="12191999" y="0"/>
                </a:lnTo>
                <a:lnTo>
                  <a:pt x="12191999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2" name="圆角矩形 1"/>
          <p:cNvSpPr/>
          <p:nvPr/>
        </p:nvSpPr>
        <p:spPr>
          <a:xfrm>
            <a:off x="4091940" y="3231422"/>
            <a:ext cx="4114800" cy="369332"/>
          </a:xfrm>
          <a:prstGeom prst="roundRect">
            <a:avLst/>
          </a:prstGeom>
          <a:solidFill>
            <a:srgbClr val="FFD6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任意多边形 10"/>
          <p:cNvSpPr/>
          <p:nvPr/>
        </p:nvSpPr>
        <p:spPr>
          <a:xfrm>
            <a:off x="9597214" y="4525950"/>
            <a:ext cx="171" cy="187"/>
          </a:xfrm>
          <a:custGeom>
            <a:avLst/>
            <a:gdLst>
              <a:gd name="connsiteX0" fmla="*/ 171 w 171"/>
              <a:gd name="connsiteY0" fmla="*/ 0 h 187"/>
              <a:gd name="connsiteX1" fmla="*/ 171 w 171"/>
              <a:gd name="connsiteY1" fmla="*/ 187 h 187"/>
              <a:gd name="connsiteX2" fmla="*/ 0 w 171"/>
              <a:gd name="connsiteY2" fmla="*/ 187 h 187"/>
              <a:gd name="connsiteX3" fmla="*/ 171 w 171"/>
              <a:gd name="connsiteY3" fmla="*/ 0 h 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1" h="187">
                <a:moveTo>
                  <a:pt x="171" y="0"/>
                </a:moveTo>
                <a:lnTo>
                  <a:pt x="171" y="187"/>
                </a:lnTo>
                <a:lnTo>
                  <a:pt x="0" y="187"/>
                </a:lnTo>
                <a:lnTo>
                  <a:pt x="171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任意多边形 8"/>
          <p:cNvSpPr/>
          <p:nvPr/>
        </p:nvSpPr>
        <p:spPr>
          <a:xfrm>
            <a:off x="9597214" y="5062164"/>
            <a:ext cx="170" cy="186"/>
          </a:xfrm>
          <a:custGeom>
            <a:avLst/>
            <a:gdLst>
              <a:gd name="connsiteX0" fmla="*/ 0 w 170"/>
              <a:gd name="connsiteY0" fmla="*/ 0 h 186"/>
              <a:gd name="connsiteX1" fmla="*/ 170 w 170"/>
              <a:gd name="connsiteY1" fmla="*/ 0 h 186"/>
              <a:gd name="connsiteX2" fmla="*/ 170 w 170"/>
              <a:gd name="connsiteY2" fmla="*/ 186 h 186"/>
              <a:gd name="connsiteX3" fmla="*/ 0 w 170"/>
              <a:gd name="connsiteY3" fmla="*/ 0 h 1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0" h="186">
                <a:moveTo>
                  <a:pt x="0" y="0"/>
                </a:moveTo>
                <a:lnTo>
                  <a:pt x="170" y="0"/>
                </a:lnTo>
                <a:lnTo>
                  <a:pt x="170" y="186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文本框 11"/>
          <p:cNvSpPr txBox="1"/>
          <p:nvPr/>
        </p:nvSpPr>
        <p:spPr>
          <a:xfrm>
            <a:off x="1054377" y="1440146"/>
            <a:ext cx="10197548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7200" b="1" dirty="0">
                <a:ln w="12700">
                  <a:solidFill>
                    <a:schemeClr val="bg1"/>
                  </a:solidFill>
                </a:ln>
                <a:solidFill>
                  <a:srgbClr val="E7820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思源黑体 Heavy" panose="020B0A00000000000000" pitchFamily="34" charset="-122"/>
                <a:ea typeface="思源黑体 Heavy" panose="020B0A00000000000000" pitchFamily="34" charset="-122"/>
              </a:rPr>
              <a:t>我们一直在路上！</a:t>
            </a:r>
            <a:endParaRPr lang="zh-CN" altLang="en-US" sz="7200" b="1" dirty="0">
              <a:ln w="12700">
                <a:solidFill>
                  <a:schemeClr val="bg1"/>
                </a:solidFill>
              </a:ln>
              <a:solidFill>
                <a:srgbClr val="E7820E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4466241" y="2640475"/>
            <a:ext cx="3373821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dirty="0">
                <a:solidFill>
                  <a:srgbClr val="E7820E"/>
                </a:solidFill>
                <a:latin typeface="思源黑体 Medium" panose="020B0600000000000000" pitchFamily="34" charset="-122"/>
                <a:ea typeface="思源黑体 Medium" panose="020B0600000000000000" pitchFamily="34" charset="-122"/>
              </a:rPr>
              <a:t>—  </a:t>
            </a:r>
            <a:r>
              <a:rPr lang="zh-CN" altLang="en-US" sz="2800" dirty="0">
                <a:solidFill>
                  <a:srgbClr val="E7820E"/>
                </a:solidFill>
                <a:latin typeface="思源黑体 Medium" panose="020B0600000000000000" pitchFamily="34" charset="-122"/>
                <a:ea typeface="思源黑体 Medium" panose="020B0600000000000000" pitchFamily="34" charset="-122"/>
              </a:rPr>
              <a:t>  </a:t>
            </a:r>
            <a:r>
              <a:rPr lang="en-US" altLang="zh-CN" sz="2800" dirty="0">
                <a:solidFill>
                  <a:srgbClr val="E7820E"/>
                </a:solidFill>
                <a:latin typeface="思源黑体 Medium" panose="020B0600000000000000" pitchFamily="34" charset="-122"/>
                <a:ea typeface="思源黑体 Medium" panose="020B0600000000000000" pitchFamily="34" charset="-122"/>
              </a:rPr>
              <a:t>—</a:t>
            </a:r>
            <a:endParaRPr lang="zh-CN" altLang="en-US" sz="2800" dirty="0">
              <a:solidFill>
                <a:srgbClr val="E7820E"/>
              </a:solidFill>
              <a:latin typeface="思源黑体 Medium" panose="020B0600000000000000" pitchFamily="34" charset="-122"/>
              <a:ea typeface="思源黑体 Medium" panose="020B0600000000000000" pitchFamily="34" charset="-122"/>
            </a:endParaRPr>
          </a:p>
        </p:txBody>
      </p:sp>
      <p:pic>
        <p:nvPicPr>
          <p:cNvPr id="6" name="图片 5" descr="标识3 定稿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420" y="390525"/>
            <a:ext cx="1034415" cy="96139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466850" y="610235"/>
            <a:ext cx="563435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>
                <a:latin typeface="楷体" panose="02010609060101010101" charset="-122"/>
                <a:ea typeface="楷体" panose="02010609060101010101" charset="-122"/>
              </a:rPr>
              <a:t>泸县余敏名师工作室</a:t>
            </a:r>
            <a:endParaRPr lang="zh-CN" altLang="en-US" sz="2800" b="1"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105" y="-11424"/>
            <a:ext cx="12232211" cy="6880848"/>
          </a:xfrm>
          <a:prstGeom prst="rect">
            <a:avLst/>
          </a:prstGeom>
        </p:spPr>
      </p:pic>
      <p:sp>
        <p:nvSpPr>
          <p:cNvPr id="43" name="矩形 42"/>
          <p:cNvSpPr/>
          <p:nvPr/>
        </p:nvSpPr>
        <p:spPr>
          <a:xfrm>
            <a:off x="0" y="1"/>
            <a:ext cx="12192000" cy="6857999"/>
          </a:xfrm>
          <a:prstGeom prst="rect">
            <a:avLst/>
          </a:prstGeom>
          <a:solidFill>
            <a:schemeClr val="accent4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矩形 19"/>
          <p:cNvSpPr/>
          <p:nvPr/>
        </p:nvSpPr>
        <p:spPr>
          <a:xfrm>
            <a:off x="4792980" y="645795"/>
            <a:ext cx="6824980" cy="5566410"/>
          </a:xfrm>
          <a:prstGeom prst="rect">
            <a:avLst/>
          </a:prstGeom>
          <a:solidFill>
            <a:srgbClr val="E57F07">
              <a:alpha val="90000"/>
            </a:srgb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站酷文艺体"/>
              <a:cs typeface="+mn-cs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1292772" y="1"/>
            <a:ext cx="3216166" cy="6869423"/>
          </a:xfrm>
          <a:prstGeom prst="rect">
            <a:avLst/>
          </a:prstGeom>
          <a:solidFill>
            <a:srgbClr val="FFD631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椭圆 2"/>
          <p:cNvSpPr/>
          <p:nvPr/>
        </p:nvSpPr>
        <p:spPr>
          <a:xfrm>
            <a:off x="1540345" y="2079000"/>
            <a:ext cx="2700000" cy="2700000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2700000" scaled="0"/>
          </a:gradFill>
          <a:ln w="44450">
            <a:gradFill>
              <a:gsLst>
                <a:gs pos="0">
                  <a:schemeClr val="bg1">
                    <a:lumMod val="85000"/>
                  </a:schemeClr>
                </a:gs>
                <a:gs pos="100000">
                  <a:schemeClr val="bg1"/>
                </a:gs>
              </a:gsLst>
              <a:lin ang="13500000" scaled="0"/>
            </a:gradFill>
          </a:ln>
          <a:effectLst>
            <a:outerShdw blurRad="279400" dist="165100" dir="2700000" algn="ctr" rotWithShape="0">
              <a:srgbClr val="000000">
                <a:alpha val="3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4" name="椭圆 3"/>
          <p:cNvSpPr/>
          <p:nvPr/>
        </p:nvSpPr>
        <p:spPr>
          <a:xfrm>
            <a:off x="1713185" y="2251841"/>
            <a:ext cx="2376000" cy="2375338"/>
          </a:xfrm>
          <a:prstGeom prst="ellipse">
            <a:avLst/>
          </a:prstGeom>
          <a:solidFill>
            <a:srgbClr val="FFD63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1996966" y="2764222"/>
            <a:ext cx="17447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5400" dirty="0">
                <a:latin typeface="华康俪金黑W8" panose="020B0809000000000000" pitchFamily="49" charset="-122"/>
                <a:ea typeface="华康俪金黑W8" panose="020B0809000000000000" pitchFamily="49" charset="-122"/>
              </a:rPr>
              <a:t>目录</a:t>
            </a:r>
            <a:endParaRPr lang="zh-CN" altLang="en-US" sz="5400" dirty="0">
              <a:latin typeface="华康俪金黑W8" panose="020B0809000000000000" pitchFamily="49" charset="-122"/>
              <a:ea typeface="华康俪金黑W8" panose="020B0809000000000000" pitchFamily="49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996966" y="3687552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dirty="0">
                <a:latin typeface="28义启心宽体" panose="02010601030101010101" pitchFamily="2" charset="-128"/>
                <a:ea typeface="28义启心宽体" panose="02010601030101010101" pitchFamily="2" charset="-128"/>
              </a:rPr>
              <a:t>CONCENTS</a:t>
            </a:r>
            <a:endParaRPr lang="zh-CN" altLang="en-US" dirty="0">
              <a:latin typeface="28义启心宽体" panose="02010601030101010101" pitchFamily="2" charset="-128"/>
              <a:ea typeface="28义启心宽体" panose="02010601030101010101" pitchFamily="2" charset="-128"/>
            </a:endParaRPr>
          </a:p>
        </p:txBody>
      </p:sp>
      <p:sp>
        <p:nvSpPr>
          <p:cNvPr id="21" name="任意多边形 20"/>
          <p:cNvSpPr/>
          <p:nvPr/>
        </p:nvSpPr>
        <p:spPr>
          <a:xfrm>
            <a:off x="14285216" y="2128059"/>
            <a:ext cx="171" cy="187"/>
          </a:xfrm>
          <a:custGeom>
            <a:avLst/>
            <a:gdLst>
              <a:gd name="connsiteX0" fmla="*/ 171 w 171"/>
              <a:gd name="connsiteY0" fmla="*/ 0 h 187"/>
              <a:gd name="connsiteX1" fmla="*/ 171 w 171"/>
              <a:gd name="connsiteY1" fmla="*/ 187 h 187"/>
              <a:gd name="connsiteX2" fmla="*/ 0 w 171"/>
              <a:gd name="connsiteY2" fmla="*/ 187 h 187"/>
              <a:gd name="connsiteX3" fmla="*/ 171 w 171"/>
              <a:gd name="connsiteY3" fmla="*/ 0 h 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1" h="187">
                <a:moveTo>
                  <a:pt x="171" y="0"/>
                </a:moveTo>
                <a:lnTo>
                  <a:pt x="171" y="187"/>
                </a:lnTo>
                <a:lnTo>
                  <a:pt x="0" y="187"/>
                </a:lnTo>
                <a:lnTo>
                  <a:pt x="171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5182870" y="1898015"/>
            <a:ext cx="60452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印品雅宋简 中黑（非商用）" panose="02000500000000000000" pitchFamily="2" charset="-122"/>
                <a:ea typeface="印品雅宋简 中黑（非商用）" panose="02000500000000000000" pitchFamily="2" charset="-122"/>
              </a:rPr>
              <a:t>一、勤练基本功，筑牢三尺讲台</a:t>
            </a:r>
            <a:endParaRPr kumimoji="0" lang="zh-CN" alt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印品雅宋简 中黑（非商用）" panose="02000500000000000000" pitchFamily="2" charset="-122"/>
              <a:ea typeface="印品雅宋简 中黑（非商用）" panose="02000500000000000000" pitchFamily="2" charset="-122"/>
            </a:endParaRPr>
          </a:p>
        </p:txBody>
      </p:sp>
      <p:sp>
        <p:nvSpPr>
          <p:cNvPr id="27" name="任意多边形 26"/>
          <p:cNvSpPr/>
          <p:nvPr/>
        </p:nvSpPr>
        <p:spPr>
          <a:xfrm>
            <a:off x="14285216" y="3210824"/>
            <a:ext cx="171" cy="187"/>
          </a:xfrm>
          <a:custGeom>
            <a:avLst/>
            <a:gdLst>
              <a:gd name="connsiteX0" fmla="*/ 171 w 171"/>
              <a:gd name="connsiteY0" fmla="*/ 0 h 187"/>
              <a:gd name="connsiteX1" fmla="*/ 171 w 171"/>
              <a:gd name="connsiteY1" fmla="*/ 187 h 187"/>
              <a:gd name="connsiteX2" fmla="*/ 0 w 171"/>
              <a:gd name="connsiteY2" fmla="*/ 187 h 187"/>
              <a:gd name="connsiteX3" fmla="*/ 171 w 171"/>
              <a:gd name="connsiteY3" fmla="*/ 0 h 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1" h="187">
                <a:moveTo>
                  <a:pt x="171" y="0"/>
                </a:moveTo>
                <a:lnTo>
                  <a:pt x="171" y="187"/>
                </a:lnTo>
                <a:lnTo>
                  <a:pt x="0" y="187"/>
                </a:lnTo>
                <a:lnTo>
                  <a:pt x="171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5182870" y="3126105"/>
            <a:ext cx="550291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印品雅宋简 中黑（非商用）" panose="02000500000000000000" pitchFamily="2" charset="-122"/>
                <a:ea typeface="印品雅宋简 中黑（非商用）" panose="02000500000000000000" pitchFamily="2" charset="-122"/>
              </a:rPr>
              <a:t>二、围绕原点语文，开展寻真之旅</a:t>
            </a:r>
            <a:endParaRPr kumimoji="0" lang="zh-CN" alt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印品雅宋简 中黑（非商用）" panose="02000500000000000000" pitchFamily="2" charset="-122"/>
              <a:ea typeface="印品雅宋简 中黑（非商用）" panose="02000500000000000000" pitchFamily="2" charset="-122"/>
            </a:endParaRPr>
          </a:p>
        </p:txBody>
      </p:sp>
      <p:sp>
        <p:nvSpPr>
          <p:cNvPr id="36" name="文本框 35"/>
          <p:cNvSpPr txBox="1"/>
          <p:nvPr/>
        </p:nvSpPr>
        <p:spPr>
          <a:xfrm>
            <a:off x="5216525" y="4354195"/>
            <a:ext cx="652208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印品雅宋简 中黑（非商用）" panose="02000500000000000000" pitchFamily="2" charset="-122"/>
                <a:ea typeface="印品雅宋简 中黑（非商用）" panose="02000500000000000000" pitchFamily="2" charset="-122"/>
              </a:rPr>
              <a:t>三、学习硕果累累，提升收获满满</a:t>
            </a:r>
            <a:endParaRPr kumimoji="0" lang="zh-CN" alt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印品雅宋简 中黑（非商用）" panose="02000500000000000000" pitchFamily="2" charset="-122"/>
              <a:ea typeface="印品雅宋简 中黑（非商用）" panose="02000500000000000000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ipe/>
      </p:transition>
    </mc:Choice>
    <mc:Fallback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6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9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bldLvl="0" animBg="1"/>
      <p:bldP spid="2" grpId="0" animBg="1"/>
      <p:bldP spid="3" grpId="0" animBg="1"/>
      <p:bldP spid="5" grpId="0"/>
      <p:bldP spid="6" grpId="0"/>
      <p:bldP spid="25" grpId="0"/>
      <p:bldP spid="31" grpId="0"/>
      <p:bldP spid="3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" y="430"/>
            <a:ext cx="12190068" cy="6857142"/>
          </a:xfrm>
          <a:custGeom>
            <a:avLst/>
            <a:gdLst>
              <a:gd name="connsiteX0" fmla="*/ 0 w 12191999"/>
              <a:gd name="connsiteY0" fmla="*/ 0 h 6858000"/>
              <a:gd name="connsiteX1" fmla="*/ 12191999 w 12191999"/>
              <a:gd name="connsiteY1" fmla="*/ 0 h 6858000"/>
              <a:gd name="connsiteX2" fmla="*/ 12191999 w 12191999"/>
              <a:gd name="connsiteY2" fmla="*/ 6858000 h 6858000"/>
              <a:gd name="connsiteX3" fmla="*/ 0 w 12191999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1999" h="6858000">
                <a:moveTo>
                  <a:pt x="0" y="0"/>
                </a:moveTo>
                <a:lnTo>
                  <a:pt x="12191999" y="0"/>
                </a:lnTo>
                <a:lnTo>
                  <a:pt x="12191999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8" name="矩形 7"/>
          <p:cNvSpPr/>
          <p:nvPr/>
        </p:nvSpPr>
        <p:spPr>
          <a:xfrm>
            <a:off x="0" y="1"/>
            <a:ext cx="12192000" cy="6857999"/>
          </a:xfrm>
          <a:prstGeom prst="rect">
            <a:avLst/>
          </a:prstGeom>
          <a:solidFill>
            <a:schemeClr val="accent4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" name="组合 1"/>
          <p:cNvGrpSpPr/>
          <p:nvPr/>
        </p:nvGrpSpPr>
        <p:grpSpPr>
          <a:xfrm>
            <a:off x="4746000" y="1385317"/>
            <a:ext cx="2700000" cy="2700000"/>
            <a:chOff x="1540345" y="2079000"/>
            <a:chExt cx="2700000" cy="2700000"/>
          </a:xfrm>
        </p:grpSpPr>
        <p:sp>
          <p:nvSpPr>
            <p:cNvPr id="3" name="椭圆 2"/>
            <p:cNvSpPr/>
            <p:nvPr/>
          </p:nvSpPr>
          <p:spPr>
            <a:xfrm>
              <a:off x="1540345" y="2079000"/>
              <a:ext cx="2700000" cy="2700000"/>
            </a:xfrm>
            <a:prstGeom prst="ellipse">
              <a:avLst/>
            </a:prstGeom>
            <a:gradFill>
              <a:gsLst>
                <a:gs pos="0">
                  <a:schemeClr val="bg1">
                    <a:lumMod val="85000"/>
                  </a:schemeClr>
                </a:gs>
                <a:gs pos="100000">
                  <a:schemeClr val="bg1"/>
                </a:gs>
              </a:gsLst>
              <a:lin ang="2700000" scaled="0"/>
            </a:gradFill>
            <a:ln w="44450">
              <a:gradFill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bg1"/>
                  </a:gs>
                </a:gsLst>
                <a:lin ang="13500000" scaled="0"/>
              </a:gradFill>
            </a:ln>
            <a:effectLst>
              <a:outerShdw blurRad="279400" dist="165100" dir="2700000" algn="ctr" rotWithShape="0">
                <a:srgbClr val="000000">
                  <a:alpha val="35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4" name="椭圆 3"/>
            <p:cNvSpPr/>
            <p:nvPr/>
          </p:nvSpPr>
          <p:spPr>
            <a:xfrm>
              <a:off x="1702390" y="2241681"/>
              <a:ext cx="2376000" cy="2375338"/>
            </a:xfrm>
            <a:prstGeom prst="ellipse">
              <a:avLst/>
            </a:prstGeom>
            <a:blipFill rotWithShape="1">
              <a:blip r:embed="rId2"/>
              <a:stretch>
                <a:fillRect/>
              </a:stretch>
            </a:blip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0" name="文本框 9"/>
          <p:cNvSpPr txBox="1"/>
          <p:nvPr/>
        </p:nvSpPr>
        <p:spPr>
          <a:xfrm>
            <a:off x="3145155" y="4432300"/>
            <a:ext cx="6513195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5400" b="1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印品雅宋简 中黑（非商用）" panose="02000500000000000000" pitchFamily="2" charset="-122"/>
                <a:ea typeface="印品雅宋简 中黑（非商用）" panose="02000500000000000000" pitchFamily="2" charset="-122"/>
                <a:sym typeface="+mn-ea"/>
              </a:rPr>
              <a:t>勤练基本功</a:t>
            </a:r>
            <a:endParaRPr lang="zh-CN" altLang="en-US" sz="5400" b="1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印品雅宋简 中黑（非商用）" panose="02000500000000000000" pitchFamily="2" charset="-122"/>
              <a:ea typeface="印品雅宋简 中黑（非商用）" panose="02000500000000000000" pitchFamily="2" charset="-122"/>
              <a:sym typeface="+mn-ea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5400" b="1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印品雅宋简 中黑（非商用）" panose="02000500000000000000" pitchFamily="2" charset="-122"/>
                <a:ea typeface="印品雅宋简 中黑（非商用）" panose="02000500000000000000" pitchFamily="2" charset="-122"/>
                <a:sym typeface="+mn-ea"/>
              </a:rPr>
              <a:t>筑牢三尺讲台</a:t>
            </a:r>
            <a:endParaRPr kumimoji="0" lang="zh-CN" altLang="en-US" sz="54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印品雅宋简 中黑（非商用）" panose="02000500000000000000" pitchFamily="2" charset="-122"/>
              <a:ea typeface="印品雅宋简 中黑（非商用）" panose="02000500000000000000" pitchFamily="2" charset="-122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文本框 21"/>
          <p:cNvSpPr txBox="1"/>
          <p:nvPr/>
        </p:nvSpPr>
        <p:spPr>
          <a:xfrm>
            <a:off x="1685290" y="1489075"/>
            <a:ext cx="7842885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kumimoji="0" lang="en-US" altLang="zh-CN" sz="2000" b="1" i="0" u="none" strike="noStrike" cap="none" spc="0" normalizeH="0" baseline="0" dirty="0">
                <a:solidFill>
                  <a:schemeClr val="tx1">
                    <a:lumMod val="95000"/>
                    <a:lumOff val="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   </a:t>
            </a:r>
            <a:r>
              <a:rPr kumimoji="0" lang="zh-CN" altLang="en-US" sz="2000" b="1" i="0" u="none" strike="noStrike" cap="none" spc="0" normalizeH="0" baseline="0" dirty="0">
                <a:solidFill>
                  <a:schemeClr val="tx1">
                    <a:lumMod val="95000"/>
                    <a:lumOff val="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教师基本功是教师从事教学工作必须具备的最根本的职业技能,是提高教师岗位实际能力的有效形式和途径。</a:t>
            </a:r>
            <a:endParaRPr kumimoji="0" lang="zh-CN" altLang="en-US" sz="2000" b="1" i="0" u="none" strike="noStrike" cap="none" spc="0" normalizeH="0" baseline="0" dirty="0">
              <a:solidFill>
                <a:schemeClr val="tx1">
                  <a:lumMod val="95000"/>
                  <a:lumOff val="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grpSp>
        <p:nvGrpSpPr>
          <p:cNvPr id="15" name="组合 14"/>
          <p:cNvGrpSpPr/>
          <p:nvPr/>
        </p:nvGrpSpPr>
        <p:grpSpPr>
          <a:xfrm>
            <a:off x="462280" y="493395"/>
            <a:ext cx="6764655" cy="1122045"/>
            <a:chOff x="5917324" y="1952296"/>
            <a:chExt cx="5453488" cy="1122045"/>
          </a:xfrm>
        </p:grpSpPr>
        <p:sp>
          <p:nvSpPr>
            <p:cNvPr id="16" name="矩形: 圆角 6"/>
            <p:cNvSpPr/>
            <p:nvPr/>
          </p:nvSpPr>
          <p:spPr>
            <a:xfrm>
              <a:off x="5917324" y="1952296"/>
              <a:ext cx="662152" cy="461665"/>
            </a:xfrm>
            <a:prstGeom prst="roundRect">
              <a:avLst/>
            </a:prstGeom>
            <a:gradFill>
              <a:gsLst>
                <a:gs pos="0">
                  <a:schemeClr val="bg1">
                    <a:lumMod val="85000"/>
                  </a:schemeClr>
                </a:gs>
                <a:gs pos="100000">
                  <a:schemeClr val="bg1"/>
                </a:gs>
              </a:gsLst>
              <a:lin ang="2700000" scaled="0"/>
            </a:gradFill>
            <a:ln w="44450">
              <a:gradFill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bg1"/>
                  </a:gs>
                </a:gsLst>
                <a:lin ang="13500000" scaled="0"/>
              </a:gradFill>
            </a:ln>
            <a:effectLst>
              <a:outerShdw blurRad="279400" dist="165100" dir="2700000" algn="ctr" rotWithShape="0">
                <a:srgbClr val="000000">
                  <a:alpha val="35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文本框 18"/>
            <p:cNvSpPr txBox="1"/>
            <p:nvPr/>
          </p:nvSpPr>
          <p:spPr>
            <a:xfrm>
              <a:off x="6241764" y="1998016"/>
              <a:ext cx="5129048" cy="10763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zh-CN" altLang="en-US" sz="3200" b="1" noProof="0" dirty="0" smtClean="0">
                  <a:ln>
                    <a:noFill/>
                  </a:ln>
                  <a:effectLst/>
                  <a:uLnTx/>
                  <a:uFillTx/>
                  <a:latin typeface="印品雅宋简 中黑（非商用）" panose="02000500000000000000" pitchFamily="2" charset="-122"/>
                  <a:ea typeface="印品雅宋简 中黑（非商用）" panose="02000500000000000000" pitchFamily="2" charset="-122"/>
                  <a:sym typeface="+mn-ea"/>
                </a:rPr>
                <a:t>勤练基本功，筑牢三尺讲台</a:t>
              </a:r>
              <a:endParaRPr kumimoji="0" lang="zh-CN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印品雅宋简 中黑（非商用）" panose="02000500000000000000" pitchFamily="2" charset="-122"/>
                <a:ea typeface="印品雅宋简 中黑（非商用）" panose="02000500000000000000" pitchFamily="2" charset="-122"/>
                <a:sym typeface="+mn-ea"/>
              </a:endParaRPr>
            </a:p>
            <a:p>
              <a:endParaRPr kumimoji="0" lang="zh-CN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印品雅宋简 中黑（非商用）" panose="02000500000000000000" pitchFamily="2" charset="-122"/>
                <a:ea typeface="印品雅宋简 中黑（非商用）" panose="02000500000000000000" pitchFamily="2" charset="-122"/>
                <a:sym typeface="+mn-ea"/>
              </a:endParaRPr>
            </a:p>
          </p:txBody>
        </p:sp>
      </p:grpSp>
      <p:sp>
        <p:nvSpPr>
          <p:cNvPr id="20" name="矩形 19"/>
          <p:cNvSpPr/>
          <p:nvPr/>
        </p:nvSpPr>
        <p:spPr>
          <a:xfrm>
            <a:off x="525518" y="545747"/>
            <a:ext cx="546535" cy="34947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文本框 20"/>
          <p:cNvSpPr txBox="1"/>
          <p:nvPr/>
        </p:nvSpPr>
        <p:spPr>
          <a:xfrm>
            <a:off x="571041" y="539363"/>
            <a:ext cx="609598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>
                <a:latin typeface="思源黑体 Medium" panose="020B0600000000000000" pitchFamily="34" charset="-122"/>
                <a:ea typeface="思源黑体 Medium" panose="020B0600000000000000" pitchFamily="34" charset="-122"/>
              </a:rPr>
              <a:t>一、</a:t>
            </a:r>
            <a:endParaRPr lang="zh-CN" altLang="en-US" dirty="0">
              <a:latin typeface="思源黑体 Medium" panose="020B0600000000000000" pitchFamily="34" charset="-122"/>
              <a:ea typeface="思源黑体 Medium" panose="020B0600000000000000" pitchFamily="34" charset="-122"/>
            </a:endParaRPr>
          </a:p>
        </p:txBody>
      </p:sp>
      <p:grpSp>
        <p:nvGrpSpPr>
          <p:cNvPr id="38" name="组合 37"/>
          <p:cNvGrpSpPr/>
          <p:nvPr/>
        </p:nvGrpSpPr>
        <p:grpSpPr>
          <a:xfrm>
            <a:off x="5001895" y="2985135"/>
            <a:ext cx="2446020" cy="2104390"/>
            <a:chOff x="2701" y="4465"/>
            <a:chExt cx="3852" cy="3314"/>
          </a:xfrm>
        </p:grpSpPr>
        <p:grpSp>
          <p:nvGrpSpPr>
            <p:cNvPr id="7" name="组合 6"/>
            <p:cNvGrpSpPr/>
            <p:nvPr/>
          </p:nvGrpSpPr>
          <p:grpSpPr>
            <a:xfrm rot="0">
              <a:off x="2701" y="4465"/>
              <a:ext cx="3852" cy="3315"/>
              <a:chOff x="6018" y="3688"/>
              <a:chExt cx="7217" cy="3441"/>
            </a:xfrm>
          </p:grpSpPr>
          <p:grpSp>
            <p:nvGrpSpPr>
              <p:cNvPr id="716" name="图形 714"/>
              <p:cNvGrpSpPr/>
              <p:nvPr/>
            </p:nvGrpSpPr>
            <p:grpSpPr>
              <a:xfrm>
                <a:off x="6127" y="3839"/>
                <a:ext cx="7012" cy="3154"/>
                <a:chOff x="4231957" y="2591752"/>
                <a:chExt cx="3763327" cy="1692592"/>
              </a:xfrm>
            </p:grpSpPr>
            <p:sp>
              <p:nvSpPr>
                <p:cNvPr id="717" name="任意多边形: 形状 716"/>
                <p:cNvSpPr/>
                <p:nvPr/>
              </p:nvSpPr>
              <p:spPr>
                <a:xfrm>
                  <a:off x="4231957" y="2591752"/>
                  <a:ext cx="3763327" cy="1692592"/>
                </a:xfrm>
                <a:custGeom>
                  <a:avLst/>
                  <a:gdLst>
                    <a:gd name="connsiteX0" fmla="*/ 3763328 w 3763327"/>
                    <a:gd name="connsiteY0" fmla="*/ 1692593 h 1692592"/>
                    <a:gd name="connsiteX1" fmla="*/ 267653 w 3763327"/>
                    <a:gd name="connsiteY1" fmla="*/ 1692593 h 1692592"/>
                    <a:gd name="connsiteX2" fmla="*/ 0 w 3763327"/>
                    <a:gd name="connsiteY2" fmla="*/ 1414463 h 1692592"/>
                    <a:gd name="connsiteX3" fmla="*/ 0 w 3763327"/>
                    <a:gd name="connsiteY3" fmla="*/ 0 h 1692592"/>
                    <a:gd name="connsiteX4" fmla="*/ 3495675 w 3763327"/>
                    <a:gd name="connsiteY4" fmla="*/ 0 h 1692592"/>
                    <a:gd name="connsiteX5" fmla="*/ 3763328 w 3763327"/>
                    <a:gd name="connsiteY5" fmla="*/ 278130 h 1692592"/>
                    <a:gd name="connsiteX6" fmla="*/ 3763328 w 3763327"/>
                    <a:gd name="connsiteY6" fmla="*/ 1692593 h 1692592"/>
                    <a:gd name="connsiteX7" fmla="*/ 3763328 w 3763327"/>
                    <a:gd name="connsiteY7" fmla="*/ 1692593 h 1692592"/>
                    <a:gd name="connsiteX8" fmla="*/ 3763328 w 3763327"/>
                    <a:gd name="connsiteY8" fmla="*/ 1692593 h 16925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3763327" h="1692592">
                      <a:moveTo>
                        <a:pt x="3763328" y="1692593"/>
                      </a:moveTo>
                      <a:lnTo>
                        <a:pt x="267653" y="1692593"/>
                      </a:lnTo>
                      <a:cubicBezTo>
                        <a:pt x="120968" y="1692593"/>
                        <a:pt x="0" y="1567815"/>
                        <a:pt x="0" y="1414463"/>
                      </a:cubicBezTo>
                      <a:lnTo>
                        <a:pt x="0" y="0"/>
                      </a:lnTo>
                      <a:lnTo>
                        <a:pt x="3495675" y="0"/>
                      </a:lnTo>
                      <a:cubicBezTo>
                        <a:pt x="3643313" y="0"/>
                        <a:pt x="3763328" y="125730"/>
                        <a:pt x="3763328" y="278130"/>
                      </a:cubicBezTo>
                      <a:lnTo>
                        <a:pt x="3763328" y="1692593"/>
                      </a:lnTo>
                      <a:lnTo>
                        <a:pt x="3763328" y="1692593"/>
                      </a:lnTo>
                      <a:lnTo>
                        <a:pt x="3763328" y="1692593"/>
                      </a:lnTo>
                      <a:close/>
                    </a:path>
                  </a:pathLst>
                </a:custGeom>
                <a:solidFill>
                  <a:srgbClr val="F27D00"/>
                </a:solidFill>
                <a:ln w="9525" cap="flat">
                  <a:solidFill>
                    <a:srgbClr val="804F21"/>
                  </a:solidFill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718" name="任意多边形: 形状 717"/>
                <p:cNvSpPr/>
                <p:nvPr/>
              </p:nvSpPr>
              <p:spPr>
                <a:xfrm>
                  <a:off x="4395787" y="2719387"/>
                  <a:ext cx="3436619" cy="1437322"/>
                </a:xfrm>
                <a:custGeom>
                  <a:avLst/>
                  <a:gdLst>
                    <a:gd name="connsiteX0" fmla="*/ 3436620 w 3436619"/>
                    <a:gd name="connsiteY0" fmla="*/ 1437323 h 1437322"/>
                    <a:gd name="connsiteX1" fmla="*/ 204788 w 3436619"/>
                    <a:gd name="connsiteY1" fmla="*/ 1437323 h 1437322"/>
                    <a:gd name="connsiteX2" fmla="*/ 0 w 3436619"/>
                    <a:gd name="connsiteY2" fmla="*/ 1232535 h 1437322"/>
                    <a:gd name="connsiteX3" fmla="*/ 0 w 3436619"/>
                    <a:gd name="connsiteY3" fmla="*/ 0 h 1437322"/>
                    <a:gd name="connsiteX4" fmla="*/ 3231833 w 3436619"/>
                    <a:gd name="connsiteY4" fmla="*/ 0 h 1437322"/>
                    <a:gd name="connsiteX5" fmla="*/ 3436620 w 3436619"/>
                    <a:gd name="connsiteY5" fmla="*/ 204788 h 1437322"/>
                    <a:gd name="connsiteX6" fmla="*/ 3436620 w 3436619"/>
                    <a:gd name="connsiteY6" fmla="*/ 1437323 h 14373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436619" h="1437322">
                      <a:moveTo>
                        <a:pt x="3436620" y="1437323"/>
                      </a:moveTo>
                      <a:lnTo>
                        <a:pt x="204788" y="1437323"/>
                      </a:lnTo>
                      <a:cubicBezTo>
                        <a:pt x="91440" y="1437323"/>
                        <a:pt x="0" y="1345883"/>
                        <a:pt x="0" y="1232535"/>
                      </a:cubicBezTo>
                      <a:lnTo>
                        <a:pt x="0" y="0"/>
                      </a:lnTo>
                      <a:lnTo>
                        <a:pt x="3231833" y="0"/>
                      </a:lnTo>
                      <a:cubicBezTo>
                        <a:pt x="3345180" y="0"/>
                        <a:pt x="3436620" y="91440"/>
                        <a:pt x="3436620" y="204788"/>
                      </a:cubicBezTo>
                      <a:lnTo>
                        <a:pt x="3436620" y="1437323"/>
                      </a:lnTo>
                      <a:close/>
                    </a:path>
                  </a:pathLst>
                </a:custGeom>
                <a:solidFill>
                  <a:srgbClr val="FFFCB0"/>
                </a:solidFill>
                <a:ln w="9525" cap="flat">
                  <a:solidFill>
                    <a:srgbClr val="804F21"/>
                  </a:solidFill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719" name="任意多边形: 形状 718"/>
                <p:cNvSpPr/>
                <p:nvPr/>
              </p:nvSpPr>
              <p:spPr>
                <a:xfrm>
                  <a:off x="4355782" y="2675571"/>
                  <a:ext cx="3516630" cy="1525905"/>
                </a:xfrm>
                <a:custGeom>
                  <a:avLst/>
                  <a:gdLst>
                    <a:gd name="connsiteX0" fmla="*/ 3516630 w 3516630"/>
                    <a:gd name="connsiteY0" fmla="*/ 1525905 h 1525905"/>
                    <a:gd name="connsiteX1" fmla="*/ 204788 w 3516630"/>
                    <a:gd name="connsiteY1" fmla="*/ 1525905 h 1525905"/>
                    <a:gd name="connsiteX2" fmla="*/ 0 w 3516630"/>
                    <a:gd name="connsiteY2" fmla="*/ 1321118 h 1525905"/>
                    <a:gd name="connsiteX3" fmla="*/ 0 w 3516630"/>
                    <a:gd name="connsiteY3" fmla="*/ 0 h 1525905"/>
                    <a:gd name="connsiteX4" fmla="*/ 3311843 w 3516630"/>
                    <a:gd name="connsiteY4" fmla="*/ 0 h 1525905"/>
                    <a:gd name="connsiteX5" fmla="*/ 3516630 w 3516630"/>
                    <a:gd name="connsiteY5" fmla="*/ 204788 h 1525905"/>
                    <a:gd name="connsiteX6" fmla="*/ 3516630 w 3516630"/>
                    <a:gd name="connsiteY6" fmla="*/ 1525905 h 15259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516630" h="1525905">
                      <a:moveTo>
                        <a:pt x="3516630" y="1525905"/>
                      </a:moveTo>
                      <a:lnTo>
                        <a:pt x="204788" y="1525905"/>
                      </a:lnTo>
                      <a:cubicBezTo>
                        <a:pt x="91440" y="1525905"/>
                        <a:pt x="0" y="1434465"/>
                        <a:pt x="0" y="1321118"/>
                      </a:cubicBezTo>
                      <a:lnTo>
                        <a:pt x="0" y="0"/>
                      </a:lnTo>
                      <a:lnTo>
                        <a:pt x="3311843" y="0"/>
                      </a:lnTo>
                      <a:cubicBezTo>
                        <a:pt x="3425190" y="0"/>
                        <a:pt x="3516630" y="91440"/>
                        <a:pt x="3516630" y="204788"/>
                      </a:cubicBezTo>
                      <a:lnTo>
                        <a:pt x="3516630" y="1525905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FFFF"/>
                  </a:solidFill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</p:grpSp>
          <p:grpSp>
            <p:nvGrpSpPr>
              <p:cNvPr id="13" name="组合 12"/>
              <p:cNvGrpSpPr/>
              <p:nvPr/>
            </p:nvGrpSpPr>
            <p:grpSpPr>
              <a:xfrm>
                <a:off x="6018" y="3688"/>
                <a:ext cx="1308" cy="825"/>
                <a:chOff x="5968" y="3063"/>
                <a:chExt cx="1712" cy="1079"/>
              </a:xfrm>
            </p:grpSpPr>
            <p:sp>
              <p:nvSpPr>
                <p:cNvPr id="8" name="任意多边形: 形状 720"/>
                <p:cNvSpPr/>
                <p:nvPr/>
              </p:nvSpPr>
              <p:spPr>
                <a:xfrm>
                  <a:off x="7022" y="3540"/>
                  <a:ext cx="245" cy="245"/>
                </a:xfrm>
                <a:custGeom>
                  <a:avLst/>
                  <a:gdLst>
                    <a:gd name="connsiteX0" fmla="*/ 131445 w 131445"/>
                    <a:gd name="connsiteY0" fmla="*/ 65722 h 131444"/>
                    <a:gd name="connsiteX1" fmla="*/ 65723 w 131445"/>
                    <a:gd name="connsiteY1" fmla="*/ 131445 h 131444"/>
                    <a:gd name="connsiteX2" fmla="*/ 0 w 131445"/>
                    <a:gd name="connsiteY2" fmla="*/ 65722 h 131444"/>
                    <a:gd name="connsiteX3" fmla="*/ 65723 w 131445"/>
                    <a:gd name="connsiteY3" fmla="*/ 0 h 131444"/>
                    <a:gd name="connsiteX4" fmla="*/ 131445 w 131445"/>
                    <a:gd name="connsiteY4" fmla="*/ 65722 h 1314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1445" h="131444">
                      <a:moveTo>
                        <a:pt x="131445" y="65722"/>
                      </a:moveTo>
                      <a:cubicBezTo>
                        <a:pt x="131445" y="102020"/>
                        <a:pt x="102020" y="131445"/>
                        <a:pt x="65723" y="131445"/>
                      </a:cubicBezTo>
                      <a:cubicBezTo>
                        <a:pt x="29425" y="131445"/>
                        <a:pt x="0" y="102020"/>
                        <a:pt x="0" y="65722"/>
                      </a:cubicBezTo>
                      <a:cubicBezTo>
                        <a:pt x="0" y="29425"/>
                        <a:pt x="29425" y="0"/>
                        <a:pt x="65723" y="0"/>
                      </a:cubicBezTo>
                      <a:cubicBezTo>
                        <a:pt x="102020" y="0"/>
                        <a:pt x="131445" y="29425"/>
                        <a:pt x="131445" y="65722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solidFill>
                    <a:srgbClr val="804F21"/>
                  </a:solidFill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9" name="任意多边形: 形状 721"/>
                <p:cNvSpPr/>
                <p:nvPr/>
              </p:nvSpPr>
              <p:spPr>
                <a:xfrm>
                  <a:off x="6358" y="3159"/>
                  <a:ext cx="863" cy="918"/>
                </a:xfrm>
                <a:custGeom>
                  <a:avLst/>
                  <a:gdLst>
                    <a:gd name="connsiteX0" fmla="*/ 462915 w 462914"/>
                    <a:gd name="connsiteY0" fmla="*/ 15240 h 492442"/>
                    <a:gd name="connsiteX1" fmla="*/ 91440 w 462914"/>
                    <a:gd name="connsiteY1" fmla="*/ 0 h 492442"/>
                    <a:gd name="connsiteX2" fmla="*/ 0 w 462914"/>
                    <a:gd name="connsiteY2" fmla="*/ 270510 h 492442"/>
                    <a:gd name="connsiteX3" fmla="*/ 296228 w 462914"/>
                    <a:gd name="connsiteY3" fmla="*/ 492443 h 492442"/>
                    <a:gd name="connsiteX4" fmla="*/ 462915 w 462914"/>
                    <a:gd name="connsiteY4" fmla="*/ 15240 h 4924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62914" h="492442">
                      <a:moveTo>
                        <a:pt x="462915" y="15240"/>
                      </a:moveTo>
                      <a:cubicBezTo>
                        <a:pt x="462915" y="15240"/>
                        <a:pt x="252412" y="55245"/>
                        <a:pt x="91440" y="0"/>
                      </a:cubicBezTo>
                      <a:lnTo>
                        <a:pt x="0" y="270510"/>
                      </a:lnTo>
                      <a:cubicBezTo>
                        <a:pt x="0" y="270510"/>
                        <a:pt x="180023" y="325755"/>
                        <a:pt x="296228" y="492443"/>
                      </a:cubicBezTo>
                      <a:lnTo>
                        <a:pt x="462915" y="1524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solidFill>
                    <a:srgbClr val="804F21"/>
                  </a:solidFill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10" name="任意多边形: 形状 722"/>
                <p:cNvSpPr/>
                <p:nvPr/>
              </p:nvSpPr>
              <p:spPr>
                <a:xfrm>
                  <a:off x="5992" y="3165"/>
                  <a:ext cx="194" cy="278"/>
                </a:xfrm>
                <a:custGeom>
                  <a:avLst/>
                  <a:gdLst>
                    <a:gd name="connsiteX0" fmla="*/ 59528 w 104295"/>
                    <a:gd name="connsiteY0" fmla="*/ 149063 h 149062"/>
                    <a:gd name="connsiteX1" fmla="*/ 17618 w 104295"/>
                    <a:gd name="connsiteY1" fmla="*/ 134775 h 149062"/>
                    <a:gd name="connsiteX2" fmla="*/ 1425 w 104295"/>
                    <a:gd name="connsiteY2" fmla="*/ 101438 h 149062"/>
                    <a:gd name="connsiteX3" fmla="*/ 30000 w 104295"/>
                    <a:gd name="connsiteY3" fmla="*/ 17618 h 149062"/>
                    <a:gd name="connsiteX4" fmla="*/ 63338 w 104295"/>
                    <a:gd name="connsiteY4" fmla="*/ 1425 h 149062"/>
                    <a:gd name="connsiteX5" fmla="*/ 104295 w 104295"/>
                    <a:gd name="connsiteY5" fmla="*/ 15713 h 149062"/>
                    <a:gd name="connsiteX6" fmla="*/ 59528 w 104295"/>
                    <a:gd name="connsiteY6" fmla="*/ 149063 h 1490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04295" h="149062">
                      <a:moveTo>
                        <a:pt x="59528" y="149063"/>
                      </a:moveTo>
                      <a:lnTo>
                        <a:pt x="17618" y="134775"/>
                      </a:lnTo>
                      <a:cubicBezTo>
                        <a:pt x="4283" y="130013"/>
                        <a:pt x="-3337" y="115725"/>
                        <a:pt x="1425" y="101438"/>
                      </a:cubicBezTo>
                      <a:lnTo>
                        <a:pt x="30000" y="17618"/>
                      </a:lnTo>
                      <a:cubicBezTo>
                        <a:pt x="34763" y="4283"/>
                        <a:pt x="49050" y="-3337"/>
                        <a:pt x="63338" y="1425"/>
                      </a:cubicBezTo>
                      <a:lnTo>
                        <a:pt x="104295" y="15713"/>
                      </a:lnTo>
                      <a:lnTo>
                        <a:pt x="59528" y="14906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solidFill>
                    <a:srgbClr val="804F21"/>
                  </a:solidFill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11" name="任意多边形: 形状 723"/>
                <p:cNvSpPr/>
                <p:nvPr/>
              </p:nvSpPr>
              <p:spPr>
                <a:xfrm>
                  <a:off x="6039" y="3063"/>
                  <a:ext cx="487" cy="599"/>
                </a:xfrm>
                <a:custGeom>
                  <a:avLst/>
                  <a:gdLst>
                    <a:gd name="connsiteX0" fmla="*/ 170723 w 261210"/>
                    <a:gd name="connsiteY0" fmla="*/ 321218 h 321218"/>
                    <a:gd name="connsiteX1" fmla="*/ 23086 w 261210"/>
                    <a:gd name="connsiteY1" fmla="*/ 271688 h 321218"/>
                    <a:gd name="connsiteX2" fmla="*/ 2131 w 261210"/>
                    <a:gd name="connsiteY2" fmla="*/ 228826 h 321218"/>
                    <a:gd name="connsiteX3" fmla="*/ 71663 w 261210"/>
                    <a:gd name="connsiteY3" fmla="*/ 23086 h 321218"/>
                    <a:gd name="connsiteX4" fmla="*/ 114526 w 261210"/>
                    <a:gd name="connsiteY4" fmla="*/ 2131 h 321218"/>
                    <a:gd name="connsiteX5" fmla="*/ 261211 w 261210"/>
                    <a:gd name="connsiteY5" fmla="*/ 51661 h 321218"/>
                    <a:gd name="connsiteX6" fmla="*/ 170723 w 261210"/>
                    <a:gd name="connsiteY6" fmla="*/ 321218 h 3212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61210" h="321218">
                      <a:moveTo>
                        <a:pt x="170723" y="321218"/>
                      </a:moveTo>
                      <a:lnTo>
                        <a:pt x="23086" y="271688"/>
                      </a:lnTo>
                      <a:cubicBezTo>
                        <a:pt x="4988" y="265973"/>
                        <a:pt x="-4537" y="245971"/>
                        <a:pt x="2131" y="228826"/>
                      </a:cubicBezTo>
                      <a:lnTo>
                        <a:pt x="71663" y="23086"/>
                      </a:lnTo>
                      <a:cubicBezTo>
                        <a:pt x="77378" y="4988"/>
                        <a:pt x="97381" y="-4537"/>
                        <a:pt x="114526" y="2131"/>
                      </a:cubicBezTo>
                      <a:lnTo>
                        <a:pt x="261211" y="51661"/>
                      </a:lnTo>
                      <a:lnTo>
                        <a:pt x="170723" y="321218"/>
                      </a:lnTo>
                      <a:close/>
                    </a:path>
                  </a:pathLst>
                </a:custGeom>
                <a:solidFill>
                  <a:srgbClr val="F15327"/>
                </a:solidFill>
                <a:ln w="9525" cap="flat">
                  <a:solidFill>
                    <a:srgbClr val="804F21"/>
                  </a:solidFill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12" name="任意多边形: 形状 724"/>
                <p:cNvSpPr/>
                <p:nvPr/>
              </p:nvSpPr>
              <p:spPr>
                <a:xfrm>
                  <a:off x="6890" y="3132"/>
                  <a:ext cx="443" cy="1010"/>
                </a:xfrm>
                <a:custGeom>
                  <a:avLst/>
                  <a:gdLst>
                    <a:gd name="connsiteX0" fmla="*/ 32611 w 237624"/>
                    <a:gd name="connsiteY0" fmla="*/ 540293 h 541954"/>
                    <a:gd name="connsiteX1" fmla="*/ 23086 w 237624"/>
                    <a:gd name="connsiteY1" fmla="*/ 537436 h 541954"/>
                    <a:gd name="connsiteX2" fmla="*/ 2131 w 237624"/>
                    <a:gd name="connsiteY2" fmla="*/ 494573 h 541954"/>
                    <a:gd name="connsiteX3" fmla="*/ 162151 w 237624"/>
                    <a:gd name="connsiteY3" fmla="*/ 23086 h 541954"/>
                    <a:gd name="connsiteX4" fmla="*/ 205013 w 237624"/>
                    <a:gd name="connsiteY4" fmla="*/ 2131 h 541954"/>
                    <a:gd name="connsiteX5" fmla="*/ 214538 w 237624"/>
                    <a:gd name="connsiteY5" fmla="*/ 4988 h 541954"/>
                    <a:gd name="connsiteX6" fmla="*/ 235493 w 237624"/>
                    <a:gd name="connsiteY6" fmla="*/ 47851 h 541954"/>
                    <a:gd name="connsiteX7" fmla="*/ 75473 w 237624"/>
                    <a:gd name="connsiteY7" fmla="*/ 519338 h 541954"/>
                    <a:gd name="connsiteX8" fmla="*/ 32611 w 237624"/>
                    <a:gd name="connsiteY8" fmla="*/ 540293 h 5419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37624" h="541954">
                      <a:moveTo>
                        <a:pt x="32611" y="540293"/>
                      </a:moveTo>
                      <a:lnTo>
                        <a:pt x="23086" y="537436"/>
                      </a:lnTo>
                      <a:cubicBezTo>
                        <a:pt x="4988" y="531721"/>
                        <a:pt x="-4537" y="511718"/>
                        <a:pt x="2131" y="494573"/>
                      </a:cubicBezTo>
                      <a:lnTo>
                        <a:pt x="162151" y="23086"/>
                      </a:lnTo>
                      <a:cubicBezTo>
                        <a:pt x="167866" y="4988"/>
                        <a:pt x="187868" y="-4537"/>
                        <a:pt x="205013" y="2131"/>
                      </a:cubicBezTo>
                      <a:lnTo>
                        <a:pt x="214538" y="4988"/>
                      </a:lnTo>
                      <a:cubicBezTo>
                        <a:pt x="232636" y="10703"/>
                        <a:pt x="242161" y="30706"/>
                        <a:pt x="235493" y="47851"/>
                      </a:cubicBezTo>
                      <a:lnTo>
                        <a:pt x="75473" y="519338"/>
                      </a:lnTo>
                      <a:cubicBezTo>
                        <a:pt x="69758" y="536483"/>
                        <a:pt x="50708" y="546008"/>
                        <a:pt x="32611" y="540293"/>
                      </a:cubicBezTo>
                      <a:close/>
                    </a:path>
                  </a:pathLst>
                </a:custGeom>
                <a:solidFill>
                  <a:srgbClr val="F15327"/>
                </a:solidFill>
                <a:ln w="9525" cap="flat">
                  <a:solidFill>
                    <a:srgbClr val="804F21"/>
                  </a:solidFill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14" name="任意多边形: 形状 725"/>
                <p:cNvSpPr/>
                <p:nvPr/>
              </p:nvSpPr>
              <p:spPr>
                <a:xfrm>
                  <a:off x="6195" y="3663"/>
                  <a:ext cx="82" cy="131"/>
                </a:xfrm>
                <a:custGeom>
                  <a:avLst/>
                  <a:gdLst>
                    <a:gd name="connsiteX0" fmla="*/ 31433 w 43936"/>
                    <a:gd name="connsiteY0" fmla="*/ 0 h 70484"/>
                    <a:gd name="connsiteX1" fmla="*/ 43815 w 43936"/>
                    <a:gd name="connsiteY1" fmla="*/ 58102 h 70484"/>
                    <a:gd name="connsiteX2" fmla="*/ 33338 w 43936"/>
                    <a:gd name="connsiteY2" fmla="*/ 70485 h 70484"/>
                    <a:gd name="connsiteX3" fmla="*/ 0 w 43936"/>
                    <a:gd name="connsiteY3" fmla="*/ 69532 h 70484"/>
                    <a:gd name="connsiteX4" fmla="*/ 31433 w 43936"/>
                    <a:gd name="connsiteY4" fmla="*/ 0 h 704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3936" h="70484">
                      <a:moveTo>
                        <a:pt x="31433" y="0"/>
                      </a:moveTo>
                      <a:lnTo>
                        <a:pt x="43815" y="58102"/>
                      </a:lnTo>
                      <a:cubicBezTo>
                        <a:pt x="44768" y="64770"/>
                        <a:pt x="40005" y="70485"/>
                        <a:pt x="33338" y="70485"/>
                      </a:cubicBezTo>
                      <a:lnTo>
                        <a:pt x="0" y="69532"/>
                      </a:lnTo>
                      <a:lnTo>
                        <a:pt x="31433" y="0"/>
                      </a:lnTo>
                      <a:close/>
                    </a:path>
                  </a:pathLst>
                </a:custGeom>
                <a:solidFill>
                  <a:srgbClr val="F15327"/>
                </a:solidFill>
                <a:ln w="9525" cap="flat">
                  <a:solidFill>
                    <a:srgbClr val="804F21"/>
                  </a:solidFill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17" name="任意多边形: 形状 726"/>
                <p:cNvSpPr/>
                <p:nvPr/>
              </p:nvSpPr>
              <p:spPr>
                <a:xfrm>
                  <a:off x="5968" y="3571"/>
                  <a:ext cx="311" cy="502"/>
                </a:xfrm>
                <a:custGeom>
                  <a:avLst/>
                  <a:gdLst>
                    <a:gd name="connsiteX0" fmla="*/ 71438 w 166687"/>
                    <a:gd name="connsiteY0" fmla="*/ 269558 h 269557"/>
                    <a:gd name="connsiteX1" fmla="*/ 0 w 166687"/>
                    <a:gd name="connsiteY1" fmla="*/ 245745 h 269557"/>
                    <a:gd name="connsiteX2" fmla="*/ 65723 w 166687"/>
                    <a:gd name="connsiteY2" fmla="*/ 0 h 269557"/>
                    <a:gd name="connsiteX3" fmla="*/ 166688 w 166687"/>
                    <a:gd name="connsiteY3" fmla="*/ 34290 h 2695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66687" h="269557">
                      <a:moveTo>
                        <a:pt x="71438" y="269558"/>
                      </a:moveTo>
                      <a:lnTo>
                        <a:pt x="0" y="245745"/>
                      </a:lnTo>
                      <a:lnTo>
                        <a:pt x="65723" y="0"/>
                      </a:lnTo>
                      <a:lnTo>
                        <a:pt x="166688" y="3429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solidFill>
                    <a:srgbClr val="804F21"/>
                  </a:solidFill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24" name="任意多边形: 形状 727"/>
                <p:cNvSpPr/>
                <p:nvPr/>
              </p:nvSpPr>
              <p:spPr>
                <a:xfrm>
                  <a:off x="7334" y="3535"/>
                  <a:ext cx="347" cy="120"/>
                </a:xfrm>
                <a:custGeom>
                  <a:avLst/>
                  <a:gdLst>
                    <a:gd name="connsiteX0" fmla="*/ 0 w 238125"/>
                    <a:gd name="connsiteY0" fmla="*/ 13335 h 44767"/>
                    <a:gd name="connsiteX1" fmla="*/ 207645 w 238125"/>
                    <a:gd name="connsiteY1" fmla="*/ 0 h 44767"/>
                    <a:gd name="connsiteX2" fmla="*/ 238125 w 238125"/>
                    <a:gd name="connsiteY2" fmla="*/ 44768 h 447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38125" h="44767">
                      <a:moveTo>
                        <a:pt x="0" y="13335"/>
                      </a:moveTo>
                      <a:lnTo>
                        <a:pt x="207645" y="0"/>
                      </a:lnTo>
                      <a:lnTo>
                        <a:pt x="238125" y="44768"/>
                      </a:lnTo>
                      <a:close/>
                    </a:path>
                  </a:pathLst>
                </a:custGeom>
                <a:solidFill>
                  <a:srgbClr val="FC3F3F"/>
                </a:solidFill>
                <a:ln w="9525" cap="flat">
                  <a:solidFill>
                    <a:srgbClr val="804F21"/>
                  </a:solidFill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25" name="任意多边形: 形状 728"/>
                <p:cNvSpPr/>
                <p:nvPr/>
              </p:nvSpPr>
              <p:spPr>
                <a:xfrm>
                  <a:off x="7334" y="3756"/>
                  <a:ext cx="307" cy="154"/>
                </a:xfrm>
                <a:custGeom>
                  <a:avLst/>
                  <a:gdLst>
                    <a:gd name="connsiteX0" fmla="*/ 0 w 208597"/>
                    <a:gd name="connsiteY0" fmla="*/ 0 h 104775"/>
                    <a:gd name="connsiteX1" fmla="*/ 199073 w 208597"/>
                    <a:gd name="connsiteY1" fmla="*/ 55245 h 104775"/>
                    <a:gd name="connsiteX2" fmla="*/ 208598 w 208597"/>
                    <a:gd name="connsiteY2" fmla="*/ 104775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08597" h="104775">
                      <a:moveTo>
                        <a:pt x="0" y="0"/>
                      </a:moveTo>
                      <a:lnTo>
                        <a:pt x="199073" y="55245"/>
                      </a:lnTo>
                      <a:lnTo>
                        <a:pt x="208598" y="104775"/>
                      </a:lnTo>
                      <a:close/>
                    </a:path>
                  </a:pathLst>
                </a:custGeom>
                <a:solidFill>
                  <a:srgbClr val="FC3F3F"/>
                </a:solidFill>
                <a:ln w="9525" cap="flat">
                  <a:solidFill>
                    <a:srgbClr val="804F21"/>
                  </a:solidFill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26" name="任意多边形: 形状 729"/>
                <p:cNvSpPr/>
                <p:nvPr/>
              </p:nvSpPr>
              <p:spPr>
                <a:xfrm>
                  <a:off x="7200" y="3858"/>
                  <a:ext cx="188" cy="284"/>
                </a:xfrm>
                <a:custGeom>
                  <a:avLst/>
                  <a:gdLst>
                    <a:gd name="connsiteX0" fmla="*/ 0 w 135254"/>
                    <a:gd name="connsiteY0" fmla="*/ 0 h 203835"/>
                    <a:gd name="connsiteX1" fmla="*/ 135255 w 135254"/>
                    <a:gd name="connsiteY1" fmla="*/ 158115 h 203835"/>
                    <a:gd name="connsiteX2" fmla="*/ 111442 w 135254"/>
                    <a:gd name="connsiteY2" fmla="*/ 203835 h 2038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35254" h="203835">
                      <a:moveTo>
                        <a:pt x="0" y="0"/>
                      </a:moveTo>
                      <a:lnTo>
                        <a:pt x="135255" y="158115"/>
                      </a:lnTo>
                      <a:lnTo>
                        <a:pt x="111442" y="203835"/>
                      </a:lnTo>
                      <a:close/>
                    </a:path>
                  </a:pathLst>
                </a:custGeom>
                <a:solidFill>
                  <a:srgbClr val="FC3F3F"/>
                </a:solidFill>
                <a:ln w="9525" cap="flat">
                  <a:solidFill>
                    <a:srgbClr val="804F21"/>
                  </a:solidFill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</p:grpSp>
          <p:grpSp>
            <p:nvGrpSpPr>
              <p:cNvPr id="27" name="组合 26"/>
              <p:cNvGrpSpPr/>
              <p:nvPr/>
            </p:nvGrpSpPr>
            <p:grpSpPr>
              <a:xfrm>
                <a:off x="12209" y="6327"/>
                <a:ext cx="1026" cy="803"/>
                <a:chOff x="12074" y="6259"/>
                <a:chExt cx="1195" cy="935"/>
              </a:xfrm>
            </p:grpSpPr>
            <p:sp>
              <p:nvSpPr>
                <p:cNvPr id="29" name="任意多边形: 形状 730"/>
                <p:cNvSpPr/>
                <p:nvPr/>
              </p:nvSpPr>
              <p:spPr>
                <a:xfrm>
                  <a:off x="12317" y="6473"/>
                  <a:ext cx="952" cy="721"/>
                </a:xfrm>
                <a:custGeom>
                  <a:avLst/>
                  <a:gdLst>
                    <a:gd name="connsiteX0" fmla="*/ 228241 w 624662"/>
                    <a:gd name="connsiteY0" fmla="*/ 59299 h 472619"/>
                    <a:gd name="connsiteX1" fmla="*/ 452078 w 624662"/>
                    <a:gd name="connsiteY1" fmla="*/ 90732 h 472619"/>
                    <a:gd name="connsiteX2" fmla="*/ 516848 w 624662"/>
                    <a:gd name="connsiteY2" fmla="*/ 121212 h 472619"/>
                    <a:gd name="connsiteX3" fmla="*/ 593048 w 624662"/>
                    <a:gd name="connsiteY3" fmla="*/ 248847 h 472619"/>
                    <a:gd name="connsiteX4" fmla="*/ 518753 w 624662"/>
                    <a:gd name="connsiteY4" fmla="*/ 382197 h 472619"/>
                    <a:gd name="connsiteX5" fmla="*/ 301583 w 624662"/>
                    <a:gd name="connsiteY5" fmla="*/ 422202 h 472619"/>
                    <a:gd name="connsiteX6" fmla="*/ 165376 w 624662"/>
                    <a:gd name="connsiteY6" fmla="*/ 393627 h 472619"/>
                    <a:gd name="connsiteX7" fmla="*/ 43456 w 624662"/>
                    <a:gd name="connsiteY7" fmla="*/ 305997 h 472619"/>
                    <a:gd name="connsiteX8" fmla="*/ 121561 w 624662"/>
                    <a:gd name="connsiteY8" fmla="*/ 104067 h 472619"/>
                    <a:gd name="connsiteX9" fmla="*/ 228241 w 624662"/>
                    <a:gd name="connsiteY9" fmla="*/ 59299 h 4726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624662" h="472619">
                      <a:moveTo>
                        <a:pt x="228241" y="59299"/>
                      </a:moveTo>
                      <a:cubicBezTo>
                        <a:pt x="228241" y="59299"/>
                        <a:pt x="361591" y="-93101"/>
                        <a:pt x="452078" y="90732"/>
                      </a:cubicBezTo>
                      <a:cubicBezTo>
                        <a:pt x="452078" y="90732"/>
                        <a:pt x="496846" y="85969"/>
                        <a:pt x="516848" y="121212"/>
                      </a:cubicBezTo>
                      <a:cubicBezTo>
                        <a:pt x="516848" y="121212"/>
                        <a:pt x="648293" y="96447"/>
                        <a:pt x="593048" y="248847"/>
                      </a:cubicBezTo>
                      <a:cubicBezTo>
                        <a:pt x="593048" y="248847"/>
                        <a:pt x="700681" y="378387"/>
                        <a:pt x="518753" y="382197"/>
                      </a:cubicBezTo>
                      <a:cubicBezTo>
                        <a:pt x="518753" y="382197"/>
                        <a:pt x="471128" y="555552"/>
                        <a:pt x="301583" y="422202"/>
                      </a:cubicBezTo>
                      <a:cubicBezTo>
                        <a:pt x="301583" y="422202"/>
                        <a:pt x="213001" y="474589"/>
                        <a:pt x="165376" y="393627"/>
                      </a:cubicBezTo>
                      <a:cubicBezTo>
                        <a:pt x="165376" y="393627"/>
                        <a:pt x="27263" y="463159"/>
                        <a:pt x="43456" y="305997"/>
                      </a:cubicBezTo>
                      <a:cubicBezTo>
                        <a:pt x="43456" y="305997"/>
                        <a:pt x="-94657" y="132642"/>
                        <a:pt x="121561" y="104067"/>
                      </a:cubicBezTo>
                      <a:cubicBezTo>
                        <a:pt x="119656" y="103114"/>
                        <a:pt x="167281" y="43107"/>
                        <a:pt x="228241" y="59299"/>
                      </a:cubicBezTo>
                      <a:close/>
                    </a:path>
                  </a:pathLst>
                </a:custGeom>
                <a:solidFill>
                  <a:srgbClr val="FFA22D"/>
                </a:solidFill>
                <a:ln w="9525" cap="flat">
                  <a:solidFill>
                    <a:srgbClr val="804F21"/>
                  </a:solidFill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31" name="任意多边形: 形状 731"/>
                <p:cNvSpPr/>
                <p:nvPr/>
              </p:nvSpPr>
              <p:spPr>
                <a:xfrm>
                  <a:off x="13027" y="6259"/>
                  <a:ext cx="242" cy="265"/>
                </a:xfrm>
                <a:custGeom>
                  <a:avLst/>
                  <a:gdLst>
                    <a:gd name="connsiteX0" fmla="*/ 0 w 158742"/>
                    <a:gd name="connsiteY0" fmla="*/ 173425 h 173424"/>
                    <a:gd name="connsiteX1" fmla="*/ 71438 w 158742"/>
                    <a:gd name="connsiteY1" fmla="*/ 114370 h 173424"/>
                    <a:gd name="connsiteX2" fmla="*/ 133350 w 158742"/>
                    <a:gd name="connsiteY2" fmla="*/ 143897 h 173424"/>
                    <a:gd name="connsiteX3" fmla="*/ 133350 w 158742"/>
                    <a:gd name="connsiteY3" fmla="*/ 89605 h 173424"/>
                    <a:gd name="connsiteX4" fmla="*/ 140018 w 158742"/>
                    <a:gd name="connsiteY4" fmla="*/ 6737 h 173424"/>
                    <a:gd name="connsiteX5" fmla="*/ 80010 w 158742"/>
                    <a:gd name="connsiteY5" fmla="*/ 37217 h 173424"/>
                    <a:gd name="connsiteX6" fmla="*/ 32385 w 158742"/>
                    <a:gd name="connsiteY6" fmla="*/ 44837 h 173424"/>
                    <a:gd name="connsiteX7" fmla="*/ 46672 w 158742"/>
                    <a:gd name="connsiteY7" fmla="*/ 86747 h 173424"/>
                    <a:gd name="connsiteX8" fmla="*/ 0 w 158742"/>
                    <a:gd name="connsiteY8" fmla="*/ 173425 h 1734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58742" h="173424">
                      <a:moveTo>
                        <a:pt x="0" y="173425"/>
                      </a:moveTo>
                      <a:lnTo>
                        <a:pt x="71438" y="114370"/>
                      </a:lnTo>
                      <a:cubicBezTo>
                        <a:pt x="71438" y="114370"/>
                        <a:pt x="99060" y="168662"/>
                        <a:pt x="133350" y="143897"/>
                      </a:cubicBezTo>
                      <a:cubicBezTo>
                        <a:pt x="167640" y="119132"/>
                        <a:pt x="133350" y="89605"/>
                        <a:pt x="133350" y="89605"/>
                      </a:cubicBezTo>
                      <a:cubicBezTo>
                        <a:pt x="133350" y="89605"/>
                        <a:pt x="185738" y="32455"/>
                        <a:pt x="140018" y="6737"/>
                      </a:cubicBezTo>
                      <a:cubicBezTo>
                        <a:pt x="94297" y="-18980"/>
                        <a:pt x="80010" y="37217"/>
                        <a:pt x="80010" y="37217"/>
                      </a:cubicBezTo>
                      <a:cubicBezTo>
                        <a:pt x="80010" y="37217"/>
                        <a:pt x="53340" y="18167"/>
                        <a:pt x="32385" y="44837"/>
                      </a:cubicBezTo>
                      <a:cubicBezTo>
                        <a:pt x="11430" y="71507"/>
                        <a:pt x="46672" y="86747"/>
                        <a:pt x="46672" y="86747"/>
                      </a:cubicBezTo>
                      <a:lnTo>
                        <a:pt x="0" y="17342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solidFill>
                    <a:srgbClr val="804F21"/>
                  </a:solidFill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32" name="任意多边形: 形状 732"/>
                <p:cNvSpPr/>
                <p:nvPr/>
              </p:nvSpPr>
              <p:spPr>
                <a:xfrm>
                  <a:off x="12074" y="6944"/>
                  <a:ext cx="193" cy="250"/>
                </a:xfrm>
                <a:custGeom>
                  <a:avLst/>
                  <a:gdLst>
                    <a:gd name="connsiteX0" fmla="*/ 127189 w 127189"/>
                    <a:gd name="connsiteY0" fmla="*/ 0 h 163937"/>
                    <a:gd name="connsiteX1" fmla="*/ 70039 w 127189"/>
                    <a:gd name="connsiteY1" fmla="*/ 59055 h 163937"/>
                    <a:gd name="connsiteX2" fmla="*/ 12889 w 127189"/>
                    <a:gd name="connsiteY2" fmla="*/ 39052 h 163937"/>
                    <a:gd name="connsiteX3" fmla="*/ 17652 w 127189"/>
                    <a:gd name="connsiteY3" fmla="*/ 86677 h 163937"/>
                    <a:gd name="connsiteX4" fmla="*/ 19557 w 127189"/>
                    <a:gd name="connsiteY4" fmla="*/ 160020 h 163937"/>
                    <a:gd name="connsiteX5" fmla="*/ 70039 w 127189"/>
                    <a:gd name="connsiteY5" fmla="*/ 127635 h 163937"/>
                    <a:gd name="connsiteX6" fmla="*/ 110997 w 127189"/>
                    <a:gd name="connsiteY6" fmla="*/ 116205 h 163937"/>
                    <a:gd name="connsiteX7" fmla="*/ 94804 w 127189"/>
                    <a:gd name="connsiteY7" fmla="*/ 80963 h 163937"/>
                    <a:gd name="connsiteX8" fmla="*/ 127189 w 127189"/>
                    <a:gd name="connsiteY8" fmla="*/ 0 h 1639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27189" h="163937">
                      <a:moveTo>
                        <a:pt x="127189" y="0"/>
                      </a:moveTo>
                      <a:lnTo>
                        <a:pt x="70039" y="59055"/>
                      </a:lnTo>
                      <a:cubicBezTo>
                        <a:pt x="70039" y="59055"/>
                        <a:pt x="40512" y="14288"/>
                        <a:pt x="12889" y="39052"/>
                      </a:cubicBezTo>
                      <a:cubicBezTo>
                        <a:pt x="-14733" y="63817"/>
                        <a:pt x="17652" y="86677"/>
                        <a:pt x="17652" y="86677"/>
                      </a:cubicBezTo>
                      <a:cubicBezTo>
                        <a:pt x="17652" y="86677"/>
                        <a:pt x="-23306" y="141922"/>
                        <a:pt x="19557" y="160020"/>
                      </a:cubicBezTo>
                      <a:cubicBezTo>
                        <a:pt x="62419" y="178117"/>
                        <a:pt x="70039" y="127635"/>
                        <a:pt x="70039" y="127635"/>
                      </a:cubicBezTo>
                      <a:cubicBezTo>
                        <a:pt x="70039" y="127635"/>
                        <a:pt x="95757" y="141922"/>
                        <a:pt x="110997" y="116205"/>
                      </a:cubicBezTo>
                      <a:cubicBezTo>
                        <a:pt x="126237" y="90488"/>
                        <a:pt x="94804" y="80963"/>
                        <a:pt x="94804" y="80963"/>
                      </a:cubicBezTo>
                      <a:lnTo>
                        <a:pt x="127189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solidFill>
                    <a:srgbClr val="804F21"/>
                  </a:solidFill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33" name="任意多边形: 形状 733"/>
                <p:cNvSpPr/>
                <p:nvPr/>
              </p:nvSpPr>
              <p:spPr>
                <a:xfrm>
                  <a:off x="12217" y="6277"/>
                  <a:ext cx="249" cy="247"/>
                </a:xfrm>
                <a:custGeom>
                  <a:avLst/>
                  <a:gdLst>
                    <a:gd name="connsiteX0" fmla="*/ 163678 w 163677"/>
                    <a:gd name="connsiteY0" fmla="*/ 161447 h 161447"/>
                    <a:gd name="connsiteX1" fmla="*/ 109385 w 163677"/>
                    <a:gd name="connsiteY1" fmla="*/ 89058 h 161447"/>
                    <a:gd name="connsiteX2" fmla="*/ 140818 w 163677"/>
                    <a:gd name="connsiteY2" fmla="*/ 30002 h 161447"/>
                    <a:gd name="connsiteX3" fmla="*/ 87478 w 163677"/>
                    <a:gd name="connsiteY3" fmla="*/ 27145 h 161447"/>
                    <a:gd name="connsiteX4" fmla="*/ 7468 w 163677"/>
                    <a:gd name="connsiteY4" fmla="*/ 16667 h 161447"/>
                    <a:gd name="connsiteX5" fmla="*/ 34137 w 163677"/>
                    <a:gd name="connsiteY5" fmla="*/ 76675 h 161447"/>
                    <a:gd name="connsiteX6" fmla="*/ 39853 w 163677"/>
                    <a:gd name="connsiteY6" fmla="*/ 123347 h 161447"/>
                    <a:gd name="connsiteX7" fmla="*/ 81762 w 163677"/>
                    <a:gd name="connsiteY7" fmla="*/ 110965 h 161447"/>
                    <a:gd name="connsiteX8" fmla="*/ 163678 w 163677"/>
                    <a:gd name="connsiteY8" fmla="*/ 161447 h 1614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63677" h="161447">
                      <a:moveTo>
                        <a:pt x="163678" y="161447"/>
                      </a:moveTo>
                      <a:lnTo>
                        <a:pt x="109385" y="89058"/>
                      </a:lnTo>
                      <a:cubicBezTo>
                        <a:pt x="109385" y="89058"/>
                        <a:pt x="163678" y="64292"/>
                        <a:pt x="140818" y="30002"/>
                      </a:cubicBezTo>
                      <a:cubicBezTo>
                        <a:pt x="118910" y="-4287"/>
                        <a:pt x="87478" y="27145"/>
                        <a:pt x="87478" y="27145"/>
                      </a:cubicBezTo>
                      <a:cubicBezTo>
                        <a:pt x="87478" y="27145"/>
                        <a:pt x="34137" y="-26195"/>
                        <a:pt x="7468" y="16667"/>
                      </a:cubicBezTo>
                      <a:cubicBezTo>
                        <a:pt x="-19202" y="59530"/>
                        <a:pt x="34137" y="76675"/>
                        <a:pt x="34137" y="76675"/>
                      </a:cubicBezTo>
                      <a:cubicBezTo>
                        <a:pt x="34137" y="76675"/>
                        <a:pt x="14135" y="102392"/>
                        <a:pt x="39853" y="123347"/>
                      </a:cubicBezTo>
                      <a:cubicBezTo>
                        <a:pt x="65570" y="144302"/>
                        <a:pt x="81762" y="110965"/>
                        <a:pt x="81762" y="110965"/>
                      </a:cubicBezTo>
                      <a:lnTo>
                        <a:pt x="163678" y="16144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solidFill>
                    <a:srgbClr val="804F21"/>
                  </a:solidFill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34" name="任意多边形: 形状 734"/>
                <p:cNvSpPr/>
                <p:nvPr/>
              </p:nvSpPr>
              <p:spPr>
                <a:xfrm>
                  <a:off x="12341" y="6475"/>
                  <a:ext cx="890" cy="671"/>
                </a:xfrm>
                <a:custGeom>
                  <a:avLst/>
                  <a:gdLst>
                    <a:gd name="connsiteX0" fmla="*/ 213872 w 584548"/>
                    <a:gd name="connsiteY0" fmla="*/ 55160 h 440114"/>
                    <a:gd name="connsiteX1" fmla="*/ 422469 w 584548"/>
                    <a:gd name="connsiteY1" fmla="*/ 84688 h 440114"/>
                    <a:gd name="connsiteX2" fmla="*/ 483429 w 584548"/>
                    <a:gd name="connsiteY2" fmla="*/ 113263 h 440114"/>
                    <a:gd name="connsiteX3" fmla="*/ 554867 w 584548"/>
                    <a:gd name="connsiteY3" fmla="*/ 232326 h 440114"/>
                    <a:gd name="connsiteX4" fmla="*/ 485334 w 584548"/>
                    <a:gd name="connsiteY4" fmla="*/ 356151 h 440114"/>
                    <a:gd name="connsiteX5" fmla="*/ 282452 w 584548"/>
                    <a:gd name="connsiteY5" fmla="*/ 393298 h 440114"/>
                    <a:gd name="connsiteX6" fmla="*/ 154817 w 584548"/>
                    <a:gd name="connsiteY6" fmla="*/ 366628 h 440114"/>
                    <a:gd name="connsiteX7" fmla="*/ 40517 w 584548"/>
                    <a:gd name="connsiteY7" fmla="*/ 284713 h 440114"/>
                    <a:gd name="connsiteX8" fmla="*/ 112907 w 584548"/>
                    <a:gd name="connsiteY8" fmla="*/ 97070 h 440114"/>
                    <a:gd name="connsiteX9" fmla="*/ 213872 w 584548"/>
                    <a:gd name="connsiteY9" fmla="*/ 55160 h 4401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584548" h="440114">
                      <a:moveTo>
                        <a:pt x="213872" y="55160"/>
                      </a:moveTo>
                      <a:cubicBezTo>
                        <a:pt x="213872" y="55160"/>
                        <a:pt x="338649" y="-86762"/>
                        <a:pt x="422469" y="84688"/>
                      </a:cubicBezTo>
                      <a:cubicBezTo>
                        <a:pt x="422469" y="84688"/>
                        <a:pt x="464379" y="79925"/>
                        <a:pt x="483429" y="113263"/>
                      </a:cubicBezTo>
                      <a:cubicBezTo>
                        <a:pt x="483429" y="113263"/>
                        <a:pt x="606302" y="89450"/>
                        <a:pt x="554867" y="232326"/>
                      </a:cubicBezTo>
                      <a:cubicBezTo>
                        <a:pt x="554867" y="232326"/>
                        <a:pt x="655832" y="353293"/>
                        <a:pt x="485334" y="356151"/>
                      </a:cubicBezTo>
                      <a:cubicBezTo>
                        <a:pt x="485334" y="356151"/>
                        <a:pt x="440567" y="517123"/>
                        <a:pt x="282452" y="393298"/>
                      </a:cubicBezTo>
                      <a:cubicBezTo>
                        <a:pt x="282452" y="393298"/>
                        <a:pt x="199584" y="441876"/>
                        <a:pt x="154817" y="366628"/>
                      </a:cubicBezTo>
                      <a:cubicBezTo>
                        <a:pt x="154817" y="366628"/>
                        <a:pt x="26229" y="431398"/>
                        <a:pt x="40517" y="284713"/>
                      </a:cubicBezTo>
                      <a:cubicBezTo>
                        <a:pt x="40517" y="284713"/>
                        <a:pt x="-88071" y="123740"/>
                        <a:pt x="112907" y="97070"/>
                      </a:cubicBezTo>
                      <a:cubicBezTo>
                        <a:pt x="112907" y="96118"/>
                        <a:pt x="157674" y="39920"/>
                        <a:pt x="213872" y="5516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35" name="任意多边形: 形状 735"/>
                <p:cNvSpPr/>
                <p:nvPr/>
              </p:nvSpPr>
              <p:spPr>
                <a:xfrm>
                  <a:off x="12841" y="6869"/>
                  <a:ext cx="120" cy="149"/>
                </a:xfrm>
                <a:custGeom>
                  <a:avLst/>
                  <a:gdLst>
                    <a:gd name="connsiteX0" fmla="*/ 0 w 59055"/>
                    <a:gd name="connsiteY0" fmla="*/ 0 h 97154"/>
                    <a:gd name="connsiteX1" fmla="*/ 44768 w 59055"/>
                    <a:gd name="connsiteY1" fmla="*/ 97155 h 97154"/>
                    <a:gd name="connsiteX2" fmla="*/ 59055 w 59055"/>
                    <a:gd name="connsiteY2" fmla="*/ 76200 h 971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59055" h="97154">
                      <a:moveTo>
                        <a:pt x="0" y="0"/>
                      </a:moveTo>
                      <a:lnTo>
                        <a:pt x="44768" y="97155"/>
                      </a:lnTo>
                      <a:lnTo>
                        <a:pt x="59055" y="76200"/>
                      </a:lnTo>
                      <a:close/>
                    </a:path>
                  </a:pathLst>
                </a:custGeom>
                <a:solidFill>
                  <a:srgbClr val="B2814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36" name="任意多边形: 形状 736"/>
                <p:cNvSpPr/>
                <p:nvPr/>
              </p:nvSpPr>
              <p:spPr>
                <a:xfrm>
                  <a:off x="12891" y="6759"/>
                  <a:ext cx="134" cy="120"/>
                </a:xfrm>
                <a:custGeom>
                  <a:avLst/>
                  <a:gdLst>
                    <a:gd name="connsiteX0" fmla="*/ 87630 w 87630"/>
                    <a:gd name="connsiteY0" fmla="*/ 33338 h 33337"/>
                    <a:gd name="connsiteX1" fmla="*/ 55245 w 87630"/>
                    <a:gd name="connsiteY1" fmla="*/ 33338 h 33337"/>
                    <a:gd name="connsiteX2" fmla="*/ 0 w 87630"/>
                    <a:gd name="connsiteY2" fmla="*/ 0 h 33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87630" h="33337">
                      <a:moveTo>
                        <a:pt x="87630" y="33338"/>
                      </a:moveTo>
                      <a:lnTo>
                        <a:pt x="55245" y="3333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B2814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</p:grpSp>
        </p:grpSp>
        <p:sp>
          <p:nvSpPr>
            <p:cNvPr id="37" name="文本框 36"/>
            <p:cNvSpPr txBox="1"/>
            <p:nvPr/>
          </p:nvSpPr>
          <p:spPr>
            <a:xfrm>
              <a:off x="2922" y="5314"/>
              <a:ext cx="3518" cy="1416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>
                <a:lnSpc>
                  <a:spcPct val="150000"/>
                </a:lnSpc>
              </a:pPr>
              <a:r>
                <a:rPr lang="zh-CN" altLang="en-US" sz="3500" spc="100">
                  <a:solidFill>
                    <a:schemeClr val="tx1"/>
                  </a:solidFill>
                  <a:uFillTx/>
                  <a:latin typeface="汉仪中黑简" panose="02010600000101010101" charset="-122"/>
                  <a:ea typeface="汉仪中黑简" panose="02010600000101010101" charset="-122"/>
                  <a:cs typeface="汉仪放肆骄傲体简" panose="02010509060101010101" charset="-122"/>
                </a:rPr>
                <a:t>每月一练</a:t>
              </a:r>
              <a:endParaRPr lang="zh-CN" altLang="en-US" sz="3500" spc="100">
                <a:solidFill>
                  <a:schemeClr val="tx1"/>
                </a:solidFill>
                <a:uFillTx/>
                <a:latin typeface="汉仪中黑简" panose="02010600000101010101" charset="-122"/>
                <a:ea typeface="汉仪中黑简" panose="02010600000101010101" charset="-122"/>
                <a:cs typeface="汉仪放肆骄傲体简" panose="02010509060101010101" charset="-122"/>
              </a:endParaRPr>
            </a:p>
          </p:txBody>
        </p:sp>
      </p:grpSp>
      <p:grpSp>
        <p:nvGrpSpPr>
          <p:cNvPr id="39" name="组合 38"/>
          <p:cNvGrpSpPr/>
          <p:nvPr/>
        </p:nvGrpSpPr>
        <p:grpSpPr>
          <a:xfrm>
            <a:off x="1570355" y="2946400"/>
            <a:ext cx="2446020" cy="2105025"/>
            <a:chOff x="2701" y="4465"/>
            <a:chExt cx="3852" cy="3315"/>
          </a:xfrm>
        </p:grpSpPr>
        <p:grpSp>
          <p:nvGrpSpPr>
            <p:cNvPr id="40" name="组合 39"/>
            <p:cNvGrpSpPr/>
            <p:nvPr/>
          </p:nvGrpSpPr>
          <p:grpSpPr>
            <a:xfrm rot="0">
              <a:off x="2701" y="4465"/>
              <a:ext cx="3852" cy="3315"/>
              <a:chOff x="6018" y="3688"/>
              <a:chExt cx="7217" cy="3441"/>
            </a:xfrm>
          </p:grpSpPr>
          <p:grpSp>
            <p:nvGrpSpPr>
              <p:cNvPr id="41" name="图形 714"/>
              <p:cNvGrpSpPr/>
              <p:nvPr/>
            </p:nvGrpSpPr>
            <p:grpSpPr>
              <a:xfrm>
                <a:off x="6127" y="3839"/>
                <a:ext cx="7012" cy="3154"/>
                <a:chOff x="4231957" y="2591752"/>
                <a:chExt cx="3763327" cy="1692592"/>
              </a:xfrm>
            </p:grpSpPr>
            <p:sp>
              <p:nvSpPr>
                <p:cNvPr id="42" name="任意多边形: 形状 716"/>
                <p:cNvSpPr/>
                <p:nvPr/>
              </p:nvSpPr>
              <p:spPr>
                <a:xfrm>
                  <a:off x="4231957" y="2591752"/>
                  <a:ext cx="3763327" cy="1692592"/>
                </a:xfrm>
                <a:custGeom>
                  <a:avLst/>
                  <a:gdLst>
                    <a:gd name="connsiteX0" fmla="*/ 3763328 w 3763327"/>
                    <a:gd name="connsiteY0" fmla="*/ 1692593 h 1692592"/>
                    <a:gd name="connsiteX1" fmla="*/ 267653 w 3763327"/>
                    <a:gd name="connsiteY1" fmla="*/ 1692593 h 1692592"/>
                    <a:gd name="connsiteX2" fmla="*/ 0 w 3763327"/>
                    <a:gd name="connsiteY2" fmla="*/ 1414463 h 1692592"/>
                    <a:gd name="connsiteX3" fmla="*/ 0 w 3763327"/>
                    <a:gd name="connsiteY3" fmla="*/ 0 h 1692592"/>
                    <a:gd name="connsiteX4" fmla="*/ 3495675 w 3763327"/>
                    <a:gd name="connsiteY4" fmla="*/ 0 h 1692592"/>
                    <a:gd name="connsiteX5" fmla="*/ 3763328 w 3763327"/>
                    <a:gd name="connsiteY5" fmla="*/ 278130 h 1692592"/>
                    <a:gd name="connsiteX6" fmla="*/ 3763328 w 3763327"/>
                    <a:gd name="connsiteY6" fmla="*/ 1692593 h 1692592"/>
                    <a:gd name="connsiteX7" fmla="*/ 3763328 w 3763327"/>
                    <a:gd name="connsiteY7" fmla="*/ 1692593 h 1692592"/>
                    <a:gd name="connsiteX8" fmla="*/ 3763328 w 3763327"/>
                    <a:gd name="connsiteY8" fmla="*/ 1692593 h 16925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3763327" h="1692592">
                      <a:moveTo>
                        <a:pt x="3763328" y="1692593"/>
                      </a:moveTo>
                      <a:lnTo>
                        <a:pt x="267653" y="1692593"/>
                      </a:lnTo>
                      <a:cubicBezTo>
                        <a:pt x="120968" y="1692593"/>
                        <a:pt x="0" y="1567815"/>
                        <a:pt x="0" y="1414463"/>
                      </a:cubicBezTo>
                      <a:lnTo>
                        <a:pt x="0" y="0"/>
                      </a:lnTo>
                      <a:lnTo>
                        <a:pt x="3495675" y="0"/>
                      </a:lnTo>
                      <a:cubicBezTo>
                        <a:pt x="3643313" y="0"/>
                        <a:pt x="3763328" y="125730"/>
                        <a:pt x="3763328" y="278130"/>
                      </a:cubicBezTo>
                      <a:lnTo>
                        <a:pt x="3763328" y="1692593"/>
                      </a:lnTo>
                      <a:lnTo>
                        <a:pt x="3763328" y="1692593"/>
                      </a:lnTo>
                      <a:lnTo>
                        <a:pt x="3763328" y="1692593"/>
                      </a:lnTo>
                      <a:close/>
                    </a:path>
                  </a:pathLst>
                </a:custGeom>
                <a:solidFill>
                  <a:srgbClr val="F27D00"/>
                </a:solidFill>
                <a:ln w="9525" cap="flat">
                  <a:solidFill>
                    <a:srgbClr val="804F21"/>
                  </a:solidFill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43" name="任意多边形: 形状 717"/>
                <p:cNvSpPr/>
                <p:nvPr/>
              </p:nvSpPr>
              <p:spPr>
                <a:xfrm>
                  <a:off x="4395787" y="2719387"/>
                  <a:ext cx="3436619" cy="1437322"/>
                </a:xfrm>
                <a:custGeom>
                  <a:avLst/>
                  <a:gdLst>
                    <a:gd name="connsiteX0" fmla="*/ 3436620 w 3436619"/>
                    <a:gd name="connsiteY0" fmla="*/ 1437323 h 1437322"/>
                    <a:gd name="connsiteX1" fmla="*/ 204788 w 3436619"/>
                    <a:gd name="connsiteY1" fmla="*/ 1437323 h 1437322"/>
                    <a:gd name="connsiteX2" fmla="*/ 0 w 3436619"/>
                    <a:gd name="connsiteY2" fmla="*/ 1232535 h 1437322"/>
                    <a:gd name="connsiteX3" fmla="*/ 0 w 3436619"/>
                    <a:gd name="connsiteY3" fmla="*/ 0 h 1437322"/>
                    <a:gd name="connsiteX4" fmla="*/ 3231833 w 3436619"/>
                    <a:gd name="connsiteY4" fmla="*/ 0 h 1437322"/>
                    <a:gd name="connsiteX5" fmla="*/ 3436620 w 3436619"/>
                    <a:gd name="connsiteY5" fmla="*/ 204788 h 1437322"/>
                    <a:gd name="connsiteX6" fmla="*/ 3436620 w 3436619"/>
                    <a:gd name="connsiteY6" fmla="*/ 1437323 h 14373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436619" h="1437322">
                      <a:moveTo>
                        <a:pt x="3436620" y="1437323"/>
                      </a:moveTo>
                      <a:lnTo>
                        <a:pt x="204788" y="1437323"/>
                      </a:lnTo>
                      <a:cubicBezTo>
                        <a:pt x="91440" y="1437323"/>
                        <a:pt x="0" y="1345883"/>
                        <a:pt x="0" y="1232535"/>
                      </a:cubicBezTo>
                      <a:lnTo>
                        <a:pt x="0" y="0"/>
                      </a:lnTo>
                      <a:lnTo>
                        <a:pt x="3231833" y="0"/>
                      </a:lnTo>
                      <a:cubicBezTo>
                        <a:pt x="3345180" y="0"/>
                        <a:pt x="3436620" y="91440"/>
                        <a:pt x="3436620" y="204788"/>
                      </a:cubicBezTo>
                      <a:lnTo>
                        <a:pt x="3436620" y="1437323"/>
                      </a:lnTo>
                      <a:close/>
                    </a:path>
                  </a:pathLst>
                </a:custGeom>
                <a:solidFill>
                  <a:srgbClr val="FFFCB0"/>
                </a:solidFill>
                <a:ln w="9525" cap="flat">
                  <a:solidFill>
                    <a:srgbClr val="804F21"/>
                  </a:solidFill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44" name="任意多边形: 形状 718"/>
                <p:cNvSpPr/>
                <p:nvPr/>
              </p:nvSpPr>
              <p:spPr>
                <a:xfrm>
                  <a:off x="4355782" y="2675571"/>
                  <a:ext cx="3516630" cy="1525905"/>
                </a:xfrm>
                <a:custGeom>
                  <a:avLst/>
                  <a:gdLst>
                    <a:gd name="connsiteX0" fmla="*/ 3516630 w 3516630"/>
                    <a:gd name="connsiteY0" fmla="*/ 1525905 h 1525905"/>
                    <a:gd name="connsiteX1" fmla="*/ 204788 w 3516630"/>
                    <a:gd name="connsiteY1" fmla="*/ 1525905 h 1525905"/>
                    <a:gd name="connsiteX2" fmla="*/ 0 w 3516630"/>
                    <a:gd name="connsiteY2" fmla="*/ 1321118 h 1525905"/>
                    <a:gd name="connsiteX3" fmla="*/ 0 w 3516630"/>
                    <a:gd name="connsiteY3" fmla="*/ 0 h 1525905"/>
                    <a:gd name="connsiteX4" fmla="*/ 3311843 w 3516630"/>
                    <a:gd name="connsiteY4" fmla="*/ 0 h 1525905"/>
                    <a:gd name="connsiteX5" fmla="*/ 3516630 w 3516630"/>
                    <a:gd name="connsiteY5" fmla="*/ 204788 h 1525905"/>
                    <a:gd name="connsiteX6" fmla="*/ 3516630 w 3516630"/>
                    <a:gd name="connsiteY6" fmla="*/ 1525905 h 15259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516630" h="1525905">
                      <a:moveTo>
                        <a:pt x="3516630" y="1525905"/>
                      </a:moveTo>
                      <a:lnTo>
                        <a:pt x="204788" y="1525905"/>
                      </a:lnTo>
                      <a:cubicBezTo>
                        <a:pt x="91440" y="1525905"/>
                        <a:pt x="0" y="1434465"/>
                        <a:pt x="0" y="1321118"/>
                      </a:cubicBezTo>
                      <a:lnTo>
                        <a:pt x="0" y="0"/>
                      </a:lnTo>
                      <a:lnTo>
                        <a:pt x="3311843" y="0"/>
                      </a:lnTo>
                      <a:cubicBezTo>
                        <a:pt x="3425190" y="0"/>
                        <a:pt x="3516630" y="91440"/>
                        <a:pt x="3516630" y="204788"/>
                      </a:cubicBezTo>
                      <a:lnTo>
                        <a:pt x="3516630" y="1525905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FFFF"/>
                  </a:solidFill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</p:grpSp>
          <p:grpSp>
            <p:nvGrpSpPr>
              <p:cNvPr id="45" name="组合 44"/>
              <p:cNvGrpSpPr/>
              <p:nvPr/>
            </p:nvGrpSpPr>
            <p:grpSpPr>
              <a:xfrm>
                <a:off x="6018" y="3688"/>
                <a:ext cx="1308" cy="825"/>
                <a:chOff x="5968" y="3063"/>
                <a:chExt cx="1712" cy="1079"/>
              </a:xfrm>
            </p:grpSpPr>
            <p:sp>
              <p:nvSpPr>
                <p:cNvPr id="46" name="任意多边形: 形状 720"/>
                <p:cNvSpPr/>
                <p:nvPr/>
              </p:nvSpPr>
              <p:spPr>
                <a:xfrm>
                  <a:off x="7022" y="3540"/>
                  <a:ext cx="245" cy="245"/>
                </a:xfrm>
                <a:custGeom>
                  <a:avLst/>
                  <a:gdLst>
                    <a:gd name="connsiteX0" fmla="*/ 131445 w 131445"/>
                    <a:gd name="connsiteY0" fmla="*/ 65722 h 131444"/>
                    <a:gd name="connsiteX1" fmla="*/ 65723 w 131445"/>
                    <a:gd name="connsiteY1" fmla="*/ 131445 h 131444"/>
                    <a:gd name="connsiteX2" fmla="*/ 0 w 131445"/>
                    <a:gd name="connsiteY2" fmla="*/ 65722 h 131444"/>
                    <a:gd name="connsiteX3" fmla="*/ 65723 w 131445"/>
                    <a:gd name="connsiteY3" fmla="*/ 0 h 131444"/>
                    <a:gd name="connsiteX4" fmla="*/ 131445 w 131445"/>
                    <a:gd name="connsiteY4" fmla="*/ 65722 h 1314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1445" h="131444">
                      <a:moveTo>
                        <a:pt x="131445" y="65722"/>
                      </a:moveTo>
                      <a:cubicBezTo>
                        <a:pt x="131445" y="102020"/>
                        <a:pt x="102020" y="131445"/>
                        <a:pt x="65723" y="131445"/>
                      </a:cubicBezTo>
                      <a:cubicBezTo>
                        <a:pt x="29425" y="131445"/>
                        <a:pt x="0" y="102020"/>
                        <a:pt x="0" y="65722"/>
                      </a:cubicBezTo>
                      <a:cubicBezTo>
                        <a:pt x="0" y="29425"/>
                        <a:pt x="29425" y="0"/>
                        <a:pt x="65723" y="0"/>
                      </a:cubicBezTo>
                      <a:cubicBezTo>
                        <a:pt x="102020" y="0"/>
                        <a:pt x="131445" y="29425"/>
                        <a:pt x="131445" y="65722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solidFill>
                    <a:srgbClr val="804F21"/>
                  </a:solidFill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47" name="任意多边形: 形状 721"/>
                <p:cNvSpPr/>
                <p:nvPr/>
              </p:nvSpPr>
              <p:spPr>
                <a:xfrm>
                  <a:off x="6358" y="3159"/>
                  <a:ext cx="863" cy="918"/>
                </a:xfrm>
                <a:custGeom>
                  <a:avLst/>
                  <a:gdLst>
                    <a:gd name="connsiteX0" fmla="*/ 462915 w 462914"/>
                    <a:gd name="connsiteY0" fmla="*/ 15240 h 492442"/>
                    <a:gd name="connsiteX1" fmla="*/ 91440 w 462914"/>
                    <a:gd name="connsiteY1" fmla="*/ 0 h 492442"/>
                    <a:gd name="connsiteX2" fmla="*/ 0 w 462914"/>
                    <a:gd name="connsiteY2" fmla="*/ 270510 h 492442"/>
                    <a:gd name="connsiteX3" fmla="*/ 296228 w 462914"/>
                    <a:gd name="connsiteY3" fmla="*/ 492443 h 492442"/>
                    <a:gd name="connsiteX4" fmla="*/ 462915 w 462914"/>
                    <a:gd name="connsiteY4" fmla="*/ 15240 h 4924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62914" h="492442">
                      <a:moveTo>
                        <a:pt x="462915" y="15240"/>
                      </a:moveTo>
                      <a:cubicBezTo>
                        <a:pt x="462915" y="15240"/>
                        <a:pt x="252412" y="55245"/>
                        <a:pt x="91440" y="0"/>
                      </a:cubicBezTo>
                      <a:lnTo>
                        <a:pt x="0" y="270510"/>
                      </a:lnTo>
                      <a:cubicBezTo>
                        <a:pt x="0" y="270510"/>
                        <a:pt x="180023" y="325755"/>
                        <a:pt x="296228" y="492443"/>
                      </a:cubicBezTo>
                      <a:lnTo>
                        <a:pt x="462915" y="1524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solidFill>
                    <a:srgbClr val="804F21"/>
                  </a:solidFill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48" name="任意多边形: 形状 722"/>
                <p:cNvSpPr/>
                <p:nvPr/>
              </p:nvSpPr>
              <p:spPr>
                <a:xfrm>
                  <a:off x="5992" y="3165"/>
                  <a:ext cx="194" cy="278"/>
                </a:xfrm>
                <a:custGeom>
                  <a:avLst/>
                  <a:gdLst>
                    <a:gd name="connsiteX0" fmla="*/ 59528 w 104295"/>
                    <a:gd name="connsiteY0" fmla="*/ 149063 h 149062"/>
                    <a:gd name="connsiteX1" fmla="*/ 17618 w 104295"/>
                    <a:gd name="connsiteY1" fmla="*/ 134775 h 149062"/>
                    <a:gd name="connsiteX2" fmla="*/ 1425 w 104295"/>
                    <a:gd name="connsiteY2" fmla="*/ 101438 h 149062"/>
                    <a:gd name="connsiteX3" fmla="*/ 30000 w 104295"/>
                    <a:gd name="connsiteY3" fmla="*/ 17618 h 149062"/>
                    <a:gd name="connsiteX4" fmla="*/ 63338 w 104295"/>
                    <a:gd name="connsiteY4" fmla="*/ 1425 h 149062"/>
                    <a:gd name="connsiteX5" fmla="*/ 104295 w 104295"/>
                    <a:gd name="connsiteY5" fmla="*/ 15713 h 149062"/>
                    <a:gd name="connsiteX6" fmla="*/ 59528 w 104295"/>
                    <a:gd name="connsiteY6" fmla="*/ 149063 h 1490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04295" h="149062">
                      <a:moveTo>
                        <a:pt x="59528" y="149063"/>
                      </a:moveTo>
                      <a:lnTo>
                        <a:pt x="17618" y="134775"/>
                      </a:lnTo>
                      <a:cubicBezTo>
                        <a:pt x="4283" y="130013"/>
                        <a:pt x="-3337" y="115725"/>
                        <a:pt x="1425" y="101438"/>
                      </a:cubicBezTo>
                      <a:lnTo>
                        <a:pt x="30000" y="17618"/>
                      </a:lnTo>
                      <a:cubicBezTo>
                        <a:pt x="34763" y="4283"/>
                        <a:pt x="49050" y="-3337"/>
                        <a:pt x="63338" y="1425"/>
                      </a:cubicBezTo>
                      <a:lnTo>
                        <a:pt x="104295" y="15713"/>
                      </a:lnTo>
                      <a:lnTo>
                        <a:pt x="59528" y="14906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solidFill>
                    <a:srgbClr val="804F21"/>
                  </a:solidFill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49" name="任意多边形: 形状 723"/>
                <p:cNvSpPr/>
                <p:nvPr/>
              </p:nvSpPr>
              <p:spPr>
                <a:xfrm>
                  <a:off x="6039" y="3063"/>
                  <a:ext cx="487" cy="599"/>
                </a:xfrm>
                <a:custGeom>
                  <a:avLst/>
                  <a:gdLst>
                    <a:gd name="connsiteX0" fmla="*/ 170723 w 261210"/>
                    <a:gd name="connsiteY0" fmla="*/ 321218 h 321218"/>
                    <a:gd name="connsiteX1" fmla="*/ 23086 w 261210"/>
                    <a:gd name="connsiteY1" fmla="*/ 271688 h 321218"/>
                    <a:gd name="connsiteX2" fmla="*/ 2131 w 261210"/>
                    <a:gd name="connsiteY2" fmla="*/ 228826 h 321218"/>
                    <a:gd name="connsiteX3" fmla="*/ 71663 w 261210"/>
                    <a:gd name="connsiteY3" fmla="*/ 23086 h 321218"/>
                    <a:gd name="connsiteX4" fmla="*/ 114526 w 261210"/>
                    <a:gd name="connsiteY4" fmla="*/ 2131 h 321218"/>
                    <a:gd name="connsiteX5" fmla="*/ 261211 w 261210"/>
                    <a:gd name="connsiteY5" fmla="*/ 51661 h 321218"/>
                    <a:gd name="connsiteX6" fmla="*/ 170723 w 261210"/>
                    <a:gd name="connsiteY6" fmla="*/ 321218 h 3212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61210" h="321218">
                      <a:moveTo>
                        <a:pt x="170723" y="321218"/>
                      </a:moveTo>
                      <a:lnTo>
                        <a:pt x="23086" y="271688"/>
                      </a:lnTo>
                      <a:cubicBezTo>
                        <a:pt x="4988" y="265973"/>
                        <a:pt x="-4537" y="245971"/>
                        <a:pt x="2131" y="228826"/>
                      </a:cubicBezTo>
                      <a:lnTo>
                        <a:pt x="71663" y="23086"/>
                      </a:lnTo>
                      <a:cubicBezTo>
                        <a:pt x="77378" y="4988"/>
                        <a:pt x="97381" y="-4537"/>
                        <a:pt x="114526" y="2131"/>
                      </a:cubicBezTo>
                      <a:lnTo>
                        <a:pt x="261211" y="51661"/>
                      </a:lnTo>
                      <a:lnTo>
                        <a:pt x="170723" y="321218"/>
                      </a:lnTo>
                      <a:close/>
                    </a:path>
                  </a:pathLst>
                </a:custGeom>
                <a:solidFill>
                  <a:srgbClr val="F15327"/>
                </a:solidFill>
                <a:ln w="9525" cap="flat">
                  <a:solidFill>
                    <a:srgbClr val="804F21"/>
                  </a:solidFill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50" name="任意多边形: 形状 724"/>
                <p:cNvSpPr/>
                <p:nvPr/>
              </p:nvSpPr>
              <p:spPr>
                <a:xfrm>
                  <a:off x="6890" y="3132"/>
                  <a:ext cx="443" cy="1010"/>
                </a:xfrm>
                <a:custGeom>
                  <a:avLst/>
                  <a:gdLst>
                    <a:gd name="connsiteX0" fmla="*/ 32611 w 237624"/>
                    <a:gd name="connsiteY0" fmla="*/ 540293 h 541954"/>
                    <a:gd name="connsiteX1" fmla="*/ 23086 w 237624"/>
                    <a:gd name="connsiteY1" fmla="*/ 537436 h 541954"/>
                    <a:gd name="connsiteX2" fmla="*/ 2131 w 237624"/>
                    <a:gd name="connsiteY2" fmla="*/ 494573 h 541954"/>
                    <a:gd name="connsiteX3" fmla="*/ 162151 w 237624"/>
                    <a:gd name="connsiteY3" fmla="*/ 23086 h 541954"/>
                    <a:gd name="connsiteX4" fmla="*/ 205013 w 237624"/>
                    <a:gd name="connsiteY4" fmla="*/ 2131 h 541954"/>
                    <a:gd name="connsiteX5" fmla="*/ 214538 w 237624"/>
                    <a:gd name="connsiteY5" fmla="*/ 4988 h 541954"/>
                    <a:gd name="connsiteX6" fmla="*/ 235493 w 237624"/>
                    <a:gd name="connsiteY6" fmla="*/ 47851 h 541954"/>
                    <a:gd name="connsiteX7" fmla="*/ 75473 w 237624"/>
                    <a:gd name="connsiteY7" fmla="*/ 519338 h 541954"/>
                    <a:gd name="connsiteX8" fmla="*/ 32611 w 237624"/>
                    <a:gd name="connsiteY8" fmla="*/ 540293 h 5419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37624" h="541954">
                      <a:moveTo>
                        <a:pt x="32611" y="540293"/>
                      </a:moveTo>
                      <a:lnTo>
                        <a:pt x="23086" y="537436"/>
                      </a:lnTo>
                      <a:cubicBezTo>
                        <a:pt x="4988" y="531721"/>
                        <a:pt x="-4537" y="511718"/>
                        <a:pt x="2131" y="494573"/>
                      </a:cubicBezTo>
                      <a:lnTo>
                        <a:pt x="162151" y="23086"/>
                      </a:lnTo>
                      <a:cubicBezTo>
                        <a:pt x="167866" y="4988"/>
                        <a:pt x="187868" y="-4537"/>
                        <a:pt x="205013" y="2131"/>
                      </a:cubicBezTo>
                      <a:lnTo>
                        <a:pt x="214538" y="4988"/>
                      </a:lnTo>
                      <a:cubicBezTo>
                        <a:pt x="232636" y="10703"/>
                        <a:pt x="242161" y="30706"/>
                        <a:pt x="235493" y="47851"/>
                      </a:cubicBezTo>
                      <a:lnTo>
                        <a:pt x="75473" y="519338"/>
                      </a:lnTo>
                      <a:cubicBezTo>
                        <a:pt x="69758" y="536483"/>
                        <a:pt x="50708" y="546008"/>
                        <a:pt x="32611" y="540293"/>
                      </a:cubicBezTo>
                      <a:close/>
                    </a:path>
                  </a:pathLst>
                </a:custGeom>
                <a:solidFill>
                  <a:srgbClr val="F15327"/>
                </a:solidFill>
                <a:ln w="9525" cap="flat">
                  <a:solidFill>
                    <a:srgbClr val="804F21"/>
                  </a:solidFill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51" name="任意多边形: 形状 725"/>
                <p:cNvSpPr/>
                <p:nvPr/>
              </p:nvSpPr>
              <p:spPr>
                <a:xfrm>
                  <a:off x="6195" y="3663"/>
                  <a:ext cx="82" cy="131"/>
                </a:xfrm>
                <a:custGeom>
                  <a:avLst/>
                  <a:gdLst>
                    <a:gd name="connsiteX0" fmla="*/ 31433 w 43936"/>
                    <a:gd name="connsiteY0" fmla="*/ 0 h 70484"/>
                    <a:gd name="connsiteX1" fmla="*/ 43815 w 43936"/>
                    <a:gd name="connsiteY1" fmla="*/ 58102 h 70484"/>
                    <a:gd name="connsiteX2" fmla="*/ 33338 w 43936"/>
                    <a:gd name="connsiteY2" fmla="*/ 70485 h 70484"/>
                    <a:gd name="connsiteX3" fmla="*/ 0 w 43936"/>
                    <a:gd name="connsiteY3" fmla="*/ 69532 h 70484"/>
                    <a:gd name="connsiteX4" fmla="*/ 31433 w 43936"/>
                    <a:gd name="connsiteY4" fmla="*/ 0 h 704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3936" h="70484">
                      <a:moveTo>
                        <a:pt x="31433" y="0"/>
                      </a:moveTo>
                      <a:lnTo>
                        <a:pt x="43815" y="58102"/>
                      </a:lnTo>
                      <a:cubicBezTo>
                        <a:pt x="44768" y="64770"/>
                        <a:pt x="40005" y="70485"/>
                        <a:pt x="33338" y="70485"/>
                      </a:cubicBezTo>
                      <a:lnTo>
                        <a:pt x="0" y="69532"/>
                      </a:lnTo>
                      <a:lnTo>
                        <a:pt x="31433" y="0"/>
                      </a:lnTo>
                      <a:close/>
                    </a:path>
                  </a:pathLst>
                </a:custGeom>
                <a:solidFill>
                  <a:srgbClr val="F15327"/>
                </a:solidFill>
                <a:ln w="9525" cap="flat">
                  <a:solidFill>
                    <a:srgbClr val="804F21"/>
                  </a:solidFill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52" name="任意多边形: 形状 726"/>
                <p:cNvSpPr/>
                <p:nvPr/>
              </p:nvSpPr>
              <p:spPr>
                <a:xfrm>
                  <a:off x="5968" y="3571"/>
                  <a:ext cx="311" cy="502"/>
                </a:xfrm>
                <a:custGeom>
                  <a:avLst/>
                  <a:gdLst>
                    <a:gd name="connsiteX0" fmla="*/ 71438 w 166687"/>
                    <a:gd name="connsiteY0" fmla="*/ 269558 h 269557"/>
                    <a:gd name="connsiteX1" fmla="*/ 0 w 166687"/>
                    <a:gd name="connsiteY1" fmla="*/ 245745 h 269557"/>
                    <a:gd name="connsiteX2" fmla="*/ 65723 w 166687"/>
                    <a:gd name="connsiteY2" fmla="*/ 0 h 269557"/>
                    <a:gd name="connsiteX3" fmla="*/ 166688 w 166687"/>
                    <a:gd name="connsiteY3" fmla="*/ 34290 h 2695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66687" h="269557">
                      <a:moveTo>
                        <a:pt x="71438" y="269558"/>
                      </a:moveTo>
                      <a:lnTo>
                        <a:pt x="0" y="245745"/>
                      </a:lnTo>
                      <a:lnTo>
                        <a:pt x="65723" y="0"/>
                      </a:lnTo>
                      <a:lnTo>
                        <a:pt x="166688" y="3429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solidFill>
                    <a:srgbClr val="804F21"/>
                  </a:solidFill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53" name="任意多边形: 形状 727"/>
                <p:cNvSpPr/>
                <p:nvPr/>
              </p:nvSpPr>
              <p:spPr>
                <a:xfrm>
                  <a:off x="7334" y="3535"/>
                  <a:ext cx="347" cy="120"/>
                </a:xfrm>
                <a:custGeom>
                  <a:avLst/>
                  <a:gdLst>
                    <a:gd name="connsiteX0" fmla="*/ 0 w 238125"/>
                    <a:gd name="connsiteY0" fmla="*/ 13335 h 44767"/>
                    <a:gd name="connsiteX1" fmla="*/ 207645 w 238125"/>
                    <a:gd name="connsiteY1" fmla="*/ 0 h 44767"/>
                    <a:gd name="connsiteX2" fmla="*/ 238125 w 238125"/>
                    <a:gd name="connsiteY2" fmla="*/ 44768 h 447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38125" h="44767">
                      <a:moveTo>
                        <a:pt x="0" y="13335"/>
                      </a:moveTo>
                      <a:lnTo>
                        <a:pt x="207645" y="0"/>
                      </a:lnTo>
                      <a:lnTo>
                        <a:pt x="238125" y="44768"/>
                      </a:lnTo>
                      <a:close/>
                    </a:path>
                  </a:pathLst>
                </a:custGeom>
                <a:solidFill>
                  <a:srgbClr val="FC3F3F"/>
                </a:solidFill>
                <a:ln w="9525" cap="flat">
                  <a:solidFill>
                    <a:srgbClr val="804F21"/>
                  </a:solidFill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54" name="任意多边形: 形状 728"/>
                <p:cNvSpPr/>
                <p:nvPr/>
              </p:nvSpPr>
              <p:spPr>
                <a:xfrm>
                  <a:off x="7334" y="3756"/>
                  <a:ext cx="307" cy="154"/>
                </a:xfrm>
                <a:custGeom>
                  <a:avLst/>
                  <a:gdLst>
                    <a:gd name="connsiteX0" fmla="*/ 0 w 208597"/>
                    <a:gd name="connsiteY0" fmla="*/ 0 h 104775"/>
                    <a:gd name="connsiteX1" fmla="*/ 199073 w 208597"/>
                    <a:gd name="connsiteY1" fmla="*/ 55245 h 104775"/>
                    <a:gd name="connsiteX2" fmla="*/ 208598 w 208597"/>
                    <a:gd name="connsiteY2" fmla="*/ 104775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08597" h="104775">
                      <a:moveTo>
                        <a:pt x="0" y="0"/>
                      </a:moveTo>
                      <a:lnTo>
                        <a:pt x="199073" y="55245"/>
                      </a:lnTo>
                      <a:lnTo>
                        <a:pt x="208598" y="104775"/>
                      </a:lnTo>
                      <a:close/>
                    </a:path>
                  </a:pathLst>
                </a:custGeom>
                <a:solidFill>
                  <a:srgbClr val="FC3F3F"/>
                </a:solidFill>
                <a:ln w="9525" cap="flat">
                  <a:solidFill>
                    <a:srgbClr val="804F21"/>
                  </a:solidFill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55" name="任意多边形: 形状 729"/>
                <p:cNvSpPr/>
                <p:nvPr/>
              </p:nvSpPr>
              <p:spPr>
                <a:xfrm>
                  <a:off x="7200" y="3858"/>
                  <a:ext cx="188" cy="284"/>
                </a:xfrm>
                <a:custGeom>
                  <a:avLst/>
                  <a:gdLst>
                    <a:gd name="connsiteX0" fmla="*/ 0 w 135254"/>
                    <a:gd name="connsiteY0" fmla="*/ 0 h 203835"/>
                    <a:gd name="connsiteX1" fmla="*/ 135255 w 135254"/>
                    <a:gd name="connsiteY1" fmla="*/ 158115 h 203835"/>
                    <a:gd name="connsiteX2" fmla="*/ 111442 w 135254"/>
                    <a:gd name="connsiteY2" fmla="*/ 203835 h 2038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35254" h="203835">
                      <a:moveTo>
                        <a:pt x="0" y="0"/>
                      </a:moveTo>
                      <a:lnTo>
                        <a:pt x="135255" y="158115"/>
                      </a:lnTo>
                      <a:lnTo>
                        <a:pt x="111442" y="203835"/>
                      </a:lnTo>
                      <a:close/>
                    </a:path>
                  </a:pathLst>
                </a:custGeom>
                <a:solidFill>
                  <a:srgbClr val="FC3F3F"/>
                </a:solidFill>
                <a:ln w="9525" cap="flat">
                  <a:solidFill>
                    <a:srgbClr val="804F21"/>
                  </a:solidFill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</p:grpSp>
          <p:grpSp>
            <p:nvGrpSpPr>
              <p:cNvPr id="56" name="组合 55"/>
              <p:cNvGrpSpPr/>
              <p:nvPr/>
            </p:nvGrpSpPr>
            <p:grpSpPr>
              <a:xfrm>
                <a:off x="12209" y="6327"/>
                <a:ext cx="1026" cy="803"/>
                <a:chOff x="12074" y="6259"/>
                <a:chExt cx="1195" cy="935"/>
              </a:xfrm>
            </p:grpSpPr>
            <p:sp>
              <p:nvSpPr>
                <p:cNvPr id="57" name="任意多边形: 形状 730"/>
                <p:cNvSpPr/>
                <p:nvPr/>
              </p:nvSpPr>
              <p:spPr>
                <a:xfrm>
                  <a:off x="12317" y="6473"/>
                  <a:ext cx="952" cy="721"/>
                </a:xfrm>
                <a:custGeom>
                  <a:avLst/>
                  <a:gdLst>
                    <a:gd name="connsiteX0" fmla="*/ 228241 w 624662"/>
                    <a:gd name="connsiteY0" fmla="*/ 59299 h 472619"/>
                    <a:gd name="connsiteX1" fmla="*/ 452078 w 624662"/>
                    <a:gd name="connsiteY1" fmla="*/ 90732 h 472619"/>
                    <a:gd name="connsiteX2" fmla="*/ 516848 w 624662"/>
                    <a:gd name="connsiteY2" fmla="*/ 121212 h 472619"/>
                    <a:gd name="connsiteX3" fmla="*/ 593048 w 624662"/>
                    <a:gd name="connsiteY3" fmla="*/ 248847 h 472619"/>
                    <a:gd name="connsiteX4" fmla="*/ 518753 w 624662"/>
                    <a:gd name="connsiteY4" fmla="*/ 382197 h 472619"/>
                    <a:gd name="connsiteX5" fmla="*/ 301583 w 624662"/>
                    <a:gd name="connsiteY5" fmla="*/ 422202 h 472619"/>
                    <a:gd name="connsiteX6" fmla="*/ 165376 w 624662"/>
                    <a:gd name="connsiteY6" fmla="*/ 393627 h 472619"/>
                    <a:gd name="connsiteX7" fmla="*/ 43456 w 624662"/>
                    <a:gd name="connsiteY7" fmla="*/ 305997 h 472619"/>
                    <a:gd name="connsiteX8" fmla="*/ 121561 w 624662"/>
                    <a:gd name="connsiteY8" fmla="*/ 104067 h 472619"/>
                    <a:gd name="connsiteX9" fmla="*/ 228241 w 624662"/>
                    <a:gd name="connsiteY9" fmla="*/ 59299 h 4726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624662" h="472619">
                      <a:moveTo>
                        <a:pt x="228241" y="59299"/>
                      </a:moveTo>
                      <a:cubicBezTo>
                        <a:pt x="228241" y="59299"/>
                        <a:pt x="361591" y="-93101"/>
                        <a:pt x="452078" y="90732"/>
                      </a:cubicBezTo>
                      <a:cubicBezTo>
                        <a:pt x="452078" y="90732"/>
                        <a:pt x="496846" y="85969"/>
                        <a:pt x="516848" y="121212"/>
                      </a:cubicBezTo>
                      <a:cubicBezTo>
                        <a:pt x="516848" y="121212"/>
                        <a:pt x="648293" y="96447"/>
                        <a:pt x="593048" y="248847"/>
                      </a:cubicBezTo>
                      <a:cubicBezTo>
                        <a:pt x="593048" y="248847"/>
                        <a:pt x="700681" y="378387"/>
                        <a:pt x="518753" y="382197"/>
                      </a:cubicBezTo>
                      <a:cubicBezTo>
                        <a:pt x="518753" y="382197"/>
                        <a:pt x="471128" y="555552"/>
                        <a:pt x="301583" y="422202"/>
                      </a:cubicBezTo>
                      <a:cubicBezTo>
                        <a:pt x="301583" y="422202"/>
                        <a:pt x="213001" y="474589"/>
                        <a:pt x="165376" y="393627"/>
                      </a:cubicBezTo>
                      <a:cubicBezTo>
                        <a:pt x="165376" y="393627"/>
                        <a:pt x="27263" y="463159"/>
                        <a:pt x="43456" y="305997"/>
                      </a:cubicBezTo>
                      <a:cubicBezTo>
                        <a:pt x="43456" y="305997"/>
                        <a:pt x="-94657" y="132642"/>
                        <a:pt x="121561" y="104067"/>
                      </a:cubicBezTo>
                      <a:cubicBezTo>
                        <a:pt x="119656" y="103114"/>
                        <a:pt x="167281" y="43107"/>
                        <a:pt x="228241" y="59299"/>
                      </a:cubicBezTo>
                      <a:close/>
                    </a:path>
                  </a:pathLst>
                </a:custGeom>
                <a:solidFill>
                  <a:srgbClr val="FFA22D"/>
                </a:solidFill>
                <a:ln w="9525" cap="flat">
                  <a:solidFill>
                    <a:srgbClr val="804F21"/>
                  </a:solidFill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58" name="任意多边形: 形状 731"/>
                <p:cNvSpPr/>
                <p:nvPr/>
              </p:nvSpPr>
              <p:spPr>
                <a:xfrm>
                  <a:off x="13027" y="6259"/>
                  <a:ext cx="242" cy="265"/>
                </a:xfrm>
                <a:custGeom>
                  <a:avLst/>
                  <a:gdLst>
                    <a:gd name="connsiteX0" fmla="*/ 0 w 158742"/>
                    <a:gd name="connsiteY0" fmla="*/ 173425 h 173424"/>
                    <a:gd name="connsiteX1" fmla="*/ 71438 w 158742"/>
                    <a:gd name="connsiteY1" fmla="*/ 114370 h 173424"/>
                    <a:gd name="connsiteX2" fmla="*/ 133350 w 158742"/>
                    <a:gd name="connsiteY2" fmla="*/ 143897 h 173424"/>
                    <a:gd name="connsiteX3" fmla="*/ 133350 w 158742"/>
                    <a:gd name="connsiteY3" fmla="*/ 89605 h 173424"/>
                    <a:gd name="connsiteX4" fmla="*/ 140018 w 158742"/>
                    <a:gd name="connsiteY4" fmla="*/ 6737 h 173424"/>
                    <a:gd name="connsiteX5" fmla="*/ 80010 w 158742"/>
                    <a:gd name="connsiteY5" fmla="*/ 37217 h 173424"/>
                    <a:gd name="connsiteX6" fmla="*/ 32385 w 158742"/>
                    <a:gd name="connsiteY6" fmla="*/ 44837 h 173424"/>
                    <a:gd name="connsiteX7" fmla="*/ 46672 w 158742"/>
                    <a:gd name="connsiteY7" fmla="*/ 86747 h 173424"/>
                    <a:gd name="connsiteX8" fmla="*/ 0 w 158742"/>
                    <a:gd name="connsiteY8" fmla="*/ 173425 h 1734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58742" h="173424">
                      <a:moveTo>
                        <a:pt x="0" y="173425"/>
                      </a:moveTo>
                      <a:lnTo>
                        <a:pt x="71438" y="114370"/>
                      </a:lnTo>
                      <a:cubicBezTo>
                        <a:pt x="71438" y="114370"/>
                        <a:pt x="99060" y="168662"/>
                        <a:pt x="133350" y="143897"/>
                      </a:cubicBezTo>
                      <a:cubicBezTo>
                        <a:pt x="167640" y="119132"/>
                        <a:pt x="133350" y="89605"/>
                        <a:pt x="133350" y="89605"/>
                      </a:cubicBezTo>
                      <a:cubicBezTo>
                        <a:pt x="133350" y="89605"/>
                        <a:pt x="185738" y="32455"/>
                        <a:pt x="140018" y="6737"/>
                      </a:cubicBezTo>
                      <a:cubicBezTo>
                        <a:pt x="94297" y="-18980"/>
                        <a:pt x="80010" y="37217"/>
                        <a:pt x="80010" y="37217"/>
                      </a:cubicBezTo>
                      <a:cubicBezTo>
                        <a:pt x="80010" y="37217"/>
                        <a:pt x="53340" y="18167"/>
                        <a:pt x="32385" y="44837"/>
                      </a:cubicBezTo>
                      <a:cubicBezTo>
                        <a:pt x="11430" y="71507"/>
                        <a:pt x="46672" y="86747"/>
                        <a:pt x="46672" y="86747"/>
                      </a:cubicBezTo>
                      <a:lnTo>
                        <a:pt x="0" y="17342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solidFill>
                    <a:srgbClr val="804F21"/>
                  </a:solidFill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59" name="任意多边形: 形状 732"/>
                <p:cNvSpPr/>
                <p:nvPr/>
              </p:nvSpPr>
              <p:spPr>
                <a:xfrm>
                  <a:off x="12074" y="6944"/>
                  <a:ext cx="193" cy="250"/>
                </a:xfrm>
                <a:custGeom>
                  <a:avLst/>
                  <a:gdLst>
                    <a:gd name="connsiteX0" fmla="*/ 127189 w 127189"/>
                    <a:gd name="connsiteY0" fmla="*/ 0 h 163937"/>
                    <a:gd name="connsiteX1" fmla="*/ 70039 w 127189"/>
                    <a:gd name="connsiteY1" fmla="*/ 59055 h 163937"/>
                    <a:gd name="connsiteX2" fmla="*/ 12889 w 127189"/>
                    <a:gd name="connsiteY2" fmla="*/ 39052 h 163937"/>
                    <a:gd name="connsiteX3" fmla="*/ 17652 w 127189"/>
                    <a:gd name="connsiteY3" fmla="*/ 86677 h 163937"/>
                    <a:gd name="connsiteX4" fmla="*/ 19557 w 127189"/>
                    <a:gd name="connsiteY4" fmla="*/ 160020 h 163937"/>
                    <a:gd name="connsiteX5" fmla="*/ 70039 w 127189"/>
                    <a:gd name="connsiteY5" fmla="*/ 127635 h 163937"/>
                    <a:gd name="connsiteX6" fmla="*/ 110997 w 127189"/>
                    <a:gd name="connsiteY6" fmla="*/ 116205 h 163937"/>
                    <a:gd name="connsiteX7" fmla="*/ 94804 w 127189"/>
                    <a:gd name="connsiteY7" fmla="*/ 80963 h 163937"/>
                    <a:gd name="connsiteX8" fmla="*/ 127189 w 127189"/>
                    <a:gd name="connsiteY8" fmla="*/ 0 h 1639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27189" h="163937">
                      <a:moveTo>
                        <a:pt x="127189" y="0"/>
                      </a:moveTo>
                      <a:lnTo>
                        <a:pt x="70039" y="59055"/>
                      </a:lnTo>
                      <a:cubicBezTo>
                        <a:pt x="70039" y="59055"/>
                        <a:pt x="40512" y="14288"/>
                        <a:pt x="12889" y="39052"/>
                      </a:cubicBezTo>
                      <a:cubicBezTo>
                        <a:pt x="-14733" y="63817"/>
                        <a:pt x="17652" y="86677"/>
                        <a:pt x="17652" y="86677"/>
                      </a:cubicBezTo>
                      <a:cubicBezTo>
                        <a:pt x="17652" y="86677"/>
                        <a:pt x="-23306" y="141922"/>
                        <a:pt x="19557" y="160020"/>
                      </a:cubicBezTo>
                      <a:cubicBezTo>
                        <a:pt x="62419" y="178117"/>
                        <a:pt x="70039" y="127635"/>
                        <a:pt x="70039" y="127635"/>
                      </a:cubicBezTo>
                      <a:cubicBezTo>
                        <a:pt x="70039" y="127635"/>
                        <a:pt x="95757" y="141922"/>
                        <a:pt x="110997" y="116205"/>
                      </a:cubicBezTo>
                      <a:cubicBezTo>
                        <a:pt x="126237" y="90488"/>
                        <a:pt x="94804" y="80963"/>
                        <a:pt x="94804" y="80963"/>
                      </a:cubicBezTo>
                      <a:lnTo>
                        <a:pt x="127189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solidFill>
                    <a:srgbClr val="804F21"/>
                  </a:solidFill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60" name="任意多边形: 形状 733"/>
                <p:cNvSpPr/>
                <p:nvPr/>
              </p:nvSpPr>
              <p:spPr>
                <a:xfrm>
                  <a:off x="12217" y="6277"/>
                  <a:ext cx="249" cy="247"/>
                </a:xfrm>
                <a:custGeom>
                  <a:avLst/>
                  <a:gdLst>
                    <a:gd name="connsiteX0" fmla="*/ 163678 w 163677"/>
                    <a:gd name="connsiteY0" fmla="*/ 161447 h 161447"/>
                    <a:gd name="connsiteX1" fmla="*/ 109385 w 163677"/>
                    <a:gd name="connsiteY1" fmla="*/ 89058 h 161447"/>
                    <a:gd name="connsiteX2" fmla="*/ 140818 w 163677"/>
                    <a:gd name="connsiteY2" fmla="*/ 30002 h 161447"/>
                    <a:gd name="connsiteX3" fmla="*/ 87478 w 163677"/>
                    <a:gd name="connsiteY3" fmla="*/ 27145 h 161447"/>
                    <a:gd name="connsiteX4" fmla="*/ 7468 w 163677"/>
                    <a:gd name="connsiteY4" fmla="*/ 16667 h 161447"/>
                    <a:gd name="connsiteX5" fmla="*/ 34137 w 163677"/>
                    <a:gd name="connsiteY5" fmla="*/ 76675 h 161447"/>
                    <a:gd name="connsiteX6" fmla="*/ 39853 w 163677"/>
                    <a:gd name="connsiteY6" fmla="*/ 123347 h 161447"/>
                    <a:gd name="connsiteX7" fmla="*/ 81762 w 163677"/>
                    <a:gd name="connsiteY7" fmla="*/ 110965 h 161447"/>
                    <a:gd name="connsiteX8" fmla="*/ 163678 w 163677"/>
                    <a:gd name="connsiteY8" fmla="*/ 161447 h 1614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63677" h="161447">
                      <a:moveTo>
                        <a:pt x="163678" y="161447"/>
                      </a:moveTo>
                      <a:lnTo>
                        <a:pt x="109385" y="89058"/>
                      </a:lnTo>
                      <a:cubicBezTo>
                        <a:pt x="109385" y="89058"/>
                        <a:pt x="163678" y="64292"/>
                        <a:pt x="140818" y="30002"/>
                      </a:cubicBezTo>
                      <a:cubicBezTo>
                        <a:pt x="118910" y="-4287"/>
                        <a:pt x="87478" y="27145"/>
                        <a:pt x="87478" y="27145"/>
                      </a:cubicBezTo>
                      <a:cubicBezTo>
                        <a:pt x="87478" y="27145"/>
                        <a:pt x="34137" y="-26195"/>
                        <a:pt x="7468" y="16667"/>
                      </a:cubicBezTo>
                      <a:cubicBezTo>
                        <a:pt x="-19202" y="59530"/>
                        <a:pt x="34137" y="76675"/>
                        <a:pt x="34137" y="76675"/>
                      </a:cubicBezTo>
                      <a:cubicBezTo>
                        <a:pt x="34137" y="76675"/>
                        <a:pt x="14135" y="102392"/>
                        <a:pt x="39853" y="123347"/>
                      </a:cubicBezTo>
                      <a:cubicBezTo>
                        <a:pt x="65570" y="144302"/>
                        <a:pt x="81762" y="110965"/>
                        <a:pt x="81762" y="110965"/>
                      </a:cubicBezTo>
                      <a:lnTo>
                        <a:pt x="163678" y="16144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solidFill>
                    <a:srgbClr val="804F21"/>
                  </a:solidFill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61" name="任意多边形: 形状 734"/>
                <p:cNvSpPr/>
                <p:nvPr/>
              </p:nvSpPr>
              <p:spPr>
                <a:xfrm>
                  <a:off x="12341" y="6475"/>
                  <a:ext cx="890" cy="671"/>
                </a:xfrm>
                <a:custGeom>
                  <a:avLst/>
                  <a:gdLst>
                    <a:gd name="connsiteX0" fmla="*/ 213872 w 584548"/>
                    <a:gd name="connsiteY0" fmla="*/ 55160 h 440114"/>
                    <a:gd name="connsiteX1" fmla="*/ 422469 w 584548"/>
                    <a:gd name="connsiteY1" fmla="*/ 84688 h 440114"/>
                    <a:gd name="connsiteX2" fmla="*/ 483429 w 584548"/>
                    <a:gd name="connsiteY2" fmla="*/ 113263 h 440114"/>
                    <a:gd name="connsiteX3" fmla="*/ 554867 w 584548"/>
                    <a:gd name="connsiteY3" fmla="*/ 232326 h 440114"/>
                    <a:gd name="connsiteX4" fmla="*/ 485334 w 584548"/>
                    <a:gd name="connsiteY4" fmla="*/ 356151 h 440114"/>
                    <a:gd name="connsiteX5" fmla="*/ 282452 w 584548"/>
                    <a:gd name="connsiteY5" fmla="*/ 393298 h 440114"/>
                    <a:gd name="connsiteX6" fmla="*/ 154817 w 584548"/>
                    <a:gd name="connsiteY6" fmla="*/ 366628 h 440114"/>
                    <a:gd name="connsiteX7" fmla="*/ 40517 w 584548"/>
                    <a:gd name="connsiteY7" fmla="*/ 284713 h 440114"/>
                    <a:gd name="connsiteX8" fmla="*/ 112907 w 584548"/>
                    <a:gd name="connsiteY8" fmla="*/ 97070 h 440114"/>
                    <a:gd name="connsiteX9" fmla="*/ 213872 w 584548"/>
                    <a:gd name="connsiteY9" fmla="*/ 55160 h 4401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584548" h="440114">
                      <a:moveTo>
                        <a:pt x="213872" y="55160"/>
                      </a:moveTo>
                      <a:cubicBezTo>
                        <a:pt x="213872" y="55160"/>
                        <a:pt x="338649" y="-86762"/>
                        <a:pt x="422469" y="84688"/>
                      </a:cubicBezTo>
                      <a:cubicBezTo>
                        <a:pt x="422469" y="84688"/>
                        <a:pt x="464379" y="79925"/>
                        <a:pt x="483429" y="113263"/>
                      </a:cubicBezTo>
                      <a:cubicBezTo>
                        <a:pt x="483429" y="113263"/>
                        <a:pt x="606302" y="89450"/>
                        <a:pt x="554867" y="232326"/>
                      </a:cubicBezTo>
                      <a:cubicBezTo>
                        <a:pt x="554867" y="232326"/>
                        <a:pt x="655832" y="353293"/>
                        <a:pt x="485334" y="356151"/>
                      </a:cubicBezTo>
                      <a:cubicBezTo>
                        <a:pt x="485334" y="356151"/>
                        <a:pt x="440567" y="517123"/>
                        <a:pt x="282452" y="393298"/>
                      </a:cubicBezTo>
                      <a:cubicBezTo>
                        <a:pt x="282452" y="393298"/>
                        <a:pt x="199584" y="441876"/>
                        <a:pt x="154817" y="366628"/>
                      </a:cubicBezTo>
                      <a:cubicBezTo>
                        <a:pt x="154817" y="366628"/>
                        <a:pt x="26229" y="431398"/>
                        <a:pt x="40517" y="284713"/>
                      </a:cubicBezTo>
                      <a:cubicBezTo>
                        <a:pt x="40517" y="284713"/>
                        <a:pt x="-88071" y="123740"/>
                        <a:pt x="112907" y="97070"/>
                      </a:cubicBezTo>
                      <a:cubicBezTo>
                        <a:pt x="112907" y="96118"/>
                        <a:pt x="157674" y="39920"/>
                        <a:pt x="213872" y="5516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62" name="任意多边形: 形状 735"/>
                <p:cNvSpPr/>
                <p:nvPr/>
              </p:nvSpPr>
              <p:spPr>
                <a:xfrm>
                  <a:off x="12841" y="6869"/>
                  <a:ext cx="120" cy="149"/>
                </a:xfrm>
                <a:custGeom>
                  <a:avLst/>
                  <a:gdLst>
                    <a:gd name="connsiteX0" fmla="*/ 0 w 59055"/>
                    <a:gd name="connsiteY0" fmla="*/ 0 h 97154"/>
                    <a:gd name="connsiteX1" fmla="*/ 44768 w 59055"/>
                    <a:gd name="connsiteY1" fmla="*/ 97155 h 97154"/>
                    <a:gd name="connsiteX2" fmla="*/ 59055 w 59055"/>
                    <a:gd name="connsiteY2" fmla="*/ 76200 h 971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59055" h="97154">
                      <a:moveTo>
                        <a:pt x="0" y="0"/>
                      </a:moveTo>
                      <a:lnTo>
                        <a:pt x="44768" y="97155"/>
                      </a:lnTo>
                      <a:lnTo>
                        <a:pt x="59055" y="76200"/>
                      </a:lnTo>
                      <a:close/>
                    </a:path>
                  </a:pathLst>
                </a:custGeom>
                <a:solidFill>
                  <a:srgbClr val="B2814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63" name="任意多边形: 形状 736"/>
                <p:cNvSpPr/>
                <p:nvPr/>
              </p:nvSpPr>
              <p:spPr>
                <a:xfrm>
                  <a:off x="12891" y="6759"/>
                  <a:ext cx="134" cy="120"/>
                </a:xfrm>
                <a:custGeom>
                  <a:avLst/>
                  <a:gdLst>
                    <a:gd name="connsiteX0" fmla="*/ 87630 w 87630"/>
                    <a:gd name="connsiteY0" fmla="*/ 33338 h 33337"/>
                    <a:gd name="connsiteX1" fmla="*/ 55245 w 87630"/>
                    <a:gd name="connsiteY1" fmla="*/ 33338 h 33337"/>
                    <a:gd name="connsiteX2" fmla="*/ 0 w 87630"/>
                    <a:gd name="connsiteY2" fmla="*/ 0 h 33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87630" h="33337">
                      <a:moveTo>
                        <a:pt x="87630" y="33338"/>
                      </a:moveTo>
                      <a:lnTo>
                        <a:pt x="55245" y="3333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B2814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</p:grpSp>
        </p:grpSp>
        <p:sp>
          <p:nvSpPr>
            <p:cNvPr id="64" name="文本框 63"/>
            <p:cNvSpPr txBox="1"/>
            <p:nvPr/>
          </p:nvSpPr>
          <p:spPr>
            <a:xfrm>
              <a:off x="2922" y="5314"/>
              <a:ext cx="3518" cy="1416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>
                <a:lnSpc>
                  <a:spcPct val="150000"/>
                </a:lnSpc>
              </a:pPr>
              <a:r>
                <a:rPr lang="zh-CN" altLang="en-US" sz="3500" spc="100">
                  <a:solidFill>
                    <a:schemeClr val="tx1"/>
                  </a:solidFill>
                  <a:uFillTx/>
                  <a:latin typeface="汉仪中黑简" panose="02010600000101010101" charset="-122"/>
                  <a:ea typeface="汉仪中黑简" panose="02010600000101010101" charset="-122"/>
                  <a:cs typeface="汉仪放肆骄傲体简" panose="02010509060101010101" charset="-122"/>
                </a:rPr>
                <a:t>每月一读</a:t>
              </a:r>
              <a:endParaRPr lang="zh-CN" altLang="en-US" sz="3500" spc="100">
                <a:solidFill>
                  <a:schemeClr val="tx1"/>
                </a:solidFill>
                <a:uFillTx/>
                <a:latin typeface="汉仪中黑简" panose="02010600000101010101" charset="-122"/>
                <a:ea typeface="汉仪中黑简" panose="02010600000101010101" charset="-122"/>
                <a:cs typeface="汉仪放肆骄傲体简" panose="02010509060101010101" charset="-122"/>
              </a:endParaRPr>
            </a:p>
          </p:txBody>
        </p:sp>
      </p:grpSp>
      <p:grpSp>
        <p:nvGrpSpPr>
          <p:cNvPr id="65" name="组合 64"/>
          <p:cNvGrpSpPr/>
          <p:nvPr/>
        </p:nvGrpSpPr>
        <p:grpSpPr>
          <a:xfrm>
            <a:off x="8413750" y="2954655"/>
            <a:ext cx="2446020" cy="2105025"/>
            <a:chOff x="2701" y="4465"/>
            <a:chExt cx="3852" cy="3315"/>
          </a:xfrm>
        </p:grpSpPr>
        <p:grpSp>
          <p:nvGrpSpPr>
            <p:cNvPr id="66" name="组合 65"/>
            <p:cNvGrpSpPr/>
            <p:nvPr/>
          </p:nvGrpSpPr>
          <p:grpSpPr>
            <a:xfrm rot="0">
              <a:off x="2701" y="4465"/>
              <a:ext cx="3852" cy="3315"/>
              <a:chOff x="6018" y="3688"/>
              <a:chExt cx="7217" cy="3441"/>
            </a:xfrm>
          </p:grpSpPr>
          <p:grpSp>
            <p:nvGrpSpPr>
              <p:cNvPr id="67" name="图形 714"/>
              <p:cNvGrpSpPr/>
              <p:nvPr/>
            </p:nvGrpSpPr>
            <p:grpSpPr>
              <a:xfrm>
                <a:off x="6127" y="3839"/>
                <a:ext cx="7012" cy="3154"/>
                <a:chOff x="4231957" y="2591752"/>
                <a:chExt cx="3763327" cy="1692592"/>
              </a:xfrm>
            </p:grpSpPr>
            <p:sp>
              <p:nvSpPr>
                <p:cNvPr id="68" name="任意多边形: 形状 716"/>
                <p:cNvSpPr/>
                <p:nvPr/>
              </p:nvSpPr>
              <p:spPr>
                <a:xfrm>
                  <a:off x="4231957" y="2591752"/>
                  <a:ext cx="3763327" cy="1692592"/>
                </a:xfrm>
                <a:custGeom>
                  <a:avLst/>
                  <a:gdLst>
                    <a:gd name="connsiteX0" fmla="*/ 3763328 w 3763327"/>
                    <a:gd name="connsiteY0" fmla="*/ 1692593 h 1692592"/>
                    <a:gd name="connsiteX1" fmla="*/ 267653 w 3763327"/>
                    <a:gd name="connsiteY1" fmla="*/ 1692593 h 1692592"/>
                    <a:gd name="connsiteX2" fmla="*/ 0 w 3763327"/>
                    <a:gd name="connsiteY2" fmla="*/ 1414463 h 1692592"/>
                    <a:gd name="connsiteX3" fmla="*/ 0 w 3763327"/>
                    <a:gd name="connsiteY3" fmla="*/ 0 h 1692592"/>
                    <a:gd name="connsiteX4" fmla="*/ 3495675 w 3763327"/>
                    <a:gd name="connsiteY4" fmla="*/ 0 h 1692592"/>
                    <a:gd name="connsiteX5" fmla="*/ 3763328 w 3763327"/>
                    <a:gd name="connsiteY5" fmla="*/ 278130 h 1692592"/>
                    <a:gd name="connsiteX6" fmla="*/ 3763328 w 3763327"/>
                    <a:gd name="connsiteY6" fmla="*/ 1692593 h 1692592"/>
                    <a:gd name="connsiteX7" fmla="*/ 3763328 w 3763327"/>
                    <a:gd name="connsiteY7" fmla="*/ 1692593 h 1692592"/>
                    <a:gd name="connsiteX8" fmla="*/ 3763328 w 3763327"/>
                    <a:gd name="connsiteY8" fmla="*/ 1692593 h 16925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3763327" h="1692592">
                      <a:moveTo>
                        <a:pt x="3763328" y="1692593"/>
                      </a:moveTo>
                      <a:lnTo>
                        <a:pt x="267653" y="1692593"/>
                      </a:lnTo>
                      <a:cubicBezTo>
                        <a:pt x="120968" y="1692593"/>
                        <a:pt x="0" y="1567815"/>
                        <a:pt x="0" y="1414463"/>
                      </a:cubicBezTo>
                      <a:lnTo>
                        <a:pt x="0" y="0"/>
                      </a:lnTo>
                      <a:lnTo>
                        <a:pt x="3495675" y="0"/>
                      </a:lnTo>
                      <a:cubicBezTo>
                        <a:pt x="3643313" y="0"/>
                        <a:pt x="3763328" y="125730"/>
                        <a:pt x="3763328" y="278130"/>
                      </a:cubicBezTo>
                      <a:lnTo>
                        <a:pt x="3763328" y="1692593"/>
                      </a:lnTo>
                      <a:lnTo>
                        <a:pt x="3763328" y="1692593"/>
                      </a:lnTo>
                      <a:lnTo>
                        <a:pt x="3763328" y="1692593"/>
                      </a:lnTo>
                      <a:close/>
                    </a:path>
                  </a:pathLst>
                </a:custGeom>
                <a:solidFill>
                  <a:srgbClr val="F27D00"/>
                </a:solidFill>
                <a:ln w="9525" cap="flat">
                  <a:solidFill>
                    <a:srgbClr val="804F21"/>
                  </a:solidFill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69" name="任意多边形: 形状 717"/>
                <p:cNvSpPr/>
                <p:nvPr/>
              </p:nvSpPr>
              <p:spPr>
                <a:xfrm>
                  <a:off x="4395787" y="2719387"/>
                  <a:ext cx="3436619" cy="1437322"/>
                </a:xfrm>
                <a:custGeom>
                  <a:avLst/>
                  <a:gdLst>
                    <a:gd name="connsiteX0" fmla="*/ 3436620 w 3436619"/>
                    <a:gd name="connsiteY0" fmla="*/ 1437323 h 1437322"/>
                    <a:gd name="connsiteX1" fmla="*/ 204788 w 3436619"/>
                    <a:gd name="connsiteY1" fmla="*/ 1437323 h 1437322"/>
                    <a:gd name="connsiteX2" fmla="*/ 0 w 3436619"/>
                    <a:gd name="connsiteY2" fmla="*/ 1232535 h 1437322"/>
                    <a:gd name="connsiteX3" fmla="*/ 0 w 3436619"/>
                    <a:gd name="connsiteY3" fmla="*/ 0 h 1437322"/>
                    <a:gd name="connsiteX4" fmla="*/ 3231833 w 3436619"/>
                    <a:gd name="connsiteY4" fmla="*/ 0 h 1437322"/>
                    <a:gd name="connsiteX5" fmla="*/ 3436620 w 3436619"/>
                    <a:gd name="connsiteY5" fmla="*/ 204788 h 1437322"/>
                    <a:gd name="connsiteX6" fmla="*/ 3436620 w 3436619"/>
                    <a:gd name="connsiteY6" fmla="*/ 1437323 h 14373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436619" h="1437322">
                      <a:moveTo>
                        <a:pt x="3436620" y="1437323"/>
                      </a:moveTo>
                      <a:lnTo>
                        <a:pt x="204788" y="1437323"/>
                      </a:lnTo>
                      <a:cubicBezTo>
                        <a:pt x="91440" y="1437323"/>
                        <a:pt x="0" y="1345883"/>
                        <a:pt x="0" y="1232535"/>
                      </a:cubicBezTo>
                      <a:lnTo>
                        <a:pt x="0" y="0"/>
                      </a:lnTo>
                      <a:lnTo>
                        <a:pt x="3231833" y="0"/>
                      </a:lnTo>
                      <a:cubicBezTo>
                        <a:pt x="3345180" y="0"/>
                        <a:pt x="3436620" y="91440"/>
                        <a:pt x="3436620" y="204788"/>
                      </a:cubicBezTo>
                      <a:lnTo>
                        <a:pt x="3436620" y="1437323"/>
                      </a:lnTo>
                      <a:close/>
                    </a:path>
                  </a:pathLst>
                </a:custGeom>
                <a:solidFill>
                  <a:srgbClr val="FFFCB0"/>
                </a:solidFill>
                <a:ln w="9525" cap="flat">
                  <a:solidFill>
                    <a:srgbClr val="804F21"/>
                  </a:solidFill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70" name="任意多边形: 形状 718"/>
                <p:cNvSpPr/>
                <p:nvPr/>
              </p:nvSpPr>
              <p:spPr>
                <a:xfrm>
                  <a:off x="4355782" y="2675571"/>
                  <a:ext cx="3516630" cy="1525905"/>
                </a:xfrm>
                <a:custGeom>
                  <a:avLst/>
                  <a:gdLst>
                    <a:gd name="connsiteX0" fmla="*/ 3516630 w 3516630"/>
                    <a:gd name="connsiteY0" fmla="*/ 1525905 h 1525905"/>
                    <a:gd name="connsiteX1" fmla="*/ 204788 w 3516630"/>
                    <a:gd name="connsiteY1" fmla="*/ 1525905 h 1525905"/>
                    <a:gd name="connsiteX2" fmla="*/ 0 w 3516630"/>
                    <a:gd name="connsiteY2" fmla="*/ 1321118 h 1525905"/>
                    <a:gd name="connsiteX3" fmla="*/ 0 w 3516630"/>
                    <a:gd name="connsiteY3" fmla="*/ 0 h 1525905"/>
                    <a:gd name="connsiteX4" fmla="*/ 3311843 w 3516630"/>
                    <a:gd name="connsiteY4" fmla="*/ 0 h 1525905"/>
                    <a:gd name="connsiteX5" fmla="*/ 3516630 w 3516630"/>
                    <a:gd name="connsiteY5" fmla="*/ 204788 h 1525905"/>
                    <a:gd name="connsiteX6" fmla="*/ 3516630 w 3516630"/>
                    <a:gd name="connsiteY6" fmla="*/ 1525905 h 15259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516630" h="1525905">
                      <a:moveTo>
                        <a:pt x="3516630" y="1525905"/>
                      </a:moveTo>
                      <a:lnTo>
                        <a:pt x="204788" y="1525905"/>
                      </a:lnTo>
                      <a:cubicBezTo>
                        <a:pt x="91440" y="1525905"/>
                        <a:pt x="0" y="1434465"/>
                        <a:pt x="0" y="1321118"/>
                      </a:cubicBezTo>
                      <a:lnTo>
                        <a:pt x="0" y="0"/>
                      </a:lnTo>
                      <a:lnTo>
                        <a:pt x="3311843" y="0"/>
                      </a:lnTo>
                      <a:cubicBezTo>
                        <a:pt x="3425190" y="0"/>
                        <a:pt x="3516630" y="91440"/>
                        <a:pt x="3516630" y="204788"/>
                      </a:cubicBezTo>
                      <a:lnTo>
                        <a:pt x="3516630" y="1525905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FFFF"/>
                  </a:solidFill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</p:grpSp>
          <p:grpSp>
            <p:nvGrpSpPr>
              <p:cNvPr id="71" name="组合 70"/>
              <p:cNvGrpSpPr/>
              <p:nvPr/>
            </p:nvGrpSpPr>
            <p:grpSpPr>
              <a:xfrm>
                <a:off x="6018" y="3688"/>
                <a:ext cx="1308" cy="825"/>
                <a:chOff x="5968" y="3063"/>
                <a:chExt cx="1712" cy="1079"/>
              </a:xfrm>
            </p:grpSpPr>
            <p:sp>
              <p:nvSpPr>
                <p:cNvPr id="72" name="任意多边形: 形状 720"/>
                <p:cNvSpPr/>
                <p:nvPr/>
              </p:nvSpPr>
              <p:spPr>
                <a:xfrm>
                  <a:off x="7022" y="3540"/>
                  <a:ext cx="245" cy="245"/>
                </a:xfrm>
                <a:custGeom>
                  <a:avLst/>
                  <a:gdLst>
                    <a:gd name="connsiteX0" fmla="*/ 131445 w 131445"/>
                    <a:gd name="connsiteY0" fmla="*/ 65722 h 131444"/>
                    <a:gd name="connsiteX1" fmla="*/ 65723 w 131445"/>
                    <a:gd name="connsiteY1" fmla="*/ 131445 h 131444"/>
                    <a:gd name="connsiteX2" fmla="*/ 0 w 131445"/>
                    <a:gd name="connsiteY2" fmla="*/ 65722 h 131444"/>
                    <a:gd name="connsiteX3" fmla="*/ 65723 w 131445"/>
                    <a:gd name="connsiteY3" fmla="*/ 0 h 131444"/>
                    <a:gd name="connsiteX4" fmla="*/ 131445 w 131445"/>
                    <a:gd name="connsiteY4" fmla="*/ 65722 h 1314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1445" h="131444">
                      <a:moveTo>
                        <a:pt x="131445" y="65722"/>
                      </a:moveTo>
                      <a:cubicBezTo>
                        <a:pt x="131445" y="102020"/>
                        <a:pt x="102020" y="131445"/>
                        <a:pt x="65723" y="131445"/>
                      </a:cubicBezTo>
                      <a:cubicBezTo>
                        <a:pt x="29425" y="131445"/>
                        <a:pt x="0" y="102020"/>
                        <a:pt x="0" y="65722"/>
                      </a:cubicBezTo>
                      <a:cubicBezTo>
                        <a:pt x="0" y="29425"/>
                        <a:pt x="29425" y="0"/>
                        <a:pt x="65723" y="0"/>
                      </a:cubicBezTo>
                      <a:cubicBezTo>
                        <a:pt x="102020" y="0"/>
                        <a:pt x="131445" y="29425"/>
                        <a:pt x="131445" y="65722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solidFill>
                    <a:srgbClr val="804F21"/>
                  </a:solidFill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73" name="任意多边形: 形状 721"/>
                <p:cNvSpPr/>
                <p:nvPr/>
              </p:nvSpPr>
              <p:spPr>
                <a:xfrm>
                  <a:off x="6358" y="3159"/>
                  <a:ext cx="863" cy="918"/>
                </a:xfrm>
                <a:custGeom>
                  <a:avLst/>
                  <a:gdLst>
                    <a:gd name="connsiteX0" fmla="*/ 462915 w 462914"/>
                    <a:gd name="connsiteY0" fmla="*/ 15240 h 492442"/>
                    <a:gd name="connsiteX1" fmla="*/ 91440 w 462914"/>
                    <a:gd name="connsiteY1" fmla="*/ 0 h 492442"/>
                    <a:gd name="connsiteX2" fmla="*/ 0 w 462914"/>
                    <a:gd name="connsiteY2" fmla="*/ 270510 h 492442"/>
                    <a:gd name="connsiteX3" fmla="*/ 296228 w 462914"/>
                    <a:gd name="connsiteY3" fmla="*/ 492443 h 492442"/>
                    <a:gd name="connsiteX4" fmla="*/ 462915 w 462914"/>
                    <a:gd name="connsiteY4" fmla="*/ 15240 h 4924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62914" h="492442">
                      <a:moveTo>
                        <a:pt x="462915" y="15240"/>
                      </a:moveTo>
                      <a:cubicBezTo>
                        <a:pt x="462915" y="15240"/>
                        <a:pt x="252412" y="55245"/>
                        <a:pt x="91440" y="0"/>
                      </a:cubicBezTo>
                      <a:lnTo>
                        <a:pt x="0" y="270510"/>
                      </a:lnTo>
                      <a:cubicBezTo>
                        <a:pt x="0" y="270510"/>
                        <a:pt x="180023" y="325755"/>
                        <a:pt x="296228" y="492443"/>
                      </a:cubicBezTo>
                      <a:lnTo>
                        <a:pt x="462915" y="1524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solidFill>
                    <a:srgbClr val="804F21"/>
                  </a:solidFill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74" name="任意多边形: 形状 722"/>
                <p:cNvSpPr/>
                <p:nvPr/>
              </p:nvSpPr>
              <p:spPr>
                <a:xfrm>
                  <a:off x="5992" y="3165"/>
                  <a:ext cx="194" cy="278"/>
                </a:xfrm>
                <a:custGeom>
                  <a:avLst/>
                  <a:gdLst>
                    <a:gd name="connsiteX0" fmla="*/ 59528 w 104295"/>
                    <a:gd name="connsiteY0" fmla="*/ 149063 h 149062"/>
                    <a:gd name="connsiteX1" fmla="*/ 17618 w 104295"/>
                    <a:gd name="connsiteY1" fmla="*/ 134775 h 149062"/>
                    <a:gd name="connsiteX2" fmla="*/ 1425 w 104295"/>
                    <a:gd name="connsiteY2" fmla="*/ 101438 h 149062"/>
                    <a:gd name="connsiteX3" fmla="*/ 30000 w 104295"/>
                    <a:gd name="connsiteY3" fmla="*/ 17618 h 149062"/>
                    <a:gd name="connsiteX4" fmla="*/ 63338 w 104295"/>
                    <a:gd name="connsiteY4" fmla="*/ 1425 h 149062"/>
                    <a:gd name="connsiteX5" fmla="*/ 104295 w 104295"/>
                    <a:gd name="connsiteY5" fmla="*/ 15713 h 149062"/>
                    <a:gd name="connsiteX6" fmla="*/ 59528 w 104295"/>
                    <a:gd name="connsiteY6" fmla="*/ 149063 h 1490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04295" h="149062">
                      <a:moveTo>
                        <a:pt x="59528" y="149063"/>
                      </a:moveTo>
                      <a:lnTo>
                        <a:pt x="17618" y="134775"/>
                      </a:lnTo>
                      <a:cubicBezTo>
                        <a:pt x="4283" y="130013"/>
                        <a:pt x="-3337" y="115725"/>
                        <a:pt x="1425" y="101438"/>
                      </a:cubicBezTo>
                      <a:lnTo>
                        <a:pt x="30000" y="17618"/>
                      </a:lnTo>
                      <a:cubicBezTo>
                        <a:pt x="34763" y="4283"/>
                        <a:pt x="49050" y="-3337"/>
                        <a:pt x="63338" y="1425"/>
                      </a:cubicBezTo>
                      <a:lnTo>
                        <a:pt x="104295" y="15713"/>
                      </a:lnTo>
                      <a:lnTo>
                        <a:pt x="59528" y="14906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solidFill>
                    <a:srgbClr val="804F21"/>
                  </a:solidFill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75" name="任意多边形: 形状 723"/>
                <p:cNvSpPr/>
                <p:nvPr/>
              </p:nvSpPr>
              <p:spPr>
                <a:xfrm>
                  <a:off x="6039" y="3063"/>
                  <a:ext cx="487" cy="599"/>
                </a:xfrm>
                <a:custGeom>
                  <a:avLst/>
                  <a:gdLst>
                    <a:gd name="connsiteX0" fmla="*/ 170723 w 261210"/>
                    <a:gd name="connsiteY0" fmla="*/ 321218 h 321218"/>
                    <a:gd name="connsiteX1" fmla="*/ 23086 w 261210"/>
                    <a:gd name="connsiteY1" fmla="*/ 271688 h 321218"/>
                    <a:gd name="connsiteX2" fmla="*/ 2131 w 261210"/>
                    <a:gd name="connsiteY2" fmla="*/ 228826 h 321218"/>
                    <a:gd name="connsiteX3" fmla="*/ 71663 w 261210"/>
                    <a:gd name="connsiteY3" fmla="*/ 23086 h 321218"/>
                    <a:gd name="connsiteX4" fmla="*/ 114526 w 261210"/>
                    <a:gd name="connsiteY4" fmla="*/ 2131 h 321218"/>
                    <a:gd name="connsiteX5" fmla="*/ 261211 w 261210"/>
                    <a:gd name="connsiteY5" fmla="*/ 51661 h 321218"/>
                    <a:gd name="connsiteX6" fmla="*/ 170723 w 261210"/>
                    <a:gd name="connsiteY6" fmla="*/ 321218 h 3212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61210" h="321218">
                      <a:moveTo>
                        <a:pt x="170723" y="321218"/>
                      </a:moveTo>
                      <a:lnTo>
                        <a:pt x="23086" y="271688"/>
                      </a:lnTo>
                      <a:cubicBezTo>
                        <a:pt x="4988" y="265973"/>
                        <a:pt x="-4537" y="245971"/>
                        <a:pt x="2131" y="228826"/>
                      </a:cubicBezTo>
                      <a:lnTo>
                        <a:pt x="71663" y="23086"/>
                      </a:lnTo>
                      <a:cubicBezTo>
                        <a:pt x="77378" y="4988"/>
                        <a:pt x="97381" y="-4537"/>
                        <a:pt x="114526" y="2131"/>
                      </a:cubicBezTo>
                      <a:lnTo>
                        <a:pt x="261211" y="51661"/>
                      </a:lnTo>
                      <a:lnTo>
                        <a:pt x="170723" y="321218"/>
                      </a:lnTo>
                      <a:close/>
                    </a:path>
                  </a:pathLst>
                </a:custGeom>
                <a:solidFill>
                  <a:srgbClr val="F15327"/>
                </a:solidFill>
                <a:ln w="9525" cap="flat">
                  <a:solidFill>
                    <a:srgbClr val="804F21"/>
                  </a:solidFill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76" name="任意多边形: 形状 724"/>
                <p:cNvSpPr/>
                <p:nvPr/>
              </p:nvSpPr>
              <p:spPr>
                <a:xfrm>
                  <a:off x="6890" y="3132"/>
                  <a:ext cx="443" cy="1010"/>
                </a:xfrm>
                <a:custGeom>
                  <a:avLst/>
                  <a:gdLst>
                    <a:gd name="connsiteX0" fmla="*/ 32611 w 237624"/>
                    <a:gd name="connsiteY0" fmla="*/ 540293 h 541954"/>
                    <a:gd name="connsiteX1" fmla="*/ 23086 w 237624"/>
                    <a:gd name="connsiteY1" fmla="*/ 537436 h 541954"/>
                    <a:gd name="connsiteX2" fmla="*/ 2131 w 237624"/>
                    <a:gd name="connsiteY2" fmla="*/ 494573 h 541954"/>
                    <a:gd name="connsiteX3" fmla="*/ 162151 w 237624"/>
                    <a:gd name="connsiteY3" fmla="*/ 23086 h 541954"/>
                    <a:gd name="connsiteX4" fmla="*/ 205013 w 237624"/>
                    <a:gd name="connsiteY4" fmla="*/ 2131 h 541954"/>
                    <a:gd name="connsiteX5" fmla="*/ 214538 w 237624"/>
                    <a:gd name="connsiteY5" fmla="*/ 4988 h 541954"/>
                    <a:gd name="connsiteX6" fmla="*/ 235493 w 237624"/>
                    <a:gd name="connsiteY6" fmla="*/ 47851 h 541954"/>
                    <a:gd name="connsiteX7" fmla="*/ 75473 w 237624"/>
                    <a:gd name="connsiteY7" fmla="*/ 519338 h 541954"/>
                    <a:gd name="connsiteX8" fmla="*/ 32611 w 237624"/>
                    <a:gd name="connsiteY8" fmla="*/ 540293 h 5419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37624" h="541954">
                      <a:moveTo>
                        <a:pt x="32611" y="540293"/>
                      </a:moveTo>
                      <a:lnTo>
                        <a:pt x="23086" y="537436"/>
                      </a:lnTo>
                      <a:cubicBezTo>
                        <a:pt x="4988" y="531721"/>
                        <a:pt x="-4537" y="511718"/>
                        <a:pt x="2131" y="494573"/>
                      </a:cubicBezTo>
                      <a:lnTo>
                        <a:pt x="162151" y="23086"/>
                      </a:lnTo>
                      <a:cubicBezTo>
                        <a:pt x="167866" y="4988"/>
                        <a:pt x="187868" y="-4537"/>
                        <a:pt x="205013" y="2131"/>
                      </a:cubicBezTo>
                      <a:lnTo>
                        <a:pt x="214538" y="4988"/>
                      </a:lnTo>
                      <a:cubicBezTo>
                        <a:pt x="232636" y="10703"/>
                        <a:pt x="242161" y="30706"/>
                        <a:pt x="235493" y="47851"/>
                      </a:cubicBezTo>
                      <a:lnTo>
                        <a:pt x="75473" y="519338"/>
                      </a:lnTo>
                      <a:cubicBezTo>
                        <a:pt x="69758" y="536483"/>
                        <a:pt x="50708" y="546008"/>
                        <a:pt x="32611" y="540293"/>
                      </a:cubicBezTo>
                      <a:close/>
                    </a:path>
                  </a:pathLst>
                </a:custGeom>
                <a:solidFill>
                  <a:srgbClr val="F15327"/>
                </a:solidFill>
                <a:ln w="9525" cap="flat">
                  <a:solidFill>
                    <a:srgbClr val="804F21"/>
                  </a:solidFill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77" name="任意多边形: 形状 725"/>
                <p:cNvSpPr/>
                <p:nvPr/>
              </p:nvSpPr>
              <p:spPr>
                <a:xfrm>
                  <a:off x="6195" y="3663"/>
                  <a:ext cx="82" cy="131"/>
                </a:xfrm>
                <a:custGeom>
                  <a:avLst/>
                  <a:gdLst>
                    <a:gd name="connsiteX0" fmla="*/ 31433 w 43936"/>
                    <a:gd name="connsiteY0" fmla="*/ 0 h 70484"/>
                    <a:gd name="connsiteX1" fmla="*/ 43815 w 43936"/>
                    <a:gd name="connsiteY1" fmla="*/ 58102 h 70484"/>
                    <a:gd name="connsiteX2" fmla="*/ 33338 w 43936"/>
                    <a:gd name="connsiteY2" fmla="*/ 70485 h 70484"/>
                    <a:gd name="connsiteX3" fmla="*/ 0 w 43936"/>
                    <a:gd name="connsiteY3" fmla="*/ 69532 h 70484"/>
                    <a:gd name="connsiteX4" fmla="*/ 31433 w 43936"/>
                    <a:gd name="connsiteY4" fmla="*/ 0 h 704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3936" h="70484">
                      <a:moveTo>
                        <a:pt x="31433" y="0"/>
                      </a:moveTo>
                      <a:lnTo>
                        <a:pt x="43815" y="58102"/>
                      </a:lnTo>
                      <a:cubicBezTo>
                        <a:pt x="44768" y="64770"/>
                        <a:pt x="40005" y="70485"/>
                        <a:pt x="33338" y="70485"/>
                      </a:cubicBezTo>
                      <a:lnTo>
                        <a:pt x="0" y="69532"/>
                      </a:lnTo>
                      <a:lnTo>
                        <a:pt x="31433" y="0"/>
                      </a:lnTo>
                      <a:close/>
                    </a:path>
                  </a:pathLst>
                </a:custGeom>
                <a:solidFill>
                  <a:srgbClr val="F15327"/>
                </a:solidFill>
                <a:ln w="9525" cap="flat">
                  <a:solidFill>
                    <a:srgbClr val="804F21"/>
                  </a:solidFill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78" name="任意多边形: 形状 726"/>
                <p:cNvSpPr/>
                <p:nvPr/>
              </p:nvSpPr>
              <p:spPr>
                <a:xfrm>
                  <a:off x="5968" y="3571"/>
                  <a:ext cx="311" cy="502"/>
                </a:xfrm>
                <a:custGeom>
                  <a:avLst/>
                  <a:gdLst>
                    <a:gd name="connsiteX0" fmla="*/ 71438 w 166687"/>
                    <a:gd name="connsiteY0" fmla="*/ 269558 h 269557"/>
                    <a:gd name="connsiteX1" fmla="*/ 0 w 166687"/>
                    <a:gd name="connsiteY1" fmla="*/ 245745 h 269557"/>
                    <a:gd name="connsiteX2" fmla="*/ 65723 w 166687"/>
                    <a:gd name="connsiteY2" fmla="*/ 0 h 269557"/>
                    <a:gd name="connsiteX3" fmla="*/ 166688 w 166687"/>
                    <a:gd name="connsiteY3" fmla="*/ 34290 h 2695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66687" h="269557">
                      <a:moveTo>
                        <a:pt x="71438" y="269558"/>
                      </a:moveTo>
                      <a:lnTo>
                        <a:pt x="0" y="245745"/>
                      </a:lnTo>
                      <a:lnTo>
                        <a:pt x="65723" y="0"/>
                      </a:lnTo>
                      <a:lnTo>
                        <a:pt x="166688" y="3429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solidFill>
                    <a:srgbClr val="804F21"/>
                  </a:solidFill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79" name="任意多边形: 形状 727"/>
                <p:cNvSpPr/>
                <p:nvPr/>
              </p:nvSpPr>
              <p:spPr>
                <a:xfrm>
                  <a:off x="7334" y="3535"/>
                  <a:ext cx="347" cy="120"/>
                </a:xfrm>
                <a:custGeom>
                  <a:avLst/>
                  <a:gdLst>
                    <a:gd name="connsiteX0" fmla="*/ 0 w 238125"/>
                    <a:gd name="connsiteY0" fmla="*/ 13335 h 44767"/>
                    <a:gd name="connsiteX1" fmla="*/ 207645 w 238125"/>
                    <a:gd name="connsiteY1" fmla="*/ 0 h 44767"/>
                    <a:gd name="connsiteX2" fmla="*/ 238125 w 238125"/>
                    <a:gd name="connsiteY2" fmla="*/ 44768 h 447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38125" h="44767">
                      <a:moveTo>
                        <a:pt x="0" y="13335"/>
                      </a:moveTo>
                      <a:lnTo>
                        <a:pt x="207645" y="0"/>
                      </a:lnTo>
                      <a:lnTo>
                        <a:pt x="238125" y="44768"/>
                      </a:lnTo>
                      <a:close/>
                    </a:path>
                  </a:pathLst>
                </a:custGeom>
                <a:solidFill>
                  <a:srgbClr val="FC3F3F"/>
                </a:solidFill>
                <a:ln w="9525" cap="flat">
                  <a:solidFill>
                    <a:srgbClr val="804F21"/>
                  </a:solidFill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80" name="任意多边形: 形状 728"/>
                <p:cNvSpPr/>
                <p:nvPr/>
              </p:nvSpPr>
              <p:spPr>
                <a:xfrm>
                  <a:off x="7334" y="3756"/>
                  <a:ext cx="307" cy="154"/>
                </a:xfrm>
                <a:custGeom>
                  <a:avLst/>
                  <a:gdLst>
                    <a:gd name="connsiteX0" fmla="*/ 0 w 208597"/>
                    <a:gd name="connsiteY0" fmla="*/ 0 h 104775"/>
                    <a:gd name="connsiteX1" fmla="*/ 199073 w 208597"/>
                    <a:gd name="connsiteY1" fmla="*/ 55245 h 104775"/>
                    <a:gd name="connsiteX2" fmla="*/ 208598 w 208597"/>
                    <a:gd name="connsiteY2" fmla="*/ 104775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08597" h="104775">
                      <a:moveTo>
                        <a:pt x="0" y="0"/>
                      </a:moveTo>
                      <a:lnTo>
                        <a:pt x="199073" y="55245"/>
                      </a:lnTo>
                      <a:lnTo>
                        <a:pt x="208598" y="104775"/>
                      </a:lnTo>
                      <a:close/>
                    </a:path>
                  </a:pathLst>
                </a:custGeom>
                <a:solidFill>
                  <a:srgbClr val="FC3F3F"/>
                </a:solidFill>
                <a:ln w="9525" cap="flat">
                  <a:solidFill>
                    <a:srgbClr val="804F21"/>
                  </a:solidFill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81" name="任意多边形: 形状 729"/>
                <p:cNvSpPr/>
                <p:nvPr/>
              </p:nvSpPr>
              <p:spPr>
                <a:xfrm>
                  <a:off x="7200" y="3858"/>
                  <a:ext cx="188" cy="284"/>
                </a:xfrm>
                <a:custGeom>
                  <a:avLst/>
                  <a:gdLst>
                    <a:gd name="connsiteX0" fmla="*/ 0 w 135254"/>
                    <a:gd name="connsiteY0" fmla="*/ 0 h 203835"/>
                    <a:gd name="connsiteX1" fmla="*/ 135255 w 135254"/>
                    <a:gd name="connsiteY1" fmla="*/ 158115 h 203835"/>
                    <a:gd name="connsiteX2" fmla="*/ 111442 w 135254"/>
                    <a:gd name="connsiteY2" fmla="*/ 203835 h 2038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35254" h="203835">
                      <a:moveTo>
                        <a:pt x="0" y="0"/>
                      </a:moveTo>
                      <a:lnTo>
                        <a:pt x="135255" y="158115"/>
                      </a:lnTo>
                      <a:lnTo>
                        <a:pt x="111442" y="203835"/>
                      </a:lnTo>
                      <a:close/>
                    </a:path>
                  </a:pathLst>
                </a:custGeom>
                <a:solidFill>
                  <a:srgbClr val="FC3F3F"/>
                </a:solidFill>
                <a:ln w="9525" cap="flat">
                  <a:solidFill>
                    <a:srgbClr val="804F21"/>
                  </a:solidFill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</p:grpSp>
          <p:grpSp>
            <p:nvGrpSpPr>
              <p:cNvPr id="82" name="组合 81"/>
              <p:cNvGrpSpPr/>
              <p:nvPr/>
            </p:nvGrpSpPr>
            <p:grpSpPr>
              <a:xfrm>
                <a:off x="12209" y="6327"/>
                <a:ext cx="1026" cy="803"/>
                <a:chOff x="12074" y="6259"/>
                <a:chExt cx="1195" cy="935"/>
              </a:xfrm>
            </p:grpSpPr>
            <p:sp>
              <p:nvSpPr>
                <p:cNvPr id="83" name="任意多边形: 形状 730"/>
                <p:cNvSpPr/>
                <p:nvPr/>
              </p:nvSpPr>
              <p:spPr>
                <a:xfrm>
                  <a:off x="12317" y="6473"/>
                  <a:ext cx="952" cy="721"/>
                </a:xfrm>
                <a:custGeom>
                  <a:avLst/>
                  <a:gdLst>
                    <a:gd name="connsiteX0" fmla="*/ 228241 w 624662"/>
                    <a:gd name="connsiteY0" fmla="*/ 59299 h 472619"/>
                    <a:gd name="connsiteX1" fmla="*/ 452078 w 624662"/>
                    <a:gd name="connsiteY1" fmla="*/ 90732 h 472619"/>
                    <a:gd name="connsiteX2" fmla="*/ 516848 w 624662"/>
                    <a:gd name="connsiteY2" fmla="*/ 121212 h 472619"/>
                    <a:gd name="connsiteX3" fmla="*/ 593048 w 624662"/>
                    <a:gd name="connsiteY3" fmla="*/ 248847 h 472619"/>
                    <a:gd name="connsiteX4" fmla="*/ 518753 w 624662"/>
                    <a:gd name="connsiteY4" fmla="*/ 382197 h 472619"/>
                    <a:gd name="connsiteX5" fmla="*/ 301583 w 624662"/>
                    <a:gd name="connsiteY5" fmla="*/ 422202 h 472619"/>
                    <a:gd name="connsiteX6" fmla="*/ 165376 w 624662"/>
                    <a:gd name="connsiteY6" fmla="*/ 393627 h 472619"/>
                    <a:gd name="connsiteX7" fmla="*/ 43456 w 624662"/>
                    <a:gd name="connsiteY7" fmla="*/ 305997 h 472619"/>
                    <a:gd name="connsiteX8" fmla="*/ 121561 w 624662"/>
                    <a:gd name="connsiteY8" fmla="*/ 104067 h 472619"/>
                    <a:gd name="connsiteX9" fmla="*/ 228241 w 624662"/>
                    <a:gd name="connsiteY9" fmla="*/ 59299 h 4726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624662" h="472619">
                      <a:moveTo>
                        <a:pt x="228241" y="59299"/>
                      </a:moveTo>
                      <a:cubicBezTo>
                        <a:pt x="228241" y="59299"/>
                        <a:pt x="361591" y="-93101"/>
                        <a:pt x="452078" y="90732"/>
                      </a:cubicBezTo>
                      <a:cubicBezTo>
                        <a:pt x="452078" y="90732"/>
                        <a:pt x="496846" y="85969"/>
                        <a:pt x="516848" y="121212"/>
                      </a:cubicBezTo>
                      <a:cubicBezTo>
                        <a:pt x="516848" y="121212"/>
                        <a:pt x="648293" y="96447"/>
                        <a:pt x="593048" y="248847"/>
                      </a:cubicBezTo>
                      <a:cubicBezTo>
                        <a:pt x="593048" y="248847"/>
                        <a:pt x="700681" y="378387"/>
                        <a:pt x="518753" y="382197"/>
                      </a:cubicBezTo>
                      <a:cubicBezTo>
                        <a:pt x="518753" y="382197"/>
                        <a:pt x="471128" y="555552"/>
                        <a:pt x="301583" y="422202"/>
                      </a:cubicBezTo>
                      <a:cubicBezTo>
                        <a:pt x="301583" y="422202"/>
                        <a:pt x="213001" y="474589"/>
                        <a:pt x="165376" y="393627"/>
                      </a:cubicBezTo>
                      <a:cubicBezTo>
                        <a:pt x="165376" y="393627"/>
                        <a:pt x="27263" y="463159"/>
                        <a:pt x="43456" y="305997"/>
                      </a:cubicBezTo>
                      <a:cubicBezTo>
                        <a:pt x="43456" y="305997"/>
                        <a:pt x="-94657" y="132642"/>
                        <a:pt x="121561" y="104067"/>
                      </a:cubicBezTo>
                      <a:cubicBezTo>
                        <a:pt x="119656" y="103114"/>
                        <a:pt x="167281" y="43107"/>
                        <a:pt x="228241" y="59299"/>
                      </a:cubicBezTo>
                      <a:close/>
                    </a:path>
                  </a:pathLst>
                </a:custGeom>
                <a:solidFill>
                  <a:srgbClr val="FFA22D"/>
                </a:solidFill>
                <a:ln w="9525" cap="flat">
                  <a:solidFill>
                    <a:srgbClr val="804F21"/>
                  </a:solidFill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84" name="任意多边形: 形状 731"/>
                <p:cNvSpPr/>
                <p:nvPr/>
              </p:nvSpPr>
              <p:spPr>
                <a:xfrm>
                  <a:off x="13027" y="6259"/>
                  <a:ext cx="242" cy="265"/>
                </a:xfrm>
                <a:custGeom>
                  <a:avLst/>
                  <a:gdLst>
                    <a:gd name="connsiteX0" fmla="*/ 0 w 158742"/>
                    <a:gd name="connsiteY0" fmla="*/ 173425 h 173424"/>
                    <a:gd name="connsiteX1" fmla="*/ 71438 w 158742"/>
                    <a:gd name="connsiteY1" fmla="*/ 114370 h 173424"/>
                    <a:gd name="connsiteX2" fmla="*/ 133350 w 158742"/>
                    <a:gd name="connsiteY2" fmla="*/ 143897 h 173424"/>
                    <a:gd name="connsiteX3" fmla="*/ 133350 w 158742"/>
                    <a:gd name="connsiteY3" fmla="*/ 89605 h 173424"/>
                    <a:gd name="connsiteX4" fmla="*/ 140018 w 158742"/>
                    <a:gd name="connsiteY4" fmla="*/ 6737 h 173424"/>
                    <a:gd name="connsiteX5" fmla="*/ 80010 w 158742"/>
                    <a:gd name="connsiteY5" fmla="*/ 37217 h 173424"/>
                    <a:gd name="connsiteX6" fmla="*/ 32385 w 158742"/>
                    <a:gd name="connsiteY6" fmla="*/ 44837 h 173424"/>
                    <a:gd name="connsiteX7" fmla="*/ 46672 w 158742"/>
                    <a:gd name="connsiteY7" fmla="*/ 86747 h 173424"/>
                    <a:gd name="connsiteX8" fmla="*/ 0 w 158742"/>
                    <a:gd name="connsiteY8" fmla="*/ 173425 h 1734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58742" h="173424">
                      <a:moveTo>
                        <a:pt x="0" y="173425"/>
                      </a:moveTo>
                      <a:lnTo>
                        <a:pt x="71438" y="114370"/>
                      </a:lnTo>
                      <a:cubicBezTo>
                        <a:pt x="71438" y="114370"/>
                        <a:pt x="99060" y="168662"/>
                        <a:pt x="133350" y="143897"/>
                      </a:cubicBezTo>
                      <a:cubicBezTo>
                        <a:pt x="167640" y="119132"/>
                        <a:pt x="133350" y="89605"/>
                        <a:pt x="133350" y="89605"/>
                      </a:cubicBezTo>
                      <a:cubicBezTo>
                        <a:pt x="133350" y="89605"/>
                        <a:pt x="185738" y="32455"/>
                        <a:pt x="140018" y="6737"/>
                      </a:cubicBezTo>
                      <a:cubicBezTo>
                        <a:pt x="94297" y="-18980"/>
                        <a:pt x="80010" y="37217"/>
                        <a:pt x="80010" y="37217"/>
                      </a:cubicBezTo>
                      <a:cubicBezTo>
                        <a:pt x="80010" y="37217"/>
                        <a:pt x="53340" y="18167"/>
                        <a:pt x="32385" y="44837"/>
                      </a:cubicBezTo>
                      <a:cubicBezTo>
                        <a:pt x="11430" y="71507"/>
                        <a:pt x="46672" y="86747"/>
                        <a:pt x="46672" y="86747"/>
                      </a:cubicBezTo>
                      <a:lnTo>
                        <a:pt x="0" y="17342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solidFill>
                    <a:srgbClr val="804F21"/>
                  </a:solidFill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85" name="任意多边形: 形状 732"/>
                <p:cNvSpPr/>
                <p:nvPr/>
              </p:nvSpPr>
              <p:spPr>
                <a:xfrm>
                  <a:off x="12074" y="6944"/>
                  <a:ext cx="193" cy="250"/>
                </a:xfrm>
                <a:custGeom>
                  <a:avLst/>
                  <a:gdLst>
                    <a:gd name="connsiteX0" fmla="*/ 127189 w 127189"/>
                    <a:gd name="connsiteY0" fmla="*/ 0 h 163937"/>
                    <a:gd name="connsiteX1" fmla="*/ 70039 w 127189"/>
                    <a:gd name="connsiteY1" fmla="*/ 59055 h 163937"/>
                    <a:gd name="connsiteX2" fmla="*/ 12889 w 127189"/>
                    <a:gd name="connsiteY2" fmla="*/ 39052 h 163937"/>
                    <a:gd name="connsiteX3" fmla="*/ 17652 w 127189"/>
                    <a:gd name="connsiteY3" fmla="*/ 86677 h 163937"/>
                    <a:gd name="connsiteX4" fmla="*/ 19557 w 127189"/>
                    <a:gd name="connsiteY4" fmla="*/ 160020 h 163937"/>
                    <a:gd name="connsiteX5" fmla="*/ 70039 w 127189"/>
                    <a:gd name="connsiteY5" fmla="*/ 127635 h 163937"/>
                    <a:gd name="connsiteX6" fmla="*/ 110997 w 127189"/>
                    <a:gd name="connsiteY6" fmla="*/ 116205 h 163937"/>
                    <a:gd name="connsiteX7" fmla="*/ 94804 w 127189"/>
                    <a:gd name="connsiteY7" fmla="*/ 80963 h 163937"/>
                    <a:gd name="connsiteX8" fmla="*/ 127189 w 127189"/>
                    <a:gd name="connsiteY8" fmla="*/ 0 h 1639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27189" h="163937">
                      <a:moveTo>
                        <a:pt x="127189" y="0"/>
                      </a:moveTo>
                      <a:lnTo>
                        <a:pt x="70039" y="59055"/>
                      </a:lnTo>
                      <a:cubicBezTo>
                        <a:pt x="70039" y="59055"/>
                        <a:pt x="40512" y="14288"/>
                        <a:pt x="12889" y="39052"/>
                      </a:cubicBezTo>
                      <a:cubicBezTo>
                        <a:pt x="-14733" y="63817"/>
                        <a:pt x="17652" y="86677"/>
                        <a:pt x="17652" y="86677"/>
                      </a:cubicBezTo>
                      <a:cubicBezTo>
                        <a:pt x="17652" y="86677"/>
                        <a:pt x="-23306" y="141922"/>
                        <a:pt x="19557" y="160020"/>
                      </a:cubicBezTo>
                      <a:cubicBezTo>
                        <a:pt x="62419" y="178117"/>
                        <a:pt x="70039" y="127635"/>
                        <a:pt x="70039" y="127635"/>
                      </a:cubicBezTo>
                      <a:cubicBezTo>
                        <a:pt x="70039" y="127635"/>
                        <a:pt x="95757" y="141922"/>
                        <a:pt x="110997" y="116205"/>
                      </a:cubicBezTo>
                      <a:cubicBezTo>
                        <a:pt x="126237" y="90488"/>
                        <a:pt x="94804" y="80963"/>
                        <a:pt x="94804" y="80963"/>
                      </a:cubicBezTo>
                      <a:lnTo>
                        <a:pt x="127189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solidFill>
                    <a:srgbClr val="804F21"/>
                  </a:solidFill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86" name="任意多边形: 形状 733"/>
                <p:cNvSpPr/>
                <p:nvPr/>
              </p:nvSpPr>
              <p:spPr>
                <a:xfrm>
                  <a:off x="12217" y="6277"/>
                  <a:ext cx="249" cy="247"/>
                </a:xfrm>
                <a:custGeom>
                  <a:avLst/>
                  <a:gdLst>
                    <a:gd name="connsiteX0" fmla="*/ 163678 w 163677"/>
                    <a:gd name="connsiteY0" fmla="*/ 161447 h 161447"/>
                    <a:gd name="connsiteX1" fmla="*/ 109385 w 163677"/>
                    <a:gd name="connsiteY1" fmla="*/ 89058 h 161447"/>
                    <a:gd name="connsiteX2" fmla="*/ 140818 w 163677"/>
                    <a:gd name="connsiteY2" fmla="*/ 30002 h 161447"/>
                    <a:gd name="connsiteX3" fmla="*/ 87478 w 163677"/>
                    <a:gd name="connsiteY3" fmla="*/ 27145 h 161447"/>
                    <a:gd name="connsiteX4" fmla="*/ 7468 w 163677"/>
                    <a:gd name="connsiteY4" fmla="*/ 16667 h 161447"/>
                    <a:gd name="connsiteX5" fmla="*/ 34137 w 163677"/>
                    <a:gd name="connsiteY5" fmla="*/ 76675 h 161447"/>
                    <a:gd name="connsiteX6" fmla="*/ 39853 w 163677"/>
                    <a:gd name="connsiteY6" fmla="*/ 123347 h 161447"/>
                    <a:gd name="connsiteX7" fmla="*/ 81762 w 163677"/>
                    <a:gd name="connsiteY7" fmla="*/ 110965 h 161447"/>
                    <a:gd name="connsiteX8" fmla="*/ 163678 w 163677"/>
                    <a:gd name="connsiteY8" fmla="*/ 161447 h 1614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63677" h="161447">
                      <a:moveTo>
                        <a:pt x="163678" y="161447"/>
                      </a:moveTo>
                      <a:lnTo>
                        <a:pt x="109385" y="89058"/>
                      </a:lnTo>
                      <a:cubicBezTo>
                        <a:pt x="109385" y="89058"/>
                        <a:pt x="163678" y="64292"/>
                        <a:pt x="140818" y="30002"/>
                      </a:cubicBezTo>
                      <a:cubicBezTo>
                        <a:pt x="118910" y="-4287"/>
                        <a:pt x="87478" y="27145"/>
                        <a:pt x="87478" y="27145"/>
                      </a:cubicBezTo>
                      <a:cubicBezTo>
                        <a:pt x="87478" y="27145"/>
                        <a:pt x="34137" y="-26195"/>
                        <a:pt x="7468" y="16667"/>
                      </a:cubicBezTo>
                      <a:cubicBezTo>
                        <a:pt x="-19202" y="59530"/>
                        <a:pt x="34137" y="76675"/>
                        <a:pt x="34137" y="76675"/>
                      </a:cubicBezTo>
                      <a:cubicBezTo>
                        <a:pt x="34137" y="76675"/>
                        <a:pt x="14135" y="102392"/>
                        <a:pt x="39853" y="123347"/>
                      </a:cubicBezTo>
                      <a:cubicBezTo>
                        <a:pt x="65570" y="144302"/>
                        <a:pt x="81762" y="110965"/>
                        <a:pt x="81762" y="110965"/>
                      </a:cubicBezTo>
                      <a:lnTo>
                        <a:pt x="163678" y="16144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solidFill>
                    <a:srgbClr val="804F21"/>
                  </a:solidFill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87" name="任意多边形: 形状 734"/>
                <p:cNvSpPr/>
                <p:nvPr/>
              </p:nvSpPr>
              <p:spPr>
                <a:xfrm>
                  <a:off x="12341" y="6475"/>
                  <a:ext cx="890" cy="671"/>
                </a:xfrm>
                <a:custGeom>
                  <a:avLst/>
                  <a:gdLst>
                    <a:gd name="connsiteX0" fmla="*/ 213872 w 584548"/>
                    <a:gd name="connsiteY0" fmla="*/ 55160 h 440114"/>
                    <a:gd name="connsiteX1" fmla="*/ 422469 w 584548"/>
                    <a:gd name="connsiteY1" fmla="*/ 84688 h 440114"/>
                    <a:gd name="connsiteX2" fmla="*/ 483429 w 584548"/>
                    <a:gd name="connsiteY2" fmla="*/ 113263 h 440114"/>
                    <a:gd name="connsiteX3" fmla="*/ 554867 w 584548"/>
                    <a:gd name="connsiteY3" fmla="*/ 232326 h 440114"/>
                    <a:gd name="connsiteX4" fmla="*/ 485334 w 584548"/>
                    <a:gd name="connsiteY4" fmla="*/ 356151 h 440114"/>
                    <a:gd name="connsiteX5" fmla="*/ 282452 w 584548"/>
                    <a:gd name="connsiteY5" fmla="*/ 393298 h 440114"/>
                    <a:gd name="connsiteX6" fmla="*/ 154817 w 584548"/>
                    <a:gd name="connsiteY6" fmla="*/ 366628 h 440114"/>
                    <a:gd name="connsiteX7" fmla="*/ 40517 w 584548"/>
                    <a:gd name="connsiteY7" fmla="*/ 284713 h 440114"/>
                    <a:gd name="connsiteX8" fmla="*/ 112907 w 584548"/>
                    <a:gd name="connsiteY8" fmla="*/ 97070 h 440114"/>
                    <a:gd name="connsiteX9" fmla="*/ 213872 w 584548"/>
                    <a:gd name="connsiteY9" fmla="*/ 55160 h 4401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584548" h="440114">
                      <a:moveTo>
                        <a:pt x="213872" y="55160"/>
                      </a:moveTo>
                      <a:cubicBezTo>
                        <a:pt x="213872" y="55160"/>
                        <a:pt x="338649" y="-86762"/>
                        <a:pt x="422469" y="84688"/>
                      </a:cubicBezTo>
                      <a:cubicBezTo>
                        <a:pt x="422469" y="84688"/>
                        <a:pt x="464379" y="79925"/>
                        <a:pt x="483429" y="113263"/>
                      </a:cubicBezTo>
                      <a:cubicBezTo>
                        <a:pt x="483429" y="113263"/>
                        <a:pt x="606302" y="89450"/>
                        <a:pt x="554867" y="232326"/>
                      </a:cubicBezTo>
                      <a:cubicBezTo>
                        <a:pt x="554867" y="232326"/>
                        <a:pt x="655832" y="353293"/>
                        <a:pt x="485334" y="356151"/>
                      </a:cubicBezTo>
                      <a:cubicBezTo>
                        <a:pt x="485334" y="356151"/>
                        <a:pt x="440567" y="517123"/>
                        <a:pt x="282452" y="393298"/>
                      </a:cubicBezTo>
                      <a:cubicBezTo>
                        <a:pt x="282452" y="393298"/>
                        <a:pt x="199584" y="441876"/>
                        <a:pt x="154817" y="366628"/>
                      </a:cubicBezTo>
                      <a:cubicBezTo>
                        <a:pt x="154817" y="366628"/>
                        <a:pt x="26229" y="431398"/>
                        <a:pt x="40517" y="284713"/>
                      </a:cubicBezTo>
                      <a:cubicBezTo>
                        <a:pt x="40517" y="284713"/>
                        <a:pt x="-88071" y="123740"/>
                        <a:pt x="112907" y="97070"/>
                      </a:cubicBezTo>
                      <a:cubicBezTo>
                        <a:pt x="112907" y="96118"/>
                        <a:pt x="157674" y="39920"/>
                        <a:pt x="213872" y="5516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88" name="任意多边形: 形状 735"/>
                <p:cNvSpPr/>
                <p:nvPr/>
              </p:nvSpPr>
              <p:spPr>
                <a:xfrm>
                  <a:off x="12841" y="6869"/>
                  <a:ext cx="120" cy="149"/>
                </a:xfrm>
                <a:custGeom>
                  <a:avLst/>
                  <a:gdLst>
                    <a:gd name="connsiteX0" fmla="*/ 0 w 59055"/>
                    <a:gd name="connsiteY0" fmla="*/ 0 h 97154"/>
                    <a:gd name="connsiteX1" fmla="*/ 44768 w 59055"/>
                    <a:gd name="connsiteY1" fmla="*/ 97155 h 97154"/>
                    <a:gd name="connsiteX2" fmla="*/ 59055 w 59055"/>
                    <a:gd name="connsiteY2" fmla="*/ 76200 h 971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59055" h="97154">
                      <a:moveTo>
                        <a:pt x="0" y="0"/>
                      </a:moveTo>
                      <a:lnTo>
                        <a:pt x="44768" y="97155"/>
                      </a:lnTo>
                      <a:lnTo>
                        <a:pt x="59055" y="76200"/>
                      </a:lnTo>
                      <a:close/>
                    </a:path>
                  </a:pathLst>
                </a:custGeom>
                <a:solidFill>
                  <a:srgbClr val="B2814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89" name="任意多边形: 形状 736"/>
                <p:cNvSpPr/>
                <p:nvPr/>
              </p:nvSpPr>
              <p:spPr>
                <a:xfrm>
                  <a:off x="12891" y="6759"/>
                  <a:ext cx="134" cy="120"/>
                </a:xfrm>
                <a:custGeom>
                  <a:avLst/>
                  <a:gdLst>
                    <a:gd name="connsiteX0" fmla="*/ 87630 w 87630"/>
                    <a:gd name="connsiteY0" fmla="*/ 33338 h 33337"/>
                    <a:gd name="connsiteX1" fmla="*/ 55245 w 87630"/>
                    <a:gd name="connsiteY1" fmla="*/ 33338 h 33337"/>
                    <a:gd name="connsiteX2" fmla="*/ 0 w 87630"/>
                    <a:gd name="connsiteY2" fmla="*/ 0 h 33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87630" h="33337">
                      <a:moveTo>
                        <a:pt x="87630" y="33338"/>
                      </a:moveTo>
                      <a:lnTo>
                        <a:pt x="55245" y="3333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B2814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</p:grpSp>
        </p:grpSp>
        <p:sp>
          <p:nvSpPr>
            <p:cNvPr id="90" name="文本框 89"/>
            <p:cNvSpPr txBox="1"/>
            <p:nvPr/>
          </p:nvSpPr>
          <p:spPr>
            <a:xfrm>
              <a:off x="2922" y="5314"/>
              <a:ext cx="3518" cy="1416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>
                <a:lnSpc>
                  <a:spcPct val="150000"/>
                </a:lnSpc>
              </a:pPr>
              <a:r>
                <a:rPr lang="zh-CN" altLang="en-US" sz="3500" spc="100">
                  <a:solidFill>
                    <a:schemeClr val="tx1"/>
                  </a:solidFill>
                  <a:uFillTx/>
                  <a:latin typeface="汉仪中黑简" panose="02010600000101010101" charset="-122"/>
                  <a:ea typeface="汉仪中黑简" panose="02010600000101010101" charset="-122"/>
                  <a:cs typeface="汉仪放肆骄傲体简" panose="02010509060101010101" charset="-122"/>
                </a:rPr>
                <a:t>每月一写</a:t>
              </a:r>
              <a:endParaRPr lang="zh-CN" altLang="en-US" sz="3500" spc="100">
                <a:solidFill>
                  <a:schemeClr val="tx1"/>
                </a:solidFill>
                <a:uFillTx/>
                <a:latin typeface="汉仪中黑简" panose="02010600000101010101" charset="-122"/>
                <a:ea typeface="汉仪中黑简" panose="02010600000101010101" charset="-122"/>
                <a:cs typeface="汉仪放肆骄傲体简" panose="02010509060101010101" charset="-122"/>
              </a:endParaRPr>
            </a:p>
          </p:txBody>
        </p:sp>
      </p:grpSp>
      <p:pic>
        <p:nvPicPr>
          <p:cNvPr id="4" name="图片 3" descr="标识3 定稿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793095" y="327660"/>
            <a:ext cx="1034415" cy="9613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1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5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0" grpId="0" animBg="1"/>
      <p:bldP spid="2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标识3 定稿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853420" y="346075"/>
            <a:ext cx="1034415" cy="961390"/>
          </a:xfrm>
          <a:prstGeom prst="rect">
            <a:avLst/>
          </a:prstGeom>
        </p:spPr>
      </p:pic>
      <p:sp>
        <p:nvSpPr>
          <p:cNvPr id="38" name="文本框 37"/>
          <p:cNvSpPr txBox="1"/>
          <p:nvPr/>
        </p:nvSpPr>
        <p:spPr>
          <a:xfrm>
            <a:off x="4118588" y="5131581"/>
            <a:ext cx="7492275" cy="1476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50000"/>
              </a:lnSpc>
              <a:defRPr/>
            </a:pPr>
            <a:r>
              <a:rPr kumimoji="0" lang="en-US" altLang="zh-CN" sz="3000" b="1" i="0" u="none" strike="noStrike" cap="none" spc="0" normalizeH="0" baseline="0" dirty="0">
                <a:solidFill>
                  <a:schemeClr val="bg2">
                    <a:lumMod val="10000"/>
                  </a:schemeClr>
                </a:solidFill>
                <a:latin typeface="楷体" panose="02010609060101010101" charset="-122"/>
                <a:ea typeface="楷体" panose="02010609060101010101" charset="-122"/>
              </a:rPr>
              <a:t>     </a:t>
            </a:r>
            <a:r>
              <a:rPr kumimoji="0" lang="zh-CN" altLang="en-US" sz="3000" b="1" i="0" u="none" strike="noStrike" cap="none" spc="0" normalizeH="0" baseline="0" dirty="0">
                <a:solidFill>
                  <a:schemeClr val="bg2">
                    <a:lumMod val="10000"/>
                  </a:schemeClr>
                </a:solidFill>
                <a:latin typeface="楷体" panose="02010609060101010101" charset="-122"/>
                <a:ea typeface="楷体" panose="02010609060101010101" charset="-122"/>
              </a:rPr>
              <a:t>普通话是教师的职业语言，掌握和使用普通话是每个教师必备的基本功之一。</a:t>
            </a:r>
            <a:endParaRPr kumimoji="0" lang="zh-CN" altLang="en-US" sz="3000" b="1" i="0" u="none" strike="noStrike" cap="none" spc="0" normalizeH="0" baseline="0" dirty="0">
              <a:solidFill>
                <a:schemeClr val="bg2">
                  <a:lumMod val="10000"/>
                </a:schemeClr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grpSp>
        <p:nvGrpSpPr>
          <p:cNvPr id="14" name="组合 13"/>
          <p:cNvGrpSpPr/>
          <p:nvPr/>
        </p:nvGrpSpPr>
        <p:grpSpPr>
          <a:xfrm>
            <a:off x="462455" y="493197"/>
            <a:ext cx="5927833" cy="461665"/>
            <a:chOff x="5917324" y="1952296"/>
            <a:chExt cx="5927833" cy="461665"/>
          </a:xfrm>
        </p:grpSpPr>
        <p:sp>
          <p:nvSpPr>
            <p:cNvPr id="15" name="矩形: 圆角 6"/>
            <p:cNvSpPr/>
            <p:nvPr/>
          </p:nvSpPr>
          <p:spPr>
            <a:xfrm>
              <a:off x="5917324" y="1952296"/>
              <a:ext cx="662152" cy="461665"/>
            </a:xfrm>
            <a:prstGeom prst="roundRect">
              <a:avLst/>
            </a:prstGeom>
            <a:gradFill>
              <a:gsLst>
                <a:gs pos="0">
                  <a:schemeClr val="bg1">
                    <a:lumMod val="85000"/>
                  </a:schemeClr>
                </a:gs>
                <a:gs pos="100000">
                  <a:schemeClr val="bg1"/>
                </a:gs>
              </a:gsLst>
              <a:lin ang="2700000" scaled="0"/>
            </a:gradFill>
            <a:ln w="44450">
              <a:gradFill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bg1"/>
                  </a:gs>
                </a:gsLst>
                <a:lin ang="13500000" scaled="0"/>
              </a:gradFill>
            </a:ln>
            <a:effectLst>
              <a:outerShdw blurRad="279400" dist="165100" dir="2700000" algn="ctr" rotWithShape="0">
                <a:srgbClr val="000000">
                  <a:alpha val="35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文本框 15"/>
            <p:cNvSpPr txBox="1"/>
            <p:nvPr/>
          </p:nvSpPr>
          <p:spPr>
            <a:xfrm>
              <a:off x="6716109" y="1952296"/>
              <a:ext cx="5129048" cy="4603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黑体 Medium" panose="020B0600000000000000" pitchFamily="34" charset="-122"/>
                  <a:ea typeface="思源黑体 Medium" panose="020B0600000000000000" pitchFamily="34" charset="-122"/>
                </a:rPr>
                <a:t>每月一读</a:t>
              </a:r>
              <a:endPara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Medium" panose="020B0600000000000000" pitchFamily="34" charset="-122"/>
                <a:ea typeface="思源黑体 Medium" panose="020B0600000000000000" pitchFamily="34" charset="-122"/>
              </a:endParaRPr>
            </a:p>
          </p:txBody>
        </p:sp>
      </p:grpSp>
      <p:sp>
        <p:nvSpPr>
          <p:cNvPr id="17" name="矩形 16"/>
          <p:cNvSpPr/>
          <p:nvPr/>
        </p:nvSpPr>
        <p:spPr>
          <a:xfrm>
            <a:off x="525518" y="545747"/>
            <a:ext cx="546535" cy="34947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文本框 17"/>
          <p:cNvSpPr txBox="1"/>
          <p:nvPr/>
        </p:nvSpPr>
        <p:spPr>
          <a:xfrm>
            <a:off x="399415" y="545465"/>
            <a:ext cx="79883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>
                <a:latin typeface="思源黑体 Medium" panose="020B0600000000000000" pitchFamily="34" charset="-122"/>
                <a:ea typeface="思源黑体 Medium" panose="020B0600000000000000" pitchFamily="34" charset="-122"/>
              </a:rPr>
              <a:t>（一）</a:t>
            </a:r>
            <a:endParaRPr lang="zh-CN" altLang="en-US" dirty="0">
              <a:latin typeface="思源黑体 Medium" panose="020B0600000000000000" pitchFamily="34" charset="-122"/>
              <a:ea typeface="思源黑体 Medium" panose="020B0600000000000000" pitchFamily="3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390" y="1196340"/>
            <a:ext cx="6063615" cy="393509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0005" y="1414145"/>
            <a:ext cx="4410075" cy="3717290"/>
          </a:xfrm>
          <a:prstGeom prst="rect">
            <a:avLst/>
          </a:prstGeom>
        </p:spPr>
      </p:pic>
      <p:sp>
        <p:nvSpPr>
          <p:cNvPr id="23" name="矩形 3"/>
          <p:cNvSpPr>
            <a:spLocks noChangeArrowheads="1"/>
          </p:cNvSpPr>
          <p:nvPr/>
        </p:nvSpPr>
        <p:spPr bwMode="auto">
          <a:xfrm>
            <a:off x="1261110" y="4836160"/>
            <a:ext cx="2857500" cy="1562100"/>
          </a:xfrm>
          <a:prstGeom prst="rect">
            <a:avLst/>
          </a:prstGeom>
          <a:solidFill>
            <a:srgbClr val="E7820E">
              <a:alpha val="77000"/>
            </a:srgbClr>
          </a:solidFill>
          <a:ln>
            <a:noFill/>
          </a:ln>
        </p:spPr>
        <p:txBody>
          <a:bodyPr lIns="189833" tIns="113900" rIns="189833" bIns="113900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9pPr>
          </a:lstStyle>
          <a:p>
            <a:pPr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sz="2000" b="1" dirty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cs typeface="+mn-ea"/>
                <a:sym typeface="+mn-lt"/>
              </a:rPr>
              <a:t>每月一读在本学期改为了每周一读，并在公众号进行推广。</a:t>
            </a:r>
            <a:endParaRPr lang="zh-CN" altLang="en-US" sz="2000" b="1" dirty="0">
              <a:solidFill>
                <a:schemeClr val="bg1"/>
              </a:solidFill>
              <a:latin typeface="楷体" panose="02010609060101010101" charset="-122"/>
              <a:ea typeface="楷体" panose="02010609060101010101" charset="-122"/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wedge/>
      </p:transition>
    </mc:Choice>
    <mc:Fallback>
      <p:transition>
        <p:wedg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17" grpId="0" animBg="1"/>
      <p:bldP spid="18" grpId="0"/>
      <p:bldP spid="23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文本框 40"/>
          <p:cNvSpPr txBox="1"/>
          <p:nvPr/>
        </p:nvSpPr>
        <p:spPr>
          <a:xfrm flipH="1">
            <a:off x="5613967" y="1918702"/>
            <a:ext cx="13491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Normal" panose="020B0400000000000000" pitchFamily="34" charset="-122"/>
                <a:ea typeface="思源黑体 Normal" panose="020B0400000000000000" pitchFamily="34" charset="-122"/>
              </a:rPr>
              <a:t>添加标题</a:t>
            </a:r>
            <a:endParaRPr kumimoji="0" lang="zh-CN" altLang="en-US" sz="18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思源黑体 Normal" panose="020B0400000000000000" pitchFamily="34" charset="-122"/>
              <a:ea typeface="思源黑体 Normal" panose="020B0400000000000000" pitchFamily="34" charset="-122"/>
            </a:endParaRPr>
          </a:p>
        </p:txBody>
      </p:sp>
      <p:sp>
        <p:nvSpPr>
          <p:cNvPr id="43" name="文本框 42"/>
          <p:cNvSpPr txBox="1"/>
          <p:nvPr/>
        </p:nvSpPr>
        <p:spPr>
          <a:xfrm flipH="1">
            <a:off x="5267083" y="3871134"/>
            <a:ext cx="13491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Normal" panose="020B0400000000000000" pitchFamily="34" charset="-122"/>
                <a:ea typeface="思源黑体 Normal" panose="020B0400000000000000" pitchFamily="34" charset="-122"/>
              </a:rPr>
              <a:t>添加标题</a:t>
            </a:r>
            <a:endParaRPr kumimoji="0" lang="zh-CN" altLang="en-US" sz="18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思源黑体 Normal" panose="020B0400000000000000" pitchFamily="34" charset="-122"/>
              <a:ea typeface="思源黑体 Normal" panose="020B0400000000000000" pitchFamily="34" charset="-122"/>
            </a:endParaRPr>
          </a:p>
        </p:txBody>
      </p:sp>
      <p:sp>
        <p:nvSpPr>
          <p:cNvPr id="44" name="文本框 43"/>
          <p:cNvSpPr txBox="1"/>
          <p:nvPr/>
        </p:nvSpPr>
        <p:spPr>
          <a:xfrm>
            <a:off x="4011931" y="4244372"/>
            <a:ext cx="38594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kumimoji="0" lang="zh-CN" altLang="en-US" sz="12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Normal" panose="020B0400000000000000" pitchFamily="34" charset="-122"/>
                <a:ea typeface="思源黑体 Normal" panose="020B0400000000000000" pitchFamily="34" charset="-122"/>
              </a:rPr>
              <a:t>先告诉他人你的结论，再讲述你的依据，自下而上地思考</a:t>
            </a:r>
            <a:r>
              <a:rPr lang="zh-CN" altLang="en-US" sz="1200" dirty="0">
                <a:solidFill>
                  <a:schemeClr val="bg1"/>
                </a:solidFill>
                <a:latin typeface="思源黑体 Normal" panose="020B0400000000000000" pitchFamily="34" charset="-122"/>
                <a:ea typeface="思源黑体 Normal" panose="020B0400000000000000" pitchFamily="34" charset="-122"/>
              </a:rPr>
              <a:t>。先告诉他人你的结论，再讲述你的依据，自下而上地思考</a:t>
            </a:r>
            <a:r>
              <a:rPr lang="zh-CN" altLang="en-US" sz="1200" dirty="0" smtClean="0">
                <a:solidFill>
                  <a:schemeClr val="bg1"/>
                </a:solidFill>
                <a:latin typeface="思源黑体 Normal" panose="020B0400000000000000" pitchFamily="34" charset="-122"/>
                <a:ea typeface="思源黑体 Normal" panose="020B0400000000000000" pitchFamily="34" charset="-122"/>
              </a:rPr>
              <a:t>。</a:t>
            </a:r>
            <a:r>
              <a:rPr lang="zh-CN" altLang="en-US" sz="1200" dirty="0">
                <a:solidFill>
                  <a:schemeClr val="bg1"/>
                </a:solidFill>
                <a:latin typeface="思源黑体 Normal" panose="020B0400000000000000" pitchFamily="34" charset="-122"/>
                <a:ea typeface="思源黑体 Normal" panose="020B0400000000000000" pitchFamily="34" charset="-122"/>
              </a:rPr>
              <a:t>先告诉他人你的结论，再讲述你的依据，自下而上地思考</a:t>
            </a:r>
            <a:r>
              <a:rPr lang="zh-CN" altLang="en-US" sz="1200" dirty="0" smtClean="0">
                <a:solidFill>
                  <a:schemeClr val="bg1"/>
                </a:solidFill>
                <a:latin typeface="思源黑体 Normal" panose="020B0400000000000000" pitchFamily="34" charset="-122"/>
                <a:ea typeface="思源黑体 Normal" panose="020B0400000000000000" pitchFamily="34" charset="-122"/>
              </a:rPr>
              <a:t>。</a:t>
            </a:r>
            <a:endParaRPr lang="en-US" altLang="zh-CN" sz="1200" kern="0" dirty="0">
              <a:solidFill>
                <a:schemeClr val="bg1"/>
              </a:solidFill>
              <a:latin typeface="思源黑体 Normal" panose="020B0400000000000000" pitchFamily="34" charset="-122"/>
              <a:ea typeface="思源黑体 Normal" panose="020B0400000000000000" pitchFamily="34" charset="-122"/>
              <a:cs typeface="Calibri" panose="020F0502020204030204" pitchFamily="34" charset="0"/>
            </a:endParaRPr>
          </a:p>
        </p:txBody>
      </p:sp>
      <p:grpSp>
        <p:nvGrpSpPr>
          <p:cNvPr id="16" name="组合 15"/>
          <p:cNvGrpSpPr/>
          <p:nvPr/>
        </p:nvGrpSpPr>
        <p:grpSpPr>
          <a:xfrm>
            <a:off x="462455" y="493197"/>
            <a:ext cx="5927833" cy="461665"/>
            <a:chOff x="5917324" y="1952296"/>
            <a:chExt cx="5927833" cy="461665"/>
          </a:xfrm>
        </p:grpSpPr>
        <p:sp>
          <p:nvSpPr>
            <p:cNvPr id="17" name="矩形: 圆角 6"/>
            <p:cNvSpPr/>
            <p:nvPr/>
          </p:nvSpPr>
          <p:spPr>
            <a:xfrm>
              <a:off x="5917324" y="1952296"/>
              <a:ext cx="662152" cy="461665"/>
            </a:xfrm>
            <a:prstGeom prst="roundRect">
              <a:avLst/>
            </a:prstGeom>
            <a:gradFill>
              <a:gsLst>
                <a:gs pos="0">
                  <a:schemeClr val="bg1">
                    <a:lumMod val="85000"/>
                  </a:schemeClr>
                </a:gs>
                <a:gs pos="100000">
                  <a:schemeClr val="bg1"/>
                </a:gs>
              </a:gsLst>
              <a:lin ang="2700000" scaled="0"/>
            </a:gradFill>
            <a:ln w="44450">
              <a:gradFill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bg1"/>
                  </a:gs>
                </a:gsLst>
                <a:lin ang="13500000" scaled="0"/>
              </a:gradFill>
            </a:ln>
            <a:effectLst>
              <a:outerShdw blurRad="279400" dist="165100" dir="2700000" algn="ctr" rotWithShape="0">
                <a:srgbClr val="000000">
                  <a:alpha val="35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文本框 17"/>
            <p:cNvSpPr txBox="1"/>
            <p:nvPr/>
          </p:nvSpPr>
          <p:spPr>
            <a:xfrm>
              <a:off x="6716109" y="1952296"/>
              <a:ext cx="5129048" cy="4603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黑体 Medium" panose="020B0600000000000000" pitchFamily="34" charset="-122"/>
                  <a:ea typeface="思源黑体 Medium" panose="020B0600000000000000" pitchFamily="34" charset="-122"/>
                </a:rPr>
                <a:t>每月一练</a:t>
              </a:r>
              <a:endPara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Medium" panose="020B0600000000000000" pitchFamily="34" charset="-122"/>
                <a:ea typeface="思源黑体 Medium" panose="020B0600000000000000" pitchFamily="34" charset="-122"/>
              </a:endParaRPr>
            </a:p>
          </p:txBody>
        </p:sp>
      </p:grpSp>
      <p:sp>
        <p:nvSpPr>
          <p:cNvPr id="19" name="矩形 18"/>
          <p:cNvSpPr/>
          <p:nvPr/>
        </p:nvSpPr>
        <p:spPr>
          <a:xfrm>
            <a:off x="525518" y="545747"/>
            <a:ext cx="546535" cy="34947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文本框 19"/>
          <p:cNvSpPr txBox="1"/>
          <p:nvPr/>
        </p:nvSpPr>
        <p:spPr>
          <a:xfrm>
            <a:off x="399415" y="527050"/>
            <a:ext cx="79883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>
                <a:latin typeface="思源黑体 Medium" panose="020B0600000000000000" pitchFamily="34" charset="-122"/>
                <a:ea typeface="思源黑体 Medium" panose="020B0600000000000000" pitchFamily="34" charset="-122"/>
              </a:rPr>
              <a:t>（二）</a:t>
            </a:r>
            <a:endParaRPr lang="zh-CN" altLang="en-US" dirty="0">
              <a:latin typeface="思源黑体 Medium" panose="020B0600000000000000" pitchFamily="34" charset="-122"/>
              <a:ea typeface="思源黑体 Medium" panose="020B0600000000000000" pitchFamily="34" charset="-122"/>
            </a:endParaRPr>
          </a:p>
        </p:txBody>
      </p:sp>
      <p:pic>
        <p:nvPicPr>
          <p:cNvPr id="9" name="图片 8" descr="QQ图片2022041118151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45490" y="1459865"/>
            <a:ext cx="2898140" cy="4572000"/>
          </a:xfrm>
          <a:prstGeom prst="rect">
            <a:avLst/>
          </a:prstGeom>
        </p:spPr>
      </p:pic>
      <p:pic>
        <p:nvPicPr>
          <p:cNvPr id="11" name="图片 10" descr="QQ图片202204111846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1930" y="1520825"/>
            <a:ext cx="3242945" cy="4324350"/>
          </a:xfrm>
          <a:prstGeom prst="rect">
            <a:avLst/>
          </a:prstGeom>
        </p:spPr>
      </p:pic>
      <p:pic>
        <p:nvPicPr>
          <p:cNvPr id="13" name="图片 12" descr="QQ图片202204111848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3175" y="1459865"/>
            <a:ext cx="3803650" cy="4446905"/>
          </a:xfrm>
          <a:prstGeom prst="rect">
            <a:avLst/>
          </a:prstGeom>
        </p:spPr>
      </p:pic>
      <p:pic>
        <p:nvPicPr>
          <p:cNvPr id="4" name="图片 3" descr="标识3 定稿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93095" y="327660"/>
            <a:ext cx="1034415" cy="9613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文本框 40"/>
          <p:cNvSpPr txBox="1"/>
          <p:nvPr/>
        </p:nvSpPr>
        <p:spPr>
          <a:xfrm flipH="1">
            <a:off x="5613967" y="1918702"/>
            <a:ext cx="13491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Normal" panose="020B0400000000000000" pitchFamily="34" charset="-122"/>
                <a:ea typeface="思源黑体 Normal" panose="020B0400000000000000" pitchFamily="34" charset="-122"/>
              </a:rPr>
              <a:t>添加标题</a:t>
            </a:r>
            <a:endParaRPr kumimoji="0" lang="zh-CN" altLang="en-US" sz="18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思源黑体 Normal" panose="020B0400000000000000" pitchFamily="34" charset="-122"/>
              <a:ea typeface="思源黑体 Normal" panose="020B0400000000000000" pitchFamily="34" charset="-122"/>
            </a:endParaRPr>
          </a:p>
        </p:txBody>
      </p:sp>
      <p:sp>
        <p:nvSpPr>
          <p:cNvPr id="43" name="文本框 42"/>
          <p:cNvSpPr txBox="1"/>
          <p:nvPr/>
        </p:nvSpPr>
        <p:spPr>
          <a:xfrm flipH="1">
            <a:off x="5267083" y="3871134"/>
            <a:ext cx="13491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Normal" panose="020B0400000000000000" pitchFamily="34" charset="-122"/>
                <a:ea typeface="思源黑体 Normal" panose="020B0400000000000000" pitchFamily="34" charset="-122"/>
              </a:rPr>
              <a:t>添加标题</a:t>
            </a:r>
            <a:endParaRPr kumimoji="0" lang="zh-CN" altLang="en-US" sz="18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思源黑体 Normal" panose="020B0400000000000000" pitchFamily="34" charset="-122"/>
              <a:ea typeface="思源黑体 Normal" panose="020B0400000000000000" pitchFamily="34" charset="-122"/>
            </a:endParaRPr>
          </a:p>
        </p:txBody>
      </p:sp>
      <p:sp>
        <p:nvSpPr>
          <p:cNvPr id="44" name="文本框 43"/>
          <p:cNvSpPr txBox="1"/>
          <p:nvPr/>
        </p:nvSpPr>
        <p:spPr>
          <a:xfrm>
            <a:off x="4011931" y="4244372"/>
            <a:ext cx="38594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kumimoji="0" lang="zh-CN" altLang="en-US" sz="12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Normal" panose="020B0400000000000000" pitchFamily="34" charset="-122"/>
                <a:ea typeface="思源黑体 Normal" panose="020B0400000000000000" pitchFamily="34" charset="-122"/>
              </a:rPr>
              <a:t>先告诉他人你的结论，再讲述你的依据，自下而上地思考</a:t>
            </a:r>
            <a:r>
              <a:rPr lang="zh-CN" altLang="en-US" sz="1200" dirty="0">
                <a:solidFill>
                  <a:schemeClr val="bg1"/>
                </a:solidFill>
                <a:latin typeface="思源黑体 Normal" panose="020B0400000000000000" pitchFamily="34" charset="-122"/>
                <a:ea typeface="思源黑体 Normal" panose="020B0400000000000000" pitchFamily="34" charset="-122"/>
              </a:rPr>
              <a:t>。先告诉他人你的结论，再讲述你的依据，自下而上地思考</a:t>
            </a:r>
            <a:r>
              <a:rPr lang="zh-CN" altLang="en-US" sz="1200" dirty="0" smtClean="0">
                <a:solidFill>
                  <a:schemeClr val="bg1"/>
                </a:solidFill>
                <a:latin typeface="思源黑体 Normal" panose="020B0400000000000000" pitchFamily="34" charset="-122"/>
                <a:ea typeface="思源黑体 Normal" panose="020B0400000000000000" pitchFamily="34" charset="-122"/>
              </a:rPr>
              <a:t>。</a:t>
            </a:r>
            <a:r>
              <a:rPr lang="zh-CN" altLang="en-US" sz="1200" dirty="0">
                <a:solidFill>
                  <a:schemeClr val="bg1"/>
                </a:solidFill>
                <a:latin typeface="思源黑体 Normal" panose="020B0400000000000000" pitchFamily="34" charset="-122"/>
                <a:ea typeface="思源黑体 Normal" panose="020B0400000000000000" pitchFamily="34" charset="-122"/>
              </a:rPr>
              <a:t>先告诉他人你的结论，再讲述你的依据，自下而上地思考</a:t>
            </a:r>
            <a:r>
              <a:rPr lang="zh-CN" altLang="en-US" sz="1200" dirty="0" smtClean="0">
                <a:solidFill>
                  <a:schemeClr val="bg1"/>
                </a:solidFill>
                <a:latin typeface="思源黑体 Normal" panose="020B0400000000000000" pitchFamily="34" charset="-122"/>
                <a:ea typeface="思源黑体 Normal" panose="020B0400000000000000" pitchFamily="34" charset="-122"/>
              </a:rPr>
              <a:t>。</a:t>
            </a:r>
            <a:endParaRPr lang="en-US" altLang="zh-CN" sz="1200" kern="0" dirty="0">
              <a:solidFill>
                <a:schemeClr val="bg1"/>
              </a:solidFill>
              <a:latin typeface="思源黑体 Normal" panose="020B0400000000000000" pitchFamily="34" charset="-122"/>
              <a:ea typeface="思源黑体 Normal" panose="020B0400000000000000" pitchFamily="34" charset="-122"/>
              <a:cs typeface="Calibri" panose="020F0502020204030204" pitchFamily="34" charset="0"/>
            </a:endParaRPr>
          </a:p>
        </p:txBody>
      </p:sp>
      <p:grpSp>
        <p:nvGrpSpPr>
          <p:cNvPr id="16" name="组合 15"/>
          <p:cNvGrpSpPr/>
          <p:nvPr/>
        </p:nvGrpSpPr>
        <p:grpSpPr>
          <a:xfrm>
            <a:off x="462455" y="493197"/>
            <a:ext cx="5927833" cy="461665"/>
            <a:chOff x="5917324" y="1952296"/>
            <a:chExt cx="5927833" cy="461665"/>
          </a:xfrm>
        </p:grpSpPr>
        <p:sp>
          <p:nvSpPr>
            <p:cNvPr id="17" name="矩形: 圆角 6"/>
            <p:cNvSpPr/>
            <p:nvPr/>
          </p:nvSpPr>
          <p:spPr>
            <a:xfrm>
              <a:off x="5917324" y="1952296"/>
              <a:ext cx="662152" cy="461665"/>
            </a:xfrm>
            <a:prstGeom prst="roundRect">
              <a:avLst/>
            </a:prstGeom>
            <a:gradFill>
              <a:gsLst>
                <a:gs pos="0">
                  <a:schemeClr val="bg1">
                    <a:lumMod val="85000"/>
                  </a:schemeClr>
                </a:gs>
                <a:gs pos="100000">
                  <a:schemeClr val="bg1"/>
                </a:gs>
              </a:gsLst>
              <a:lin ang="2700000" scaled="0"/>
            </a:gradFill>
            <a:ln w="44450">
              <a:gradFill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bg1"/>
                  </a:gs>
                </a:gsLst>
                <a:lin ang="13500000" scaled="0"/>
              </a:gradFill>
            </a:ln>
            <a:effectLst>
              <a:outerShdw blurRad="279400" dist="165100" dir="2700000" algn="ctr" rotWithShape="0">
                <a:srgbClr val="000000">
                  <a:alpha val="35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文本框 17"/>
            <p:cNvSpPr txBox="1"/>
            <p:nvPr/>
          </p:nvSpPr>
          <p:spPr>
            <a:xfrm>
              <a:off x="6716109" y="1952296"/>
              <a:ext cx="5129048" cy="4603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黑体 Medium" panose="020B0600000000000000" pitchFamily="34" charset="-122"/>
                  <a:ea typeface="思源黑体 Medium" panose="020B0600000000000000" pitchFamily="34" charset="-122"/>
                </a:rPr>
                <a:t>每月一练</a:t>
              </a:r>
              <a:endPara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Medium" panose="020B0600000000000000" pitchFamily="34" charset="-122"/>
                <a:ea typeface="思源黑体 Medium" panose="020B0600000000000000" pitchFamily="34" charset="-122"/>
              </a:endParaRPr>
            </a:p>
          </p:txBody>
        </p:sp>
      </p:grpSp>
      <p:sp>
        <p:nvSpPr>
          <p:cNvPr id="19" name="矩形 18"/>
          <p:cNvSpPr/>
          <p:nvPr/>
        </p:nvSpPr>
        <p:spPr>
          <a:xfrm>
            <a:off x="525518" y="545747"/>
            <a:ext cx="546535" cy="34947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文本框 19"/>
          <p:cNvSpPr txBox="1"/>
          <p:nvPr/>
        </p:nvSpPr>
        <p:spPr>
          <a:xfrm>
            <a:off x="399415" y="527050"/>
            <a:ext cx="79883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>
                <a:latin typeface="思源黑体 Medium" panose="020B0600000000000000" pitchFamily="34" charset="-122"/>
                <a:ea typeface="思源黑体 Medium" panose="020B0600000000000000" pitchFamily="34" charset="-122"/>
              </a:rPr>
              <a:t>（二）</a:t>
            </a:r>
            <a:endParaRPr lang="zh-CN" altLang="en-US" dirty="0">
              <a:latin typeface="思源黑体 Medium" panose="020B0600000000000000" pitchFamily="34" charset="-122"/>
              <a:ea typeface="思源黑体 Medium" panose="020B0600000000000000" pitchFamily="34" charset="-122"/>
            </a:endParaRPr>
          </a:p>
        </p:txBody>
      </p:sp>
      <p:pic>
        <p:nvPicPr>
          <p:cNvPr id="10" name="图片 9" descr="QQ图片2022041118442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721350" y="1686560"/>
            <a:ext cx="5346700" cy="4010025"/>
          </a:xfrm>
          <a:prstGeom prst="rect">
            <a:avLst/>
          </a:prstGeom>
        </p:spPr>
      </p:pic>
      <p:pic>
        <p:nvPicPr>
          <p:cNvPr id="12" name="图片 11" descr="QQ图片2022041118475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4585" y="1483360"/>
            <a:ext cx="3427095" cy="4570095"/>
          </a:xfrm>
          <a:prstGeom prst="rect">
            <a:avLst/>
          </a:prstGeom>
        </p:spPr>
      </p:pic>
      <p:pic>
        <p:nvPicPr>
          <p:cNvPr id="4" name="图片 3" descr="标识3 定稿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93095" y="327660"/>
            <a:ext cx="1034415" cy="9613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bldLvl="0" animBg="1"/>
      <p:bldP spid="2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文本框 40"/>
          <p:cNvSpPr txBox="1"/>
          <p:nvPr/>
        </p:nvSpPr>
        <p:spPr>
          <a:xfrm flipH="1">
            <a:off x="5613967" y="1918702"/>
            <a:ext cx="13491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Normal" panose="020B0400000000000000" pitchFamily="34" charset="-122"/>
                <a:ea typeface="思源黑体 Normal" panose="020B0400000000000000" pitchFamily="34" charset="-122"/>
              </a:rPr>
              <a:t>添加标题</a:t>
            </a:r>
            <a:endParaRPr kumimoji="0" lang="zh-CN" altLang="en-US" sz="18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思源黑体 Normal" panose="020B0400000000000000" pitchFamily="34" charset="-122"/>
              <a:ea typeface="思源黑体 Normal" panose="020B0400000000000000" pitchFamily="34" charset="-122"/>
            </a:endParaRPr>
          </a:p>
        </p:txBody>
      </p:sp>
      <p:sp>
        <p:nvSpPr>
          <p:cNvPr id="43" name="文本框 42"/>
          <p:cNvSpPr txBox="1"/>
          <p:nvPr/>
        </p:nvSpPr>
        <p:spPr>
          <a:xfrm flipH="1">
            <a:off x="5267083" y="3871134"/>
            <a:ext cx="13491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Normal" panose="020B0400000000000000" pitchFamily="34" charset="-122"/>
                <a:ea typeface="思源黑体 Normal" panose="020B0400000000000000" pitchFamily="34" charset="-122"/>
              </a:rPr>
              <a:t>添加标题</a:t>
            </a:r>
            <a:endParaRPr kumimoji="0" lang="zh-CN" altLang="en-US" sz="18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思源黑体 Normal" panose="020B0400000000000000" pitchFamily="34" charset="-122"/>
              <a:ea typeface="思源黑体 Normal" panose="020B0400000000000000" pitchFamily="34" charset="-122"/>
            </a:endParaRPr>
          </a:p>
        </p:txBody>
      </p:sp>
      <p:sp>
        <p:nvSpPr>
          <p:cNvPr id="44" name="文本框 43"/>
          <p:cNvSpPr txBox="1"/>
          <p:nvPr/>
        </p:nvSpPr>
        <p:spPr>
          <a:xfrm>
            <a:off x="4011931" y="4244372"/>
            <a:ext cx="38594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kumimoji="0" lang="zh-CN" altLang="en-US" sz="12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Normal" panose="020B0400000000000000" pitchFamily="34" charset="-122"/>
                <a:ea typeface="思源黑体 Normal" panose="020B0400000000000000" pitchFamily="34" charset="-122"/>
              </a:rPr>
              <a:t>先告诉他人你的结论，再讲述你的依据，自下而上地思考</a:t>
            </a:r>
            <a:r>
              <a:rPr lang="zh-CN" altLang="en-US" sz="1200" dirty="0">
                <a:solidFill>
                  <a:schemeClr val="bg1"/>
                </a:solidFill>
                <a:latin typeface="思源黑体 Normal" panose="020B0400000000000000" pitchFamily="34" charset="-122"/>
                <a:ea typeface="思源黑体 Normal" panose="020B0400000000000000" pitchFamily="34" charset="-122"/>
              </a:rPr>
              <a:t>。先告诉他人你的结论，再讲述你的依据，自下而上地思考</a:t>
            </a:r>
            <a:r>
              <a:rPr lang="zh-CN" altLang="en-US" sz="1200" dirty="0" smtClean="0">
                <a:solidFill>
                  <a:schemeClr val="bg1"/>
                </a:solidFill>
                <a:latin typeface="思源黑体 Normal" panose="020B0400000000000000" pitchFamily="34" charset="-122"/>
                <a:ea typeface="思源黑体 Normal" panose="020B0400000000000000" pitchFamily="34" charset="-122"/>
              </a:rPr>
              <a:t>。</a:t>
            </a:r>
            <a:r>
              <a:rPr lang="zh-CN" altLang="en-US" sz="1200" dirty="0">
                <a:solidFill>
                  <a:schemeClr val="bg1"/>
                </a:solidFill>
                <a:latin typeface="思源黑体 Normal" panose="020B0400000000000000" pitchFamily="34" charset="-122"/>
                <a:ea typeface="思源黑体 Normal" panose="020B0400000000000000" pitchFamily="34" charset="-122"/>
              </a:rPr>
              <a:t>先告诉他人你的结论，再讲述你的依据，自下而上地思考</a:t>
            </a:r>
            <a:r>
              <a:rPr lang="zh-CN" altLang="en-US" sz="1200" dirty="0" smtClean="0">
                <a:solidFill>
                  <a:schemeClr val="bg1"/>
                </a:solidFill>
                <a:latin typeface="思源黑体 Normal" panose="020B0400000000000000" pitchFamily="34" charset="-122"/>
                <a:ea typeface="思源黑体 Normal" panose="020B0400000000000000" pitchFamily="34" charset="-122"/>
              </a:rPr>
              <a:t>。</a:t>
            </a:r>
            <a:endParaRPr lang="en-US" altLang="zh-CN" sz="1200" kern="0" dirty="0">
              <a:solidFill>
                <a:schemeClr val="bg1"/>
              </a:solidFill>
              <a:latin typeface="思源黑体 Normal" panose="020B0400000000000000" pitchFamily="34" charset="-122"/>
              <a:ea typeface="思源黑体 Normal" panose="020B0400000000000000" pitchFamily="34" charset="-122"/>
              <a:cs typeface="Calibri" panose="020F0502020204030204" pitchFamily="34" charset="0"/>
            </a:endParaRPr>
          </a:p>
        </p:txBody>
      </p:sp>
      <p:pic>
        <p:nvPicPr>
          <p:cNvPr id="21" name="图片 20" descr="QQ图片2022041118465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252845" y="1831975"/>
            <a:ext cx="5395595" cy="4048125"/>
          </a:xfrm>
          <a:prstGeom prst="rect">
            <a:avLst/>
          </a:prstGeom>
        </p:spPr>
      </p:pic>
      <p:pic>
        <p:nvPicPr>
          <p:cNvPr id="15" name="图片 14" descr="QQ图片20220411184606"/>
          <p:cNvPicPr>
            <a:picLocks noChangeAspect="1"/>
          </p:cNvPicPr>
          <p:nvPr/>
        </p:nvPicPr>
        <p:blipFill>
          <a:blip r:embed="rId2"/>
          <a:srcRect l="14413" t="1642" r="8987" b="5392"/>
          <a:stretch>
            <a:fillRect/>
          </a:stretch>
        </p:blipFill>
        <p:spPr>
          <a:xfrm rot="5400000">
            <a:off x="1400810" y="980440"/>
            <a:ext cx="3525520" cy="5402580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462455" y="493197"/>
            <a:ext cx="5927833" cy="461665"/>
            <a:chOff x="5917324" y="1952296"/>
            <a:chExt cx="5927833" cy="461665"/>
          </a:xfrm>
        </p:grpSpPr>
        <p:sp>
          <p:nvSpPr>
            <p:cNvPr id="3" name="矩形: 圆角 6"/>
            <p:cNvSpPr/>
            <p:nvPr/>
          </p:nvSpPr>
          <p:spPr>
            <a:xfrm>
              <a:off x="5917324" y="1952296"/>
              <a:ext cx="662152" cy="461665"/>
            </a:xfrm>
            <a:prstGeom prst="roundRect">
              <a:avLst/>
            </a:prstGeom>
            <a:gradFill>
              <a:gsLst>
                <a:gs pos="0">
                  <a:schemeClr val="bg1">
                    <a:lumMod val="85000"/>
                  </a:schemeClr>
                </a:gs>
                <a:gs pos="100000">
                  <a:schemeClr val="bg1"/>
                </a:gs>
              </a:gsLst>
              <a:lin ang="2700000" scaled="0"/>
            </a:gradFill>
            <a:ln w="44450">
              <a:gradFill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bg1"/>
                  </a:gs>
                </a:gsLst>
                <a:lin ang="13500000" scaled="0"/>
              </a:gradFill>
            </a:ln>
            <a:effectLst>
              <a:outerShdw blurRad="279400" dist="165100" dir="2700000" algn="ctr" rotWithShape="0">
                <a:srgbClr val="000000">
                  <a:alpha val="35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4" name="文本框 3"/>
            <p:cNvSpPr txBox="1"/>
            <p:nvPr/>
          </p:nvSpPr>
          <p:spPr>
            <a:xfrm>
              <a:off x="6716109" y="1952296"/>
              <a:ext cx="5129048" cy="4603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黑体 Medium" panose="020B0600000000000000" pitchFamily="34" charset="-122"/>
                  <a:ea typeface="思源黑体 Medium" panose="020B0600000000000000" pitchFamily="34" charset="-122"/>
                </a:rPr>
                <a:t>每月一练</a:t>
              </a:r>
              <a:endPara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Medium" panose="020B0600000000000000" pitchFamily="34" charset="-122"/>
                <a:ea typeface="思源黑体 Medium" panose="020B0600000000000000" pitchFamily="34" charset="-122"/>
              </a:endParaRPr>
            </a:p>
          </p:txBody>
        </p:sp>
      </p:grpSp>
      <p:sp>
        <p:nvSpPr>
          <p:cNvPr id="5" name="文本框 4"/>
          <p:cNvSpPr txBox="1"/>
          <p:nvPr/>
        </p:nvSpPr>
        <p:spPr>
          <a:xfrm>
            <a:off x="399415" y="527050"/>
            <a:ext cx="79883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dirty="0">
                <a:latin typeface="思源黑体 Medium" panose="020B0600000000000000" pitchFamily="34" charset="-122"/>
                <a:ea typeface="思源黑体 Medium" panose="020B0600000000000000" pitchFamily="34" charset="-122"/>
              </a:rPr>
              <a:t>（二）</a:t>
            </a:r>
            <a:endParaRPr lang="zh-CN" altLang="en-US" dirty="0">
              <a:latin typeface="思源黑体 Medium" panose="020B0600000000000000" pitchFamily="34" charset="-122"/>
              <a:ea typeface="思源黑体 Medium" panose="020B0600000000000000" pitchFamily="34" charset="-122"/>
            </a:endParaRPr>
          </a:p>
        </p:txBody>
      </p:sp>
      <p:pic>
        <p:nvPicPr>
          <p:cNvPr id="6" name="图片 5" descr="标识3 定稿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93095" y="327660"/>
            <a:ext cx="1034415" cy="9613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ags/tag1.xml><?xml version="1.0" encoding="utf-8"?>
<p:tagLst xmlns:p="http://schemas.openxmlformats.org/presentationml/2006/main">
  <p:tag name="KSO_WM_UNIT_PLACING_PICTURE_USER_VIEWPORT" val="{&quot;height&quot;:10800,&quot;width&quot;:16210}"/>
</p:tagLst>
</file>

<file path=ppt/tags/tag2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4779*3720*925*925"/>
  <p:tag name="KSO_WM_UNIT_MEDIACOVER_STYLEID" val="1"/>
  <p:tag name="KSO_WM_UNIT_MEDIACOVER_TEXTSTATE" val="0"/>
  <p:tag name="KSO_WM_UNIT_MEDIACOVER_BTN_POS" val="c"/>
  <p:tag name="KSO_WM_UNIT_MEDIACOVER_BTN_STYLE" val="ee0bc779c1f3d7f3e90c96344320e69a"/>
  <p:tag name="KSO_WM_UNIT_MEDIACOVER_RGB" val="000000"/>
  <p:tag name="KSO_WM_UNIT_MEDIACOVER_TRANSPARENCY" val="0.5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1783</Words>
  <Application>WPS 演示</Application>
  <PresentationFormat>宽屏</PresentationFormat>
  <Paragraphs>192</Paragraphs>
  <Slides>26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33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26</vt:i4>
      </vt:variant>
    </vt:vector>
  </HeadingPairs>
  <TitlesOfParts>
    <vt:vector size="60" baseType="lpstr">
      <vt:lpstr>Arial</vt:lpstr>
      <vt:lpstr>宋体</vt:lpstr>
      <vt:lpstr>Wingdings</vt:lpstr>
      <vt:lpstr>思源黑体 Medium</vt:lpstr>
      <vt:lpstr>黑体</vt:lpstr>
      <vt:lpstr>隶书</vt:lpstr>
      <vt:lpstr>楷体</vt:lpstr>
      <vt:lpstr>汉仪刚艺体-45简</vt:lpstr>
      <vt:lpstr>汉仪游园体繁</vt:lpstr>
      <vt:lpstr>Arial</vt:lpstr>
      <vt:lpstr>站酷文艺体</vt:lpstr>
      <vt:lpstr>华康俪金黑W8</vt:lpstr>
      <vt:lpstr>28义启心宽体</vt:lpstr>
      <vt:lpstr>印品雅宋简 中黑（非商用）</vt:lpstr>
      <vt:lpstr>汉仪中黑简</vt:lpstr>
      <vt:lpstr>汉仪放肆骄傲体简</vt:lpstr>
      <vt:lpstr>Arial Narrow</vt:lpstr>
      <vt:lpstr>微软雅黑</vt:lpstr>
      <vt:lpstr>思源黑体 Normal</vt:lpstr>
      <vt:lpstr>Calibri</vt:lpstr>
      <vt:lpstr>等线</vt:lpstr>
      <vt:lpstr>Arial Unicode MS</vt:lpstr>
      <vt:lpstr>等线 Light</vt:lpstr>
      <vt:lpstr>汉仪粗圆简</vt:lpstr>
      <vt:lpstr>站酷文艺体</vt:lpstr>
      <vt:lpstr>汉仪蝶语体简</vt:lpstr>
      <vt:lpstr>汉仪星球体简</vt:lpstr>
      <vt:lpstr>汉仪夏日体W</vt:lpstr>
      <vt:lpstr>汉仪旗黑-60简</vt:lpstr>
      <vt:lpstr>汉仪旗黑-75S</vt:lpstr>
      <vt:lpstr>思源黑体 Heavy</vt:lpstr>
      <vt:lpstr>Segoe Print</vt:lpstr>
      <vt:lpstr>MS Mincho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Windows 10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Windows 10</dc:creator>
  <cp:lastModifiedBy>就爱晓《Kings》</cp:lastModifiedBy>
  <cp:revision>670</cp:revision>
  <dcterms:created xsi:type="dcterms:W3CDTF">2021-04-19T07:01:00Z</dcterms:created>
  <dcterms:modified xsi:type="dcterms:W3CDTF">2022-04-17T11:43:03Z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96486D1E354B4A6C80E13BB14A4A06F3</vt:lpwstr>
  </property>
  <property fmtid="{D5CDD505-2E9C-101B-9397-08002B2CF9AE}" pid="3" name="KSOProductBuildVer">
    <vt:lpwstr>2052-11.1.0.11365</vt:lpwstr>
  </property>
</Properties>
</file>