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3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79ddf58fa76d4e7d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458322baaedc45ba" /><Relationship Type="http://schemas.openxmlformats.org/package/2006/relationships/metadata/core-properties" Target="/package/services/metadata/core-properties/2b73c2be55b94483b5bf0e2e0c7d7276.psmdcp" Id="Raedfc29ce5dd48b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Relationship Type="http://schemas.openxmlformats.org/officeDocument/2006/relationships/slide" Target="/ppt/slides/slide36.xml" Id="rId4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Relationship Type="http://schemas.openxmlformats.org/officeDocument/2006/relationships/slideLayout" Target="/ppt/slideLayouts/slideLayout36.xml" Id="rId3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6.xml" Id="rId1" /><Relationship Type="http://schemas.openxmlformats.org/officeDocument/2006/relationships/image" Target="/ppt/media/image36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