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47813e76489f4d72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21b8cf9a23234485" /><Relationship Type="http://schemas.openxmlformats.org/package/2006/relationships/metadata/core-properties" Target="/package/services/metadata/core-properties/8d1ca2e12c794e4e86342ec196a9694a.psmdcp" Id="R4d924192de6440c7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