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3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5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26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27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28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29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30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31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32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33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34.xml" ContentType="application/vnd.openxmlformats-officedocument.presentationml.slideLayout+xml"/>
  <Override PartName="/ppt/slides/slide35.xml" ContentType="application/vnd.openxmlformats-officedocument.presentationml.slide+xml"/>
  <Override PartName="/ppt/slideLayouts/slideLayout35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36.xml" ContentType="application/vnd.openxmlformats-officedocument.presentationml.slideLayout+xml"/>
  <Override PartName="/ppt/slides/slide37.xml" ContentType="application/vnd.openxmlformats-officedocument.presentationml.slide+xml"/>
  <Override PartName="/ppt/slideLayouts/slideLayout37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38.xml" ContentType="application/vnd.openxmlformats-officedocument.presentationml.slideLayout+xml"/>
  <Override PartName="/ppt/slides/slide39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40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41.xml" ContentType="application/vnd.openxmlformats-officedocument.presentationml.slideLayout+xml"/>
  <Override PartName="/ppt/slides/slide4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43.xml" ContentType="application/vnd.openxmlformats-officedocument.presentationml.slide+xml"/>
  <Override PartName="/ppt/slideLayouts/slideLayout43.xml" ContentType="application/vnd.openxmlformats-officedocument.presentationml.slideLayout+xml"/>
  <Override PartName="/ppt/slides/slide44.xml" ContentType="application/vnd.openxmlformats-officedocument.presentationml.slide+xml"/>
  <Override PartName="/ppt/slideLayouts/slideLayout44.xml" ContentType="application/vnd.openxmlformats-officedocument.presentationml.slideLayout+xml"/>
  <Override PartName="/ppt/slides/slide45.xml" ContentType="application/vnd.openxmlformats-officedocument.presentationml.slide+xml"/>
  <Override PartName="/ppt/slideLayouts/slideLayout45.xml" ContentType="application/vnd.openxmlformats-officedocument.presentationml.slideLayout+xml"/>
  <Override PartName="/ppt/slides/slide46.xml" ContentType="application/vnd.openxmlformats-officedocument.presentationml.slide+xml"/>
  <Override PartName="/ppt/slideLayouts/slideLayout46.xml" ContentType="application/vnd.openxmlformats-officedocument.presentationml.slideLayout+xml"/>
  <Override PartName="/ppt/slides/slide47.xml" ContentType="application/vnd.openxmlformats-officedocument.presentationml.slide+xml"/>
  <Override PartName="/ppt/slideLayouts/slideLayout47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48.xml" ContentType="application/vnd.openxmlformats-officedocument.presentationml.slideLayout+xml"/>
  <Override PartName="/ppt/slides/slide49.xml" ContentType="application/vnd.openxmlformats-officedocument.presentationml.slide+xml"/>
  <Override PartName="/ppt/slideLayouts/slideLayout49.xml" ContentType="application/vnd.openxmlformats-officedocument.presentationml.slideLayout+xml"/>
  <Override PartName="/ppt/slides/slide50.xml" ContentType="application/vnd.openxmlformats-officedocument.presentationml.slide+xml"/>
  <Override PartName="/ppt/slideLayouts/slideLayout50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51.xml" ContentType="application/vnd.openxmlformats-officedocument.presentationml.slideLayout+xml"/>
  <Override PartName="/ppt/slides/slide52.xml" ContentType="application/vnd.openxmlformats-officedocument.presentationml.slide+xml"/>
  <Override PartName="/ppt/slideLayouts/slideLayout52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53.xml" ContentType="application/vnd.openxmlformats-officedocument.presentationml.slideLayout+xml"/>
  <Override PartName="/ppt/slides/slide54.xml" ContentType="application/vnd.openxmlformats-officedocument.presentationml.slide+xml"/>
  <Override PartName="/ppt/slideLayouts/slideLayout54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55.xml" ContentType="application/vnd.openxmlformats-officedocument.presentationml.slideLayout+xml"/>
  <Override PartName="/ppt/slides/slide56.xml" ContentType="application/vnd.openxmlformats-officedocument.presentationml.slide+xml"/>
  <Override PartName="/ppt/slideLayouts/slideLayout56.xml" ContentType="application/vnd.openxmlformats-officedocument.presentationml.slideLayout+xml"/>
  <Override PartName="/ppt/slides/slide57.xml" ContentType="application/vnd.openxmlformats-officedocument.presentationml.slide+xml"/>
  <Override PartName="/ppt/slideLayouts/slideLayout57.xml" ContentType="application/vnd.openxmlformats-officedocument.presentationml.slideLayout+xml"/>
  <Override PartName="/ppt/slides/slide58.xml" ContentType="application/vnd.openxmlformats-officedocument.presentationml.slide+xml"/>
  <Override PartName="/ppt/slideLayouts/slideLayout58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167d5eb0f94646c2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33a546968c3a4f43" /><Relationship Type="http://schemas.openxmlformats.org/package/2006/relationships/metadata/core-properties" Target="/package/services/metadata/core-properties/effa3f4042fb45b3922960e1dab5219b.psmdcp" Id="R06c24203a82b429b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Relationship Type="http://schemas.openxmlformats.org/officeDocument/2006/relationships/slide" Target="/ppt/slides/slide23.xml" Id="rId28" /><Relationship Type="http://schemas.openxmlformats.org/officeDocument/2006/relationships/slide" Target="/ppt/slides/slide24.xml" Id="rId29" /><Relationship Type="http://schemas.openxmlformats.org/officeDocument/2006/relationships/slide" Target="/ppt/slides/slide25.xml" Id="rId30" /><Relationship Type="http://schemas.openxmlformats.org/officeDocument/2006/relationships/slide" Target="/ppt/slides/slide26.xml" Id="rId31" /><Relationship Type="http://schemas.openxmlformats.org/officeDocument/2006/relationships/slide" Target="/ppt/slides/slide27.xml" Id="rId32" /><Relationship Type="http://schemas.openxmlformats.org/officeDocument/2006/relationships/slide" Target="/ppt/slides/slide28.xml" Id="rId33" /><Relationship Type="http://schemas.openxmlformats.org/officeDocument/2006/relationships/slide" Target="/ppt/slides/slide29.xml" Id="rId34" /><Relationship Type="http://schemas.openxmlformats.org/officeDocument/2006/relationships/slide" Target="/ppt/slides/slide30.xml" Id="rId35" /><Relationship Type="http://schemas.openxmlformats.org/officeDocument/2006/relationships/slide" Target="/ppt/slides/slide31.xml" Id="rId36" /><Relationship Type="http://schemas.openxmlformats.org/officeDocument/2006/relationships/slide" Target="/ppt/slides/slide32.xml" Id="rId37" /><Relationship Type="http://schemas.openxmlformats.org/officeDocument/2006/relationships/slide" Target="/ppt/slides/slide33.xml" Id="rId38" /><Relationship Type="http://schemas.openxmlformats.org/officeDocument/2006/relationships/slide" Target="/ppt/slides/slide34.xml" Id="rId39" /><Relationship Type="http://schemas.openxmlformats.org/officeDocument/2006/relationships/slide" Target="/ppt/slides/slide35.xml" Id="rId40" /><Relationship Type="http://schemas.openxmlformats.org/officeDocument/2006/relationships/slide" Target="/ppt/slides/slide36.xml" Id="rId41" /><Relationship Type="http://schemas.openxmlformats.org/officeDocument/2006/relationships/slide" Target="/ppt/slides/slide37.xml" Id="rId42" /><Relationship Type="http://schemas.openxmlformats.org/officeDocument/2006/relationships/slide" Target="/ppt/slides/slide38.xml" Id="rId43" /><Relationship Type="http://schemas.openxmlformats.org/officeDocument/2006/relationships/slide" Target="/ppt/slides/slide39.xml" Id="rId44" /><Relationship Type="http://schemas.openxmlformats.org/officeDocument/2006/relationships/slide" Target="/ppt/slides/slide40.xml" Id="rId45" /><Relationship Type="http://schemas.openxmlformats.org/officeDocument/2006/relationships/slide" Target="/ppt/slides/slide41.xml" Id="rId46" /><Relationship Type="http://schemas.openxmlformats.org/officeDocument/2006/relationships/slide" Target="/ppt/slides/slide42.xml" Id="rId47" /><Relationship Type="http://schemas.openxmlformats.org/officeDocument/2006/relationships/slide" Target="/ppt/slides/slide43.xml" Id="rId48" /><Relationship Type="http://schemas.openxmlformats.org/officeDocument/2006/relationships/slide" Target="/ppt/slides/slide44.xml" Id="rId49" /><Relationship Type="http://schemas.openxmlformats.org/officeDocument/2006/relationships/slide" Target="/ppt/slides/slide45.xml" Id="rId50" /><Relationship Type="http://schemas.openxmlformats.org/officeDocument/2006/relationships/slide" Target="/ppt/slides/slide46.xml" Id="rId51" /><Relationship Type="http://schemas.openxmlformats.org/officeDocument/2006/relationships/slide" Target="/ppt/slides/slide47.xml" Id="rId52" /><Relationship Type="http://schemas.openxmlformats.org/officeDocument/2006/relationships/slide" Target="/ppt/slides/slide48.xml" Id="rId53" /><Relationship Type="http://schemas.openxmlformats.org/officeDocument/2006/relationships/slide" Target="/ppt/slides/slide49.xml" Id="rId54" /><Relationship Type="http://schemas.openxmlformats.org/officeDocument/2006/relationships/slide" Target="/ppt/slides/slide50.xml" Id="rId55" /><Relationship Type="http://schemas.openxmlformats.org/officeDocument/2006/relationships/slide" Target="/ppt/slides/slide51.xml" Id="rId56" /><Relationship Type="http://schemas.openxmlformats.org/officeDocument/2006/relationships/slide" Target="/ppt/slides/slide52.xml" Id="rId57" /><Relationship Type="http://schemas.openxmlformats.org/officeDocument/2006/relationships/slide" Target="/ppt/slides/slide53.xml" Id="rId58" /><Relationship Type="http://schemas.openxmlformats.org/officeDocument/2006/relationships/slide" Target="/ppt/slides/slide54.xml" Id="rId59" /><Relationship Type="http://schemas.openxmlformats.org/officeDocument/2006/relationships/slide" Target="/ppt/slides/slide55.xml" Id="rId60" /><Relationship Type="http://schemas.openxmlformats.org/officeDocument/2006/relationships/slide" Target="/ppt/slides/slide56.xml" Id="rId61" /><Relationship Type="http://schemas.openxmlformats.org/officeDocument/2006/relationships/slide" Target="/ppt/slides/slide57.xml" Id="rId62" /><Relationship Type="http://schemas.openxmlformats.org/officeDocument/2006/relationships/slide" Target="/ppt/slides/slide58.xml" Id="rId63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Relationship Type="http://schemas.openxmlformats.org/officeDocument/2006/relationships/slideLayout" Target="/ppt/slideLayouts/slideLayout23.xml" Id="rId24" /><Relationship Type="http://schemas.openxmlformats.org/officeDocument/2006/relationships/slideLayout" Target="/ppt/slideLayouts/slideLayout24.xml" Id="rId25" /><Relationship Type="http://schemas.openxmlformats.org/officeDocument/2006/relationships/slideLayout" Target="/ppt/slideLayouts/slideLayout25.xml" Id="rId26" /><Relationship Type="http://schemas.openxmlformats.org/officeDocument/2006/relationships/slideLayout" Target="/ppt/slideLayouts/slideLayout26.xml" Id="rId27" /><Relationship Type="http://schemas.openxmlformats.org/officeDocument/2006/relationships/slideLayout" Target="/ppt/slideLayouts/slideLayout27.xml" Id="rId28" /><Relationship Type="http://schemas.openxmlformats.org/officeDocument/2006/relationships/slideLayout" Target="/ppt/slideLayouts/slideLayout28.xml" Id="rId29" /><Relationship Type="http://schemas.openxmlformats.org/officeDocument/2006/relationships/slideLayout" Target="/ppt/slideLayouts/slideLayout29.xml" Id="rId30" /><Relationship Type="http://schemas.openxmlformats.org/officeDocument/2006/relationships/slideLayout" Target="/ppt/slideLayouts/slideLayout30.xml" Id="rId31" /><Relationship Type="http://schemas.openxmlformats.org/officeDocument/2006/relationships/slideLayout" Target="/ppt/slideLayouts/slideLayout31.xml" Id="rId32" /><Relationship Type="http://schemas.openxmlformats.org/officeDocument/2006/relationships/slideLayout" Target="/ppt/slideLayouts/slideLayout32.xml" Id="rId33" /><Relationship Type="http://schemas.openxmlformats.org/officeDocument/2006/relationships/slideLayout" Target="/ppt/slideLayouts/slideLayout33.xml" Id="rId34" /><Relationship Type="http://schemas.openxmlformats.org/officeDocument/2006/relationships/slideLayout" Target="/ppt/slideLayouts/slideLayout34.xml" Id="rId35" /><Relationship Type="http://schemas.openxmlformats.org/officeDocument/2006/relationships/slideLayout" Target="/ppt/slideLayouts/slideLayout35.xml" Id="rId36" /><Relationship Type="http://schemas.openxmlformats.org/officeDocument/2006/relationships/slideLayout" Target="/ppt/slideLayouts/slideLayout36.xml" Id="rId37" /><Relationship Type="http://schemas.openxmlformats.org/officeDocument/2006/relationships/slideLayout" Target="/ppt/slideLayouts/slideLayout37.xml" Id="rId38" /><Relationship Type="http://schemas.openxmlformats.org/officeDocument/2006/relationships/slideLayout" Target="/ppt/slideLayouts/slideLayout38.xml" Id="rId39" /><Relationship Type="http://schemas.openxmlformats.org/officeDocument/2006/relationships/slideLayout" Target="/ppt/slideLayouts/slideLayout39.xml" Id="rId40" /><Relationship Type="http://schemas.openxmlformats.org/officeDocument/2006/relationships/slideLayout" Target="/ppt/slideLayouts/slideLayout40.xml" Id="rId41" /><Relationship Type="http://schemas.openxmlformats.org/officeDocument/2006/relationships/slideLayout" Target="/ppt/slideLayouts/slideLayout41.xml" Id="rId42" /><Relationship Type="http://schemas.openxmlformats.org/officeDocument/2006/relationships/slideLayout" Target="/ppt/slideLayouts/slideLayout42.xml" Id="rId43" /><Relationship Type="http://schemas.openxmlformats.org/officeDocument/2006/relationships/slideLayout" Target="/ppt/slideLayouts/slideLayout43.xml" Id="rId44" /><Relationship Type="http://schemas.openxmlformats.org/officeDocument/2006/relationships/slideLayout" Target="/ppt/slideLayouts/slideLayout44.xml" Id="rId45" /><Relationship Type="http://schemas.openxmlformats.org/officeDocument/2006/relationships/slideLayout" Target="/ppt/slideLayouts/slideLayout45.xml" Id="rId46" /><Relationship Type="http://schemas.openxmlformats.org/officeDocument/2006/relationships/slideLayout" Target="/ppt/slideLayouts/slideLayout46.xml" Id="rId47" /><Relationship Type="http://schemas.openxmlformats.org/officeDocument/2006/relationships/slideLayout" Target="/ppt/slideLayouts/slideLayout47.xml" Id="rId48" /><Relationship Type="http://schemas.openxmlformats.org/officeDocument/2006/relationships/slideLayout" Target="/ppt/slideLayouts/slideLayout48.xml" Id="rId49" /><Relationship Type="http://schemas.openxmlformats.org/officeDocument/2006/relationships/slideLayout" Target="/ppt/slideLayouts/slideLayout49.xml" Id="rId50" /><Relationship Type="http://schemas.openxmlformats.org/officeDocument/2006/relationships/slideLayout" Target="/ppt/slideLayouts/slideLayout50.xml" Id="rId51" /><Relationship Type="http://schemas.openxmlformats.org/officeDocument/2006/relationships/slideLayout" Target="/ppt/slideLayouts/slideLayout51.xml" Id="rId52" /><Relationship Type="http://schemas.openxmlformats.org/officeDocument/2006/relationships/slideLayout" Target="/ppt/slideLayouts/slideLayout52.xml" Id="rId53" /><Relationship Type="http://schemas.openxmlformats.org/officeDocument/2006/relationships/slideLayout" Target="/ppt/slideLayouts/slideLayout53.xml" Id="rId54" /><Relationship Type="http://schemas.openxmlformats.org/officeDocument/2006/relationships/slideLayout" Target="/ppt/slideLayouts/slideLayout54.xml" Id="rId55" /><Relationship Type="http://schemas.openxmlformats.org/officeDocument/2006/relationships/slideLayout" Target="/ppt/slideLayouts/slideLayout55.xml" Id="rId56" /><Relationship Type="http://schemas.openxmlformats.org/officeDocument/2006/relationships/slideLayout" Target="/ppt/slideLayouts/slideLayout56.xml" Id="rId57" /><Relationship Type="http://schemas.openxmlformats.org/officeDocument/2006/relationships/slideLayout" Target="/ppt/slideLayouts/slideLayout57.xml" Id="rId58" /><Relationship Type="http://schemas.openxmlformats.org/officeDocument/2006/relationships/slideLayout" Target="/ppt/slideLayouts/slideLayout58.xml" Id="rId59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22.png" Id="rId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3.xml" Id="rId1" /><Relationship Type="http://schemas.openxmlformats.org/officeDocument/2006/relationships/image" Target="/ppt/media/image23.png" Id="rId2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4.xml" Id="rId1" /><Relationship Type="http://schemas.openxmlformats.org/officeDocument/2006/relationships/image" Target="/ppt/media/image24.png" Id="rId2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5.xml" Id="rId1" /><Relationship Type="http://schemas.openxmlformats.org/officeDocument/2006/relationships/image" Target="/ppt/media/image25.png" Id="rId2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6.xml" Id="rId1" /><Relationship Type="http://schemas.openxmlformats.org/officeDocument/2006/relationships/image" Target="/ppt/media/image26.png" Id="rId2" /></Relationships>
</file>

<file path=ppt/slides/_rels/slide2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7.xml" Id="rId1" /><Relationship Type="http://schemas.openxmlformats.org/officeDocument/2006/relationships/image" Target="/ppt/media/image27.png" Id="rId2" /></Relationships>
</file>

<file path=ppt/slides/_rels/slide2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8.xml" Id="rId1" /><Relationship Type="http://schemas.openxmlformats.org/officeDocument/2006/relationships/image" Target="/ppt/media/image28.png" Id="rId2" /></Relationships>
</file>

<file path=ppt/slides/_rels/slide2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9.xml" Id="rId1" /><Relationship Type="http://schemas.openxmlformats.org/officeDocument/2006/relationships/image" Target="/ppt/media/image29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30.xml.rels>&#65279;<?xml version="1.0" encoding="utf-8"?><Relationships xmlns="http://schemas.openxmlformats.org/package/2006/relationships"><Relationship Type="http://schemas.openxmlformats.org/officeDocument/2006/relationships/slideLayout" Target="/ppt/slideLayouts/slideLayout30.xml" Id="rId1" /><Relationship Type="http://schemas.openxmlformats.org/officeDocument/2006/relationships/image" Target="/ppt/media/image30.png" Id="rId2" /></Relationships>
</file>

<file path=ppt/slides/_rels/slide31.xml.rels>&#65279;<?xml version="1.0" encoding="utf-8"?><Relationships xmlns="http://schemas.openxmlformats.org/package/2006/relationships"><Relationship Type="http://schemas.openxmlformats.org/officeDocument/2006/relationships/slideLayout" Target="/ppt/slideLayouts/slideLayout31.xml" Id="rId1" /><Relationship Type="http://schemas.openxmlformats.org/officeDocument/2006/relationships/image" Target="/ppt/media/image31.png" Id="rId2" /></Relationships>
</file>

<file path=ppt/slides/_rels/slide32.xml.rels>&#65279;<?xml version="1.0" encoding="utf-8"?><Relationships xmlns="http://schemas.openxmlformats.org/package/2006/relationships"><Relationship Type="http://schemas.openxmlformats.org/officeDocument/2006/relationships/slideLayout" Target="/ppt/slideLayouts/slideLayout32.xml" Id="rId1" /><Relationship Type="http://schemas.openxmlformats.org/officeDocument/2006/relationships/image" Target="/ppt/media/image32.png" Id="rId2" /></Relationships>
</file>

<file path=ppt/slides/_rels/slide3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3.xml" Id="rId1" /><Relationship Type="http://schemas.openxmlformats.org/officeDocument/2006/relationships/image" Target="/ppt/media/image33.png" Id="rId2" /></Relationships>
</file>

<file path=ppt/slides/_rels/slide34.xml.rels>&#65279;<?xml version="1.0" encoding="utf-8"?><Relationships xmlns="http://schemas.openxmlformats.org/package/2006/relationships"><Relationship Type="http://schemas.openxmlformats.org/officeDocument/2006/relationships/slideLayout" Target="/ppt/slideLayouts/slideLayout34.xml" Id="rId1" /><Relationship Type="http://schemas.openxmlformats.org/officeDocument/2006/relationships/image" Target="/ppt/media/image34.png" Id="rId2" /></Relationships>
</file>

<file path=ppt/slides/_rels/slide35.xml.rels>&#65279;<?xml version="1.0" encoding="utf-8"?><Relationships xmlns="http://schemas.openxmlformats.org/package/2006/relationships"><Relationship Type="http://schemas.openxmlformats.org/officeDocument/2006/relationships/slideLayout" Target="/ppt/slideLayouts/slideLayout35.xml" Id="rId1" /><Relationship Type="http://schemas.openxmlformats.org/officeDocument/2006/relationships/image" Target="/ppt/media/image35.png" Id="rId2" /></Relationships>
</file>

<file path=ppt/slides/_rels/slide36.xml.rels>&#65279;<?xml version="1.0" encoding="utf-8"?><Relationships xmlns="http://schemas.openxmlformats.org/package/2006/relationships"><Relationship Type="http://schemas.openxmlformats.org/officeDocument/2006/relationships/slideLayout" Target="/ppt/slideLayouts/slideLayout36.xml" Id="rId1" /><Relationship Type="http://schemas.openxmlformats.org/officeDocument/2006/relationships/image" Target="/ppt/media/image36.png" Id="rId2" /></Relationships>
</file>

<file path=ppt/slides/_rels/slide37.xml.rels>&#65279;<?xml version="1.0" encoding="utf-8"?><Relationships xmlns="http://schemas.openxmlformats.org/package/2006/relationships"><Relationship Type="http://schemas.openxmlformats.org/officeDocument/2006/relationships/slideLayout" Target="/ppt/slideLayouts/slideLayout37.xml" Id="rId1" /><Relationship Type="http://schemas.openxmlformats.org/officeDocument/2006/relationships/image" Target="/ppt/media/image37.png" Id="rId2" /></Relationships>
</file>

<file path=ppt/slides/_rels/slide38.xml.rels>&#65279;<?xml version="1.0" encoding="utf-8"?><Relationships xmlns="http://schemas.openxmlformats.org/package/2006/relationships"><Relationship Type="http://schemas.openxmlformats.org/officeDocument/2006/relationships/slideLayout" Target="/ppt/slideLayouts/slideLayout38.xml" Id="rId1" /><Relationship Type="http://schemas.openxmlformats.org/officeDocument/2006/relationships/image" Target="/ppt/media/image38.png" Id="rId2" /></Relationships>
</file>

<file path=ppt/slides/_rels/slide39.xml.rels>&#65279;<?xml version="1.0" encoding="utf-8"?><Relationships xmlns="http://schemas.openxmlformats.org/package/2006/relationships"><Relationship Type="http://schemas.openxmlformats.org/officeDocument/2006/relationships/slideLayout" Target="/ppt/slideLayouts/slideLayout39.xml" Id="rId1" /><Relationship Type="http://schemas.openxmlformats.org/officeDocument/2006/relationships/image" Target="/ppt/media/image39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40.xml.rels>&#65279;<?xml version="1.0" encoding="utf-8"?><Relationships xmlns="http://schemas.openxmlformats.org/package/2006/relationships"><Relationship Type="http://schemas.openxmlformats.org/officeDocument/2006/relationships/slideLayout" Target="/ppt/slideLayouts/slideLayout40.xml" Id="rId1" /><Relationship Type="http://schemas.openxmlformats.org/officeDocument/2006/relationships/image" Target="/ppt/media/image40.png" Id="rId2" /></Relationships>
</file>

<file path=ppt/slides/_rels/slide41.xml.rels>&#65279;<?xml version="1.0" encoding="utf-8"?><Relationships xmlns="http://schemas.openxmlformats.org/package/2006/relationships"><Relationship Type="http://schemas.openxmlformats.org/officeDocument/2006/relationships/slideLayout" Target="/ppt/slideLayouts/slideLayout41.xml" Id="rId1" /><Relationship Type="http://schemas.openxmlformats.org/officeDocument/2006/relationships/image" Target="/ppt/media/image41.png" Id="rId2" /></Relationships>
</file>

<file path=ppt/slides/_rels/slide42.xml.rels>&#65279;<?xml version="1.0" encoding="utf-8"?><Relationships xmlns="http://schemas.openxmlformats.org/package/2006/relationships"><Relationship Type="http://schemas.openxmlformats.org/officeDocument/2006/relationships/slideLayout" Target="/ppt/slideLayouts/slideLayout42.xml" Id="rId1" /><Relationship Type="http://schemas.openxmlformats.org/officeDocument/2006/relationships/image" Target="/ppt/media/image42.png" Id="rId2" /></Relationships>
</file>

<file path=ppt/slides/_rels/slide43.xml.rels>&#65279;<?xml version="1.0" encoding="utf-8"?><Relationships xmlns="http://schemas.openxmlformats.org/package/2006/relationships"><Relationship Type="http://schemas.openxmlformats.org/officeDocument/2006/relationships/slideLayout" Target="/ppt/slideLayouts/slideLayout43.xml" Id="rId1" /><Relationship Type="http://schemas.openxmlformats.org/officeDocument/2006/relationships/image" Target="/ppt/media/image43.png" Id="rId2" /></Relationships>
</file>

<file path=ppt/slides/_rels/slide4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4.xml" Id="rId1" /><Relationship Type="http://schemas.openxmlformats.org/officeDocument/2006/relationships/image" Target="/ppt/media/image44.png" Id="rId2" /></Relationships>
</file>

<file path=ppt/slides/_rels/slide45.xml.rels>&#65279;<?xml version="1.0" encoding="utf-8"?><Relationships xmlns="http://schemas.openxmlformats.org/package/2006/relationships"><Relationship Type="http://schemas.openxmlformats.org/officeDocument/2006/relationships/slideLayout" Target="/ppt/slideLayouts/slideLayout45.xml" Id="rId1" /><Relationship Type="http://schemas.openxmlformats.org/officeDocument/2006/relationships/image" Target="/ppt/media/image45.png" Id="rId2" /></Relationships>
</file>

<file path=ppt/slides/_rels/slide46.xml.rels>&#65279;<?xml version="1.0" encoding="utf-8"?><Relationships xmlns="http://schemas.openxmlformats.org/package/2006/relationships"><Relationship Type="http://schemas.openxmlformats.org/officeDocument/2006/relationships/slideLayout" Target="/ppt/slideLayouts/slideLayout46.xml" Id="rId1" /><Relationship Type="http://schemas.openxmlformats.org/officeDocument/2006/relationships/image" Target="/ppt/media/image46.png" Id="rId2" /></Relationships>
</file>

<file path=ppt/slides/_rels/slide47.xml.rels>&#65279;<?xml version="1.0" encoding="utf-8"?><Relationships xmlns="http://schemas.openxmlformats.org/package/2006/relationships"><Relationship Type="http://schemas.openxmlformats.org/officeDocument/2006/relationships/slideLayout" Target="/ppt/slideLayouts/slideLayout47.xml" Id="rId1" /><Relationship Type="http://schemas.openxmlformats.org/officeDocument/2006/relationships/image" Target="/ppt/media/image47.png" Id="rId2" /></Relationships>
</file>

<file path=ppt/slides/_rels/slide48.xml.rels>&#65279;<?xml version="1.0" encoding="utf-8"?><Relationships xmlns="http://schemas.openxmlformats.org/package/2006/relationships"><Relationship Type="http://schemas.openxmlformats.org/officeDocument/2006/relationships/slideLayout" Target="/ppt/slideLayouts/slideLayout48.xml" Id="rId1" /><Relationship Type="http://schemas.openxmlformats.org/officeDocument/2006/relationships/image" Target="/ppt/media/image48.png" Id="rId2" /></Relationships>
</file>

<file path=ppt/slides/_rels/slide49.xml.rels>&#65279;<?xml version="1.0" encoding="utf-8"?><Relationships xmlns="http://schemas.openxmlformats.org/package/2006/relationships"><Relationship Type="http://schemas.openxmlformats.org/officeDocument/2006/relationships/slideLayout" Target="/ppt/slideLayouts/slideLayout49.xml" Id="rId1" /><Relationship Type="http://schemas.openxmlformats.org/officeDocument/2006/relationships/image" Target="/ppt/media/image49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50.xml.rels>&#65279;<?xml version="1.0" encoding="utf-8"?><Relationships xmlns="http://schemas.openxmlformats.org/package/2006/relationships"><Relationship Type="http://schemas.openxmlformats.org/officeDocument/2006/relationships/slideLayout" Target="/ppt/slideLayouts/slideLayout50.xml" Id="rId1" /><Relationship Type="http://schemas.openxmlformats.org/officeDocument/2006/relationships/image" Target="/ppt/media/image50.png" Id="rId2" /></Relationships>
</file>

<file path=ppt/slides/_rels/slide51.xml.rels>&#65279;<?xml version="1.0" encoding="utf-8"?><Relationships xmlns="http://schemas.openxmlformats.org/package/2006/relationships"><Relationship Type="http://schemas.openxmlformats.org/officeDocument/2006/relationships/slideLayout" Target="/ppt/slideLayouts/slideLayout51.xml" Id="rId1" /><Relationship Type="http://schemas.openxmlformats.org/officeDocument/2006/relationships/image" Target="/ppt/media/image51.png" Id="rId2" /></Relationships>
</file>

<file path=ppt/slides/_rels/slide52.xml.rels>&#65279;<?xml version="1.0" encoding="utf-8"?><Relationships xmlns="http://schemas.openxmlformats.org/package/2006/relationships"><Relationship Type="http://schemas.openxmlformats.org/officeDocument/2006/relationships/slideLayout" Target="/ppt/slideLayouts/slideLayout52.xml" Id="rId1" /><Relationship Type="http://schemas.openxmlformats.org/officeDocument/2006/relationships/image" Target="/ppt/media/image52.png" Id="rId2" /></Relationships>
</file>

<file path=ppt/slides/_rels/slide53.xml.rels>&#65279;<?xml version="1.0" encoding="utf-8"?><Relationships xmlns="http://schemas.openxmlformats.org/package/2006/relationships"><Relationship Type="http://schemas.openxmlformats.org/officeDocument/2006/relationships/slideLayout" Target="/ppt/slideLayouts/slideLayout53.xml" Id="rId1" /><Relationship Type="http://schemas.openxmlformats.org/officeDocument/2006/relationships/image" Target="/ppt/media/image53.png" Id="rId2" /></Relationships>
</file>

<file path=ppt/slides/_rels/slide54.xml.rels>&#65279;<?xml version="1.0" encoding="utf-8"?><Relationships xmlns="http://schemas.openxmlformats.org/package/2006/relationships"><Relationship Type="http://schemas.openxmlformats.org/officeDocument/2006/relationships/slideLayout" Target="/ppt/slideLayouts/slideLayout54.xml" Id="rId1" /><Relationship Type="http://schemas.openxmlformats.org/officeDocument/2006/relationships/image" Target="/ppt/media/image54.png" Id="rId2" /></Relationships>
</file>

<file path=ppt/slides/_rels/slide5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5.xml" Id="rId1" /><Relationship Type="http://schemas.openxmlformats.org/officeDocument/2006/relationships/image" Target="/ppt/media/image55.png" Id="rId2" /></Relationships>
</file>

<file path=ppt/slides/_rels/slide56.xml.rels>&#65279;<?xml version="1.0" encoding="utf-8"?><Relationships xmlns="http://schemas.openxmlformats.org/package/2006/relationships"><Relationship Type="http://schemas.openxmlformats.org/officeDocument/2006/relationships/slideLayout" Target="/ppt/slideLayouts/slideLayout56.xml" Id="rId1" /><Relationship Type="http://schemas.openxmlformats.org/officeDocument/2006/relationships/image" Target="/ppt/media/image56.png" Id="rId2" /></Relationships>
</file>

<file path=ppt/slides/_rels/slide57.xml.rels>&#65279;<?xml version="1.0" encoding="utf-8"?><Relationships xmlns="http://schemas.openxmlformats.org/package/2006/relationships"><Relationship Type="http://schemas.openxmlformats.org/officeDocument/2006/relationships/slideLayout" Target="/ppt/slideLayouts/slideLayout57.xml" Id="rId1" /><Relationship Type="http://schemas.openxmlformats.org/officeDocument/2006/relationships/image" Target="/ppt/media/image57.png" Id="rId2" /></Relationships>
</file>

<file path=ppt/slides/_rels/slide58.xml.rels>&#65279;<?xml version="1.0" encoding="utf-8"?><Relationships xmlns="http://schemas.openxmlformats.org/package/2006/relationships"><Relationship Type="http://schemas.openxmlformats.org/officeDocument/2006/relationships/slideLayout" Target="/ppt/slideLayouts/slideLayout58.xml" Id="rId1" /><Relationship Type="http://schemas.openxmlformats.org/officeDocument/2006/relationships/image" Target="/ppt/media/image58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5.1.19.9</vt:lpwstr>
  </op:property>
</op:Properties>
</file>