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504950" y="850265"/>
            <a:ext cx="39973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环节三    文化布置烘氛围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322263" y="850582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2" name="文本框 101"/>
          <p:cNvSpPr txBox="1"/>
          <p:nvPr/>
        </p:nvSpPr>
        <p:spPr>
          <a:xfrm>
            <a:off x="-8971280" y="32006540"/>
            <a:ext cx="28752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-2588895" y="21980525"/>
            <a:ext cx="4621530" cy="350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-2461895" y="22107525"/>
            <a:ext cx="4621530" cy="3507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QQ截图202206201632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53975"/>
            <a:ext cx="12095480" cy="6911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2206201629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2192635" cy="68662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202206201629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25"/>
            <a:ext cx="12083415" cy="68179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mRlZTFiZmVkNTdlOTg1MWQxZGRlNWUwMzEzY2I3Yj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演示</Application>
  <PresentationFormat>宽屏</PresentationFormat>
  <Paragraphs>6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Arial Unicode MS</vt:lpstr>
      <vt:lpstr>Calibri</vt:lpstr>
      <vt:lpstr>楷体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泸县毗卢镇学校书画特色汇报</dc:title>
  <dc:creator>Cyclone2.0</dc:creator>
  <cp:lastModifiedBy>老四</cp:lastModifiedBy>
  <cp:revision>3</cp:revision>
  <dcterms:created xsi:type="dcterms:W3CDTF">2022-06-20T07:40:00Z</dcterms:created>
  <dcterms:modified xsi:type="dcterms:W3CDTF">2022-06-20T08:34:39Z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55EB9D1F20DD4BCCAA4DDF6923521D9F</vt:lpwstr>
  </property>
  <property fmtid="{D5CDD505-2E9C-101B-9397-08002B2CF9AE}" pid="5" name="KSOProductBuildVer">
    <vt:lpwstr>2052-11.1.0.11744</vt:lpwstr>
  </property>
</Properties>
</file>