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</p:sldMasterIdLst>
  <p:notesMasterIdLst>
    <p:notesMasterId r:id="rId8"/>
  </p:notesMasterIdLst>
  <p:handoutMasterIdLst>
    <p:handoutMasterId r:id="rId21"/>
  </p:handoutMasterIdLst>
  <p:sldIdLst>
    <p:sldId id="257" r:id="rId4"/>
    <p:sldId id="258" r:id="rId5"/>
    <p:sldId id="259" r:id="rId6"/>
    <p:sldId id="260" r:id="rId7"/>
    <p:sldId id="262" r:id="rId9"/>
    <p:sldId id="261" r:id="rId10"/>
    <p:sldId id="263" r:id="rId11"/>
    <p:sldId id="265" r:id="rId12"/>
    <p:sldId id="266" r:id="rId13"/>
    <p:sldId id="267" r:id="rId14"/>
    <p:sldId id="269" r:id="rId15"/>
    <p:sldId id="274" r:id="rId16"/>
    <p:sldId id="270" r:id="rId17"/>
    <p:sldId id="271" r:id="rId18"/>
    <p:sldId id="272" r:id="rId19"/>
    <p:sldId id="273" r:id="rId20"/>
  </p:sldIdLst>
  <p:sldSz cx="12192000" cy="6858000"/>
  <p:notesSz cx="6858000" cy="9144000"/>
  <p:embeddedFontLst>
    <p:embeddedFont>
      <p:font typeface="微软雅黑" panose="020B0503020204020204" charset="-122"/>
      <p:regular r:id="rId25"/>
    </p:embeddedFont>
    <p:embeddedFont>
      <p:font typeface="等线 Light" panose="02010600030101010101" charset="-122"/>
      <p:regular r:id="rId26"/>
    </p:embeddedFont>
    <p:embeddedFont>
      <p:font typeface="等线" panose="02010600030101010101" charset="-122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  <p:embeddedFont>
      <p:font typeface="汉仪超级战甲W" panose="00020600040101010101" charset="-122"/>
      <p:regular r:id="rId32"/>
    </p:embeddedFont>
    <p:embeddedFont>
      <p:font typeface="方正公文小标宋" panose="02000500000000000000" charset="-122"/>
      <p:regular r:id="rId33"/>
    </p:embeddedFont>
    <p:embeddedFont>
      <p:font typeface="江城圆体 400W" panose="020B0500000000000000" charset="-122"/>
      <p:regular r:id="rId34"/>
    </p:embeddedFont>
    <p:embeddedFont>
      <p:font typeface="思源黑体 Regular" panose="020B0500000000000000" charset="-122"/>
      <p:regular r:id="rId35"/>
    </p:embeddedFont>
    <p:embeddedFont>
      <p:font typeface="造字工房悦黑体 细体" charset="-122"/>
      <p:regular r:id="rId36"/>
    </p:embeddedFont>
    <p:embeddedFont>
      <p:font typeface="汉仪铸字超然体简" panose="00020600040101010101" charset="-122"/>
      <p:regular r:id="rId37"/>
    </p:embeddedFont>
  </p:embeddedFontLst>
  <p:custDataLst>
    <p:tags r:id="rId3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9C6A"/>
    <a:srgbClr val="A42100"/>
    <a:srgbClr val="A22300"/>
    <a:srgbClr val="8F2100"/>
    <a:srgbClr val="912000"/>
    <a:srgbClr val="A32401"/>
    <a:srgbClr val="971F00"/>
    <a:srgbClr val="58C9CE"/>
    <a:srgbClr val="287AB3"/>
    <a:srgbClr val="0C8E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8" Type="http://schemas.openxmlformats.org/officeDocument/2006/relationships/tags" Target="tags/tag29.xml"/><Relationship Id="rId37" Type="http://schemas.openxmlformats.org/officeDocument/2006/relationships/font" Target="fonts/font13.fntdata"/><Relationship Id="rId36" Type="http://schemas.openxmlformats.org/officeDocument/2006/relationships/font" Target="fonts/font12.fntdata"/><Relationship Id="rId35" Type="http://schemas.openxmlformats.org/officeDocument/2006/relationships/font" Target="fonts/font11.fntdata"/><Relationship Id="rId34" Type="http://schemas.openxmlformats.org/officeDocument/2006/relationships/font" Target="fonts/font10.fntdata"/><Relationship Id="rId33" Type="http://schemas.openxmlformats.org/officeDocument/2006/relationships/font" Target="fonts/font9.fntdata"/><Relationship Id="rId32" Type="http://schemas.openxmlformats.org/officeDocument/2006/relationships/font" Target="fonts/font8.fntdata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94FD2-5117-466D-8538-3372E9157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94FD2-5117-466D-8538-3372E9157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94FD2-5117-466D-8538-3372E9157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94FD2-5117-466D-8538-3372E9157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94FD2-5117-466D-8538-3372E9157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94FD2-5117-466D-8538-3372E9157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94FD2-5117-466D-8538-3372E9157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94FD2-5117-466D-8538-3372E9157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94FD2-5117-466D-8538-3372E9157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94FD2-5117-466D-8538-3372E9157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94FD2-5117-466D-8538-3372E9157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C94FD2-5117-466D-8538-3372E9157DF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19E9-F97A-40CA-B680-28A532CA31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F425-E179-4092-9CA6-10395865B7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19E9-F97A-40CA-B680-28A532CA31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F425-E179-4092-9CA6-10395865B7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19E9-F97A-40CA-B680-28A532CA31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F425-E179-4092-9CA6-10395865B7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19E9-F97A-40CA-B680-28A532CA31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F425-E179-4092-9CA6-10395865B7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19E9-F97A-40CA-B680-28A532CA31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F425-E179-4092-9CA6-10395865B7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19E9-F97A-40CA-B680-28A532CA31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F425-E179-4092-9CA6-10395865B7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19E9-F97A-40CA-B680-28A532CA31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F425-E179-4092-9CA6-10395865B7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19E9-F97A-40CA-B680-28A532CA31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F425-E179-4092-9CA6-10395865B7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19E9-F97A-40CA-B680-28A532CA31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F425-E179-4092-9CA6-10395865B7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19E9-F97A-40CA-B680-28A532CA31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F425-E179-4092-9CA6-10395865B7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19E9-F97A-40CA-B680-28A532CA31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F425-E179-4092-9CA6-10395865B7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19E9-F97A-40CA-B680-28A532CA31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F425-E179-4092-9CA6-10395865B7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19E9-F97A-40CA-B680-28A532CA31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F425-E179-4092-9CA6-10395865B7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19E9-F97A-40CA-B680-28A532CA31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F425-E179-4092-9CA6-10395865B7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19E9-F97A-40CA-B680-28A532CA31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F425-E179-4092-9CA6-10395865B7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19E9-F97A-40CA-B680-28A532CA31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F425-E179-4092-9CA6-10395865B7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19E9-F97A-40CA-B680-28A532CA31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F425-E179-4092-9CA6-10395865B7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19E9-F97A-40CA-B680-28A532CA31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F425-E179-4092-9CA6-10395865B7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19E9-F97A-40CA-B680-28A532CA31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F425-E179-4092-9CA6-10395865B7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19E9-F97A-40CA-B680-28A532CA31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F425-E179-4092-9CA6-10395865B7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19E9-F97A-40CA-B680-28A532CA31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F425-E179-4092-9CA6-10395865B7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8A19E9-F97A-40CA-B680-28A532CA31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F425-E179-4092-9CA6-10395865B75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A19E9-F97A-40CA-B680-28A532CA31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F425-E179-4092-9CA6-10395865B75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A19E9-F97A-40CA-B680-28A532CA31A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F425-E179-4092-9CA6-10395865B75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3.GIF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1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19.xml"/><Relationship Id="rId8" Type="http://schemas.openxmlformats.org/officeDocument/2006/relationships/tags" Target="../tags/tag18.xml"/><Relationship Id="rId7" Type="http://schemas.openxmlformats.org/officeDocument/2006/relationships/tags" Target="../tags/tag17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2" Type="http://schemas.openxmlformats.org/officeDocument/2006/relationships/slideLayout" Target="../slideLayouts/slideLayout18.xml"/><Relationship Id="rId21" Type="http://schemas.openxmlformats.org/officeDocument/2006/relationships/tags" Target="../tags/tag28.xml"/><Relationship Id="rId20" Type="http://schemas.openxmlformats.org/officeDocument/2006/relationships/tags" Target="../tags/tag27.xml"/><Relationship Id="rId2" Type="http://schemas.openxmlformats.org/officeDocument/2006/relationships/tags" Target="../tags/tag12.xml"/><Relationship Id="rId19" Type="http://schemas.openxmlformats.org/officeDocument/2006/relationships/tags" Target="../tags/tag26.xml"/><Relationship Id="rId18" Type="http://schemas.openxmlformats.org/officeDocument/2006/relationships/tags" Target="../tags/tag25.xml"/><Relationship Id="rId17" Type="http://schemas.openxmlformats.org/officeDocument/2006/relationships/image" Target="../media/image17.jpeg"/><Relationship Id="rId16" Type="http://schemas.openxmlformats.org/officeDocument/2006/relationships/tags" Target="../tags/tag24.xml"/><Relationship Id="rId15" Type="http://schemas.openxmlformats.org/officeDocument/2006/relationships/image" Target="../media/image16.jpeg"/><Relationship Id="rId14" Type="http://schemas.openxmlformats.org/officeDocument/2006/relationships/tags" Target="../tags/tag23.xml"/><Relationship Id="rId13" Type="http://schemas.openxmlformats.org/officeDocument/2006/relationships/image" Target="../media/image15.jpeg"/><Relationship Id="rId12" Type="http://schemas.openxmlformats.org/officeDocument/2006/relationships/tags" Target="../tags/tag22.xml"/><Relationship Id="rId11" Type="http://schemas.openxmlformats.org/officeDocument/2006/relationships/tags" Target="../tags/tag21.xml"/><Relationship Id="rId10" Type="http://schemas.openxmlformats.org/officeDocument/2006/relationships/tags" Target="../tags/tag20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1.jpe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.png"/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7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image" Target="../media/image8.jpeg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12.xml"/><Relationship Id="rId13" Type="http://schemas.openxmlformats.org/officeDocument/2006/relationships/tags" Target="../tags/tag11.xml"/><Relationship Id="rId12" Type="http://schemas.openxmlformats.org/officeDocument/2006/relationships/tags" Target="../tags/tag10.xml"/><Relationship Id="rId11" Type="http://schemas.openxmlformats.org/officeDocument/2006/relationships/tags" Target="../tags/tag9.xml"/><Relationship Id="rId10" Type="http://schemas.openxmlformats.org/officeDocument/2006/relationships/tags" Target="../tags/tag8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9.jpeg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0.jpeg"/><Relationship Id="rId1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12.jpeg"/><Relationship Id="rId1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C:\Users\HUAWEI\Desktop\下载.jpg下载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360035" y="1133475"/>
            <a:ext cx="4193540" cy="4789805"/>
          </a:xfrm>
          <a:prstGeom prst="rect">
            <a:avLst/>
          </a:prstGeom>
        </p:spPr>
      </p:pic>
      <p:pic>
        <p:nvPicPr>
          <p:cNvPr id="4" name="图片 3" descr="tb_image_share_1654747594074"/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840" y="748665"/>
            <a:ext cx="5541645" cy="55416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30960" y="2795270"/>
            <a:ext cx="9871075" cy="1014730"/>
          </a:xfrm>
          <a:prstGeom prst="rect">
            <a:avLst/>
          </a:prstGeom>
          <a:gradFill>
            <a:gsLst>
              <a:gs pos="50000">
                <a:schemeClr val="accent6">
                  <a:lumMod val="40000"/>
                  <a:lumOff val="60000"/>
                </a:schemeClr>
              </a:gs>
              <a:gs pos="0">
                <a:schemeClr val="accent6">
                  <a:lumMod val="20000"/>
                  <a:lumOff val="80000"/>
                  <a:alpha val="67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p>
            <a:r>
              <a:rPr lang="zh-CN" altLang="en-US" sz="6000">
                <a:latin typeface="汉仪超级战甲W" panose="00020600040101010101" charset="-122"/>
                <a:ea typeface="汉仪超级战甲W" panose="00020600040101010101" charset="-122"/>
              </a:rPr>
              <a:t>《语文的生命意蕴》读后感</a:t>
            </a:r>
            <a:endParaRPr lang="zh-CN" altLang="en-US" sz="6000">
              <a:latin typeface="汉仪超级战甲W" panose="00020600040101010101" charset="-122"/>
              <a:ea typeface="汉仪超级战甲W" panose="0002060004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316470" y="3990975"/>
            <a:ext cx="3949700" cy="368300"/>
          </a:xfrm>
          <a:prstGeom prst="rect">
            <a:avLst/>
          </a:prstGeom>
          <a:gradFill>
            <a:gsLst>
              <a:gs pos="92000">
                <a:schemeClr val="accent6">
                  <a:lumMod val="40000"/>
                  <a:lumOff val="60000"/>
                </a:schemeClr>
              </a:gs>
              <a:gs pos="0">
                <a:schemeClr val="accent6">
                  <a:lumMod val="20000"/>
                  <a:lumOff val="80000"/>
                  <a:alpha val="10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</p:spPr>
        <p:txBody>
          <a:bodyPr wrap="square" rtlCol="0">
            <a:spAutoFit/>
          </a:bodyPr>
          <a:p>
            <a:pPr lvl="0" algn="r">
              <a:buClrTx/>
              <a:buSzTx/>
              <a:buFontTx/>
            </a:pPr>
            <a:r>
              <a:rPr lang="zh-CN" altLang="en-US">
                <a:latin typeface="汉仪超级战甲W" panose="00020600040101010101" charset="-122"/>
                <a:ea typeface="汉仪超级战甲W" panose="00020600040101010101" charset="-122"/>
                <a:sym typeface="+mn-ea"/>
              </a:rPr>
              <a:t>泸县奇峰宝藏学校</a:t>
            </a:r>
            <a:r>
              <a:rPr lang="zh-CN" altLang="en-US">
                <a:latin typeface="汉仪超级战甲W" panose="00020600040101010101" charset="-122"/>
                <a:ea typeface="汉仪超级战甲W" panose="00020600040101010101" charset="-122"/>
                <a:sym typeface="+mn-ea"/>
              </a:rPr>
              <a:t>     </a:t>
            </a:r>
            <a:r>
              <a:rPr lang="zh-CN" altLang="en-US">
                <a:latin typeface="汉仪超级战甲W" panose="00020600040101010101" charset="-122"/>
                <a:ea typeface="汉仪超级战甲W" panose="00020600040101010101" charset="-122"/>
                <a:sym typeface="+mn-ea"/>
              </a:rPr>
              <a:t>陈湘月</a:t>
            </a:r>
            <a:endParaRPr lang="zh-CN" altLang="en-US">
              <a:latin typeface="汉仪超级战甲W" panose="00020600040101010101" charset="-122"/>
              <a:ea typeface="汉仪超级战甲W" panose="00020600040101010101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t01ac975e340cf73f8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070" y="736600"/>
            <a:ext cx="10652760" cy="530479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105535" y="2089785"/>
            <a:ext cx="5080000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l">
              <a:buClrTx/>
              <a:buSzTx/>
              <a:buFontTx/>
            </a:pPr>
            <a:r>
              <a:rPr lang="zh-CN" altLang="en-US" sz="4800">
                <a:ln w="22225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汉仪超级战甲W" panose="00020600040101010101" charset="-122"/>
                <a:ea typeface="汉仪超级战甲W" panose="00020600040101010101" charset="-122"/>
              </a:rPr>
              <a:t>“你</a:t>
            </a:r>
            <a:r>
              <a:rPr lang="zh-CN" altLang="en-US" sz="4800" b="0">
                <a:ln w="22225">
                  <a:solidFill>
                    <a:srgbClr val="002060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latin typeface="汉仪超级战甲W" panose="00020600040101010101" charset="-122"/>
                <a:ea typeface="汉仪超级战甲W" panose="00020600040101010101" charset="-122"/>
              </a:rPr>
              <a:t>相信光吗？”</a:t>
            </a:r>
            <a:endParaRPr lang="zh-CN" altLang="en-US" sz="4800" b="0">
              <a:ln w="22225">
                <a:solidFill>
                  <a:srgbClr val="002060"/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latin typeface="汉仪超级战甲W" panose="00020600040101010101" charset="-122"/>
              <a:ea typeface="汉仪超级战甲W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/>
        </p:nvGrpSpPr>
        <p:grpSpPr>
          <a:xfrm>
            <a:off x="0" y="752475"/>
            <a:ext cx="12191365" cy="5706110"/>
            <a:chOff x="0" y="1185"/>
            <a:chExt cx="19199" cy="8986"/>
          </a:xfrm>
        </p:grpSpPr>
        <p:pic>
          <p:nvPicPr>
            <p:cNvPr id="10" name="图片 9" descr="一个在祈祷的人"/>
            <p:cNvPicPr>
              <a:picLocks noChangeAspect="1"/>
            </p:cNvPicPr>
            <p:nvPr/>
          </p:nvPicPr>
          <p:blipFill>
            <a:blip r:embed="rId1"/>
            <a:srcRect t="2812"/>
            <a:stretch>
              <a:fillRect/>
            </a:stretch>
          </p:blipFill>
          <p:spPr>
            <a:xfrm>
              <a:off x="5303" y="1185"/>
              <a:ext cx="13897" cy="8986"/>
            </a:xfrm>
            <a:prstGeom prst="rect">
              <a:avLst/>
            </a:prstGeom>
          </p:spPr>
        </p:pic>
        <p:sp>
          <p:nvSpPr>
            <p:cNvPr id="12" name="矩形 11"/>
            <p:cNvSpPr/>
            <p:nvPr/>
          </p:nvSpPr>
          <p:spPr>
            <a:xfrm>
              <a:off x="0" y="1186"/>
              <a:ext cx="7324" cy="8985"/>
            </a:xfrm>
            <a:prstGeom prst="rect">
              <a:avLst/>
            </a:prstGeom>
            <a:gradFill>
              <a:gsLst>
                <a:gs pos="47000">
                  <a:srgbClr val="A42100"/>
                </a:gs>
                <a:gs pos="0">
                  <a:srgbClr val="A22300"/>
                </a:gs>
                <a:gs pos="100000">
                  <a:srgbClr val="8F2100"/>
                </a:gs>
              </a:gsLst>
              <a:lin ang="5400000" scaled="0"/>
            </a:gra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11" name="图片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75"/>
            <a:ext cx="12192000" cy="6858000"/>
          </a:xfrm>
          <a:prstGeom prst="rect">
            <a:avLst/>
          </a:prstGeom>
        </p:spPr>
      </p:pic>
      <p:pic>
        <p:nvPicPr>
          <p:cNvPr id="8" name="图片 7" descr="一个在祈祷的人"/>
          <p:cNvPicPr>
            <a:picLocks noChangeAspect="1"/>
          </p:cNvPicPr>
          <p:nvPr/>
        </p:nvPicPr>
        <p:blipFill>
          <a:blip r:embed="rId1"/>
          <a:srcRect t="2812"/>
          <a:stretch>
            <a:fillRect/>
          </a:stretch>
        </p:blipFill>
        <p:spPr>
          <a:xfrm>
            <a:off x="3367405" y="752475"/>
            <a:ext cx="8824595" cy="57061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0" y="753110"/>
            <a:ext cx="4650740" cy="5705475"/>
          </a:xfrm>
          <a:prstGeom prst="rect">
            <a:avLst/>
          </a:prstGeom>
          <a:gradFill>
            <a:gsLst>
              <a:gs pos="47000">
                <a:srgbClr val="A42100"/>
              </a:gs>
              <a:gs pos="0">
                <a:srgbClr val="A22300"/>
              </a:gs>
              <a:gs pos="100000">
                <a:srgbClr val="8F2100"/>
              </a:gs>
            </a:gsLst>
            <a:lin ang="5400000" scaled="0"/>
          </a:gradFill>
          <a:ln>
            <a:solidFill>
              <a:srgbClr val="000000">
                <a:alpha val="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746760" y="4323715"/>
            <a:ext cx="9980930" cy="1322070"/>
          </a:xfrm>
          <a:prstGeom prst="rect">
            <a:avLst/>
          </a:prstGeom>
          <a:solidFill>
            <a:schemeClr val="lt1">
              <a:alpha val="24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indent="0"/>
            <a:r>
              <a:rPr lang="zh-CN" altLang="en-US" sz="4000" b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汉仪超级战甲W" panose="00020600040101010101" charset="-122"/>
                <a:ea typeface="汉仪超级战甲W" panose="00020600040101010101" charset="-122"/>
              </a:rPr>
              <a:t>看见光，相信光，心中有光，追逐光，成为光，自然成为人生真正的价值</a:t>
            </a:r>
            <a:endParaRPr lang="zh-CN" altLang="en-US" sz="4000" b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汉仪超级战甲W" panose="00020600040101010101" charset="-122"/>
              <a:ea typeface="汉仪超级战甲W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46760" y="2195195"/>
            <a:ext cx="4031615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indent="0" algn="ctr"/>
            <a:r>
              <a:rPr lang="zh-CN" altLang="en-US" sz="6000" b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汉仪超级战甲W" panose="00020600040101010101" charset="-122"/>
                <a:ea typeface="汉仪超级战甲W" panose="00020600040101010101" charset="-122"/>
              </a:rPr>
              <a:t>希望的信仰</a:t>
            </a:r>
            <a:endParaRPr lang="zh-CN" altLang="en-US" sz="6000" b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汉仪超级战甲W" panose="00020600040101010101" charset="-122"/>
              <a:ea typeface="汉仪超级战甲W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0" y="1546860"/>
            <a:ext cx="3495675" cy="3352165"/>
          </a:xfrm>
          <a:prstGeom prst="rect">
            <a:avLst/>
          </a:prstGeom>
          <a:solidFill>
            <a:srgbClr val="C5CFCF">
              <a:lumMod val="20000"/>
              <a:lumOff val="80000"/>
            </a:srgbClr>
          </a:solidFill>
          <a:ln>
            <a:noFill/>
          </a:ln>
        </p:spPr>
        <p:style>
          <a:lnRef idx="2">
            <a:srgbClr val="1E6BC5">
              <a:shade val="50000"/>
            </a:srgbClr>
          </a:lnRef>
          <a:fillRef idx="1">
            <a:srgbClr val="1E6BC5"/>
          </a:fillRef>
          <a:effectRef idx="0">
            <a:srgbClr val="1E6BC5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/>
          <p:cNvSpPr txBox="1"/>
          <p:nvPr>
            <p:custDataLst>
              <p:tags r:id="rId3"/>
            </p:custDataLst>
          </p:nvPr>
        </p:nvSpPr>
        <p:spPr>
          <a:xfrm>
            <a:off x="401401" y="788499"/>
            <a:ext cx="3032388" cy="1351030"/>
          </a:xfrm>
          <a:prstGeom prst="rect">
            <a:avLst/>
          </a:prstGeom>
          <a:noFill/>
          <a:ln>
            <a:noFill/>
          </a:ln>
        </p:spPr>
        <p:txBody>
          <a:bodyPr wrap="square" lIns="101600" tIns="38100" rIns="63500" bIns="38100" rtlCol="0" anchor="b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</a:pPr>
            <a:r>
              <a:rPr lang="zh-CN" altLang="en-US" sz="3200" b="1" spc="300" dirty="0">
                <a:solidFill>
                  <a:srgbClr val="000000">
                    <a:lumMod val="75000"/>
                    <a:lumOff val="25000"/>
                  </a:srgb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书籍推荐</a:t>
            </a:r>
            <a:endParaRPr lang="zh-CN" altLang="en-US" sz="3200" b="1" spc="300" dirty="0">
              <a:solidFill>
                <a:srgbClr val="000000">
                  <a:lumMod val="75000"/>
                  <a:lumOff val="25000"/>
                </a:srgbClr>
              </a:solidFill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8" name="组合 37"/>
          <p:cNvGrpSpPr/>
          <p:nvPr>
            <p:custDataLst>
              <p:tags r:id="rId4"/>
            </p:custDataLst>
          </p:nvPr>
        </p:nvGrpSpPr>
        <p:grpSpPr>
          <a:xfrm>
            <a:off x="509159" y="3062733"/>
            <a:ext cx="424291" cy="424291"/>
            <a:chOff x="509159" y="3543300"/>
            <a:chExt cx="481441" cy="481441"/>
          </a:xfrm>
        </p:grpSpPr>
        <p:sp>
          <p:nvSpPr>
            <p:cNvPr id="33" name="矩形 32"/>
            <p:cNvSpPr/>
            <p:nvPr>
              <p:custDataLst>
                <p:tags r:id="rId5"/>
              </p:custDataLst>
            </p:nvPr>
          </p:nvSpPr>
          <p:spPr>
            <a:xfrm>
              <a:off x="509159" y="3543300"/>
              <a:ext cx="481441" cy="48144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rgbClr val="1E6BC5">
                <a:shade val="50000"/>
              </a:srgbClr>
            </a:lnRef>
            <a:fillRef idx="1">
              <a:srgbClr val="1E6BC5"/>
            </a:fillRef>
            <a:effectRef idx="0">
              <a:srgbClr val="1E6BC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PA_ImportSvg_636886152989506000"/>
            <p:cNvSpPr/>
            <p:nvPr>
              <p:custDataLst>
                <p:tags r:id="rId6"/>
              </p:custDataLst>
            </p:nvPr>
          </p:nvSpPr>
          <p:spPr>
            <a:xfrm>
              <a:off x="612553" y="3641297"/>
              <a:ext cx="274651" cy="285445"/>
            </a:xfrm>
            <a:custGeom>
              <a:avLst/>
              <a:gdLst/>
              <a:ahLst/>
              <a:cxnLst/>
              <a:rect l="l" t="t" r="r" b="b"/>
              <a:pathLst>
                <a:path w="12506328" h="12997865">
                  <a:moveTo>
                    <a:pt x="6253186" y="5637625"/>
                  </a:moveTo>
                  <a:cubicBezTo>
                    <a:pt x="7807259" y="5637625"/>
                    <a:pt x="9067078" y="4375596"/>
                    <a:pt x="9067078" y="2818792"/>
                  </a:cubicBezTo>
                  <a:cubicBezTo>
                    <a:pt x="9067078" y="1262030"/>
                    <a:pt x="7807216" y="1"/>
                    <a:pt x="6253186" y="1"/>
                  </a:cubicBezTo>
                  <a:cubicBezTo>
                    <a:pt x="4699069" y="1"/>
                    <a:pt x="3439251" y="1262030"/>
                    <a:pt x="3439251" y="2818791"/>
                  </a:cubicBezTo>
                  <a:cubicBezTo>
                    <a:pt x="3439251" y="4375596"/>
                    <a:pt x="4699069" y="5637625"/>
                    <a:pt x="6253186" y="5637625"/>
                  </a:cubicBezTo>
                  <a:close/>
                  <a:moveTo>
                    <a:pt x="6253186" y="6224879"/>
                  </a:moveTo>
                  <a:cubicBezTo>
                    <a:pt x="1339106" y="6224879"/>
                    <a:pt x="1" y="10348137"/>
                    <a:pt x="1" y="11431870"/>
                  </a:cubicBezTo>
                  <a:cubicBezTo>
                    <a:pt x="1" y="12515604"/>
                    <a:pt x="699920" y="12997865"/>
                    <a:pt x="1563308" y="12997865"/>
                  </a:cubicBezTo>
                  <a:lnTo>
                    <a:pt x="10943021" y="12997865"/>
                  </a:lnTo>
                  <a:cubicBezTo>
                    <a:pt x="11806409" y="12997865"/>
                    <a:pt x="12506328" y="12515604"/>
                    <a:pt x="12506328" y="11431870"/>
                  </a:cubicBezTo>
                  <a:cubicBezTo>
                    <a:pt x="12506328" y="10348137"/>
                    <a:pt x="11167223" y="6224879"/>
                    <a:pt x="6253186" y="6224879"/>
                  </a:cubicBezTo>
                  <a:close/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rgbClr val="1E6BC5">
                <a:shade val="50000"/>
              </a:srgbClr>
            </a:lnRef>
            <a:fillRef idx="1">
              <a:srgbClr val="1E6BC5"/>
            </a:fillRef>
            <a:effectRef idx="0">
              <a:srgbClr val="1E6BC5"/>
            </a:effectRef>
            <a:fontRef idx="minor">
              <a:sysClr val="window" lastClr="FFFFFF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7" name="组合 36"/>
          <p:cNvGrpSpPr/>
          <p:nvPr>
            <p:custDataLst>
              <p:tags r:id="rId7"/>
            </p:custDataLst>
          </p:nvPr>
        </p:nvGrpSpPr>
        <p:grpSpPr>
          <a:xfrm>
            <a:off x="509159" y="4174681"/>
            <a:ext cx="424291" cy="424291"/>
            <a:chOff x="509159" y="4458114"/>
            <a:chExt cx="481441" cy="481441"/>
          </a:xfrm>
        </p:grpSpPr>
        <p:sp>
          <p:nvSpPr>
            <p:cNvPr id="34" name="矩形 33"/>
            <p:cNvSpPr/>
            <p:nvPr>
              <p:custDataLst>
                <p:tags r:id="rId8"/>
              </p:custDataLst>
            </p:nvPr>
          </p:nvSpPr>
          <p:spPr>
            <a:xfrm>
              <a:off x="509159" y="4458114"/>
              <a:ext cx="481441" cy="48144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rgbClr val="1E6BC5">
                <a:shade val="50000"/>
              </a:srgbClr>
            </a:lnRef>
            <a:fillRef idx="1">
              <a:srgbClr val="1E6BC5"/>
            </a:fillRef>
            <a:effectRef idx="0">
              <a:srgbClr val="1E6BC5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PA_ImportSvg_636886152988516000"/>
            <p:cNvSpPr/>
            <p:nvPr>
              <p:custDataLst>
                <p:tags r:id="rId9"/>
              </p:custDataLst>
            </p:nvPr>
          </p:nvSpPr>
          <p:spPr>
            <a:xfrm>
              <a:off x="607157" y="4558740"/>
              <a:ext cx="285445" cy="280188"/>
            </a:xfrm>
            <a:custGeom>
              <a:avLst/>
              <a:gdLst/>
              <a:ahLst/>
              <a:cxnLst/>
              <a:rect l="l" t="t" r="r" b="b"/>
              <a:pathLst>
                <a:path w="12767461" h="12532338">
                  <a:moveTo>
                    <a:pt x="11049052" y="4999479"/>
                  </a:moveTo>
                  <a:cubicBezTo>
                    <a:pt x="11049052" y="4446992"/>
                    <a:pt x="11307457" y="3953373"/>
                    <a:pt x="11708612" y="3634062"/>
                  </a:cubicBezTo>
                  <a:cubicBezTo>
                    <a:pt x="11899783" y="3482965"/>
                    <a:pt x="11946044" y="3211928"/>
                    <a:pt x="11815815" y="3005974"/>
                  </a:cubicBezTo>
                  <a:cubicBezTo>
                    <a:pt x="11567900" y="2613185"/>
                    <a:pt x="11280190" y="2247664"/>
                    <a:pt x="10956717" y="1917819"/>
                  </a:cubicBezTo>
                  <a:cubicBezTo>
                    <a:pt x="10784361" y="1741430"/>
                    <a:pt x="10505061" y="1730896"/>
                    <a:pt x="10311766" y="1884223"/>
                  </a:cubicBezTo>
                  <a:cubicBezTo>
                    <a:pt x="9998784" y="2136299"/>
                    <a:pt x="9595505" y="2283340"/>
                    <a:pt x="9156420" y="2266564"/>
                  </a:cubicBezTo>
                  <a:cubicBezTo>
                    <a:pt x="8270012" y="2235049"/>
                    <a:pt x="7543217" y="1531359"/>
                    <a:pt x="7480231" y="646946"/>
                  </a:cubicBezTo>
                  <a:cubicBezTo>
                    <a:pt x="7475940" y="600779"/>
                    <a:pt x="7475940" y="556650"/>
                    <a:pt x="7475940" y="510439"/>
                  </a:cubicBezTo>
                  <a:cubicBezTo>
                    <a:pt x="7478064" y="262568"/>
                    <a:pt x="7286893" y="58826"/>
                    <a:pt x="7041146" y="33597"/>
                  </a:cubicBezTo>
                  <a:cubicBezTo>
                    <a:pt x="6824746" y="10491"/>
                    <a:pt x="6604185" y="1"/>
                    <a:pt x="6383667" y="1"/>
                  </a:cubicBezTo>
                  <a:cubicBezTo>
                    <a:pt x="6150491" y="1"/>
                    <a:pt x="5921520" y="12616"/>
                    <a:pt x="5696754" y="35677"/>
                  </a:cubicBezTo>
                  <a:cubicBezTo>
                    <a:pt x="5451006" y="62987"/>
                    <a:pt x="5270370" y="273058"/>
                    <a:pt x="5270370" y="518849"/>
                  </a:cubicBezTo>
                  <a:lnTo>
                    <a:pt x="5270370" y="523097"/>
                  </a:lnTo>
                  <a:cubicBezTo>
                    <a:pt x="5270370" y="1485149"/>
                    <a:pt x="4488911" y="2266608"/>
                    <a:pt x="3526859" y="2266608"/>
                  </a:cubicBezTo>
                  <a:cubicBezTo>
                    <a:pt x="3133095" y="2267379"/>
                    <a:pt x="2750807" y="2134028"/>
                    <a:pt x="2442953" y="1888515"/>
                  </a:cubicBezTo>
                  <a:cubicBezTo>
                    <a:pt x="2251782" y="1735145"/>
                    <a:pt x="1974520" y="1749840"/>
                    <a:pt x="1802293" y="1926315"/>
                  </a:cubicBezTo>
                  <a:cubicBezTo>
                    <a:pt x="1477616" y="2257292"/>
                    <a:pt x="1190211" y="2622875"/>
                    <a:pt x="945233" y="3016508"/>
                  </a:cubicBezTo>
                  <a:cubicBezTo>
                    <a:pt x="817093" y="3220250"/>
                    <a:pt x="863303" y="3489145"/>
                    <a:pt x="1050269" y="3642515"/>
                  </a:cubicBezTo>
                  <a:cubicBezTo>
                    <a:pt x="1449386" y="3961783"/>
                    <a:pt x="1701462" y="4451240"/>
                    <a:pt x="1701462" y="4999523"/>
                  </a:cubicBezTo>
                  <a:cubicBezTo>
                    <a:pt x="1701462" y="5814534"/>
                    <a:pt x="1140609" y="6499367"/>
                    <a:pt x="384423" y="6690494"/>
                  </a:cubicBezTo>
                  <a:cubicBezTo>
                    <a:pt x="151203" y="6749275"/>
                    <a:pt x="1" y="6974042"/>
                    <a:pt x="29392" y="7213547"/>
                  </a:cubicBezTo>
                  <a:cubicBezTo>
                    <a:pt x="85003" y="7650362"/>
                    <a:pt x="184948" y="8080380"/>
                    <a:pt x="327678" y="8496948"/>
                  </a:cubicBezTo>
                  <a:cubicBezTo>
                    <a:pt x="407528" y="8732292"/>
                    <a:pt x="653275" y="8866674"/>
                    <a:pt x="894818" y="8810017"/>
                  </a:cubicBezTo>
                  <a:cubicBezTo>
                    <a:pt x="1053469" y="8771149"/>
                    <a:pt x="1216936" y="8755596"/>
                    <a:pt x="1380070" y="8763850"/>
                  </a:cubicBezTo>
                  <a:cubicBezTo>
                    <a:pt x="2295955" y="8803731"/>
                    <a:pt x="3029035" y="9559917"/>
                    <a:pt x="3045855" y="10475846"/>
                  </a:cubicBezTo>
                  <a:cubicBezTo>
                    <a:pt x="3050017" y="10757270"/>
                    <a:pt x="2989154" y="11024042"/>
                    <a:pt x="2873628" y="11261422"/>
                  </a:cubicBezTo>
                  <a:cubicBezTo>
                    <a:pt x="2766469" y="11486189"/>
                    <a:pt x="2844194" y="11755085"/>
                    <a:pt x="3056346" y="11883269"/>
                  </a:cubicBezTo>
                  <a:cubicBezTo>
                    <a:pt x="3434874" y="12113592"/>
                    <a:pt x="3836105" y="12304338"/>
                    <a:pt x="4253698" y="12452489"/>
                  </a:cubicBezTo>
                  <a:cubicBezTo>
                    <a:pt x="4477596" y="12532066"/>
                    <a:pt x="4725889" y="12434373"/>
                    <a:pt x="4835532" y="12223561"/>
                  </a:cubicBezTo>
                  <a:cubicBezTo>
                    <a:pt x="5125452" y="11664745"/>
                    <a:pt x="5709411" y="11282448"/>
                    <a:pt x="6383710" y="11282448"/>
                  </a:cubicBezTo>
                  <a:cubicBezTo>
                    <a:pt x="7058009" y="11282448"/>
                    <a:pt x="7641968" y="11664745"/>
                    <a:pt x="7931888" y="12223561"/>
                  </a:cubicBezTo>
                  <a:cubicBezTo>
                    <a:pt x="8041129" y="12433632"/>
                    <a:pt x="8291038" y="12532339"/>
                    <a:pt x="8515804" y="12452489"/>
                  </a:cubicBezTo>
                  <a:cubicBezTo>
                    <a:pt x="8955185" y="12298409"/>
                    <a:pt x="9375870" y="12095461"/>
                    <a:pt x="9769943" y="11847463"/>
                  </a:cubicBezTo>
                  <a:cubicBezTo>
                    <a:pt x="9975722" y="11719408"/>
                    <a:pt x="10051367" y="11456798"/>
                    <a:pt x="9948499" y="11238274"/>
                  </a:cubicBezTo>
                  <a:cubicBezTo>
                    <a:pt x="9837178" y="11000980"/>
                    <a:pt x="9780433" y="10734121"/>
                    <a:pt x="9786719" y="10454822"/>
                  </a:cubicBezTo>
                  <a:cubicBezTo>
                    <a:pt x="9811949" y="9541062"/>
                    <a:pt x="10555563" y="8793242"/>
                    <a:pt x="11469280" y="8761684"/>
                  </a:cubicBezTo>
                  <a:cubicBezTo>
                    <a:pt x="11614240" y="8757522"/>
                    <a:pt x="11757076" y="8770050"/>
                    <a:pt x="11891546" y="8799528"/>
                  </a:cubicBezTo>
                  <a:cubicBezTo>
                    <a:pt x="12128883" y="8849900"/>
                    <a:pt x="12366221" y="8713393"/>
                    <a:pt x="12446071" y="8482298"/>
                  </a:cubicBezTo>
                  <a:cubicBezTo>
                    <a:pt x="12586530" y="8071919"/>
                    <a:pt x="12684364" y="7648171"/>
                    <a:pt x="12738028" y="7217754"/>
                  </a:cubicBezTo>
                  <a:cubicBezTo>
                    <a:pt x="12767462" y="6978335"/>
                    <a:pt x="12614136" y="6751445"/>
                    <a:pt x="12378879" y="6694744"/>
                  </a:cubicBezTo>
                  <a:cubicBezTo>
                    <a:pt x="11618315" y="6509816"/>
                    <a:pt x="11049051" y="5820821"/>
                    <a:pt x="11049051" y="4999481"/>
                  </a:cubicBezTo>
                  <a:moveTo>
                    <a:pt x="6408810" y="8835159"/>
                  </a:moveTo>
                  <a:cubicBezTo>
                    <a:pt x="4986692" y="8847817"/>
                    <a:pt x="3833469" y="7692471"/>
                    <a:pt x="3846041" y="6272433"/>
                  </a:cubicBezTo>
                  <a:cubicBezTo>
                    <a:pt x="3858655" y="4892364"/>
                    <a:pt x="4984611" y="3764284"/>
                    <a:pt x="6364680" y="3753794"/>
                  </a:cubicBezTo>
                  <a:cubicBezTo>
                    <a:pt x="7786799" y="3741179"/>
                    <a:pt x="8940065" y="4896525"/>
                    <a:pt x="8927406" y="6316606"/>
                  </a:cubicBezTo>
                  <a:cubicBezTo>
                    <a:pt x="8914792" y="7694552"/>
                    <a:pt x="7786799" y="8822545"/>
                    <a:pt x="6408810" y="8835160"/>
                  </a:cubicBezTo>
                </a:path>
              </a:pathLst>
            </a:cu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rgbClr val="1E6BC5">
                <a:shade val="50000"/>
              </a:srgbClr>
            </a:lnRef>
            <a:fillRef idx="1">
              <a:srgbClr val="1E6BC5"/>
            </a:fillRef>
            <a:effectRef idx="0">
              <a:srgbClr val="1E6BC5"/>
            </a:effectRef>
            <a:fontRef idx="minor">
              <a:sysClr val="window" lastClr="FFFFFF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" lastClr="FFFFFF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39" name="文本框 38"/>
          <p:cNvSpPr txBox="1"/>
          <p:nvPr>
            <p:custDataLst>
              <p:tags r:id="rId10"/>
            </p:custDataLst>
          </p:nvPr>
        </p:nvSpPr>
        <p:spPr>
          <a:xfrm>
            <a:off x="1033145" y="2965450"/>
            <a:ext cx="2400935" cy="54356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spc="120" dirty="0">
                <a:solidFill>
                  <a:srgbClr val="000000">
                    <a:lumMod val="50000"/>
                    <a:lumOff val="50000"/>
                  </a:srgbClr>
                </a:solidFill>
                <a:latin typeface="+mn-ea"/>
              </a:rPr>
              <a:t>星云</a:t>
            </a:r>
            <a:r>
              <a:rPr lang="zh-CN" altLang="en-US" sz="1600" spc="120" dirty="0">
                <a:solidFill>
                  <a:srgbClr val="000000">
                    <a:lumMod val="50000"/>
                    <a:lumOff val="50000"/>
                  </a:srgbClr>
                </a:solidFill>
                <a:latin typeface="+mn-ea"/>
              </a:rPr>
              <a:t>大师</a:t>
            </a:r>
            <a:endParaRPr lang="zh-CN" altLang="en-US" sz="1600" spc="120" dirty="0">
              <a:solidFill>
                <a:srgbClr val="000000">
                  <a:lumMod val="50000"/>
                  <a:lumOff val="50000"/>
                </a:srgbClr>
              </a:solidFill>
              <a:latin typeface="+mn-ea"/>
            </a:endParaRPr>
          </a:p>
        </p:txBody>
      </p:sp>
      <p:sp>
        <p:nvSpPr>
          <p:cNvPr id="41" name="文本框 40"/>
          <p:cNvSpPr txBox="1"/>
          <p:nvPr>
            <p:custDataLst>
              <p:tags r:id="rId11"/>
            </p:custDataLst>
          </p:nvPr>
        </p:nvSpPr>
        <p:spPr>
          <a:xfrm>
            <a:off x="1033145" y="4174490"/>
            <a:ext cx="2400935" cy="525145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spc="120" dirty="0">
                <a:solidFill>
                  <a:srgbClr val="000000">
                    <a:lumMod val="50000"/>
                    <a:lumOff val="50000"/>
                  </a:srgbClr>
                </a:solidFill>
                <a:latin typeface="+mn-ea"/>
              </a:rPr>
              <a:t>《</a:t>
            </a:r>
            <a:r>
              <a:rPr lang="zh-CN" altLang="en-US" sz="1600" spc="120" dirty="0">
                <a:solidFill>
                  <a:srgbClr val="000000">
                    <a:lumMod val="50000"/>
                    <a:lumOff val="50000"/>
                  </a:srgbClr>
                </a:solidFill>
                <a:latin typeface="+mn-ea"/>
              </a:rPr>
              <a:t>秘密》</a:t>
            </a:r>
            <a:endParaRPr lang="zh-CN" altLang="en-US" sz="1600" spc="120" dirty="0">
              <a:solidFill>
                <a:srgbClr val="000000">
                  <a:lumMod val="50000"/>
                  <a:lumOff val="50000"/>
                </a:srgbClr>
              </a:solidFill>
              <a:latin typeface="+mn-ea"/>
            </a:endParaRPr>
          </a:p>
        </p:txBody>
      </p:sp>
      <p:pic>
        <p:nvPicPr>
          <p:cNvPr id="2" name="PA-图片 5" descr="D:\Huawei Share\OneHop\b-ssl.duitang-1654761925979.jpegb-ssl.duitang-1654761925979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t="17326" b="17326"/>
          <a:stretch>
            <a:fillRect/>
          </a:stretch>
        </p:blipFill>
        <p:spPr>
          <a:xfrm>
            <a:off x="5601302" y="290209"/>
            <a:ext cx="6277519" cy="6277569"/>
          </a:xfrm>
          <a:prstGeom prst="rect">
            <a:avLst/>
          </a:prstGeom>
        </p:spPr>
      </p:pic>
      <p:pic>
        <p:nvPicPr>
          <p:cNvPr id="4" name="PA-图片 8" descr="D:\Huawei Share\OneHop\www.5jjc.jpegwww.5jjc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/>
          <a:srcRect t="5" b="5"/>
          <a:stretch>
            <a:fillRect/>
          </a:stretch>
        </p:blipFill>
        <p:spPr>
          <a:xfrm>
            <a:off x="5601302" y="290209"/>
            <a:ext cx="6278174" cy="6277569"/>
          </a:xfrm>
          <a:prstGeom prst="rect">
            <a:avLst/>
          </a:prstGeom>
        </p:spPr>
      </p:pic>
      <p:pic>
        <p:nvPicPr>
          <p:cNvPr id="14" name="PA-图片 13" descr="D:\Huawei Share\OneHop\XHS_165482707242801025l016w9w2hamzft011a0oca1lpwm2m.jpgXHS_165482707242801025l016w9w2hamzft011a0oca1lpwm2m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rcRect t="4266" b="13663"/>
          <a:stretch>
            <a:fillRect/>
          </a:stretch>
        </p:blipFill>
        <p:spPr>
          <a:xfrm>
            <a:off x="5601335" y="127000"/>
            <a:ext cx="6278880" cy="6604000"/>
          </a:xfrm>
          <a:prstGeom prst="rect">
            <a:avLst/>
          </a:prstGeom>
        </p:spPr>
      </p:pic>
      <p:pic>
        <p:nvPicPr>
          <p:cNvPr id="7" name="PA-图片 2" descr="D:\Huawei Share\OneHop\XHS_165482707242801025l016w9w2hamzft011a0oca1lpwm2m.jpgXHS_165482707242801025l016w9w2hamzft011a0oca1lpwm2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rcRect t="1062" r="192" b="9218"/>
          <a:stretch>
            <a:fillRect/>
          </a:stretch>
        </p:blipFill>
        <p:spPr>
          <a:xfrm>
            <a:off x="3495040" y="4582795"/>
            <a:ext cx="1985010" cy="2188845"/>
          </a:xfrm>
          <a:prstGeom prst="rect">
            <a:avLst/>
          </a:prstGeom>
          <a:ln w="38100">
            <a:solidFill>
              <a:sysClr val="window" lastClr="FFFFFF"/>
            </a:solidFill>
          </a:ln>
        </p:spPr>
      </p:pic>
      <p:pic>
        <p:nvPicPr>
          <p:cNvPr id="11" name="PA-图片 6" descr="D:\Huawei Share\OneHop\www.5jjc.jpegwww.5jjc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15"/>
          <a:srcRect l="21" r="21"/>
          <a:stretch>
            <a:fillRect/>
          </a:stretch>
        </p:blipFill>
        <p:spPr>
          <a:xfrm>
            <a:off x="3495710" y="2436464"/>
            <a:ext cx="1984244" cy="1985072"/>
          </a:xfrm>
          <a:prstGeom prst="rect">
            <a:avLst/>
          </a:prstGeom>
          <a:ln w="38100">
            <a:solidFill>
              <a:sysClr val="window" lastClr="FFFFFF"/>
            </a:solidFill>
          </a:ln>
        </p:spPr>
      </p:pic>
      <p:pic>
        <p:nvPicPr>
          <p:cNvPr id="12" name="PA-图片 1" descr="D:\Huawei Share\OneHop\b-ssl.duitang-1654761925979.jpegb-ssl.duitang-1654761925979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13"/>
          <a:srcRect t="-262" b="19453"/>
          <a:stretch>
            <a:fillRect/>
          </a:stretch>
        </p:blipFill>
        <p:spPr>
          <a:xfrm>
            <a:off x="3494405" y="125730"/>
            <a:ext cx="1985645" cy="2149475"/>
          </a:xfrm>
          <a:prstGeom prst="rect">
            <a:avLst/>
          </a:prstGeom>
          <a:ln w="38100">
            <a:solidFill>
              <a:sysClr val="window" lastClr="FFFFFF">
                <a:alpha val="50000"/>
              </a:sysClr>
            </a:solidFill>
          </a:ln>
        </p:spPr>
      </p:pic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7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6794A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6794A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from>
                                        <a:srgbClr val="F2BCA4"/>
                                      </p:from>
                                    </p:animClr>
                                    <p:set>
                                      <p:cBhvr>
                                        <p:cTn id="21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>
                                      <p:cBhvr>
                                        <p:cTn id="26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E6794A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from>
                                        <a:srgbClr val="F2BCA4"/>
                                      </p:from>
                                    </p:animClr>
                                    <p:set>
                                      <p:cBhvr>
                                        <p:cTn id="32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from>
                                        <a:srgbClr val="F2BCA4"/>
                                      </p:from>
                                    </p:animClr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天空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75" y="867410"/>
            <a:ext cx="11351260" cy="5514340"/>
          </a:xfrm>
          <a:prstGeom prst="rect">
            <a:avLst/>
          </a:prstGeom>
        </p:spPr>
      </p:pic>
      <p:pic>
        <p:nvPicPr>
          <p:cNvPr id="2" name="图片 1" descr="XHS_165482728485270732713-69b8-37bc-8ad5-ed1efad732de"/>
          <p:cNvPicPr>
            <a:picLocks noChangeAspect="1"/>
          </p:cNvPicPr>
          <p:nvPr/>
        </p:nvPicPr>
        <p:blipFill>
          <a:blip r:embed="rId3"/>
          <a:srcRect l="19615" t="9709" r="18389" b="12770"/>
          <a:stretch>
            <a:fillRect/>
          </a:stretch>
        </p:blipFill>
        <p:spPr>
          <a:xfrm>
            <a:off x="572135" y="996315"/>
            <a:ext cx="3166110" cy="5240020"/>
          </a:xfrm>
          <a:prstGeom prst="rect">
            <a:avLst/>
          </a:prstGeom>
        </p:spPr>
      </p:pic>
      <p:pic>
        <p:nvPicPr>
          <p:cNvPr id="4" name="图片 3" descr="老师和小学生们在教室里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8245" y="996315"/>
            <a:ext cx="7861300" cy="52400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3934460" y="2370455"/>
            <a:ext cx="5080000" cy="101473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altLang="en-US" sz="6000" b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汉仪超级战甲W" panose="00020600040101010101" charset="-122"/>
                <a:ea typeface="汉仪超级战甲W" panose="00020600040101010101" charset="-122"/>
              </a:rPr>
              <a:t>觉悟的爱</a:t>
            </a:r>
            <a:endParaRPr lang="zh-CN" altLang="en-US" sz="600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汉仪超级战甲W" panose="00020600040101010101" charset="-122"/>
              <a:ea typeface="汉仪超级战甲W" panose="0002060004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53695" y="3676650"/>
            <a:ext cx="11683365" cy="4298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200" b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</a:rPr>
              <a:t>洞见学生皆有缪斯心性，良知天性，教育唯有筑基于觉悟的爱，才能真正影响学生的心灵。</a:t>
            </a:r>
            <a:endParaRPr lang="zh-CN" altLang="en-US" sz="2200" b="0">
              <a:solidFill>
                <a:schemeClr val="tx1"/>
              </a:solidFill>
              <a:latin typeface="方正公文小标宋" panose="02000500000000000000" charset="-122"/>
              <a:ea typeface="方正公文小标宋" panose="02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264795" y="1006475"/>
            <a:ext cx="11671300" cy="4737100"/>
          </a:xfrm>
          <a:prstGeom prst="rect">
            <a:avLst/>
          </a:prstGeom>
          <a:noFill/>
          <a:ln w="28575">
            <a:solidFill>
              <a:srgbClr val="13193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101327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6269990" y="1210945"/>
            <a:ext cx="5455285" cy="42995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000000">
                <a:alpha val="0"/>
              </a:srgb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" name="图片 1" descr="XHS_16548283741012fa9ea67-ed2b-38be-8c16-0ac5c866e65e"/>
          <p:cNvPicPr>
            <a:picLocks noChangeAspect="1"/>
          </p:cNvPicPr>
          <p:nvPr/>
        </p:nvPicPr>
        <p:blipFill>
          <a:blip r:embed="rId2">
            <a:lum bright="6000" contrast="6000"/>
          </a:blip>
          <a:srcRect t="14003" b="29922"/>
          <a:stretch>
            <a:fillRect/>
          </a:stretch>
        </p:blipFill>
        <p:spPr>
          <a:xfrm>
            <a:off x="523875" y="1199515"/>
            <a:ext cx="5760720" cy="43053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050280" y="1525905"/>
            <a:ext cx="5674995" cy="16916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>
              <a:buClrTx/>
              <a:buSzTx/>
              <a:buFontTx/>
            </a:pPr>
            <a:r>
              <a:rPr lang="zh-CN" altLang="en-US" sz="4400" b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汉仪超级战甲W" panose="00020600040101010101" charset="-122"/>
                <a:ea typeface="汉仪超级战甲W" panose="00020600040101010101" charset="-122"/>
              </a:rPr>
              <a:t>学习经典</a:t>
            </a:r>
            <a:endParaRPr lang="zh-CN" altLang="en-US" sz="4400" b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汉仪超级战甲W" panose="00020600040101010101" charset="-122"/>
              <a:ea typeface="汉仪超级战甲W" panose="00020600040101010101" charset="-122"/>
            </a:endParaRPr>
          </a:p>
          <a:p>
            <a:pPr algn="ctr">
              <a:buClrTx/>
              <a:buSzTx/>
              <a:buFontTx/>
            </a:pPr>
            <a:r>
              <a:rPr lang="zh-CN" altLang="en-US" sz="4400" b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汉仪超级战甲W" panose="00020600040101010101" charset="-122"/>
                <a:ea typeface="汉仪超级战甲W" panose="00020600040101010101" charset="-122"/>
              </a:rPr>
              <a:t>不在实用而在</a:t>
            </a:r>
            <a:r>
              <a:rPr lang="en-US" altLang="zh-CN" sz="4400" b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汉仪超级战甲W" panose="00020600040101010101" charset="-122"/>
                <a:ea typeface="汉仪超级战甲W" panose="00020600040101010101" charset="-122"/>
              </a:rPr>
              <a:t> </a:t>
            </a:r>
            <a:r>
              <a:rPr lang="zh-CN" altLang="en-US" sz="6000" b="0">
                <a:ln w="22225">
                  <a:solidFill>
                    <a:srgbClr val="971F00"/>
                  </a:solidFill>
                  <a:prstDash val="solid"/>
                </a:ln>
                <a:gradFill>
                  <a:gsLst>
                    <a:gs pos="100000">
                      <a:srgbClr val="E06A6D"/>
                    </a:gs>
                    <a:gs pos="0">
                      <a:srgbClr val="FDB0BA"/>
                    </a:gs>
                  </a:gsLst>
                  <a:lin scaled="1"/>
                </a:gradFill>
                <a:latin typeface="汉仪超级战甲W" panose="00020600040101010101" charset="-122"/>
                <a:ea typeface="汉仪超级战甲W" panose="00020600040101010101" charset="-122"/>
              </a:rPr>
              <a:t>文化</a:t>
            </a:r>
            <a:endParaRPr lang="zh-CN" altLang="en-US" sz="6000" b="0">
              <a:ln w="22225">
                <a:solidFill>
                  <a:srgbClr val="971F00"/>
                </a:solidFill>
                <a:prstDash val="solid"/>
              </a:ln>
              <a:gradFill>
                <a:gsLst>
                  <a:gs pos="100000">
                    <a:srgbClr val="E06A6D"/>
                  </a:gs>
                  <a:gs pos="0">
                    <a:srgbClr val="FDB0BA"/>
                  </a:gs>
                </a:gsLst>
                <a:lin scaled="1"/>
              </a:gradFill>
              <a:latin typeface="汉仪超级战甲W" panose="00020600040101010101" charset="-122"/>
              <a:ea typeface="汉仪超级战甲W" panose="00020600040101010101" charset="-122"/>
            </a:endParaRPr>
          </a:p>
        </p:txBody>
      </p:sp>
      <p:sp>
        <p:nvSpPr>
          <p:cNvPr id="4" name="文本框 3" descr="7b0a20202020227461726765744d6f64756c65223a202270726f636573734f6e6c696e65466f6e7473220a7d0a"/>
          <p:cNvSpPr txBox="1"/>
          <p:nvPr/>
        </p:nvSpPr>
        <p:spPr>
          <a:xfrm>
            <a:off x="6457315" y="3217545"/>
            <a:ext cx="5127625" cy="1938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altLang="zh-CN" sz="2400" b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       </a:t>
            </a:r>
            <a:r>
              <a:rPr lang="zh-CN" sz="2400" b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生命通过语文发现自己！希望我们都不停下发现的脚步，发现语文，照亮自己。用初心作课，用初心作文，更用初心做人，这便是生命感悟。不忘初心，方得始终。</a:t>
            </a:r>
            <a:endParaRPr lang="zh-CN" sz="240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0" name="文本框 99" descr="7b0a2020202022776f7264617274223a20227b5c2269645c223a32353030343438312c5c227469645c223a31333534367d220a7d0a"/>
          <p:cNvSpPr txBox="1"/>
          <p:nvPr/>
        </p:nvSpPr>
        <p:spPr>
          <a:xfrm>
            <a:off x="3576320" y="2513965"/>
            <a:ext cx="548703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bliqueTopRight"/>
              <a:lightRig rig="glow" dir="t"/>
            </a:scene3d>
            <a:sp3d extrusionH="118027" contourW="6212" prstMaterial="matte">
              <a:contourClr>
                <a:srgbClr val="1459E6"/>
              </a:contourClr>
            </a:sp3d>
          </a:bodyPr>
          <a:p>
            <a:pPr indent="0"/>
            <a:r>
              <a:rPr lang="zh-CN" altLang="en-US" sz="8000">
                <a:ln w="22777" cmpd="sng">
                  <a:solidFill>
                    <a:srgbClr val="FFFFFF"/>
                  </a:solidFill>
                  <a:prstDash val="solid"/>
                </a:ln>
                <a:gradFill>
                  <a:gsLst>
                    <a:gs pos="0">
                      <a:srgbClr val="A3CFFF"/>
                    </a:gs>
                    <a:gs pos="90000">
                      <a:srgbClr val="195EEB"/>
                    </a:gs>
                  </a:gsLst>
                  <a:lin ang="5400000" scaled="1"/>
                </a:gradFill>
                <a:effectLst>
                  <a:reflection blurRad="24848" stA="48000" endA="900" endPos="60000" dist="50800" dir="5400000" sy="-100000" algn="bl" rotWithShape="0"/>
                </a:effectLst>
                <a:latin typeface="汉仪铸字超然体简" panose="00020600040101010101" charset="-122"/>
                <a:ea typeface="汉仪铸字超然体简" panose="00020600040101010101" charset="-122"/>
              </a:rPr>
              <a:t>感谢聆听</a:t>
            </a:r>
            <a:endParaRPr lang="zh-CN" altLang="en-US" sz="8000">
              <a:ln w="22777" cmpd="sng">
                <a:solidFill>
                  <a:srgbClr val="FFFFFF"/>
                </a:solidFill>
                <a:prstDash val="solid"/>
              </a:ln>
              <a:gradFill>
                <a:gsLst>
                  <a:gs pos="0">
                    <a:srgbClr val="A3CFFF"/>
                  </a:gs>
                  <a:gs pos="90000">
                    <a:srgbClr val="195EEB"/>
                  </a:gs>
                </a:gsLst>
                <a:lin ang="5400000" scaled="1"/>
              </a:gradFill>
              <a:effectLst>
                <a:reflection blurRad="24848" stA="48000" endA="900" endPos="60000" dist="50800" dir="5400000" sy="-100000" algn="bl" rotWithShape="0"/>
              </a:effectLst>
              <a:latin typeface="汉仪铸字超然体简" panose="00020600040101010101" charset="-122"/>
              <a:ea typeface="汉仪铸字超然体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打开空白的书，空白的页在白色的背景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205" y="281305"/>
            <a:ext cx="10289540" cy="6857365"/>
          </a:xfrm>
          <a:prstGeom prst="rect">
            <a:avLst/>
          </a:prstGeom>
        </p:spPr>
      </p:pic>
      <p:pic>
        <p:nvPicPr>
          <p:cNvPr id="5" name="图片 4" descr="扫描全能王 2022-06-10 11.32_1"/>
          <p:cNvPicPr>
            <a:picLocks noChangeAspect="1"/>
          </p:cNvPicPr>
          <p:nvPr/>
        </p:nvPicPr>
        <p:blipFill>
          <a:blip r:embed="rId3">
            <a:alphaModFix amt="84000"/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740" r="6647"/>
          <a:stretch>
            <a:fillRect/>
          </a:stretch>
        </p:blipFill>
        <p:spPr>
          <a:xfrm rot="16200000">
            <a:off x="2901950" y="222885"/>
            <a:ext cx="5177155" cy="6858000"/>
          </a:xfrm>
          <a:prstGeom prst="rect">
            <a:avLst/>
          </a:prstGeom>
        </p:spPr>
      </p:pic>
      <p:pic>
        <p:nvPicPr>
          <p:cNvPr id="6" name="图片 5" descr="images.uiiiuiii-1"/>
          <p:cNvPicPr>
            <a:picLocks noChangeAspect="1"/>
          </p:cNvPicPr>
          <p:nvPr/>
        </p:nvPicPr>
        <p:blipFill>
          <a:blip r:embed="rId4"/>
          <a:srcRect l="25938" t="23642" r="18125" b="16778"/>
          <a:stretch>
            <a:fillRect/>
          </a:stretch>
        </p:blipFill>
        <p:spPr>
          <a:xfrm>
            <a:off x="3315970" y="1558290"/>
            <a:ext cx="6084570" cy="4422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799016" y="2421467"/>
            <a:ext cx="2541832" cy="2015067"/>
            <a:chOff x="628957" y="1039673"/>
            <a:chExt cx="1906374" cy="1511300"/>
          </a:xfrm>
        </p:grpSpPr>
        <p:sp>
          <p:nvSpPr>
            <p:cNvPr id="2" name="椭圆 1"/>
            <p:cNvSpPr/>
            <p:nvPr/>
          </p:nvSpPr>
          <p:spPr>
            <a:xfrm>
              <a:off x="892385" y="1039673"/>
              <a:ext cx="1511300" cy="1511300"/>
            </a:xfrm>
            <a:prstGeom prst="ellipse">
              <a:avLst/>
            </a:prstGeom>
            <a:solidFill>
              <a:srgbClr val="58C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628957" y="1387315"/>
              <a:ext cx="1906374" cy="807244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/>
              </a:pPr>
              <a:r>
                <a:rPr lang="zh-CN" altLang="en-US" sz="4000" b="1" dirty="0">
                  <a:solidFill>
                    <a:srgbClr val="0C8E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方正小标宋简体" panose="02000000000000000000" charset="-122"/>
                  <a:ea typeface="方正小标宋简体" panose="02000000000000000000" charset="-122"/>
                  <a:cs typeface="江城圆体 400W" panose="020B0500000000000000" charset="-122"/>
                  <a:sym typeface="+mn-lt"/>
                </a:rPr>
                <a:t>目  录</a:t>
              </a:r>
              <a:endParaRPr lang="en-US" sz="4000" b="1" dirty="0">
                <a:solidFill>
                  <a:schemeClr val="bg1"/>
                </a:solidFill>
                <a:latin typeface="思源黑体 Regular" panose="020B0500000000000000" charset="-122"/>
                <a:cs typeface="+mn-ea"/>
                <a:sym typeface="+mn-lt"/>
              </a:endParaRPr>
            </a:p>
            <a:p>
              <a:pPr algn="ctr">
                <a:defRPr/>
              </a:pPr>
              <a:r>
                <a:rPr lang="en-US" sz="2400" dirty="0">
                  <a:solidFill>
                    <a:schemeClr val="bg1"/>
                  </a:solidFill>
                  <a:latin typeface="思源黑体 Regular" panose="020B0500000000000000" charset="-122"/>
                  <a:ea typeface="思源黑体 Regular" panose="020B0500000000000000" charset="-122"/>
                  <a:cs typeface="思源黑体 Regular" panose="020B0500000000000000" charset="-122"/>
                  <a:sym typeface="+mn-lt"/>
                </a:rPr>
                <a:t>CONTENT</a:t>
              </a:r>
              <a:r>
                <a:rPr lang="en-US" sz="2400" dirty="0">
                  <a:solidFill>
                    <a:schemeClr val="bg1"/>
                  </a:solidFill>
                  <a:latin typeface="思源黑体 Regular" panose="020B0500000000000000" charset="-122"/>
                  <a:cs typeface="+mn-ea"/>
                  <a:sym typeface="+mn-lt"/>
                </a:rPr>
                <a:t>S</a:t>
              </a:r>
              <a:endParaRPr lang="en-US" sz="2400" dirty="0">
                <a:solidFill>
                  <a:schemeClr val="bg1"/>
                </a:solidFill>
                <a:latin typeface="思源黑体 Regular" panose="020B0500000000000000" charset="-122"/>
                <a:cs typeface="+mn-ea"/>
                <a:sym typeface="+mn-lt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076190" y="587375"/>
            <a:ext cx="4933950" cy="5671185"/>
            <a:chOff x="7994" y="1255"/>
            <a:chExt cx="7770" cy="8931"/>
          </a:xfrm>
        </p:grpSpPr>
        <p:sp>
          <p:nvSpPr>
            <p:cNvPr id="18" name="文本框 17"/>
            <p:cNvSpPr txBox="1"/>
            <p:nvPr/>
          </p:nvSpPr>
          <p:spPr>
            <a:xfrm flipH="1">
              <a:off x="9358" y="1429"/>
              <a:ext cx="4225" cy="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defTabSz="685800">
                <a:defRPr/>
              </a:pPr>
              <a:r>
                <a:rPr lang="zh-CN" altLang="en-US" sz="2665" b="1" dirty="0">
                  <a:ln/>
                  <a:solidFill>
                    <a:srgbClr val="0C8E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方正小标宋简体" panose="02000000000000000000" charset="-122"/>
                  <a:ea typeface="方正小标宋简体" panose="02000000000000000000" charset="-122"/>
                  <a:cs typeface="江城圆体 400W" panose="020B0500000000000000" charset="-122"/>
                  <a:sym typeface="+mn-lt"/>
                </a:rPr>
                <a:t>语文，用来印</a:t>
              </a:r>
              <a:r>
                <a:rPr lang="zh-CN" altLang="en-US" sz="2665" b="1" dirty="0">
                  <a:ln/>
                  <a:solidFill>
                    <a:srgbClr val="0C8E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方正小标宋简体" panose="02000000000000000000" charset="-122"/>
                  <a:ea typeface="方正小标宋简体" panose="02000000000000000000" charset="-122"/>
                  <a:cs typeface="江城圆体 400W" panose="020B0500000000000000" charset="-122"/>
                  <a:sym typeface="+mn-lt"/>
                </a:rPr>
                <a:t>心</a:t>
              </a:r>
              <a:endParaRPr lang="zh-CN" altLang="en-US" sz="2665" b="1" dirty="0">
                <a:ln/>
                <a:solidFill>
                  <a:srgbClr val="0C8E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cs typeface="江城圆体 400W" panose="020B0500000000000000" charset="-122"/>
                <a:sym typeface="+mn-lt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 flipH="1">
              <a:off x="9358" y="3012"/>
              <a:ext cx="4225" cy="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defTabSz="685800">
                <a:buClrTx/>
                <a:buSzTx/>
                <a:buFontTx/>
                <a:defRPr/>
              </a:pPr>
              <a:r>
                <a:rPr lang="zh-CN" altLang="en-US" sz="2665" b="1" dirty="0">
                  <a:solidFill>
                    <a:srgbClr val="0C8E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方正小标宋简体" panose="02000000000000000000" charset="-122"/>
                  <a:ea typeface="方正小标宋简体" panose="02000000000000000000" charset="-122"/>
                  <a:cs typeface="江城圆体 400W" panose="020B0500000000000000" charset="-122"/>
                  <a:sym typeface="+mn-lt"/>
                </a:rPr>
                <a:t>诗意</a:t>
              </a:r>
              <a:r>
                <a:rPr lang="zh-CN" altLang="en-US" sz="2665" b="1" dirty="0">
                  <a:solidFill>
                    <a:srgbClr val="0C8E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方正小标宋简体" panose="02000000000000000000" charset="-122"/>
                  <a:ea typeface="方正小标宋简体" panose="02000000000000000000" charset="-122"/>
                  <a:cs typeface="江城圆体 400W" panose="020B0500000000000000" charset="-122"/>
                  <a:sym typeface="+mn-lt"/>
                </a:rPr>
                <a:t>问津</a:t>
              </a:r>
              <a:endParaRPr lang="zh-CN" altLang="en-US" sz="2665" b="1" dirty="0">
                <a:solidFill>
                  <a:srgbClr val="0C8E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cs typeface="江城圆体 400W" panose="020B0500000000000000" charset="-122"/>
                <a:sym typeface="+mn-lt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 flipH="1">
              <a:off x="9358" y="4595"/>
              <a:ext cx="4225" cy="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defTabSz="685800">
                <a:buClrTx/>
                <a:buSzTx/>
                <a:buFontTx/>
                <a:defRPr/>
              </a:pPr>
              <a:r>
                <a:rPr lang="zh-CN" altLang="en-US" sz="2665" b="1" dirty="0">
                  <a:solidFill>
                    <a:srgbClr val="0C8E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方正小标宋简体" panose="02000000000000000000" charset="-122"/>
                  <a:ea typeface="方正小标宋简体" panose="02000000000000000000" charset="-122"/>
                  <a:cs typeface="江城圆体 400W" panose="020B0500000000000000" charset="-122"/>
                  <a:sym typeface="+mn-lt"/>
                </a:rPr>
                <a:t>天下至文出</a:t>
              </a:r>
              <a:r>
                <a:rPr lang="zh-CN" altLang="en-US" sz="2665" b="1" dirty="0">
                  <a:solidFill>
                    <a:srgbClr val="0C8E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方正小标宋简体" panose="02000000000000000000" charset="-122"/>
                  <a:ea typeface="方正小标宋简体" panose="02000000000000000000" charset="-122"/>
                  <a:cs typeface="江城圆体 400W" panose="020B0500000000000000" charset="-122"/>
                  <a:sym typeface="+mn-lt"/>
                </a:rPr>
                <a:t>童心</a:t>
              </a:r>
              <a:endParaRPr lang="zh-CN" altLang="en-US" sz="2665" b="1" dirty="0">
                <a:solidFill>
                  <a:srgbClr val="0C8E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cs typeface="江城圆体 400W" panose="020B0500000000000000" charset="-122"/>
                <a:sym typeface="+mn-lt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 flipH="1">
              <a:off x="9358" y="6178"/>
              <a:ext cx="5865" cy="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defTabSz="685800">
                <a:buClrTx/>
                <a:buSzTx/>
                <a:buFontTx/>
                <a:defRPr/>
              </a:pPr>
              <a:r>
                <a:rPr lang="zh-CN" altLang="en-US" sz="2665" b="1" dirty="0">
                  <a:solidFill>
                    <a:srgbClr val="0C8E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方正小标宋简体" panose="02000000000000000000" charset="-122"/>
                  <a:ea typeface="方正小标宋简体" panose="02000000000000000000" charset="-122"/>
                  <a:cs typeface="江城圆体 400W" panose="020B0500000000000000" charset="-122"/>
                  <a:sym typeface="+mn-lt"/>
                </a:rPr>
                <a:t>追求语用学习的</a:t>
              </a:r>
              <a:r>
                <a:rPr lang="zh-CN" altLang="en-US" sz="2665" b="1" dirty="0">
                  <a:solidFill>
                    <a:srgbClr val="0C8E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方正小标宋简体" panose="02000000000000000000" charset="-122"/>
                  <a:ea typeface="方正小标宋简体" panose="02000000000000000000" charset="-122"/>
                  <a:cs typeface="江城圆体 400W" panose="020B0500000000000000" charset="-122"/>
                  <a:sym typeface="+mn-lt"/>
                </a:rPr>
                <a:t>意蕴</a:t>
              </a:r>
              <a:endParaRPr lang="zh-CN" altLang="en-US" sz="2665" b="1" dirty="0">
                <a:solidFill>
                  <a:srgbClr val="0C8E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cs typeface="江城圆体 400W" panose="020B0500000000000000" charset="-122"/>
                <a:sym typeface="+mn-lt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7994" y="1255"/>
              <a:ext cx="1137" cy="1137"/>
            </a:xfrm>
            <a:prstGeom prst="ellipse">
              <a:avLst/>
            </a:prstGeom>
            <a:solidFill>
              <a:srgbClr val="58C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zh-CN" altLang="en-US" sz="2400">
                  <a:cs typeface="+mn-ea"/>
                  <a:sym typeface="+mn-lt"/>
                </a:rPr>
                <a:t>01</a:t>
              </a:r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994" y="2838"/>
              <a:ext cx="1137" cy="1137"/>
            </a:xfrm>
            <a:prstGeom prst="ellipse">
              <a:avLst/>
            </a:prstGeom>
            <a:solidFill>
              <a:srgbClr val="58C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zh-CN" altLang="en-US" sz="2400">
                  <a:cs typeface="+mn-ea"/>
                  <a:sym typeface="+mn-lt"/>
                </a:rPr>
                <a:t>02</a:t>
              </a:r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7994" y="4433"/>
              <a:ext cx="1137" cy="1137"/>
            </a:xfrm>
            <a:prstGeom prst="ellipse">
              <a:avLst/>
            </a:prstGeom>
            <a:solidFill>
              <a:srgbClr val="58C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zh-CN" altLang="en-US" sz="2400">
                  <a:cs typeface="+mn-ea"/>
                  <a:sym typeface="+mn-lt"/>
                </a:rPr>
                <a:t>03</a:t>
              </a:r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7994" y="5984"/>
              <a:ext cx="1137" cy="1137"/>
            </a:xfrm>
            <a:prstGeom prst="ellipse">
              <a:avLst/>
            </a:prstGeom>
            <a:solidFill>
              <a:srgbClr val="58C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zh-CN" altLang="en-US" sz="2400">
                  <a:cs typeface="+mn-ea"/>
                  <a:sym typeface="+mn-lt"/>
                </a:rPr>
                <a:t>04</a:t>
              </a:r>
              <a:endParaRPr lang="zh-CN" altLang="en-US" sz="2400">
                <a:cs typeface="+mn-ea"/>
                <a:sym typeface="+mn-lt"/>
              </a:endParaRPr>
            </a:p>
          </p:txBody>
        </p:sp>
        <p:sp>
          <p:nvSpPr>
            <p:cNvPr id="5" name="文本框 4"/>
            <p:cNvSpPr txBox="1"/>
            <p:nvPr/>
          </p:nvSpPr>
          <p:spPr>
            <a:xfrm flipH="1">
              <a:off x="9358" y="7661"/>
              <a:ext cx="6406" cy="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defTabSz="685800">
                <a:buClrTx/>
                <a:buSzTx/>
                <a:buFontTx/>
                <a:defRPr/>
              </a:pPr>
              <a:r>
                <a:rPr lang="zh-CN" altLang="en-US" sz="2665" b="1" dirty="0">
                  <a:solidFill>
                    <a:srgbClr val="0C8E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方正小标宋简体" panose="02000000000000000000" charset="-122"/>
                  <a:ea typeface="方正小标宋简体" panose="02000000000000000000" charset="-122"/>
                  <a:cs typeface="江城圆体 400W" panose="020B0500000000000000" charset="-122"/>
                  <a:sym typeface="+mn-lt"/>
                </a:rPr>
                <a:t>从灵魂返乡到文化</a:t>
              </a:r>
              <a:r>
                <a:rPr lang="zh-CN" altLang="en-US" sz="2665" b="1" dirty="0">
                  <a:solidFill>
                    <a:srgbClr val="0C8E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方正小标宋简体" panose="02000000000000000000" charset="-122"/>
                  <a:ea typeface="方正小标宋简体" panose="02000000000000000000" charset="-122"/>
                  <a:cs typeface="江城圆体 400W" panose="020B0500000000000000" charset="-122"/>
                  <a:sym typeface="+mn-lt"/>
                </a:rPr>
                <a:t>知音</a:t>
              </a:r>
              <a:endParaRPr lang="zh-CN" altLang="en-US" sz="2665" b="1" dirty="0">
                <a:solidFill>
                  <a:srgbClr val="0C8E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cs typeface="江城圆体 400W" panose="020B0500000000000000" charset="-122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 flipH="1">
              <a:off x="9358" y="9244"/>
              <a:ext cx="5865" cy="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 defTabSz="685800">
                <a:buClrTx/>
                <a:buSzTx/>
                <a:buFontTx/>
                <a:defRPr/>
              </a:pPr>
              <a:r>
                <a:rPr lang="zh-CN" altLang="en-US" sz="2665" b="1" dirty="0">
                  <a:solidFill>
                    <a:srgbClr val="0C8E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方正小标宋简体" panose="02000000000000000000" charset="-122"/>
                  <a:ea typeface="方正小标宋简体" panose="02000000000000000000" charset="-122"/>
                  <a:cs typeface="江城圆体 400W" panose="020B0500000000000000" charset="-122"/>
                  <a:sym typeface="+mn-lt"/>
                </a:rPr>
                <a:t>精神结</a:t>
              </a:r>
              <a:r>
                <a:rPr lang="zh-CN" altLang="en-US" sz="2665" b="1" dirty="0">
                  <a:solidFill>
                    <a:srgbClr val="0C8E99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方正小标宋简体" panose="02000000000000000000" charset="-122"/>
                  <a:ea typeface="方正小标宋简体" panose="02000000000000000000" charset="-122"/>
                  <a:cs typeface="江城圆体 400W" panose="020B0500000000000000" charset="-122"/>
                  <a:sym typeface="+mn-lt"/>
                </a:rPr>
                <a:t>邻</a:t>
              </a:r>
              <a:endParaRPr lang="zh-CN" altLang="en-US" sz="2665" b="1" dirty="0">
                <a:solidFill>
                  <a:srgbClr val="0C8E99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小标宋简体" panose="02000000000000000000" charset="-122"/>
                <a:ea typeface="方正小标宋简体" panose="02000000000000000000" charset="-122"/>
                <a:cs typeface="江城圆体 400W" panose="020B0500000000000000" charset="-122"/>
                <a:sym typeface="+mn-lt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7994" y="7499"/>
              <a:ext cx="1137" cy="1137"/>
            </a:xfrm>
            <a:prstGeom prst="ellipse">
              <a:avLst/>
            </a:prstGeom>
            <a:solidFill>
              <a:srgbClr val="58C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zh-CN" altLang="en-US" sz="2400">
                  <a:cs typeface="+mn-ea"/>
                  <a:sym typeface="+mn-lt"/>
                </a:rPr>
                <a:t>0</a:t>
              </a:r>
              <a:r>
                <a:rPr lang="en-US" altLang="zh-CN" sz="2400">
                  <a:cs typeface="+mn-ea"/>
                  <a:sym typeface="+mn-lt"/>
                </a:rPr>
                <a:t>5</a:t>
              </a:r>
              <a:endParaRPr lang="en-US" altLang="zh-CN" sz="2400">
                <a:cs typeface="+mn-ea"/>
                <a:sym typeface="+mn-lt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7994" y="9050"/>
              <a:ext cx="1137" cy="1137"/>
            </a:xfrm>
            <a:prstGeom prst="ellipse">
              <a:avLst/>
            </a:prstGeom>
            <a:solidFill>
              <a:srgbClr val="58C9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>
                <a:buClrTx/>
                <a:buSzTx/>
                <a:buFontTx/>
              </a:pPr>
              <a:r>
                <a:rPr lang="zh-CN" altLang="en-US" sz="2400">
                  <a:cs typeface="+mn-ea"/>
                  <a:sym typeface="+mn-lt"/>
                </a:rPr>
                <a:t>0</a:t>
              </a:r>
              <a:r>
                <a:rPr lang="en-US" altLang="zh-CN" sz="2400">
                  <a:cs typeface="+mn-ea"/>
                  <a:sym typeface="+mn-lt"/>
                </a:rPr>
                <a:t>6</a:t>
              </a:r>
              <a:endParaRPr lang="en-US" altLang="zh-CN" sz="2400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2997200" y="2012950"/>
            <a:ext cx="8409305" cy="28124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335280" y="1275715"/>
            <a:ext cx="4306570" cy="4306570"/>
          </a:xfrm>
          <a:prstGeom prst="ellipse">
            <a:avLst/>
          </a:prstGeom>
          <a:solidFill>
            <a:srgbClr val="72B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-227330" y="3027680"/>
            <a:ext cx="5432425" cy="645160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defRPr/>
            </a:pPr>
            <a:r>
              <a:rPr lang="zh-CN" altLang="en-US" sz="3600" dirty="0">
                <a:solidFill>
                  <a:schemeClr val="bg1"/>
                </a:solidFill>
                <a:latin typeface="汉仪超级战甲W" panose="00020600040101010101" charset="-122"/>
                <a:ea typeface="汉仪超级战甲W" panose="00020600040101010101" charset="-122"/>
                <a:cs typeface="+mn-ea"/>
                <a:sym typeface="+mn-lt"/>
              </a:rPr>
              <a:t>好课的三重境界</a:t>
            </a:r>
            <a:endParaRPr lang="zh-CN" altLang="en-US" sz="3600" dirty="0">
              <a:solidFill>
                <a:schemeClr val="bg1"/>
              </a:solidFill>
              <a:latin typeface="汉仪超级战甲W" panose="00020600040101010101" charset="-122"/>
              <a:ea typeface="汉仪超级战甲W" panose="00020600040101010101" charset="-122"/>
              <a:cs typeface="+mn-ea"/>
              <a:sym typeface="+mn-lt"/>
            </a:endParaRPr>
          </a:p>
        </p:txBody>
      </p:sp>
      <p:sp>
        <p:nvSpPr>
          <p:cNvPr id="100" name="文本框 99" descr="7b0a20202020227461726765744d6f64756c65223a202270726f636573734f6e6c696e65466f6e7473220a7d0a"/>
          <p:cNvSpPr txBox="1"/>
          <p:nvPr/>
        </p:nvSpPr>
        <p:spPr>
          <a:xfrm>
            <a:off x="5264785" y="2534920"/>
            <a:ext cx="4933315" cy="16300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000" b="0">
                <a:latin typeface="方正公文小标宋" panose="02000500000000000000" charset="-122"/>
                <a:ea typeface="方正公文小标宋" panose="02000500000000000000" charset="-122"/>
                <a:cs typeface="造字工房悦黑体 细体" charset="-122"/>
                <a:sym typeface="汉仪黑方简" panose="00020600040101010101" charset="-122"/>
              </a:rPr>
              <a:t>人在课中，课在人中，这是第一重境界；</a:t>
            </a:r>
            <a:endParaRPr lang="zh-CN" sz="2000" b="0">
              <a:latin typeface="方正公文小标宋" panose="02000500000000000000" charset="-122"/>
              <a:ea typeface="方正公文小标宋" panose="02000500000000000000" charset="-122"/>
              <a:cs typeface="造字工房悦黑体 细体" charset="-122"/>
              <a:sym typeface="汉仪黑方简" panose="00020600040101010101" charset="-122"/>
            </a:endParaRPr>
          </a:p>
          <a:p>
            <a:pPr indent="0"/>
            <a:r>
              <a:rPr lang="zh-CN" sz="2000" b="0">
                <a:latin typeface="方正公文小标宋" panose="02000500000000000000" charset="-122"/>
                <a:ea typeface="方正公文小标宋" panose="02000500000000000000" charset="-122"/>
                <a:cs typeface="造字工房悦黑体 细体" charset="-122"/>
                <a:sym typeface="汉仪黑方简" panose="00020600040101010101" charset="-122"/>
              </a:rPr>
              <a:t>人如其课，课如其人，这是第二境界；</a:t>
            </a:r>
            <a:endParaRPr lang="zh-CN" sz="2000" b="0">
              <a:latin typeface="方正公文小标宋" panose="02000500000000000000" charset="-122"/>
              <a:ea typeface="方正公文小标宋" panose="02000500000000000000" charset="-122"/>
              <a:cs typeface="造字工房悦黑体 细体" charset="-122"/>
              <a:sym typeface="汉仪黑方简" panose="00020600040101010101" charset="-122"/>
            </a:endParaRPr>
          </a:p>
          <a:p>
            <a:pPr indent="0"/>
            <a:r>
              <a:rPr lang="zh-CN" sz="2000" b="0">
                <a:latin typeface="方正公文小标宋" panose="02000500000000000000" charset="-122"/>
                <a:ea typeface="方正公文小标宋" panose="02000500000000000000" charset="-122"/>
                <a:cs typeface="造字工房悦黑体 细体" charset="-122"/>
                <a:sym typeface="汉仪黑方简" panose="00020600040101010101" charset="-122"/>
              </a:rPr>
              <a:t>人既是课，课既是人，这是第三重境界。</a:t>
            </a:r>
            <a:endParaRPr lang="zh-CN" sz="2000" b="0">
              <a:latin typeface="方正公文小标宋" panose="02000500000000000000" charset="-122"/>
              <a:ea typeface="方正公文小标宋" panose="02000500000000000000" charset="-122"/>
              <a:cs typeface="造字工房悦黑体 细体" charset="-122"/>
              <a:sym typeface="汉仪黑方简" panose="00020600040101010101" charset="-122"/>
            </a:endParaRPr>
          </a:p>
          <a:p>
            <a:pPr indent="0"/>
            <a:endParaRPr lang="zh-CN" sz="2000" b="0">
              <a:latin typeface="方正公文小标宋" panose="02000500000000000000" charset="-122"/>
              <a:ea typeface="方正公文小标宋" panose="02000500000000000000" charset="-122"/>
              <a:cs typeface="造字工房悦黑体 细体" charset="-122"/>
              <a:sym typeface="汉仪黑方简" panose="00020600040101010101" charset="-122"/>
            </a:endParaRPr>
          </a:p>
          <a:p>
            <a:pPr indent="0"/>
            <a:r>
              <a:rPr lang="zh-CN" sz="2000" b="0">
                <a:latin typeface="方正公文小标宋" panose="02000500000000000000" charset="-122"/>
                <a:ea typeface="方正公文小标宋" panose="02000500000000000000" charset="-122"/>
                <a:cs typeface="造字工房悦黑体 细体" charset="-122"/>
                <a:sym typeface="汉仪黑方简" panose="00020600040101010101" charset="-122"/>
              </a:rPr>
              <a:t>境界越高，课的痕迹越淡，终至无痕。</a:t>
            </a:r>
            <a:endParaRPr lang="zh-CN" altLang="en-US" sz="2000">
              <a:latin typeface="方正公文小标宋" panose="02000500000000000000" charset="-122"/>
              <a:ea typeface="方正公文小标宋" panose="02000500000000000000" charset="-122"/>
              <a:cs typeface="造字工房悦黑体 细体" charset="-122"/>
              <a:sym typeface="汉仪黑方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PA-装饰 矩形: 圆角 7"/>
          <p:cNvSpPr/>
          <p:nvPr>
            <p:custDataLst>
              <p:tags r:id="rId2"/>
            </p:custDataLst>
          </p:nvPr>
        </p:nvSpPr>
        <p:spPr>
          <a:xfrm>
            <a:off x="11130915" y="2896870"/>
            <a:ext cx="696595" cy="716915"/>
          </a:xfrm>
          <a:prstGeom prst="roundRect">
            <a:avLst>
              <a:gd name="adj" fmla="val 834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0" name="PA-装饰 矩形: 圆角 8"/>
          <p:cNvSpPr/>
          <p:nvPr>
            <p:custDataLst>
              <p:tags r:id="rId3"/>
            </p:custDataLst>
          </p:nvPr>
        </p:nvSpPr>
        <p:spPr>
          <a:xfrm>
            <a:off x="5225415" y="3686175"/>
            <a:ext cx="696595" cy="716915"/>
          </a:xfrm>
          <a:prstGeom prst="roundRect">
            <a:avLst>
              <a:gd name="adj" fmla="val 834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1" name="PA-装饰 矩形: 圆角 9"/>
          <p:cNvSpPr/>
          <p:nvPr>
            <p:custDataLst>
              <p:tags r:id="rId4"/>
            </p:custDataLst>
          </p:nvPr>
        </p:nvSpPr>
        <p:spPr>
          <a:xfrm>
            <a:off x="4484370" y="5649595"/>
            <a:ext cx="696595" cy="147955"/>
          </a:xfrm>
          <a:prstGeom prst="roundRect">
            <a:avLst>
              <a:gd name="adj" fmla="val 834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2" name="PA-圆角矩形 3"/>
          <p:cNvSpPr/>
          <p:nvPr>
            <p:custDataLst>
              <p:tags r:id="rId5"/>
            </p:custDataLst>
          </p:nvPr>
        </p:nvSpPr>
        <p:spPr>
          <a:xfrm>
            <a:off x="8029575" y="1314450"/>
            <a:ext cx="3556635" cy="1513205"/>
          </a:xfrm>
          <a:custGeom>
            <a:avLst/>
            <a:gdLst>
              <a:gd name="connsiteX0" fmla="*/ 12526 w 3645535"/>
              <a:gd name="connsiteY0" fmla="*/ 0 h 1501775"/>
              <a:gd name="connsiteX1" fmla="*/ 3633013 w 3645535"/>
              <a:gd name="connsiteY1" fmla="*/ 2 h 1501775"/>
              <a:gd name="connsiteX2" fmla="*/ 3645535 w 3645535"/>
              <a:gd name="connsiteY2" fmla="*/ 12527 h 1501775"/>
              <a:gd name="connsiteX3" fmla="*/ 3645532 w 3645535"/>
              <a:gd name="connsiteY3" fmla="*/ 1489248 h 1501775"/>
              <a:gd name="connsiteX4" fmla="*/ 3633012 w 3645535"/>
              <a:gd name="connsiteY4" fmla="*/ 1501774 h 1501775"/>
              <a:gd name="connsiteX5" fmla="*/ 12523 w 3645535"/>
              <a:gd name="connsiteY5" fmla="*/ 1501775 h 1501775"/>
              <a:gd name="connsiteX6" fmla="*/ 1 w 3645535"/>
              <a:gd name="connsiteY6" fmla="*/ 1489249 h 1501775"/>
              <a:gd name="connsiteX7" fmla="*/ 0 w 3645535"/>
              <a:gd name="connsiteY7" fmla="*/ 12527 h 1501775"/>
              <a:gd name="connsiteX8" fmla="*/ 12526 w 3645535"/>
              <a:gd name="connsiteY8" fmla="*/ 0 h 15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45535" h="1501775">
                <a:moveTo>
                  <a:pt x="12526" y="0"/>
                </a:moveTo>
                <a:lnTo>
                  <a:pt x="3633013" y="2"/>
                </a:lnTo>
                <a:cubicBezTo>
                  <a:pt x="3639926" y="4"/>
                  <a:pt x="3645536" y="5609"/>
                  <a:pt x="3645535" y="12527"/>
                </a:cubicBezTo>
                <a:lnTo>
                  <a:pt x="3645532" y="1489248"/>
                </a:lnTo>
                <a:cubicBezTo>
                  <a:pt x="3645536" y="1496166"/>
                  <a:pt x="3639928" y="1501775"/>
                  <a:pt x="3633012" y="1501774"/>
                </a:cubicBezTo>
                <a:lnTo>
                  <a:pt x="12523" y="1501775"/>
                </a:lnTo>
                <a:cubicBezTo>
                  <a:pt x="5609" y="1501775"/>
                  <a:pt x="-3" y="1496167"/>
                  <a:pt x="1" y="1489249"/>
                </a:cubicBezTo>
                <a:lnTo>
                  <a:pt x="0" y="12527"/>
                </a:lnTo>
                <a:cubicBezTo>
                  <a:pt x="0" y="5612"/>
                  <a:pt x="5610" y="2"/>
                  <a:pt x="12526" y="0"/>
                </a:cubicBezTo>
                <a:close/>
              </a:path>
            </a:pathLst>
          </a:custGeom>
          <a:blipFill dpi="0" rotWithShape="0">
            <a:blip r:embed="rId6"/>
            <a:srcRect/>
            <a:stretch>
              <a:fillRect l="-118000" t="-65000" r="-20000" b="-22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43" name="PA-圆角矩形 2"/>
          <p:cNvSpPr/>
          <p:nvPr>
            <p:custDataLst>
              <p:tags r:id="rId7"/>
            </p:custDataLst>
          </p:nvPr>
        </p:nvSpPr>
        <p:spPr>
          <a:xfrm>
            <a:off x="4556760" y="337185"/>
            <a:ext cx="3397885" cy="3276600"/>
          </a:xfrm>
          <a:custGeom>
            <a:avLst/>
            <a:gdLst>
              <a:gd name="connsiteX0" fmla="*/ 27130 w 3482977"/>
              <a:gd name="connsiteY0" fmla="*/ 0 h 3252471"/>
              <a:gd name="connsiteX1" fmla="*/ 3455851 w 3482977"/>
              <a:gd name="connsiteY1" fmla="*/ 1 h 3252471"/>
              <a:gd name="connsiteX2" fmla="*/ 3482977 w 3482977"/>
              <a:gd name="connsiteY2" fmla="*/ 27131 h 3252471"/>
              <a:gd name="connsiteX3" fmla="*/ 3482974 w 3482977"/>
              <a:gd name="connsiteY3" fmla="*/ 3225345 h 3252471"/>
              <a:gd name="connsiteX4" fmla="*/ 3455849 w 3482977"/>
              <a:gd name="connsiteY4" fmla="*/ 3252466 h 3252471"/>
              <a:gd name="connsiteX5" fmla="*/ 27127 w 3482977"/>
              <a:gd name="connsiteY5" fmla="*/ 3252471 h 3252471"/>
              <a:gd name="connsiteX6" fmla="*/ 0 w 3482977"/>
              <a:gd name="connsiteY6" fmla="*/ 3225340 h 3252471"/>
              <a:gd name="connsiteX7" fmla="*/ 3 w 3482977"/>
              <a:gd name="connsiteY7" fmla="*/ 27124 h 3252471"/>
              <a:gd name="connsiteX8" fmla="*/ 27130 w 3482977"/>
              <a:gd name="connsiteY8" fmla="*/ 0 h 32524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82977" h="3252471">
                <a:moveTo>
                  <a:pt x="27130" y="0"/>
                </a:moveTo>
                <a:lnTo>
                  <a:pt x="3455851" y="1"/>
                </a:lnTo>
                <a:cubicBezTo>
                  <a:pt x="3470831" y="3"/>
                  <a:pt x="3482976" y="12150"/>
                  <a:pt x="3482977" y="27131"/>
                </a:cubicBezTo>
                <a:lnTo>
                  <a:pt x="3482974" y="3225345"/>
                </a:lnTo>
                <a:cubicBezTo>
                  <a:pt x="3482976" y="3240325"/>
                  <a:pt x="3470835" y="3252471"/>
                  <a:pt x="3455849" y="3252466"/>
                </a:cubicBezTo>
                <a:lnTo>
                  <a:pt x="27127" y="3252471"/>
                </a:lnTo>
                <a:cubicBezTo>
                  <a:pt x="12150" y="3252469"/>
                  <a:pt x="3" y="3240325"/>
                  <a:pt x="0" y="3225340"/>
                </a:cubicBezTo>
                <a:lnTo>
                  <a:pt x="3" y="27124"/>
                </a:lnTo>
                <a:cubicBezTo>
                  <a:pt x="3" y="12144"/>
                  <a:pt x="12149" y="3"/>
                  <a:pt x="27130" y="0"/>
                </a:cubicBezTo>
                <a:close/>
              </a:path>
            </a:pathLst>
          </a:custGeom>
          <a:blipFill dpi="0" rotWithShape="0">
            <a:blip r:embed="rId6"/>
            <a:srcRect/>
            <a:stretch>
              <a:fillRect l="-22000" r="-128000" b="-7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44" name="PA-圆角矩形 4"/>
          <p:cNvSpPr/>
          <p:nvPr>
            <p:custDataLst>
              <p:tags r:id="rId8"/>
            </p:custDataLst>
          </p:nvPr>
        </p:nvSpPr>
        <p:spPr>
          <a:xfrm>
            <a:off x="6011545" y="3686175"/>
            <a:ext cx="1942465" cy="1873885"/>
          </a:xfrm>
          <a:custGeom>
            <a:avLst/>
            <a:gdLst>
              <a:gd name="connsiteX0" fmla="*/ 15519 w 1991369"/>
              <a:gd name="connsiteY0" fmla="*/ 0 h 1859916"/>
              <a:gd name="connsiteX1" fmla="*/ 1975850 w 1991369"/>
              <a:gd name="connsiteY1" fmla="*/ 1 h 1859916"/>
              <a:gd name="connsiteX2" fmla="*/ 1991369 w 1991369"/>
              <a:gd name="connsiteY2" fmla="*/ 15512 h 1859916"/>
              <a:gd name="connsiteX3" fmla="*/ 1991363 w 1991369"/>
              <a:gd name="connsiteY3" fmla="*/ 1844408 h 1859916"/>
              <a:gd name="connsiteX4" fmla="*/ 1975849 w 1991369"/>
              <a:gd name="connsiteY4" fmla="*/ 1859916 h 1859916"/>
              <a:gd name="connsiteX5" fmla="*/ 15513 w 1991369"/>
              <a:gd name="connsiteY5" fmla="*/ 1859912 h 1859916"/>
              <a:gd name="connsiteX6" fmla="*/ 0 w 1991369"/>
              <a:gd name="connsiteY6" fmla="*/ 1844405 h 1859916"/>
              <a:gd name="connsiteX7" fmla="*/ 2 w 1991369"/>
              <a:gd name="connsiteY7" fmla="*/ 15514 h 1859916"/>
              <a:gd name="connsiteX8" fmla="*/ 15519 w 1991369"/>
              <a:gd name="connsiteY8" fmla="*/ 0 h 185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91369" h="1859916">
                <a:moveTo>
                  <a:pt x="15519" y="0"/>
                </a:moveTo>
                <a:lnTo>
                  <a:pt x="1975850" y="1"/>
                </a:lnTo>
                <a:cubicBezTo>
                  <a:pt x="1984419" y="2"/>
                  <a:pt x="1991366" y="6947"/>
                  <a:pt x="1991369" y="15512"/>
                </a:cubicBezTo>
                <a:lnTo>
                  <a:pt x="1991363" y="1844408"/>
                </a:lnTo>
                <a:cubicBezTo>
                  <a:pt x="1991360" y="1852968"/>
                  <a:pt x="1984418" y="1859918"/>
                  <a:pt x="1975849" y="1859916"/>
                </a:cubicBezTo>
                <a:lnTo>
                  <a:pt x="15513" y="1859912"/>
                </a:lnTo>
                <a:cubicBezTo>
                  <a:pt x="6949" y="1859915"/>
                  <a:pt x="5" y="1852973"/>
                  <a:pt x="0" y="1844405"/>
                </a:cubicBezTo>
                <a:lnTo>
                  <a:pt x="2" y="15514"/>
                </a:lnTo>
                <a:cubicBezTo>
                  <a:pt x="2" y="6947"/>
                  <a:pt x="6948" y="1"/>
                  <a:pt x="15519" y="0"/>
                </a:cubicBezTo>
                <a:close/>
              </a:path>
            </a:pathLst>
          </a:custGeom>
          <a:blipFill dpi="0" rotWithShape="0">
            <a:blip r:embed="rId6"/>
            <a:srcRect/>
            <a:stretch>
              <a:fillRect l="-113000" t="-179000" r="-224000" b="-3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45" name="PA-圆角矩形 5"/>
          <p:cNvSpPr/>
          <p:nvPr>
            <p:custDataLst>
              <p:tags r:id="rId9"/>
            </p:custDataLst>
          </p:nvPr>
        </p:nvSpPr>
        <p:spPr>
          <a:xfrm>
            <a:off x="5180965" y="5649595"/>
            <a:ext cx="2773680" cy="147955"/>
          </a:xfrm>
          <a:custGeom>
            <a:avLst/>
            <a:gdLst>
              <a:gd name="connsiteX0" fmla="*/ 1227 w 2842894"/>
              <a:gd name="connsiteY0" fmla="*/ 0 h 146687"/>
              <a:gd name="connsiteX1" fmla="*/ 2841671 w 2842894"/>
              <a:gd name="connsiteY1" fmla="*/ 2 h 146687"/>
              <a:gd name="connsiteX2" fmla="*/ 2842894 w 2842894"/>
              <a:gd name="connsiteY2" fmla="*/ 1228 h 146687"/>
              <a:gd name="connsiteX3" fmla="*/ 2842893 w 2842894"/>
              <a:gd name="connsiteY3" fmla="*/ 145462 h 146687"/>
              <a:gd name="connsiteX4" fmla="*/ 2841676 w 2842894"/>
              <a:gd name="connsiteY4" fmla="*/ 146685 h 146687"/>
              <a:gd name="connsiteX5" fmla="*/ 1224 w 2842894"/>
              <a:gd name="connsiteY5" fmla="*/ 146687 h 146687"/>
              <a:gd name="connsiteX6" fmla="*/ 1 w 2842894"/>
              <a:gd name="connsiteY6" fmla="*/ 145463 h 146687"/>
              <a:gd name="connsiteX7" fmla="*/ 0 w 2842894"/>
              <a:gd name="connsiteY7" fmla="*/ 1228 h 146687"/>
              <a:gd name="connsiteX8" fmla="*/ 1227 w 2842894"/>
              <a:gd name="connsiteY8" fmla="*/ 0 h 1466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42894" h="146687">
                <a:moveTo>
                  <a:pt x="1227" y="0"/>
                </a:moveTo>
                <a:lnTo>
                  <a:pt x="2841671" y="2"/>
                </a:lnTo>
                <a:cubicBezTo>
                  <a:pt x="2842347" y="0"/>
                  <a:pt x="2842894" y="547"/>
                  <a:pt x="2842894" y="1228"/>
                </a:cubicBezTo>
                <a:lnTo>
                  <a:pt x="2842893" y="145462"/>
                </a:lnTo>
                <a:cubicBezTo>
                  <a:pt x="2842898" y="146137"/>
                  <a:pt x="2842347" y="146687"/>
                  <a:pt x="2841676" y="146685"/>
                </a:cubicBezTo>
                <a:lnTo>
                  <a:pt x="1224" y="146687"/>
                </a:lnTo>
                <a:cubicBezTo>
                  <a:pt x="546" y="146689"/>
                  <a:pt x="-1" y="146139"/>
                  <a:pt x="1" y="145463"/>
                </a:cubicBezTo>
                <a:lnTo>
                  <a:pt x="0" y="1228"/>
                </a:lnTo>
                <a:cubicBezTo>
                  <a:pt x="1" y="549"/>
                  <a:pt x="549" y="2"/>
                  <a:pt x="1227" y="0"/>
                </a:cubicBezTo>
                <a:close/>
              </a:path>
            </a:pathLst>
          </a:custGeom>
          <a:blipFill dpi="0" rotWithShape="0">
            <a:blip r:embed="rId6"/>
            <a:srcRect/>
            <a:stretch>
              <a:fillRect l="-49000" t="-3595000" r="-157000" b="-25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46" name="PA-圆角矩形 6"/>
          <p:cNvSpPr/>
          <p:nvPr>
            <p:custDataLst>
              <p:tags r:id="rId10"/>
            </p:custDataLst>
          </p:nvPr>
        </p:nvSpPr>
        <p:spPr>
          <a:xfrm>
            <a:off x="8029575" y="2898775"/>
            <a:ext cx="3027045" cy="3276600"/>
          </a:xfrm>
          <a:custGeom>
            <a:avLst/>
            <a:gdLst>
              <a:gd name="connsiteX0" fmla="*/ 25880 w 3102615"/>
              <a:gd name="connsiteY0" fmla="*/ 0 h 3252468"/>
              <a:gd name="connsiteX1" fmla="*/ 3076734 w 3102615"/>
              <a:gd name="connsiteY1" fmla="*/ 1 h 3252468"/>
              <a:gd name="connsiteX2" fmla="*/ 3102615 w 3102615"/>
              <a:gd name="connsiteY2" fmla="*/ 25877 h 3252468"/>
              <a:gd name="connsiteX3" fmla="*/ 3102612 w 3102615"/>
              <a:gd name="connsiteY3" fmla="*/ 3226589 h 3252468"/>
              <a:gd name="connsiteX4" fmla="*/ 3076735 w 3102615"/>
              <a:gd name="connsiteY4" fmla="*/ 3252466 h 3252468"/>
              <a:gd name="connsiteX5" fmla="*/ 25877 w 3102615"/>
              <a:gd name="connsiteY5" fmla="*/ 3252468 h 3252468"/>
              <a:gd name="connsiteX6" fmla="*/ 0 w 3102615"/>
              <a:gd name="connsiteY6" fmla="*/ 3226594 h 3252468"/>
              <a:gd name="connsiteX7" fmla="*/ 6 w 3102615"/>
              <a:gd name="connsiteY7" fmla="*/ 25876 h 3252468"/>
              <a:gd name="connsiteX8" fmla="*/ 25880 w 3102615"/>
              <a:gd name="connsiteY8" fmla="*/ 0 h 32524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02615" h="3252468">
                <a:moveTo>
                  <a:pt x="25880" y="0"/>
                </a:moveTo>
                <a:lnTo>
                  <a:pt x="3076734" y="1"/>
                </a:lnTo>
                <a:cubicBezTo>
                  <a:pt x="3091027" y="5"/>
                  <a:pt x="3102613" y="11585"/>
                  <a:pt x="3102615" y="25877"/>
                </a:cubicBezTo>
                <a:lnTo>
                  <a:pt x="3102612" y="3226589"/>
                </a:lnTo>
                <a:cubicBezTo>
                  <a:pt x="3102617" y="3240882"/>
                  <a:pt x="3091027" y="3252464"/>
                  <a:pt x="3076735" y="3252466"/>
                </a:cubicBezTo>
                <a:lnTo>
                  <a:pt x="25877" y="3252468"/>
                </a:lnTo>
                <a:cubicBezTo>
                  <a:pt x="11588" y="3252465"/>
                  <a:pt x="4" y="3240881"/>
                  <a:pt x="0" y="3226594"/>
                </a:cubicBezTo>
                <a:lnTo>
                  <a:pt x="6" y="25876"/>
                </a:lnTo>
                <a:cubicBezTo>
                  <a:pt x="6" y="11586"/>
                  <a:pt x="11588" y="0"/>
                  <a:pt x="25880" y="0"/>
                </a:cubicBezTo>
                <a:close/>
              </a:path>
            </a:pathLst>
          </a:custGeom>
          <a:blipFill dpi="0" rotWithShape="0">
            <a:blip r:embed="rId6"/>
            <a:srcRect/>
            <a:stretch>
              <a:fillRect l="-139000" t="-78000" r="-4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47" name="PA-圆角矩形 10"/>
          <p:cNvSpPr/>
          <p:nvPr>
            <p:custDataLst>
              <p:tags r:id="rId11"/>
            </p:custDataLst>
          </p:nvPr>
        </p:nvSpPr>
        <p:spPr>
          <a:xfrm>
            <a:off x="11661140" y="1314450"/>
            <a:ext cx="101600" cy="1152525"/>
          </a:xfrm>
          <a:custGeom>
            <a:avLst/>
            <a:gdLst>
              <a:gd name="connsiteX0" fmla="*/ 867 w 104145"/>
              <a:gd name="connsiteY0" fmla="*/ 1 h 1144272"/>
              <a:gd name="connsiteX1" fmla="*/ 103272 w 104145"/>
              <a:gd name="connsiteY1" fmla="*/ 1 h 1144272"/>
              <a:gd name="connsiteX2" fmla="*/ 104142 w 104145"/>
              <a:gd name="connsiteY2" fmla="*/ 867 h 1144272"/>
              <a:gd name="connsiteX3" fmla="*/ 104145 w 104145"/>
              <a:gd name="connsiteY3" fmla="*/ 1143398 h 1144272"/>
              <a:gd name="connsiteX4" fmla="*/ 103271 w 104145"/>
              <a:gd name="connsiteY4" fmla="*/ 1144272 h 1144272"/>
              <a:gd name="connsiteX5" fmla="*/ 874 w 104145"/>
              <a:gd name="connsiteY5" fmla="*/ 1144268 h 1144272"/>
              <a:gd name="connsiteX6" fmla="*/ 0 w 104145"/>
              <a:gd name="connsiteY6" fmla="*/ 1143396 h 1144272"/>
              <a:gd name="connsiteX7" fmla="*/ 3 w 104145"/>
              <a:gd name="connsiteY7" fmla="*/ 863 h 1144272"/>
              <a:gd name="connsiteX8" fmla="*/ 867 w 104145"/>
              <a:gd name="connsiteY8" fmla="*/ 1 h 1144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45" h="1144272">
                <a:moveTo>
                  <a:pt x="867" y="1"/>
                </a:moveTo>
                <a:lnTo>
                  <a:pt x="103272" y="1"/>
                </a:lnTo>
                <a:cubicBezTo>
                  <a:pt x="103754" y="-1"/>
                  <a:pt x="104138" y="385"/>
                  <a:pt x="104142" y="867"/>
                </a:cubicBezTo>
                <a:lnTo>
                  <a:pt x="104145" y="1143398"/>
                </a:lnTo>
                <a:cubicBezTo>
                  <a:pt x="104140" y="1143877"/>
                  <a:pt x="103750" y="1144266"/>
                  <a:pt x="103271" y="1144272"/>
                </a:cubicBezTo>
                <a:lnTo>
                  <a:pt x="874" y="1144268"/>
                </a:lnTo>
                <a:cubicBezTo>
                  <a:pt x="390" y="1144268"/>
                  <a:pt x="0" y="1143879"/>
                  <a:pt x="0" y="1143396"/>
                </a:cubicBezTo>
                <a:lnTo>
                  <a:pt x="3" y="863"/>
                </a:lnTo>
                <a:cubicBezTo>
                  <a:pt x="3" y="389"/>
                  <a:pt x="391" y="-6"/>
                  <a:pt x="867" y="1"/>
                </a:cubicBezTo>
                <a:close/>
              </a:path>
            </a:pathLst>
          </a:custGeom>
          <a:blipFill dpi="0" rotWithShape="0">
            <a:blip r:embed="rId6"/>
            <a:srcRect/>
            <a:stretch>
              <a:fillRect l="-7713000" t="-85000" r="-535000" b="-32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48" name="PA-圆角矩形 11"/>
          <p:cNvSpPr/>
          <p:nvPr>
            <p:custDataLst>
              <p:tags r:id="rId12"/>
            </p:custDataLst>
          </p:nvPr>
        </p:nvSpPr>
        <p:spPr>
          <a:xfrm>
            <a:off x="11130915" y="3683635"/>
            <a:ext cx="132715" cy="1939925"/>
          </a:xfrm>
          <a:custGeom>
            <a:avLst/>
            <a:gdLst>
              <a:gd name="connsiteX0" fmla="*/ 1136 w 135901"/>
              <a:gd name="connsiteY0" fmla="*/ 0 h 1925321"/>
              <a:gd name="connsiteX1" fmla="*/ 134759 w 135901"/>
              <a:gd name="connsiteY1" fmla="*/ 5 h 1925321"/>
              <a:gd name="connsiteX2" fmla="*/ 135895 w 135901"/>
              <a:gd name="connsiteY2" fmla="*/ 1135 h 1925321"/>
              <a:gd name="connsiteX3" fmla="*/ 135901 w 135901"/>
              <a:gd name="connsiteY3" fmla="*/ 1924188 h 1925321"/>
              <a:gd name="connsiteX4" fmla="*/ 134763 w 135901"/>
              <a:gd name="connsiteY4" fmla="*/ 1925321 h 1925321"/>
              <a:gd name="connsiteX5" fmla="*/ 1139 w 135901"/>
              <a:gd name="connsiteY5" fmla="*/ 1925321 h 1925321"/>
              <a:gd name="connsiteX6" fmla="*/ 0 w 135901"/>
              <a:gd name="connsiteY6" fmla="*/ 1924190 h 1925321"/>
              <a:gd name="connsiteX7" fmla="*/ 3 w 135901"/>
              <a:gd name="connsiteY7" fmla="*/ 1135 h 1925321"/>
              <a:gd name="connsiteX8" fmla="*/ 1136 w 135901"/>
              <a:gd name="connsiteY8" fmla="*/ 0 h 1925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901" h="1925321">
                <a:moveTo>
                  <a:pt x="1136" y="0"/>
                </a:moveTo>
                <a:lnTo>
                  <a:pt x="134759" y="5"/>
                </a:lnTo>
                <a:cubicBezTo>
                  <a:pt x="135388" y="-1"/>
                  <a:pt x="135894" y="512"/>
                  <a:pt x="135895" y="1135"/>
                </a:cubicBezTo>
                <a:lnTo>
                  <a:pt x="135901" y="1924188"/>
                </a:lnTo>
                <a:cubicBezTo>
                  <a:pt x="135893" y="1924813"/>
                  <a:pt x="135388" y="1925322"/>
                  <a:pt x="134763" y="1925321"/>
                </a:cubicBezTo>
                <a:lnTo>
                  <a:pt x="1139" y="1925321"/>
                </a:lnTo>
                <a:cubicBezTo>
                  <a:pt x="507" y="1925327"/>
                  <a:pt x="15" y="1924815"/>
                  <a:pt x="0" y="1924190"/>
                </a:cubicBezTo>
                <a:lnTo>
                  <a:pt x="3" y="1135"/>
                </a:lnTo>
                <a:cubicBezTo>
                  <a:pt x="1" y="506"/>
                  <a:pt x="512" y="2"/>
                  <a:pt x="1136" y="0"/>
                </a:cubicBezTo>
                <a:close/>
              </a:path>
            </a:pathLst>
          </a:custGeom>
          <a:blipFill dpi="0" rotWithShape="0">
            <a:blip r:embed="rId6"/>
            <a:srcRect/>
            <a:stretch>
              <a:fillRect l="-5511000" t="-173000" r="-786000" b="-2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49" name="PA-圆角矩形 12"/>
          <p:cNvSpPr/>
          <p:nvPr>
            <p:custDataLst>
              <p:tags r:id="rId13"/>
            </p:custDataLst>
          </p:nvPr>
        </p:nvSpPr>
        <p:spPr>
          <a:xfrm>
            <a:off x="4367530" y="1144270"/>
            <a:ext cx="114300" cy="2469515"/>
          </a:xfrm>
          <a:custGeom>
            <a:avLst/>
            <a:gdLst>
              <a:gd name="connsiteX0" fmla="*/ 974 w 116840"/>
              <a:gd name="connsiteY0" fmla="*/ 0 h 2451101"/>
              <a:gd name="connsiteX1" fmla="*/ 115870 w 116840"/>
              <a:gd name="connsiteY1" fmla="*/ 4 h 2451101"/>
              <a:gd name="connsiteX2" fmla="*/ 116840 w 116840"/>
              <a:gd name="connsiteY2" fmla="*/ 980 h 2451101"/>
              <a:gd name="connsiteX3" fmla="*/ 116838 w 116840"/>
              <a:gd name="connsiteY3" fmla="*/ 2450124 h 2451101"/>
              <a:gd name="connsiteX4" fmla="*/ 115867 w 116840"/>
              <a:gd name="connsiteY4" fmla="*/ 2451101 h 2451101"/>
              <a:gd name="connsiteX5" fmla="*/ 972 w 116840"/>
              <a:gd name="connsiteY5" fmla="*/ 2451101 h 2451101"/>
              <a:gd name="connsiteX6" fmla="*/ 4 w 116840"/>
              <a:gd name="connsiteY6" fmla="*/ 2450130 h 2451101"/>
              <a:gd name="connsiteX7" fmla="*/ 1 w 116840"/>
              <a:gd name="connsiteY7" fmla="*/ 977 h 2451101"/>
              <a:gd name="connsiteX8" fmla="*/ 974 w 116840"/>
              <a:gd name="connsiteY8" fmla="*/ 0 h 2451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840" h="2451101">
                <a:moveTo>
                  <a:pt x="974" y="0"/>
                </a:moveTo>
                <a:lnTo>
                  <a:pt x="115870" y="4"/>
                </a:lnTo>
                <a:cubicBezTo>
                  <a:pt x="116402" y="1"/>
                  <a:pt x="116842" y="440"/>
                  <a:pt x="116840" y="980"/>
                </a:cubicBezTo>
                <a:lnTo>
                  <a:pt x="116838" y="2450124"/>
                </a:lnTo>
                <a:cubicBezTo>
                  <a:pt x="116841" y="2450663"/>
                  <a:pt x="116402" y="2451106"/>
                  <a:pt x="115867" y="2451101"/>
                </a:cubicBezTo>
                <a:lnTo>
                  <a:pt x="972" y="2451101"/>
                </a:lnTo>
                <a:cubicBezTo>
                  <a:pt x="433" y="2451105"/>
                  <a:pt x="-4" y="2450666"/>
                  <a:pt x="4" y="2450130"/>
                </a:cubicBezTo>
                <a:lnTo>
                  <a:pt x="1" y="977"/>
                </a:lnTo>
                <a:cubicBezTo>
                  <a:pt x="-2" y="440"/>
                  <a:pt x="434" y="2"/>
                  <a:pt x="974" y="0"/>
                </a:cubicBezTo>
                <a:close/>
              </a:path>
            </a:pathLst>
          </a:custGeom>
          <a:blipFill dpi="0" rotWithShape="0">
            <a:blip r:embed="rId6"/>
            <a:srcRect/>
            <a:stretch>
              <a:fillRect l="-477000" t="-33000" r="-6864000" b="-10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>
            <a:off x="267970" y="1314450"/>
            <a:ext cx="7686675" cy="76835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ctr">
              <a:defRPr/>
            </a:pPr>
            <a:r>
              <a:rPr lang="zh-CN" altLang="en-US" sz="4400" dirty="0">
                <a:solidFill>
                  <a:schemeClr val="tx1"/>
                </a:solidFill>
                <a:latin typeface="汉仪超级战甲W" panose="00020600040101010101" charset="-122"/>
                <a:ea typeface="汉仪超级战甲W" panose="00020600040101010101" charset="-122"/>
                <a:cs typeface="+mn-ea"/>
                <a:sym typeface="+mn-lt"/>
              </a:rPr>
              <a:t>一切读写，只为重新发现自己</a:t>
            </a:r>
            <a:endParaRPr lang="zh-CN" altLang="en-US" sz="4400" dirty="0">
              <a:solidFill>
                <a:schemeClr val="tx1"/>
              </a:solidFill>
              <a:latin typeface="汉仪超级战甲W" panose="00020600040101010101" charset="-122"/>
              <a:ea typeface="汉仪超级战甲W" panose="00020600040101010101" charset="-122"/>
              <a:cs typeface="+mn-ea"/>
              <a:sym typeface="+mn-lt"/>
            </a:endParaRPr>
          </a:p>
        </p:txBody>
      </p:sp>
      <p:sp>
        <p:nvSpPr>
          <p:cNvPr id="51" name="文本框 50" descr="7b0a20202020227461726765744d6f64756c65223a202270726f636573734f6e6c696e65466f6e7473220a7d0a"/>
          <p:cNvSpPr txBox="1"/>
          <p:nvPr/>
        </p:nvSpPr>
        <p:spPr>
          <a:xfrm>
            <a:off x="518160" y="2586990"/>
            <a:ext cx="7436485" cy="193802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indent="0"/>
            <a:r>
              <a:rPr lang="en-US" altLang="zh-CN" sz="2400" b="1">
                <a:ea typeface="宋体" panose="02010600030101010101" pitchFamily="2" charset="-122"/>
                <a:sym typeface="+mn-ea"/>
              </a:rPr>
              <a:t>  </a:t>
            </a:r>
            <a:r>
              <a:rPr lang="zh-CN" sz="240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造字工房悦黑体 细体" charset="-122"/>
                <a:sym typeface="+mn-ea"/>
              </a:rPr>
              <a:t>      阅读，不过是以文本为镜，召见一个全新的自己，让我们保持敞亮和敏感，睁大心灵的眼睛，你将发现，随着文本的敞开，随着一行行或熟悉或 陌生的文字映入你的眼帘，一个繁花似锦的言语世界在你的心中升腾而起。</a:t>
            </a:r>
            <a:endParaRPr lang="zh-CN" sz="2400">
              <a:solidFill>
                <a:schemeClr val="tx1"/>
              </a:solidFill>
              <a:latin typeface="方正公文小标宋" panose="02000500000000000000" charset="-122"/>
              <a:ea typeface="方正公文小标宋" panose="02000500000000000000" charset="-122"/>
              <a:cs typeface="造字工房悦黑体 细体" charset="-122"/>
              <a:sym typeface="汉仪黑方简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416685" y="2151380"/>
            <a:ext cx="1906270" cy="798830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defRPr/>
            </a:pPr>
            <a:r>
              <a:rPr lang="zh-CN" altLang="en-US" sz="2800" b="1" dirty="0">
                <a:solidFill>
                  <a:schemeClr val="bg1"/>
                </a:solidFill>
                <a:latin typeface="思源黑体 Regular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lt"/>
              </a:rPr>
              <a:t>目</a:t>
            </a:r>
            <a:r>
              <a:rPr lang="zh-CN" altLang="en-US" sz="2800" b="1" dirty="0">
                <a:solidFill>
                  <a:schemeClr val="bg1"/>
                </a:solidFill>
                <a:latin typeface="思源黑体 Regular" panose="020B0500000000000000" charset="-122"/>
                <a:cs typeface="+mn-ea"/>
                <a:sym typeface="+mn-lt"/>
              </a:rPr>
              <a:t>  </a:t>
            </a:r>
            <a:r>
              <a:rPr lang="zh-CN" altLang="en-US" sz="2800" b="1" dirty="0">
                <a:solidFill>
                  <a:schemeClr val="bg1"/>
                </a:solidFill>
                <a:latin typeface="思源黑体 Regular" panose="020B0500000000000000" charset="-122"/>
                <a:ea typeface="江城圆体 400W" panose="020B0500000000000000" charset="-122"/>
                <a:cs typeface="江城圆体 400W" panose="020B0500000000000000" charset="-122"/>
                <a:sym typeface="+mn-lt"/>
              </a:rPr>
              <a:t>录</a:t>
            </a:r>
            <a:endParaRPr lang="en-US" sz="2800" b="1" dirty="0">
              <a:solidFill>
                <a:schemeClr val="bg1"/>
              </a:solidFill>
              <a:latin typeface="思源黑体 Regular" panose="020B0500000000000000" charset="-122"/>
              <a:cs typeface="+mn-ea"/>
              <a:sym typeface="+mn-lt"/>
            </a:endParaRPr>
          </a:p>
          <a:p>
            <a:pPr algn="ctr">
              <a:defRPr/>
            </a:pPr>
            <a:r>
              <a:rPr lang="en-US" sz="1800" dirty="0">
                <a:solidFill>
                  <a:schemeClr val="bg1"/>
                </a:solidFill>
                <a:latin typeface="思源黑体 Regular" panose="020B0500000000000000" charset="-122"/>
                <a:ea typeface="思源黑体 Regular" panose="020B0500000000000000" charset="-122"/>
                <a:cs typeface="思源黑体 Regular" panose="020B0500000000000000" charset="-122"/>
                <a:sym typeface="+mn-lt"/>
              </a:rPr>
              <a:t>CONTENT</a:t>
            </a:r>
            <a:r>
              <a:rPr lang="en-US" sz="1800" dirty="0">
                <a:solidFill>
                  <a:schemeClr val="bg1"/>
                </a:solidFill>
                <a:latin typeface="思源黑体 Regular" panose="020B0500000000000000" charset="-122"/>
                <a:cs typeface="+mn-ea"/>
                <a:sym typeface="+mn-lt"/>
              </a:rPr>
              <a:t>S</a:t>
            </a:r>
            <a:endParaRPr lang="en-US" sz="1800" dirty="0">
              <a:solidFill>
                <a:schemeClr val="bg1"/>
              </a:solidFill>
              <a:latin typeface="思源黑体 Regular" panose="020B0500000000000000" charset="-122"/>
              <a:cs typeface="+mn-ea"/>
              <a:sym typeface="+mn-lt"/>
            </a:endParaRPr>
          </a:p>
        </p:txBody>
      </p:sp>
      <p:pic>
        <p:nvPicPr>
          <p:cNvPr id="19" name="图片 18" descr="黑板上的问号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995" y="967740"/>
            <a:ext cx="9478010" cy="549973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2113915" y="3302635"/>
            <a:ext cx="9719310" cy="8299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4800" b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汉仪超级战甲W" panose="00020600040101010101" charset="-122"/>
                <a:ea typeface="汉仪超级战甲W" panose="00020600040101010101" charset="-122"/>
              </a:rPr>
              <a:t>高效课堂</a:t>
            </a:r>
            <a:r>
              <a:rPr lang="en-US" altLang="zh-CN" sz="3200" b="0">
                <a:solidFill>
                  <a:schemeClr val="bg1"/>
                </a:solidFill>
                <a:latin typeface="汉仪超级战甲W" panose="00020600040101010101" charset="-122"/>
                <a:ea typeface="汉仪超级战甲W" panose="00020600040101010101" charset="-122"/>
              </a:rPr>
              <a:t>=</a:t>
            </a:r>
            <a:r>
              <a:rPr lang="zh-CN" sz="3200" b="0">
                <a:solidFill>
                  <a:schemeClr val="bg1"/>
                </a:solidFill>
                <a:latin typeface="汉仪超级战甲W" panose="00020600040101010101" charset="-122"/>
                <a:ea typeface="汉仪超级战甲W" panose="00020600040101010101" charset="-122"/>
              </a:rPr>
              <a:t>高效率</a:t>
            </a:r>
            <a:r>
              <a:rPr lang="en-US" altLang="zh-CN" sz="3200" b="0">
                <a:solidFill>
                  <a:schemeClr val="bg1"/>
                </a:solidFill>
                <a:latin typeface="汉仪超级战甲W" panose="00020600040101010101" charset="-122"/>
                <a:ea typeface="汉仪超级战甲W" panose="00020600040101010101" charset="-122"/>
              </a:rPr>
              <a:t>+</a:t>
            </a:r>
            <a:r>
              <a:rPr lang="zh-CN" sz="3200" b="0">
                <a:solidFill>
                  <a:schemeClr val="bg1"/>
                </a:solidFill>
                <a:latin typeface="汉仪超级战甲W" panose="00020600040101010101" charset="-122"/>
                <a:ea typeface="汉仪超级战甲W" panose="00020600040101010101" charset="-122"/>
              </a:rPr>
              <a:t>高效能</a:t>
            </a:r>
            <a:r>
              <a:rPr lang="en-US" altLang="zh-CN" sz="3200" b="0">
                <a:solidFill>
                  <a:schemeClr val="bg1"/>
                </a:solidFill>
                <a:latin typeface="汉仪超级战甲W" panose="00020600040101010101" charset="-122"/>
                <a:ea typeface="汉仪超级战甲W" panose="00020600040101010101" charset="-122"/>
              </a:rPr>
              <a:t>+</a:t>
            </a:r>
            <a:r>
              <a:rPr lang="zh-CN" sz="3200" b="0">
                <a:solidFill>
                  <a:schemeClr val="bg1"/>
                </a:solidFill>
                <a:latin typeface="汉仪超级战甲W" panose="00020600040101010101" charset="-122"/>
                <a:ea typeface="汉仪超级战甲W" panose="00020600040101010101" charset="-122"/>
              </a:rPr>
              <a:t>高效益？</a:t>
            </a:r>
            <a:endParaRPr lang="zh-CN" altLang="en-US" sz="3200" b="0">
              <a:solidFill>
                <a:schemeClr val="bg1"/>
              </a:solidFill>
              <a:latin typeface="汉仪超级战甲W" panose="00020600040101010101" charset="-122"/>
              <a:ea typeface="汉仪超级战甲W" panose="000206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小学生在学校上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585" y="819785"/>
            <a:ext cx="9435465" cy="6037580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1517650" y="1847215"/>
            <a:ext cx="9156065" cy="1938020"/>
          </a:xfrm>
          <a:prstGeom prst="rect">
            <a:avLst/>
          </a:prstGeom>
          <a:solidFill>
            <a:schemeClr val="bg1">
              <a:alpha val="36000"/>
            </a:schemeClr>
          </a:solidFill>
          <a:ln w="9525">
            <a:noFill/>
          </a:ln>
        </p:spPr>
        <p:txBody>
          <a:bodyPr wrap="square">
            <a:spAutoFit/>
          </a:bodyPr>
          <a:p>
            <a:pPr indent="304800"/>
            <a:r>
              <a:rPr lang="en-US" altLang="zh-CN" sz="2400" b="0">
                <a:latin typeface="方正公文小标宋" panose="02000500000000000000" charset="-122"/>
                <a:ea typeface="方正公文小标宋" panose="02000500000000000000" charset="-122"/>
                <a:cs typeface="造字工房悦黑体 细体" charset="-122"/>
              </a:rPr>
              <a:t>   </a:t>
            </a:r>
            <a:r>
              <a:rPr lang="zh-CN" sz="2400" b="0">
                <a:latin typeface="方正公文小标宋" panose="02000500000000000000" charset="-122"/>
                <a:ea typeface="方正公文小标宋" panose="02000500000000000000" charset="-122"/>
                <a:cs typeface="造字工房悦黑体 细体" charset="-122"/>
              </a:rPr>
              <a:t>这样的“快餐”式的课堂换来的最终效果就是让学生机械的接受学习，关注结果。忽视了工程中的“教育即生长”的规律，古人训“十年树木，百年树人。”</a:t>
            </a:r>
            <a:r>
              <a:rPr lang="zh-CN" sz="2400" b="0">
                <a:ln/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方正公文小标宋" panose="02000500000000000000" charset="-122"/>
                <a:ea typeface="方正公文小标宋" panose="02000500000000000000" charset="-122"/>
                <a:cs typeface="造字工房悦黑体 细体" charset="-122"/>
              </a:rPr>
              <a:t>当你把学校教给你的东西统统忘记以后，剩下的这些是融入了生命，化作了精神的人之素养，是人格的基因。</a:t>
            </a:r>
            <a:endParaRPr lang="zh-CN" sz="2400" b="0">
              <a:ln/>
              <a:solidFill>
                <a:srgbClr val="7030A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方正公文小标宋" panose="02000500000000000000" charset="-122"/>
              <a:ea typeface="方正公文小标宋" panose="02000500000000000000" charset="-122"/>
              <a:cs typeface="造字工房悦黑体 细体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875665" y="2021205"/>
            <a:ext cx="9498330" cy="3917950"/>
          </a:xfrm>
          <a:prstGeom prst="rect">
            <a:avLst/>
          </a:prstGeom>
          <a:solidFill>
            <a:srgbClr val="E4F3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图文框 2"/>
          <p:cNvSpPr/>
          <p:nvPr/>
        </p:nvSpPr>
        <p:spPr>
          <a:xfrm>
            <a:off x="1038225" y="2156460"/>
            <a:ext cx="9138285" cy="3638550"/>
          </a:xfrm>
          <a:prstGeom prst="frame">
            <a:avLst>
              <a:gd name="adj1" fmla="val 1216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pic>
        <p:nvPicPr>
          <p:cNvPr id="5" name="图片 4" descr="优选素材小铺 (26)"/>
          <p:cNvPicPr>
            <a:picLocks noChangeAspect="1"/>
          </p:cNvPicPr>
          <p:nvPr/>
        </p:nvPicPr>
        <p:blipFill>
          <a:blip r:embed="rId2"/>
          <a:srcRect l="45151" t="59983"/>
          <a:stretch>
            <a:fillRect/>
          </a:stretch>
        </p:blipFill>
        <p:spPr>
          <a:xfrm>
            <a:off x="6814185" y="2789555"/>
            <a:ext cx="3303270" cy="2964815"/>
          </a:xfrm>
          <a:prstGeom prst="rect">
            <a:avLst/>
          </a:prstGeom>
        </p:spPr>
      </p:pic>
      <p:pic>
        <p:nvPicPr>
          <p:cNvPr id="6" name="图片 5" descr="优选素材小铺 (26)"/>
          <p:cNvPicPr>
            <a:picLocks noChangeAspect="1"/>
          </p:cNvPicPr>
          <p:nvPr/>
        </p:nvPicPr>
        <p:blipFill>
          <a:blip r:embed="rId2"/>
          <a:srcRect l="4697" t="51524" r="57826" b="24127"/>
          <a:stretch>
            <a:fillRect/>
          </a:stretch>
        </p:blipFill>
        <p:spPr>
          <a:xfrm>
            <a:off x="76200" y="2623820"/>
            <a:ext cx="2256790" cy="180403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848360" y="1191260"/>
            <a:ext cx="6224270" cy="7683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altLang="en-US" sz="4400" b="0" dirty="0">
                <a:latin typeface="汉仪超级战甲W" panose="00020600040101010101" charset="-122"/>
                <a:ea typeface="汉仪超级战甲W" panose="00020600040101010101" charset="-122"/>
                <a:cs typeface="+mn-ea"/>
              </a:rPr>
              <a:t>教育机智怎样炼成？</a:t>
            </a:r>
            <a:endParaRPr lang="zh-CN" altLang="en-US" sz="4400" b="0" dirty="0">
              <a:latin typeface="汉仪超级战甲W" panose="00020600040101010101" charset="-122"/>
              <a:ea typeface="汉仪超级战甲W" panose="00020600040101010101" charset="-122"/>
              <a:cs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332990" y="2698750"/>
            <a:ext cx="7205980" cy="25533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3200" b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现场决策：</a:t>
            </a:r>
            <a:endParaRPr lang="zh-CN" sz="3200" b="0">
              <a:solidFill>
                <a:schemeClr val="tx1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  <a:p>
            <a:pPr indent="0"/>
            <a:r>
              <a:rPr lang="zh-CN" sz="2400" b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第一是否对文本已经心领神会。</a:t>
            </a:r>
            <a:endParaRPr lang="zh-CN" sz="2400" b="0">
              <a:solidFill>
                <a:schemeClr val="tx1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  <a:p>
            <a:pPr indent="0"/>
            <a:r>
              <a:rPr lang="zh-CN" sz="2400" b="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第二是否愿意宽容学生的“错误”。</a:t>
            </a:r>
            <a:endParaRPr lang="zh-CN" sz="2400" b="0">
              <a:solidFill>
                <a:schemeClr val="tx1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  <a:p>
            <a:pPr indent="0"/>
            <a:r>
              <a:rPr lang="zh-CN" altLang="en-US" sz="240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第三是否打算不过多地控制学生。</a:t>
            </a:r>
            <a:endParaRPr lang="zh-CN" altLang="en-US" sz="2400">
              <a:solidFill>
                <a:schemeClr val="tx1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  <a:p>
            <a:pPr indent="0"/>
            <a:r>
              <a:rPr lang="zh-CN" altLang="en-US" sz="240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第四是否提前经历了学习过程。</a:t>
            </a:r>
            <a:endParaRPr lang="zh-CN" altLang="en-US" sz="2400">
              <a:solidFill>
                <a:schemeClr val="tx1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  <a:p>
            <a:pPr indent="0"/>
            <a:r>
              <a:rPr lang="zh-CN" altLang="en-US" sz="240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第五是否完全明白自己的教学意图</a:t>
            </a:r>
            <a:r>
              <a:rPr lang="zh-CN" altLang="en-US" sz="3200">
                <a:solidFill>
                  <a:schemeClr val="tx1"/>
                </a:solidFill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。</a:t>
            </a:r>
            <a:endParaRPr lang="zh-CN" altLang="en-US" sz="3200">
              <a:solidFill>
                <a:schemeClr val="tx1"/>
              </a:solidFill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/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图片 1" descr="灯的开关在"/>
          <p:cNvPicPr>
            <a:picLocks noChangeAspect="1"/>
          </p:cNvPicPr>
          <p:nvPr/>
        </p:nvPicPr>
        <p:blipFill>
          <a:blip r:embed="rId2"/>
          <a:srcRect l="36707" t="12610" b="4536"/>
          <a:stretch>
            <a:fillRect/>
          </a:stretch>
        </p:blipFill>
        <p:spPr>
          <a:xfrm>
            <a:off x="5455285" y="1210945"/>
            <a:ext cx="5738495" cy="478980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741680" y="1210945"/>
            <a:ext cx="50800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indent="0"/>
            <a:r>
              <a:rPr lang="zh-CN" altLang="en-US" sz="4400" b="0" dirty="0">
                <a:latin typeface="汉仪超级战甲W" panose="00020600040101010101" charset="-122"/>
                <a:ea typeface="汉仪超级战甲W" panose="00020600040101010101" charset="-122"/>
                <a:cs typeface="+mn-ea"/>
              </a:rPr>
              <a:t>幸福的真相</a:t>
            </a:r>
            <a:endParaRPr lang="zh-CN" altLang="en-US" sz="4400" b="0" dirty="0">
              <a:latin typeface="汉仪超级战甲W" panose="00020600040101010101" charset="-122"/>
              <a:ea typeface="汉仪超级战甲W" panose="00020600040101010101" charset="-122"/>
              <a:cs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23545" y="3027680"/>
            <a:ext cx="485711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zh-CN" sz="2400" b="0">
                <a:latin typeface="方正公文小标宋" panose="02000500000000000000" charset="-122"/>
                <a:ea typeface="方正公文小标宋" panose="02000500000000000000" charset="-122"/>
                <a:cs typeface="方正公文小标宋" panose="02000500000000000000" charset="-122"/>
              </a:rPr>
              <a:t>幸福无处不在，包括面对职业，彻底敞开，全然进入人课合一的境界，享受过程，率性而为，高峰体验正是职业幸福的最高智慧。</a:t>
            </a:r>
            <a:endParaRPr lang="zh-CN" sz="2400">
              <a:latin typeface="方正公文小标宋" panose="02000500000000000000" charset="-122"/>
              <a:ea typeface="方正公文小标宋" panose="02000500000000000000" charset="-122"/>
              <a:cs typeface="方正公文小标宋" panose="02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tags/tag1.xml><?xml version="1.0" encoding="utf-8"?>
<p:tagLst xmlns:p="http://schemas.openxmlformats.org/presentationml/2006/main">
  <p:tag name="PA" val="v5.2.2"/>
  <p:tag name="KSO_WM_UNIT_HIGHLIGHT" val="0"/>
  <p:tag name="KSO_WM_UNIT_COMPATIBLE" val="0"/>
  <p:tag name="KSO_WM_UNIT_DIAGRAM_ISNUMVISUAL" val="0"/>
  <p:tag name="KSO_WM_UNIT_DIAGRAM_ISREFERUNIT" val="0"/>
  <p:tag name="KSO_WM_DIAGRAM_GROUP_CODE" val="1615977361"/>
  <p:tag name="KSO_WM_UNIT_TYPE" val="ζ_h_i"/>
  <p:tag name="KSO_WM_UNIT_INDEX" val="1_1_3"/>
  <p:tag name="KSO_WM_UNIT_ID" val="crop20194963_1*ζ_h_i*1_1_3"/>
  <p:tag name="KSO_WM_TEMPLATE_CATEGORY" val="crop"/>
  <p:tag name="KSO_WM_TEMPLATE_INDEX" val="20194963"/>
  <p:tag name="KSO_WM_UNIT_LAYERLEVEL" val="1_1_1"/>
  <p:tag name="KSO_WM_TAG_VERSION" val="1.0"/>
  <p:tag name="KSO_WM_BEAUTIFY_FLAG" val="#wm#"/>
  <p:tag name="PICTUREFILLRANGE" val="36ccaf6c-7af3-4251-8b16-6c4d44af1832"/>
  <p:tag name="KSO_WM_UNIT_DIAGRAM_MODELTYPE" val="creativeCrop"/>
  <p:tag name="KSO_WM_CREATIVE_CROP_ORG_WIDTH" val="563.6"/>
  <p:tag name="KSO_WM_CREATIVE_CROP_ORG_HEIGHT" val="375.65"/>
  <p:tag name="KSO_WM_CREATIVE_CROP_HEIGHT" val="375.65"/>
  <p:tag name="KSO_WM_CREATIVE_CROP_WIDTH" val="491.361"/>
  <p:tag name="KSO_WM_CREATIVE_CROP_VERSION" val="1"/>
  <p:tag name="KSO_WM_CREATIVE_CROP_TEMPLATE_ID" val="3106986"/>
</p:tagLst>
</file>

<file path=ppt/tags/tag10.xml><?xml version="1.0" encoding="utf-8"?>
<p:tagLst xmlns:p="http://schemas.openxmlformats.org/presentationml/2006/main">
  <p:tag name="PICTUREFILLRANGE" val="2c6e7530-7b18-4a69-a31d-5f058a0ee538"/>
  <p:tag name="KSO_WM_UNIT_VALUE" val="534*38"/>
  <p:tag name="KSO_WM_UNIT_HIGHLIGHT" val="0"/>
  <p:tag name="KSO_WM_UNIT_COMPATIBLE" val="0"/>
  <p:tag name="KSO_WM_UNIT_DIAGRAM_ISNUMVISUAL" val="0"/>
  <p:tag name="KSO_WM_UNIT_DIAGRAM_ISREFERUNIT" val="0"/>
  <p:tag name="KSO_WM_DIAGRAM_GROUP_CODE" val="1615977361"/>
  <p:tag name="KSO_WM_UNIT_TYPE" val="ζ_h_d"/>
  <p:tag name="KSO_WM_UNIT_INDEX" val="1_1_7"/>
  <p:tag name="KSO_WM_UNIT_ID" val="crop20194963_1*ζ_h_d*1_1_7"/>
  <p:tag name="KSO_WM_TEMPLATE_CATEGORY" val="crop"/>
  <p:tag name="KSO_WM_TEMPLATE_INDEX" val="20194963"/>
  <p:tag name="KSO_WM_UNIT_LAYERLEVEL" val="1_1_1"/>
  <p:tag name="KSO_WM_TAG_VERSION" val="1.0"/>
  <p:tag name="KSO_WM_BEAUTIFY_FLAG" val="#wm#"/>
  <p:tag name="KSO_WM_UNIT_DIAGRAM_MODELTYPE" val="creativeCrop"/>
  <p:tag name="KSO_WM_BLIP_RECT_LEFT" val="-5511"/>
  <p:tag name="KSO_WM_BLIP_RECT_RIGHT" val="-786"/>
  <p:tag name="KSO_WM_BLIP_RECT_TOP" val="-173"/>
  <p:tag name="KSO_WM_BLIP_RECT_BOTTOM" val="-28"/>
  <p:tag name="KSO_WM_CREATIVE_CROP_ORG_WIDTH" val="563.6"/>
  <p:tag name="KSO_WM_CREATIVE_CROP_ORG_HEIGHT" val="375.65"/>
  <p:tag name="KSO_WM_CREATIVE_CROP_HEIGHT" val="375.65"/>
  <p:tag name="KSO_WM_CREATIVE_CROP_WIDTH" val="491.361"/>
  <p:tag name="KSO_WM_CREATIVE_CROP_VERSION" val="1"/>
  <p:tag name="KSO_WM_CREATIVE_CROP_TEMPLATE_ID" val="3106986"/>
</p:tagLst>
</file>

<file path=ppt/tags/tag11.xml><?xml version="1.0" encoding="utf-8"?>
<p:tagLst xmlns:p="http://schemas.openxmlformats.org/presentationml/2006/main">
  <p:tag name="PICTUREFILLRANGE" val="2c6e7530-7b18-4a69-a31d-5f058a0ee538"/>
  <p:tag name="KSO_WM_UNIT_VALUE" val="680*32"/>
  <p:tag name="KSO_WM_UNIT_HIGHLIGHT" val="0"/>
  <p:tag name="KSO_WM_UNIT_COMPATIBLE" val="0"/>
  <p:tag name="KSO_WM_UNIT_DIAGRAM_ISNUMVISUAL" val="0"/>
  <p:tag name="KSO_WM_UNIT_DIAGRAM_ISREFERUNIT" val="0"/>
  <p:tag name="KSO_WM_DIAGRAM_GROUP_CODE" val="1615977361"/>
  <p:tag name="KSO_WM_UNIT_TYPE" val="ζ_h_d"/>
  <p:tag name="KSO_WM_UNIT_INDEX" val="1_1_8"/>
  <p:tag name="KSO_WM_UNIT_ID" val="crop20194963_1*ζ_h_d*1_1_8"/>
  <p:tag name="KSO_WM_TEMPLATE_CATEGORY" val="crop"/>
  <p:tag name="KSO_WM_TEMPLATE_INDEX" val="20194963"/>
  <p:tag name="KSO_WM_UNIT_LAYERLEVEL" val="1_1_1"/>
  <p:tag name="KSO_WM_TAG_VERSION" val="1.0"/>
  <p:tag name="KSO_WM_BEAUTIFY_FLAG" val="#wm#"/>
  <p:tag name="KSO_WM_UNIT_DIAGRAM_MODELTYPE" val="creativeCrop"/>
  <p:tag name="KSO_WM_BLIP_RECT_LEFT" val="-477"/>
  <p:tag name="KSO_WM_BLIP_RECT_RIGHT" val="-6864"/>
  <p:tag name="KSO_WM_BLIP_RECT_TOP" val="-33"/>
  <p:tag name="KSO_WM_BLIP_RECT_BOTTOM" val="-104"/>
  <p:tag name="KSO_WM_CREATIVE_CROP_ORG_WIDTH" val="563.6"/>
  <p:tag name="KSO_WM_CREATIVE_CROP_ORG_HEIGHT" val="375.65"/>
  <p:tag name="KSO_WM_CREATIVE_CROP_HEIGHT" val="375.65"/>
  <p:tag name="KSO_WM_CREATIVE_CROP_WIDTH" val="491.361"/>
  <p:tag name="KSO_WM_CREATIVE_CROP_VERSION" val="1"/>
  <p:tag name="KSO_WM_CREATIVE_CROP_TEMPLATE_ID" val="3106986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1"/>
  <p:tag name="KSO_WM_UNIT_ID" val="diagram20200538_1*i*1"/>
  <p:tag name="KSO_WM_TEMPLATE_CATEGORY" val="diagram"/>
  <p:tag name="KSO_WM_TEMPLATE_INDEX" val="20200538"/>
  <p:tag name="KSO_WM_UNIT_LAYERLEVEL" val="1"/>
  <p:tag name="KSO_WM_TAG_VERSION" val="1.0"/>
  <p:tag name="KSO_WM_BEAUTIFY_FLAG" val="#wm#"/>
  <p:tag name="KSO_WM_UNIT_FILL_FORE_SCHEMECOLOR_INDEX" val="7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3.xml><?xml version="1.0" encoding="utf-8"?>
<p:tagLst xmlns:p="http://schemas.openxmlformats.org/presentationml/2006/main">
  <p:tag name="KSO_WM_UNIT_ISCONTENTSTITLE" val="0"/>
  <p:tag name="KSO_WM_UNIT_PRESET_TEXT" val="单击此处&#13;添加标题内容"/>
  <p:tag name="KSO_WM_UNIT_NOCLEAR" val="0"/>
  <p:tag name="KSO_WM_UNIT_SHOW_EDIT_AREA_INDICATION" val="0"/>
  <p:tag name="KSO_WM_UNIT_VALUE" val="16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a"/>
  <p:tag name="KSO_WM_UNIT_INDEX" val="1"/>
  <p:tag name="KSO_WM_UNIT_ID" val="diagram20200538_1*a*1"/>
  <p:tag name="KSO_WM_TEMPLATE_CATEGORY" val="diagram"/>
  <p:tag name="KSO_WM_TEMPLATE_INDEX" val="20200538"/>
  <p:tag name="KSO_WM_UNIT_LAYERLEVEL" val="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2"/>
  <p:tag name="KSO_WM_UNIT_ID" val="diagram20200538_1*i*2"/>
  <p:tag name="KSO_WM_TEMPLATE_CATEGORY" val="diagram"/>
  <p:tag name="KSO_WM_TEMPLATE_INDEX" val="20200538"/>
  <p:tag name="KSO_WM_UNIT_LAYERLEVEL" val="1"/>
  <p:tag name="KSO_WM_TAG_VERSION" val="1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3"/>
  <p:tag name="KSO_WM_UNIT_ID" val="diagram20200538_1*i*3"/>
  <p:tag name="KSO_WM_TEMPLATE_CATEGORY" val="diagram"/>
  <p:tag name="KSO_WM_TEMPLATE_INDEX" val="20200538"/>
  <p:tag name="KSO_WM_UNIT_LAYERLEVEL" val="1"/>
  <p:tag name="KSO_WM_TAG_VERSION" val="1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4"/>
  <p:tag name="KSO_WM_UNIT_ID" val="diagram20200538_1*i*4"/>
  <p:tag name="KSO_WM_TEMPLATE_CATEGORY" val="diagram"/>
  <p:tag name="KSO_WM_TEMPLATE_INDEX" val="20200538"/>
  <p:tag name="KSO_WM_UNIT_LAYERLEVEL" val="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5"/>
  <p:tag name="KSO_WM_UNIT_ID" val="diagram20200538_1*i*5"/>
  <p:tag name="KSO_WM_TEMPLATE_CATEGORY" val="diagram"/>
  <p:tag name="KSO_WM_TEMPLATE_INDEX" val="20200538"/>
  <p:tag name="KSO_WM_UNIT_LAYERLEVEL" val="1"/>
  <p:tag name="KSO_WM_TAG_VERSION" val="1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6"/>
  <p:tag name="KSO_WM_UNIT_ID" val="diagram20200538_1*i*6"/>
  <p:tag name="KSO_WM_TEMPLATE_CATEGORY" val="diagram"/>
  <p:tag name="KSO_WM_TEMPLATE_INDEX" val="20200538"/>
  <p:tag name="KSO_WM_UNIT_LAYERLEVEL" val="1"/>
  <p:tag name="KSO_WM_TAG_VERSION" val="1.0"/>
  <p:tag name="KSO_WM_BEAUTIFY_FLAG" val="#wm#"/>
  <p:tag name="KSO_WM_UNIT_TEXT_FILL_FORE_SCHEMECOLOR_INDEX" val="2"/>
  <p:tag name="KSO_WM_UNIT_TEXT_FILL_TYPE" val="1"/>
  <p:tag name="KSO_WM_UNIT_USESOURCEFORMAT_APPLY" val="1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i"/>
  <p:tag name="KSO_WM_UNIT_INDEX" val="7"/>
  <p:tag name="KSO_WM_UNIT_ID" val="diagram20200538_1*i*7"/>
  <p:tag name="KSO_WM_TEMPLATE_CATEGORY" val="diagram"/>
  <p:tag name="KSO_WM_TEMPLATE_INDEX" val="20200538"/>
  <p:tag name="KSO_WM_UNIT_LAYERLEVEL" val="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  <p:tag name="KSO_WM_UNIT_USESOURCEFORMAT_APPLY" val="1"/>
</p:tagLst>
</file>

<file path=ppt/tags/tag2.xml><?xml version="1.0" encoding="utf-8"?>
<p:tagLst xmlns:p="http://schemas.openxmlformats.org/presentationml/2006/main">
  <p:tag name="PA" val="v5.2.2"/>
  <p:tag name="KSO_WM_UNIT_HIGHLIGHT" val="0"/>
  <p:tag name="KSO_WM_UNIT_COMPATIBLE" val="0"/>
  <p:tag name="KSO_WM_UNIT_DIAGRAM_ISNUMVISUAL" val="0"/>
  <p:tag name="KSO_WM_UNIT_DIAGRAM_ISREFERUNIT" val="0"/>
  <p:tag name="KSO_WM_DIAGRAM_GROUP_CODE" val="1615977361"/>
  <p:tag name="KSO_WM_UNIT_TYPE" val="ζ_h_i"/>
  <p:tag name="KSO_WM_UNIT_INDEX" val="1_1_1"/>
  <p:tag name="KSO_WM_UNIT_ID" val="crop20194963_1*ζ_h_i*1_1_1"/>
  <p:tag name="KSO_WM_TEMPLATE_CATEGORY" val="crop"/>
  <p:tag name="KSO_WM_TEMPLATE_INDEX" val="20194963"/>
  <p:tag name="KSO_WM_UNIT_LAYERLEVEL" val="1_1_1"/>
  <p:tag name="KSO_WM_TAG_VERSION" val="1.0"/>
  <p:tag name="KSO_WM_BEAUTIFY_FLAG" val="#wm#"/>
  <p:tag name="PICTUREFILLRANGE" val="36ccaf6c-7af3-4251-8b16-6c4d44af1832"/>
  <p:tag name="KSO_WM_UNIT_DIAGRAM_MODELTYPE" val="creativeCrop"/>
  <p:tag name="KSO_WM_CREATIVE_CROP_ORG_WIDTH" val="563.6"/>
  <p:tag name="KSO_WM_CREATIVE_CROP_ORG_HEIGHT" val="375.65"/>
  <p:tag name="KSO_WM_CREATIVE_CROP_HEIGHT" val="375.65"/>
  <p:tag name="KSO_WM_CREATIVE_CROP_WIDTH" val="491.361"/>
  <p:tag name="KSO_WM_CREATIVE_CROP_VERSION" val="1"/>
  <p:tag name="KSO_WM_CREATIVE_CROP_TEMPLATE_ID" val="3106986"/>
</p:tagLst>
</file>

<file path=ppt/tags/tag20.xml><?xml version="1.0" encoding="utf-8"?>
<p:tagLst xmlns:p="http://schemas.openxmlformats.org/presentationml/2006/main">
  <p:tag name="KSO_WM_UNIT_PRESET_TEXT" val="单击此处添加文本具体内容，简明扼要的阐述您的观点。"/>
  <p:tag name="KSO_WM_UNIT_NOCLEAR" val="0"/>
  <p:tag name="KSO_WM_UNIT_SHOW_EDIT_AREA_INDICATION" val="0"/>
  <p:tag name="KSO_WM_UNIT_VALUE" val="33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f"/>
  <p:tag name="KSO_WM_UNIT_INDEX" val="1"/>
  <p:tag name="KSO_WM_UNIT_ID" val="diagram20200538_1*f*1"/>
  <p:tag name="KSO_WM_TEMPLATE_CATEGORY" val="diagram"/>
  <p:tag name="KSO_WM_TEMPLATE_INDEX" val="20200538"/>
  <p:tag name="KSO_WM_UNIT_LAYERLEVEL" val="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21.xml><?xml version="1.0" encoding="utf-8"?>
<p:tagLst xmlns:p="http://schemas.openxmlformats.org/presentationml/2006/main">
  <p:tag name="KSO_WM_UNIT_PRESET_TEXT" val="单击此处添加文本具体内容，简明扼要的阐述您的观点。"/>
  <p:tag name="KSO_WM_UNIT_NOCLEAR" val="0"/>
  <p:tag name="KSO_WM_UNIT_SHOW_EDIT_AREA_INDICATION" val="0"/>
  <p:tag name="KSO_WM_UNIT_VALUE" val="33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f"/>
  <p:tag name="KSO_WM_UNIT_INDEX" val="2"/>
  <p:tag name="KSO_WM_UNIT_ID" val="diagram20200538_1*f*2"/>
  <p:tag name="KSO_WM_TEMPLATE_CATEGORY" val="diagram"/>
  <p:tag name="KSO_WM_TEMPLATE_INDEX" val="20200538"/>
  <p:tag name="KSO_WM_UNIT_LAYERLEVEL" val="1"/>
  <p:tag name="KSO_WM_TAG_VERSION" val="1.0"/>
  <p:tag name="KSO_WM_BEAUTIFY_FLAG" val="#wm#"/>
  <p:tag name="KSO_WM_UNIT_TEXT_FILL_FORE_SCHEMECOLOR_INDEX" val="13"/>
  <p:tag name="KSO_WM_UNIT_TEXT_FILL_TYPE" val="1"/>
  <p:tag name="KSO_WM_UNIT_USESOURCEFORMAT_APPLY" val="1"/>
</p:tagLst>
</file>

<file path=ppt/tags/tag22.xml><?xml version="1.0" encoding="utf-8"?>
<p:tagLst xmlns:p="http://schemas.openxmlformats.org/presentationml/2006/main">
  <p:tag name="PA" val="v5.2.3"/>
  <p:tag name="RESOURCELIBID_ANIM" val="965"/>
  <p:tag name="KSO_WM_UNIT_DIAGRAM_MODELTYPE" val="flashPicture"/>
  <p:tag name="KSO_WM_UNIT_VALUE" val="1743*1743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1_1"/>
  <p:tag name="KSO_WM_UNIT_ID" val="mixed20199729_1*ζ_h_d*1_1_1"/>
  <p:tag name="KSO_WM_TEMPLATE_CATEGORY" val="mixed"/>
  <p:tag name="KSO_WM_TEMPLATE_INDEX" val="20199729"/>
  <p:tag name="KSO_WM_UNIT_LAYERLEVEL" val="1_1_1"/>
  <p:tag name="KSO_WM_TAG_VERSION" val="1.0"/>
  <p:tag name="KSO_WM_BEAUTIFY_FLAG" val="#wm#"/>
  <p:tag name="KSO_WM_UNIT_FLASH_PICTURE_RATE" val="2"/>
  <p:tag name="KSO_WM_UNIT_USESOURCEFORMAT_APPLY" val="1"/>
</p:tagLst>
</file>

<file path=ppt/tags/tag23.xml><?xml version="1.0" encoding="utf-8"?>
<p:tagLst xmlns:p="http://schemas.openxmlformats.org/presentationml/2006/main">
  <p:tag name="PA" val="v5.2.3"/>
  <p:tag name="RESOURCELIBID_ANIM" val="965"/>
  <p:tag name="KSO_WM_UNIT_DIAGRAM_MODELTYPE" val="flashPicture"/>
  <p:tag name="KSO_WM_UNIT_VALUE" val="1742*1743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2_1"/>
  <p:tag name="KSO_WM_UNIT_ID" val="mixed20199729_1*ζ_h_d*1_2_1"/>
  <p:tag name="KSO_WM_TEMPLATE_CATEGORY" val="mixed"/>
  <p:tag name="KSO_WM_TEMPLATE_INDEX" val="20199729"/>
  <p:tag name="KSO_WM_UNIT_LAYERLEVEL" val="1_1_1"/>
  <p:tag name="KSO_WM_TAG_VERSION" val="1.0"/>
  <p:tag name="KSO_WM_BEAUTIFY_FLAG" val="#wm#"/>
  <p:tag name="KSO_WM_UNIT_FLASH_PICTURE_RATE" val="2"/>
  <p:tag name="KSO_WM_UNIT_USESOURCEFORMAT_APPLY" val="1"/>
</p:tagLst>
</file>

<file path=ppt/tags/tag24.xml><?xml version="1.0" encoding="utf-8"?>
<p:tagLst xmlns:p="http://schemas.openxmlformats.org/presentationml/2006/main">
  <p:tag name="PA" val="v5.2.3"/>
  <p:tag name="RESOURCELIBID_ANIM" val="965"/>
  <p:tag name="KSO_WM_UNIT_DIAGRAM_MODELTYPE" val="flashPicture"/>
  <p:tag name="KSO_WM_UNIT_VALUE" val="1742*1743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d"/>
  <p:tag name="KSO_WM_UNIT_INDEX" val="1_3_1"/>
  <p:tag name="KSO_WM_UNIT_ID" val="mixed20199729_1*ζ_h_d*1_3_1"/>
  <p:tag name="KSO_WM_TEMPLATE_CATEGORY" val="mixed"/>
  <p:tag name="KSO_WM_TEMPLATE_INDEX" val="20199729"/>
  <p:tag name="KSO_WM_UNIT_LAYERLEVEL" val="1_1_1"/>
  <p:tag name="KSO_WM_TAG_VERSION" val="1.0"/>
  <p:tag name="KSO_WM_BEAUTIFY_FLAG" val="#wm#"/>
  <p:tag name="KSO_WM_UNIT_FLASH_PICTURE_RATE" val="2"/>
  <p:tag name="KSO_WM_UNIT_USESOURCEFORMAT_APPLY" val="1"/>
</p:tagLst>
</file>

<file path=ppt/tags/tag25.xml><?xml version="1.0" encoding="utf-8"?>
<p:tagLst xmlns:p="http://schemas.openxmlformats.org/presentationml/2006/main">
  <p:tag name="PA" val="v5.2.3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3_1"/>
  <p:tag name="KSO_WM_UNIT_ID" val="mixed20199729_1*ζ_h_i*1_3_1"/>
  <p:tag name="KSO_WM_TEMPLATE_CATEGORY" val="mixed"/>
  <p:tag name="KSO_WM_TEMPLATE_INDEX" val="20199729"/>
  <p:tag name="KSO_WM_UNIT_LAYERLEVEL" val="1_1_1"/>
  <p:tag name="KSO_WM_TAG_VERSION" val="1.0"/>
  <p:tag name="KSO_WM_BEAUTIFY_FLAG" val="#wm#"/>
  <p:tag name="KSO_WM_UNIT_FLASH_PICTURE_RATE" val="2"/>
  <p:tag name="KSO_WM_UNIT_LINE_FORE_SCHEMECOLOR_INDEX" val="14"/>
  <p:tag name="KSO_WM_UNIT_LINE_FILL_TYPE" val="2"/>
  <p:tag name="KSO_WM_UNIT_USESOURCEFORMAT_APPLY" val="1"/>
</p:tagLst>
</file>

<file path=ppt/tags/tag26.xml><?xml version="1.0" encoding="utf-8"?>
<p:tagLst xmlns:p="http://schemas.openxmlformats.org/presentationml/2006/main">
  <p:tag name="PA" val="v5.2.3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2_1"/>
  <p:tag name="KSO_WM_UNIT_ID" val="mixed20199729_1*ζ_h_i*1_2_1"/>
  <p:tag name="KSO_WM_TEMPLATE_CATEGORY" val="mixed"/>
  <p:tag name="KSO_WM_TEMPLATE_INDEX" val="20199729"/>
  <p:tag name="KSO_WM_UNIT_LAYERLEVEL" val="1_1_1"/>
  <p:tag name="KSO_WM_TAG_VERSION" val="1.0"/>
  <p:tag name="KSO_WM_BEAUTIFY_FLAG" val="#wm#"/>
  <p:tag name="KSO_WM_UNIT_FLASH_PICTURE_RATE" val="2"/>
  <p:tag name="KSO_WM_UNIT_LINE_FORE_SCHEMECOLOR_INDEX" val="14"/>
  <p:tag name="KSO_WM_UNIT_LINE_FILL_TYPE" val="2"/>
  <p:tag name="KSO_WM_UNIT_USESOURCEFORMAT_APPLY" val="1"/>
</p:tagLst>
</file>

<file path=ppt/tags/tag27.xml><?xml version="1.0" encoding="utf-8"?>
<p:tagLst xmlns:p="http://schemas.openxmlformats.org/presentationml/2006/main">
  <p:tag name="PA" val="v5.2.3"/>
  <p:tag name="KSO_WM_UNIT_DIAGRAM_MODELTYPE" val="flashPicture"/>
  <p:tag name="KSO_WM_UNIT_HIGHLIGHT" val="0"/>
  <p:tag name="KSO_WM_UNIT_COMPATIBLE" val="0"/>
  <p:tag name="KSO_WM_UNIT_DIAGRAM_ISNUMVISUAL" val="0"/>
  <p:tag name="KSO_WM_UNIT_DIAGRAM_ISREFERUNIT" val="0"/>
  <p:tag name="KSO_WM_DIAGRAM_GROUP_CODE" val="ζ1-1"/>
  <p:tag name="KSO_WM_UNIT_TYPE" val="ζ_h_i"/>
  <p:tag name="KSO_WM_UNIT_INDEX" val="1_1_1"/>
  <p:tag name="KSO_WM_UNIT_ID" val="mixed20199729_1*ζ_h_i*1_1_1"/>
  <p:tag name="KSO_WM_TEMPLATE_CATEGORY" val="mixed"/>
  <p:tag name="KSO_WM_TEMPLATE_INDEX" val="20199729"/>
  <p:tag name="KSO_WM_UNIT_LAYERLEVEL" val="1_1_1"/>
  <p:tag name="KSO_WM_TAG_VERSION" val="1.0"/>
  <p:tag name="KSO_WM_BEAUTIFY_FLAG" val="#wm#"/>
  <p:tag name="KSO_WM_UNIT_FLASH_PICTURE_RATE" val="2"/>
  <p:tag name="KSO_WM_UNIT_LINE_FORE_SCHEMECOLOR_INDEX" val="14"/>
  <p:tag name="KSO_WM_UNIT_LINE_FILL_TYPE" val="2"/>
  <p:tag name="KSO_WM_UNIT_USESOURCEFORMAT_APPLY" val="1"/>
</p:tagLst>
</file>

<file path=ppt/tags/tag28.xml><?xml version="1.0" encoding="utf-8"?>
<p:tagLst xmlns:p="http://schemas.openxmlformats.org/presentationml/2006/main">
  <p:tag name="KSO_WM_SLIDE_ID" val="diagram20200538_1"/>
  <p:tag name="KSO_WM_TEMPLATE_SUBCATEGORY" val="10"/>
  <p:tag name="KSO_WM_SLIDE_TYPE" val="text"/>
  <p:tag name="KSO_WM_SLIDE_SUBTYPE" val="picTxt"/>
  <p:tag name="KSO_WM_SLIDE_ITEM_CNT" val="4"/>
  <p:tag name="KSO_WM_SLIDE_INDEX" val="1"/>
  <p:tag name="KSO_WM_SLIDE_SIZE" val="617.979*494.348"/>
  <p:tag name="KSO_WM_SLIDE_POSITION" val="317.413*22.8511"/>
  <p:tag name="KSO_WM_DIAGRAM_GROUP_CODE" val="ζ1-1"/>
  <p:tag name="KSO_WM_SLIDE_DIAGTYPE" val="ζ"/>
  <p:tag name="KSO_WM_TAG_VERSION" val="1.0"/>
  <p:tag name="KSO_WM_BEAUTIFY_FLAG" val="#wm#"/>
  <p:tag name="KSO_WM_TEMPLATE_CATEGORY" val="diagram"/>
  <p:tag name="KSO_WM_TEMPLATE_INDEX" val="20200538"/>
  <p:tag name="KSO_WM_SLIDE_LAYOUT" val="a_b_f_ζ"/>
  <p:tag name="KSO_WM_SLIDE_LAYOUT_CNT" val="1_1_3_1"/>
  <p:tag name="KSO_WM_UNIT_FLASH_PICTURE_TYPE" val="0"/>
</p:tagLst>
</file>

<file path=ppt/tags/tag29.xml><?xml version="1.0" encoding="utf-8"?>
<p:tagLst xmlns:p="http://schemas.openxmlformats.org/presentationml/2006/main">
  <p:tag name="COMMONDATA" val="eyJoZGlkIjoiOWE1MzQ3MmZkYWRhNzQwZjg1MzI1MjQ3M2RmOWJkMDgifQ=="/>
</p:tagLst>
</file>

<file path=ppt/tags/tag3.xml><?xml version="1.0" encoding="utf-8"?>
<p:tagLst xmlns:p="http://schemas.openxmlformats.org/presentationml/2006/main">
  <p:tag name="PA" val="v5.2.2"/>
  <p:tag name="KSO_WM_UNIT_HIGHLIGHT" val="0"/>
  <p:tag name="KSO_WM_UNIT_COMPATIBLE" val="0"/>
  <p:tag name="KSO_WM_UNIT_DIAGRAM_ISNUMVISUAL" val="0"/>
  <p:tag name="KSO_WM_UNIT_DIAGRAM_ISREFERUNIT" val="0"/>
  <p:tag name="KSO_WM_DIAGRAM_GROUP_CODE" val="1615977361"/>
  <p:tag name="KSO_WM_UNIT_TYPE" val="ζ_h_i"/>
  <p:tag name="KSO_WM_UNIT_INDEX" val="1_1_2"/>
  <p:tag name="KSO_WM_UNIT_ID" val="crop20194963_1*ζ_h_i*1_1_2"/>
  <p:tag name="KSO_WM_TEMPLATE_CATEGORY" val="crop"/>
  <p:tag name="KSO_WM_TEMPLATE_INDEX" val="20194963"/>
  <p:tag name="KSO_WM_UNIT_LAYERLEVEL" val="1_1_1"/>
  <p:tag name="KSO_WM_TAG_VERSION" val="1.0"/>
  <p:tag name="KSO_WM_BEAUTIFY_FLAG" val="#wm#"/>
  <p:tag name="PICTUREFILLRANGE" val="36ccaf6c-7af3-4251-8b16-6c4d44af1832"/>
  <p:tag name="KSO_WM_UNIT_DIAGRAM_MODELTYPE" val="creativeCrop"/>
  <p:tag name="KSO_WM_CREATIVE_CROP_ORG_WIDTH" val="563.6"/>
  <p:tag name="KSO_WM_CREATIVE_CROP_ORG_HEIGHT" val="375.65"/>
  <p:tag name="KSO_WM_CREATIVE_CROP_HEIGHT" val="375.65"/>
  <p:tag name="KSO_WM_CREATIVE_CROP_WIDTH" val="491.361"/>
  <p:tag name="KSO_WM_CREATIVE_CROP_VERSION" val="1"/>
  <p:tag name="KSO_WM_CREATIVE_CROP_TEMPLATE_ID" val="3106986"/>
</p:tagLst>
</file>

<file path=ppt/tags/tag4.xml><?xml version="1.0" encoding="utf-8"?>
<p:tagLst xmlns:p="http://schemas.openxmlformats.org/presentationml/2006/main">
  <p:tag name="PICTUREFILLRANGE" val="2c6e7530-7b18-4a69-a31d-5f058a0ee538"/>
  <p:tag name="KSO_WM_UNIT_VALUE" val="417*1012"/>
  <p:tag name="KSO_WM_UNIT_HIGHLIGHT" val="0"/>
  <p:tag name="KSO_WM_UNIT_COMPATIBLE" val="0"/>
  <p:tag name="KSO_WM_UNIT_DIAGRAM_ISNUMVISUAL" val="0"/>
  <p:tag name="KSO_WM_UNIT_DIAGRAM_ISREFERUNIT" val="0"/>
  <p:tag name="KSO_WM_DIAGRAM_GROUP_CODE" val="1615977361"/>
  <p:tag name="KSO_WM_UNIT_TYPE" val="ζ_h_d"/>
  <p:tag name="KSO_WM_UNIT_INDEX" val="1_1_1"/>
  <p:tag name="KSO_WM_UNIT_ID" val="crop20194963_1*ζ_h_d*1_1_1"/>
  <p:tag name="KSO_WM_TEMPLATE_CATEGORY" val="crop"/>
  <p:tag name="KSO_WM_TEMPLATE_INDEX" val="20194963"/>
  <p:tag name="KSO_WM_UNIT_LAYERLEVEL" val="1_1_1"/>
  <p:tag name="KSO_WM_TAG_VERSION" val="1.0"/>
  <p:tag name="KSO_WM_BEAUTIFY_FLAG" val="#wm#"/>
  <p:tag name="KSO_WM_UNIT_DIAGRAM_MODELTYPE" val="creativeCrop"/>
  <p:tag name="KSO_WM_BLIP_RECT_LEFT" val="-118"/>
  <p:tag name="KSO_WM_BLIP_RECT_RIGHT" val="-20"/>
  <p:tag name="KSO_WM_BLIP_RECT_TOP" val="-65"/>
  <p:tag name="KSO_WM_BLIP_RECT_BOTTOM" val="-221"/>
  <p:tag name="KSO_WM_CREATIVE_CROP_ORG_WIDTH" val="563.6"/>
  <p:tag name="KSO_WM_CREATIVE_CROP_ORG_HEIGHT" val="375.65"/>
  <p:tag name="KSO_WM_CREATIVE_CROP_HEIGHT" val="375.65"/>
  <p:tag name="KSO_WM_CREATIVE_CROP_WIDTH" val="491.361"/>
  <p:tag name="KSO_WM_CREATIVE_CROP_VERSION" val="1"/>
  <p:tag name="KSO_WM_CREATIVE_CROP_TEMPLATE_ID" val="3106986"/>
</p:tagLst>
</file>

<file path=ppt/tags/tag5.xml><?xml version="1.0" encoding="utf-8"?>
<p:tagLst xmlns:p="http://schemas.openxmlformats.org/presentationml/2006/main">
  <p:tag name="PICTUREFILLRANGE" val="2c6e7530-7b18-4a69-a31d-5f058a0ee538"/>
  <p:tag name="KSO_WM_UNIT_VALUE" val="903*967"/>
  <p:tag name="KSO_WM_UNIT_HIGHLIGHT" val="0"/>
  <p:tag name="KSO_WM_UNIT_COMPATIBLE" val="0"/>
  <p:tag name="KSO_WM_UNIT_DIAGRAM_ISNUMVISUAL" val="0"/>
  <p:tag name="KSO_WM_UNIT_DIAGRAM_ISREFERUNIT" val="0"/>
  <p:tag name="KSO_WM_DIAGRAM_GROUP_CODE" val="1615977361"/>
  <p:tag name="KSO_WM_UNIT_TYPE" val="ζ_h_d"/>
  <p:tag name="KSO_WM_UNIT_INDEX" val="1_1_2"/>
  <p:tag name="KSO_WM_UNIT_ID" val="crop20194963_1*ζ_h_d*1_1_2"/>
  <p:tag name="KSO_WM_TEMPLATE_CATEGORY" val="crop"/>
  <p:tag name="KSO_WM_TEMPLATE_INDEX" val="20194963"/>
  <p:tag name="KSO_WM_UNIT_LAYERLEVEL" val="1_1_1"/>
  <p:tag name="KSO_WM_TAG_VERSION" val="1.0"/>
  <p:tag name="KSO_WM_BEAUTIFY_FLAG" val="#wm#"/>
  <p:tag name="KSO_WM_UNIT_DIAGRAM_MODELTYPE" val="creativeCrop"/>
  <p:tag name="KSO_WM_BLIP_RECT_LEFT" val="-22"/>
  <p:tag name="KSO_WM_BLIP_RECT_RIGHT" val="-128"/>
  <p:tag name="KSO_WM_BLIP_RECT_TOP" val="0"/>
  <p:tag name="KSO_WM_BLIP_RECT_BOTTOM" val="-78"/>
  <p:tag name="KSO_WM_CREATIVE_CROP_ORG_WIDTH" val="563.6"/>
  <p:tag name="KSO_WM_CREATIVE_CROP_ORG_HEIGHT" val="375.65"/>
  <p:tag name="KSO_WM_CREATIVE_CROP_HEIGHT" val="375.65"/>
  <p:tag name="KSO_WM_CREATIVE_CROP_WIDTH" val="491.361"/>
  <p:tag name="KSO_WM_CREATIVE_CROP_VERSION" val="1"/>
  <p:tag name="KSO_WM_CREATIVE_CROP_TEMPLATE_ID" val="3106986"/>
</p:tagLst>
</file>

<file path=ppt/tags/tag6.xml><?xml version="1.0" encoding="utf-8"?>
<p:tagLst xmlns:p="http://schemas.openxmlformats.org/presentationml/2006/main">
  <p:tag name="PICTUREFILLRANGE" val="2c6e7530-7b18-4a69-a31d-5f058a0ee538"/>
  <p:tag name="KSO_WM_UNIT_VALUE" val="516*553"/>
  <p:tag name="KSO_WM_UNIT_HIGHLIGHT" val="0"/>
  <p:tag name="KSO_WM_UNIT_COMPATIBLE" val="0"/>
  <p:tag name="KSO_WM_UNIT_DIAGRAM_ISNUMVISUAL" val="0"/>
  <p:tag name="KSO_WM_UNIT_DIAGRAM_ISREFERUNIT" val="0"/>
  <p:tag name="KSO_WM_DIAGRAM_GROUP_CODE" val="1615977361"/>
  <p:tag name="KSO_WM_UNIT_TYPE" val="ζ_h_d"/>
  <p:tag name="KSO_WM_UNIT_INDEX" val="1_1_3"/>
  <p:tag name="KSO_WM_UNIT_ID" val="crop20194963_1*ζ_h_d*1_1_3"/>
  <p:tag name="KSO_WM_TEMPLATE_CATEGORY" val="crop"/>
  <p:tag name="KSO_WM_TEMPLATE_INDEX" val="20194963"/>
  <p:tag name="KSO_WM_UNIT_LAYERLEVEL" val="1_1_1"/>
  <p:tag name="KSO_WM_TAG_VERSION" val="1.0"/>
  <p:tag name="KSO_WM_BEAUTIFY_FLAG" val="#wm#"/>
  <p:tag name="KSO_WM_UNIT_DIAGRAM_MODELTYPE" val="creativeCrop"/>
  <p:tag name="KSO_WM_BLIP_RECT_LEFT" val="-113"/>
  <p:tag name="KSO_WM_BLIP_RECT_RIGHT" val="-224"/>
  <p:tag name="KSO_WM_BLIP_RECT_TOP" val="-179"/>
  <p:tag name="KSO_WM_BLIP_RECT_BOTTOM" val="-33"/>
  <p:tag name="KSO_WM_CREATIVE_CROP_ORG_WIDTH" val="563.6"/>
  <p:tag name="KSO_WM_CREATIVE_CROP_ORG_HEIGHT" val="375.65"/>
  <p:tag name="KSO_WM_CREATIVE_CROP_HEIGHT" val="375.65"/>
  <p:tag name="KSO_WM_CREATIVE_CROP_WIDTH" val="491.361"/>
  <p:tag name="KSO_WM_CREATIVE_CROP_VERSION" val="1"/>
  <p:tag name="KSO_WM_CREATIVE_CROP_TEMPLATE_ID" val="3106986"/>
</p:tagLst>
</file>

<file path=ppt/tags/tag7.xml><?xml version="1.0" encoding="utf-8"?>
<p:tagLst xmlns:p="http://schemas.openxmlformats.org/presentationml/2006/main">
  <p:tag name="PICTUREFILLRANGE" val="2c6e7530-7b18-4a69-a31d-5f058a0ee538"/>
  <p:tag name="KSO_WM_UNIT_VALUE" val="41*789"/>
  <p:tag name="KSO_WM_UNIT_HIGHLIGHT" val="0"/>
  <p:tag name="KSO_WM_UNIT_COMPATIBLE" val="0"/>
  <p:tag name="KSO_WM_UNIT_DIAGRAM_ISNUMVISUAL" val="0"/>
  <p:tag name="KSO_WM_UNIT_DIAGRAM_ISREFERUNIT" val="0"/>
  <p:tag name="KSO_WM_DIAGRAM_GROUP_CODE" val="1615977361"/>
  <p:tag name="KSO_WM_UNIT_TYPE" val="ζ_h_d"/>
  <p:tag name="KSO_WM_UNIT_INDEX" val="1_1_4"/>
  <p:tag name="KSO_WM_UNIT_ID" val="crop20194963_1*ζ_h_d*1_1_4"/>
  <p:tag name="KSO_WM_TEMPLATE_CATEGORY" val="crop"/>
  <p:tag name="KSO_WM_TEMPLATE_INDEX" val="20194963"/>
  <p:tag name="KSO_WM_UNIT_LAYERLEVEL" val="1_1_1"/>
  <p:tag name="KSO_WM_TAG_VERSION" val="1.0"/>
  <p:tag name="KSO_WM_BEAUTIFY_FLAG" val="#wm#"/>
  <p:tag name="KSO_WM_UNIT_DIAGRAM_MODELTYPE" val="creativeCrop"/>
  <p:tag name="KSO_WM_BLIP_RECT_LEFT" val="-49"/>
  <p:tag name="KSO_WM_BLIP_RECT_RIGHT" val="-157"/>
  <p:tag name="KSO_WM_BLIP_RECT_TOP" val="-3595"/>
  <p:tag name="KSO_WM_BLIP_RECT_BOTTOM" val="-256"/>
  <p:tag name="KSO_WM_CREATIVE_CROP_ORG_WIDTH" val="563.6"/>
  <p:tag name="KSO_WM_CREATIVE_CROP_ORG_HEIGHT" val="375.65"/>
  <p:tag name="KSO_WM_CREATIVE_CROP_HEIGHT" val="375.65"/>
  <p:tag name="KSO_WM_CREATIVE_CROP_WIDTH" val="491.361"/>
  <p:tag name="KSO_WM_CREATIVE_CROP_VERSION" val="1"/>
  <p:tag name="KSO_WM_CREATIVE_CROP_TEMPLATE_ID" val="3106986"/>
</p:tagLst>
</file>

<file path=ppt/tags/tag8.xml><?xml version="1.0" encoding="utf-8"?>
<p:tagLst xmlns:p="http://schemas.openxmlformats.org/presentationml/2006/main">
  <p:tag name="PICTUREFILLRANGE" val="2c6e7530-7b18-4a69-a31d-5f058a0ee538"/>
  <p:tag name="KSO_WM_UNIT_VALUE" val="903*861"/>
  <p:tag name="KSO_WM_UNIT_HIGHLIGHT" val="0"/>
  <p:tag name="KSO_WM_UNIT_COMPATIBLE" val="0"/>
  <p:tag name="KSO_WM_UNIT_DIAGRAM_ISNUMVISUAL" val="0"/>
  <p:tag name="KSO_WM_UNIT_DIAGRAM_ISREFERUNIT" val="0"/>
  <p:tag name="KSO_WM_DIAGRAM_GROUP_CODE" val="1615977361"/>
  <p:tag name="KSO_WM_UNIT_TYPE" val="ζ_h_d"/>
  <p:tag name="KSO_WM_UNIT_INDEX" val="1_1_5"/>
  <p:tag name="KSO_WM_UNIT_ID" val="crop20194963_1*ζ_h_d*1_1_5"/>
  <p:tag name="KSO_WM_TEMPLATE_CATEGORY" val="crop"/>
  <p:tag name="KSO_WM_TEMPLATE_INDEX" val="20194963"/>
  <p:tag name="KSO_WM_UNIT_LAYERLEVEL" val="1_1_1"/>
  <p:tag name="KSO_WM_TAG_VERSION" val="1.0"/>
  <p:tag name="KSO_WM_BEAUTIFY_FLAG" val="#wm#"/>
  <p:tag name="KSO_WM_UNIT_DIAGRAM_MODELTYPE" val="creativeCrop"/>
  <p:tag name="KSO_WM_BLIP_RECT_LEFT" val="-139"/>
  <p:tag name="KSO_WM_BLIP_RECT_RIGHT" val="-41"/>
  <p:tag name="KSO_WM_BLIP_RECT_TOP" val="-78"/>
  <p:tag name="KSO_WM_BLIP_RECT_BOTTOM" val="0"/>
  <p:tag name="KSO_WM_CREATIVE_CROP_ORG_WIDTH" val="563.6"/>
  <p:tag name="KSO_WM_CREATIVE_CROP_ORG_HEIGHT" val="375.65"/>
  <p:tag name="KSO_WM_CREATIVE_CROP_HEIGHT" val="375.65"/>
  <p:tag name="KSO_WM_CREATIVE_CROP_WIDTH" val="491.361"/>
  <p:tag name="KSO_WM_CREATIVE_CROP_VERSION" val="1"/>
  <p:tag name="KSO_WM_CREATIVE_CROP_TEMPLATE_ID" val="3106986"/>
</p:tagLst>
</file>

<file path=ppt/tags/tag9.xml><?xml version="1.0" encoding="utf-8"?>
<p:tagLst xmlns:p="http://schemas.openxmlformats.org/presentationml/2006/main">
  <p:tag name="PICTUREFILLRANGE" val="2c6e7530-7b18-4a69-a31d-5f058a0ee538"/>
  <p:tag name="KSO_WM_UNIT_VALUE" val="318*29"/>
  <p:tag name="KSO_WM_UNIT_HIGHLIGHT" val="0"/>
  <p:tag name="KSO_WM_UNIT_COMPATIBLE" val="0"/>
  <p:tag name="KSO_WM_UNIT_DIAGRAM_ISNUMVISUAL" val="0"/>
  <p:tag name="KSO_WM_UNIT_DIAGRAM_ISREFERUNIT" val="0"/>
  <p:tag name="KSO_WM_DIAGRAM_GROUP_CODE" val="1615977361"/>
  <p:tag name="KSO_WM_UNIT_TYPE" val="ζ_h_d"/>
  <p:tag name="KSO_WM_UNIT_INDEX" val="1_1_6"/>
  <p:tag name="KSO_WM_UNIT_ID" val="crop20194963_1*ζ_h_d*1_1_6"/>
  <p:tag name="KSO_WM_TEMPLATE_CATEGORY" val="crop"/>
  <p:tag name="KSO_WM_TEMPLATE_INDEX" val="20194963"/>
  <p:tag name="KSO_WM_UNIT_LAYERLEVEL" val="1_1_1"/>
  <p:tag name="KSO_WM_TAG_VERSION" val="1.0"/>
  <p:tag name="KSO_WM_BEAUTIFY_FLAG" val="#wm#"/>
  <p:tag name="KSO_WM_UNIT_DIAGRAM_MODELTYPE" val="creativeCrop"/>
  <p:tag name="KSO_WM_BLIP_RECT_LEFT" val="-7713"/>
  <p:tag name="KSO_WM_BLIP_RECT_RIGHT" val="-535"/>
  <p:tag name="KSO_WM_BLIP_RECT_TOP" val="-85"/>
  <p:tag name="KSO_WM_BLIP_RECT_BOTTOM" val="-322"/>
  <p:tag name="KSO_WM_CREATIVE_CROP_ORG_WIDTH" val="563.6"/>
  <p:tag name="KSO_WM_CREATIVE_CROP_ORG_HEIGHT" val="375.65"/>
  <p:tag name="KSO_WM_CREATIVE_CROP_HEIGHT" val="375.65"/>
  <p:tag name="KSO_WM_CREATIVE_CROP_WIDTH" val="491.361"/>
  <p:tag name="KSO_WM_CREATIVE_CROP_VERSION" val="1"/>
  <p:tag name="KSO_WM_CREATIVE_CROP_TEMPLATE_ID" val="310698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785</Words>
  <Application>WPS 演示</Application>
  <PresentationFormat>宽屏</PresentationFormat>
  <Paragraphs>86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66" baseType="lpstr">
      <vt:lpstr>Arial</vt:lpstr>
      <vt:lpstr>宋体</vt:lpstr>
      <vt:lpstr>Wingdings</vt:lpstr>
      <vt:lpstr>微软雅黑</vt:lpstr>
      <vt:lpstr>Arial Unicode MS</vt:lpstr>
      <vt:lpstr>等线 Light</vt:lpstr>
      <vt:lpstr>等线</vt:lpstr>
      <vt:lpstr>Calibri</vt:lpstr>
      <vt:lpstr>汉仪超级战甲W</vt:lpstr>
      <vt:lpstr>方正公文小标宋</vt:lpstr>
      <vt:lpstr>仿宋</vt:lpstr>
      <vt:lpstr>方正仿宋简体</vt:lpstr>
      <vt:lpstr>江城圆体 400W</vt:lpstr>
      <vt:lpstr>思源黑体 Regular</vt:lpstr>
      <vt:lpstr>方正小标宋简体</vt:lpstr>
      <vt:lpstr>方正大黑体_GBK</vt:lpstr>
      <vt:lpstr>汉仪行楷简</vt:lpstr>
      <vt:lpstr>蝉羽芭比熊</vt:lpstr>
      <vt:lpstr>方正大标宋简体</vt:lpstr>
      <vt:lpstr>蝉羽青城坨坨体</vt:lpstr>
      <vt:lpstr>怪兽甜心</vt:lpstr>
      <vt:lpstr>汉标串城米格体</vt:lpstr>
      <vt:lpstr>汉仪程行简</vt:lpstr>
      <vt:lpstr>汉仪黑方简</vt:lpstr>
      <vt:lpstr>汉仪清韵体简</vt:lpstr>
      <vt:lpstr>汉仪趣黑W</vt:lpstr>
      <vt:lpstr>汉仪尚巍手书W</vt:lpstr>
      <vt:lpstr>汉仪雅酷黑简</vt:lpstr>
      <vt:lpstr>汉仪颜楷简</vt:lpstr>
      <vt:lpstr>汉仪铸字木头人简</vt:lpstr>
      <vt:lpstr>汉仪综艺体简</vt:lpstr>
      <vt:lpstr>华文楷体</vt:lpstr>
      <vt:lpstr>華康新特明體</vt:lpstr>
      <vt:lpstr>文鼎习字体_U</vt:lpstr>
      <vt:lpstr>义启刘圻硬笔行书</vt:lpstr>
      <vt:lpstr>造字工房悦黑体 细体</vt:lpstr>
      <vt:lpstr>方正FW童趣POP体 简</vt:lpstr>
      <vt:lpstr>蝉羽清楷</vt:lpstr>
      <vt:lpstr>蝉羽蝶恋清花</vt:lpstr>
      <vt:lpstr>方正全福体</vt:lpstr>
      <vt:lpstr>方正莎儿硬笔繁体</vt:lpstr>
      <vt:lpstr>方正正大黑简体</vt:lpstr>
      <vt:lpstr>腹黑体</vt:lpstr>
      <vt:lpstr>汉仪超粗黑简</vt:lpstr>
      <vt:lpstr>汉仪迪升英雄体简</vt:lpstr>
      <vt:lpstr>汉呈王天喜毛笔书法</vt:lpstr>
      <vt:lpstr>汉仪润圆-65简</vt:lpstr>
      <vt:lpstr>汉仪铸字超然体简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余 敏</dc:creator>
  <cp:lastModifiedBy>HUAWEI</cp:lastModifiedBy>
  <cp:revision>6</cp:revision>
  <dcterms:created xsi:type="dcterms:W3CDTF">2021-08-24T00:45:00Z</dcterms:created>
  <dcterms:modified xsi:type="dcterms:W3CDTF">2022-06-10T03:36:12Z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7B92F59293EC402CB45987CB674290E4</vt:lpwstr>
  </property>
  <property fmtid="{D5CDD505-2E9C-101B-9397-08002B2CF9AE}" pid="3" name="KSOProductBuildVer">
    <vt:lpwstr>2052-11.1.0.11744</vt:lpwstr>
  </property>
</Properties>
</file>