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21"/>
  </p:handoutMasterIdLst>
  <p:sldIdLst>
    <p:sldId id="328" r:id="rId3"/>
    <p:sldId id="362" r:id="rId4"/>
    <p:sldId id="329" r:id="rId5"/>
    <p:sldId id="330" r:id="rId6"/>
    <p:sldId id="296" r:id="rId7"/>
    <p:sldId id="331" r:id="rId8"/>
    <p:sldId id="346" r:id="rId9"/>
    <p:sldId id="361" r:id="rId10"/>
    <p:sldId id="283" r:id="rId12"/>
    <p:sldId id="363" r:id="rId13"/>
    <p:sldId id="364" r:id="rId14"/>
    <p:sldId id="285" r:id="rId15"/>
    <p:sldId id="365" r:id="rId16"/>
    <p:sldId id="366" r:id="rId17"/>
    <p:sldId id="367" r:id="rId18"/>
    <p:sldId id="368" r:id="rId19"/>
    <p:sldId id="369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7A84"/>
    <a:srgbClr val="F4C245"/>
    <a:srgbClr val="B0BA6F"/>
    <a:srgbClr val="FAF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1" autoAdjust="0"/>
    <p:restoredTop sz="94660"/>
  </p:normalViewPr>
  <p:slideViewPr>
    <p:cSldViewPr snapToGrid="0">
      <p:cViewPr>
        <p:scale>
          <a:sx n="33" d="100"/>
          <a:sy n="33" d="100"/>
        </p:scale>
        <p:origin x="1554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24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557B1-20AB-405A-B222-9FBB19EA19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A43F-10E9-4A53-AF5B-E43067479C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C168-1ED5-42A0-A968-5EA932FF5E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A43F-10E9-4A53-AF5B-E43067479C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C168-1ED5-42A0-A968-5EA932FF5E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A43F-10E9-4A53-AF5B-E43067479C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C168-1ED5-42A0-A968-5EA932FF5E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A43F-10E9-4A53-AF5B-E43067479C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C168-1ED5-42A0-A968-5EA932FF5E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A43F-10E9-4A53-AF5B-E43067479C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C168-1ED5-42A0-A968-5EA932FF5E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A43F-10E9-4A53-AF5B-E43067479C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C168-1ED5-42A0-A968-5EA932FF5E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A43F-10E9-4A53-AF5B-E43067479C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C168-1ED5-42A0-A968-5EA932FF5E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A43F-10E9-4A53-AF5B-E43067479C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C168-1ED5-42A0-A968-5EA932FF5E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-102217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7840" y="347345"/>
            <a:ext cx="233553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9C7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457200" indent="-457200" algn="dist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l"/>
            </a:pPr>
            <a:r>
              <a:rPr lang="zh-CN" altLang="en-US" sz="2800" dirty="0">
                <a:solidFill>
                  <a:srgbClr val="567A84"/>
                </a:solidFill>
                <a:latin typeface="印品灵秀体" panose="02000000000000000000" pitchFamily="2" charset="-122"/>
                <a:ea typeface="印品灵秀体" panose="02000000000000000000" pitchFamily="2" charset="-122"/>
              </a:rPr>
              <a:t>输入标题</a:t>
            </a:r>
            <a:endParaRPr lang="zh-CN" altLang="en-US" sz="2800" dirty="0">
              <a:solidFill>
                <a:srgbClr val="567A84"/>
              </a:solidFill>
              <a:latin typeface="印品灵秀体" panose="02000000000000000000" pitchFamily="2" charset="-122"/>
              <a:ea typeface="印品灵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A43F-10E9-4A53-AF5B-E43067479C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C168-1ED5-42A0-A968-5EA932FF5E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AA43F-10E9-4A53-AF5B-E43067479C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BC168-1ED5-42A0-A968-5EA932FF5E9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2"/>
          <a:srcRect l="39137" t="14815" r="55493" b="43364"/>
          <a:stretch>
            <a:fillRect/>
          </a:stretch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6.wdp"/><Relationship Id="rId8" Type="http://schemas.openxmlformats.org/officeDocument/2006/relationships/image" Target="../media/image5.png"/><Relationship Id="rId7" Type="http://schemas.openxmlformats.org/officeDocument/2006/relationships/image" Target="../media/image4.png"/><Relationship Id="rId6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3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ags" Target="../tags/tag1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2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tags" Target="../tags/tag23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8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1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ags" Target="../tags/tag14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l="39137" t="14815" r="55493" b="43364"/>
            <a:stretch>
              <a:fillRect/>
            </a:stretch>
          </p:blipFill>
          <p:spPr>
            <a:xfrm>
              <a:off x="0" y="-2"/>
              <a:ext cx="12192000" cy="685800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/>
            <a:srcRect l="10817" t="14815" r="55493" b="43364"/>
            <a:stretch>
              <a:fillRect/>
            </a:stretch>
          </p:blipFill>
          <p:spPr>
            <a:xfrm>
              <a:off x="0" y="-1"/>
              <a:ext cx="4064000" cy="392430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l="29453" t="43508" r="7589" b="11829"/>
            <a:stretch>
              <a:fillRect/>
            </a:stretch>
          </p:blipFill>
          <p:spPr>
            <a:xfrm>
              <a:off x="6705600" y="3830386"/>
              <a:ext cx="5486400" cy="3027614"/>
            </a:xfrm>
            <a:prstGeom prst="rect">
              <a:avLst/>
            </a:prstGeom>
          </p:spPr>
        </p:pic>
      </p:grpSp>
      <p:sp>
        <p:nvSpPr>
          <p:cNvPr id="43" name="文本框 42"/>
          <p:cNvSpPr txBox="1"/>
          <p:nvPr/>
        </p:nvSpPr>
        <p:spPr>
          <a:xfrm>
            <a:off x="2496820" y="2725420"/>
            <a:ext cx="81514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72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印品灵秀体" panose="02000000000000000000" pitchFamily="2" charset="-122"/>
                <a:ea typeface="印品灵秀体" panose="02000000000000000000" pitchFamily="2" charset="-122"/>
              </a:rPr>
              <a:t>听王崧舟老师评课</a:t>
            </a:r>
            <a:endParaRPr lang="zh-CN" altLang="en-US" sz="72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印品灵秀体" panose="02000000000000000000" pitchFamily="2" charset="-122"/>
              <a:ea typeface="印品灵秀体" panose="02000000000000000000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592955" y="1586230"/>
            <a:ext cx="35788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4000" dirty="0">
                <a:solidFill>
                  <a:srgbClr val="F4C245"/>
                </a:solidFill>
                <a:latin typeface="印品灵秀体" panose="02000000000000000000" pitchFamily="2" charset="-122"/>
                <a:ea typeface="印品灵秀体" panose="02000000000000000000" pitchFamily="2" charset="-122"/>
              </a:rPr>
              <a:t>-</a:t>
            </a:r>
            <a:r>
              <a:rPr lang="en-US" altLang="zh-CN" sz="4000" b="1" spc="600">
                <a:solidFill>
                  <a:srgbClr val="FCAB8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 </a:t>
            </a:r>
            <a:r>
              <a:rPr lang="zh-CN" altLang="en-US" sz="4000" b="1" spc="600">
                <a:solidFill>
                  <a:srgbClr val="FCAB8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读书</a:t>
            </a:r>
            <a:r>
              <a:rPr lang="en-US" altLang="zh-CN" sz="4000" b="1" spc="600">
                <a:solidFill>
                  <a:srgbClr val="FCAB8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 </a:t>
            </a:r>
            <a:r>
              <a:rPr lang="zh-CN" altLang="en-US" sz="4000" b="1" spc="600">
                <a:solidFill>
                  <a:srgbClr val="71DB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分享</a:t>
            </a:r>
            <a:r>
              <a:rPr lang="en-US" altLang="zh-CN" sz="4000" dirty="0">
                <a:solidFill>
                  <a:srgbClr val="F4C245"/>
                </a:solidFill>
                <a:latin typeface="印品灵秀体" panose="02000000000000000000" pitchFamily="2" charset="-122"/>
                <a:ea typeface="印品灵秀体" panose="02000000000000000000" pitchFamily="2" charset="-122"/>
              </a:rPr>
              <a:t>-</a:t>
            </a:r>
            <a:endParaRPr lang="en-US" altLang="zh-CN" sz="4000" dirty="0">
              <a:solidFill>
                <a:srgbClr val="F4C245"/>
              </a:solidFill>
              <a:latin typeface="印品灵秀体" panose="02000000000000000000" pitchFamily="2" charset="-122"/>
              <a:ea typeface="印品灵秀体" panose="02000000000000000000" pitchFamily="2" charset="-122"/>
            </a:endParaRPr>
          </a:p>
        </p:txBody>
      </p:sp>
      <p:pic>
        <p:nvPicPr>
          <p:cNvPr id="11" name="pd-5b823393564b017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012" y="-1070610"/>
            <a:ext cx="609600" cy="609600"/>
          </a:xfrm>
          <a:prstGeom prst="rect">
            <a:avLst/>
          </a:prstGeom>
        </p:spPr>
      </p:pic>
      <p:pic>
        <p:nvPicPr>
          <p:cNvPr id="8" name="图片 7" descr="标识3 定稿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263380" y="-25412"/>
            <a:ext cx="2743200" cy="2794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920750" y="252095"/>
            <a:ext cx="23368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泸县余敏名师工作室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57550" y="4385310"/>
            <a:ext cx="5887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spc="600">
                <a:solidFill>
                  <a:srgbClr val="FCAB8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分享人：泸县城北小学校</a:t>
            </a:r>
            <a:r>
              <a:rPr lang="en-US" altLang="zh-CN" sz="2400" b="1" spc="600">
                <a:solidFill>
                  <a:srgbClr val="FCAB8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  </a:t>
            </a:r>
            <a:r>
              <a:rPr lang="zh-CN" altLang="en-US" sz="2400" b="1" spc="600">
                <a:solidFill>
                  <a:srgbClr val="FCAB8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方彩容</a:t>
            </a:r>
            <a:endParaRPr lang="zh-CN" altLang="en-US" sz="2400" b="1" spc="600">
              <a:solidFill>
                <a:srgbClr val="FCAB8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" panose="020B0500000000000000" pitchFamily="34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+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3" grpId="0"/>
      <p:bldP spid="4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20750" y="266700"/>
            <a:ext cx="2081530" cy="475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12951" y="4770267"/>
            <a:ext cx="688541" cy="688541"/>
          </a:xfrm>
          <a:prstGeom prst="ellipse">
            <a:avLst/>
          </a:prstGeom>
          <a:solidFill>
            <a:srgbClr val="F4C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849532" y="486557"/>
            <a:ext cx="688541" cy="688541"/>
          </a:xfrm>
          <a:prstGeom prst="ellipse">
            <a:avLst/>
          </a:prstGeom>
          <a:solidFill>
            <a:srgbClr val="F4C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75430" y="1518920"/>
            <a:ext cx="325183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第一味：语文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味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009515" y="486410"/>
            <a:ext cx="3199765" cy="721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600" b="1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00FF00"/>
                </a:highlight>
                <a:uLnTx/>
                <a:uFillTx/>
                <a:latin typeface="汉仪润圆-45W" panose="00020600040101010101" charset="-122"/>
                <a:ea typeface="汉仪润圆-45W" panose="00020600040101010101" charset="-122"/>
                <a:cs typeface="+mn-ea"/>
                <a:sym typeface="字魂35号-经典雅黑" panose="00000500000000000000" pitchFamily="2" charset="-122"/>
              </a:rPr>
              <a:t>语文</a:t>
            </a:r>
            <a:r>
              <a:rPr lang="en-US" altLang="zh-CN" sz="3600" b="1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00FF00"/>
                </a:highlight>
                <a:uLnTx/>
                <a:uFillTx/>
                <a:latin typeface="汉仪润圆-45W" panose="00020600040101010101" charset="-122"/>
                <a:ea typeface="汉仪润圆-45W" panose="00020600040101010101" charset="-122"/>
                <a:cs typeface="+mn-ea"/>
                <a:sym typeface="字魂35号-经典雅黑" panose="00000500000000000000" pitchFamily="2" charset="-122"/>
              </a:rPr>
              <a:t>“</a:t>
            </a:r>
            <a:r>
              <a:rPr lang="zh-CN" altLang="en-US" sz="3600" b="1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00FF00"/>
                </a:highlight>
                <a:uLnTx/>
                <a:uFillTx/>
                <a:latin typeface="汉仪润圆-45W" panose="00020600040101010101" charset="-122"/>
                <a:ea typeface="汉仪润圆-45W" panose="00020600040101010101" charset="-122"/>
                <a:cs typeface="+mn-ea"/>
                <a:sym typeface="字魂35号-经典雅黑" panose="00000500000000000000" pitchFamily="2" charset="-122"/>
              </a:rPr>
              <a:t>三味</a:t>
            </a:r>
            <a:r>
              <a:rPr lang="en-US" altLang="zh-CN" sz="3600" b="1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00FF00"/>
                </a:highlight>
                <a:uLnTx/>
                <a:uFillTx/>
                <a:latin typeface="汉仪润圆-45W" panose="00020600040101010101" charset="-122"/>
                <a:ea typeface="汉仪润圆-45W" panose="00020600040101010101" charset="-122"/>
                <a:cs typeface="+mn-ea"/>
                <a:sym typeface="字魂35号-经典雅黑" panose="00000500000000000000" pitchFamily="2" charset="-122"/>
              </a:rPr>
              <a:t>”</a:t>
            </a:r>
            <a:endParaRPr lang="en-US" altLang="zh-CN" sz="3600" b="1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highlight>
                <a:srgbClr val="00FF00"/>
              </a:highlight>
              <a:uLnTx/>
              <a:uFillTx/>
              <a:latin typeface="汉仪润圆-45W" panose="00020600040101010101" charset="-122"/>
              <a:ea typeface="汉仪润圆-45W" panose="00020600040101010101" charset="-122"/>
              <a:cs typeface="+mn-ea"/>
              <a:sym typeface="字魂35号-经典雅黑" panose="000005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846705" y="2533015"/>
            <a:ext cx="456565" cy="80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  <p:sp>
        <p:nvSpPr>
          <p:cNvPr id="158" name="Freeform 158"/>
          <p:cNvSpPr>
            <a:spLocks noEditPoints="1"/>
          </p:cNvSpPr>
          <p:nvPr/>
        </p:nvSpPr>
        <p:spPr bwMode="auto">
          <a:xfrm>
            <a:off x="674370" y="4999990"/>
            <a:ext cx="359410" cy="332740"/>
          </a:xfrm>
          <a:custGeom>
            <a:avLst/>
            <a:gdLst>
              <a:gd name="T0" fmla="*/ 0 w 128"/>
              <a:gd name="T1" fmla="*/ 0 h 128"/>
              <a:gd name="T2" fmla="*/ 0 w 128"/>
              <a:gd name="T3" fmla="*/ 98 h 128"/>
              <a:gd name="T4" fmla="*/ 25 w 128"/>
              <a:gd name="T5" fmla="*/ 98 h 128"/>
              <a:gd name="T6" fmla="*/ 25 w 128"/>
              <a:gd name="T7" fmla="*/ 128 h 128"/>
              <a:gd name="T8" fmla="*/ 73 w 128"/>
              <a:gd name="T9" fmla="*/ 98 h 128"/>
              <a:gd name="T10" fmla="*/ 128 w 128"/>
              <a:gd name="T11" fmla="*/ 98 h 128"/>
              <a:gd name="T12" fmla="*/ 128 w 128"/>
              <a:gd name="T13" fmla="*/ 0 h 128"/>
              <a:gd name="T14" fmla="*/ 0 w 128"/>
              <a:gd name="T15" fmla="*/ 0 h 128"/>
              <a:gd name="T16" fmla="*/ 36 w 128"/>
              <a:gd name="T17" fmla="*/ 62 h 128"/>
              <a:gd name="T18" fmla="*/ 26 w 128"/>
              <a:gd name="T19" fmla="*/ 52 h 128"/>
              <a:gd name="T20" fmla="*/ 36 w 128"/>
              <a:gd name="T21" fmla="*/ 42 h 128"/>
              <a:gd name="T22" fmla="*/ 46 w 128"/>
              <a:gd name="T23" fmla="*/ 52 h 128"/>
              <a:gd name="T24" fmla="*/ 36 w 128"/>
              <a:gd name="T25" fmla="*/ 62 h 128"/>
              <a:gd name="T26" fmla="*/ 64 w 128"/>
              <a:gd name="T27" fmla="*/ 62 h 128"/>
              <a:gd name="T28" fmla="*/ 54 w 128"/>
              <a:gd name="T29" fmla="*/ 52 h 128"/>
              <a:gd name="T30" fmla="*/ 64 w 128"/>
              <a:gd name="T31" fmla="*/ 42 h 128"/>
              <a:gd name="T32" fmla="*/ 74 w 128"/>
              <a:gd name="T33" fmla="*/ 52 h 128"/>
              <a:gd name="T34" fmla="*/ 64 w 128"/>
              <a:gd name="T35" fmla="*/ 62 h 128"/>
              <a:gd name="T36" fmla="*/ 92 w 128"/>
              <a:gd name="T37" fmla="*/ 62 h 128"/>
              <a:gd name="T38" fmla="*/ 82 w 128"/>
              <a:gd name="T39" fmla="*/ 52 h 128"/>
              <a:gd name="T40" fmla="*/ 92 w 128"/>
              <a:gd name="T41" fmla="*/ 42 h 128"/>
              <a:gd name="T42" fmla="*/ 102 w 128"/>
              <a:gd name="T43" fmla="*/ 52 h 128"/>
              <a:gd name="T44" fmla="*/ 92 w 128"/>
              <a:gd name="T45" fmla="*/ 6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" h="128">
                <a:moveTo>
                  <a:pt x="0" y="0"/>
                </a:moveTo>
                <a:cubicBezTo>
                  <a:pt x="0" y="98"/>
                  <a:pt x="0" y="98"/>
                  <a:pt x="0" y="98"/>
                </a:cubicBezTo>
                <a:cubicBezTo>
                  <a:pt x="25" y="98"/>
                  <a:pt x="25" y="98"/>
                  <a:pt x="25" y="98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73" y="98"/>
                  <a:pt x="73" y="98"/>
                  <a:pt x="73" y="98"/>
                </a:cubicBezTo>
                <a:cubicBezTo>
                  <a:pt x="128" y="98"/>
                  <a:pt x="128" y="98"/>
                  <a:pt x="128" y="98"/>
                </a:cubicBezTo>
                <a:cubicBezTo>
                  <a:pt x="128" y="0"/>
                  <a:pt x="128" y="0"/>
                  <a:pt x="128" y="0"/>
                </a:cubicBezTo>
                <a:lnTo>
                  <a:pt x="0" y="0"/>
                </a:lnTo>
                <a:close/>
                <a:moveTo>
                  <a:pt x="36" y="62"/>
                </a:moveTo>
                <a:cubicBezTo>
                  <a:pt x="31" y="62"/>
                  <a:pt x="26" y="57"/>
                  <a:pt x="26" y="52"/>
                </a:cubicBezTo>
                <a:cubicBezTo>
                  <a:pt x="26" y="46"/>
                  <a:pt x="31" y="42"/>
                  <a:pt x="36" y="42"/>
                </a:cubicBezTo>
                <a:cubicBezTo>
                  <a:pt x="41" y="42"/>
                  <a:pt x="46" y="46"/>
                  <a:pt x="46" y="52"/>
                </a:cubicBezTo>
                <a:cubicBezTo>
                  <a:pt x="46" y="57"/>
                  <a:pt x="41" y="62"/>
                  <a:pt x="36" y="62"/>
                </a:cubicBezTo>
                <a:close/>
                <a:moveTo>
                  <a:pt x="64" y="62"/>
                </a:moveTo>
                <a:cubicBezTo>
                  <a:pt x="59" y="62"/>
                  <a:pt x="54" y="57"/>
                  <a:pt x="54" y="52"/>
                </a:cubicBezTo>
                <a:cubicBezTo>
                  <a:pt x="54" y="46"/>
                  <a:pt x="59" y="42"/>
                  <a:pt x="64" y="42"/>
                </a:cubicBezTo>
                <a:cubicBezTo>
                  <a:pt x="69" y="42"/>
                  <a:pt x="74" y="46"/>
                  <a:pt x="74" y="52"/>
                </a:cubicBezTo>
                <a:cubicBezTo>
                  <a:pt x="74" y="57"/>
                  <a:pt x="69" y="62"/>
                  <a:pt x="64" y="62"/>
                </a:cubicBezTo>
                <a:close/>
                <a:moveTo>
                  <a:pt x="92" y="62"/>
                </a:moveTo>
                <a:cubicBezTo>
                  <a:pt x="87" y="62"/>
                  <a:pt x="82" y="57"/>
                  <a:pt x="82" y="52"/>
                </a:cubicBezTo>
                <a:cubicBezTo>
                  <a:pt x="82" y="46"/>
                  <a:pt x="87" y="42"/>
                  <a:pt x="92" y="42"/>
                </a:cubicBezTo>
                <a:cubicBezTo>
                  <a:pt x="97" y="42"/>
                  <a:pt x="102" y="46"/>
                  <a:pt x="102" y="52"/>
                </a:cubicBezTo>
                <a:cubicBezTo>
                  <a:pt x="102" y="57"/>
                  <a:pt x="97" y="62"/>
                  <a:pt x="92" y="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026535" y="647065"/>
            <a:ext cx="410845" cy="394335"/>
            <a:chOff x="9217025" y="5111751"/>
            <a:chExt cx="481013" cy="481013"/>
          </a:xfrm>
          <a:solidFill>
            <a:schemeClr val="bg1"/>
          </a:solidFill>
        </p:grpSpPr>
        <p:sp>
          <p:nvSpPr>
            <p:cNvPr id="48" name="Freeform 48"/>
            <p:cNvSpPr/>
            <p:nvPr/>
          </p:nvSpPr>
          <p:spPr bwMode="auto">
            <a:xfrm>
              <a:off x="9217025" y="5111751"/>
              <a:ext cx="161925" cy="161925"/>
            </a:xfrm>
            <a:custGeom>
              <a:avLst/>
              <a:gdLst>
                <a:gd name="T0" fmla="*/ 41 w 43"/>
                <a:gd name="T1" fmla="*/ 10 h 43"/>
                <a:gd name="T2" fmla="*/ 43 w 43"/>
                <a:gd name="T3" fmla="*/ 9 h 43"/>
                <a:gd name="T4" fmla="*/ 25 w 43"/>
                <a:gd name="T5" fmla="*/ 0 h 43"/>
                <a:gd name="T6" fmla="*/ 0 w 43"/>
                <a:gd name="T7" fmla="*/ 25 h 43"/>
                <a:gd name="T8" fmla="*/ 9 w 43"/>
                <a:gd name="T9" fmla="*/ 43 h 43"/>
                <a:gd name="T10" fmla="*/ 10 w 43"/>
                <a:gd name="T11" fmla="*/ 41 h 43"/>
                <a:gd name="T12" fmla="*/ 22 w 43"/>
                <a:gd name="T13" fmla="*/ 22 h 43"/>
                <a:gd name="T14" fmla="*/ 41 w 43"/>
                <a:gd name="T15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3">
                  <a:moveTo>
                    <a:pt x="41" y="10"/>
                  </a:moveTo>
                  <a:cubicBezTo>
                    <a:pt x="42" y="9"/>
                    <a:pt x="43" y="9"/>
                    <a:pt x="43" y="9"/>
                  </a:cubicBezTo>
                  <a:cubicBezTo>
                    <a:pt x="39" y="3"/>
                    <a:pt x="32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2"/>
                    <a:pt x="3" y="39"/>
                    <a:pt x="9" y="43"/>
                  </a:cubicBezTo>
                  <a:cubicBezTo>
                    <a:pt x="9" y="43"/>
                    <a:pt x="9" y="42"/>
                    <a:pt x="10" y="41"/>
                  </a:cubicBezTo>
                  <a:cubicBezTo>
                    <a:pt x="13" y="34"/>
                    <a:pt x="17" y="28"/>
                    <a:pt x="22" y="22"/>
                  </a:cubicBezTo>
                  <a:cubicBezTo>
                    <a:pt x="28" y="17"/>
                    <a:pt x="34" y="13"/>
                    <a:pt x="4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9536113" y="5111751"/>
              <a:ext cx="161925" cy="161925"/>
            </a:xfrm>
            <a:custGeom>
              <a:avLst/>
              <a:gdLst>
                <a:gd name="T0" fmla="*/ 18 w 43"/>
                <a:gd name="T1" fmla="*/ 0 h 43"/>
                <a:gd name="T2" fmla="*/ 0 w 43"/>
                <a:gd name="T3" fmla="*/ 9 h 43"/>
                <a:gd name="T4" fmla="*/ 2 w 43"/>
                <a:gd name="T5" fmla="*/ 10 h 43"/>
                <a:gd name="T6" fmla="*/ 21 w 43"/>
                <a:gd name="T7" fmla="*/ 22 h 43"/>
                <a:gd name="T8" fmla="*/ 33 w 43"/>
                <a:gd name="T9" fmla="*/ 41 h 43"/>
                <a:gd name="T10" fmla="*/ 34 w 43"/>
                <a:gd name="T11" fmla="*/ 43 h 43"/>
                <a:gd name="T12" fmla="*/ 43 w 43"/>
                <a:gd name="T13" fmla="*/ 25 h 43"/>
                <a:gd name="T14" fmla="*/ 18 w 43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3">
                  <a:moveTo>
                    <a:pt x="18" y="0"/>
                  </a:moveTo>
                  <a:cubicBezTo>
                    <a:pt x="11" y="0"/>
                    <a:pt x="4" y="3"/>
                    <a:pt x="0" y="9"/>
                  </a:cubicBezTo>
                  <a:cubicBezTo>
                    <a:pt x="0" y="9"/>
                    <a:pt x="1" y="9"/>
                    <a:pt x="2" y="10"/>
                  </a:cubicBezTo>
                  <a:cubicBezTo>
                    <a:pt x="9" y="13"/>
                    <a:pt x="15" y="17"/>
                    <a:pt x="21" y="22"/>
                  </a:cubicBezTo>
                  <a:cubicBezTo>
                    <a:pt x="26" y="28"/>
                    <a:pt x="30" y="34"/>
                    <a:pt x="33" y="41"/>
                  </a:cubicBezTo>
                  <a:cubicBezTo>
                    <a:pt x="34" y="42"/>
                    <a:pt x="34" y="43"/>
                    <a:pt x="34" y="43"/>
                  </a:cubicBezTo>
                  <a:cubicBezTo>
                    <a:pt x="40" y="39"/>
                    <a:pt x="43" y="32"/>
                    <a:pt x="43" y="25"/>
                  </a:cubicBezTo>
                  <a:cubicBezTo>
                    <a:pt x="43" y="11"/>
                    <a:pt x="32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50" name="Freeform 50"/>
            <p:cNvSpPr>
              <a:spLocks noEditPoints="1"/>
            </p:cNvSpPr>
            <p:nvPr/>
          </p:nvSpPr>
          <p:spPr bwMode="auto">
            <a:xfrm>
              <a:off x="9274175" y="5168901"/>
              <a:ext cx="368300" cy="423863"/>
            </a:xfrm>
            <a:custGeom>
              <a:avLst/>
              <a:gdLst>
                <a:gd name="T0" fmla="*/ 98 w 98"/>
                <a:gd name="T1" fmla="*/ 49 h 113"/>
                <a:gd name="T2" fmla="*/ 49 w 98"/>
                <a:gd name="T3" fmla="*/ 0 h 113"/>
                <a:gd name="T4" fmla="*/ 0 w 98"/>
                <a:gd name="T5" fmla="*/ 49 h 113"/>
                <a:gd name="T6" fmla="*/ 17 w 98"/>
                <a:gd name="T7" fmla="*/ 86 h 113"/>
                <a:gd name="T8" fmla="*/ 0 w 98"/>
                <a:gd name="T9" fmla="*/ 103 h 113"/>
                <a:gd name="T10" fmla="*/ 10 w 98"/>
                <a:gd name="T11" fmla="*/ 113 h 113"/>
                <a:gd name="T12" fmla="*/ 29 w 98"/>
                <a:gd name="T13" fmla="*/ 94 h 113"/>
                <a:gd name="T14" fmla="*/ 49 w 98"/>
                <a:gd name="T15" fmla="*/ 98 h 113"/>
                <a:gd name="T16" fmla="*/ 69 w 98"/>
                <a:gd name="T17" fmla="*/ 94 h 113"/>
                <a:gd name="T18" fmla="*/ 88 w 98"/>
                <a:gd name="T19" fmla="*/ 113 h 113"/>
                <a:gd name="T20" fmla="*/ 98 w 98"/>
                <a:gd name="T21" fmla="*/ 103 h 113"/>
                <a:gd name="T22" fmla="*/ 81 w 98"/>
                <a:gd name="T23" fmla="*/ 86 h 113"/>
                <a:gd name="T24" fmla="*/ 98 w 98"/>
                <a:gd name="T25" fmla="*/ 49 h 113"/>
                <a:gd name="T26" fmla="*/ 49 w 98"/>
                <a:gd name="T27" fmla="*/ 84 h 113"/>
                <a:gd name="T28" fmla="*/ 14 w 98"/>
                <a:gd name="T29" fmla="*/ 49 h 113"/>
                <a:gd name="T30" fmla="*/ 49 w 98"/>
                <a:gd name="T31" fmla="*/ 15 h 113"/>
                <a:gd name="T32" fmla="*/ 84 w 98"/>
                <a:gd name="T33" fmla="*/ 49 h 113"/>
                <a:gd name="T34" fmla="*/ 49 w 98"/>
                <a:gd name="T35" fmla="*/ 8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113">
                  <a:moveTo>
                    <a:pt x="98" y="49"/>
                  </a:moveTo>
                  <a:cubicBezTo>
                    <a:pt x="98" y="22"/>
                    <a:pt x="76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64"/>
                    <a:pt x="6" y="77"/>
                    <a:pt x="17" y="86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5" y="97"/>
                    <a:pt x="42" y="98"/>
                    <a:pt x="49" y="98"/>
                  </a:cubicBezTo>
                  <a:cubicBezTo>
                    <a:pt x="56" y="98"/>
                    <a:pt x="63" y="97"/>
                    <a:pt x="69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92" y="77"/>
                    <a:pt x="98" y="64"/>
                    <a:pt x="98" y="49"/>
                  </a:cubicBezTo>
                  <a:close/>
                  <a:moveTo>
                    <a:pt x="49" y="84"/>
                  </a:moveTo>
                  <a:cubicBezTo>
                    <a:pt x="30" y="84"/>
                    <a:pt x="14" y="68"/>
                    <a:pt x="14" y="49"/>
                  </a:cubicBezTo>
                  <a:cubicBezTo>
                    <a:pt x="14" y="30"/>
                    <a:pt x="30" y="15"/>
                    <a:pt x="49" y="15"/>
                  </a:cubicBezTo>
                  <a:cubicBezTo>
                    <a:pt x="68" y="15"/>
                    <a:pt x="84" y="30"/>
                    <a:pt x="84" y="49"/>
                  </a:cubicBezTo>
                  <a:cubicBezTo>
                    <a:pt x="84" y="68"/>
                    <a:pt x="68" y="84"/>
                    <a:pt x="49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9439275" y="5262563"/>
              <a:ext cx="109538" cy="146050"/>
            </a:xfrm>
            <a:custGeom>
              <a:avLst/>
              <a:gdLst>
                <a:gd name="T0" fmla="*/ 24 w 69"/>
                <a:gd name="T1" fmla="*/ 0 h 92"/>
                <a:gd name="T2" fmla="*/ 0 w 69"/>
                <a:gd name="T3" fmla="*/ 0 h 92"/>
                <a:gd name="T4" fmla="*/ 0 w 69"/>
                <a:gd name="T5" fmla="*/ 69 h 92"/>
                <a:gd name="T6" fmla="*/ 59 w 69"/>
                <a:gd name="T7" fmla="*/ 92 h 92"/>
                <a:gd name="T8" fmla="*/ 69 w 69"/>
                <a:gd name="T9" fmla="*/ 71 h 92"/>
                <a:gd name="T10" fmla="*/ 24 w 69"/>
                <a:gd name="T11" fmla="*/ 52 h 92"/>
                <a:gd name="T12" fmla="*/ 24 w 69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92">
                  <a:moveTo>
                    <a:pt x="24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59" y="92"/>
                  </a:lnTo>
                  <a:lnTo>
                    <a:pt x="69" y="71"/>
                  </a:lnTo>
                  <a:lnTo>
                    <a:pt x="24" y="52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513205" y="1290955"/>
            <a:ext cx="1066800" cy="1066800"/>
            <a:chOff x="6896100" y="4762500"/>
            <a:chExt cx="1066800" cy="1066800"/>
          </a:xfrm>
        </p:grpSpPr>
        <p:sp>
          <p:nvSpPr>
            <p:cNvPr id="25" name="椭圆 24"/>
            <p:cNvSpPr/>
            <p:nvPr/>
          </p:nvSpPr>
          <p:spPr>
            <a:xfrm>
              <a:off x="6896100" y="4762500"/>
              <a:ext cx="1066800" cy="10668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椭圆 8"/>
            <p:cNvSpPr/>
            <p:nvPr/>
          </p:nvSpPr>
          <p:spPr>
            <a:xfrm>
              <a:off x="7124700" y="5000548"/>
              <a:ext cx="609600" cy="590704"/>
            </a:xfrm>
            <a:custGeom>
              <a:avLst/>
              <a:gdLst>
                <a:gd name="connsiteX0" fmla="*/ 58918 w 323554"/>
                <a:gd name="connsiteY0" fmla="*/ 189699 h 313525"/>
                <a:gd name="connsiteX1" fmla="*/ 101421 w 323554"/>
                <a:gd name="connsiteY1" fmla="*/ 189699 h 313525"/>
                <a:gd name="connsiteX2" fmla="*/ 103997 w 323554"/>
                <a:gd name="connsiteY2" fmla="*/ 189699 h 313525"/>
                <a:gd name="connsiteX3" fmla="*/ 114301 w 323554"/>
                <a:gd name="connsiteY3" fmla="*/ 201831 h 313525"/>
                <a:gd name="connsiteX4" fmla="*/ 113013 w 323554"/>
                <a:gd name="connsiteY4" fmla="*/ 205741 h 313525"/>
                <a:gd name="connsiteX5" fmla="*/ 101421 w 323554"/>
                <a:gd name="connsiteY5" fmla="*/ 215099 h 313525"/>
                <a:gd name="connsiteX6" fmla="*/ 58918 w 323554"/>
                <a:gd name="connsiteY6" fmla="*/ 215099 h 313525"/>
                <a:gd name="connsiteX7" fmla="*/ 46038 w 323554"/>
                <a:gd name="connsiteY7" fmla="*/ 201831 h 313525"/>
                <a:gd name="connsiteX8" fmla="*/ 58918 w 323554"/>
                <a:gd name="connsiteY8" fmla="*/ 189699 h 313525"/>
                <a:gd name="connsiteX9" fmla="*/ 149225 w 323554"/>
                <a:gd name="connsiteY9" fmla="*/ 165887 h 313525"/>
                <a:gd name="connsiteX10" fmla="*/ 142875 w 323554"/>
                <a:gd name="connsiteY10" fmla="*/ 186525 h 313525"/>
                <a:gd name="connsiteX11" fmla="*/ 153988 w 323554"/>
                <a:gd name="connsiteY11" fmla="*/ 196050 h 313525"/>
                <a:gd name="connsiteX12" fmla="*/ 173038 w 323554"/>
                <a:gd name="connsiteY12" fmla="*/ 188112 h 313525"/>
                <a:gd name="connsiteX13" fmla="*/ 145188 w 323554"/>
                <a:gd name="connsiteY13" fmla="*/ 151599 h 313525"/>
                <a:gd name="connsiteX14" fmla="*/ 187326 w 323554"/>
                <a:gd name="connsiteY14" fmla="*/ 190104 h 313525"/>
                <a:gd name="connsiteX15" fmla="*/ 138803 w 323554"/>
                <a:gd name="connsiteY15" fmla="*/ 210640 h 313525"/>
                <a:gd name="connsiteX16" fmla="*/ 131142 w 323554"/>
                <a:gd name="connsiteY16" fmla="*/ 210640 h 313525"/>
                <a:gd name="connsiteX17" fmla="*/ 129865 w 323554"/>
                <a:gd name="connsiteY17" fmla="*/ 202939 h 313525"/>
                <a:gd name="connsiteX18" fmla="*/ 145188 w 323554"/>
                <a:gd name="connsiteY18" fmla="*/ 151599 h 313525"/>
                <a:gd name="connsiteX19" fmla="*/ 58982 w 323554"/>
                <a:gd name="connsiteY19" fmla="*/ 146837 h 313525"/>
                <a:gd name="connsiteX20" fmla="*/ 130176 w 323554"/>
                <a:gd name="connsiteY20" fmla="*/ 146837 h 313525"/>
                <a:gd name="connsiteX21" fmla="*/ 130176 w 323554"/>
                <a:gd name="connsiteY21" fmla="*/ 148186 h 313525"/>
                <a:gd name="connsiteX22" fmla="*/ 122409 w 323554"/>
                <a:gd name="connsiteY22" fmla="*/ 173825 h 313525"/>
                <a:gd name="connsiteX23" fmla="*/ 58982 w 323554"/>
                <a:gd name="connsiteY23" fmla="*/ 173825 h 313525"/>
                <a:gd name="connsiteX24" fmla="*/ 46038 w 323554"/>
                <a:gd name="connsiteY24" fmla="*/ 160331 h 313525"/>
                <a:gd name="connsiteX25" fmla="*/ 58982 w 323554"/>
                <a:gd name="connsiteY25" fmla="*/ 146837 h 313525"/>
                <a:gd name="connsiteX26" fmla="*/ 59011 w 323554"/>
                <a:gd name="connsiteY26" fmla="*/ 105562 h 313525"/>
                <a:gd name="connsiteX27" fmla="*/ 166688 w 323554"/>
                <a:gd name="connsiteY27" fmla="*/ 105562 h 313525"/>
                <a:gd name="connsiteX28" fmla="*/ 144634 w 323554"/>
                <a:gd name="connsiteY28" fmla="*/ 130962 h 313525"/>
                <a:gd name="connsiteX29" fmla="*/ 59011 w 323554"/>
                <a:gd name="connsiteY29" fmla="*/ 130962 h 313525"/>
                <a:gd name="connsiteX30" fmla="*/ 46038 w 323554"/>
                <a:gd name="connsiteY30" fmla="*/ 118930 h 313525"/>
                <a:gd name="connsiteX31" fmla="*/ 59011 w 323554"/>
                <a:gd name="connsiteY31" fmla="*/ 105562 h 313525"/>
                <a:gd name="connsiteX32" fmla="*/ 226883 w 323554"/>
                <a:gd name="connsiteY32" fmla="*/ 81749 h 313525"/>
                <a:gd name="connsiteX33" fmla="*/ 224292 w 323554"/>
                <a:gd name="connsiteY33" fmla="*/ 83037 h 313525"/>
                <a:gd name="connsiteX34" fmla="*/ 171159 w 323554"/>
                <a:gd name="connsiteY34" fmla="*/ 140996 h 313525"/>
                <a:gd name="connsiteX35" fmla="*/ 172455 w 323554"/>
                <a:gd name="connsiteY35" fmla="*/ 146148 h 313525"/>
                <a:gd name="connsiteX36" fmla="*/ 175047 w 323554"/>
                <a:gd name="connsiteY36" fmla="*/ 148724 h 313525"/>
                <a:gd name="connsiteX37" fmla="*/ 177639 w 323554"/>
                <a:gd name="connsiteY37" fmla="*/ 150012 h 313525"/>
                <a:gd name="connsiteX38" fmla="*/ 180230 w 323554"/>
                <a:gd name="connsiteY38" fmla="*/ 148724 h 313525"/>
                <a:gd name="connsiteX39" fmla="*/ 232067 w 323554"/>
                <a:gd name="connsiteY39" fmla="*/ 90765 h 313525"/>
                <a:gd name="connsiteX40" fmla="*/ 232067 w 323554"/>
                <a:gd name="connsiteY40" fmla="*/ 85613 h 313525"/>
                <a:gd name="connsiteX41" fmla="*/ 229475 w 323554"/>
                <a:gd name="connsiteY41" fmla="*/ 83037 h 313525"/>
                <a:gd name="connsiteX42" fmla="*/ 226883 w 323554"/>
                <a:gd name="connsiteY42" fmla="*/ 81749 h 313525"/>
                <a:gd name="connsiteX43" fmla="*/ 247254 w 323554"/>
                <a:gd name="connsiteY43" fmla="*/ 62303 h 313525"/>
                <a:gd name="connsiteX44" fmla="*/ 242491 w 323554"/>
                <a:gd name="connsiteY44" fmla="*/ 63493 h 313525"/>
                <a:gd name="connsiteX45" fmla="*/ 237729 w 323554"/>
                <a:gd name="connsiteY45" fmla="*/ 68256 h 313525"/>
                <a:gd name="connsiteX46" fmla="*/ 236538 w 323554"/>
                <a:gd name="connsiteY46" fmla="*/ 70637 h 313525"/>
                <a:gd name="connsiteX47" fmla="*/ 237729 w 323554"/>
                <a:gd name="connsiteY47" fmla="*/ 73019 h 313525"/>
                <a:gd name="connsiteX48" fmla="*/ 240110 w 323554"/>
                <a:gd name="connsiteY48" fmla="*/ 74209 h 313525"/>
                <a:gd name="connsiteX49" fmla="*/ 242491 w 323554"/>
                <a:gd name="connsiteY49" fmla="*/ 75400 h 313525"/>
                <a:gd name="connsiteX50" fmla="*/ 244873 w 323554"/>
                <a:gd name="connsiteY50" fmla="*/ 75400 h 313525"/>
                <a:gd name="connsiteX51" fmla="*/ 244873 w 323554"/>
                <a:gd name="connsiteY51" fmla="*/ 74209 h 313525"/>
                <a:gd name="connsiteX52" fmla="*/ 249635 w 323554"/>
                <a:gd name="connsiteY52" fmla="*/ 69447 h 313525"/>
                <a:gd name="connsiteX53" fmla="*/ 249635 w 323554"/>
                <a:gd name="connsiteY53" fmla="*/ 64684 h 313525"/>
                <a:gd name="connsiteX54" fmla="*/ 247254 w 323554"/>
                <a:gd name="connsiteY54" fmla="*/ 62303 h 313525"/>
                <a:gd name="connsiteX55" fmla="*/ 24647 w 323554"/>
                <a:gd name="connsiteY55" fmla="*/ 48412 h 313525"/>
                <a:gd name="connsiteX56" fmla="*/ 201069 w 323554"/>
                <a:gd name="connsiteY56" fmla="*/ 48412 h 313525"/>
                <a:gd name="connsiteX57" fmla="*/ 214041 w 323554"/>
                <a:gd name="connsiteY57" fmla="*/ 52292 h 313525"/>
                <a:gd name="connsiteX58" fmla="*/ 193285 w 323554"/>
                <a:gd name="connsiteY58" fmla="*/ 76863 h 313525"/>
                <a:gd name="connsiteX59" fmla="*/ 181610 w 323554"/>
                <a:gd name="connsiteY59" fmla="*/ 72983 h 313525"/>
                <a:gd name="connsiteX60" fmla="*/ 45403 w 323554"/>
                <a:gd name="connsiteY60" fmla="*/ 72983 h 313525"/>
                <a:gd name="connsiteX61" fmla="*/ 24647 w 323554"/>
                <a:gd name="connsiteY61" fmla="*/ 93675 h 313525"/>
                <a:gd name="connsiteX62" fmla="*/ 24647 w 323554"/>
                <a:gd name="connsiteY62" fmla="*/ 268262 h 313525"/>
                <a:gd name="connsiteX63" fmla="*/ 45403 w 323554"/>
                <a:gd name="connsiteY63" fmla="*/ 287660 h 313525"/>
                <a:gd name="connsiteX64" fmla="*/ 181610 w 323554"/>
                <a:gd name="connsiteY64" fmla="*/ 287660 h 313525"/>
                <a:gd name="connsiteX65" fmla="*/ 202366 w 323554"/>
                <a:gd name="connsiteY65" fmla="*/ 268262 h 313525"/>
                <a:gd name="connsiteX66" fmla="*/ 202366 w 323554"/>
                <a:gd name="connsiteY66" fmla="*/ 202307 h 313525"/>
                <a:gd name="connsiteX67" fmla="*/ 203663 w 323554"/>
                <a:gd name="connsiteY67" fmla="*/ 201014 h 313525"/>
                <a:gd name="connsiteX68" fmla="*/ 206258 w 323554"/>
                <a:gd name="connsiteY68" fmla="*/ 198427 h 313525"/>
                <a:gd name="connsiteX69" fmla="*/ 227013 w 323554"/>
                <a:gd name="connsiteY69" fmla="*/ 175149 h 313525"/>
                <a:gd name="connsiteX70" fmla="*/ 227013 w 323554"/>
                <a:gd name="connsiteY70" fmla="*/ 287660 h 313525"/>
                <a:gd name="connsiteX71" fmla="*/ 201069 w 323554"/>
                <a:gd name="connsiteY71" fmla="*/ 313525 h 313525"/>
                <a:gd name="connsiteX72" fmla="*/ 25944 w 323554"/>
                <a:gd name="connsiteY72" fmla="*/ 313525 h 313525"/>
                <a:gd name="connsiteX73" fmla="*/ 0 w 323554"/>
                <a:gd name="connsiteY73" fmla="*/ 287660 h 313525"/>
                <a:gd name="connsiteX74" fmla="*/ 0 w 323554"/>
                <a:gd name="connsiteY74" fmla="*/ 72983 h 313525"/>
                <a:gd name="connsiteX75" fmla="*/ 24647 w 323554"/>
                <a:gd name="connsiteY75" fmla="*/ 48412 h 313525"/>
                <a:gd name="connsiteX76" fmla="*/ 242888 w 323554"/>
                <a:gd name="connsiteY76" fmla="*/ 42062 h 313525"/>
                <a:gd name="connsiteX77" fmla="*/ 285751 w 323554"/>
                <a:gd name="connsiteY77" fmla="*/ 81750 h 313525"/>
                <a:gd name="connsiteX78" fmla="*/ 279401 w 323554"/>
                <a:gd name="connsiteY78" fmla="*/ 89687 h 313525"/>
                <a:gd name="connsiteX79" fmla="*/ 200026 w 323554"/>
                <a:gd name="connsiteY79" fmla="*/ 178587 h 313525"/>
                <a:gd name="connsiteX80" fmla="*/ 193676 w 323554"/>
                <a:gd name="connsiteY80" fmla="*/ 184937 h 313525"/>
                <a:gd name="connsiteX81" fmla="*/ 150813 w 323554"/>
                <a:gd name="connsiteY81" fmla="*/ 146837 h 313525"/>
                <a:gd name="connsiteX82" fmla="*/ 155576 w 323554"/>
                <a:gd name="connsiteY82" fmla="*/ 138899 h 313525"/>
                <a:gd name="connsiteX83" fmla="*/ 236538 w 323554"/>
                <a:gd name="connsiteY83" fmla="*/ 48412 h 313525"/>
                <a:gd name="connsiteX84" fmla="*/ 257175 w 323554"/>
                <a:gd name="connsiteY84" fmla="*/ 26187 h 313525"/>
                <a:gd name="connsiteX85" fmla="*/ 301625 w 323554"/>
                <a:gd name="connsiteY85" fmla="*/ 64287 h 313525"/>
                <a:gd name="connsiteX86" fmla="*/ 295275 w 323554"/>
                <a:gd name="connsiteY86" fmla="*/ 72225 h 313525"/>
                <a:gd name="connsiteX87" fmla="*/ 290513 w 323554"/>
                <a:gd name="connsiteY87" fmla="*/ 75400 h 313525"/>
                <a:gd name="connsiteX88" fmla="*/ 247650 w 323554"/>
                <a:gd name="connsiteY88" fmla="*/ 37300 h 313525"/>
                <a:gd name="connsiteX89" fmla="*/ 250825 w 323554"/>
                <a:gd name="connsiteY89" fmla="*/ 34125 h 313525"/>
                <a:gd name="connsiteX90" fmla="*/ 285750 w 323554"/>
                <a:gd name="connsiteY90" fmla="*/ 11899 h 313525"/>
                <a:gd name="connsiteX91" fmla="*/ 279400 w 323554"/>
                <a:gd name="connsiteY91" fmla="*/ 19837 h 313525"/>
                <a:gd name="connsiteX92" fmla="*/ 304800 w 323554"/>
                <a:gd name="connsiteY92" fmla="*/ 43649 h 313525"/>
                <a:gd name="connsiteX93" fmla="*/ 312738 w 323554"/>
                <a:gd name="connsiteY93" fmla="*/ 35712 h 313525"/>
                <a:gd name="connsiteX94" fmla="*/ 285265 w 323554"/>
                <a:gd name="connsiteY94" fmla="*/ 516 h 313525"/>
                <a:gd name="connsiteX95" fmla="*/ 294336 w 323554"/>
                <a:gd name="connsiteY95" fmla="*/ 3151 h 313525"/>
                <a:gd name="connsiteX96" fmla="*/ 318958 w 323554"/>
                <a:gd name="connsiteY96" fmla="*/ 25545 h 313525"/>
                <a:gd name="connsiteX97" fmla="*/ 320254 w 323554"/>
                <a:gd name="connsiteY97" fmla="*/ 43987 h 313525"/>
                <a:gd name="connsiteX98" fmla="*/ 305999 w 323554"/>
                <a:gd name="connsiteY98" fmla="*/ 61112 h 313525"/>
                <a:gd name="connsiteX99" fmla="*/ 261938 w 323554"/>
                <a:gd name="connsiteY99" fmla="*/ 20276 h 313525"/>
                <a:gd name="connsiteX100" fmla="*/ 276193 w 323554"/>
                <a:gd name="connsiteY100" fmla="*/ 4468 h 313525"/>
                <a:gd name="connsiteX101" fmla="*/ 285265 w 323554"/>
                <a:gd name="connsiteY101" fmla="*/ 516 h 3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554" h="313525">
                  <a:moveTo>
                    <a:pt x="58918" y="189699"/>
                  </a:moveTo>
                  <a:cubicBezTo>
                    <a:pt x="58918" y="189699"/>
                    <a:pt x="58918" y="189699"/>
                    <a:pt x="101421" y="189699"/>
                  </a:cubicBezTo>
                  <a:cubicBezTo>
                    <a:pt x="102709" y="189699"/>
                    <a:pt x="102709" y="189699"/>
                    <a:pt x="103997" y="189699"/>
                  </a:cubicBezTo>
                  <a:cubicBezTo>
                    <a:pt x="109149" y="189699"/>
                    <a:pt x="114301" y="195046"/>
                    <a:pt x="114301" y="201831"/>
                  </a:cubicBezTo>
                  <a:cubicBezTo>
                    <a:pt x="114301" y="203067"/>
                    <a:pt x="114301" y="204404"/>
                    <a:pt x="113013" y="205741"/>
                  </a:cubicBezTo>
                  <a:cubicBezTo>
                    <a:pt x="111725" y="211088"/>
                    <a:pt x="107861" y="215099"/>
                    <a:pt x="101421" y="215099"/>
                  </a:cubicBezTo>
                  <a:cubicBezTo>
                    <a:pt x="101421" y="215099"/>
                    <a:pt x="101421" y="215099"/>
                    <a:pt x="58918" y="215099"/>
                  </a:cubicBezTo>
                  <a:cubicBezTo>
                    <a:pt x="51190" y="215099"/>
                    <a:pt x="46038" y="209752"/>
                    <a:pt x="46038" y="201831"/>
                  </a:cubicBezTo>
                  <a:cubicBezTo>
                    <a:pt x="46038" y="195046"/>
                    <a:pt x="51190" y="189699"/>
                    <a:pt x="58918" y="189699"/>
                  </a:cubicBezTo>
                  <a:close/>
                  <a:moveTo>
                    <a:pt x="149225" y="165887"/>
                  </a:moveTo>
                  <a:lnTo>
                    <a:pt x="142875" y="186525"/>
                  </a:lnTo>
                  <a:lnTo>
                    <a:pt x="153988" y="196050"/>
                  </a:lnTo>
                  <a:lnTo>
                    <a:pt x="173038" y="188112"/>
                  </a:lnTo>
                  <a:close/>
                  <a:moveTo>
                    <a:pt x="145188" y="151599"/>
                  </a:moveTo>
                  <a:cubicBezTo>
                    <a:pt x="145188" y="151599"/>
                    <a:pt x="145188" y="151599"/>
                    <a:pt x="187326" y="190104"/>
                  </a:cubicBezTo>
                  <a:cubicBezTo>
                    <a:pt x="187326" y="190104"/>
                    <a:pt x="187326" y="190104"/>
                    <a:pt x="138803" y="210640"/>
                  </a:cubicBezTo>
                  <a:cubicBezTo>
                    <a:pt x="136249" y="211924"/>
                    <a:pt x="133696" y="211924"/>
                    <a:pt x="131142" y="210640"/>
                  </a:cubicBezTo>
                  <a:cubicBezTo>
                    <a:pt x="129865" y="208073"/>
                    <a:pt x="128588" y="205506"/>
                    <a:pt x="129865" y="202939"/>
                  </a:cubicBezTo>
                  <a:cubicBezTo>
                    <a:pt x="129865" y="202939"/>
                    <a:pt x="129865" y="202939"/>
                    <a:pt x="145188" y="151599"/>
                  </a:cubicBezTo>
                  <a:close/>
                  <a:moveTo>
                    <a:pt x="58982" y="146837"/>
                  </a:moveTo>
                  <a:cubicBezTo>
                    <a:pt x="58982" y="146837"/>
                    <a:pt x="58982" y="146837"/>
                    <a:pt x="130176" y="146837"/>
                  </a:cubicBezTo>
                  <a:cubicBezTo>
                    <a:pt x="130176" y="148186"/>
                    <a:pt x="130176" y="148186"/>
                    <a:pt x="130176" y="148186"/>
                  </a:cubicBezTo>
                  <a:lnTo>
                    <a:pt x="122409" y="173825"/>
                  </a:lnTo>
                  <a:cubicBezTo>
                    <a:pt x="122409" y="173825"/>
                    <a:pt x="122409" y="173825"/>
                    <a:pt x="58982" y="173825"/>
                  </a:cubicBezTo>
                  <a:cubicBezTo>
                    <a:pt x="51216" y="173825"/>
                    <a:pt x="46038" y="167078"/>
                    <a:pt x="46038" y="160331"/>
                  </a:cubicBezTo>
                  <a:cubicBezTo>
                    <a:pt x="46038" y="153584"/>
                    <a:pt x="51216" y="146837"/>
                    <a:pt x="58982" y="146837"/>
                  </a:cubicBezTo>
                  <a:close/>
                  <a:moveTo>
                    <a:pt x="59011" y="105562"/>
                  </a:moveTo>
                  <a:lnTo>
                    <a:pt x="166688" y="105562"/>
                  </a:lnTo>
                  <a:cubicBezTo>
                    <a:pt x="166688" y="105562"/>
                    <a:pt x="166688" y="105562"/>
                    <a:pt x="144634" y="130962"/>
                  </a:cubicBezTo>
                  <a:cubicBezTo>
                    <a:pt x="144634" y="130962"/>
                    <a:pt x="144634" y="130962"/>
                    <a:pt x="59011" y="130962"/>
                  </a:cubicBezTo>
                  <a:cubicBezTo>
                    <a:pt x="51227" y="130962"/>
                    <a:pt x="46038" y="125615"/>
                    <a:pt x="46038" y="118930"/>
                  </a:cubicBezTo>
                  <a:cubicBezTo>
                    <a:pt x="46038" y="110909"/>
                    <a:pt x="51227" y="105562"/>
                    <a:pt x="59011" y="105562"/>
                  </a:cubicBezTo>
                  <a:close/>
                  <a:moveTo>
                    <a:pt x="226883" y="81749"/>
                  </a:moveTo>
                  <a:cubicBezTo>
                    <a:pt x="225587" y="81749"/>
                    <a:pt x="224292" y="83037"/>
                    <a:pt x="224292" y="83037"/>
                  </a:cubicBezTo>
                  <a:cubicBezTo>
                    <a:pt x="224292" y="83037"/>
                    <a:pt x="224292" y="83037"/>
                    <a:pt x="171159" y="140996"/>
                  </a:cubicBezTo>
                  <a:cubicBezTo>
                    <a:pt x="169863" y="142284"/>
                    <a:pt x="169863" y="144860"/>
                    <a:pt x="172455" y="146148"/>
                  </a:cubicBezTo>
                  <a:cubicBezTo>
                    <a:pt x="172455" y="146148"/>
                    <a:pt x="172455" y="146148"/>
                    <a:pt x="175047" y="148724"/>
                  </a:cubicBezTo>
                  <a:cubicBezTo>
                    <a:pt x="175047" y="148724"/>
                    <a:pt x="176343" y="150012"/>
                    <a:pt x="177639" y="150012"/>
                  </a:cubicBezTo>
                  <a:cubicBezTo>
                    <a:pt x="177639" y="150012"/>
                    <a:pt x="178934" y="148724"/>
                    <a:pt x="180230" y="148724"/>
                  </a:cubicBezTo>
                  <a:cubicBezTo>
                    <a:pt x="180230" y="148724"/>
                    <a:pt x="180230" y="148724"/>
                    <a:pt x="232067" y="90765"/>
                  </a:cubicBezTo>
                  <a:cubicBezTo>
                    <a:pt x="233363" y="89477"/>
                    <a:pt x="233363" y="86901"/>
                    <a:pt x="232067" y="85613"/>
                  </a:cubicBezTo>
                  <a:cubicBezTo>
                    <a:pt x="232067" y="85613"/>
                    <a:pt x="232067" y="85613"/>
                    <a:pt x="229475" y="83037"/>
                  </a:cubicBezTo>
                  <a:cubicBezTo>
                    <a:pt x="228179" y="81749"/>
                    <a:pt x="226883" y="81749"/>
                    <a:pt x="226883" y="81749"/>
                  </a:cubicBezTo>
                  <a:close/>
                  <a:moveTo>
                    <a:pt x="247254" y="62303"/>
                  </a:moveTo>
                  <a:cubicBezTo>
                    <a:pt x="244873" y="61112"/>
                    <a:pt x="243682" y="62303"/>
                    <a:pt x="242491" y="63493"/>
                  </a:cubicBezTo>
                  <a:cubicBezTo>
                    <a:pt x="242491" y="63493"/>
                    <a:pt x="242491" y="63493"/>
                    <a:pt x="237729" y="68256"/>
                  </a:cubicBezTo>
                  <a:cubicBezTo>
                    <a:pt x="237729" y="68256"/>
                    <a:pt x="236538" y="69447"/>
                    <a:pt x="236538" y="70637"/>
                  </a:cubicBezTo>
                  <a:cubicBezTo>
                    <a:pt x="236538" y="70637"/>
                    <a:pt x="237729" y="71828"/>
                    <a:pt x="237729" y="73019"/>
                  </a:cubicBezTo>
                  <a:cubicBezTo>
                    <a:pt x="237729" y="73019"/>
                    <a:pt x="237729" y="73019"/>
                    <a:pt x="240110" y="74209"/>
                  </a:cubicBezTo>
                  <a:cubicBezTo>
                    <a:pt x="241301" y="75400"/>
                    <a:pt x="242491" y="75400"/>
                    <a:pt x="242491" y="75400"/>
                  </a:cubicBezTo>
                  <a:cubicBezTo>
                    <a:pt x="243682" y="75400"/>
                    <a:pt x="243682" y="75400"/>
                    <a:pt x="244873" y="75400"/>
                  </a:cubicBezTo>
                  <a:cubicBezTo>
                    <a:pt x="244873" y="74209"/>
                    <a:pt x="244873" y="74209"/>
                    <a:pt x="244873" y="74209"/>
                  </a:cubicBezTo>
                  <a:cubicBezTo>
                    <a:pt x="244873" y="74209"/>
                    <a:pt x="244873" y="74209"/>
                    <a:pt x="249635" y="69447"/>
                  </a:cubicBezTo>
                  <a:cubicBezTo>
                    <a:pt x="250826" y="68256"/>
                    <a:pt x="250826" y="65875"/>
                    <a:pt x="249635" y="64684"/>
                  </a:cubicBezTo>
                  <a:cubicBezTo>
                    <a:pt x="249635" y="64684"/>
                    <a:pt x="249635" y="64684"/>
                    <a:pt x="247254" y="62303"/>
                  </a:cubicBezTo>
                  <a:close/>
                  <a:moveTo>
                    <a:pt x="24647" y="48412"/>
                  </a:moveTo>
                  <a:cubicBezTo>
                    <a:pt x="24647" y="48412"/>
                    <a:pt x="24647" y="48412"/>
                    <a:pt x="201069" y="48412"/>
                  </a:cubicBezTo>
                  <a:cubicBezTo>
                    <a:pt x="206258" y="48412"/>
                    <a:pt x="210149" y="49705"/>
                    <a:pt x="214041" y="52292"/>
                  </a:cubicBezTo>
                  <a:cubicBezTo>
                    <a:pt x="214041" y="52292"/>
                    <a:pt x="214041" y="52292"/>
                    <a:pt x="193285" y="76863"/>
                  </a:cubicBezTo>
                  <a:cubicBezTo>
                    <a:pt x="189394" y="74277"/>
                    <a:pt x="185502" y="72983"/>
                    <a:pt x="181610" y="72983"/>
                  </a:cubicBezTo>
                  <a:cubicBezTo>
                    <a:pt x="181610" y="72983"/>
                    <a:pt x="181610" y="72983"/>
                    <a:pt x="45403" y="72983"/>
                  </a:cubicBezTo>
                  <a:cubicBezTo>
                    <a:pt x="33728" y="72983"/>
                    <a:pt x="24647" y="82036"/>
                    <a:pt x="24647" y="93675"/>
                  </a:cubicBezTo>
                  <a:cubicBezTo>
                    <a:pt x="24647" y="93675"/>
                    <a:pt x="24647" y="93675"/>
                    <a:pt x="24647" y="268262"/>
                  </a:cubicBezTo>
                  <a:cubicBezTo>
                    <a:pt x="24647" y="278608"/>
                    <a:pt x="33728" y="287660"/>
                    <a:pt x="45403" y="287660"/>
                  </a:cubicBezTo>
                  <a:cubicBezTo>
                    <a:pt x="45403" y="287660"/>
                    <a:pt x="45403" y="287660"/>
                    <a:pt x="181610" y="287660"/>
                  </a:cubicBezTo>
                  <a:cubicBezTo>
                    <a:pt x="193285" y="287660"/>
                    <a:pt x="202366" y="278608"/>
                    <a:pt x="202366" y="268262"/>
                  </a:cubicBezTo>
                  <a:cubicBezTo>
                    <a:pt x="202366" y="268262"/>
                    <a:pt x="202366" y="268262"/>
                    <a:pt x="202366" y="202307"/>
                  </a:cubicBezTo>
                  <a:cubicBezTo>
                    <a:pt x="202366" y="202307"/>
                    <a:pt x="202366" y="201014"/>
                    <a:pt x="203663" y="201014"/>
                  </a:cubicBezTo>
                  <a:cubicBezTo>
                    <a:pt x="203663" y="199720"/>
                    <a:pt x="204960" y="199720"/>
                    <a:pt x="206258" y="198427"/>
                  </a:cubicBezTo>
                  <a:cubicBezTo>
                    <a:pt x="206258" y="198427"/>
                    <a:pt x="206258" y="198427"/>
                    <a:pt x="227013" y="175149"/>
                  </a:cubicBezTo>
                  <a:cubicBezTo>
                    <a:pt x="227013" y="175149"/>
                    <a:pt x="227013" y="175149"/>
                    <a:pt x="227013" y="287660"/>
                  </a:cubicBezTo>
                  <a:cubicBezTo>
                    <a:pt x="227013" y="301886"/>
                    <a:pt x="215338" y="313525"/>
                    <a:pt x="201069" y="313525"/>
                  </a:cubicBezTo>
                  <a:cubicBezTo>
                    <a:pt x="201069" y="313525"/>
                    <a:pt x="201069" y="313525"/>
                    <a:pt x="25944" y="313525"/>
                  </a:cubicBezTo>
                  <a:cubicBezTo>
                    <a:pt x="11675" y="313525"/>
                    <a:pt x="0" y="301886"/>
                    <a:pt x="0" y="287660"/>
                  </a:cubicBezTo>
                  <a:cubicBezTo>
                    <a:pt x="0" y="287660"/>
                    <a:pt x="0" y="287660"/>
                    <a:pt x="0" y="72983"/>
                  </a:cubicBezTo>
                  <a:cubicBezTo>
                    <a:pt x="0" y="60051"/>
                    <a:pt x="10378" y="48412"/>
                    <a:pt x="24647" y="48412"/>
                  </a:cubicBezTo>
                  <a:close/>
                  <a:moveTo>
                    <a:pt x="242888" y="42062"/>
                  </a:moveTo>
                  <a:lnTo>
                    <a:pt x="285751" y="81750"/>
                  </a:lnTo>
                  <a:lnTo>
                    <a:pt x="279401" y="89687"/>
                  </a:lnTo>
                  <a:lnTo>
                    <a:pt x="200026" y="178587"/>
                  </a:lnTo>
                  <a:lnTo>
                    <a:pt x="193676" y="184937"/>
                  </a:lnTo>
                  <a:lnTo>
                    <a:pt x="150813" y="146837"/>
                  </a:lnTo>
                  <a:lnTo>
                    <a:pt x="155576" y="138899"/>
                  </a:lnTo>
                  <a:lnTo>
                    <a:pt x="236538" y="48412"/>
                  </a:lnTo>
                  <a:close/>
                  <a:moveTo>
                    <a:pt x="257175" y="26187"/>
                  </a:moveTo>
                  <a:lnTo>
                    <a:pt x="301625" y="64287"/>
                  </a:lnTo>
                  <a:lnTo>
                    <a:pt x="295275" y="72225"/>
                  </a:lnTo>
                  <a:lnTo>
                    <a:pt x="290513" y="75400"/>
                  </a:lnTo>
                  <a:lnTo>
                    <a:pt x="247650" y="37300"/>
                  </a:lnTo>
                  <a:lnTo>
                    <a:pt x="250825" y="34125"/>
                  </a:lnTo>
                  <a:close/>
                  <a:moveTo>
                    <a:pt x="285750" y="11899"/>
                  </a:moveTo>
                  <a:lnTo>
                    <a:pt x="279400" y="19837"/>
                  </a:lnTo>
                  <a:lnTo>
                    <a:pt x="304800" y="43649"/>
                  </a:lnTo>
                  <a:lnTo>
                    <a:pt x="312738" y="35712"/>
                  </a:lnTo>
                  <a:close/>
                  <a:moveTo>
                    <a:pt x="285265" y="516"/>
                  </a:moveTo>
                  <a:cubicBezTo>
                    <a:pt x="289152" y="-801"/>
                    <a:pt x="291744" y="516"/>
                    <a:pt x="294336" y="3151"/>
                  </a:cubicBezTo>
                  <a:cubicBezTo>
                    <a:pt x="294336" y="3151"/>
                    <a:pt x="294336" y="3151"/>
                    <a:pt x="318958" y="25545"/>
                  </a:cubicBezTo>
                  <a:cubicBezTo>
                    <a:pt x="324142" y="30814"/>
                    <a:pt x="325438" y="38718"/>
                    <a:pt x="320254" y="43987"/>
                  </a:cubicBezTo>
                  <a:cubicBezTo>
                    <a:pt x="320254" y="43987"/>
                    <a:pt x="320254" y="43987"/>
                    <a:pt x="305999" y="61112"/>
                  </a:cubicBezTo>
                  <a:cubicBezTo>
                    <a:pt x="305999" y="61112"/>
                    <a:pt x="305999" y="61112"/>
                    <a:pt x="261938" y="20276"/>
                  </a:cubicBezTo>
                  <a:cubicBezTo>
                    <a:pt x="261938" y="20276"/>
                    <a:pt x="261938" y="20276"/>
                    <a:pt x="276193" y="4468"/>
                  </a:cubicBezTo>
                  <a:cubicBezTo>
                    <a:pt x="278785" y="1834"/>
                    <a:pt x="281377" y="516"/>
                    <a:pt x="285265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601470" y="2677795"/>
            <a:ext cx="1066800" cy="1066800"/>
            <a:chOff x="6896100" y="4762500"/>
            <a:chExt cx="1066800" cy="1066800"/>
          </a:xfrm>
        </p:grpSpPr>
        <p:sp>
          <p:nvSpPr>
            <p:cNvPr id="28" name="椭圆 27"/>
            <p:cNvSpPr/>
            <p:nvPr/>
          </p:nvSpPr>
          <p:spPr>
            <a:xfrm>
              <a:off x="6896100" y="4762500"/>
              <a:ext cx="1066800" cy="10668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椭圆 12"/>
            <p:cNvSpPr/>
            <p:nvPr/>
          </p:nvSpPr>
          <p:spPr>
            <a:xfrm>
              <a:off x="7124700" y="5069805"/>
              <a:ext cx="609600" cy="452190"/>
            </a:xfrm>
            <a:custGeom>
              <a:avLst/>
              <a:gdLst>
                <a:gd name="connsiteX0" fmla="*/ 9246 w 338138"/>
                <a:gd name="connsiteY0" fmla="*/ 217487 h 250825"/>
                <a:gd name="connsiteX1" fmla="*/ 328892 w 338138"/>
                <a:gd name="connsiteY1" fmla="*/ 217487 h 250825"/>
                <a:gd name="connsiteX2" fmla="*/ 338138 w 338138"/>
                <a:gd name="connsiteY2" fmla="*/ 226822 h 250825"/>
                <a:gd name="connsiteX3" fmla="*/ 314363 w 338138"/>
                <a:gd name="connsiteY3" fmla="*/ 250825 h 250825"/>
                <a:gd name="connsiteX4" fmla="*/ 23775 w 338138"/>
                <a:gd name="connsiteY4" fmla="*/ 250825 h 250825"/>
                <a:gd name="connsiteX5" fmla="*/ 0 w 338138"/>
                <a:gd name="connsiteY5" fmla="*/ 226822 h 250825"/>
                <a:gd name="connsiteX6" fmla="*/ 9246 w 338138"/>
                <a:gd name="connsiteY6" fmla="*/ 217487 h 250825"/>
                <a:gd name="connsiteX7" fmla="*/ 100182 w 338138"/>
                <a:gd name="connsiteY7" fmla="*/ 100012 h 250825"/>
                <a:gd name="connsiteX8" fmla="*/ 123655 w 338138"/>
                <a:gd name="connsiteY8" fmla="*/ 100012 h 250825"/>
                <a:gd name="connsiteX9" fmla="*/ 130175 w 338138"/>
                <a:gd name="connsiteY9" fmla="*/ 106705 h 250825"/>
                <a:gd name="connsiteX10" fmla="*/ 130175 w 338138"/>
                <a:gd name="connsiteY10" fmla="*/ 161583 h 250825"/>
                <a:gd name="connsiteX11" fmla="*/ 123655 w 338138"/>
                <a:gd name="connsiteY11" fmla="*/ 168275 h 250825"/>
                <a:gd name="connsiteX12" fmla="*/ 100182 w 338138"/>
                <a:gd name="connsiteY12" fmla="*/ 168275 h 250825"/>
                <a:gd name="connsiteX13" fmla="*/ 93662 w 338138"/>
                <a:gd name="connsiteY13" fmla="*/ 161583 h 250825"/>
                <a:gd name="connsiteX14" fmla="*/ 93662 w 338138"/>
                <a:gd name="connsiteY14" fmla="*/ 106705 h 250825"/>
                <a:gd name="connsiteX15" fmla="*/ 100182 w 338138"/>
                <a:gd name="connsiteY15" fmla="*/ 100012 h 250825"/>
                <a:gd name="connsiteX16" fmla="*/ 157332 w 338138"/>
                <a:gd name="connsiteY16" fmla="*/ 77787 h 250825"/>
                <a:gd name="connsiteX17" fmla="*/ 180805 w 338138"/>
                <a:gd name="connsiteY17" fmla="*/ 77787 h 250825"/>
                <a:gd name="connsiteX18" fmla="*/ 187325 w 338138"/>
                <a:gd name="connsiteY18" fmla="*/ 84441 h 250825"/>
                <a:gd name="connsiteX19" fmla="*/ 187325 w 338138"/>
                <a:gd name="connsiteY19" fmla="*/ 161622 h 250825"/>
                <a:gd name="connsiteX20" fmla="*/ 180805 w 338138"/>
                <a:gd name="connsiteY20" fmla="*/ 168275 h 250825"/>
                <a:gd name="connsiteX21" fmla="*/ 157332 w 338138"/>
                <a:gd name="connsiteY21" fmla="*/ 168275 h 250825"/>
                <a:gd name="connsiteX22" fmla="*/ 150812 w 338138"/>
                <a:gd name="connsiteY22" fmla="*/ 161622 h 250825"/>
                <a:gd name="connsiteX23" fmla="*/ 150812 w 338138"/>
                <a:gd name="connsiteY23" fmla="*/ 84441 h 250825"/>
                <a:gd name="connsiteX24" fmla="*/ 157332 w 338138"/>
                <a:gd name="connsiteY24" fmla="*/ 77787 h 250825"/>
                <a:gd name="connsiteX25" fmla="*/ 216070 w 338138"/>
                <a:gd name="connsiteY25" fmla="*/ 49212 h 250825"/>
                <a:gd name="connsiteX26" fmla="*/ 239543 w 338138"/>
                <a:gd name="connsiteY26" fmla="*/ 49212 h 250825"/>
                <a:gd name="connsiteX27" fmla="*/ 246063 w 338138"/>
                <a:gd name="connsiteY27" fmla="*/ 55827 h 250825"/>
                <a:gd name="connsiteX28" fmla="*/ 246063 w 338138"/>
                <a:gd name="connsiteY28" fmla="*/ 161661 h 250825"/>
                <a:gd name="connsiteX29" fmla="*/ 239543 w 338138"/>
                <a:gd name="connsiteY29" fmla="*/ 168275 h 250825"/>
                <a:gd name="connsiteX30" fmla="*/ 216070 w 338138"/>
                <a:gd name="connsiteY30" fmla="*/ 168275 h 250825"/>
                <a:gd name="connsiteX31" fmla="*/ 209550 w 338138"/>
                <a:gd name="connsiteY31" fmla="*/ 161661 h 250825"/>
                <a:gd name="connsiteX32" fmla="*/ 209550 w 338138"/>
                <a:gd name="connsiteY32" fmla="*/ 55827 h 250825"/>
                <a:gd name="connsiteX33" fmla="*/ 216070 w 338138"/>
                <a:gd name="connsiteY33" fmla="*/ 49212 h 250825"/>
                <a:gd name="connsiteX34" fmla="*/ 53428 w 338138"/>
                <a:gd name="connsiteY34" fmla="*/ 22225 h 250825"/>
                <a:gd name="connsiteX35" fmla="*/ 50800 w 338138"/>
                <a:gd name="connsiteY35" fmla="*/ 24858 h 250825"/>
                <a:gd name="connsiteX36" fmla="*/ 50800 w 338138"/>
                <a:gd name="connsiteY36" fmla="*/ 182834 h 250825"/>
                <a:gd name="connsiteX37" fmla="*/ 53428 w 338138"/>
                <a:gd name="connsiteY37" fmla="*/ 184150 h 250825"/>
                <a:gd name="connsiteX38" fmla="*/ 284710 w 338138"/>
                <a:gd name="connsiteY38" fmla="*/ 184150 h 250825"/>
                <a:gd name="connsiteX39" fmla="*/ 287338 w 338138"/>
                <a:gd name="connsiteY39" fmla="*/ 182834 h 250825"/>
                <a:gd name="connsiteX40" fmla="*/ 287338 w 338138"/>
                <a:gd name="connsiteY40" fmla="*/ 24858 h 250825"/>
                <a:gd name="connsiteX41" fmla="*/ 284710 w 338138"/>
                <a:gd name="connsiteY41" fmla="*/ 22225 h 250825"/>
                <a:gd name="connsiteX42" fmla="*/ 53428 w 338138"/>
                <a:gd name="connsiteY42" fmla="*/ 22225 h 250825"/>
                <a:gd name="connsiteX43" fmla="*/ 53663 w 338138"/>
                <a:gd name="connsiteY43" fmla="*/ 0 h 250825"/>
                <a:gd name="connsiteX44" fmla="*/ 286062 w 338138"/>
                <a:gd name="connsiteY44" fmla="*/ 0 h 250825"/>
                <a:gd name="connsiteX45" fmla="*/ 311150 w 338138"/>
                <a:gd name="connsiteY45" fmla="*/ 25008 h 250825"/>
                <a:gd name="connsiteX46" fmla="*/ 311150 w 338138"/>
                <a:gd name="connsiteY46" fmla="*/ 182955 h 250825"/>
                <a:gd name="connsiteX47" fmla="*/ 286062 w 338138"/>
                <a:gd name="connsiteY47" fmla="*/ 207963 h 250825"/>
                <a:gd name="connsiteX48" fmla="*/ 53663 w 338138"/>
                <a:gd name="connsiteY48" fmla="*/ 207963 h 250825"/>
                <a:gd name="connsiteX49" fmla="*/ 28575 w 338138"/>
                <a:gd name="connsiteY49" fmla="*/ 182955 h 250825"/>
                <a:gd name="connsiteX50" fmla="*/ 28575 w 338138"/>
                <a:gd name="connsiteY50" fmla="*/ 25008 h 250825"/>
                <a:gd name="connsiteX51" fmla="*/ 53663 w 338138"/>
                <a:gd name="connsiteY51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250825">
                  <a:moveTo>
                    <a:pt x="9246" y="217487"/>
                  </a:moveTo>
                  <a:cubicBezTo>
                    <a:pt x="9246" y="217487"/>
                    <a:pt x="9246" y="217487"/>
                    <a:pt x="328892" y="217487"/>
                  </a:cubicBezTo>
                  <a:cubicBezTo>
                    <a:pt x="334176" y="217487"/>
                    <a:pt x="338138" y="221488"/>
                    <a:pt x="338138" y="226822"/>
                  </a:cubicBezTo>
                  <a:cubicBezTo>
                    <a:pt x="338138" y="240157"/>
                    <a:pt x="327571" y="250825"/>
                    <a:pt x="314363" y="250825"/>
                  </a:cubicBezTo>
                  <a:cubicBezTo>
                    <a:pt x="314363" y="250825"/>
                    <a:pt x="314363" y="250825"/>
                    <a:pt x="23775" y="250825"/>
                  </a:cubicBezTo>
                  <a:cubicBezTo>
                    <a:pt x="10567" y="250825"/>
                    <a:pt x="0" y="240157"/>
                    <a:pt x="0" y="226822"/>
                  </a:cubicBezTo>
                  <a:cubicBezTo>
                    <a:pt x="0" y="221488"/>
                    <a:pt x="3962" y="217487"/>
                    <a:pt x="9246" y="217487"/>
                  </a:cubicBezTo>
                  <a:close/>
                  <a:moveTo>
                    <a:pt x="100182" y="100012"/>
                  </a:moveTo>
                  <a:cubicBezTo>
                    <a:pt x="100182" y="100012"/>
                    <a:pt x="100182" y="100012"/>
                    <a:pt x="123655" y="100012"/>
                  </a:cubicBezTo>
                  <a:cubicBezTo>
                    <a:pt x="127567" y="100012"/>
                    <a:pt x="130175" y="102689"/>
                    <a:pt x="130175" y="106705"/>
                  </a:cubicBezTo>
                  <a:cubicBezTo>
                    <a:pt x="130175" y="106705"/>
                    <a:pt x="130175" y="106705"/>
                    <a:pt x="130175" y="161583"/>
                  </a:cubicBezTo>
                  <a:cubicBezTo>
                    <a:pt x="130175" y="165598"/>
                    <a:pt x="127567" y="168275"/>
                    <a:pt x="123655" y="168275"/>
                  </a:cubicBezTo>
                  <a:cubicBezTo>
                    <a:pt x="123655" y="168275"/>
                    <a:pt x="123655" y="168275"/>
                    <a:pt x="100182" y="168275"/>
                  </a:cubicBezTo>
                  <a:cubicBezTo>
                    <a:pt x="96270" y="168275"/>
                    <a:pt x="93662" y="165598"/>
                    <a:pt x="93662" y="161583"/>
                  </a:cubicBezTo>
                  <a:cubicBezTo>
                    <a:pt x="93662" y="161583"/>
                    <a:pt x="93662" y="161583"/>
                    <a:pt x="93662" y="106705"/>
                  </a:cubicBezTo>
                  <a:cubicBezTo>
                    <a:pt x="93662" y="102689"/>
                    <a:pt x="96270" y="100012"/>
                    <a:pt x="100182" y="100012"/>
                  </a:cubicBezTo>
                  <a:close/>
                  <a:moveTo>
                    <a:pt x="157332" y="77787"/>
                  </a:moveTo>
                  <a:cubicBezTo>
                    <a:pt x="157332" y="77787"/>
                    <a:pt x="157332" y="77787"/>
                    <a:pt x="180805" y="77787"/>
                  </a:cubicBezTo>
                  <a:cubicBezTo>
                    <a:pt x="184717" y="77787"/>
                    <a:pt x="187325" y="81779"/>
                    <a:pt x="187325" y="84441"/>
                  </a:cubicBezTo>
                  <a:cubicBezTo>
                    <a:pt x="187325" y="84441"/>
                    <a:pt x="187325" y="84441"/>
                    <a:pt x="187325" y="161622"/>
                  </a:cubicBezTo>
                  <a:cubicBezTo>
                    <a:pt x="187325" y="165614"/>
                    <a:pt x="184717" y="168275"/>
                    <a:pt x="180805" y="168275"/>
                  </a:cubicBezTo>
                  <a:cubicBezTo>
                    <a:pt x="180805" y="168275"/>
                    <a:pt x="180805" y="168275"/>
                    <a:pt x="157332" y="168275"/>
                  </a:cubicBezTo>
                  <a:cubicBezTo>
                    <a:pt x="153420" y="168275"/>
                    <a:pt x="150812" y="165614"/>
                    <a:pt x="150812" y="161622"/>
                  </a:cubicBezTo>
                  <a:cubicBezTo>
                    <a:pt x="150812" y="161622"/>
                    <a:pt x="150812" y="161622"/>
                    <a:pt x="150812" y="84441"/>
                  </a:cubicBezTo>
                  <a:cubicBezTo>
                    <a:pt x="150812" y="81779"/>
                    <a:pt x="153420" y="77787"/>
                    <a:pt x="157332" y="77787"/>
                  </a:cubicBezTo>
                  <a:close/>
                  <a:moveTo>
                    <a:pt x="216070" y="49212"/>
                  </a:moveTo>
                  <a:cubicBezTo>
                    <a:pt x="216070" y="49212"/>
                    <a:pt x="216070" y="49212"/>
                    <a:pt x="239543" y="49212"/>
                  </a:cubicBezTo>
                  <a:cubicBezTo>
                    <a:pt x="243455" y="49212"/>
                    <a:pt x="246063" y="51858"/>
                    <a:pt x="246063" y="55827"/>
                  </a:cubicBezTo>
                  <a:cubicBezTo>
                    <a:pt x="246063" y="55827"/>
                    <a:pt x="246063" y="55827"/>
                    <a:pt x="246063" y="161661"/>
                  </a:cubicBezTo>
                  <a:cubicBezTo>
                    <a:pt x="246063" y="165629"/>
                    <a:pt x="243455" y="168275"/>
                    <a:pt x="239543" y="168275"/>
                  </a:cubicBezTo>
                  <a:cubicBezTo>
                    <a:pt x="239543" y="168275"/>
                    <a:pt x="239543" y="168275"/>
                    <a:pt x="216070" y="168275"/>
                  </a:cubicBezTo>
                  <a:cubicBezTo>
                    <a:pt x="212158" y="168275"/>
                    <a:pt x="209550" y="165629"/>
                    <a:pt x="209550" y="161661"/>
                  </a:cubicBezTo>
                  <a:cubicBezTo>
                    <a:pt x="209550" y="161661"/>
                    <a:pt x="209550" y="161661"/>
                    <a:pt x="209550" y="55827"/>
                  </a:cubicBezTo>
                  <a:cubicBezTo>
                    <a:pt x="209550" y="51858"/>
                    <a:pt x="212158" y="49212"/>
                    <a:pt x="216070" y="49212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663" y="0"/>
                  </a:moveTo>
                  <a:cubicBezTo>
                    <a:pt x="53663" y="0"/>
                    <a:pt x="53663" y="0"/>
                    <a:pt x="286062" y="0"/>
                  </a:cubicBezTo>
                  <a:cubicBezTo>
                    <a:pt x="300587" y="0"/>
                    <a:pt x="311150" y="10530"/>
                    <a:pt x="311150" y="25008"/>
                  </a:cubicBezTo>
                  <a:cubicBezTo>
                    <a:pt x="311150" y="25008"/>
                    <a:pt x="311150" y="25008"/>
                    <a:pt x="311150" y="182955"/>
                  </a:cubicBezTo>
                  <a:cubicBezTo>
                    <a:pt x="311150" y="196117"/>
                    <a:pt x="300587" y="207963"/>
                    <a:pt x="286062" y="207963"/>
                  </a:cubicBezTo>
                  <a:cubicBezTo>
                    <a:pt x="286062" y="207963"/>
                    <a:pt x="286062" y="207963"/>
                    <a:pt x="53663" y="207963"/>
                  </a:cubicBezTo>
                  <a:cubicBezTo>
                    <a:pt x="39138" y="207963"/>
                    <a:pt x="28575" y="196117"/>
                    <a:pt x="28575" y="182955"/>
                  </a:cubicBezTo>
                  <a:cubicBezTo>
                    <a:pt x="28575" y="182955"/>
                    <a:pt x="28575" y="182955"/>
                    <a:pt x="28575" y="25008"/>
                  </a:cubicBezTo>
                  <a:cubicBezTo>
                    <a:pt x="28575" y="10530"/>
                    <a:pt x="39138" y="0"/>
                    <a:pt x="53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601470" y="4208780"/>
            <a:ext cx="1066800" cy="1066800"/>
            <a:chOff x="6896100" y="4762500"/>
            <a:chExt cx="1066800" cy="1066800"/>
          </a:xfrm>
        </p:grpSpPr>
        <p:sp>
          <p:nvSpPr>
            <p:cNvPr id="31" name="椭圆 30"/>
            <p:cNvSpPr/>
            <p:nvPr/>
          </p:nvSpPr>
          <p:spPr>
            <a:xfrm>
              <a:off x="6896100" y="4762500"/>
              <a:ext cx="1066800" cy="106680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椭圆 15"/>
            <p:cNvSpPr/>
            <p:nvPr/>
          </p:nvSpPr>
          <p:spPr>
            <a:xfrm>
              <a:off x="7144734" y="4991100"/>
              <a:ext cx="569532" cy="609600"/>
            </a:xfrm>
            <a:custGeom>
              <a:avLst/>
              <a:gdLst>
                <a:gd name="connsiteX0" fmla="*/ 270013 w 315913"/>
                <a:gd name="connsiteY0" fmla="*/ 244475 h 338138"/>
                <a:gd name="connsiteX1" fmla="*/ 315913 w 315913"/>
                <a:gd name="connsiteY1" fmla="*/ 290647 h 338138"/>
                <a:gd name="connsiteX2" fmla="*/ 315913 w 315913"/>
                <a:gd name="connsiteY2" fmla="*/ 331542 h 338138"/>
                <a:gd name="connsiteX3" fmla="*/ 313290 w 315913"/>
                <a:gd name="connsiteY3" fmla="*/ 335500 h 338138"/>
                <a:gd name="connsiteX4" fmla="*/ 309356 w 315913"/>
                <a:gd name="connsiteY4" fmla="*/ 338138 h 338138"/>
                <a:gd name="connsiteX5" fmla="*/ 231982 w 315913"/>
                <a:gd name="connsiteY5" fmla="*/ 338138 h 338138"/>
                <a:gd name="connsiteX6" fmla="*/ 225425 w 315913"/>
                <a:gd name="connsiteY6" fmla="*/ 331542 h 338138"/>
                <a:gd name="connsiteX7" fmla="*/ 225425 w 315913"/>
                <a:gd name="connsiteY7" fmla="*/ 290647 h 338138"/>
                <a:gd name="connsiteX8" fmla="*/ 270013 w 315913"/>
                <a:gd name="connsiteY8" fmla="*/ 244475 h 338138"/>
                <a:gd name="connsiteX9" fmla="*/ 157956 w 315913"/>
                <a:gd name="connsiteY9" fmla="*/ 244475 h 338138"/>
                <a:gd name="connsiteX10" fmla="*/ 203200 w 315913"/>
                <a:gd name="connsiteY10" fmla="*/ 290647 h 338138"/>
                <a:gd name="connsiteX11" fmla="*/ 203200 w 315913"/>
                <a:gd name="connsiteY11" fmla="*/ 331542 h 338138"/>
                <a:gd name="connsiteX12" fmla="*/ 201869 w 315913"/>
                <a:gd name="connsiteY12" fmla="*/ 335500 h 338138"/>
                <a:gd name="connsiteX13" fmla="*/ 196546 w 315913"/>
                <a:gd name="connsiteY13" fmla="*/ 338138 h 338138"/>
                <a:gd name="connsiteX14" fmla="*/ 119365 w 315913"/>
                <a:gd name="connsiteY14" fmla="*/ 338138 h 338138"/>
                <a:gd name="connsiteX15" fmla="*/ 112712 w 315913"/>
                <a:gd name="connsiteY15" fmla="*/ 331542 h 338138"/>
                <a:gd name="connsiteX16" fmla="*/ 112712 w 315913"/>
                <a:gd name="connsiteY16" fmla="*/ 290647 h 338138"/>
                <a:gd name="connsiteX17" fmla="*/ 157956 w 315913"/>
                <a:gd name="connsiteY17" fmla="*/ 244475 h 338138"/>
                <a:gd name="connsiteX18" fmla="*/ 45900 w 315913"/>
                <a:gd name="connsiteY18" fmla="*/ 244475 h 338138"/>
                <a:gd name="connsiteX19" fmla="*/ 90488 w 315913"/>
                <a:gd name="connsiteY19" fmla="*/ 290647 h 338138"/>
                <a:gd name="connsiteX20" fmla="*/ 90488 w 315913"/>
                <a:gd name="connsiteY20" fmla="*/ 331542 h 338138"/>
                <a:gd name="connsiteX21" fmla="*/ 89176 w 315913"/>
                <a:gd name="connsiteY21" fmla="*/ 335500 h 338138"/>
                <a:gd name="connsiteX22" fmla="*/ 83931 w 315913"/>
                <a:gd name="connsiteY22" fmla="*/ 338138 h 338138"/>
                <a:gd name="connsiteX23" fmla="*/ 6557 w 315913"/>
                <a:gd name="connsiteY23" fmla="*/ 338138 h 338138"/>
                <a:gd name="connsiteX24" fmla="*/ 0 w 315913"/>
                <a:gd name="connsiteY24" fmla="*/ 331542 h 338138"/>
                <a:gd name="connsiteX25" fmla="*/ 0 w 315913"/>
                <a:gd name="connsiteY25" fmla="*/ 290647 h 338138"/>
                <a:gd name="connsiteX26" fmla="*/ 45900 w 315913"/>
                <a:gd name="connsiteY26" fmla="*/ 244475 h 338138"/>
                <a:gd name="connsiteX27" fmla="*/ 271463 w 315913"/>
                <a:gd name="connsiteY27" fmla="*/ 180975 h 338138"/>
                <a:gd name="connsiteX28" fmla="*/ 301625 w 315913"/>
                <a:gd name="connsiteY28" fmla="*/ 211138 h 338138"/>
                <a:gd name="connsiteX29" fmla="*/ 271463 w 315913"/>
                <a:gd name="connsiteY29" fmla="*/ 241300 h 338138"/>
                <a:gd name="connsiteX30" fmla="*/ 241300 w 315913"/>
                <a:gd name="connsiteY30" fmla="*/ 211138 h 338138"/>
                <a:gd name="connsiteX31" fmla="*/ 271463 w 315913"/>
                <a:gd name="connsiteY31" fmla="*/ 180975 h 338138"/>
                <a:gd name="connsiteX32" fmla="*/ 159420 w 315913"/>
                <a:gd name="connsiteY32" fmla="*/ 180975 h 338138"/>
                <a:gd name="connsiteX33" fmla="*/ 188912 w 315913"/>
                <a:gd name="connsiteY33" fmla="*/ 211138 h 338138"/>
                <a:gd name="connsiteX34" fmla="*/ 159420 w 315913"/>
                <a:gd name="connsiteY34" fmla="*/ 241300 h 338138"/>
                <a:gd name="connsiteX35" fmla="*/ 128587 w 315913"/>
                <a:gd name="connsiteY35" fmla="*/ 211138 h 338138"/>
                <a:gd name="connsiteX36" fmla="*/ 159420 w 315913"/>
                <a:gd name="connsiteY36" fmla="*/ 180975 h 338138"/>
                <a:gd name="connsiteX37" fmla="*/ 46038 w 315913"/>
                <a:gd name="connsiteY37" fmla="*/ 180975 h 338138"/>
                <a:gd name="connsiteX38" fmla="*/ 76201 w 315913"/>
                <a:gd name="connsiteY38" fmla="*/ 211138 h 338138"/>
                <a:gd name="connsiteX39" fmla="*/ 46038 w 315913"/>
                <a:gd name="connsiteY39" fmla="*/ 241301 h 338138"/>
                <a:gd name="connsiteX40" fmla="*/ 15875 w 315913"/>
                <a:gd name="connsiteY40" fmla="*/ 211138 h 338138"/>
                <a:gd name="connsiteX41" fmla="*/ 46038 w 315913"/>
                <a:gd name="connsiteY41" fmla="*/ 180975 h 338138"/>
                <a:gd name="connsiteX42" fmla="*/ 270005 w 315913"/>
                <a:gd name="connsiteY42" fmla="*/ 77788 h 338138"/>
                <a:gd name="connsiteX43" fmla="*/ 238125 w 315913"/>
                <a:gd name="connsiteY43" fmla="*/ 109792 h 338138"/>
                <a:gd name="connsiteX44" fmla="*/ 238125 w 315913"/>
                <a:gd name="connsiteY44" fmla="*/ 144463 h 338138"/>
                <a:gd name="connsiteX45" fmla="*/ 303213 w 315913"/>
                <a:gd name="connsiteY45" fmla="*/ 144463 h 338138"/>
                <a:gd name="connsiteX46" fmla="*/ 303213 w 315913"/>
                <a:gd name="connsiteY46" fmla="*/ 109792 h 338138"/>
                <a:gd name="connsiteX47" fmla="*/ 270005 w 315913"/>
                <a:gd name="connsiteY47" fmla="*/ 77788 h 338138"/>
                <a:gd name="connsiteX48" fmla="*/ 270013 w 315913"/>
                <a:gd name="connsiteY48" fmla="*/ 65088 h 338138"/>
                <a:gd name="connsiteX49" fmla="*/ 315913 w 315913"/>
                <a:gd name="connsiteY49" fmla="*/ 109941 h 338138"/>
                <a:gd name="connsiteX50" fmla="*/ 315913 w 315913"/>
                <a:gd name="connsiteY50" fmla="*/ 150836 h 338138"/>
                <a:gd name="connsiteX51" fmla="*/ 313290 w 315913"/>
                <a:gd name="connsiteY51" fmla="*/ 156113 h 338138"/>
                <a:gd name="connsiteX52" fmla="*/ 309356 w 315913"/>
                <a:gd name="connsiteY52" fmla="*/ 158751 h 338138"/>
                <a:gd name="connsiteX53" fmla="*/ 231982 w 315913"/>
                <a:gd name="connsiteY53" fmla="*/ 158751 h 338138"/>
                <a:gd name="connsiteX54" fmla="*/ 225425 w 315913"/>
                <a:gd name="connsiteY54" fmla="*/ 150836 h 338138"/>
                <a:gd name="connsiteX55" fmla="*/ 225425 w 315913"/>
                <a:gd name="connsiteY55" fmla="*/ 109941 h 338138"/>
                <a:gd name="connsiteX56" fmla="*/ 270013 w 315913"/>
                <a:gd name="connsiteY56" fmla="*/ 65088 h 338138"/>
                <a:gd name="connsiteX57" fmla="*/ 157956 w 315913"/>
                <a:gd name="connsiteY57" fmla="*/ 65088 h 338138"/>
                <a:gd name="connsiteX58" fmla="*/ 203200 w 315913"/>
                <a:gd name="connsiteY58" fmla="*/ 109941 h 338138"/>
                <a:gd name="connsiteX59" fmla="*/ 203200 w 315913"/>
                <a:gd name="connsiteY59" fmla="*/ 150836 h 338138"/>
                <a:gd name="connsiteX60" fmla="*/ 201869 w 315913"/>
                <a:gd name="connsiteY60" fmla="*/ 156113 h 338138"/>
                <a:gd name="connsiteX61" fmla="*/ 196546 w 315913"/>
                <a:gd name="connsiteY61" fmla="*/ 158751 h 338138"/>
                <a:gd name="connsiteX62" fmla="*/ 119365 w 315913"/>
                <a:gd name="connsiteY62" fmla="*/ 158751 h 338138"/>
                <a:gd name="connsiteX63" fmla="*/ 112712 w 315913"/>
                <a:gd name="connsiteY63" fmla="*/ 150836 h 338138"/>
                <a:gd name="connsiteX64" fmla="*/ 112712 w 315913"/>
                <a:gd name="connsiteY64" fmla="*/ 109941 h 338138"/>
                <a:gd name="connsiteX65" fmla="*/ 157956 w 315913"/>
                <a:gd name="connsiteY65" fmla="*/ 65088 h 338138"/>
                <a:gd name="connsiteX66" fmla="*/ 45900 w 315913"/>
                <a:gd name="connsiteY66" fmla="*/ 65088 h 338138"/>
                <a:gd name="connsiteX67" fmla="*/ 90488 w 315913"/>
                <a:gd name="connsiteY67" fmla="*/ 109941 h 338138"/>
                <a:gd name="connsiteX68" fmla="*/ 90488 w 315913"/>
                <a:gd name="connsiteY68" fmla="*/ 150836 h 338138"/>
                <a:gd name="connsiteX69" fmla="*/ 89176 w 315913"/>
                <a:gd name="connsiteY69" fmla="*/ 156113 h 338138"/>
                <a:gd name="connsiteX70" fmla="*/ 83931 w 315913"/>
                <a:gd name="connsiteY70" fmla="*/ 158751 h 338138"/>
                <a:gd name="connsiteX71" fmla="*/ 6557 w 315913"/>
                <a:gd name="connsiteY71" fmla="*/ 158751 h 338138"/>
                <a:gd name="connsiteX72" fmla="*/ 0 w 315913"/>
                <a:gd name="connsiteY72" fmla="*/ 150836 h 338138"/>
                <a:gd name="connsiteX73" fmla="*/ 0 w 315913"/>
                <a:gd name="connsiteY73" fmla="*/ 109941 h 338138"/>
                <a:gd name="connsiteX74" fmla="*/ 45900 w 315913"/>
                <a:gd name="connsiteY74" fmla="*/ 65088 h 338138"/>
                <a:gd name="connsiteX75" fmla="*/ 270669 w 315913"/>
                <a:gd name="connsiteY75" fmla="*/ 14288 h 338138"/>
                <a:gd name="connsiteX76" fmla="*/ 254000 w 315913"/>
                <a:gd name="connsiteY76" fmla="*/ 30957 h 338138"/>
                <a:gd name="connsiteX77" fmla="*/ 270669 w 315913"/>
                <a:gd name="connsiteY77" fmla="*/ 47626 h 338138"/>
                <a:gd name="connsiteX78" fmla="*/ 287338 w 315913"/>
                <a:gd name="connsiteY78" fmla="*/ 30957 h 338138"/>
                <a:gd name="connsiteX79" fmla="*/ 270669 w 315913"/>
                <a:gd name="connsiteY79" fmla="*/ 14288 h 338138"/>
                <a:gd name="connsiteX80" fmla="*/ 271463 w 315913"/>
                <a:gd name="connsiteY80" fmla="*/ 0 h 338138"/>
                <a:gd name="connsiteX81" fmla="*/ 301625 w 315913"/>
                <a:gd name="connsiteY81" fmla="*/ 30957 h 338138"/>
                <a:gd name="connsiteX82" fmla="*/ 271463 w 315913"/>
                <a:gd name="connsiteY82" fmla="*/ 61913 h 338138"/>
                <a:gd name="connsiteX83" fmla="*/ 241300 w 315913"/>
                <a:gd name="connsiteY83" fmla="*/ 30957 h 338138"/>
                <a:gd name="connsiteX84" fmla="*/ 271463 w 315913"/>
                <a:gd name="connsiteY84" fmla="*/ 0 h 338138"/>
                <a:gd name="connsiteX85" fmla="*/ 159420 w 315913"/>
                <a:gd name="connsiteY85" fmla="*/ 0 h 338138"/>
                <a:gd name="connsiteX86" fmla="*/ 188912 w 315913"/>
                <a:gd name="connsiteY86" fmla="*/ 30957 h 338138"/>
                <a:gd name="connsiteX87" fmla="*/ 159420 w 315913"/>
                <a:gd name="connsiteY87" fmla="*/ 61913 h 338138"/>
                <a:gd name="connsiteX88" fmla="*/ 128587 w 315913"/>
                <a:gd name="connsiteY88" fmla="*/ 30957 h 338138"/>
                <a:gd name="connsiteX89" fmla="*/ 159420 w 315913"/>
                <a:gd name="connsiteY89" fmla="*/ 0 h 338138"/>
                <a:gd name="connsiteX90" fmla="*/ 46037 w 315913"/>
                <a:gd name="connsiteY90" fmla="*/ 0 h 338138"/>
                <a:gd name="connsiteX91" fmla="*/ 76200 w 315913"/>
                <a:gd name="connsiteY91" fmla="*/ 30957 h 338138"/>
                <a:gd name="connsiteX92" fmla="*/ 46037 w 315913"/>
                <a:gd name="connsiteY92" fmla="*/ 61913 h 338138"/>
                <a:gd name="connsiteX93" fmla="*/ 15875 w 315913"/>
                <a:gd name="connsiteY93" fmla="*/ 30957 h 338138"/>
                <a:gd name="connsiteX94" fmla="*/ 46037 w 315913"/>
                <a:gd name="connsiteY9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15913" h="338138">
                  <a:moveTo>
                    <a:pt x="270013" y="244475"/>
                  </a:moveTo>
                  <a:cubicBezTo>
                    <a:pt x="294930" y="244475"/>
                    <a:pt x="315913" y="265582"/>
                    <a:pt x="315913" y="290647"/>
                  </a:cubicBezTo>
                  <a:cubicBezTo>
                    <a:pt x="315913" y="290647"/>
                    <a:pt x="315913" y="290647"/>
                    <a:pt x="315913" y="331542"/>
                  </a:cubicBezTo>
                  <a:cubicBezTo>
                    <a:pt x="315913" y="332861"/>
                    <a:pt x="314602" y="335500"/>
                    <a:pt x="313290" y="335500"/>
                  </a:cubicBezTo>
                  <a:cubicBezTo>
                    <a:pt x="313290" y="336819"/>
                    <a:pt x="310667" y="338138"/>
                    <a:pt x="309356" y="338138"/>
                  </a:cubicBezTo>
                  <a:cubicBezTo>
                    <a:pt x="309356" y="338138"/>
                    <a:pt x="309356" y="338138"/>
                    <a:pt x="231982" y="338138"/>
                  </a:cubicBezTo>
                  <a:cubicBezTo>
                    <a:pt x="228048" y="338138"/>
                    <a:pt x="225425" y="335500"/>
                    <a:pt x="225425" y="331542"/>
                  </a:cubicBezTo>
                  <a:cubicBezTo>
                    <a:pt x="225425" y="331542"/>
                    <a:pt x="225425" y="331542"/>
                    <a:pt x="225425" y="290647"/>
                  </a:cubicBezTo>
                  <a:cubicBezTo>
                    <a:pt x="225425" y="265582"/>
                    <a:pt x="246408" y="244475"/>
                    <a:pt x="270013" y="244475"/>
                  </a:cubicBezTo>
                  <a:close/>
                  <a:moveTo>
                    <a:pt x="157956" y="244475"/>
                  </a:moveTo>
                  <a:cubicBezTo>
                    <a:pt x="183239" y="244475"/>
                    <a:pt x="203200" y="265582"/>
                    <a:pt x="203200" y="290647"/>
                  </a:cubicBezTo>
                  <a:cubicBezTo>
                    <a:pt x="203200" y="290647"/>
                    <a:pt x="203200" y="290647"/>
                    <a:pt x="203200" y="331542"/>
                  </a:cubicBezTo>
                  <a:cubicBezTo>
                    <a:pt x="203200" y="332861"/>
                    <a:pt x="203200" y="335500"/>
                    <a:pt x="201869" y="335500"/>
                  </a:cubicBezTo>
                  <a:cubicBezTo>
                    <a:pt x="200538" y="336819"/>
                    <a:pt x="199208" y="338138"/>
                    <a:pt x="196546" y="338138"/>
                  </a:cubicBezTo>
                  <a:cubicBezTo>
                    <a:pt x="196546" y="338138"/>
                    <a:pt x="196546" y="338138"/>
                    <a:pt x="119365" y="338138"/>
                  </a:cubicBezTo>
                  <a:cubicBezTo>
                    <a:pt x="115373" y="338138"/>
                    <a:pt x="112712" y="335500"/>
                    <a:pt x="112712" y="331542"/>
                  </a:cubicBezTo>
                  <a:cubicBezTo>
                    <a:pt x="112712" y="331542"/>
                    <a:pt x="112712" y="331542"/>
                    <a:pt x="112712" y="290647"/>
                  </a:cubicBezTo>
                  <a:cubicBezTo>
                    <a:pt x="112712" y="265582"/>
                    <a:pt x="132672" y="244475"/>
                    <a:pt x="157956" y="244475"/>
                  </a:cubicBezTo>
                  <a:close/>
                  <a:moveTo>
                    <a:pt x="45900" y="244475"/>
                  </a:moveTo>
                  <a:cubicBezTo>
                    <a:pt x="69505" y="244475"/>
                    <a:pt x="90488" y="265582"/>
                    <a:pt x="90488" y="290647"/>
                  </a:cubicBezTo>
                  <a:cubicBezTo>
                    <a:pt x="90488" y="290647"/>
                    <a:pt x="90488" y="290647"/>
                    <a:pt x="90488" y="331542"/>
                  </a:cubicBezTo>
                  <a:cubicBezTo>
                    <a:pt x="90488" y="332861"/>
                    <a:pt x="90488" y="335500"/>
                    <a:pt x="89176" y="335500"/>
                  </a:cubicBezTo>
                  <a:cubicBezTo>
                    <a:pt x="87865" y="336819"/>
                    <a:pt x="85242" y="338138"/>
                    <a:pt x="83931" y="338138"/>
                  </a:cubicBezTo>
                  <a:cubicBezTo>
                    <a:pt x="83931" y="338138"/>
                    <a:pt x="83931" y="338138"/>
                    <a:pt x="6557" y="338138"/>
                  </a:cubicBezTo>
                  <a:cubicBezTo>
                    <a:pt x="3934" y="338138"/>
                    <a:pt x="0" y="335500"/>
                    <a:pt x="0" y="331542"/>
                  </a:cubicBezTo>
                  <a:cubicBezTo>
                    <a:pt x="0" y="331542"/>
                    <a:pt x="0" y="331542"/>
                    <a:pt x="0" y="290647"/>
                  </a:cubicBezTo>
                  <a:cubicBezTo>
                    <a:pt x="0" y="265582"/>
                    <a:pt x="20983" y="244475"/>
                    <a:pt x="45900" y="244475"/>
                  </a:cubicBezTo>
                  <a:close/>
                  <a:moveTo>
                    <a:pt x="271463" y="180975"/>
                  </a:moveTo>
                  <a:cubicBezTo>
                    <a:pt x="287200" y="180975"/>
                    <a:pt x="301625" y="194089"/>
                    <a:pt x="301625" y="211138"/>
                  </a:cubicBezTo>
                  <a:cubicBezTo>
                    <a:pt x="301625" y="228186"/>
                    <a:pt x="287200" y="241300"/>
                    <a:pt x="271463" y="241300"/>
                  </a:cubicBezTo>
                  <a:cubicBezTo>
                    <a:pt x="254414" y="241300"/>
                    <a:pt x="241300" y="228186"/>
                    <a:pt x="241300" y="211138"/>
                  </a:cubicBezTo>
                  <a:cubicBezTo>
                    <a:pt x="241300" y="194089"/>
                    <a:pt x="254414" y="180975"/>
                    <a:pt x="271463" y="180975"/>
                  </a:cubicBezTo>
                  <a:close/>
                  <a:moveTo>
                    <a:pt x="159420" y="180975"/>
                  </a:moveTo>
                  <a:cubicBezTo>
                    <a:pt x="175506" y="180975"/>
                    <a:pt x="188912" y="194089"/>
                    <a:pt x="188912" y="211138"/>
                  </a:cubicBezTo>
                  <a:cubicBezTo>
                    <a:pt x="188912" y="228186"/>
                    <a:pt x="175506" y="241300"/>
                    <a:pt x="159420" y="241300"/>
                  </a:cubicBezTo>
                  <a:cubicBezTo>
                    <a:pt x="141992" y="241300"/>
                    <a:pt x="128587" y="228186"/>
                    <a:pt x="128587" y="211138"/>
                  </a:cubicBezTo>
                  <a:cubicBezTo>
                    <a:pt x="128587" y="194089"/>
                    <a:pt x="141992" y="180975"/>
                    <a:pt x="159420" y="180975"/>
                  </a:cubicBezTo>
                  <a:close/>
                  <a:moveTo>
                    <a:pt x="46038" y="180975"/>
                  </a:moveTo>
                  <a:cubicBezTo>
                    <a:pt x="62697" y="180975"/>
                    <a:pt x="76201" y="194479"/>
                    <a:pt x="76201" y="211138"/>
                  </a:cubicBezTo>
                  <a:cubicBezTo>
                    <a:pt x="76201" y="227797"/>
                    <a:pt x="62697" y="241301"/>
                    <a:pt x="46038" y="241301"/>
                  </a:cubicBezTo>
                  <a:cubicBezTo>
                    <a:pt x="29379" y="241301"/>
                    <a:pt x="15875" y="227797"/>
                    <a:pt x="15875" y="211138"/>
                  </a:cubicBezTo>
                  <a:cubicBezTo>
                    <a:pt x="15875" y="194479"/>
                    <a:pt x="29379" y="180975"/>
                    <a:pt x="46038" y="180975"/>
                  </a:cubicBezTo>
                  <a:close/>
                  <a:moveTo>
                    <a:pt x="270005" y="77788"/>
                  </a:moveTo>
                  <a:cubicBezTo>
                    <a:pt x="252736" y="77788"/>
                    <a:pt x="238125" y="92457"/>
                    <a:pt x="238125" y="109792"/>
                  </a:cubicBezTo>
                  <a:cubicBezTo>
                    <a:pt x="238125" y="109792"/>
                    <a:pt x="238125" y="109792"/>
                    <a:pt x="238125" y="144463"/>
                  </a:cubicBezTo>
                  <a:cubicBezTo>
                    <a:pt x="238125" y="144463"/>
                    <a:pt x="238125" y="144463"/>
                    <a:pt x="303213" y="144463"/>
                  </a:cubicBezTo>
                  <a:lnTo>
                    <a:pt x="303213" y="109792"/>
                  </a:lnTo>
                  <a:cubicBezTo>
                    <a:pt x="303213" y="92457"/>
                    <a:pt x="288602" y="77788"/>
                    <a:pt x="270005" y="77788"/>
                  </a:cubicBezTo>
                  <a:close/>
                  <a:moveTo>
                    <a:pt x="270013" y="65088"/>
                  </a:moveTo>
                  <a:cubicBezTo>
                    <a:pt x="294930" y="65088"/>
                    <a:pt x="315913" y="84876"/>
                    <a:pt x="315913" y="109941"/>
                  </a:cubicBezTo>
                  <a:cubicBezTo>
                    <a:pt x="315913" y="109941"/>
                    <a:pt x="315913" y="109941"/>
                    <a:pt x="315913" y="150836"/>
                  </a:cubicBezTo>
                  <a:cubicBezTo>
                    <a:pt x="315913" y="153474"/>
                    <a:pt x="314602" y="154794"/>
                    <a:pt x="313290" y="156113"/>
                  </a:cubicBezTo>
                  <a:cubicBezTo>
                    <a:pt x="313290" y="157432"/>
                    <a:pt x="310667" y="158751"/>
                    <a:pt x="309356" y="158751"/>
                  </a:cubicBezTo>
                  <a:cubicBezTo>
                    <a:pt x="309356" y="158751"/>
                    <a:pt x="309356" y="158751"/>
                    <a:pt x="231982" y="158751"/>
                  </a:cubicBezTo>
                  <a:cubicBezTo>
                    <a:pt x="228048" y="158751"/>
                    <a:pt x="225425" y="154794"/>
                    <a:pt x="225425" y="150836"/>
                  </a:cubicBezTo>
                  <a:cubicBezTo>
                    <a:pt x="225425" y="150836"/>
                    <a:pt x="225425" y="150836"/>
                    <a:pt x="225425" y="109941"/>
                  </a:cubicBezTo>
                  <a:cubicBezTo>
                    <a:pt x="225425" y="84876"/>
                    <a:pt x="246408" y="65088"/>
                    <a:pt x="270013" y="65088"/>
                  </a:cubicBezTo>
                  <a:close/>
                  <a:moveTo>
                    <a:pt x="157956" y="65088"/>
                  </a:moveTo>
                  <a:cubicBezTo>
                    <a:pt x="183239" y="65088"/>
                    <a:pt x="203200" y="84876"/>
                    <a:pt x="203200" y="109941"/>
                  </a:cubicBezTo>
                  <a:cubicBezTo>
                    <a:pt x="203200" y="109941"/>
                    <a:pt x="203200" y="109941"/>
                    <a:pt x="203200" y="150836"/>
                  </a:cubicBezTo>
                  <a:cubicBezTo>
                    <a:pt x="203200" y="153474"/>
                    <a:pt x="203200" y="154794"/>
                    <a:pt x="201869" y="156113"/>
                  </a:cubicBezTo>
                  <a:cubicBezTo>
                    <a:pt x="200538" y="157432"/>
                    <a:pt x="199208" y="158751"/>
                    <a:pt x="196546" y="158751"/>
                  </a:cubicBezTo>
                  <a:cubicBezTo>
                    <a:pt x="196546" y="158751"/>
                    <a:pt x="196546" y="158751"/>
                    <a:pt x="119365" y="158751"/>
                  </a:cubicBezTo>
                  <a:cubicBezTo>
                    <a:pt x="115373" y="158751"/>
                    <a:pt x="112712" y="154794"/>
                    <a:pt x="112712" y="150836"/>
                  </a:cubicBezTo>
                  <a:cubicBezTo>
                    <a:pt x="112712" y="150836"/>
                    <a:pt x="112712" y="150836"/>
                    <a:pt x="112712" y="109941"/>
                  </a:cubicBezTo>
                  <a:cubicBezTo>
                    <a:pt x="112712" y="84876"/>
                    <a:pt x="132672" y="65088"/>
                    <a:pt x="157956" y="65088"/>
                  </a:cubicBezTo>
                  <a:close/>
                  <a:moveTo>
                    <a:pt x="45900" y="65088"/>
                  </a:moveTo>
                  <a:cubicBezTo>
                    <a:pt x="69505" y="65088"/>
                    <a:pt x="90488" y="84876"/>
                    <a:pt x="90488" y="109941"/>
                  </a:cubicBezTo>
                  <a:cubicBezTo>
                    <a:pt x="90488" y="109941"/>
                    <a:pt x="90488" y="109941"/>
                    <a:pt x="90488" y="150836"/>
                  </a:cubicBezTo>
                  <a:cubicBezTo>
                    <a:pt x="90488" y="153474"/>
                    <a:pt x="90488" y="154794"/>
                    <a:pt x="89176" y="156113"/>
                  </a:cubicBezTo>
                  <a:cubicBezTo>
                    <a:pt x="87865" y="157432"/>
                    <a:pt x="85242" y="158751"/>
                    <a:pt x="83931" y="158751"/>
                  </a:cubicBezTo>
                  <a:cubicBezTo>
                    <a:pt x="83931" y="158751"/>
                    <a:pt x="83931" y="158751"/>
                    <a:pt x="6557" y="158751"/>
                  </a:cubicBezTo>
                  <a:cubicBezTo>
                    <a:pt x="3934" y="158751"/>
                    <a:pt x="0" y="154794"/>
                    <a:pt x="0" y="150836"/>
                  </a:cubicBezTo>
                  <a:cubicBezTo>
                    <a:pt x="0" y="150836"/>
                    <a:pt x="0" y="150836"/>
                    <a:pt x="0" y="109941"/>
                  </a:cubicBezTo>
                  <a:cubicBezTo>
                    <a:pt x="0" y="84876"/>
                    <a:pt x="20983" y="65088"/>
                    <a:pt x="45900" y="65088"/>
                  </a:cubicBezTo>
                  <a:close/>
                  <a:moveTo>
                    <a:pt x="270669" y="14288"/>
                  </a:moveTo>
                  <a:cubicBezTo>
                    <a:pt x="261463" y="14288"/>
                    <a:pt x="254000" y="21751"/>
                    <a:pt x="254000" y="30957"/>
                  </a:cubicBezTo>
                  <a:cubicBezTo>
                    <a:pt x="254000" y="40163"/>
                    <a:pt x="261463" y="47626"/>
                    <a:pt x="270669" y="47626"/>
                  </a:cubicBezTo>
                  <a:cubicBezTo>
                    <a:pt x="279875" y="47626"/>
                    <a:pt x="287338" y="40163"/>
                    <a:pt x="287338" y="30957"/>
                  </a:cubicBezTo>
                  <a:cubicBezTo>
                    <a:pt x="287338" y="21751"/>
                    <a:pt x="279875" y="14288"/>
                    <a:pt x="270669" y="14288"/>
                  </a:cubicBezTo>
                  <a:close/>
                  <a:moveTo>
                    <a:pt x="271463" y="0"/>
                  </a:moveTo>
                  <a:cubicBezTo>
                    <a:pt x="287200" y="0"/>
                    <a:pt x="301625" y="13459"/>
                    <a:pt x="301625" y="30957"/>
                  </a:cubicBezTo>
                  <a:cubicBezTo>
                    <a:pt x="301625" y="48454"/>
                    <a:pt x="287200" y="61913"/>
                    <a:pt x="271463" y="61913"/>
                  </a:cubicBezTo>
                  <a:cubicBezTo>
                    <a:pt x="254414" y="61913"/>
                    <a:pt x="241300" y="48454"/>
                    <a:pt x="241300" y="30957"/>
                  </a:cubicBezTo>
                  <a:cubicBezTo>
                    <a:pt x="241300" y="13459"/>
                    <a:pt x="254414" y="0"/>
                    <a:pt x="271463" y="0"/>
                  </a:cubicBezTo>
                  <a:close/>
                  <a:moveTo>
                    <a:pt x="159420" y="0"/>
                  </a:moveTo>
                  <a:cubicBezTo>
                    <a:pt x="175506" y="0"/>
                    <a:pt x="188912" y="13459"/>
                    <a:pt x="188912" y="30957"/>
                  </a:cubicBezTo>
                  <a:cubicBezTo>
                    <a:pt x="188912" y="48454"/>
                    <a:pt x="175506" y="61913"/>
                    <a:pt x="159420" y="61913"/>
                  </a:cubicBezTo>
                  <a:cubicBezTo>
                    <a:pt x="141992" y="61913"/>
                    <a:pt x="128587" y="48454"/>
                    <a:pt x="128587" y="30957"/>
                  </a:cubicBezTo>
                  <a:cubicBezTo>
                    <a:pt x="128587" y="13459"/>
                    <a:pt x="141992" y="0"/>
                    <a:pt x="159420" y="0"/>
                  </a:cubicBezTo>
                  <a:close/>
                  <a:moveTo>
                    <a:pt x="46037" y="0"/>
                  </a:moveTo>
                  <a:cubicBezTo>
                    <a:pt x="63086" y="0"/>
                    <a:pt x="76200" y="13459"/>
                    <a:pt x="76200" y="30957"/>
                  </a:cubicBezTo>
                  <a:cubicBezTo>
                    <a:pt x="76200" y="48454"/>
                    <a:pt x="63086" y="61913"/>
                    <a:pt x="46037" y="61913"/>
                  </a:cubicBezTo>
                  <a:cubicBezTo>
                    <a:pt x="28989" y="61913"/>
                    <a:pt x="15875" y="48454"/>
                    <a:pt x="15875" y="30957"/>
                  </a:cubicBezTo>
                  <a:cubicBezTo>
                    <a:pt x="15875" y="13459"/>
                    <a:pt x="28989" y="0"/>
                    <a:pt x="46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8" name="图片 7" descr="标识3 定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262745" y="-25412"/>
            <a:ext cx="2743200" cy="2794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66470" y="254635"/>
            <a:ext cx="23368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泸县余敏名师工作室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232275"/>
            <a:ext cx="2743200" cy="2794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075430" y="4349115"/>
            <a:ext cx="575627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第三味：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书卷味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26535" y="2798445"/>
            <a:ext cx="575627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第二味：人情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味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1" grpId="0" bldLvl="0" animBg="1"/>
      <p:bldP spid="11" grpId="1" animBg="1"/>
      <p:bldP spid="12" grpId="0"/>
      <p:bldP spid="12" grpId="1"/>
      <p:bldP spid="54" grpId="0"/>
      <p:bldP spid="54" grpId="1"/>
      <p:bldP spid="16" grpId="0" bldLvl="0" animBg="1"/>
      <p:bldP spid="16" grpId="1" animBg="1"/>
      <p:bldP spid="158" grpId="0" bldLvl="0" animBg="1"/>
      <p:bldP spid="158" grpId="1" animBg="1"/>
      <p:bldP spid="9" grpId="0"/>
      <p:bldP spid="9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133600" y="1416322"/>
            <a:ext cx="7924800" cy="4025358"/>
            <a:chOff x="1236514" y="960651"/>
            <a:chExt cx="9718972" cy="4936699"/>
          </a:xfrm>
        </p:grpSpPr>
        <p:sp>
          <p:nvSpPr>
            <p:cNvPr id="13" name="矩形: 圆角 12"/>
            <p:cNvSpPr/>
            <p:nvPr/>
          </p:nvSpPr>
          <p:spPr>
            <a:xfrm>
              <a:off x="1236514" y="960651"/>
              <a:ext cx="9718972" cy="4936699"/>
            </a:xfrm>
            <a:prstGeom prst="roundRect">
              <a:avLst>
                <a:gd name="adj" fmla="val 2844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 rot="5400000">
              <a:off x="670929" y="1788387"/>
              <a:ext cx="1880548" cy="749378"/>
            </a:xfrm>
            <a:custGeom>
              <a:avLst/>
              <a:gdLst>
                <a:gd name="connsiteX0" fmla="*/ 940274 w 1880548"/>
                <a:gd name="connsiteY0" fmla="*/ 0 h 749378"/>
                <a:gd name="connsiteX1" fmla="*/ 1870115 w 1880548"/>
                <a:gd name="connsiteY1" fmla="*/ 659338 h 749378"/>
                <a:gd name="connsiteX2" fmla="*/ 1880548 w 1880548"/>
                <a:gd name="connsiteY2" fmla="*/ 749378 h 749378"/>
                <a:gd name="connsiteX3" fmla="*/ 0 w 1880548"/>
                <a:gd name="connsiteY3" fmla="*/ 749378 h 749378"/>
                <a:gd name="connsiteX4" fmla="*/ 10433 w 1880548"/>
                <a:gd name="connsiteY4" fmla="*/ 659338 h 749378"/>
                <a:gd name="connsiteX5" fmla="*/ 940274 w 1880548"/>
                <a:gd name="connsiteY5" fmla="*/ 0 h 74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0548" h="749378">
                  <a:moveTo>
                    <a:pt x="940274" y="0"/>
                  </a:moveTo>
                  <a:cubicBezTo>
                    <a:pt x="1398938" y="0"/>
                    <a:pt x="1781613" y="283055"/>
                    <a:pt x="1870115" y="659338"/>
                  </a:cubicBezTo>
                  <a:lnTo>
                    <a:pt x="1880548" y="749378"/>
                  </a:lnTo>
                  <a:lnTo>
                    <a:pt x="0" y="749378"/>
                  </a:lnTo>
                  <a:lnTo>
                    <a:pt x="10433" y="659338"/>
                  </a:lnTo>
                  <a:cubicBezTo>
                    <a:pt x="98935" y="283055"/>
                    <a:pt x="481610" y="0"/>
                    <a:pt x="940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 dirty="0"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 rot="16200000">
              <a:off x="9640523" y="4414630"/>
              <a:ext cx="1880548" cy="749378"/>
            </a:xfrm>
            <a:custGeom>
              <a:avLst/>
              <a:gdLst>
                <a:gd name="connsiteX0" fmla="*/ 940274 w 1880548"/>
                <a:gd name="connsiteY0" fmla="*/ 0 h 749378"/>
                <a:gd name="connsiteX1" fmla="*/ 1870115 w 1880548"/>
                <a:gd name="connsiteY1" fmla="*/ 659338 h 749378"/>
                <a:gd name="connsiteX2" fmla="*/ 1880548 w 1880548"/>
                <a:gd name="connsiteY2" fmla="*/ 749378 h 749378"/>
                <a:gd name="connsiteX3" fmla="*/ 0 w 1880548"/>
                <a:gd name="connsiteY3" fmla="*/ 749378 h 749378"/>
                <a:gd name="connsiteX4" fmla="*/ 10433 w 1880548"/>
                <a:gd name="connsiteY4" fmla="*/ 659338 h 749378"/>
                <a:gd name="connsiteX5" fmla="*/ 940274 w 1880548"/>
                <a:gd name="connsiteY5" fmla="*/ 0 h 74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0548" h="749378">
                  <a:moveTo>
                    <a:pt x="940274" y="0"/>
                  </a:moveTo>
                  <a:cubicBezTo>
                    <a:pt x="1398938" y="0"/>
                    <a:pt x="1781613" y="283055"/>
                    <a:pt x="1870115" y="659338"/>
                  </a:cubicBezTo>
                  <a:lnTo>
                    <a:pt x="1880548" y="749378"/>
                  </a:lnTo>
                  <a:lnTo>
                    <a:pt x="0" y="749378"/>
                  </a:lnTo>
                  <a:lnTo>
                    <a:pt x="10433" y="659338"/>
                  </a:lnTo>
                  <a:cubicBezTo>
                    <a:pt x="98935" y="283055"/>
                    <a:pt x="481610" y="0"/>
                    <a:pt x="940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 dirty="0"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3156266" y="3098534"/>
            <a:ext cx="5879467" cy="1014730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CN" altLang="en-US" sz="600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读后感想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350079" y="4260245"/>
            <a:ext cx="3491841" cy="336823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THR PART 04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印品铸宋体（非商用）" panose="02000500000000000000" pitchFamily="2" charset="-122"/>
              <a:ea typeface="印品铸宋体（非商用）" panose="02000500000000000000" pitchFamily="2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8" name="文本框 17" descr="e7d195523061f1c0c30ee18c1b05f65d12b38e2533cb2ccdAE0CC34CB5CBEBFAEC353FED4DECE97C3E379FD1D933F5E4DC18EF8EA6B7A1130D5F6DE9DD2BE4B0A8C9126ACE5083D1F5A9E323B29CCFC723947F2A7770FFCFC0136AC2E9358C416F4A10C6952D33DA63038E460805E61AD394230B9BB5ED30CDD32E0864C96BD7869770F58DC06A0E"/>
          <p:cNvSpPr txBox="1"/>
          <p:nvPr/>
        </p:nvSpPr>
        <p:spPr>
          <a:xfrm>
            <a:off x="3959035" y="2149195"/>
            <a:ext cx="4273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- PART.</a:t>
            </a:r>
            <a:r>
              <a:rPr lang="en-US" sz="4400" dirty="0">
                <a:solidFill>
                  <a:srgbClr val="71DB7C"/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FOUR</a:t>
            </a:r>
            <a:r>
              <a:rPr lang="en-US" sz="4400" dirty="0">
                <a:solidFill>
                  <a:schemeClr val="accent2"/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-</a:t>
            </a:r>
            <a:endParaRPr lang="en-US" sz="4400" dirty="0">
              <a:solidFill>
                <a:schemeClr val="accent2"/>
              </a:solidFill>
              <a:latin typeface="印品铸宋体（非商用）" panose="02000500000000000000" pitchFamily="2" charset="-122"/>
              <a:ea typeface="印品铸宋体（非商用）" panose="02000500000000000000" pitchFamily="2" charset="-122"/>
              <a:cs typeface="+mn-ea"/>
              <a:sym typeface="思源黑体" panose="020B0500000000000000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30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771" b="23301"/>
          <a:stretch>
            <a:fillRect/>
          </a:stretch>
        </p:blipFill>
        <p:spPr>
          <a:xfrm rot="10800000">
            <a:off x="0" y="-2543"/>
            <a:ext cx="2148114" cy="166524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30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771" b="23301"/>
          <a:stretch>
            <a:fillRect/>
          </a:stretch>
        </p:blipFill>
        <p:spPr>
          <a:xfrm>
            <a:off x="9107930" y="4467188"/>
            <a:ext cx="3084070" cy="239081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423400" y="-7632"/>
            <a:ext cx="2743200" cy="2794000"/>
          </a:xfrm>
          <a:prstGeom prst="rect">
            <a:avLst/>
          </a:prstGeom>
        </p:spPr>
      </p:pic>
      <p:pic>
        <p:nvPicPr>
          <p:cNvPr id="2" name="图片 1" descr="标识3 定稿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2540"/>
            <a:ext cx="943610" cy="877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5185" y="252095"/>
            <a:ext cx="22517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泸县余敏名师工作室</a:t>
            </a:r>
            <a:endParaRPr lang="zh-CN" altLang="en-US"/>
          </a:p>
        </p:txBody>
      </p:sp>
    </p:spTree>
  </p:cSld>
  <p:clrMapOvr>
    <a:masterClrMapping/>
  </p:clrMapOvr>
  <p:transition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ldLvl="0" animBg="1"/>
          <p:bldP spid="17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ldLvl="0" animBg="1"/>
          <p:bldP spid="17" grpId="0"/>
          <p:bldP spid="1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2975" y="380365"/>
            <a:ext cx="1983740" cy="407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7" name="Straight Connector 23"/>
          <p:cNvCxnSpPr/>
          <p:nvPr/>
        </p:nvCxnSpPr>
        <p:spPr bwMode="auto">
          <a:xfrm>
            <a:off x="4334311" y="1677893"/>
            <a:ext cx="0" cy="399669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28" name="Straight Connector 24"/>
          <p:cNvCxnSpPr/>
          <p:nvPr/>
        </p:nvCxnSpPr>
        <p:spPr bwMode="auto">
          <a:xfrm>
            <a:off x="7885153" y="1677893"/>
            <a:ext cx="0" cy="399669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grpSp>
        <p:nvGrpSpPr>
          <p:cNvPr id="15" name="组合 14"/>
          <p:cNvGrpSpPr/>
          <p:nvPr/>
        </p:nvGrpSpPr>
        <p:grpSpPr>
          <a:xfrm>
            <a:off x="1943868" y="2123981"/>
            <a:ext cx="1369704" cy="1356360"/>
            <a:chOff x="1943868" y="2123981"/>
            <a:chExt cx="1369704" cy="1356360"/>
          </a:xfrm>
          <a:solidFill>
            <a:srgbClr val="567A84"/>
          </a:solidFill>
        </p:grpSpPr>
        <p:sp>
          <p:nvSpPr>
            <p:cNvPr id="129" name="Oval 25"/>
            <p:cNvSpPr/>
            <p:nvPr/>
          </p:nvSpPr>
          <p:spPr bwMode="auto">
            <a:xfrm>
              <a:off x="1943868" y="2123981"/>
              <a:ext cx="1369704" cy="1356360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8" name="Shape 2605"/>
            <p:cNvSpPr/>
            <p:nvPr/>
          </p:nvSpPr>
          <p:spPr>
            <a:xfrm>
              <a:off x="2338212" y="2487086"/>
              <a:ext cx="652149" cy="652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21410" extrusionOk="0">
                  <a:moveTo>
                    <a:pt x="20437" y="20437"/>
                  </a:moveTo>
                  <a:lnTo>
                    <a:pt x="17519" y="20437"/>
                  </a:lnTo>
                  <a:lnTo>
                    <a:pt x="17519" y="18978"/>
                  </a:lnTo>
                  <a:cubicBezTo>
                    <a:pt x="17519" y="18710"/>
                    <a:pt x="17301" y="18492"/>
                    <a:pt x="17033" y="18492"/>
                  </a:cubicBezTo>
                  <a:lnTo>
                    <a:pt x="15574" y="18492"/>
                  </a:lnTo>
                  <a:lnTo>
                    <a:pt x="15574" y="17033"/>
                  </a:lnTo>
                  <a:cubicBezTo>
                    <a:pt x="15574" y="16764"/>
                    <a:pt x="15356" y="16546"/>
                    <a:pt x="15087" y="16546"/>
                  </a:cubicBezTo>
                  <a:lnTo>
                    <a:pt x="13344" y="16546"/>
                  </a:lnTo>
                  <a:lnTo>
                    <a:pt x="10309" y="13497"/>
                  </a:lnTo>
                  <a:cubicBezTo>
                    <a:pt x="10221" y="13409"/>
                    <a:pt x="10100" y="13354"/>
                    <a:pt x="9965" y="13354"/>
                  </a:cubicBezTo>
                  <a:cubicBezTo>
                    <a:pt x="9819" y="13354"/>
                    <a:pt x="9693" y="13422"/>
                    <a:pt x="9604" y="13524"/>
                  </a:cubicBezTo>
                  <a:lnTo>
                    <a:pt x="8815" y="14312"/>
                  </a:lnTo>
                  <a:cubicBezTo>
                    <a:pt x="8435" y="14692"/>
                    <a:pt x="7820" y="14692"/>
                    <a:pt x="7441" y="14312"/>
                  </a:cubicBezTo>
                  <a:lnTo>
                    <a:pt x="1256" y="8128"/>
                  </a:lnTo>
                  <a:cubicBezTo>
                    <a:pt x="877" y="7748"/>
                    <a:pt x="877" y="7133"/>
                    <a:pt x="1256" y="6753"/>
                  </a:cubicBezTo>
                  <a:lnTo>
                    <a:pt x="6754" y="1255"/>
                  </a:lnTo>
                  <a:cubicBezTo>
                    <a:pt x="7133" y="876"/>
                    <a:pt x="7749" y="876"/>
                    <a:pt x="8128" y="1255"/>
                  </a:cubicBezTo>
                  <a:lnTo>
                    <a:pt x="14312" y="7440"/>
                  </a:lnTo>
                  <a:cubicBezTo>
                    <a:pt x="14691" y="7820"/>
                    <a:pt x="14691" y="8435"/>
                    <a:pt x="14312" y="8815"/>
                  </a:cubicBezTo>
                  <a:lnTo>
                    <a:pt x="13539" y="9588"/>
                  </a:lnTo>
                  <a:cubicBezTo>
                    <a:pt x="13437" y="9677"/>
                    <a:pt x="13370" y="9804"/>
                    <a:pt x="13370" y="9950"/>
                  </a:cubicBezTo>
                  <a:cubicBezTo>
                    <a:pt x="13370" y="10084"/>
                    <a:pt x="13424" y="10206"/>
                    <a:pt x="13513" y="10294"/>
                  </a:cubicBezTo>
                  <a:lnTo>
                    <a:pt x="20437" y="17234"/>
                  </a:lnTo>
                  <a:cubicBezTo>
                    <a:pt x="20437" y="17234"/>
                    <a:pt x="20437" y="20437"/>
                    <a:pt x="20437" y="20437"/>
                  </a:cubicBezTo>
                  <a:close/>
                  <a:moveTo>
                    <a:pt x="21268" y="16689"/>
                  </a:moveTo>
                  <a:lnTo>
                    <a:pt x="14547" y="9954"/>
                  </a:lnTo>
                  <a:lnTo>
                    <a:pt x="14999" y="9502"/>
                  </a:lnTo>
                  <a:cubicBezTo>
                    <a:pt x="15758" y="8743"/>
                    <a:pt x="15758" y="7512"/>
                    <a:pt x="14999" y="6753"/>
                  </a:cubicBezTo>
                  <a:lnTo>
                    <a:pt x="8815" y="569"/>
                  </a:lnTo>
                  <a:cubicBezTo>
                    <a:pt x="8056" y="-190"/>
                    <a:pt x="6825" y="-190"/>
                    <a:pt x="6066" y="569"/>
                  </a:cubicBezTo>
                  <a:lnTo>
                    <a:pt x="569" y="6066"/>
                  </a:lnTo>
                  <a:cubicBezTo>
                    <a:pt x="-190" y="6825"/>
                    <a:pt x="-190" y="8056"/>
                    <a:pt x="569" y="8815"/>
                  </a:cubicBezTo>
                  <a:lnTo>
                    <a:pt x="6754" y="14999"/>
                  </a:lnTo>
                  <a:cubicBezTo>
                    <a:pt x="7513" y="15758"/>
                    <a:pt x="8743" y="15758"/>
                    <a:pt x="9502" y="14999"/>
                  </a:cubicBezTo>
                  <a:lnTo>
                    <a:pt x="9968" y="14533"/>
                  </a:lnTo>
                  <a:lnTo>
                    <a:pt x="12798" y="17376"/>
                  </a:lnTo>
                  <a:cubicBezTo>
                    <a:pt x="12886" y="17465"/>
                    <a:pt x="13008" y="17519"/>
                    <a:pt x="13142" y="17519"/>
                  </a:cubicBezTo>
                  <a:lnTo>
                    <a:pt x="14601" y="17519"/>
                  </a:lnTo>
                  <a:lnTo>
                    <a:pt x="14601" y="18978"/>
                  </a:lnTo>
                  <a:cubicBezTo>
                    <a:pt x="14601" y="19247"/>
                    <a:pt x="14819" y="19464"/>
                    <a:pt x="15087" y="19464"/>
                  </a:cubicBezTo>
                  <a:lnTo>
                    <a:pt x="16546" y="19464"/>
                  </a:lnTo>
                  <a:lnTo>
                    <a:pt x="16546" y="20924"/>
                  </a:lnTo>
                  <a:cubicBezTo>
                    <a:pt x="16546" y="21193"/>
                    <a:pt x="16764" y="21410"/>
                    <a:pt x="17033" y="21410"/>
                  </a:cubicBezTo>
                  <a:lnTo>
                    <a:pt x="20924" y="21410"/>
                  </a:lnTo>
                  <a:cubicBezTo>
                    <a:pt x="21192" y="21410"/>
                    <a:pt x="21410" y="21193"/>
                    <a:pt x="21410" y="20924"/>
                  </a:cubicBezTo>
                  <a:lnTo>
                    <a:pt x="21410" y="17033"/>
                  </a:lnTo>
                  <a:cubicBezTo>
                    <a:pt x="21410" y="16899"/>
                    <a:pt x="21356" y="16777"/>
                    <a:pt x="21268" y="16689"/>
                  </a:cubicBezTo>
                  <a:moveTo>
                    <a:pt x="6819" y="7791"/>
                  </a:moveTo>
                  <a:cubicBezTo>
                    <a:pt x="6282" y="7791"/>
                    <a:pt x="5846" y="7356"/>
                    <a:pt x="5846" y="6819"/>
                  </a:cubicBezTo>
                  <a:cubicBezTo>
                    <a:pt x="5846" y="6282"/>
                    <a:pt x="6282" y="5846"/>
                    <a:pt x="6819" y="5846"/>
                  </a:cubicBezTo>
                  <a:cubicBezTo>
                    <a:pt x="7356" y="5846"/>
                    <a:pt x="7792" y="6282"/>
                    <a:pt x="7792" y="6819"/>
                  </a:cubicBezTo>
                  <a:cubicBezTo>
                    <a:pt x="7792" y="7356"/>
                    <a:pt x="7356" y="7791"/>
                    <a:pt x="6819" y="7791"/>
                  </a:cubicBezTo>
                  <a:moveTo>
                    <a:pt x="6819" y="4873"/>
                  </a:moveTo>
                  <a:cubicBezTo>
                    <a:pt x="5745" y="4873"/>
                    <a:pt x="4874" y="5744"/>
                    <a:pt x="4874" y="6819"/>
                  </a:cubicBezTo>
                  <a:cubicBezTo>
                    <a:pt x="4874" y="7893"/>
                    <a:pt x="5745" y="8765"/>
                    <a:pt x="6819" y="8765"/>
                  </a:cubicBezTo>
                  <a:cubicBezTo>
                    <a:pt x="7893" y="8765"/>
                    <a:pt x="8765" y="7893"/>
                    <a:pt x="8765" y="6819"/>
                  </a:cubicBezTo>
                  <a:cubicBezTo>
                    <a:pt x="8765" y="5744"/>
                    <a:pt x="7893" y="4873"/>
                    <a:pt x="6819" y="4873"/>
                  </a:cubicBezTo>
                </a:path>
              </a:pathLst>
            </a:custGeom>
            <a:grpFill/>
            <a:ln w="12700">
              <a:solidFill>
                <a:schemeClr val="bg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字魂35号-经典雅黑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462967" y="2123030"/>
            <a:ext cx="1369704" cy="1358265"/>
            <a:chOff x="5462967" y="2123030"/>
            <a:chExt cx="1369704" cy="1358265"/>
          </a:xfrm>
        </p:grpSpPr>
        <p:sp>
          <p:nvSpPr>
            <p:cNvPr id="130" name="Oval 26"/>
            <p:cNvSpPr/>
            <p:nvPr/>
          </p:nvSpPr>
          <p:spPr bwMode="auto">
            <a:xfrm>
              <a:off x="5462967" y="2123030"/>
              <a:ext cx="1369704" cy="1358265"/>
            </a:xfrm>
            <a:prstGeom prst="ellipse">
              <a:avLst/>
            </a:prstGeom>
            <a:solidFill>
              <a:srgbClr val="F4C2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9" name="Shape 2551"/>
            <p:cNvSpPr/>
            <p:nvPr/>
          </p:nvSpPr>
          <p:spPr>
            <a:xfrm>
              <a:off x="5821898" y="2485831"/>
              <a:ext cx="651841" cy="651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字魂35号-经典雅黑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015925" y="2123030"/>
            <a:ext cx="1369704" cy="1358265"/>
            <a:chOff x="9015925" y="2123030"/>
            <a:chExt cx="1369704" cy="1358265"/>
          </a:xfrm>
          <a:solidFill>
            <a:srgbClr val="567A84"/>
          </a:solidFill>
        </p:grpSpPr>
        <p:sp>
          <p:nvSpPr>
            <p:cNvPr id="131" name="Oval 36"/>
            <p:cNvSpPr/>
            <p:nvPr/>
          </p:nvSpPr>
          <p:spPr bwMode="auto">
            <a:xfrm>
              <a:off x="9015925" y="2123030"/>
              <a:ext cx="1369704" cy="1358265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0" name="Shape 2562"/>
            <p:cNvSpPr/>
            <p:nvPr/>
          </p:nvSpPr>
          <p:spPr>
            <a:xfrm>
              <a:off x="9380786" y="2485831"/>
              <a:ext cx="651841" cy="651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9"/>
                    <a:pt x="19636" y="20619"/>
                  </a:cubicBezTo>
                  <a:lnTo>
                    <a:pt x="1964" y="20619"/>
                  </a:lnTo>
                  <a:cubicBezTo>
                    <a:pt x="1421" y="20619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294" y="17673"/>
                  </a:moveTo>
                  <a:lnTo>
                    <a:pt x="8376" y="10732"/>
                  </a:lnTo>
                  <a:lnTo>
                    <a:pt x="10838" y="14425"/>
                  </a:lnTo>
                  <a:cubicBezTo>
                    <a:pt x="10862" y="14484"/>
                    <a:pt x="10898" y="14536"/>
                    <a:pt x="10942" y="14581"/>
                  </a:cubicBezTo>
                  <a:lnTo>
                    <a:pt x="10944" y="14583"/>
                  </a:lnTo>
                  <a:cubicBezTo>
                    <a:pt x="11033" y="14673"/>
                    <a:pt x="11155" y="14727"/>
                    <a:pt x="11291" y="14727"/>
                  </a:cubicBezTo>
                  <a:cubicBezTo>
                    <a:pt x="11427" y="14727"/>
                    <a:pt x="11549" y="14673"/>
                    <a:pt x="11638" y="14583"/>
                  </a:cubicBezTo>
                  <a:lnTo>
                    <a:pt x="13686" y="12536"/>
                  </a:lnTo>
                  <a:lnTo>
                    <a:pt x="17242" y="17673"/>
                  </a:lnTo>
                  <a:cubicBezTo>
                    <a:pt x="17242" y="17673"/>
                    <a:pt x="4294" y="17673"/>
                    <a:pt x="4294" y="17673"/>
                  </a:cubicBezTo>
                  <a:close/>
                  <a:moveTo>
                    <a:pt x="18620" y="17982"/>
                  </a:moveTo>
                  <a:lnTo>
                    <a:pt x="18617" y="17978"/>
                  </a:lnTo>
                  <a:cubicBezTo>
                    <a:pt x="18590" y="17913"/>
                    <a:pt x="18551" y="17858"/>
                    <a:pt x="18501" y="17810"/>
                  </a:cubicBezTo>
                  <a:lnTo>
                    <a:pt x="14201" y="11600"/>
                  </a:lnTo>
                  <a:lnTo>
                    <a:pt x="14200" y="11601"/>
                  </a:lnTo>
                  <a:cubicBezTo>
                    <a:pt x="14127" y="11420"/>
                    <a:pt x="13952" y="11291"/>
                    <a:pt x="13745" y="11291"/>
                  </a:cubicBezTo>
                  <a:cubicBezTo>
                    <a:pt x="13610" y="11291"/>
                    <a:pt x="13488" y="11346"/>
                    <a:pt x="13398" y="11435"/>
                  </a:cubicBezTo>
                  <a:lnTo>
                    <a:pt x="11360" y="13473"/>
                  </a:lnTo>
                  <a:lnTo>
                    <a:pt x="8798" y="9630"/>
                  </a:lnTo>
                  <a:cubicBezTo>
                    <a:pt x="8724" y="9453"/>
                    <a:pt x="8550" y="9327"/>
                    <a:pt x="8345" y="9327"/>
                  </a:cubicBezTo>
                  <a:cubicBezTo>
                    <a:pt x="8175" y="9327"/>
                    <a:pt x="8033" y="9420"/>
                    <a:pt x="7945" y="9551"/>
                  </a:cubicBezTo>
                  <a:lnTo>
                    <a:pt x="7937" y="9546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8164" y="18655"/>
                  </a:lnTo>
                  <a:cubicBezTo>
                    <a:pt x="18435" y="18655"/>
                    <a:pt x="18655" y="18435"/>
                    <a:pt x="18655" y="18164"/>
                  </a:cubicBezTo>
                  <a:cubicBezTo>
                    <a:pt x="18655" y="18099"/>
                    <a:pt x="18640" y="18039"/>
                    <a:pt x="18618" y="17983"/>
                  </a:cubicBezTo>
                  <a:cubicBezTo>
                    <a:pt x="18618" y="17983"/>
                    <a:pt x="18620" y="17982"/>
                    <a:pt x="18620" y="17982"/>
                  </a:cubicBezTo>
                  <a:close/>
                  <a:moveTo>
                    <a:pt x="5400" y="3927"/>
                  </a:moveTo>
                  <a:cubicBezTo>
                    <a:pt x="6213" y="3927"/>
                    <a:pt x="6873" y="4587"/>
                    <a:pt x="6873" y="5400"/>
                  </a:cubicBezTo>
                  <a:cubicBezTo>
                    <a:pt x="6873" y="6214"/>
                    <a:pt x="6213" y="6873"/>
                    <a:pt x="5400" y="6873"/>
                  </a:cubicBezTo>
                  <a:cubicBezTo>
                    <a:pt x="4587" y="6873"/>
                    <a:pt x="3927" y="6214"/>
                    <a:pt x="3927" y="5400"/>
                  </a:cubicBezTo>
                  <a:cubicBezTo>
                    <a:pt x="3927" y="4587"/>
                    <a:pt x="4587" y="3927"/>
                    <a:pt x="5400" y="3927"/>
                  </a:cubicBezTo>
                  <a:moveTo>
                    <a:pt x="5400" y="7855"/>
                  </a:moveTo>
                  <a:cubicBezTo>
                    <a:pt x="6756" y="7855"/>
                    <a:pt x="7855" y="6756"/>
                    <a:pt x="7855" y="5400"/>
                  </a:cubicBezTo>
                  <a:cubicBezTo>
                    <a:pt x="7855" y="4045"/>
                    <a:pt x="6756" y="2945"/>
                    <a:pt x="5400" y="2945"/>
                  </a:cubicBezTo>
                  <a:cubicBezTo>
                    <a:pt x="4044" y="2945"/>
                    <a:pt x="2945" y="4045"/>
                    <a:pt x="2945" y="5400"/>
                  </a:cubicBezTo>
                  <a:cubicBezTo>
                    <a:pt x="2945" y="6756"/>
                    <a:pt x="4044" y="7855"/>
                    <a:pt x="5400" y="7855"/>
                  </a:cubicBezTo>
                </a:path>
              </a:pathLst>
            </a:custGeom>
            <a:grpFill/>
            <a:ln w="12700">
              <a:solidFill>
                <a:schemeClr val="bg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字魂35号-经典雅黑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8" name="图片 7" descr="标识3 定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263380" y="-25412"/>
            <a:ext cx="2743200" cy="2794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73785" y="254635"/>
            <a:ext cx="23368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泸县余敏名师工作室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76375" y="3971925"/>
            <a:ext cx="3259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评课即评自己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4624070" y="4015105"/>
            <a:ext cx="3522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反观自我，审度自身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8999220" y="4107180"/>
            <a:ext cx="1825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博览群书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3358831" y="669024"/>
            <a:ext cx="5879467" cy="1014730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CN" altLang="en-US" sz="600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读后感想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2975" y="380365"/>
            <a:ext cx="1983740" cy="407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7" name="Straight Connector 23"/>
          <p:cNvCxnSpPr/>
          <p:nvPr/>
        </p:nvCxnSpPr>
        <p:spPr bwMode="auto">
          <a:xfrm>
            <a:off x="4334311" y="1677893"/>
            <a:ext cx="0" cy="399669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grpSp>
        <p:nvGrpSpPr>
          <p:cNvPr id="15" name="组合 14"/>
          <p:cNvGrpSpPr/>
          <p:nvPr/>
        </p:nvGrpSpPr>
        <p:grpSpPr>
          <a:xfrm>
            <a:off x="1943868" y="2123981"/>
            <a:ext cx="1369704" cy="1356360"/>
            <a:chOff x="1943868" y="2123981"/>
            <a:chExt cx="1369704" cy="1356360"/>
          </a:xfrm>
          <a:solidFill>
            <a:srgbClr val="567A84"/>
          </a:solidFill>
        </p:grpSpPr>
        <p:sp>
          <p:nvSpPr>
            <p:cNvPr id="129" name="Oval 25"/>
            <p:cNvSpPr/>
            <p:nvPr/>
          </p:nvSpPr>
          <p:spPr bwMode="auto">
            <a:xfrm>
              <a:off x="1943868" y="2123981"/>
              <a:ext cx="1369704" cy="1356360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8" name="Shape 2605"/>
            <p:cNvSpPr/>
            <p:nvPr/>
          </p:nvSpPr>
          <p:spPr>
            <a:xfrm>
              <a:off x="2338212" y="2487086"/>
              <a:ext cx="652149" cy="652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21410" extrusionOk="0">
                  <a:moveTo>
                    <a:pt x="20437" y="20437"/>
                  </a:moveTo>
                  <a:lnTo>
                    <a:pt x="17519" y="20437"/>
                  </a:lnTo>
                  <a:lnTo>
                    <a:pt x="17519" y="18978"/>
                  </a:lnTo>
                  <a:cubicBezTo>
                    <a:pt x="17519" y="18710"/>
                    <a:pt x="17301" y="18492"/>
                    <a:pt x="17033" y="18492"/>
                  </a:cubicBezTo>
                  <a:lnTo>
                    <a:pt x="15574" y="18492"/>
                  </a:lnTo>
                  <a:lnTo>
                    <a:pt x="15574" y="17033"/>
                  </a:lnTo>
                  <a:cubicBezTo>
                    <a:pt x="15574" y="16764"/>
                    <a:pt x="15356" y="16546"/>
                    <a:pt x="15087" y="16546"/>
                  </a:cubicBezTo>
                  <a:lnTo>
                    <a:pt x="13344" y="16546"/>
                  </a:lnTo>
                  <a:lnTo>
                    <a:pt x="10309" y="13497"/>
                  </a:lnTo>
                  <a:cubicBezTo>
                    <a:pt x="10221" y="13409"/>
                    <a:pt x="10100" y="13354"/>
                    <a:pt x="9965" y="13354"/>
                  </a:cubicBezTo>
                  <a:cubicBezTo>
                    <a:pt x="9819" y="13354"/>
                    <a:pt x="9693" y="13422"/>
                    <a:pt x="9604" y="13524"/>
                  </a:cubicBezTo>
                  <a:lnTo>
                    <a:pt x="8815" y="14312"/>
                  </a:lnTo>
                  <a:cubicBezTo>
                    <a:pt x="8435" y="14692"/>
                    <a:pt x="7820" y="14692"/>
                    <a:pt x="7441" y="14312"/>
                  </a:cubicBezTo>
                  <a:lnTo>
                    <a:pt x="1256" y="8128"/>
                  </a:lnTo>
                  <a:cubicBezTo>
                    <a:pt x="877" y="7748"/>
                    <a:pt x="877" y="7133"/>
                    <a:pt x="1256" y="6753"/>
                  </a:cubicBezTo>
                  <a:lnTo>
                    <a:pt x="6754" y="1255"/>
                  </a:lnTo>
                  <a:cubicBezTo>
                    <a:pt x="7133" y="876"/>
                    <a:pt x="7749" y="876"/>
                    <a:pt x="8128" y="1255"/>
                  </a:cubicBezTo>
                  <a:lnTo>
                    <a:pt x="14312" y="7440"/>
                  </a:lnTo>
                  <a:cubicBezTo>
                    <a:pt x="14691" y="7820"/>
                    <a:pt x="14691" y="8435"/>
                    <a:pt x="14312" y="8815"/>
                  </a:cubicBezTo>
                  <a:lnTo>
                    <a:pt x="13539" y="9588"/>
                  </a:lnTo>
                  <a:cubicBezTo>
                    <a:pt x="13437" y="9677"/>
                    <a:pt x="13370" y="9804"/>
                    <a:pt x="13370" y="9950"/>
                  </a:cubicBezTo>
                  <a:cubicBezTo>
                    <a:pt x="13370" y="10084"/>
                    <a:pt x="13424" y="10206"/>
                    <a:pt x="13513" y="10294"/>
                  </a:cubicBezTo>
                  <a:lnTo>
                    <a:pt x="20437" y="17234"/>
                  </a:lnTo>
                  <a:cubicBezTo>
                    <a:pt x="20437" y="17234"/>
                    <a:pt x="20437" y="20437"/>
                    <a:pt x="20437" y="20437"/>
                  </a:cubicBezTo>
                  <a:close/>
                  <a:moveTo>
                    <a:pt x="21268" y="16689"/>
                  </a:moveTo>
                  <a:lnTo>
                    <a:pt x="14547" y="9954"/>
                  </a:lnTo>
                  <a:lnTo>
                    <a:pt x="14999" y="9502"/>
                  </a:lnTo>
                  <a:cubicBezTo>
                    <a:pt x="15758" y="8743"/>
                    <a:pt x="15758" y="7512"/>
                    <a:pt x="14999" y="6753"/>
                  </a:cubicBezTo>
                  <a:lnTo>
                    <a:pt x="8815" y="569"/>
                  </a:lnTo>
                  <a:cubicBezTo>
                    <a:pt x="8056" y="-190"/>
                    <a:pt x="6825" y="-190"/>
                    <a:pt x="6066" y="569"/>
                  </a:cubicBezTo>
                  <a:lnTo>
                    <a:pt x="569" y="6066"/>
                  </a:lnTo>
                  <a:cubicBezTo>
                    <a:pt x="-190" y="6825"/>
                    <a:pt x="-190" y="8056"/>
                    <a:pt x="569" y="8815"/>
                  </a:cubicBezTo>
                  <a:lnTo>
                    <a:pt x="6754" y="14999"/>
                  </a:lnTo>
                  <a:cubicBezTo>
                    <a:pt x="7513" y="15758"/>
                    <a:pt x="8743" y="15758"/>
                    <a:pt x="9502" y="14999"/>
                  </a:cubicBezTo>
                  <a:lnTo>
                    <a:pt x="9968" y="14533"/>
                  </a:lnTo>
                  <a:lnTo>
                    <a:pt x="12798" y="17376"/>
                  </a:lnTo>
                  <a:cubicBezTo>
                    <a:pt x="12886" y="17465"/>
                    <a:pt x="13008" y="17519"/>
                    <a:pt x="13142" y="17519"/>
                  </a:cubicBezTo>
                  <a:lnTo>
                    <a:pt x="14601" y="17519"/>
                  </a:lnTo>
                  <a:lnTo>
                    <a:pt x="14601" y="18978"/>
                  </a:lnTo>
                  <a:cubicBezTo>
                    <a:pt x="14601" y="19247"/>
                    <a:pt x="14819" y="19464"/>
                    <a:pt x="15087" y="19464"/>
                  </a:cubicBezTo>
                  <a:lnTo>
                    <a:pt x="16546" y="19464"/>
                  </a:lnTo>
                  <a:lnTo>
                    <a:pt x="16546" y="20924"/>
                  </a:lnTo>
                  <a:cubicBezTo>
                    <a:pt x="16546" y="21193"/>
                    <a:pt x="16764" y="21410"/>
                    <a:pt x="17033" y="21410"/>
                  </a:cubicBezTo>
                  <a:lnTo>
                    <a:pt x="20924" y="21410"/>
                  </a:lnTo>
                  <a:cubicBezTo>
                    <a:pt x="21192" y="21410"/>
                    <a:pt x="21410" y="21193"/>
                    <a:pt x="21410" y="20924"/>
                  </a:cubicBezTo>
                  <a:lnTo>
                    <a:pt x="21410" y="17033"/>
                  </a:lnTo>
                  <a:cubicBezTo>
                    <a:pt x="21410" y="16899"/>
                    <a:pt x="21356" y="16777"/>
                    <a:pt x="21268" y="16689"/>
                  </a:cubicBezTo>
                  <a:moveTo>
                    <a:pt x="6819" y="7791"/>
                  </a:moveTo>
                  <a:cubicBezTo>
                    <a:pt x="6282" y="7791"/>
                    <a:pt x="5846" y="7356"/>
                    <a:pt x="5846" y="6819"/>
                  </a:cubicBezTo>
                  <a:cubicBezTo>
                    <a:pt x="5846" y="6282"/>
                    <a:pt x="6282" y="5846"/>
                    <a:pt x="6819" y="5846"/>
                  </a:cubicBezTo>
                  <a:cubicBezTo>
                    <a:pt x="7356" y="5846"/>
                    <a:pt x="7792" y="6282"/>
                    <a:pt x="7792" y="6819"/>
                  </a:cubicBezTo>
                  <a:cubicBezTo>
                    <a:pt x="7792" y="7356"/>
                    <a:pt x="7356" y="7791"/>
                    <a:pt x="6819" y="7791"/>
                  </a:cubicBezTo>
                  <a:moveTo>
                    <a:pt x="6819" y="4873"/>
                  </a:moveTo>
                  <a:cubicBezTo>
                    <a:pt x="5745" y="4873"/>
                    <a:pt x="4874" y="5744"/>
                    <a:pt x="4874" y="6819"/>
                  </a:cubicBezTo>
                  <a:cubicBezTo>
                    <a:pt x="4874" y="7893"/>
                    <a:pt x="5745" y="8765"/>
                    <a:pt x="6819" y="8765"/>
                  </a:cubicBezTo>
                  <a:cubicBezTo>
                    <a:pt x="7893" y="8765"/>
                    <a:pt x="8765" y="7893"/>
                    <a:pt x="8765" y="6819"/>
                  </a:cubicBezTo>
                  <a:cubicBezTo>
                    <a:pt x="8765" y="5744"/>
                    <a:pt x="7893" y="4873"/>
                    <a:pt x="6819" y="4873"/>
                  </a:cubicBezTo>
                </a:path>
              </a:pathLst>
            </a:custGeom>
            <a:grpFill/>
            <a:ln w="12700">
              <a:solidFill>
                <a:schemeClr val="bg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字魂35号-经典雅黑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8" name="图片 7" descr="标识3 定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73785" y="254635"/>
            <a:ext cx="23368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泸县余敏名师工作室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76375" y="3971925"/>
            <a:ext cx="3259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highlight>
                  <a:srgbClr val="FF00FF"/>
                </a:highlight>
              </a:rPr>
              <a:t>评课即评自己</a:t>
            </a:r>
            <a:endParaRPr lang="zh-CN" altLang="en-US" sz="2400">
              <a:highlight>
                <a:srgbClr val="FF00FF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58831" y="669024"/>
            <a:ext cx="5879467" cy="1014730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CN" altLang="en-US" sz="600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读后感想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55590" y="2124075"/>
            <a:ext cx="550100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 读完这本书，</a:t>
            </a:r>
            <a:r>
              <a:rPr lang="en-US" altLang="zh-CN"/>
              <a:t>“</a:t>
            </a:r>
            <a:r>
              <a:rPr lang="zh-CN" altLang="en-US"/>
              <a:t>评课即评自己</a:t>
            </a:r>
            <a:r>
              <a:rPr lang="en-US" altLang="zh-CN"/>
              <a:t>”</a:t>
            </a:r>
            <a:r>
              <a:rPr lang="zh-CN" altLang="en-US"/>
              <a:t>这句话深深揪住了我的心。王老师在自序里第一句话就告诉我们：人只能看见自己想看见的。心中有佛，看人如佛；心中有魔，看人如魔。评课大体上也是如此。从根本上说，所评之课不过是观照自己灵魂的一面镜子。在评课中你发现他人的课的同时，也会发现一个新的自己。你在评论课的价值取向时，掂量的其实是自己所秉承的课程宗旨；你在</a:t>
            </a:r>
            <a:r>
              <a:rPr lang="zh-CN" altLang="en-US"/>
              <a:t>评议课的实施策略时，反观的其实是自己所拥有的教育智慧。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785735" y="274955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2975" y="380365"/>
            <a:ext cx="1983740" cy="407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8" name="Straight Connector 24"/>
          <p:cNvCxnSpPr/>
          <p:nvPr/>
        </p:nvCxnSpPr>
        <p:spPr bwMode="auto">
          <a:xfrm>
            <a:off x="3810993" y="1851248"/>
            <a:ext cx="0" cy="399669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grpSp>
        <p:nvGrpSpPr>
          <p:cNvPr id="24" name="组合 23"/>
          <p:cNvGrpSpPr/>
          <p:nvPr/>
        </p:nvGrpSpPr>
        <p:grpSpPr>
          <a:xfrm>
            <a:off x="1434527" y="1851250"/>
            <a:ext cx="1369704" cy="1358265"/>
            <a:chOff x="5462967" y="2123030"/>
            <a:chExt cx="1369704" cy="1358265"/>
          </a:xfrm>
        </p:grpSpPr>
        <p:sp>
          <p:nvSpPr>
            <p:cNvPr id="130" name="Oval 26"/>
            <p:cNvSpPr/>
            <p:nvPr/>
          </p:nvSpPr>
          <p:spPr bwMode="auto">
            <a:xfrm>
              <a:off x="5462967" y="2123030"/>
              <a:ext cx="1369704" cy="1358265"/>
            </a:xfrm>
            <a:prstGeom prst="ellipse">
              <a:avLst/>
            </a:prstGeom>
            <a:solidFill>
              <a:srgbClr val="F4C2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9" name="Shape 2551"/>
            <p:cNvSpPr/>
            <p:nvPr/>
          </p:nvSpPr>
          <p:spPr>
            <a:xfrm>
              <a:off x="5821898" y="2485831"/>
              <a:ext cx="651841" cy="651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字魂35号-经典雅黑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8" name="图片 7" descr="标识3 定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263380" y="-25412"/>
            <a:ext cx="2743200" cy="2794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73785" y="254635"/>
            <a:ext cx="23368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泸县余敏名师工作室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0695" y="3849370"/>
            <a:ext cx="3522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highlight>
                  <a:srgbClr val="FF00FF"/>
                </a:highlight>
              </a:rPr>
              <a:t>反观自我，审度自身</a:t>
            </a:r>
            <a:endParaRPr lang="zh-CN" altLang="en-US" sz="2400">
              <a:highlight>
                <a:srgbClr val="FF00FF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58831" y="669024"/>
            <a:ext cx="5879467" cy="1014730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CN" altLang="en-US" sz="600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读后感想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55590" y="2124075"/>
            <a:ext cx="55010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我想除了对评课有个正确的认识，知道听课、评课、说课的基本步骤、方法和意义及课堂教学规律，了解基本的教学方法外。更重要的是提高自己的文化底蕴，心中有底，才能入情入境；心中有底，才能用自己灵魂的镜子去悟课；心中有底，才能依循价值的判别与皈依去鉴课；心中有底，才能擦亮独识去析课；心中有底，才能于细微之处去品客；心中有底，才能以大智慧、大境界去</a:t>
            </a:r>
            <a:r>
              <a:rPr lang="zh-CN" altLang="en-US"/>
              <a:t>赏课。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2975" y="380365"/>
            <a:ext cx="1983740" cy="407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7" name="Straight Connector 23"/>
          <p:cNvCxnSpPr/>
          <p:nvPr/>
        </p:nvCxnSpPr>
        <p:spPr bwMode="auto">
          <a:xfrm>
            <a:off x="4334311" y="1677893"/>
            <a:ext cx="0" cy="399669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grpSp>
        <p:nvGrpSpPr>
          <p:cNvPr id="25" name="组合 24"/>
          <p:cNvGrpSpPr/>
          <p:nvPr/>
        </p:nvGrpSpPr>
        <p:grpSpPr>
          <a:xfrm>
            <a:off x="1395925" y="1736950"/>
            <a:ext cx="1369704" cy="1358265"/>
            <a:chOff x="9015925" y="2123030"/>
            <a:chExt cx="1369704" cy="1358265"/>
          </a:xfrm>
          <a:solidFill>
            <a:srgbClr val="567A84"/>
          </a:solidFill>
        </p:grpSpPr>
        <p:sp>
          <p:nvSpPr>
            <p:cNvPr id="131" name="Oval 36"/>
            <p:cNvSpPr/>
            <p:nvPr/>
          </p:nvSpPr>
          <p:spPr bwMode="auto">
            <a:xfrm>
              <a:off x="9015925" y="2123030"/>
              <a:ext cx="1369704" cy="1358265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0" name="Shape 2562"/>
            <p:cNvSpPr/>
            <p:nvPr/>
          </p:nvSpPr>
          <p:spPr>
            <a:xfrm>
              <a:off x="9380786" y="2485831"/>
              <a:ext cx="651841" cy="651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9"/>
                    <a:pt x="19636" y="20619"/>
                  </a:cubicBezTo>
                  <a:lnTo>
                    <a:pt x="1964" y="20619"/>
                  </a:lnTo>
                  <a:cubicBezTo>
                    <a:pt x="1421" y="20619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294" y="17673"/>
                  </a:moveTo>
                  <a:lnTo>
                    <a:pt x="8376" y="10732"/>
                  </a:lnTo>
                  <a:lnTo>
                    <a:pt x="10838" y="14425"/>
                  </a:lnTo>
                  <a:cubicBezTo>
                    <a:pt x="10862" y="14484"/>
                    <a:pt x="10898" y="14536"/>
                    <a:pt x="10942" y="14581"/>
                  </a:cubicBezTo>
                  <a:lnTo>
                    <a:pt x="10944" y="14583"/>
                  </a:lnTo>
                  <a:cubicBezTo>
                    <a:pt x="11033" y="14673"/>
                    <a:pt x="11155" y="14727"/>
                    <a:pt x="11291" y="14727"/>
                  </a:cubicBezTo>
                  <a:cubicBezTo>
                    <a:pt x="11427" y="14727"/>
                    <a:pt x="11549" y="14673"/>
                    <a:pt x="11638" y="14583"/>
                  </a:cubicBezTo>
                  <a:lnTo>
                    <a:pt x="13686" y="12536"/>
                  </a:lnTo>
                  <a:lnTo>
                    <a:pt x="17242" y="17673"/>
                  </a:lnTo>
                  <a:cubicBezTo>
                    <a:pt x="17242" y="17673"/>
                    <a:pt x="4294" y="17673"/>
                    <a:pt x="4294" y="17673"/>
                  </a:cubicBezTo>
                  <a:close/>
                  <a:moveTo>
                    <a:pt x="18620" y="17982"/>
                  </a:moveTo>
                  <a:lnTo>
                    <a:pt x="18617" y="17978"/>
                  </a:lnTo>
                  <a:cubicBezTo>
                    <a:pt x="18590" y="17913"/>
                    <a:pt x="18551" y="17858"/>
                    <a:pt x="18501" y="17810"/>
                  </a:cubicBezTo>
                  <a:lnTo>
                    <a:pt x="14201" y="11600"/>
                  </a:lnTo>
                  <a:lnTo>
                    <a:pt x="14200" y="11601"/>
                  </a:lnTo>
                  <a:cubicBezTo>
                    <a:pt x="14127" y="11420"/>
                    <a:pt x="13952" y="11291"/>
                    <a:pt x="13745" y="11291"/>
                  </a:cubicBezTo>
                  <a:cubicBezTo>
                    <a:pt x="13610" y="11291"/>
                    <a:pt x="13488" y="11346"/>
                    <a:pt x="13398" y="11435"/>
                  </a:cubicBezTo>
                  <a:lnTo>
                    <a:pt x="11360" y="13473"/>
                  </a:lnTo>
                  <a:lnTo>
                    <a:pt x="8798" y="9630"/>
                  </a:lnTo>
                  <a:cubicBezTo>
                    <a:pt x="8724" y="9453"/>
                    <a:pt x="8550" y="9327"/>
                    <a:pt x="8345" y="9327"/>
                  </a:cubicBezTo>
                  <a:cubicBezTo>
                    <a:pt x="8175" y="9327"/>
                    <a:pt x="8033" y="9420"/>
                    <a:pt x="7945" y="9551"/>
                  </a:cubicBezTo>
                  <a:lnTo>
                    <a:pt x="7937" y="9546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8164" y="18655"/>
                  </a:lnTo>
                  <a:cubicBezTo>
                    <a:pt x="18435" y="18655"/>
                    <a:pt x="18655" y="18435"/>
                    <a:pt x="18655" y="18164"/>
                  </a:cubicBezTo>
                  <a:cubicBezTo>
                    <a:pt x="18655" y="18099"/>
                    <a:pt x="18640" y="18039"/>
                    <a:pt x="18618" y="17983"/>
                  </a:cubicBezTo>
                  <a:cubicBezTo>
                    <a:pt x="18618" y="17983"/>
                    <a:pt x="18620" y="17982"/>
                    <a:pt x="18620" y="17982"/>
                  </a:cubicBezTo>
                  <a:close/>
                  <a:moveTo>
                    <a:pt x="5400" y="3927"/>
                  </a:moveTo>
                  <a:cubicBezTo>
                    <a:pt x="6213" y="3927"/>
                    <a:pt x="6873" y="4587"/>
                    <a:pt x="6873" y="5400"/>
                  </a:cubicBezTo>
                  <a:cubicBezTo>
                    <a:pt x="6873" y="6214"/>
                    <a:pt x="6213" y="6873"/>
                    <a:pt x="5400" y="6873"/>
                  </a:cubicBezTo>
                  <a:cubicBezTo>
                    <a:pt x="4587" y="6873"/>
                    <a:pt x="3927" y="6214"/>
                    <a:pt x="3927" y="5400"/>
                  </a:cubicBezTo>
                  <a:cubicBezTo>
                    <a:pt x="3927" y="4587"/>
                    <a:pt x="4587" y="3927"/>
                    <a:pt x="5400" y="3927"/>
                  </a:cubicBezTo>
                  <a:moveTo>
                    <a:pt x="5400" y="7855"/>
                  </a:moveTo>
                  <a:cubicBezTo>
                    <a:pt x="6756" y="7855"/>
                    <a:pt x="7855" y="6756"/>
                    <a:pt x="7855" y="5400"/>
                  </a:cubicBezTo>
                  <a:cubicBezTo>
                    <a:pt x="7855" y="4045"/>
                    <a:pt x="6756" y="2945"/>
                    <a:pt x="5400" y="2945"/>
                  </a:cubicBezTo>
                  <a:cubicBezTo>
                    <a:pt x="4044" y="2945"/>
                    <a:pt x="2945" y="4045"/>
                    <a:pt x="2945" y="5400"/>
                  </a:cubicBezTo>
                  <a:cubicBezTo>
                    <a:pt x="2945" y="6756"/>
                    <a:pt x="4044" y="7855"/>
                    <a:pt x="5400" y="7855"/>
                  </a:cubicBezTo>
                </a:path>
              </a:pathLst>
            </a:custGeom>
            <a:grpFill/>
            <a:ln w="12700">
              <a:solidFill>
                <a:schemeClr val="bg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字魂35号-经典雅黑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8" name="图片 7" descr="标识3 定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406255" y="-25412"/>
            <a:ext cx="2743200" cy="2794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73785" y="254635"/>
            <a:ext cx="23368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泸县余敏名师工作室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29690" y="3709035"/>
            <a:ext cx="1825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highlight>
                  <a:srgbClr val="FF00FF"/>
                </a:highlight>
              </a:rPr>
              <a:t>博览群书</a:t>
            </a:r>
            <a:endParaRPr lang="zh-CN" altLang="en-US" sz="2400">
              <a:highlight>
                <a:srgbClr val="FF00FF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58831" y="669024"/>
            <a:ext cx="5879467" cy="1014730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CN" altLang="en-US" sz="600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读后感想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55590" y="2124075"/>
            <a:ext cx="5501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008245" y="2492375"/>
            <a:ext cx="55010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博览群书是提高自身文化底蕴的必经途径。让自己与书结缘，蕴蓄智慧和厚重。与书共舞，触摸书籍的灵魂。泛舟书海，让书的根深深扎在自己的心中，让书伴自己长成一棵参天的大树，让书充盈自己绚丽多彩的人生。通过积淀自己的文化底蕴，拓宽自己的知识视野，让自己激情飞扬，灵性</a:t>
            </a:r>
            <a:r>
              <a:rPr lang="zh-CN" altLang="en-US"/>
              <a:t>横溢。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2975" y="380365"/>
            <a:ext cx="1983740" cy="407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标识3 定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264015" y="-25412"/>
            <a:ext cx="2743200" cy="2794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73785" y="254635"/>
            <a:ext cx="23368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泸县余敏名师工作室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58831" y="669024"/>
            <a:ext cx="5879467" cy="1014730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CN" altLang="en-US" sz="600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读后感想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71800" y="2598420"/>
            <a:ext cx="76200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“</a:t>
            </a:r>
            <a:r>
              <a:rPr lang="zh-CN" altLang="en-US" sz="3200"/>
              <a:t>评课就是评自己</a:t>
            </a:r>
            <a:r>
              <a:rPr lang="en-US" altLang="zh-CN" sz="3200"/>
              <a:t>”</a:t>
            </a:r>
            <a:r>
              <a:rPr lang="zh-CN" altLang="en-US" sz="3200"/>
              <a:t>。一个厚重的自己，一个内藏丰厚底蕴的自己，才能悟到一节好课的</a:t>
            </a:r>
            <a:r>
              <a:rPr lang="en-US" altLang="zh-CN" sz="3200"/>
              <a:t>“</a:t>
            </a:r>
            <a:r>
              <a:rPr lang="zh-CN" altLang="en-US" sz="3200"/>
              <a:t>三重境界</a:t>
            </a:r>
            <a:r>
              <a:rPr lang="en-US" altLang="zh-CN" sz="3200"/>
              <a:t>”</a:t>
            </a:r>
            <a:r>
              <a:rPr lang="zh-CN" altLang="en-US" sz="3200"/>
              <a:t>，才能品到好课的</a:t>
            </a:r>
            <a:r>
              <a:rPr lang="en-US" altLang="zh-CN" sz="3200"/>
              <a:t>“</a:t>
            </a:r>
            <a:r>
              <a:rPr lang="zh-CN" altLang="en-US" sz="3200"/>
              <a:t>三味</a:t>
            </a:r>
            <a:r>
              <a:rPr lang="en-US" altLang="zh-CN" sz="3200"/>
              <a:t>”</a:t>
            </a:r>
            <a:r>
              <a:rPr lang="zh-CN" altLang="en-US" sz="3200"/>
              <a:t>，才能怀着</a:t>
            </a:r>
            <a:r>
              <a:rPr lang="en-US" altLang="zh-CN" sz="3200"/>
              <a:t>“</a:t>
            </a:r>
            <a:r>
              <a:rPr lang="zh-CN" altLang="en-US" sz="3200"/>
              <a:t>同情的理解，理解的同情</a:t>
            </a:r>
            <a:r>
              <a:rPr lang="en-US" altLang="zh-CN" sz="3200"/>
              <a:t>”</a:t>
            </a:r>
            <a:r>
              <a:rPr lang="zh-CN" altLang="en-US" sz="3200"/>
              <a:t>来</a:t>
            </a:r>
            <a:r>
              <a:rPr lang="en-US" altLang="zh-CN" sz="3200"/>
              <a:t>“</a:t>
            </a:r>
            <a:r>
              <a:rPr lang="zh-CN" altLang="en-US" sz="3200"/>
              <a:t>坐着评课</a:t>
            </a:r>
            <a:r>
              <a:rPr lang="en-US" altLang="zh-CN" sz="3200"/>
              <a:t>”</a:t>
            </a:r>
            <a:r>
              <a:rPr lang="zh-CN" altLang="en-US" sz="3200"/>
              <a:t>。于人有利，于己更是大</a:t>
            </a:r>
            <a:r>
              <a:rPr lang="zh-CN" altLang="en-US" sz="3200"/>
              <a:t>益。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30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771" b="23301"/>
          <a:stretch>
            <a:fillRect/>
          </a:stretch>
        </p:blipFill>
        <p:spPr>
          <a:xfrm rot="10800000">
            <a:off x="0" y="-2543"/>
            <a:ext cx="2148114" cy="166524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30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771" b="23301"/>
          <a:stretch>
            <a:fillRect/>
          </a:stretch>
        </p:blipFill>
        <p:spPr>
          <a:xfrm>
            <a:off x="9107930" y="4467188"/>
            <a:ext cx="3084070" cy="2390812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1236514" y="960651"/>
            <a:ext cx="9718972" cy="4936699"/>
          </a:xfrm>
          <a:prstGeom prst="roundRect">
            <a:avLst>
              <a:gd name="adj" fmla="val 2844"/>
            </a:avLst>
          </a:prstGeom>
          <a:solidFill>
            <a:schemeClr val="bg1"/>
          </a:solidFill>
          <a:ln>
            <a:noFill/>
          </a:ln>
          <a:effectLst>
            <a:outerShdw blurRad="2540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印品铸宋体（非商用）" panose="02000500000000000000" pitchFamily="2" charset="-122"/>
              <a:ea typeface="印品铸宋体（非商用）" panose="02000500000000000000" pitchFamily="2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45765" y="3103245"/>
            <a:ext cx="56743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b="1" spc="6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感谢大家</a:t>
            </a:r>
            <a:endParaRPr lang="en-US" altLang="zh-CN" sz="9600" b="1" spc="600" dirty="0">
              <a:solidFill>
                <a:schemeClr val="accent6">
                  <a:lumMod val="7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57566" y="1662719"/>
            <a:ext cx="5676868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spc="600">
                <a:solidFill>
                  <a:srgbClr val="FCAB8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- </a:t>
            </a:r>
            <a:r>
              <a:rPr lang="zh-CN" altLang="en-US" sz="3400" b="1" spc="600">
                <a:solidFill>
                  <a:srgbClr val="FCAB8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读书</a:t>
            </a:r>
            <a:r>
              <a:rPr lang="en-US" altLang="zh-CN" sz="3400" b="1" spc="600">
                <a:solidFill>
                  <a:srgbClr val="FCAB8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 </a:t>
            </a:r>
            <a:r>
              <a:rPr lang="zh-CN" altLang="en-US" sz="3400" b="1" spc="600">
                <a:solidFill>
                  <a:srgbClr val="71DB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分享</a:t>
            </a:r>
            <a:r>
              <a:rPr lang="en-US" altLang="zh-CN" sz="3400" b="1" spc="600">
                <a:solidFill>
                  <a:srgbClr val="71DB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 -</a:t>
            </a:r>
            <a:endParaRPr lang="zh-CN" altLang="en-US" sz="3400" b="1" spc="600" dirty="0">
              <a:solidFill>
                <a:srgbClr val="71DB7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" panose="020B0500000000000000" pitchFamily="34" charset="-122"/>
            </a:endParaRPr>
          </a:p>
        </p:txBody>
      </p:sp>
      <p:sp>
        <p:nvSpPr>
          <p:cNvPr id="21" name="任意多边形: 形状 20"/>
          <p:cNvSpPr/>
          <p:nvPr/>
        </p:nvSpPr>
        <p:spPr>
          <a:xfrm rot="5400000">
            <a:off x="670929" y="1788387"/>
            <a:ext cx="1880548" cy="749378"/>
          </a:xfrm>
          <a:custGeom>
            <a:avLst/>
            <a:gdLst>
              <a:gd name="connsiteX0" fmla="*/ 940274 w 1880548"/>
              <a:gd name="connsiteY0" fmla="*/ 0 h 749378"/>
              <a:gd name="connsiteX1" fmla="*/ 1870115 w 1880548"/>
              <a:gd name="connsiteY1" fmla="*/ 659338 h 749378"/>
              <a:gd name="connsiteX2" fmla="*/ 1880548 w 1880548"/>
              <a:gd name="connsiteY2" fmla="*/ 749378 h 749378"/>
              <a:gd name="connsiteX3" fmla="*/ 0 w 1880548"/>
              <a:gd name="connsiteY3" fmla="*/ 749378 h 749378"/>
              <a:gd name="connsiteX4" fmla="*/ 10433 w 1880548"/>
              <a:gd name="connsiteY4" fmla="*/ 659338 h 749378"/>
              <a:gd name="connsiteX5" fmla="*/ 940274 w 1880548"/>
              <a:gd name="connsiteY5" fmla="*/ 0 h 749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0548" h="749378">
                <a:moveTo>
                  <a:pt x="940274" y="0"/>
                </a:moveTo>
                <a:cubicBezTo>
                  <a:pt x="1398938" y="0"/>
                  <a:pt x="1781613" y="283055"/>
                  <a:pt x="1870115" y="659338"/>
                </a:cubicBezTo>
                <a:lnTo>
                  <a:pt x="1880548" y="749378"/>
                </a:lnTo>
                <a:lnTo>
                  <a:pt x="0" y="749378"/>
                </a:lnTo>
                <a:lnTo>
                  <a:pt x="10433" y="659338"/>
                </a:lnTo>
                <a:cubicBezTo>
                  <a:pt x="98935" y="283055"/>
                  <a:pt x="481610" y="0"/>
                  <a:pt x="9402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>
              <a:latin typeface="印品铸宋体（非商用）" panose="02000500000000000000" pitchFamily="2" charset="-122"/>
              <a:ea typeface="印品铸宋体（非商用）" panose="02000500000000000000" pitchFamily="2" charset="-122"/>
              <a:cs typeface="+mn-ea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423400" y="-7632"/>
            <a:ext cx="2743200" cy="2794000"/>
          </a:xfrm>
          <a:prstGeom prst="rect">
            <a:avLst/>
          </a:prstGeom>
        </p:spPr>
      </p:pic>
      <p:sp>
        <p:nvSpPr>
          <p:cNvPr id="18" name="任意多边形: 形状 17"/>
          <p:cNvSpPr/>
          <p:nvPr/>
        </p:nvSpPr>
        <p:spPr>
          <a:xfrm rot="16200000">
            <a:off x="9640523" y="4414630"/>
            <a:ext cx="1880548" cy="749378"/>
          </a:xfrm>
          <a:custGeom>
            <a:avLst/>
            <a:gdLst>
              <a:gd name="connsiteX0" fmla="*/ 940274 w 1880548"/>
              <a:gd name="connsiteY0" fmla="*/ 0 h 749378"/>
              <a:gd name="connsiteX1" fmla="*/ 1870115 w 1880548"/>
              <a:gd name="connsiteY1" fmla="*/ 659338 h 749378"/>
              <a:gd name="connsiteX2" fmla="*/ 1880548 w 1880548"/>
              <a:gd name="connsiteY2" fmla="*/ 749378 h 749378"/>
              <a:gd name="connsiteX3" fmla="*/ 0 w 1880548"/>
              <a:gd name="connsiteY3" fmla="*/ 749378 h 749378"/>
              <a:gd name="connsiteX4" fmla="*/ 10433 w 1880548"/>
              <a:gd name="connsiteY4" fmla="*/ 659338 h 749378"/>
              <a:gd name="connsiteX5" fmla="*/ 940274 w 1880548"/>
              <a:gd name="connsiteY5" fmla="*/ 0 h 749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0548" h="749378">
                <a:moveTo>
                  <a:pt x="940274" y="0"/>
                </a:moveTo>
                <a:cubicBezTo>
                  <a:pt x="1398938" y="0"/>
                  <a:pt x="1781613" y="283055"/>
                  <a:pt x="1870115" y="659338"/>
                </a:cubicBezTo>
                <a:lnTo>
                  <a:pt x="1880548" y="749378"/>
                </a:lnTo>
                <a:lnTo>
                  <a:pt x="0" y="749378"/>
                </a:lnTo>
                <a:lnTo>
                  <a:pt x="10433" y="659338"/>
                </a:lnTo>
                <a:cubicBezTo>
                  <a:pt x="98935" y="283055"/>
                  <a:pt x="481610" y="0"/>
                  <a:pt x="9402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>
              <a:latin typeface="印品铸宋体（非商用）" panose="02000500000000000000" pitchFamily="2" charset="-122"/>
              <a:ea typeface="印品铸宋体（非商用）" panose="02000500000000000000" pitchFamily="2" charset="-122"/>
              <a:cs typeface="+mn-ea"/>
              <a:sym typeface="思源黑体" panose="020B0500000000000000" pitchFamily="34" charset="-122"/>
            </a:endParaRPr>
          </a:p>
        </p:txBody>
      </p:sp>
      <p:pic>
        <p:nvPicPr>
          <p:cNvPr id="2" name="图片 1" descr="标识3 定稿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2540"/>
            <a:ext cx="943610" cy="8775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79475" y="252095"/>
            <a:ext cx="22517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泸县余敏名师工作室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+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+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04875" y="269240"/>
            <a:ext cx="1946275" cy="48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6344666" y="2464707"/>
            <a:ext cx="5185663" cy="3017511"/>
          </a:xfrm>
          <a:prstGeom prst="rect">
            <a:avLst/>
          </a:prstGeom>
          <a:blipFill>
            <a:blip r:embed="rId1"/>
            <a:stretch>
              <a:fillRect t="-5517" b="-54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 descr="标识3 定稿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263380" y="-25412"/>
            <a:ext cx="2743200" cy="2794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43610" y="226060"/>
            <a:ext cx="23368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泸县余敏名师工作室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51150" y="621665"/>
            <a:ext cx="1706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60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缘起</a:t>
            </a:r>
            <a:endParaRPr lang="zh-CN" altLang="en-US" sz="60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61415" y="2176145"/>
            <a:ext cx="484251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50"/>
                </a:solidFill>
              </a:rPr>
              <a:t>之所以想看这本书，是因为每每听课只能</a:t>
            </a:r>
            <a:r>
              <a:rPr lang="en-US" altLang="zh-CN" sz="2800">
                <a:solidFill>
                  <a:srgbClr val="00B050"/>
                </a:solidFill>
              </a:rPr>
              <a:t>“</a:t>
            </a:r>
            <a:r>
              <a:rPr lang="zh-CN" altLang="en-US" sz="2800">
                <a:solidFill>
                  <a:srgbClr val="00B050"/>
                </a:solidFill>
              </a:rPr>
              <a:t>看热闹</a:t>
            </a:r>
            <a:r>
              <a:rPr lang="en-US" altLang="zh-CN" sz="2800">
                <a:solidFill>
                  <a:srgbClr val="00B050"/>
                </a:solidFill>
              </a:rPr>
              <a:t>”</a:t>
            </a:r>
            <a:r>
              <a:rPr lang="zh-CN" altLang="en-US" sz="2800">
                <a:solidFill>
                  <a:srgbClr val="00B050"/>
                </a:solidFill>
              </a:rPr>
              <a:t>，悟不出</a:t>
            </a:r>
            <a:r>
              <a:rPr lang="en-US" altLang="zh-CN" sz="2800">
                <a:solidFill>
                  <a:srgbClr val="00B050"/>
                </a:solidFill>
              </a:rPr>
              <a:t>“</a:t>
            </a:r>
            <a:r>
              <a:rPr lang="zh-CN" altLang="en-US" sz="2800">
                <a:solidFill>
                  <a:srgbClr val="00B050"/>
                </a:solidFill>
              </a:rPr>
              <a:t>门道</a:t>
            </a:r>
            <a:r>
              <a:rPr lang="en-US" altLang="zh-CN" sz="2800">
                <a:solidFill>
                  <a:srgbClr val="00B050"/>
                </a:solidFill>
              </a:rPr>
              <a:t>”</a:t>
            </a:r>
            <a:r>
              <a:rPr lang="zh-CN" altLang="en-US" sz="2800">
                <a:solidFill>
                  <a:srgbClr val="00B050"/>
                </a:solidFill>
              </a:rPr>
              <a:t>。总是要在听了优秀教师的</a:t>
            </a:r>
            <a:r>
              <a:rPr lang="en-US" altLang="zh-CN" sz="2800">
                <a:solidFill>
                  <a:srgbClr val="00B050"/>
                </a:solidFill>
              </a:rPr>
              <a:t>“</a:t>
            </a:r>
            <a:r>
              <a:rPr lang="zh-CN" altLang="en-US" sz="2800">
                <a:solidFill>
                  <a:srgbClr val="00B050"/>
                </a:solidFill>
              </a:rPr>
              <a:t>评</a:t>
            </a:r>
            <a:r>
              <a:rPr lang="en-US" altLang="zh-CN" sz="2800">
                <a:solidFill>
                  <a:srgbClr val="00B050"/>
                </a:solidFill>
              </a:rPr>
              <a:t>”</a:t>
            </a:r>
            <a:r>
              <a:rPr lang="zh-CN" altLang="en-US" sz="2800">
                <a:solidFill>
                  <a:srgbClr val="00B050"/>
                </a:solidFill>
              </a:rPr>
              <a:t>后才能恍然大悟，希望自己看完这本书，可以从中悟出听课应该从哪些方面去学习，学会如何思考。</a:t>
            </a:r>
            <a:endParaRPr lang="zh-CN" altLang="en-US" sz="280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 l="39137" t="14815" r="55493" b="43364"/>
            <a:stretch>
              <a:fillRect/>
            </a:stretch>
          </p:blipFill>
          <p:spPr>
            <a:xfrm>
              <a:off x="0" y="-2"/>
              <a:ext cx="12192000" cy="685800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l="10817" t="14815" r="55493" b="43364"/>
            <a:stretch>
              <a:fillRect/>
            </a:stretch>
          </p:blipFill>
          <p:spPr>
            <a:xfrm>
              <a:off x="0" y="-1"/>
              <a:ext cx="4064000" cy="392430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/>
            <a:srcRect l="29453" t="43508" r="7589" b="11829"/>
            <a:stretch>
              <a:fillRect/>
            </a:stretch>
          </p:blipFill>
          <p:spPr>
            <a:xfrm>
              <a:off x="6705600" y="3830386"/>
              <a:ext cx="5486400" cy="3027614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3200221" y="2216150"/>
            <a:ext cx="1200329" cy="21374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i="0" u="none" strike="noStrike" kern="1200" cap="none" spc="0" normalizeH="0" baseline="0" dirty="0">
                <a:solidFill>
                  <a:srgbClr val="567A84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sym typeface="+mn-lt"/>
              </a:rPr>
              <a:t>目录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5B4A"/>
              </a:solidFill>
              <a:effectLst/>
              <a:uLnTx/>
              <a:uFillTx/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93385" y="1715770"/>
            <a:ext cx="3100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作者简介</a:t>
            </a:r>
            <a:endParaRPr kumimoji="0" lang="zh-CN" altLang="en-US" sz="3600" i="0" u="none" strike="noStrike" kern="1200" cap="none" spc="0" normalizeH="0" baseline="0" dirty="0">
              <a:solidFill>
                <a:srgbClr val="567A84"/>
              </a:solidFill>
              <a:latin typeface="印品灵秀体" panose="02000000000000000000" pitchFamily="2" charset="-122"/>
              <a:ea typeface="印品灵秀体" panose="02000000000000000000" pitchFamily="2" charset="-122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487670" y="2665730"/>
            <a:ext cx="2985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内容简介</a:t>
            </a:r>
            <a:endParaRPr lang="zh-CN" altLang="en-US" sz="3600" dirty="0">
              <a:solidFill>
                <a:srgbClr val="567A84"/>
              </a:solidFill>
              <a:latin typeface="印品灵秀体" panose="02000000000000000000" pitchFamily="2" charset="-122"/>
              <a:ea typeface="印品灵秀体" panose="02000000000000000000" pitchFamily="2" charset="-122"/>
              <a:sym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493385" y="3615690"/>
            <a:ext cx="2985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阅读思考</a:t>
            </a:r>
            <a:endParaRPr lang="zh-CN" altLang="en-US" sz="3600" dirty="0">
              <a:solidFill>
                <a:srgbClr val="567A84"/>
              </a:solidFill>
              <a:latin typeface="印品灵秀体" panose="02000000000000000000" pitchFamily="2" charset="-122"/>
              <a:ea typeface="印品灵秀体" panose="02000000000000000000" pitchFamily="2" charset="-122"/>
              <a:sym typeface="+mn-l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514340" y="4565015"/>
            <a:ext cx="2958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读后感想</a:t>
            </a:r>
            <a:endParaRPr lang="zh-CN" altLang="en-US" sz="3600" dirty="0">
              <a:solidFill>
                <a:srgbClr val="567A84"/>
              </a:solidFill>
              <a:latin typeface="印品灵秀体" panose="02000000000000000000" pitchFamily="2" charset="-122"/>
              <a:ea typeface="印品灵秀体" panose="02000000000000000000" pitchFamily="2" charset="-122"/>
              <a:sym typeface="+mn-lt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189575" y="1716500"/>
            <a:ext cx="738664" cy="3039222"/>
          </a:xfrm>
          <a:prstGeom prst="rect">
            <a:avLst/>
          </a:prstGeom>
        </p:spPr>
        <p:txBody>
          <a:bodyPr vert="eaVert" wrap="square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4C245"/>
                </a:solidFill>
                <a:effectLst/>
                <a:uLnTx/>
                <a:uFillTx/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+mn-lt"/>
              </a:rPr>
              <a:t>CONTENTS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4C245"/>
              </a:solidFill>
              <a:effectLst/>
              <a:uLnTx/>
              <a:uFillTx/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2" name="图片 1" descr="标识3 定稿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47115" y="136525"/>
            <a:ext cx="22517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泸县余敏名师工作室</a:t>
            </a:r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263380" y="-25412"/>
            <a:ext cx="2743200" cy="2794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49" grpId="0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31116"/>
            <a:ext cx="12192000" cy="6889116"/>
            <a:chOff x="0" y="-31116"/>
            <a:chExt cx="12192000" cy="688911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 l="39137" t="14815" r="55493" b="43364"/>
            <a:stretch>
              <a:fillRect/>
            </a:stretch>
          </p:blipFill>
          <p:spPr>
            <a:xfrm>
              <a:off x="0" y="-2"/>
              <a:ext cx="12192000" cy="685800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l="10817" t="14815" r="55493" b="43364"/>
            <a:stretch>
              <a:fillRect/>
            </a:stretch>
          </p:blipFill>
          <p:spPr>
            <a:xfrm>
              <a:off x="0" y="-31116"/>
              <a:ext cx="4064000" cy="392430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/>
            <a:srcRect l="29453" t="43508" r="7589" b="11829"/>
            <a:stretch>
              <a:fillRect/>
            </a:stretch>
          </p:blipFill>
          <p:spPr>
            <a:xfrm>
              <a:off x="6705600" y="3830386"/>
              <a:ext cx="5486400" cy="3027614"/>
            </a:xfrm>
            <a:prstGeom prst="rect">
              <a:avLst/>
            </a:prstGeom>
          </p:spPr>
        </p:pic>
      </p:grpSp>
      <p:pic>
        <p:nvPicPr>
          <p:cNvPr id="8" name="图片 7" descr="标识3 定稿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263380" y="-25412"/>
            <a:ext cx="2743200" cy="2794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920750" y="252095"/>
            <a:ext cx="23368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泸县余敏名师工作室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133600" y="1416322"/>
            <a:ext cx="7924800" cy="4025358"/>
            <a:chOff x="1236514" y="960651"/>
            <a:chExt cx="9718972" cy="4936699"/>
          </a:xfrm>
        </p:grpSpPr>
        <p:sp>
          <p:nvSpPr>
            <p:cNvPr id="11" name="矩形: 圆角 15"/>
            <p:cNvSpPr/>
            <p:nvPr/>
          </p:nvSpPr>
          <p:spPr>
            <a:xfrm>
              <a:off x="1236514" y="960651"/>
              <a:ext cx="9718972" cy="4936699"/>
            </a:xfrm>
            <a:prstGeom prst="roundRect">
              <a:avLst>
                <a:gd name="adj" fmla="val 2844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 dirty="0"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12" name="任意多边形: 形状 16"/>
            <p:cNvSpPr/>
            <p:nvPr/>
          </p:nvSpPr>
          <p:spPr>
            <a:xfrm rot="5400000">
              <a:off x="670929" y="1788387"/>
              <a:ext cx="1880548" cy="749378"/>
            </a:xfrm>
            <a:custGeom>
              <a:avLst/>
              <a:gdLst>
                <a:gd name="connsiteX0" fmla="*/ 940274 w 1880548"/>
                <a:gd name="connsiteY0" fmla="*/ 0 h 749378"/>
                <a:gd name="connsiteX1" fmla="*/ 1870115 w 1880548"/>
                <a:gd name="connsiteY1" fmla="*/ 659338 h 749378"/>
                <a:gd name="connsiteX2" fmla="*/ 1880548 w 1880548"/>
                <a:gd name="connsiteY2" fmla="*/ 749378 h 749378"/>
                <a:gd name="connsiteX3" fmla="*/ 0 w 1880548"/>
                <a:gd name="connsiteY3" fmla="*/ 749378 h 749378"/>
                <a:gd name="connsiteX4" fmla="*/ 10433 w 1880548"/>
                <a:gd name="connsiteY4" fmla="*/ 659338 h 749378"/>
                <a:gd name="connsiteX5" fmla="*/ 940274 w 1880548"/>
                <a:gd name="connsiteY5" fmla="*/ 0 h 74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0548" h="749378">
                  <a:moveTo>
                    <a:pt x="940274" y="0"/>
                  </a:moveTo>
                  <a:cubicBezTo>
                    <a:pt x="1398938" y="0"/>
                    <a:pt x="1781613" y="283055"/>
                    <a:pt x="1870115" y="659338"/>
                  </a:cubicBezTo>
                  <a:lnTo>
                    <a:pt x="1880548" y="749378"/>
                  </a:lnTo>
                  <a:lnTo>
                    <a:pt x="0" y="749378"/>
                  </a:lnTo>
                  <a:lnTo>
                    <a:pt x="10433" y="659338"/>
                  </a:lnTo>
                  <a:cubicBezTo>
                    <a:pt x="98935" y="283055"/>
                    <a:pt x="481610" y="0"/>
                    <a:pt x="940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b="1" dirty="0"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 rot="16200000">
              <a:off x="9640523" y="4414630"/>
              <a:ext cx="1880548" cy="749378"/>
            </a:xfrm>
            <a:custGeom>
              <a:avLst/>
              <a:gdLst>
                <a:gd name="connsiteX0" fmla="*/ 940274 w 1880548"/>
                <a:gd name="connsiteY0" fmla="*/ 0 h 749378"/>
                <a:gd name="connsiteX1" fmla="*/ 1870115 w 1880548"/>
                <a:gd name="connsiteY1" fmla="*/ 659338 h 749378"/>
                <a:gd name="connsiteX2" fmla="*/ 1880548 w 1880548"/>
                <a:gd name="connsiteY2" fmla="*/ 749378 h 749378"/>
                <a:gd name="connsiteX3" fmla="*/ 0 w 1880548"/>
                <a:gd name="connsiteY3" fmla="*/ 749378 h 749378"/>
                <a:gd name="connsiteX4" fmla="*/ 10433 w 1880548"/>
                <a:gd name="connsiteY4" fmla="*/ 659338 h 749378"/>
                <a:gd name="connsiteX5" fmla="*/ 940274 w 1880548"/>
                <a:gd name="connsiteY5" fmla="*/ 0 h 74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0548" h="749378">
                  <a:moveTo>
                    <a:pt x="940274" y="0"/>
                  </a:moveTo>
                  <a:cubicBezTo>
                    <a:pt x="1398938" y="0"/>
                    <a:pt x="1781613" y="283055"/>
                    <a:pt x="1870115" y="659338"/>
                  </a:cubicBezTo>
                  <a:lnTo>
                    <a:pt x="1880548" y="749378"/>
                  </a:lnTo>
                  <a:lnTo>
                    <a:pt x="0" y="749378"/>
                  </a:lnTo>
                  <a:lnTo>
                    <a:pt x="10433" y="659338"/>
                  </a:lnTo>
                  <a:cubicBezTo>
                    <a:pt x="98935" y="283055"/>
                    <a:pt x="481610" y="0"/>
                    <a:pt x="940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b="1" dirty="0"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156266" y="3830054"/>
            <a:ext cx="5879467" cy="1014730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CN" altLang="en-US" sz="600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作者简介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4" name="文本框 13" descr="e7d195523061f1c0c30ee18c1b05f65d12b38e2533cb2ccdAE0CC34CB5CBEBFAEC353FED4DECE97C3E379FD1D933F5E4DC18EF8EA6B7A1130D5F6DE9DD2BE4B0A8C9126ACE5083D1F5A9E323B29CCFC723947F2A7770FFCFC0136AC2E9358C416F4A10C6952D33DA63038E460805E61AD394230B9BB5ED30CDD32E0864C96BD7869770F58DC06A0E"/>
          <p:cNvSpPr txBox="1"/>
          <p:nvPr/>
        </p:nvSpPr>
        <p:spPr>
          <a:xfrm>
            <a:off x="4430377" y="1817090"/>
            <a:ext cx="3844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4400" dirty="0">
                <a:solidFill>
                  <a:schemeClr val="accent1"/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- PART.</a:t>
            </a:r>
            <a:r>
              <a:rPr lang="en-US" sz="4400" dirty="0">
                <a:solidFill>
                  <a:srgbClr val="71DB7C"/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ONE</a:t>
            </a:r>
            <a:r>
              <a:rPr lang="en-US" sz="4400" dirty="0">
                <a:solidFill>
                  <a:schemeClr val="accent2"/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-</a:t>
            </a:r>
            <a:endParaRPr lang="en-US" sz="4400" dirty="0">
              <a:solidFill>
                <a:schemeClr val="accent2"/>
              </a:solidFill>
              <a:latin typeface="印品铸宋体（非商用）" panose="02000500000000000000" pitchFamily="2" charset="-122"/>
              <a:ea typeface="印品铸宋体（非商用）" panose="02000500000000000000" pitchFamily="2" charset="-122"/>
              <a:cs typeface="+mn-ea"/>
              <a:sym typeface="思源黑体" panose="020B0500000000000000" pitchFamily="3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949960" y="380365"/>
            <a:ext cx="2157730" cy="4375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文本框 46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9309879" y="3802036"/>
            <a:ext cx="2276532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字魂35号-经典雅黑" panose="00000500000000000000" pitchFamily="2" charset="-122"/>
                <a:ea typeface="字魂35号-经典雅黑" panose="00000500000000000000" pitchFamily="2" charset="-122"/>
              </a:rPr>
              <a:t>您的内容打在这里，或者通过复制您的文本后，在此框中选择粘贴，并选择只保留文字。</a:t>
            </a:r>
            <a:endParaRPr lang="zh-CN" altLang="en-US" sz="1400">
              <a:solidFill>
                <a:schemeClr val="bg1"/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98906" y="2250712"/>
            <a:ext cx="5185663" cy="3017511"/>
          </a:xfrm>
          <a:prstGeom prst="rect">
            <a:avLst/>
          </a:prstGeom>
          <a:blipFill>
            <a:blip r:embed="rId1"/>
            <a:stretch>
              <a:fillRect t="-5517" b="-54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 descr="标识3 定稿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49960" y="254635"/>
            <a:ext cx="22517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泸县余敏名师工作室</a:t>
            </a:r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263380" y="-25412"/>
            <a:ext cx="2743200" cy="279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37325" y="3538855"/>
            <a:ext cx="465010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sz="200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语文特级教师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sz="200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正高级教师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200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国家级学科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带头人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全国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五一劳动奖章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获得者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" y="1158240"/>
            <a:ext cx="5185410" cy="47974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15150" y="2041525"/>
            <a:ext cx="28962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/>
              <a:t>王崧舟</a:t>
            </a:r>
            <a:endParaRPr lang="zh-CN" altLang="en-US" sz="5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 l="39137" t="14815" r="55493" b="43364"/>
            <a:stretch>
              <a:fillRect/>
            </a:stretch>
          </p:blipFill>
          <p:spPr>
            <a:xfrm>
              <a:off x="0" y="-2"/>
              <a:ext cx="12192000" cy="685800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l="10817" t="14815" r="55493" b="43364"/>
            <a:stretch>
              <a:fillRect/>
            </a:stretch>
          </p:blipFill>
          <p:spPr>
            <a:xfrm>
              <a:off x="0" y="-1"/>
              <a:ext cx="4064000" cy="392430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/>
            <a:srcRect l="29453" t="43508" r="7589" b="11829"/>
            <a:stretch>
              <a:fillRect/>
            </a:stretch>
          </p:blipFill>
          <p:spPr>
            <a:xfrm>
              <a:off x="6705600" y="3830386"/>
              <a:ext cx="5486400" cy="3027614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3691578" y="2643430"/>
            <a:ext cx="480884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algn="dist">
              <a:defRPr/>
            </a:pPr>
            <a:r>
              <a:rPr lang="zh-CN" altLang="en-US" sz="6600" dirty="0">
                <a:solidFill>
                  <a:srgbClr val="567A84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sym typeface="+mn-lt"/>
              </a:rPr>
              <a:t>输入标题</a:t>
            </a:r>
            <a:endParaRPr lang="zh-CN" altLang="en-US" sz="6600" dirty="0">
              <a:solidFill>
                <a:srgbClr val="567A84"/>
              </a:solidFill>
              <a:latin typeface="印品灵秀体" panose="02000000000000000000" pitchFamily="2" charset="-122"/>
              <a:ea typeface="印品灵秀体" panose="02000000000000000000" pitchFamily="2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99207" y="3893237"/>
            <a:ext cx="559358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ea"/>
                <a:sym typeface="+mn-lt"/>
              </a:rPr>
              <a:t>The user can demonstrate on a projector or computer, or print the presentation and make it into a film to be used in a wider field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01361" y="1787281"/>
            <a:ext cx="58928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>
                <a:solidFill>
                  <a:srgbClr val="F4C245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sym typeface="+mn-lt"/>
              </a:rPr>
              <a:t>--</a:t>
            </a:r>
            <a:endParaRPr lang="en-US" altLang="zh-CN" sz="3200" dirty="0">
              <a:solidFill>
                <a:srgbClr val="F4C245"/>
              </a:solidFill>
              <a:latin typeface="印品灵秀体" panose="02000000000000000000" pitchFamily="2" charset="-122"/>
              <a:ea typeface="印品灵秀体" panose="02000000000000000000" pitchFamily="2" charset="-122"/>
              <a:sym typeface="+mn-lt"/>
            </a:endParaRPr>
          </a:p>
        </p:txBody>
      </p:sp>
      <p:pic>
        <p:nvPicPr>
          <p:cNvPr id="8" name="图片 7" descr="标识3 定稿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263380" y="-25412"/>
            <a:ext cx="2743200" cy="2794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920750" y="252095"/>
            <a:ext cx="23368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泸县余敏名师工作室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133600" y="1416322"/>
            <a:ext cx="7924800" cy="4025358"/>
            <a:chOff x="1236514" y="960651"/>
            <a:chExt cx="9718972" cy="4936699"/>
          </a:xfrm>
        </p:grpSpPr>
        <p:sp>
          <p:nvSpPr>
            <p:cNvPr id="13" name="矩形: 圆角 12"/>
            <p:cNvSpPr/>
            <p:nvPr/>
          </p:nvSpPr>
          <p:spPr>
            <a:xfrm>
              <a:off x="1236514" y="960651"/>
              <a:ext cx="9718972" cy="4936699"/>
            </a:xfrm>
            <a:prstGeom prst="roundRect">
              <a:avLst>
                <a:gd name="adj" fmla="val 2844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 dirty="0"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 rot="5400000">
              <a:off x="670929" y="1788387"/>
              <a:ext cx="1880548" cy="749378"/>
            </a:xfrm>
            <a:custGeom>
              <a:avLst/>
              <a:gdLst>
                <a:gd name="connsiteX0" fmla="*/ 940274 w 1880548"/>
                <a:gd name="connsiteY0" fmla="*/ 0 h 749378"/>
                <a:gd name="connsiteX1" fmla="*/ 1870115 w 1880548"/>
                <a:gd name="connsiteY1" fmla="*/ 659338 h 749378"/>
                <a:gd name="connsiteX2" fmla="*/ 1880548 w 1880548"/>
                <a:gd name="connsiteY2" fmla="*/ 749378 h 749378"/>
                <a:gd name="connsiteX3" fmla="*/ 0 w 1880548"/>
                <a:gd name="connsiteY3" fmla="*/ 749378 h 749378"/>
                <a:gd name="connsiteX4" fmla="*/ 10433 w 1880548"/>
                <a:gd name="connsiteY4" fmla="*/ 659338 h 749378"/>
                <a:gd name="connsiteX5" fmla="*/ 940274 w 1880548"/>
                <a:gd name="connsiteY5" fmla="*/ 0 h 74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0548" h="749378">
                  <a:moveTo>
                    <a:pt x="940274" y="0"/>
                  </a:moveTo>
                  <a:cubicBezTo>
                    <a:pt x="1398938" y="0"/>
                    <a:pt x="1781613" y="283055"/>
                    <a:pt x="1870115" y="659338"/>
                  </a:cubicBezTo>
                  <a:lnTo>
                    <a:pt x="1880548" y="749378"/>
                  </a:lnTo>
                  <a:lnTo>
                    <a:pt x="0" y="749378"/>
                  </a:lnTo>
                  <a:lnTo>
                    <a:pt x="10433" y="659338"/>
                  </a:lnTo>
                  <a:cubicBezTo>
                    <a:pt x="98935" y="283055"/>
                    <a:pt x="481610" y="0"/>
                    <a:pt x="940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b="1" dirty="0"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10" name="任意多边形: 形状 14"/>
            <p:cNvSpPr/>
            <p:nvPr/>
          </p:nvSpPr>
          <p:spPr>
            <a:xfrm rot="16200000">
              <a:off x="9640523" y="4414630"/>
              <a:ext cx="1880548" cy="749378"/>
            </a:xfrm>
            <a:custGeom>
              <a:avLst/>
              <a:gdLst>
                <a:gd name="connsiteX0" fmla="*/ 940274 w 1880548"/>
                <a:gd name="connsiteY0" fmla="*/ 0 h 749378"/>
                <a:gd name="connsiteX1" fmla="*/ 1870115 w 1880548"/>
                <a:gd name="connsiteY1" fmla="*/ 659338 h 749378"/>
                <a:gd name="connsiteX2" fmla="*/ 1880548 w 1880548"/>
                <a:gd name="connsiteY2" fmla="*/ 749378 h 749378"/>
                <a:gd name="connsiteX3" fmla="*/ 0 w 1880548"/>
                <a:gd name="connsiteY3" fmla="*/ 749378 h 749378"/>
                <a:gd name="connsiteX4" fmla="*/ 10433 w 1880548"/>
                <a:gd name="connsiteY4" fmla="*/ 659338 h 749378"/>
                <a:gd name="connsiteX5" fmla="*/ 940274 w 1880548"/>
                <a:gd name="connsiteY5" fmla="*/ 0 h 74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0548" h="749378">
                  <a:moveTo>
                    <a:pt x="940274" y="0"/>
                  </a:moveTo>
                  <a:cubicBezTo>
                    <a:pt x="1398938" y="0"/>
                    <a:pt x="1781613" y="283055"/>
                    <a:pt x="1870115" y="659338"/>
                  </a:cubicBezTo>
                  <a:lnTo>
                    <a:pt x="1880548" y="749378"/>
                  </a:lnTo>
                  <a:lnTo>
                    <a:pt x="0" y="749378"/>
                  </a:lnTo>
                  <a:lnTo>
                    <a:pt x="10433" y="659338"/>
                  </a:lnTo>
                  <a:cubicBezTo>
                    <a:pt x="98935" y="283055"/>
                    <a:pt x="481610" y="0"/>
                    <a:pt x="940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b="1" dirty="0"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sp>
        <p:nvSpPr>
          <p:cNvPr id="18" name="文本框 17" descr="e7d195523061f1c0c30ee18c1b05f65d12b38e2533cb2ccdAE0CC34CB5CBEBFAEC353FED4DECE97C3E379FD1D933F5E4DC18EF8EA6B7A1130D5F6DE9DD2BE4B0A8C9126ACE5083D1F5A9E323B29CCFC723947F2A7770FFCFC0136AC2E9358C416F4A10C6952D33DA63038E460805E61AD394230B9BB5ED30CDD32E0864C96BD7869770F58DC06A0E"/>
          <p:cNvSpPr txBox="1"/>
          <p:nvPr/>
        </p:nvSpPr>
        <p:spPr>
          <a:xfrm>
            <a:off x="4108114" y="2149195"/>
            <a:ext cx="3975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4400" dirty="0">
                <a:solidFill>
                  <a:schemeClr val="accent1"/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- PART.</a:t>
            </a:r>
            <a:r>
              <a:rPr lang="en-US" sz="4400" dirty="0">
                <a:solidFill>
                  <a:srgbClr val="71DB7C"/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TWO</a:t>
            </a:r>
            <a:r>
              <a:rPr lang="en-US" sz="4400" dirty="0">
                <a:solidFill>
                  <a:schemeClr val="accent2"/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-</a:t>
            </a:r>
            <a:endParaRPr lang="en-US" sz="4400" dirty="0">
              <a:solidFill>
                <a:schemeClr val="accent2"/>
              </a:solidFill>
              <a:latin typeface="印品铸宋体（非商用）" panose="02000500000000000000" pitchFamily="2" charset="-122"/>
              <a:ea typeface="印品铸宋体（非商用）" panose="02000500000000000000" pitchFamily="2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56266" y="3401429"/>
            <a:ext cx="5879467" cy="1014730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CN" altLang="en-US" sz="600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内容简介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" panose="020B0500000000000000" pitchFamily="3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85775" y="-88267"/>
            <a:ext cx="12192000" cy="6858002"/>
            <a:chOff x="0" y="-2"/>
            <a:chExt cx="12192000" cy="685800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 l="39137" t="14815" r="55493" b="43364"/>
            <a:stretch>
              <a:fillRect/>
            </a:stretch>
          </p:blipFill>
          <p:spPr>
            <a:xfrm>
              <a:off x="0" y="-2"/>
              <a:ext cx="12192000" cy="685800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l="10817" t="14815" r="55493" b="43364"/>
            <a:stretch>
              <a:fillRect/>
            </a:stretch>
          </p:blipFill>
          <p:spPr>
            <a:xfrm>
              <a:off x="0" y="-1"/>
              <a:ext cx="4064000" cy="392430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/>
            <a:srcRect l="29453" t="43508" r="7589" b="11829"/>
            <a:stretch>
              <a:fillRect/>
            </a:stretch>
          </p:blipFill>
          <p:spPr>
            <a:xfrm>
              <a:off x="6705600" y="3830386"/>
              <a:ext cx="5486400" cy="3027614"/>
            </a:xfrm>
            <a:prstGeom prst="rect">
              <a:avLst/>
            </a:prstGeom>
          </p:spPr>
        </p:pic>
      </p:grpSp>
      <p:pic>
        <p:nvPicPr>
          <p:cNvPr id="8" name="图片 7" descr="标识3 定稿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263380" y="-25412"/>
            <a:ext cx="2743200" cy="2794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920750" y="252095"/>
            <a:ext cx="23368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泸县余敏名师工作室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95805"/>
            <a:ext cx="3712210" cy="3712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6644005" y="246253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pic>
        <p:nvPicPr>
          <p:cNvPr id="2" name="图片 1" descr="要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290" y="902335"/>
            <a:ext cx="3495675" cy="5052695"/>
          </a:xfrm>
          <a:prstGeom prst="rect">
            <a:avLst/>
          </a:prstGeom>
        </p:spPr>
      </p:pic>
      <p:pic>
        <p:nvPicPr>
          <p:cNvPr id="9" name="图片 8" descr="要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640" y="836295"/>
            <a:ext cx="3887470" cy="518414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133600" y="1416322"/>
            <a:ext cx="7924800" cy="4025358"/>
            <a:chOff x="1236514" y="960651"/>
            <a:chExt cx="9718972" cy="4936699"/>
          </a:xfrm>
        </p:grpSpPr>
        <p:sp>
          <p:nvSpPr>
            <p:cNvPr id="13" name="矩形: 圆角 12"/>
            <p:cNvSpPr/>
            <p:nvPr/>
          </p:nvSpPr>
          <p:spPr>
            <a:xfrm>
              <a:off x="1236514" y="960651"/>
              <a:ext cx="9718972" cy="4936699"/>
            </a:xfrm>
            <a:prstGeom prst="roundRect">
              <a:avLst>
                <a:gd name="adj" fmla="val 2844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 rot="5400000">
              <a:off x="670929" y="1788387"/>
              <a:ext cx="1880548" cy="749378"/>
            </a:xfrm>
            <a:custGeom>
              <a:avLst/>
              <a:gdLst>
                <a:gd name="connsiteX0" fmla="*/ 940274 w 1880548"/>
                <a:gd name="connsiteY0" fmla="*/ 0 h 749378"/>
                <a:gd name="connsiteX1" fmla="*/ 1870115 w 1880548"/>
                <a:gd name="connsiteY1" fmla="*/ 659338 h 749378"/>
                <a:gd name="connsiteX2" fmla="*/ 1880548 w 1880548"/>
                <a:gd name="connsiteY2" fmla="*/ 749378 h 749378"/>
                <a:gd name="connsiteX3" fmla="*/ 0 w 1880548"/>
                <a:gd name="connsiteY3" fmla="*/ 749378 h 749378"/>
                <a:gd name="connsiteX4" fmla="*/ 10433 w 1880548"/>
                <a:gd name="connsiteY4" fmla="*/ 659338 h 749378"/>
                <a:gd name="connsiteX5" fmla="*/ 940274 w 1880548"/>
                <a:gd name="connsiteY5" fmla="*/ 0 h 74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0548" h="749378">
                  <a:moveTo>
                    <a:pt x="940274" y="0"/>
                  </a:moveTo>
                  <a:cubicBezTo>
                    <a:pt x="1398938" y="0"/>
                    <a:pt x="1781613" y="283055"/>
                    <a:pt x="1870115" y="659338"/>
                  </a:cubicBezTo>
                  <a:lnTo>
                    <a:pt x="1880548" y="749378"/>
                  </a:lnTo>
                  <a:lnTo>
                    <a:pt x="0" y="749378"/>
                  </a:lnTo>
                  <a:lnTo>
                    <a:pt x="10433" y="659338"/>
                  </a:lnTo>
                  <a:cubicBezTo>
                    <a:pt x="98935" y="283055"/>
                    <a:pt x="481610" y="0"/>
                    <a:pt x="940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 dirty="0"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 rot="16200000">
              <a:off x="9640523" y="4414630"/>
              <a:ext cx="1880548" cy="749378"/>
            </a:xfrm>
            <a:custGeom>
              <a:avLst/>
              <a:gdLst>
                <a:gd name="connsiteX0" fmla="*/ 940274 w 1880548"/>
                <a:gd name="connsiteY0" fmla="*/ 0 h 749378"/>
                <a:gd name="connsiteX1" fmla="*/ 1870115 w 1880548"/>
                <a:gd name="connsiteY1" fmla="*/ 659338 h 749378"/>
                <a:gd name="connsiteX2" fmla="*/ 1880548 w 1880548"/>
                <a:gd name="connsiteY2" fmla="*/ 749378 h 749378"/>
                <a:gd name="connsiteX3" fmla="*/ 0 w 1880548"/>
                <a:gd name="connsiteY3" fmla="*/ 749378 h 749378"/>
                <a:gd name="connsiteX4" fmla="*/ 10433 w 1880548"/>
                <a:gd name="connsiteY4" fmla="*/ 659338 h 749378"/>
                <a:gd name="connsiteX5" fmla="*/ 940274 w 1880548"/>
                <a:gd name="connsiteY5" fmla="*/ 0 h 74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0548" h="749378">
                  <a:moveTo>
                    <a:pt x="940274" y="0"/>
                  </a:moveTo>
                  <a:cubicBezTo>
                    <a:pt x="1398938" y="0"/>
                    <a:pt x="1781613" y="283055"/>
                    <a:pt x="1870115" y="659338"/>
                  </a:cubicBezTo>
                  <a:lnTo>
                    <a:pt x="1880548" y="749378"/>
                  </a:lnTo>
                  <a:lnTo>
                    <a:pt x="0" y="749378"/>
                  </a:lnTo>
                  <a:lnTo>
                    <a:pt x="10433" y="659338"/>
                  </a:lnTo>
                  <a:cubicBezTo>
                    <a:pt x="98935" y="283055"/>
                    <a:pt x="481610" y="0"/>
                    <a:pt x="940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 dirty="0"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3156266" y="3098534"/>
            <a:ext cx="5879467" cy="1014730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CN" altLang="en-US" sz="600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阅读思考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350079" y="4260245"/>
            <a:ext cx="3491841" cy="336823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THR PART 03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印品铸宋体（非商用）" panose="02000500000000000000" pitchFamily="2" charset="-122"/>
              <a:ea typeface="印品铸宋体（非商用）" panose="02000500000000000000" pitchFamily="2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8" name="文本框 17" descr="e7d195523061f1c0c30ee18c1b05f65d12b38e2533cb2ccdAE0CC34CB5CBEBFAEC353FED4DECE97C3E379FD1D933F5E4DC18EF8EA6B7A1130D5F6DE9DD2BE4B0A8C9126ACE5083D1F5A9E323B29CCFC723947F2A7770FFCFC0136AC2E9358C416F4A10C6952D33DA63038E460805E61AD394230B9BB5ED30CDD32E0864C96BD7869770F58DC06A0E"/>
          <p:cNvSpPr txBox="1"/>
          <p:nvPr/>
        </p:nvSpPr>
        <p:spPr>
          <a:xfrm>
            <a:off x="3751446" y="2149195"/>
            <a:ext cx="4689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- PART.</a:t>
            </a:r>
            <a:r>
              <a:rPr lang="en-US" sz="4400" dirty="0">
                <a:solidFill>
                  <a:srgbClr val="71DB7C"/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THREE</a:t>
            </a:r>
            <a:r>
              <a:rPr lang="en-US" sz="4400" dirty="0">
                <a:solidFill>
                  <a:schemeClr val="accent2"/>
                </a:solidFill>
                <a:latin typeface="印品铸宋体（非商用）" panose="02000500000000000000" pitchFamily="2" charset="-122"/>
                <a:ea typeface="印品铸宋体（非商用）" panose="02000500000000000000" pitchFamily="2" charset="-122"/>
                <a:cs typeface="+mn-ea"/>
                <a:sym typeface="思源黑体" panose="020B0500000000000000" pitchFamily="34" charset="-122"/>
              </a:rPr>
              <a:t>-</a:t>
            </a:r>
            <a:endParaRPr lang="en-US" sz="4400" dirty="0">
              <a:solidFill>
                <a:schemeClr val="accent2"/>
              </a:solidFill>
              <a:latin typeface="印品铸宋体（非商用）" panose="02000500000000000000" pitchFamily="2" charset="-122"/>
              <a:ea typeface="印品铸宋体（非商用）" panose="02000500000000000000" pitchFamily="2" charset="-122"/>
              <a:cs typeface="+mn-ea"/>
              <a:sym typeface="思源黑体" panose="020B0500000000000000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30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771" b="23301"/>
          <a:stretch>
            <a:fillRect/>
          </a:stretch>
        </p:blipFill>
        <p:spPr>
          <a:xfrm rot="10800000">
            <a:off x="0" y="-2543"/>
            <a:ext cx="2148114" cy="166524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30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771" b="23301"/>
          <a:stretch>
            <a:fillRect/>
          </a:stretch>
        </p:blipFill>
        <p:spPr>
          <a:xfrm>
            <a:off x="9107930" y="4467188"/>
            <a:ext cx="3084070" cy="239081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064000"/>
            <a:ext cx="2743200" cy="2794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423400" y="-7632"/>
            <a:ext cx="2743200" cy="2794000"/>
          </a:xfrm>
          <a:prstGeom prst="rect">
            <a:avLst/>
          </a:prstGeom>
        </p:spPr>
      </p:pic>
      <p:pic>
        <p:nvPicPr>
          <p:cNvPr id="2" name="图片 1" descr="标识3 定稿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2540"/>
            <a:ext cx="943610" cy="877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4240" y="252095"/>
            <a:ext cx="22517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泸县余敏名师工作室</a:t>
            </a:r>
            <a:endParaRPr lang="zh-CN" altLang="en-US"/>
          </a:p>
        </p:txBody>
      </p:sp>
    </p:spTree>
  </p:cSld>
  <p:clrMapOvr>
    <a:masterClrMapping/>
  </p:clrMapOvr>
  <p:transition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ldLvl="0" animBg="1"/>
          <p:bldP spid="17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ldLvl="0" animBg="1"/>
          <p:bldP spid="17" grpId="0"/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20750" y="266700"/>
            <a:ext cx="2081530" cy="475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12951" y="4770267"/>
            <a:ext cx="688541" cy="688541"/>
          </a:xfrm>
          <a:prstGeom prst="ellipse">
            <a:avLst/>
          </a:prstGeom>
          <a:solidFill>
            <a:srgbClr val="F4C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849532" y="486557"/>
            <a:ext cx="688541" cy="688541"/>
          </a:xfrm>
          <a:prstGeom prst="ellipse">
            <a:avLst/>
          </a:prstGeom>
          <a:solidFill>
            <a:srgbClr val="F4C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41675" y="1461770"/>
            <a:ext cx="575627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佳境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1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：人在课中，课在人中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009515" y="486410"/>
            <a:ext cx="3185795" cy="721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600" b="1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00FF00"/>
                </a:highlight>
                <a:uLnTx/>
                <a:uFillTx/>
                <a:latin typeface="汉仪润圆-45W" panose="00020600040101010101" charset="-122"/>
                <a:ea typeface="汉仪润圆-45W" panose="00020600040101010101" charset="-122"/>
                <a:cs typeface="+mn-ea"/>
                <a:sym typeface="字魂35号-经典雅黑" panose="00000500000000000000" pitchFamily="2" charset="-122"/>
              </a:rPr>
              <a:t>语文三重境界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highlight>
                <a:srgbClr val="00FF00"/>
              </a:highlight>
              <a:uLnTx/>
              <a:uFillTx/>
              <a:latin typeface="汉仪润圆-45W" panose="00020600040101010101" charset="-122"/>
              <a:ea typeface="汉仪润圆-45W" panose="00020600040101010101" charset="-122"/>
              <a:cs typeface="+mn-ea"/>
              <a:sym typeface="字魂35号-经典雅黑" panose="000005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846705" y="2533015"/>
            <a:ext cx="456565" cy="80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  <p:sp>
        <p:nvSpPr>
          <p:cNvPr id="158" name="Freeform 158"/>
          <p:cNvSpPr>
            <a:spLocks noEditPoints="1"/>
          </p:cNvSpPr>
          <p:nvPr/>
        </p:nvSpPr>
        <p:spPr bwMode="auto">
          <a:xfrm>
            <a:off x="674370" y="4999990"/>
            <a:ext cx="359410" cy="332740"/>
          </a:xfrm>
          <a:custGeom>
            <a:avLst/>
            <a:gdLst>
              <a:gd name="T0" fmla="*/ 0 w 128"/>
              <a:gd name="T1" fmla="*/ 0 h 128"/>
              <a:gd name="T2" fmla="*/ 0 w 128"/>
              <a:gd name="T3" fmla="*/ 98 h 128"/>
              <a:gd name="T4" fmla="*/ 25 w 128"/>
              <a:gd name="T5" fmla="*/ 98 h 128"/>
              <a:gd name="T6" fmla="*/ 25 w 128"/>
              <a:gd name="T7" fmla="*/ 128 h 128"/>
              <a:gd name="T8" fmla="*/ 73 w 128"/>
              <a:gd name="T9" fmla="*/ 98 h 128"/>
              <a:gd name="T10" fmla="*/ 128 w 128"/>
              <a:gd name="T11" fmla="*/ 98 h 128"/>
              <a:gd name="T12" fmla="*/ 128 w 128"/>
              <a:gd name="T13" fmla="*/ 0 h 128"/>
              <a:gd name="T14" fmla="*/ 0 w 128"/>
              <a:gd name="T15" fmla="*/ 0 h 128"/>
              <a:gd name="T16" fmla="*/ 36 w 128"/>
              <a:gd name="T17" fmla="*/ 62 h 128"/>
              <a:gd name="T18" fmla="*/ 26 w 128"/>
              <a:gd name="T19" fmla="*/ 52 h 128"/>
              <a:gd name="T20" fmla="*/ 36 w 128"/>
              <a:gd name="T21" fmla="*/ 42 h 128"/>
              <a:gd name="T22" fmla="*/ 46 w 128"/>
              <a:gd name="T23" fmla="*/ 52 h 128"/>
              <a:gd name="T24" fmla="*/ 36 w 128"/>
              <a:gd name="T25" fmla="*/ 62 h 128"/>
              <a:gd name="T26" fmla="*/ 64 w 128"/>
              <a:gd name="T27" fmla="*/ 62 h 128"/>
              <a:gd name="T28" fmla="*/ 54 w 128"/>
              <a:gd name="T29" fmla="*/ 52 h 128"/>
              <a:gd name="T30" fmla="*/ 64 w 128"/>
              <a:gd name="T31" fmla="*/ 42 h 128"/>
              <a:gd name="T32" fmla="*/ 74 w 128"/>
              <a:gd name="T33" fmla="*/ 52 h 128"/>
              <a:gd name="T34" fmla="*/ 64 w 128"/>
              <a:gd name="T35" fmla="*/ 62 h 128"/>
              <a:gd name="T36" fmla="*/ 92 w 128"/>
              <a:gd name="T37" fmla="*/ 62 h 128"/>
              <a:gd name="T38" fmla="*/ 82 w 128"/>
              <a:gd name="T39" fmla="*/ 52 h 128"/>
              <a:gd name="T40" fmla="*/ 92 w 128"/>
              <a:gd name="T41" fmla="*/ 42 h 128"/>
              <a:gd name="T42" fmla="*/ 102 w 128"/>
              <a:gd name="T43" fmla="*/ 52 h 128"/>
              <a:gd name="T44" fmla="*/ 92 w 128"/>
              <a:gd name="T45" fmla="*/ 6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" h="128">
                <a:moveTo>
                  <a:pt x="0" y="0"/>
                </a:moveTo>
                <a:cubicBezTo>
                  <a:pt x="0" y="98"/>
                  <a:pt x="0" y="98"/>
                  <a:pt x="0" y="98"/>
                </a:cubicBezTo>
                <a:cubicBezTo>
                  <a:pt x="25" y="98"/>
                  <a:pt x="25" y="98"/>
                  <a:pt x="25" y="98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73" y="98"/>
                  <a:pt x="73" y="98"/>
                  <a:pt x="73" y="98"/>
                </a:cubicBezTo>
                <a:cubicBezTo>
                  <a:pt x="128" y="98"/>
                  <a:pt x="128" y="98"/>
                  <a:pt x="128" y="98"/>
                </a:cubicBezTo>
                <a:cubicBezTo>
                  <a:pt x="128" y="0"/>
                  <a:pt x="128" y="0"/>
                  <a:pt x="128" y="0"/>
                </a:cubicBezTo>
                <a:lnTo>
                  <a:pt x="0" y="0"/>
                </a:lnTo>
                <a:close/>
                <a:moveTo>
                  <a:pt x="36" y="62"/>
                </a:moveTo>
                <a:cubicBezTo>
                  <a:pt x="31" y="62"/>
                  <a:pt x="26" y="57"/>
                  <a:pt x="26" y="52"/>
                </a:cubicBezTo>
                <a:cubicBezTo>
                  <a:pt x="26" y="46"/>
                  <a:pt x="31" y="42"/>
                  <a:pt x="36" y="42"/>
                </a:cubicBezTo>
                <a:cubicBezTo>
                  <a:pt x="41" y="42"/>
                  <a:pt x="46" y="46"/>
                  <a:pt x="46" y="52"/>
                </a:cubicBezTo>
                <a:cubicBezTo>
                  <a:pt x="46" y="57"/>
                  <a:pt x="41" y="62"/>
                  <a:pt x="36" y="62"/>
                </a:cubicBezTo>
                <a:close/>
                <a:moveTo>
                  <a:pt x="64" y="62"/>
                </a:moveTo>
                <a:cubicBezTo>
                  <a:pt x="59" y="62"/>
                  <a:pt x="54" y="57"/>
                  <a:pt x="54" y="52"/>
                </a:cubicBezTo>
                <a:cubicBezTo>
                  <a:pt x="54" y="46"/>
                  <a:pt x="59" y="42"/>
                  <a:pt x="64" y="42"/>
                </a:cubicBezTo>
                <a:cubicBezTo>
                  <a:pt x="69" y="42"/>
                  <a:pt x="74" y="46"/>
                  <a:pt x="74" y="52"/>
                </a:cubicBezTo>
                <a:cubicBezTo>
                  <a:pt x="74" y="57"/>
                  <a:pt x="69" y="62"/>
                  <a:pt x="64" y="62"/>
                </a:cubicBezTo>
                <a:close/>
                <a:moveTo>
                  <a:pt x="92" y="62"/>
                </a:moveTo>
                <a:cubicBezTo>
                  <a:pt x="87" y="62"/>
                  <a:pt x="82" y="57"/>
                  <a:pt x="82" y="52"/>
                </a:cubicBezTo>
                <a:cubicBezTo>
                  <a:pt x="82" y="46"/>
                  <a:pt x="87" y="42"/>
                  <a:pt x="92" y="42"/>
                </a:cubicBezTo>
                <a:cubicBezTo>
                  <a:pt x="97" y="42"/>
                  <a:pt x="102" y="46"/>
                  <a:pt x="102" y="52"/>
                </a:cubicBezTo>
                <a:cubicBezTo>
                  <a:pt x="102" y="57"/>
                  <a:pt x="97" y="62"/>
                  <a:pt x="92" y="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026535" y="647065"/>
            <a:ext cx="410845" cy="394335"/>
            <a:chOff x="9217025" y="5111751"/>
            <a:chExt cx="481013" cy="481013"/>
          </a:xfrm>
          <a:solidFill>
            <a:schemeClr val="bg1"/>
          </a:solidFill>
        </p:grpSpPr>
        <p:sp>
          <p:nvSpPr>
            <p:cNvPr id="48" name="Freeform 48"/>
            <p:cNvSpPr/>
            <p:nvPr/>
          </p:nvSpPr>
          <p:spPr bwMode="auto">
            <a:xfrm>
              <a:off x="9217025" y="5111751"/>
              <a:ext cx="161925" cy="161925"/>
            </a:xfrm>
            <a:custGeom>
              <a:avLst/>
              <a:gdLst>
                <a:gd name="T0" fmla="*/ 41 w 43"/>
                <a:gd name="T1" fmla="*/ 10 h 43"/>
                <a:gd name="T2" fmla="*/ 43 w 43"/>
                <a:gd name="T3" fmla="*/ 9 h 43"/>
                <a:gd name="T4" fmla="*/ 25 w 43"/>
                <a:gd name="T5" fmla="*/ 0 h 43"/>
                <a:gd name="T6" fmla="*/ 0 w 43"/>
                <a:gd name="T7" fmla="*/ 25 h 43"/>
                <a:gd name="T8" fmla="*/ 9 w 43"/>
                <a:gd name="T9" fmla="*/ 43 h 43"/>
                <a:gd name="T10" fmla="*/ 10 w 43"/>
                <a:gd name="T11" fmla="*/ 41 h 43"/>
                <a:gd name="T12" fmla="*/ 22 w 43"/>
                <a:gd name="T13" fmla="*/ 22 h 43"/>
                <a:gd name="T14" fmla="*/ 41 w 43"/>
                <a:gd name="T15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3">
                  <a:moveTo>
                    <a:pt x="41" y="10"/>
                  </a:moveTo>
                  <a:cubicBezTo>
                    <a:pt x="42" y="9"/>
                    <a:pt x="43" y="9"/>
                    <a:pt x="43" y="9"/>
                  </a:cubicBezTo>
                  <a:cubicBezTo>
                    <a:pt x="39" y="3"/>
                    <a:pt x="32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2"/>
                    <a:pt x="3" y="39"/>
                    <a:pt x="9" y="43"/>
                  </a:cubicBezTo>
                  <a:cubicBezTo>
                    <a:pt x="9" y="43"/>
                    <a:pt x="9" y="42"/>
                    <a:pt x="10" y="41"/>
                  </a:cubicBezTo>
                  <a:cubicBezTo>
                    <a:pt x="13" y="34"/>
                    <a:pt x="17" y="28"/>
                    <a:pt x="22" y="22"/>
                  </a:cubicBezTo>
                  <a:cubicBezTo>
                    <a:pt x="28" y="17"/>
                    <a:pt x="34" y="13"/>
                    <a:pt x="4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9536113" y="5111751"/>
              <a:ext cx="161925" cy="161925"/>
            </a:xfrm>
            <a:custGeom>
              <a:avLst/>
              <a:gdLst>
                <a:gd name="T0" fmla="*/ 18 w 43"/>
                <a:gd name="T1" fmla="*/ 0 h 43"/>
                <a:gd name="T2" fmla="*/ 0 w 43"/>
                <a:gd name="T3" fmla="*/ 9 h 43"/>
                <a:gd name="T4" fmla="*/ 2 w 43"/>
                <a:gd name="T5" fmla="*/ 10 h 43"/>
                <a:gd name="T6" fmla="*/ 21 w 43"/>
                <a:gd name="T7" fmla="*/ 22 h 43"/>
                <a:gd name="T8" fmla="*/ 33 w 43"/>
                <a:gd name="T9" fmla="*/ 41 h 43"/>
                <a:gd name="T10" fmla="*/ 34 w 43"/>
                <a:gd name="T11" fmla="*/ 43 h 43"/>
                <a:gd name="T12" fmla="*/ 43 w 43"/>
                <a:gd name="T13" fmla="*/ 25 h 43"/>
                <a:gd name="T14" fmla="*/ 18 w 43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3">
                  <a:moveTo>
                    <a:pt x="18" y="0"/>
                  </a:moveTo>
                  <a:cubicBezTo>
                    <a:pt x="11" y="0"/>
                    <a:pt x="4" y="3"/>
                    <a:pt x="0" y="9"/>
                  </a:cubicBezTo>
                  <a:cubicBezTo>
                    <a:pt x="0" y="9"/>
                    <a:pt x="1" y="9"/>
                    <a:pt x="2" y="10"/>
                  </a:cubicBezTo>
                  <a:cubicBezTo>
                    <a:pt x="9" y="13"/>
                    <a:pt x="15" y="17"/>
                    <a:pt x="21" y="22"/>
                  </a:cubicBezTo>
                  <a:cubicBezTo>
                    <a:pt x="26" y="28"/>
                    <a:pt x="30" y="34"/>
                    <a:pt x="33" y="41"/>
                  </a:cubicBezTo>
                  <a:cubicBezTo>
                    <a:pt x="34" y="42"/>
                    <a:pt x="34" y="43"/>
                    <a:pt x="34" y="43"/>
                  </a:cubicBezTo>
                  <a:cubicBezTo>
                    <a:pt x="40" y="39"/>
                    <a:pt x="43" y="32"/>
                    <a:pt x="43" y="25"/>
                  </a:cubicBezTo>
                  <a:cubicBezTo>
                    <a:pt x="43" y="11"/>
                    <a:pt x="32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50" name="Freeform 50"/>
            <p:cNvSpPr>
              <a:spLocks noEditPoints="1"/>
            </p:cNvSpPr>
            <p:nvPr/>
          </p:nvSpPr>
          <p:spPr bwMode="auto">
            <a:xfrm>
              <a:off x="9274175" y="5168901"/>
              <a:ext cx="368300" cy="423863"/>
            </a:xfrm>
            <a:custGeom>
              <a:avLst/>
              <a:gdLst>
                <a:gd name="T0" fmla="*/ 98 w 98"/>
                <a:gd name="T1" fmla="*/ 49 h 113"/>
                <a:gd name="T2" fmla="*/ 49 w 98"/>
                <a:gd name="T3" fmla="*/ 0 h 113"/>
                <a:gd name="T4" fmla="*/ 0 w 98"/>
                <a:gd name="T5" fmla="*/ 49 h 113"/>
                <a:gd name="T6" fmla="*/ 17 w 98"/>
                <a:gd name="T7" fmla="*/ 86 h 113"/>
                <a:gd name="T8" fmla="*/ 0 w 98"/>
                <a:gd name="T9" fmla="*/ 103 h 113"/>
                <a:gd name="T10" fmla="*/ 10 w 98"/>
                <a:gd name="T11" fmla="*/ 113 h 113"/>
                <a:gd name="T12" fmla="*/ 29 w 98"/>
                <a:gd name="T13" fmla="*/ 94 h 113"/>
                <a:gd name="T14" fmla="*/ 49 w 98"/>
                <a:gd name="T15" fmla="*/ 98 h 113"/>
                <a:gd name="T16" fmla="*/ 69 w 98"/>
                <a:gd name="T17" fmla="*/ 94 h 113"/>
                <a:gd name="T18" fmla="*/ 88 w 98"/>
                <a:gd name="T19" fmla="*/ 113 h 113"/>
                <a:gd name="T20" fmla="*/ 98 w 98"/>
                <a:gd name="T21" fmla="*/ 103 h 113"/>
                <a:gd name="T22" fmla="*/ 81 w 98"/>
                <a:gd name="T23" fmla="*/ 86 h 113"/>
                <a:gd name="T24" fmla="*/ 98 w 98"/>
                <a:gd name="T25" fmla="*/ 49 h 113"/>
                <a:gd name="T26" fmla="*/ 49 w 98"/>
                <a:gd name="T27" fmla="*/ 84 h 113"/>
                <a:gd name="T28" fmla="*/ 14 w 98"/>
                <a:gd name="T29" fmla="*/ 49 h 113"/>
                <a:gd name="T30" fmla="*/ 49 w 98"/>
                <a:gd name="T31" fmla="*/ 15 h 113"/>
                <a:gd name="T32" fmla="*/ 84 w 98"/>
                <a:gd name="T33" fmla="*/ 49 h 113"/>
                <a:gd name="T34" fmla="*/ 49 w 98"/>
                <a:gd name="T35" fmla="*/ 8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113">
                  <a:moveTo>
                    <a:pt x="98" y="49"/>
                  </a:moveTo>
                  <a:cubicBezTo>
                    <a:pt x="98" y="22"/>
                    <a:pt x="76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64"/>
                    <a:pt x="6" y="77"/>
                    <a:pt x="17" y="86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5" y="97"/>
                    <a:pt x="42" y="98"/>
                    <a:pt x="49" y="98"/>
                  </a:cubicBezTo>
                  <a:cubicBezTo>
                    <a:pt x="56" y="98"/>
                    <a:pt x="63" y="97"/>
                    <a:pt x="69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92" y="77"/>
                    <a:pt x="98" y="64"/>
                    <a:pt x="98" y="49"/>
                  </a:cubicBezTo>
                  <a:close/>
                  <a:moveTo>
                    <a:pt x="49" y="84"/>
                  </a:moveTo>
                  <a:cubicBezTo>
                    <a:pt x="30" y="84"/>
                    <a:pt x="14" y="68"/>
                    <a:pt x="14" y="49"/>
                  </a:cubicBezTo>
                  <a:cubicBezTo>
                    <a:pt x="14" y="30"/>
                    <a:pt x="30" y="15"/>
                    <a:pt x="49" y="15"/>
                  </a:cubicBezTo>
                  <a:cubicBezTo>
                    <a:pt x="68" y="15"/>
                    <a:pt x="84" y="30"/>
                    <a:pt x="84" y="49"/>
                  </a:cubicBezTo>
                  <a:cubicBezTo>
                    <a:pt x="84" y="68"/>
                    <a:pt x="68" y="84"/>
                    <a:pt x="49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9439275" y="5262563"/>
              <a:ext cx="109538" cy="146050"/>
            </a:xfrm>
            <a:custGeom>
              <a:avLst/>
              <a:gdLst>
                <a:gd name="T0" fmla="*/ 24 w 69"/>
                <a:gd name="T1" fmla="*/ 0 h 92"/>
                <a:gd name="T2" fmla="*/ 0 w 69"/>
                <a:gd name="T3" fmla="*/ 0 h 92"/>
                <a:gd name="T4" fmla="*/ 0 w 69"/>
                <a:gd name="T5" fmla="*/ 69 h 92"/>
                <a:gd name="T6" fmla="*/ 59 w 69"/>
                <a:gd name="T7" fmla="*/ 92 h 92"/>
                <a:gd name="T8" fmla="*/ 69 w 69"/>
                <a:gd name="T9" fmla="*/ 71 h 92"/>
                <a:gd name="T10" fmla="*/ 24 w 69"/>
                <a:gd name="T11" fmla="*/ 52 h 92"/>
                <a:gd name="T12" fmla="*/ 24 w 69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92">
                  <a:moveTo>
                    <a:pt x="24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59" y="92"/>
                  </a:lnTo>
                  <a:lnTo>
                    <a:pt x="69" y="71"/>
                  </a:lnTo>
                  <a:lnTo>
                    <a:pt x="24" y="52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513205" y="1290955"/>
            <a:ext cx="1066800" cy="1066800"/>
            <a:chOff x="6896100" y="4762500"/>
            <a:chExt cx="1066800" cy="1066800"/>
          </a:xfrm>
        </p:grpSpPr>
        <p:sp>
          <p:nvSpPr>
            <p:cNvPr id="25" name="椭圆 24"/>
            <p:cNvSpPr/>
            <p:nvPr/>
          </p:nvSpPr>
          <p:spPr>
            <a:xfrm>
              <a:off x="6896100" y="4762500"/>
              <a:ext cx="1066800" cy="10668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椭圆 8"/>
            <p:cNvSpPr/>
            <p:nvPr/>
          </p:nvSpPr>
          <p:spPr>
            <a:xfrm>
              <a:off x="7124700" y="5000548"/>
              <a:ext cx="609600" cy="590704"/>
            </a:xfrm>
            <a:custGeom>
              <a:avLst/>
              <a:gdLst>
                <a:gd name="connsiteX0" fmla="*/ 58918 w 323554"/>
                <a:gd name="connsiteY0" fmla="*/ 189699 h 313525"/>
                <a:gd name="connsiteX1" fmla="*/ 101421 w 323554"/>
                <a:gd name="connsiteY1" fmla="*/ 189699 h 313525"/>
                <a:gd name="connsiteX2" fmla="*/ 103997 w 323554"/>
                <a:gd name="connsiteY2" fmla="*/ 189699 h 313525"/>
                <a:gd name="connsiteX3" fmla="*/ 114301 w 323554"/>
                <a:gd name="connsiteY3" fmla="*/ 201831 h 313525"/>
                <a:gd name="connsiteX4" fmla="*/ 113013 w 323554"/>
                <a:gd name="connsiteY4" fmla="*/ 205741 h 313525"/>
                <a:gd name="connsiteX5" fmla="*/ 101421 w 323554"/>
                <a:gd name="connsiteY5" fmla="*/ 215099 h 313525"/>
                <a:gd name="connsiteX6" fmla="*/ 58918 w 323554"/>
                <a:gd name="connsiteY6" fmla="*/ 215099 h 313525"/>
                <a:gd name="connsiteX7" fmla="*/ 46038 w 323554"/>
                <a:gd name="connsiteY7" fmla="*/ 201831 h 313525"/>
                <a:gd name="connsiteX8" fmla="*/ 58918 w 323554"/>
                <a:gd name="connsiteY8" fmla="*/ 189699 h 313525"/>
                <a:gd name="connsiteX9" fmla="*/ 149225 w 323554"/>
                <a:gd name="connsiteY9" fmla="*/ 165887 h 313525"/>
                <a:gd name="connsiteX10" fmla="*/ 142875 w 323554"/>
                <a:gd name="connsiteY10" fmla="*/ 186525 h 313525"/>
                <a:gd name="connsiteX11" fmla="*/ 153988 w 323554"/>
                <a:gd name="connsiteY11" fmla="*/ 196050 h 313525"/>
                <a:gd name="connsiteX12" fmla="*/ 173038 w 323554"/>
                <a:gd name="connsiteY12" fmla="*/ 188112 h 313525"/>
                <a:gd name="connsiteX13" fmla="*/ 145188 w 323554"/>
                <a:gd name="connsiteY13" fmla="*/ 151599 h 313525"/>
                <a:gd name="connsiteX14" fmla="*/ 187326 w 323554"/>
                <a:gd name="connsiteY14" fmla="*/ 190104 h 313525"/>
                <a:gd name="connsiteX15" fmla="*/ 138803 w 323554"/>
                <a:gd name="connsiteY15" fmla="*/ 210640 h 313525"/>
                <a:gd name="connsiteX16" fmla="*/ 131142 w 323554"/>
                <a:gd name="connsiteY16" fmla="*/ 210640 h 313525"/>
                <a:gd name="connsiteX17" fmla="*/ 129865 w 323554"/>
                <a:gd name="connsiteY17" fmla="*/ 202939 h 313525"/>
                <a:gd name="connsiteX18" fmla="*/ 145188 w 323554"/>
                <a:gd name="connsiteY18" fmla="*/ 151599 h 313525"/>
                <a:gd name="connsiteX19" fmla="*/ 58982 w 323554"/>
                <a:gd name="connsiteY19" fmla="*/ 146837 h 313525"/>
                <a:gd name="connsiteX20" fmla="*/ 130176 w 323554"/>
                <a:gd name="connsiteY20" fmla="*/ 146837 h 313525"/>
                <a:gd name="connsiteX21" fmla="*/ 130176 w 323554"/>
                <a:gd name="connsiteY21" fmla="*/ 148186 h 313525"/>
                <a:gd name="connsiteX22" fmla="*/ 122409 w 323554"/>
                <a:gd name="connsiteY22" fmla="*/ 173825 h 313525"/>
                <a:gd name="connsiteX23" fmla="*/ 58982 w 323554"/>
                <a:gd name="connsiteY23" fmla="*/ 173825 h 313525"/>
                <a:gd name="connsiteX24" fmla="*/ 46038 w 323554"/>
                <a:gd name="connsiteY24" fmla="*/ 160331 h 313525"/>
                <a:gd name="connsiteX25" fmla="*/ 58982 w 323554"/>
                <a:gd name="connsiteY25" fmla="*/ 146837 h 313525"/>
                <a:gd name="connsiteX26" fmla="*/ 59011 w 323554"/>
                <a:gd name="connsiteY26" fmla="*/ 105562 h 313525"/>
                <a:gd name="connsiteX27" fmla="*/ 166688 w 323554"/>
                <a:gd name="connsiteY27" fmla="*/ 105562 h 313525"/>
                <a:gd name="connsiteX28" fmla="*/ 144634 w 323554"/>
                <a:gd name="connsiteY28" fmla="*/ 130962 h 313525"/>
                <a:gd name="connsiteX29" fmla="*/ 59011 w 323554"/>
                <a:gd name="connsiteY29" fmla="*/ 130962 h 313525"/>
                <a:gd name="connsiteX30" fmla="*/ 46038 w 323554"/>
                <a:gd name="connsiteY30" fmla="*/ 118930 h 313525"/>
                <a:gd name="connsiteX31" fmla="*/ 59011 w 323554"/>
                <a:gd name="connsiteY31" fmla="*/ 105562 h 313525"/>
                <a:gd name="connsiteX32" fmla="*/ 226883 w 323554"/>
                <a:gd name="connsiteY32" fmla="*/ 81749 h 313525"/>
                <a:gd name="connsiteX33" fmla="*/ 224292 w 323554"/>
                <a:gd name="connsiteY33" fmla="*/ 83037 h 313525"/>
                <a:gd name="connsiteX34" fmla="*/ 171159 w 323554"/>
                <a:gd name="connsiteY34" fmla="*/ 140996 h 313525"/>
                <a:gd name="connsiteX35" fmla="*/ 172455 w 323554"/>
                <a:gd name="connsiteY35" fmla="*/ 146148 h 313525"/>
                <a:gd name="connsiteX36" fmla="*/ 175047 w 323554"/>
                <a:gd name="connsiteY36" fmla="*/ 148724 h 313525"/>
                <a:gd name="connsiteX37" fmla="*/ 177639 w 323554"/>
                <a:gd name="connsiteY37" fmla="*/ 150012 h 313525"/>
                <a:gd name="connsiteX38" fmla="*/ 180230 w 323554"/>
                <a:gd name="connsiteY38" fmla="*/ 148724 h 313525"/>
                <a:gd name="connsiteX39" fmla="*/ 232067 w 323554"/>
                <a:gd name="connsiteY39" fmla="*/ 90765 h 313525"/>
                <a:gd name="connsiteX40" fmla="*/ 232067 w 323554"/>
                <a:gd name="connsiteY40" fmla="*/ 85613 h 313525"/>
                <a:gd name="connsiteX41" fmla="*/ 229475 w 323554"/>
                <a:gd name="connsiteY41" fmla="*/ 83037 h 313525"/>
                <a:gd name="connsiteX42" fmla="*/ 226883 w 323554"/>
                <a:gd name="connsiteY42" fmla="*/ 81749 h 313525"/>
                <a:gd name="connsiteX43" fmla="*/ 247254 w 323554"/>
                <a:gd name="connsiteY43" fmla="*/ 62303 h 313525"/>
                <a:gd name="connsiteX44" fmla="*/ 242491 w 323554"/>
                <a:gd name="connsiteY44" fmla="*/ 63493 h 313525"/>
                <a:gd name="connsiteX45" fmla="*/ 237729 w 323554"/>
                <a:gd name="connsiteY45" fmla="*/ 68256 h 313525"/>
                <a:gd name="connsiteX46" fmla="*/ 236538 w 323554"/>
                <a:gd name="connsiteY46" fmla="*/ 70637 h 313525"/>
                <a:gd name="connsiteX47" fmla="*/ 237729 w 323554"/>
                <a:gd name="connsiteY47" fmla="*/ 73019 h 313525"/>
                <a:gd name="connsiteX48" fmla="*/ 240110 w 323554"/>
                <a:gd name="connsiteY48" fmla="*/ 74209 h 313525"/>
                <a:gd name="connsiteX49" fmla="*/ 242491 w 323554"/>
                <a:gd name="connsiteY49" fmla="*/ 75400 h 313525"/>
                <a:gd name="connsiteX50" fmla="*/ 244873 w 323554"/>
                <a:gd name="connsiteY50" fmla="*/ 75400 h 313525"/>
                <a:gd name="connsiteX51" fmla="*/ 244873 w 323554"/>
                <a:gd name="connsiteY51" fmla="*/ 74209 h 313525"/>
                <a:gd name="connsiteX52" fmla="*/ 249635 w 323554"/>
                <a:gd name="connsiteY52" fmla="*/ 69447 h 313525"/>
                <a:gd name="connsiteX53" fmla="*/ 249635 w 323554"/>
                <a:gd name="connsiteY53" fmla="*/ 64684 h 313525"/>
                <a:gd name="connsiteX54" fmla="*/ 247254 w 323554"/>
                <a:gd name="connsiteY54" fmla="*/ 62303 h 313525"/>
                <a:gd name="connsiteX55" fmla="*/ 24647 w 323554"/>
                <a:gd name="connsiteY55" fmla="*/ 48412 h 313525"/>
                <a:gd name="connsiteX56" fmla="*/ 201069 w 323554"/>
                <a:gd name="connsiteY56" fmla="*/ 48412 h 313525"/>
                <a:gd name="connsiteX57" fmla="*/ 214041 w 323554"/>
                <a:gd name="connsiteY57" fmla="*/ 52292 h 313525"/>
                <a:gd name="connsiteX58" fmla="*/ 193285 w 323554"/>
                <a:gd name="connsiteY58" fmla="*/ 76863 h 313525"/>
                <a:gd name="connsiteX59" fmla="*/ 181610 w 323554"/>
                <a:gd name="connsiteY59" fmla="*/ 72983 h 313525"/>
                <a:gd name="connsiteX60" fmla="*/ 45403 w 323554"/>
                <a:gd name="connsiteY60" fmla="*/ 72983 h 313525"/>
                <a:gd name="connsiteX61" fmla="*/ 24647 w 323554"/>
                <a:gd name="connsiteY61" fmla="*/ 93675 h 313525"/>
                <a:gd name="connsiteX62" fmla="*/ 24647 w 323554"/>
                <a:gd name="connsiteY62" fmla="*/ 268262 h 313525"/>
                <a:gd name="connsiteX63" fmla="*/ 45403 w 323554"/>
                <a:gd name="connsiteY63" fmla="*/ 287660 h 313525"/>
                <a:gd name="connsiteX64" fmla="*/ 181610 w 323554"/>
                <a:gd name="connsiteY64" fmla="*/ 287660 h 313525"/>
                <a:gd name="connsiteX65" fmla="*/ 202366 w 323554"/>
                <a:gd name="connsiteY65" fmla="*/ 268262 h 313525"/>
                <a:gd name="connsiteX66" fmla="*/ 202366 w 323554"/>
                <a:gd name="connsiteY66" fmla="*/ 202307 h 313525"/>
                <a:gd name="connsiteX67" fmla="*/ 203663 w 323554"/>
                <a:gd name="connsiteY67" fmla="*/ 201014 h 313525"/>
                <a:gd name="connsiteX68" fmla="*/ 206258 w 323554"/>
                <a:gd name="connsiteY68" fmla="*/ 198427 h 313525"/>
                <a:gd name="connsiteX69" fmla="*/ 227013 w 323554"/>
                <a:gd name="connsiteY69" fmla="*/ 175149 h 313525"/>
                <a:gd name="connsiteX70" fmla="*/ 227013 w 323554"/>
                <a:gd name="connsiteY70" fmla="*/ 287660 h 313525"/>
                <a:gd name="connsiteX71" fmla="*/ 201069 w 323554"/>
                <a:gd name="connsiteY71" fmla="*/ 313525 h 313525"/>
                <a:gd name="connsiteX72" fmla="*/ 25944 w 323554"/>
                <a:gd name="connsiteY72" fmla="*/ 313525 h 313525"/>
                <a:gd name="connsiteX73" fmla="*/ 0 w 323554"/>
                <a:gd name="connsiteY73" fmla="*/ 287660 h 313525"/>
                <a:gd name="connsiteX74" fmla="*/ 0 w 323554"/>
                <a:gd name="connsiteY74" fmla="*/ 72983 h 313525"/>
                <a:gd name="connsiteX75" fmla="*/ 24647 w 323554"/>
                <a:gd name="connsiteY75" fmla="*/ 48412 h 313525"/>
                <a:gd name="connsiteX76" fmla="*/ 242888 w 323554"/>
                <a:gd name="connsiteY76" fmla="*/ 42062 h 313525"/>
                <a:gd name="connsiteX77" fmla="*/ 285751 w 323554"/>
                <a:gd name="connsiteY77" fmla="*/ 81750 h 313525"/>
                <a:gd name="connsiteX78" fmla="*/ 279401 w 323554"/>
                <a:gd name="connsiteY78" fmla="*/ 89687 h 313525"/>
                <a:gd name="connsiteX79" fmla="*/ 200026 w 323554"/>
                <a:gd name="connsiteY79" fmla="*/ 178587 h 313525"/>
                <a:gd name="connsiteX80" fmla="*/ 193676 w 323554"/>
                <a:gd name="connsiteY80" fmla="*/ 184937 h 313525"/>
                <a:gd name="connsiteX81" fmla="*/ 150813 w 323554"/>
                <a:gd name="connsiteY81" fmla="*/ 146837 h 313525"/>
                <a:gd name="connsiteX82" fmla="*/ 155576 w 323554"/>
                <a:gd name="connsiteY82" fmla="*/ 138899 h 313525"/>
                <a:gd name="connsiteX83" fmla="*/ 236538 w 323554"/>
                <a:gd name="connsiteY83" fmla="*/ 48412 h 313525"/>
                <a:gd name="connsiteX84" fmla="*/ 257175 w 323554"/>
                <a:gd name="connsiteY84" fmla="*/ 26187 h 313525"/>
                <a:gd name="connsiteX85" fmla="*/ 301625 w 323554"/>
                <a:gd name="connsiteY85" fmla="*/ 64287 h 313525"/>
                <a:gd name="connsiteX86" fmla="*/ 295275 w 323554"/>
                <a:gd name="connsiteY86" fmla="*/ 72225 h 313525"/>
                <a:gd name="connsiteX87" fmla="*/ 290513 w 323554"/>
                <a:gd name="connsiteY87" fmla="*/ 75400 h 313525"/>
                <a:gd name="connsiteX88" fmla="*/ 247650 w 323554"/>
                <a:gd name="connsiteY88" fmla="*/ 37300 h 313525"/>
                <a:gd name="connsiteX89" fmla="*/ 250825 w 323554"/>
                <a:gd name="connsiteY89" fmla="*/ 34125 h 313525"/>
                <a:gd name="connsiteX90" fmla="*/ 285750 w 323554"/>
                <a:gd name="connsiteY90" fmla="*/ 11899 h 313525"/>
                <a:gd name="connsiteX91" fmla="*/ 279400 w 323554"/>
                <a:gd name="connsiteY91" fmla="*/ 19837 h 313525"/>
                <a:gd name="connsiteX92" fmla="*/ 304800 w 323554"/>
                <a:gd name="connsiteY92" fmla="*/ 43649 h 313525"/>
                <a:gd name="connsiteX93" fmla="*/ 312738 w 323554"/>
                <a:gd name="connsiteY93" fmla="*/ 35712 h 313525"/>
                <a:gd name="connsiteX94" fmla="*/ 285265 w 323554"/>
                <a:gd name="connsiteY94" fmla="*/ 516 h 313525"/>
                <a:gd name="connsiteX95" fmla="*/ 294336 w 323554"/>
                <a:gd name="connsiteY95" fmla="*/ 3151 h 313525"/>
                <a:gd name="connsiteX96" fmla="*/ 318958 w 323554"/>
                <a:gd name="connsiteY96" fmla="*/ 25545 h 313525"/>
                <a:gd name="connsiteX97" fmla="*/ 320254 w 323554"/>
                <a:gd name="connsiteY97" fmla="*/ 43987 h 313525"/>
                <a:gd name="connsiteX98" fmla="*/ 305999 w 323554"/>
                <a:gd name="connsiteY98" fmla="*/ 61112 h 313525"/>
                <a:gd name="connsiteX99" fmla="*/ 261938 w 323554"/>
                <a:gd name="connsiteY99" fmla="*/ 20276 h 313525"/>
                <a:gd name="connsiteX100" fmla="*/ 276193 w 323554"/>
                <a:gd name="connsiteY100" fmla="*/ 4468 h 313525"/>
                <a:gd name="connsiteX101" fmla="*/ 285265 w 323554"/>
                <a:gd name="connsiteY101" fmla="*/ 516 h 3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554" h="313525">
                  <a:moveTo>
                    <a:pt x="58918" y="189699"/>
                  </a:moveTo>
                  <a:cubicBezTo>
                    <a:pt x="58918" y="189699"/>
                    <a:pt x="58918" y="189699"/>
                    <a:pt x="101421" y="189699"/>
                  </a:cubicBezTo>
                  <a:cubicBezTo>
                    <a:pt x="102709" y="189699"/>
                    <a:pt x="102709" y="189699"/>
                    <a:pt x="103997" y="189699"/>
                  </a:cubicBezTo>
                  <a:cubicBezTo>
                    <a:pt x="109149" y="189699"/>
                    <a:pt x="114301" y="195046"/>
                    <a:pt x="114301" y="201831"/>
                  </a:cubicBezTo>
                  <a:cubicBezTo>
                    <a:pt x="114301" y="203067"/>
                    <a:pt x="114301" y="204404"/>
                    <a:pt x="113013" y="205741"/>
                  </a:cubicBezTo>
                  <a:cubicBezTo>
                    <a:pt x="111725" y="211088"/>
                    <a:pt x="107861" y="215099"/>
                    <a:pt x="101421" y="215099"/>
                  </a:cubicBezTo>
                  <a:cubicBezTo>
                    <a:pt x="101421" y="215099"/>
                    <a:pt x="101421" y="215099"/>
                    <a:pt x="58918" y="215099"/>
                  </a:cubicBezTo>
                  <a:cubicBezTo>
                    <a:pt x="51190" y="215099"/>
                    <a:pt x="46038" y="209752"/>
                    <a:pt x="46038" y="201831"/>
                  </a:cubicBezTo>
                  <a:cubicBezTo>
                    <a:pt x="46038" y="195046"/>
                    <a:pt x="51190" y="189699"/>
                    <a:pt x="58918" y="189699"/>
                  </a:cubicBezTo>
                  <a:close/>
                  <a:moveTo>
                    <a:pt x="149225" y="165887"/>
                  </a:moveTo>
                  <a:lnTo>
                    <a:pt x="142875" y="186525"/>
                  </a:lnTo>
                  <a:lnTo>
                    <a:pt x="153988" y="196050"/>
                  </a:lnTo>
                  <a:lnTo>
                    <a:pt x="173038" y="188112"/>
                  </a:lnTo>
                  <a:close/>
                  <a:moveTo>
                    <a:pt x="145188" y="151599"/>
                  </a:moveTo>
                  <a:cubicBezTo>
                    <a:pt x="145188" y="151599"/>
                    <a:pt x="145188" y="151599"/>
                    <a:pt x="187326" y="190104"/>
                  </a:cubicBezTo>
                  <a:cubicBezTo>
                    <a:pt x="187326" y="190104"/>
                    <a:pt x="187326" y="190104"/>
                    <a:pt x="138803" y="210640"/>
                  </a:cubicBezTo>
                  <a:cubicBezTo>
                    <a:pt x="136249" y="211924"/>
                    <a:pt x="133696" y="211924"/>
                    <a:pt x="131142" y="210640"/>
                  </a:cubicBezTo>
                  <a:cubicBezTo>
                    <a:pt x="129865" y="208073"/>
                    <a:pt x="128588" y="205506"/>
                    <a:pt x="129865" y="202939"/>
                  </a:cubicBezTo>
                  <a:cubicBezTo>
                    <a:pt x="129865" y="202939"/>
                    <a:pt x="129865" y="202939"/>
                    <a:pt x="145188" y="151599"/>
                  </a:cubicBezTo>
                  <a:close/>
                  <a:moveTo>
                    <a:pt x="58982" y="146837"/>
                  </a:moveTo>
                  <a:cubicBezTo>
                    <a:pt x="58982" y="146837"/>
                    <a:pt x="58982" y="146837"/>
                    <a:pt x="130176" y="146837"/>
                  </a:cubicBezTo>
                  <a:cubicBezTo>
                    <a:pt x="130176" y="148186"/>
                    <a:pt x="130176" y="148186"/>
                    <a:pt x="130176" y="148186"/>
                  </a:cubicBezTo>
                  <a:lnTo>
                    <a:pt x="122409" y="173825"/>
                  </a:lnTo>
                  <a:cubicBezTo>
                    <a:pt x="122409" y="173825"/>
                    <a:pt x="122409" y="173825"/>
                    <a:pt x="58982" y="173825"/>
                  </a:cubicBezTo>
                  <a:cubicBezTo>
                    <a:pt x="51216" y="173825"/>
                    <a:pt x="46038" y="167078"/>
                    <a:pt x="46038" y="160331"/>
                  </a:cubicBezTo>
                  <a:cubicBezTo>
                    <a:pt x="46038" y="153584"/>
                    <a:pt x="51216" y="146837"/>
                    <a:pt x="58982" y="146837"/>
                  </a:cubicBezTo>
                  <a:close/>
                  <a:moveTo>
                    <a:pt x="59011" y="105562"/>
                  </a:moveTo>
                  <a:lnTo>
                    <a:pt x="166688" y="105562"/>
                  </a:lnTo>
                  <a:cubicBezTo>
                    <a:pt x="166688" y="105562"/>
                    <a:pt x="166688" y="105562"/>
                    <a:pt x="144634" y="130962"/>
                  </a:cubicBezTo>
                  <a:cubicBezTo>
                    <a:pt x="144634" y="130962"/>
                    <a:pt x="144634" y="130962"/>
                    <a:pt x="59011" y="130962"/>
                  </a:cubicBezTo>
                  <a:cubicBezTo>
                    <a:pt x="51227" y="130962"/>
                    <a:pt x="46038" y="125615"/>
                    <a:pt x="46038" y="118930"/>
                  </a:cubicBezTo>
                  <a:cubicBezTo>
                    <a:pt x="46038" y="110909"/>
                    <a:pt x="51227" y="105562"/>
                    <a:pt x="59011" y="105562"/>
                  </a:cubicBezTo>
                  <a:close/>
                  <a:moveTo>
                    <a:pt x="226883" y="81749"/>
                  </a:moveTo>
                  <a:cubicBezTo>
                    <a:pt x="225587" y="81749"/>
                    <a:pt x="224292" y="83037"/>
                    <a:pt x="224292" y="83037"/>
                  </a:cubicBezTo>
                  <a:cubicBezTo>
                    <a:pt x="224292" y="83037"/>
                    <a:pt x="224292" y="83037"/>
                    <a:pt x="171159" y="140996"/>
                  </a:cubicBezTo>
                  <a:cubicBezTo>
                    <a:pt x="169863" y="142284"/>
                    <a:pt x="169863" y="144860"/>
                    <a:pt x="172455" y="146148"/>
                  </a:cubicBezTo>
                  <a:cubicBezTo>
                    <a:pt x="172455" y="146148"/>
                    <a:pt x="172455" y="146148"/>
                    <a:pt x="175047" y="148724"/>
                  </a:cubicBezTo>
                  <a:cubicBezTo>
                    <a:pt x="175047" y="148724"/>
                    <a:pt x="176343" y="150012"/>
                    <a:pt x="177639" y="150012"/>
                  </a:cubicBezTo>
                  <a:cubicBezTo>
                    <a:pt x="177639" y="150012"/>
                    <a:pt x="178934" y="148724"/>
                    <a:pt x="180230" y="148724"/>
                  </a:cubicBezTo>
                  <a:cubicBezTo>
                    <a:pt x="180230" y="148724"/>
                    <a:pt x="180230" y="148724"/>
                    <a:pt x="232067" y="90765"/>
                  </a:cubicBezTo>
                  <a:cubicBezTo>
                    <a:pt x="233363" y="89477"/>
                    <a:pt x="233363" y="86901"/>
                    <a:pt x="232067" y="85613"/>
                  </a:cubicBezTo>
                  <a:cubicBezTo>
                    <a:pt x="232067" y="85613"/>
                    <a:pt x="232067" y="85613"/>
                    <a:pt x="229475" y="83037"/>
                  </a:cubicBezTo>
                  <a:cubicBezTo>
                    <a:pt x="228179" y="81749"/>
                    <a:pt x="226883" y="81749"/>
                    <a:pt x="226883" y="81749"/>
                  </a:cubicBezTo>
                  <a:close/>
                  <a:moveTo>
                    <a:pt x="247254" y="62303"/>
                  </a:moveTo>
                  <a:cubicBezTo>
                    <a:pt x="244873" y="61112"/>
                    <a:pt x="243682" y="62303"/>
                    <a:pt x="242491" y="63493"/>
                  </a:cubicBezTo>
                  <a:cubicBezTo>
                    <a:pt x="242491" y="63493"/>
                    <a:pt x="242491" y="63493"/>
                    <a:pt x="237729" y="68256"/>
                  </a:cubicBezTo>
                  <a:cubicBezTo>
                    <a:pt x="237729" y="68256"/>
                    <a:pt x="236538" y="69447"/>
                    <a:pt x="236538" y="70637"/>
                  </a:cubicBezTo>
                  <a:cubicBezTo>
                    <a:pt x="236538" y="70637"/>
                    <a:pt x="237729" y="71828"/>
                    <a:pt x="237729" y="73019"/>
                  </a:cubicBezTo>
                  <a:cubicBezTo>
                    <a:pt x="237729" y="73019"/>
                    <a:pt x="237729" y="73019"/>
                    <a:pt x="240110" y="74209"/>
                  </a:cubicBezTo>
                  <a:cubicBezTo>
                    <a:pt x="241301" y="75400"/>
                    <a:pt x="242491" y="75400"/>
                    <a:pt x="242491" y="75400"/>
                  </a:cubicBezTo>
                  <a:cubicBezTo>
                    <a:pt x="243682" y="75400"/>
                    <a:pt x="243682" y="75400"/>
                    <a:pt x="244873" y="75400"/>
                  </a:cubicBezTo>
                  <a:cubicBezTo>
                    <a:pt x="244873" y="74209"/>
                    <a:pt x="244873" y="74209"/>
                    <a:pt x="244873" y="74209"/>
                  </a:cubicBezTo>
                  <a:cubicBezTo>
                    <a:pt x="244873" y="74209"/>
                    <a:pt x="244873" y="74209"/>
                    <a:pt x="249635" y="69447"/>
                  </a:cubicBezTo>
                  <a:cubicBezTo>
                    <a:pt x="250826" y="68256"/>
                    <a:pt x="250826" y="65875"/>
                    <a:pt x="249635" y="64684"/>
                  </a:cubicBezTo>
                  <a:cubicBezTo>
                    <a:pt x="249635" y="64684"/>
                    <a:pt x="249635" y="64684"/>
                    <a:pt x="247254" y="62303"/>
                  </a:cubicBezTo>
                  <a:close/>
                  <a:moveTo>
                    <a:pt x="24647" y="48412"/>
                  </a:moveTo>
                  <a:cubicBezTo>
                    <a:pt x="24647" y="48412"/>
                    <a:pt x="24647" y="48412"/>
                    <a:pt x="201069" y="48412"/>
                  </a:cubicBezTo>
                  <a:cubicBezTo>
                    <a:pt x="206258" y="48412"/>
                    <a:pt x="210149" y="49705"/>
                    <a:pt x="214041" y="52292"/>
                  </a:cubicBezTo>
                  <a:cubicBezTo>
                    <a:pt x="214041" y="52292"/>
                    <a:pt x="214041" y="52292"/>
                    <a:pt x="193285" y="76863"/>
                  </a:cubicBezTo>
                  <a:cubicBezTo>
                    <a:pt x="189394" y="74277"/>
                    <a:pt x="185502" y="72983"/>
                    <a:pt x="181610" y="72983"/>
                  </a:cubicBezTo>
                  <a:cubicBezTo>
                    <a:pt x="181610" y="72983"/>
                    <a:pt x="181610" y="72983"/>
                    <a:pt x="45403" y="72983"/>
                  </a:cubicBezTo>
                  <a:cubicBezTo>
                    <a:pt x="33728" y="72983"/>
                    <a:pt x="24647" y="82036"/>
                    <a:pt x="24647" y="93675"/>
                  </a:cubicBezTo>
                  <a:cubicBezTo>
                    <a:pt x="24647" y="93675"/>
                    <a:pt x="24647" y="93675"/>
                    <a:pt x="24647" y="268262"/>
                  </a:cubicBezTo>
                  <a:cubicBezTo>
                    <a:pt x="24647" y="278608"/>
                    <a:pt x="33728" y="287660"/>
                    <a:pt x="45403" y="287660"/>
                  </a:cubicBezTo>
                  <a:cubicBezTo>
                    <a:pt x="45403" y="287660"/>
                    <a:pt x="45403" y="287660"/>
                    <a:pt x="181610" y="287660"/>
                  </a:cubicBezTo>
                  <a:cubicBezTo>
                    <a:pt x="193285" y="287660"/>
                    <a:pt x="202366" y="278608"/>
                    <a:pt x="202366" y="268262"/>
                  </a:cubicBezTo>
                  <a:cubicBezTo>
                    <a:pt x="202366" y="268262"/>
                    <a:pt x="202366" y="268262"/>
                    <a:pt x="202366" y="202307"/>
                  </a:cubicBezTo>
                  <a:cubicBezTo>
                    <a:pt x="202366" y="202307"/>
                    <a:pt x="202366" y="201014"/>
                    <a:pt x="203663" y="201014"/>
                  </a:cubicBezTo>
                  <a:cubicBezTo>
                    <a:pt x="203663" y="199720"/>
                    <a:pt x="204960" y="199720"/>
                    <a:pt x="206258" y="198427"/>
                  </a:cubicBezTo>
                  <a:cubicBezTo>
                    <a:pt x="206258" y="198427"/>
                    <a:pt x="206258" y="198427"/>
                    <a:pt x="227013" y="175149"/>
                  </a:cubicBezTo>
                  <a:cubicBezTo>
                    <a:pt x="227013" y="175149"/>
                    <a:pt x="227013" y="175149"/>
                    <a:pt x="227013" y="287660"/>
                  </a:cubicBezTo>
                  <a:cubicBezTo>
                    <a:pt x="227013" y="301886"/>
                    <a:pt x="215338" y="313525"/>
                    <a:pt x="201069" y="313525"/>
                  </a:cubicBezTo>
                  <a:cubicBezTo>
                    <a:pt x="201069" y="313525"/>
                    <a:pt x="201069" y="313525"/>
                    <a:pt x="25944" y="313525"/>
                  </a:cubicBezTo>
                  <a:cubicBezTo>
                    <a:pt x="11675" y="313525"/>
                    <a:pt x="0" y="301886"/>
                    <a:pt x="0" y="287660"/>
                  </a:cubicBezTo>
                  <a:cubicBezTo>
                    <a:pt x="0" y="287660"/>
                    <a:pt x="0" y="287660"/>
                    <a:pt x="0" y="72983"/>
                  </a:cubicBezTo>
                  <a:cubicBezTo>
                    <a:pt x="0" y="60051"/>
                    <a:pt x="10378" y="48412"/>
                    <a:pt x="24647" y="48412"/>
                  </a:cubicBezTo>
                  <a:close/>
                  <a:moveTo>
                    <a:pt x="242888" y="42062"/>
                  </a:moveTo>
                  <a:lnTo>
                    <a:pt x="285751" y="81750"/>
                  </a:lnTo>
                  <a:lnTo>
                    <a:pt x="279401" y="89687"/>
                  </a:lnTo>
                  <a:lnTo>
                    <a:pt x="200026" y="178587"/>
                  </a:lnTo>
                  <a:lnTo>
                    <a:pt x="193676" y="184937"/>
                  </a:lnTo>
                  <a:lnTo>
                    <a:pt x="150813" y="146837"/>
                  </a:lnTo>
                  <a:lnTo>
                    <a:pt x="155576" y="138899"/>
                  </a:lnTo>
                  <a:lnTo>
                    <a:pt x="236538" y="48412"/>
                  </a:lnTo>
                  <a:close/>
                  <a:moveTo>
                    <a:pt x="257175" y="26187"/>
                  </a:moveTo>
                  <a:lnTo>
                    <a:pt x="301625" y="64287"/>
                  </a:lnTo>
                  <a:lnTo>
                    <a:pt x="295275" y="72225"/>
                  </a:lnTo>
                  <a:lnTo>
                    <a:pt x="290513" y="75400"/>
                  </a:lnTo>
                  <a:lnTo>
                    <a:pt x="247650" y="37300"/>
                  </a:lnTo>
                  <a:lnTo>
                    <a:pt x="250825" y="34125"/>
                  </a:lnTo>
                  <a:close/>
                  <a:moveTo>
                    <a:pt x="285750" y="11899"/>
                  </a:moveTo>
                  <a:lnTo>
                    <a:pt x="279400" y="19837"/>
                  </a:lnTo>
                  <a:lnTo>
                    <a:pt x="304800" y="43649"/>
                  </a:lnTo>
                  <a:lnTo>
                    <a:pt x="312738" y="35712"/>
                  </a:lnTo>
                  <a:close/>
                  <a:moveTo>
                    <a:pt x="285265" y="516"/>
                  </a:moveTo>
                  <a:cubicBezTo>
                    <a:pt x="289152" y="-801"/>
                    <a:pt x="291744" y="516"/>
                    <a:pt x="294336" y="3151"/>
                  </a:cubicBezTo>
                  <a:cubicBezTo>
                    <a:pt x="294336" y="3151"/>
                    <a:pt x="294336" y="3151"/>
                    <a:pt x="318958" y="25545"/>
                  </a:cubicBezTo>
                  <a:cubicBezTo>
                    <a:pt x="324142" y="30814"/>
                    <a:pt x="325438" y="38718"/>
                    <a:pt x="320254" y="43987"/>
                  </a:cubicBezTo>
                  <a:cubicBezTo>
                    <a:pt x="320254" y="43987"/>
                    <a:pt x="320254" y="43987"/>
                    <a:pt x="305999" y="61112"/>
                  </a:cubicBezTo>
                  <a:cubicBezTo>
                    <a:pt x="305999" y="61112"/>
                    <a:pt x="305999" y="61112"/>
                    <a:pt x="261938" y="20276"/>
                  </a:cubicBezTo>
                  <a:cubicBezTo>
                    <a:pt x="261938" y="20276"/>
                    <a:pt x="261938" y="20276"/>
                    <a:pt x="276193" y="4468"/>
                  </a:cubicBezTo>
                  <a:cubicBezTo>
                    <a:pt x="278785" y="1834"/>
                    <a:pt x="281377" y="516"/>
                    <a:pt x="285265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601470" y="2677795"/>
            <a:ext cx="1066800" cy="1066800"/>
            <a:chOff x="6896100" y="4762500"/>
            <a:chExt cx="1066800" cy="1066800"/>
          </a:xfrm>
        </p:grpSpPr>
        <p:sp>
          <p:nvSpPr>
            <p:cNvPr id="28" name="椭圆 27"/>
            <p:cNvSpPr/>
            <p:nvPr/>
          </p:nvSpPr>
          <p:spPr>
            <a:xfrm>
              <a:off x="6896100" y="4762500"/>
              <a:ext cx="1066800" cy="10668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椭圆 12"/>
            <p:cNvSpPr/>
            <p:nvPr/>
          </p:nvSpPr>
          <p:spPr>
            <a:xfrm>
              <a:off x="7124700" y="5069805"/>
              <a:ext cx="609600" cy="452190"/>
            </a:xfrm>
            <a:custGeom>
              <a:avLst/>
              <a:gdLst>
                <a:gd name="connsiteX0" fmla="*/ 9246 w 338138"/>
                <a:gd name="connsiteY0" fmla="*/ 217487 h 250825"/>
                <a:gd name="connsiteX1" fmla="*/ 328892 w 338138"/>
                <a:gd name="connsiteY1" fmla="*/ 217487 h 250825"/>
                <a:gd name="connsiteX2" fmla="*/ 338138 w 338138"/>
                <a:gd name="connsiteY2" fmla="*/ 226822 h 250825"/>
                <a:gd name="connsiteX3" fmla="*/ 314363 w 338138"/>
                <a:gd name="connsiteY3" fmla="*/ 250825 h 250825"/>
                <a:gd name="connsiteX4" fmla="*/ 23775 w 338138"/>
                <a:gd name="connsiteY4" fmla="*/ 250825 h 250825"/>
                <a:gd name="connsiteX5" fmla="*/ 0 w 338138"/>
                <a:gd name="connsiteY5" fmla="*/ 226822 h 250825"/>
                <a:gd name="connsiteX6" fmla="*/ 9246 w 338138"/>
                <a:gd name="connsiteY6" fmla="*/ 217487 h 250825"/>
                <a:gd name="connsiteX7" fmla="*/ 100182 w 338138"/>
                <a:gd name="connsiteY7" fmla="*/ 100012 h 250825"/>
                <a:gd name="connsiteX8" fmla="*/ 123655 w 338138"/>
                <a:gd name="connsiteY8" fmla="*/ 100012 h 250825"/>
                <a:gd name="connsiteX9" fmla="*/ 130175 w 338138"/>
                <a:gd name="connsiteY9" fmla="*/ 106705 h 250825"/>
                <a:gd name="connsiteX10" fmla="*/ 130175 w 338138"/>
                <a:gd name="connsiteY10" fmla="*/ 161583 h 250825"/>
                <a:gd name="connsiteX11" fmla="*/ 123655 w 338138"/>
                <a:gd name="connsiteY11" fmla="*/ 168275 h 250825"/>
                <a:gd name="connsiteX12" fmla="*/ 100182 w 338138"/>
                <a:gd name="connsiteY12" fmla="*/ 168275 h 250825"/>
                <a:gd name="connsiteX13" fmla="*/ 93662 w 338138"/>
                <a:gd name="connsiteY13" fmla="*/ 161583 h 250825"/>
                <a:gd name="connsiteX14" fmla="*/ 93662 w 338138"/>
                <a:gd name="connsiteY14" fmla="*/ 106705 h 250825"/>
                <a:gd name="connsiteX15" fmla="*/ 100182 w 338138"/>
                <a:gd name="connsiteY15" fmla="*/ 100012 h 250825"/>
                <a:gd name="connsiteX16" fmla="*/ 157332 w 338138"/>
                <a:gd name="connsiteY16" fmla="*/ 77787 h 250825"/>
                <a:gd name="connsiteX17" fmla="*/ 180805 w 338138"/>
                <a:gd name="connsiteY17" fmla="*/ 77787 h 250825"/>
                <a:gd name="connsiteX18" fmla="*/ 187325 w 338138"/>
                <a:gd name="connsiteY18" fmla="*/ 84441 h 250825"/>
                <a:gd name="connsiteX19" fmla="*/ 187325 w 338138"/>
                <a:gd name="connsiteY19" fmla="*/ 161622 h 250825"/>
                <a:gd name="connsiteX20" fmla="*/ 180805 w 338138"/>
                <a:gd name="connsiteY20" fmla="*/ 168275 h 250825"/>
                <a:gd name="connsiteX21" fmla="*/ 157332 w 338138"/>
                <a:gd name="connsiteY21" fmla="*/ 168275 h 250825"/>
                <a:gd name="connsiteX22" fmla="*/ 150812 w 338138"/>
                <a:gd name="connsiteY22" fmla="*/ 161622 h 250825"/>
                <a:gd name="connsiteX23" fmla="*/ 150812 w 338138"/>
                <a:gd name="connsiteY23" fmla="*/ 84441 h 250825"/>
                <a:gd name="connsiteX24" fmla="*/ 157332 w 338138"/>
                <a:gd name="connsiteY24" fmla="*/ 77787 h 250825"/>
                <a:gd name="connsiteX25" fmla="*/ 216070 w 338138"/>
                <a:gd name="connsiteY25" fmla="*/ 49212 h 250825"/>
                <a:gd name="connsiteX26" fmla="*/ 239543 w 338138"/>
                <a:gd name="connsiteY26" fmla="*/ 49212 h 250825"/>
                <a:gd name="connsiteX27" fmla="*/ 246063 w 338138"/>
                <a:gd name="connsiteY27" fmla="*/ 55827 h 250825"/>
                <a:gd name="connsiteX28" fmla="*/ 246063 w 338138"/>
                <a:gd name="connsiteY28" fmla="*/ 161661 h 250825"/>
                <a:gd name="connsiteX29" fmla="*/ 239543 w 338138"/>
                <a:gd name="connsiteY29" fmla="*/ 168275 h 250825"/>
                <a:gd name="connsiteX30" fmla="*/ 216070 w 338138"/>
                <a:gd name="connsiteY30" fmla="*/ 168275 h 250825"/>
                <a:gd name="connsiteX31" fmla="*/ 209550 w 338138"/>
                <a:gd name="connsiteY31" fmla="*/ 161661 h 250825"/>
                <a:gd name="connsiteX32" fmla="*/ 209550 w 338138"/>
                <a:gd name="connsiteY32" fmla="*/ 55827 h 250825"/>
                <a:gd name="connsiteX33" fmla="*/ 216070 w 338138"/>
                <a:gd name="connsiteY33" fmla="*/ 49212 h 250825"/>
                <a:gd name="connsiteX34" fmla="*/ 53428 w 338138"/>
                <a:gd name="connsiteY34" fmla="*/ 22225 h 250825"/>
                <a:gd name="connsiteX35" fmla="*/ 50800 w 338138"/>
                <a:gd name="connsiteY35" fmla="*/ 24858 h 250825"/>
                <a:gd name="connsiteX36" fmla="*/ 50800 w 338138"/>
                <a:gd name="connsiteY36" fmla="*/ 182834 h 250825"/>
                <a:gd name="connsiteX37" fmla="*/ 53428 w 338138"/>
                <a:gd name="connsiteY37" fmla="*/ 184150 h 250825"/>
                <a:gd name="connsiteX38" fmla="*/ 284710 w 338138"/>
                <a:gd name="connsiteY38" fmla="*/ 184150 h 250825"/>
                <a:gd name="connsiteX39" fmla="*/ 287338 w 338138"/>
                <a:gd name="connsiteY39" fmla="*/ 182834 h 250825"/>
                <a:gd name="connsiteX40" fmla="*/ 287338 w 338138"/>
                <a:gd name="connsiteY40" fmla="*/ 24858 h 250825"/>
                <a:gd name="connsiteX41" fmla="*/ 284710 w 338138"/>
                <a:gd name="connsiteY41" fmla="*/ 22225 h 250825"/>
                <a:gd name="connsiteX42" fmla="*/ 53428 w 338138"/>
                <a:gd name="connsiteY42" fmla="*/ 22225 h 250825"/>
                <a:gd name="connsiteX43" fmla="*/ 53663 w 338138"/>
                <a:gd name="connsiteY43" fmla="*/ 0 h 250825"/>
                <a:gd name="connsiteX44" fmla="*/ 286062 w 338138"/>
                <a:gd name="connsiteY44" fmla="*/ 0 h 250825"/>
                <a:gd name="connsiteX45" fmla="*/ 311150 w 338138"/>
                <a:gd name="connsiteY45" fmla="*/ 25008 h 250825"/>
                <a:gd name="connsiteX46" fmla="*/ 311150 w 338138"/>
                <a:gd name="connsiteY46" fmla="*/ 182955 h 250825"/>
                <a:gd name="connsiteX47" fmla="*/ 286062 w 338138"/>
                <a:gd name="connsiteY47" fmla="*/ 207963 h 250825"/>
                <a:gd name="connsiteX48" fmla="*/ 53663 w 338138"/>
                <a:gd name="connsiteY48" fmla="*/ 207963 h 250825"/>
                <a:gd name="connsiteX49" fmla="*/ 28575 w 338138"/>
                <a:gd name="connsiteY49" fmla="*/ 182955 h 250825"/>
                <a:gd name="connsiteX50" fmla="*/ 28575 w 338138"/>
                <a:gd name="connsiteY50" fmla="*/ 25008 h 250825"/>
                <a:gd name="connsiteX51" fmla="*/ 53663 w 338138"/>
                <a:gd name="connsiteY51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250825">
                  <a:moveTo>
                    <a:pt x="9246" y="217487"/>
                  </a:moveTo>
                  <a:cubicBezTo>
                    <a:pt x="9246" y="217487"/>
                    <a:pt x="9246" y="217487"/>
                    <a:pt x="328892" y="217487"/>
                  </a:cubicBezTo>
                  <a:cubicBezTo>
                    <a:pt x="334176" y="217487"/>
                    <a:pt x="338138" y="221488"/>
                    <a:pt x="338138" y="226822"/>
                  </a:cubicBezTo>
                  <a:cubicBezTo>
                    <a:pt x="338138" y="240157"/>
                    <a:pt x="327571" y="250825"/>
                    <a:pt x="314363" y="250825"/>
                  </a:cubicBezTo>
                  <a:cubicBezTo>
                    <a:pt x="314363" y="250825"/>
                    <a:pt x="314363" y="250825"/>
                    <a:pt x="23775" y="250825"/>
                  </a:cubicBezTo>
                  <a:cubicBezTo>
                    <a:pt x="10567" y="250825"/>
                    <a:pt x="0" y="240157"/>
                    <a:pt x="0" y="226822"/>
                  </a:cubicBezTo>
                  <a:cubicBezTo>
                    <a:pt x="0" y="221488"/>
                    <a:pt x="3962" y="217487"/>
                    <a:pt x="9246" y="217487"/>
                  </a:cubicBezTo>
                  <a:close/>
                  <a:moveTo>
                    <a:pt x="100182" y="100012"/>
                  </a:moveTo>
                  <a:cubicBezTo>
                    <a:pt x="100182" y="100012"/>
                    <a:pt x="100182" y="100012"/>
                    <a:pt x="123655" y="100012"/>
                  </a:cubicBezTo>
                  <a:cubicBezTo>
                    <a:pt x="127567" y="100012"/>
                    <a:pt x="130175" y="102689"/>
                    <a:pt x="130175" y="106705"/>
                  </a:cubicBezTo>
                  <a:cubicBezTo>
                    <a:pt x="130175" y="106705"/>
                    <a:pt x="130175" y="106705"/>
                    <a:pt x="130175" y="161583"/>
                  </a:cubicBezTo>
                  <a:cubicBezTo>
                    <a:pt x="130175" y="165598"/>
                    <a:pt x="127567" y="168275"/>
                    <a:pt x="123655" y="168275"/>
                  </a:cubicBezTo>
                  <a:cubicBezTo>
                    <a:pt x="123655" y="168275"/>
                    <a:pt x="123655" y="168275"/>
                    <a:pt x="100182" y="168275"/>
                  </a:cubicBezTo>
                  <a:cubicBezTo>
                    <a:pt x="96270" y="168275"/>
                    <a:pt x="93662" y="165598"/>
                    <a:pt x="93662" y="161583"/>
                  </a:cubicBezTo>
                  <a:cubicBezTo>
                    <a:pt x="93662" y="161583"/>
                    <a:pt x="93662" y="161583"/>
                    <a:pt x="93662" y="106705"/>
                  </a:cubicBezTo>
                  <a:cubicBezTo>
                    <a:pt x="93662" y="102689"/>
                    <a:pt x="96270" y="100012"/>
                    <a:pt x="100182" y="100012"/>
                  </a:cubicBezTo>
                  <a:close/>
                  <a:moveTo>
                    <a:pt x="157332" y="77787"/>
                  </a:moveTo>
                  <a:cubicBezTo>
                    <a:pt x="157332" y="77787"/>
                    <a:pt x="157332" y="77787"/>
                    <a:pt x="180805" y="77787"/>
                  </a:cubicBezTo>
                  <a:cubicBezTo>
                    <a:pt x="184717" y="77787"/>
                    <a:pt x="187325" y="81779"/>
                    <a:pt x="187325" y="84441"/>
                  </a:cubicBezTo>
                  <a:cubicBezTo>
                    <a:pt x="187325" y="84441"/>
                    <a:pt x="187325" y="84441"/>
                    <a:pt x="187325" y="161622"/>
                  </a:cubicBezTo>
                  <a:cubicBezTo>
                    <a:pt x="187325" y="165614"/>
                    <a:pt x="184717" y="168275"/>
                    <a:pt x="180805" y="168275"/>
                  </a:cubicBezTo>
                  <a:cubicBezTo>
                    <a:pt x="180805" y="168275"/>
                    <a:pt x="180805" y="168275"/>
                    <a:pt x="157332" y="168275"/>
                  </a:cubicBezTo>
                  <a:cubicBezTo>
                    <a:pt x="153420" y="168275"/>
                    <a:pt x="150812" y="165614"/>
                    <a:pt x="150812" y="161622"/>
                  </a:cubicBezTo>
                  <a:cubicBezTo>
                    <a:pt x="150812" y="161622"/>
                    <a:pt x="150812" y="161622"/>
                    <a:pt x="150812" y="84441"/>
                  </a:cubicBezTo>
                  <a:cubicBezTo>
                    <a:pt x="150812" y="81779"/>
                    <a:pt x="153420" y="77787"/>
                    <a:pt x="157332" y="77787"/>
                  </a:cubicBezTo>
                  <a:close/>
                  <a:moveTo>
                    <a:pt x="216070" y="49212"/>
                  </a:moveTo>
                  <a:cubicBezTo>
                    <a:pt x="216070" y="49212"/>
                    <a:pt x="216070" y="49212"/>
                    <a:pt x="239543" y="49212"/>
                  </a:cubicBezTo>
                  <a:cubicBezTo>
                    <a:pt x="243455" y="49212"/>
                    <a:pt x="246063" y="51858"/>
                    <a:pt x="246063" y="55827"/>
                  </a:cubicBezTo>
                  <a:cubicBezTo>
                    <a:pt x="246063" y="55827"/>
                    <a:pt x="246063" y="55827"/>
                    <a:pt x="246063" y="161661"/>
                  </a:cubicBezTo>
                  <a:cubicBezTo>
                    <a:pt x="246063" y="165629"/>
                    <a:pt x="243455" y="168275"/>
                    <a:pt x="239543" y="168275"/>
                  </a:cubicBezTo>
                  <a:cubicBezTo>
                    <a:pt x="239543" y="168275"/>
                    <a:pt x="239543" y="168275"/>
                    <a:pt x="216070" y="168275"/>
                  </a:cubicBezTo>
                  <a:cubicBezTo>
                    <a:pt x="212158" y="168275"/>
                    <a:pt x="209550" y="165629"/>
                    <a:pt x="209550" y="161661"/>
                  </a:cubicBezTo>
                  <a:cubicBezTo>
                    <a:pt x="209550" y="161661"/>
                    <a:pt x="209550" y="161661"/>
                    <a:pt x="209550" y="55827"/>
                  </a:cubicBezTo>
                  <a:cubicBezTo>
                    <a:pt x="209550" y="51858"/>
                    <a:pt x="212158" y="49212"/>
                    <a:pt x="216070" y="49212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663" y="0"/>
                  </a:moveTo>
                  <a:cubicBezTo>
                    <a:pt x="53663" y="0"/>
                    <a:pt x="53663" y="0"/>
                    <a:pt x="286062" y="0"/>
                  </a:cubicBezTo>
                  <a:cubicBezTo>
                    <a:pt x="300587" y="0"/>
                    <a:pt x="311150" y="10530"/>
                    <a:pt x="311150" y="25008"/>
                  </a:cubicBezTo>
                  <a:cubicBezTo>
                    <a:pt x="311150" y="25008"/>
                    <a:pt x="311150" y="25008"/>
                    <a:pt x="311150" y="182955"/>
                  </a:cubicBezTo>
                  <a:cubicBezTo>
                    <a:pt x="311150" y="196117"/>
                    <a:pt x="300587" y="207963"/>
                    <a:pt x="286062" y="207963"/>
                  </a:cubicBezTo>
                  <a:cubicBezTo>
                    <a:pt x="286062" y="207963"/>
                    <a:pt x="286062" y="207963"/>
                    <a:pt x="53663" y="207963"/>
                  </a:cubicBezTo>
                  <a:cubicBezTo>
                    <a:pt x="39138" y="207963"/>
                    <a:pt x="28575" y="196117"/>
                    <a:pt x="28575" y="182955"/>
                  </a:cubicBezTo>
                  <a:cubicBezTo>
                    <a:pt x="28575" y="182955"/>
                    <a:pt x="28575" y="182955"/>
                    <a:pt x="28575" y="25008"/>
                  </a:cubicBezTo>
                  <a:cubicBezTo>
                    <a:pt x="28575" y="10530"/>
                    <a:pt x="39138" y="0"/>
                    <a:pt x="53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601470" y="4208780"/>
            <a:ext cx="1066800" cy="1066800"/>
            <a:chOff x="6896100" y="4762500"/>
            <a:chExt cx="1066800" cy="1066800"/>
          </a:xfrm>
        </p:grpSpPr>
        <p:sp>
          <p:nvSpPr>
            <p:cNvPr id="31" name="椭圆 30"/>
            <p:cNvSpPr/>
            <p:nvPr/>
          </p:nvSpPr>
          <p:spPr>
            <a:xfrm>
              <a:off x="6896100" y="4762500"/>
              <a:ext cx="1066800" cy="106680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椭圆 15"/>
            <p:cNvSpPr/>
            <p:nvPr/>
          </p:nvSpPr>
          <p:spPr>
            <a:xfrm>
              <a:off x="7144734" y="4991100"/>
              <a:ext cx="569532" cy="609600"/>
            </a:xfrm>
            <a:custGeom>
              <a:avLst/>
              <a:gdLst>
                <a:gd name="connsiteX0" fmla="*/ 270013 w 315913"/>
                <a:gd name="connsiteY0" fmla="*/ 244475 h 338138"/>
                <a:gd name="connsiteX1" fmla="*/ 315913 w 315913"/>
                <a:gd name="connsiteY1" fmla="*/ 290647 h 338138"/>
                <a:gd name="connsiteX2" fmla="*/ 315913 w 315913"/>
                <a:gd name="connsiteY2" fmla="*/ 331542 h 338138"/>
                <a:gd name="connsiteX3" fmla="*/ 313290 w 315913"/>
                <a:gd name="connsiteY3" fmla="*/ 335500 h 338138"/>
                <a:gd name="connsiteX4" fmla="*/ 309356 w 315913"/>
                <a:gd name="connsiteY4" fmla="*/ 338138 h 338138"/>
                <a:gd name="connsiteX5" fmla="*/ 231982 w 315913"/>
                <a:gd name="connsiteY5" fmla="*/ 338138 h 338138"/>
                <a:gd name="connsiteX6" fmla="*/ 225425 w 315913"/>
                <a:gd name="connsiteY6" fmla="*/ 331542 h 338138"/>
                <a:gd name="connsiteX7" fmla="*/ 225425 w 315913"/>
                <a:gd name="connsiteY7" fmla="*/ 290647 h 338138"/>
                <a:gd name="connsiteX8" fmla="*/ 270013 w 315913"/>
                <a:gd name="connsiteY8" fmla="*/ 244475 h 338138"/>
                <a:gd name="connsiteX9" fmla="*/ 157956 w 315913"/>
                <a:gd name="connsiteY9" fmla="*/ 244475 h 338138"/>
                <a:gd name="connsiteX10" fmla="*/ 203200 w 315913"/>
                <a:gd name="connsiteY10" fmla="*/ 290647 h 338138"/>
                <a:gd name="connsiteX11" fmla="*/ 203200 w 315913"/>
                <a:gd name="connsiteY11" fmla="*/ 331542 h 338138"/>
                <a:gd name="connsiteX12" fmla="*/ 201869 w 315913"/>
                <a:gd name="connsiteY12" fmla="*/ 335500 h 338138"/>
                <a:gd name="connsiteX13" fmla="*/ 196546 w 315913"/>
                <a:gd name="connsiteY13" fmla="*/ 338138 h 338138"/>
                <a:gd name="connsiteX14" fmla="*/ 119365 w 315913"/>
                <a:gd name="connsiteY14" fmla="*/ 338138 h 338138"/>
                <a:gd name="connsiteX15" fmla="*/ 112712 w 315913"/>
                <a:gd name="connsiteY15" fmla="*/ 331542 h 338138"/>
                <a:gd name="connsiteX16" fmla="*/ 112712 w 315913"/>
                <a:gd name="connsiteY16" fmla="*/ 290647 h 338138"/>
                <a:gd name="connsiteX17" fmla="*/ 157956 w 315913"/>
                <a:gd name="connsiteY17" fmla="*/ 244475 h 338138"/>
                <a:gd name="connsiteX18" fmla="*/ 45900 w 315913"/>
                <a:gd name="connsiteY18" fmla="*/ 244475 h 338138"/>
                <a:gd name="connsiteX19" fmla="*/ 90488 w 315913"/>
                <a:gd name="connsiteY19" fmla="*/ 290647 h 338138"/>
                <a:gd name="connsiteX20" fmla="*/ 90488 w 315913"/>
                <a:gd name="connsiteY20" fmla="*/ 331542 h 338138"/>
                <a:gd name="connsiteX21" fmla="*/ 89176 w 315913"/>
                <a:gd name="connsiteY21" fmla="*/ 335500 h 338138"/>
                <a:gd name="connsiteX22" fmla="*/ 83931 w 315913"/>
                <a:gd name="connsiteY22" fmla="*/ 338138 h 338138"/>
                <a:gd name="connsiteX23" fmla="*/ 6557 w 315913"/>
                <a:gd name="connsiteY23" fmla="*/ 338138 h 338138"/>
                <a:gd name="connsiteX24" fmla="*/ 0 w 315913"/>
                <a:gd name="connsiteY24" fmla="*/ 331542 h 338138"/>
                <a:gd name="connsiteX25" fmla="*/ 0 w 315913"/>
                <a:gd name="connsiteY25" fmla="*/ 290647 h 338138"/>
                <a:gd name="connsiteX26" fmla="*/ 45900 w 315913"/>
                <a:gd name="connsiteY26" fmla="*/ 244475 h 338138"/>
                <a:gd name="connsiteX27" fmla="*/ 271463 w 315913"/>
                <a:gd name="connsiteY27" fmla="*/ 180975 h 338138"/>
                <a:gd name="connsiteX28" fmla="*/ 301625 w 315913"/>
                <a:gd name="connsiteY28" fmla="*/ 211138 h 338138"/>
                <a:gd name="connsiteX29" fmla="*/ 271463 w 315913"/>
                <a:gd name="connsiteY29" fmla="*/ 241300 h 338138"/>
                <a:gd name="connsiteX30" fmla="*/ 241300 w 315913"/>
                <a:gd name="connsiteY30" fmla="*/ 211138 h 338138"/>
                <a:gd name="connsiteX31" fmla="*/ 271463 w 315913"/>
                <a:gd name="connsiteY31" fmla="*/ 180975 h 338138"/>
                <a:gd name="connsiteX32" fmla="*/ 159420 w 315913"/>
                <a:gd name="connsiteY32" fmla="*/ 180975 h 338138"/>
                <a:gd name="connsiteX33" fmla="*/ 188912 w 315913"/>
                <a:gd name="connsiteY33" fmla="*/ 211138 h 338138"/>
                <a:gd name="connsiteX34" fmla="*/ 159420 w 315913"/>
                <a:gd name="connsiteY34" fmla="*/ 241300 h 338138"/>
                <a:gd name="connsiteX35" fmla="*/ 128587 w 315913"/>
                <a:gd name="connsiteY35" fmla="*/ 211138 h 338138"/>
                <a:gd name="connsiteX36" fmla="*/ 159420 w 315913"/>
                <a:gd name="connsiteY36" fmla="*/ 180975 h 338138"/>
                <a:gd name="connsiteX37" fmla="*/ 46038 w 315913"/>
                <a:gd name="connsiteY37" fmla="*/ 180975 h 338138"/>
                <a:gd name="connsiteX38" fmla="*/ 76201 w 315913"/>
                <a:gd name="connsiteY38" fmla="*/ 211138 h 338138"/>
                <a:gd name="connsiteX39" fmla="*/ 46038 w 315913"/>
                <a:gd name="connsiteY39" fmla="*/ 241301 h 338138"/>
                <a:gd name="connsiteX40" fmla="*/ 15875 w 315913"/>
                <a:gd name="connsiteY40" fmla="*/ 211138 h 338138"/>
                <a:gd name="connsiteX41" fmla="*/ 46038 w 315913"/>
                <a:gd name="connsiteY41" fmla="*/ 180975 h 338138"/>
                <a:gd name="connsiteX42" fmla="*/ 270005 w 315913"/>
                <a:gd name="connsiteY42" fmla="*/ 77788 h 338138"/>
                <a:gd name="connsiteX43" fmla="*/ 238125 w 315913"/>
                <a:gd name="connsiteY43" fmla="*/ 109792 h 338138"/>
                <a:gd name="connsiteX44" fmla="*/ 238125 w 315913"/>
                <a:gd name="connsiteY44" fmla="*/ 144463 h 338138"/>
                <a:gd name="connsiteX45" fmla="*/ 303213 w 315913"/>
                <a:gd name="connsiteY45" fmla="*/ 144463 h 338138"/>
                <a:gd name="connsiteX46" fmla="*/ 303213 w 315913"/>
                <a:gd name="connsiteY46" fmla="*/ 109792 h 338138"/>
                <a:gd name="connsiteX47" fmla="*/ 270005 w 315913"/>
                <a:gd name="connsiteY47" fmla="*/ 77788 h 338138"/>
                <a:gd name="connsiteX48" fmla="*/ 270013 w 315913"/>
                <a:gd name="connsiteY48" fmla="*/ 65088 h 338138"/>
                <a:gd name="connsiteX49" fmla="*/ 315913 w 315913"/>
                <a:gd name="connsiteY49" fmla="*/ 109941 h 338138"/>
                <a:gd name="connsiteX50" fmla="*/ 315913 w 315913"/>
                <a:gd name="connsiteY50" fmla="*/ 150836 h 338138"/>
                <a:gd name="connsiteX51" fmla="*/ 313290 w 315913"/>
                <a:gd name="connsiteY51" fmla="*/ 156113 h 338138"/>
                <a:gd name="connsiteX52" fmla="*/ 309356 w 315913"/>
                <a:gd name="connsiteY52" fmla="*/ 158751 h 338138"/>
                <a:gd name="connsiteX53" fmla="*/ 231982 w 315913"/>
                <a:gd name="connsiteY53" fmla="*/ 158751 h 338138"/>
                <a:gd name="connsiteX54" fmla="*/ 225425 w 315913"/>
                <a:gd name="connsiteY54" fmla="*/ 150836 h 338138"/>
                <a:gd name="connsiteX55" fmla="*/ 225425 w 315913"/>
                <a:gd name="connsiteY55" fmla="*/ 109941 h 338138"/>
                <a:gd name="connsiteX56" fmla="*/ 270013 w 315913"/>
                <a:gd name="connsiteY56" fmla="*/ 65088 h 338138"/>
                <a:gd name="connsiteX57" fmla="*/ 157956 w 315913"/>
                <a:gd name="connsiteY57" fmla="*/ 65088 h 338138"/>
                <a:gd name="connsiteX58" fmla="*/ 203200 w 315913"/>
                <a:gd name="connsiteY58" fmla="*/ 109941 h 338138"/>
                <a:gd name="connsiteX59" fmla="*/ 203200 w 315913"/>
                <a:gd name="connsiteY59" fmla="*/ 150836 h 338138"/>
                <a:gd name="connsiteX60" fmla="*/ 201869 w 315913"/>
                <a:gd name="connsiteY60" fmla="*/ 156113 h 338138"/>
                <a:gd name="connsiteX61" fmla="*/ 196546 w 315913"/>
                <a:gd name="connsiteY61" fmla="*/ 158751 h 338138"/>
                <a:gd name="connsiteX62" fmla="*/ 119365 w 315913"/>
                <a:gd name="connsiteY62" fmla="*/ 158751 h 338138"/>
                <a:gd name="connsiteX63" fmla="*/ 112712 w 315913"/>
                <a:gd name="connsiteY63" fmla="*/ 150836 h 338138"/>
                <a:gd name="connsiteX64" fmla="*/ 112712 w 315913"/>
                <a:gd name="connsiteY64" fmla="*/ 109941 h 338138"/>
                <a:gd name="connsiteX65" fmla="*/ 157956 w 315913"/>
                <a:gd name="connsiteY65" fmla="*/ 65088 h 338138"/>
                <a:gd name="connsiteX66" fmla="*/ 45900 w 315913"/>
                <a:gd name="connsiteY66" fmla="*/ 65088 h 338138"/>
                <a:gd name="connsiteX67" fmla="*/ 90488 w 315913"/>
                <a:gd name="connsiteY67" fmla="*/ 109941 h 338138"/>
                <a:gd name="connsiteX68" fmla="*/ 90488 w 315913"/>
                <a:gd name="connsiteY68" fmla="*/ 150836 h 338138"/>
                <a:gd name="connsiteX69" fmla="*/ 89176 w 315913"/>
                <a:gd name="connsiteY69" fmla="*/ 156113 h 338138"/>
                <a:gd name="connsiteX70" fmla="*/ 83931 w 315913"/>
                <a:gd name="connsiteY70" fmla="*/ 158751 h 338138"/>
                <a:gd name="connsiteX71" fmla="*/ 6557 w 315913"/>
                <a:gd name="connsiteY71" fmla="*/ 158751 h 338138"/>
                <a:gd name="connsiteX72" fmla="*/ 0 w 315913"/>
                <a:gd name="connsiteY72" fmla="*/ 150836 h 338138"/>
                <a:gd name="connsiteX73" fmla="*/ 0 w 315913"/>
                <a:gd name="connsiteY73" fmla="*/ 109941 h 338138"/>
                <a:gd name="connsiteX74" fmla="*/ 45900 w 315913"/>
                <a:gd name="connsiteY74" fmla="*/ 65088 h 338138"/>
                <a:gd name="connsiteX75" fmla="*/ 270669 w 315913"/>
                <a:gd name="connsiteY75" fmla="*/ 14288 h 338138"/>
                <a:gd name="connsiteX76" fmla="*/ 254000 w 315913"/>
                <a:gd name="connsiteY76" fmla="*/ 30957 h 338138"/>
                <a:gd name="connsiteX77" fmla="*/ 270669 w 315913"/>
                <a:gd name="connsiteY77" fmla="*/ 47626 h 338138"/>
                <a:gd name="connsiteX78" fmla="*/ 287338 w 315913"/>
                <a:gd name="connsiteY78" fmla="*/ 30957 h 338138"/>
                <a:gd name="connsiteX79" fmla="*/ 270669 w 315913"/>
                <a:gd name="connsiteY79" fmla="*/ 14288 h 338138"/>
                <a:gd name="connsiteX80" fmla="*/ 271463 w 315913"/>
                <a:gd name="connsiteY80" fmla="*/ 0 h 338138"/>
                <a:gd name="connsiteX81" fmla="*/ 301625 w 315913"/>
                <a:gd name="connsiteY81" fmla="*/ 30957 h 338138"/>
                <a:gd name="connsiteX82" fmla="*/ 271463 w 315913"/>
                <a:gd name="connsiteY82" fmla="*/ 61913 h 338138"/>
                <a:gd name="connsiteX83" fmla="*/ 241300 w 315913"/>
                <a:gd name="connsiteY83" fmla="*/ 30957 h 338138"/>
                <a:gd name="connsiteX84" fmla="*/ 271463 w 315913"/>
                <a:gd name="connsiteY84" fmla="*/ 0 h 338138"/>
                <a:gd name="connsiteX85" fmla="*/ 159420 w 315913"/>
                <a:gd name="connsiteY85" fmla="*/ 0 h 338138"/>
                <a:gd name="connsiteX86" fmla="*/ 188912 w 315913"/>
                <a:gd name="connsiteY86" fmla="*/ 30957 h 338138"/>
                <a:gd name="connsiteX87" fmla="*/ 159420 w 315913"/>
                <a:gd name="connsiteY87" fmla="*/ 61913 h 338138"/>
                <a:gd name="connsiteX88" fmla="*/ 128587 w 315913"/>
                <a:gd name="connsiteY88" fmla="*/ 30957 h 338138"/>
                <a:gd name="connsiteX89" fmla="*/ 159420 w 315913"/>
                <a:gd name="connsiteY89" fmla="*/ 0 h 338138"/>
                <a:gd name="connsiteX90" fmla="*/ 46037 w 315913"/>
                <a:gd name="connsiteY90" fmla="*/ 0 h 338138"/>
                <a:gd name="connsiteX91" fmla="*/ 76200 w 315913"/>
                <a:gd name="connsiteY91" fmla="*/ 30957 h 338138"/>
                <a:gd name="connsiteX92" fmla="*/ 46037 w 315913"/>
                <a:gd name="connsiteY92" fmla="*/ 61913 h 338138"/>
                <a:gd name="connsiteX93" fmla="*/ 15875 w 315913"/>
                <a:gd name="connsiteY93" fmla="*/ 30957 h 338138"/>
                <a:gd name="connsiteX94" fmla="*/ 46037 w 315913"/>
                <a:gd name="connsiteY9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15913" h="338138">
                  <a:moveTo>
                    <a:pt x="270013" y="244475"/>
                  </a:moveTo>
                  <a:cubicBezTo>
                    <a:pt x="294930" y="244475"/>
                    <a:pt x="315913" y="265582"/>
                    <a:pt x="315913" y="290647"/>
                  </a:cubicBezTo>
                  <a:cubicBezTo>
                    <a:pt x="315913" y="290647"/>
                    <a:pt x="315913" y="290647"/>
                    <a:pt x="315913" y="331542"/>
                  </a:cubicBezTo>
                  <a:cubicBezTo>
                    <a:pt x="315913" y="332861"/>
                    <a:pt x="314602" y="335500"/>
                    <a:pt x="313290" y="335500"/>
                  </a:cubicBezTo>
                  <a:cubicBezTo>
                    <a:pt x="313290" y="336819"/>
                    <a:pt x="310667" y="338138"/>
                    <a:pt x="309356" y="338138"/>
                  </a:cubicBezTo>
                  <a:cubicBezTo>
                    <a:pt x="309356" y="338138"/>
                    <a:pt x="309356" y="338138"/>
                    <a:pt x="231982" y="338138"/>
                  </a:cubicBezTo>
                  <a:cubicBezTo>
                    <a:pt x="228048" y="338138"/>
                    <a:pt x="225425" y="335500"/>
                    <a:pt x="225425" y="331542"/>
                  </a:cubicBezTo>
                  <a:cubicBezTo>
                    <a:pt x="225425" y="331542"/>
                    <a:pt x="225425" y="331542"/>
                    <a:pt x="225425" y="290647"/>
                  </a:cubicBezTo>
                  <a:cubicBezTo>
                    <a:pt x="225425" y="265582"/>
                    <a:pt x="246408" y="244475"/>
                    <a:pt x="270013" y="244475"/>
                  </a:cubicBezTo>
                  <a:close/>
                  <a:moveTo>
                    <a:pt x="157956" y="244475"/>
                  </a:moveTo>
                  <a:cubicBezTo>
                    <a:pt x="183239" y="244475"/>
                    <a:pt x="203200" y="265582"/>
                    <a:pt x="203200" y="290647"/>
                  </a:cubicBezTo>
                  <a:cubicBezTo>
                    <a:pt x="203200" y="290647"/>
                    <a:pt x="203200" y="290647"/>
                    <a:pt x="203200" y="331542"/>
                  </a:cubicBezTo>
                  <a:cubicBezTo>
                    <a:pt x="203200" y="332861"/>
                    <a:pt x="203200" y="335500"/>
                    <a:pt x="201869" y="335500"/>
                  </a:cubicBezTo>
                  <a:cubicBezTo>
                    <a:pt x="200538" y="336819"/>
                    <a:pt x="199208" y="338138"/>
                    <a:pt x="196546" y="338138"/>
                  </a:cubicBezTo>
                  <a:cubicBezTo>
                    <a:pt x="196546" y="338138"/>
                    <a:pt x="196546" y="338138"/>
                    <a:pt x="119365" y="338138"/>
                  </a:cubicBezTo>
                  <a:cubicBezTo>
                    <a:pt x="115373" y="338138"/>
                    <a:pt x="112712" y="335500"/>
                    <a:pt x="112712" y="331542"/>
                  </a:cubicBezTo>
                  <a:cubicBezTo>
                    <a:pt x="112712" y="331542"/>
                    <a:pt x="112712" y="331542"/>
                    <a:pt x="112712" y="290647"/>
                  </a:cubicBezTo>
                  <a:cubicBezTo>
                    <a:pt x="112712" y="265582"/>
                    <a:pt x="132672" y="244475"/>
                    <a:pt x="157956" y="244475"/>
                  </a:cubicBezTo>
                  <a:close/>
                  <a:moveTo>
                    <a:pt x="45900" y="244475"/>
                  </a:moveTo>
                  <a:cubicBezTo>
                    <a:pt x="69505" y="244475"/>
                    <a:pt x="90488" y="265582"/>
                    <a:pt x="90488" y="290647"/>
                  </a:cubicBezTo>
                  <a:cubicBezTo>
                    <a:pt x="90488" y="290647"/>
                    <a:pt x="90488" y="290647"/>
                    <a:pt x="90488" y="331542"/>
                  </a:cubicBezTo>
                  <a:cubicBezTo>
                    <a:pt x="90488" y="332861"/>
                    <a:pt x="90488" y="335500"/>
                    <a:pt x="89176" y="335500"/>
                  </a:cubicBezTo>
                  <a:cubicBezTo>
                    <a:pt x="87865" y="336819"/>
                    <a:pt x="85242" y="338138"/>
                    <a:pt x="83931" y="338138"/>
                  </a:cubicBezTo>
                  <a:cubicBezTo>
                    <a:pt x="83931" y="338138"/>
                    <a:pt x="83931" y="338138"/>
                    <a:pt x="6557" y="338138"/>
                  </a:cubicBezTo>
                  <a:cubicBezTo>
                    <a:pt x="3934" y="338138"/>
                    <a:pt x="0" y="335500"/>
                    <a:pt x="0" y="331542"/>
                  </a:cubicBezTo>
                  <a:cubicBezTo>
                    <a:pt x="0" y="331542"/>
                    <a:pt x="0" y="331542"/>
                    <a:pt x="0" y="290647"/>
                  </a:cubicBezTo>
                  <a:cubicBezTo>
                    <a:pt x="0" y="265582"/>
                    <a:pt x="20983" y="244475"/>
                    <a:pt x="45900" y="244475"/>
                  </a:cubicBezTo>
                  <a:close/>
                  <a:moveTo>
                    <a:pt x="271463" y="180975"/>
                  </a:moveTo>
                  <a:cubicBezTo>
                    <a:pt x="287200" y="180975"/>
                    <a:pt x="301625" y="194089"/>
                    <a:pt x="301625" y="211138"/>
                  </a:cubicBezTo>
                  <a:cubicBezTo>
                    <a:pt x="301625" y="228186"/>
                    <a:pt x="287200" y="241300"/>
                    <a:pt x="271463" y="241300"/>
                  </a:cubicBezTo>
                  <a:cubicBezTo>
                    <a:pt x="254414" y="241300"/>
                    <a:pt x="241300" y="228186"/>
                    <a:pt x="241300" y="211138"/>
                  </a:cubicBezTo>
                  <a:cubicBezTo>
                    <a:pt x="241300" y="194089"/>
                    <a:pt x="254414" y="180975"/>
                    <a:pt x="271463" y="180975"/>
                  </a:cubicBezTo>
                  <a:close/>
                  <a:moveTo>
                    <a:pt x="159420" y="180975"/>
                  </a:moveTo>
                  <a:cubicBezTo>
                    <a:pt x="175506" y="180975"/>
                    <a:pt x="188912" y="194089"/>
                    <a:pt x="188912" y="211138"/>
                  </a:cubicBezTo>
                  <a:cubicBezTo>
                    <a:pt x="188912" y="228186"/>
                    <a:pt x="175506" y="241300"/>
                    <a:pt x="159420" y="241300"/>
                  </a:cubicBezTo>
                  <a:cubicBezTo>
                    <a:pt x="141992" y="241300"/>
                    <a:pt x="128587" y="228186"/>
                    <a:pt x="128587" y="211138"/>
                  </a:cubicBezTo>
                  <a:cubicBezTo>
                    <a:pt x="128587" y="194089"/>
                    <a:pt x="141992" y="180975"/>
                    <a:pt x="159420" y="180975"/>
                  </a:cubicBezTo>
                  <a:close/>
                  <a:moveTo>
                    <a:pt x="46038" y="180975"/>
                  </a:moveTo>
                  <a:cubicBezTo>
                    <a:pt x="62697" y="180975"/>
                    <a:pt x="76201" y="194479"/>
                    <a:pt x="76201" y="211138"/>
                  </a:cubicBezTo>
                  <a:cubicBezTo>
                    <a:pt x="76201" y="227797"/>
                    <a:pt x="62697" y="241301"/>
                    <a:pt x="46038" y="241301"/>
                  </a:cubicBezTo>
                  <a:cubicBezTo>
                    <a:pt x="29379" y="241301"/>
                    <a:pt x="15875" y="227797"/>
                    <a:pt x="15875" y="211138"/>
                  </a:cubicBezTo>
                  <a:cubicBezTo>
                    <a:pt x="15875" y="194479"/>
                    <a:pt x="29379" y="180975"/>
                    <a:pt x="46038" y="180975"/>
                  </a:cubicBezTo>
                  <a:close/>
                  <a:moveTo>
                    <a:pt x="270005" y="77788"/>
                  </a:moveTo>
                  <a:cubicBezTo>
                    <a:pt x="252736" y="77788"/>
                    <a:pt x="238125" y="92457"/>
                    <a:pt x="238125" y="109792"/>
                  </a:cubicBezTo>
                  <a:cubicBezTo>
                    <a:pt x="238125" y="109792"/>
                    <a:pt x="238125" y="109792"/>
                    <a:pt x="238125" y="144463"/>
                  </a:cubicBezTo>
                  <a:cubicBezTo>
                    <a:pt x="238125" y="144463"/>
                    <a:pt x="238125" y="144463"/>
                    <a:pt x="303213" y="144463"/>
                  </a:cubicBezTo>
                  <a:lnTo>
                    <a:pt x="303213" y="109792"/>
                  </a:lnTo>
                  <a:cubicBezTo>
                    <a:pt x="303213" y="92457"/>
                    <a:pt x="288602" y="77788"/>
                    <a:pt x="270005" y="77788"/>
                  </a:cubicBezTo>
                  <a:close/>
                  <a:moveTo>
                    <a:pt x="270013" y="65088"/>
                  </a:moveTo>
                  <a:cubicBezTo>
                    <a:pt x="294930" y="65088"/>
                    <a:pt x="315913" y="84876"/>
                    <a:pt x="315913" y="109941"/>
                  </a:cubicBezTo>
                  <a:cubicBezTo>
                    <a:pt x="315913" y="109941"/>
                    <a:pt x="315913" y="109941"/>
                    <a:pt x="315913" y="150836"/>
                  </a:cubicBezTo>
                  <a:cubicBezTo>
                    <a:pt x="315913" y="153474"/>
                    <a:pt x="314602" y="154794"/>
                    <a:pt x="313290" y="156113"/>
                  </a:cubicBezTo>
                  <a:cubicBezTo>
                    <a:pt x="313290" y="157432"/>
                    <a:pt x="310667" y="158751"/>
                    <a:pt x="309356" y="158751"/>
                  </a:cubicBezTo>
                  <a:cubicBezTo>
                    <a:pt x="309356" y="158751"/>
                    <a:pt x="309356" y="158751"/>
                    <a:pt x="231982" y="158751"/>
                  </a:cubicBezTo>
                  <a:cubicBezTo>
                    <a:pt x="228048" y="158751"/>
                    <a:pt x="225425" y="154794"/>
                    <a:pt x="225425" y="150836"/>
                  </a:cubicBezTo>
                  <a:cubicBezTo>
                    <a:pt x="225425" y="150836"/>
                    <a:pt x="225425" y="150836"/>
                    <a:pt x="225425" y="109941"/>
                  </a:cubicBezTo>
                  <a:cubicBezTo>
                    <a:pt x="225425" y="84876"/>
                    <a:pt x="246408" y="65088"/>
                    <a:pt x="270013" y="65088"/>
                  </a:cubicBezTo>
                  <a:close/>
                  <a:moveTo>
                    <a:pt x="157956" y="65088"/>
                  </a:moveTo>
                  <a:cubicBezTo>
                    <a:pt x="183239" y="65088"/>
                    <a:pt x="203200" y="84876"/>
                    <a:pt x="203200" y="109941"/>
                  </a:cubicBezTo>
                  <a:cubicBezTo>
                    <a:pt x="203200" y="109941"/>
                    <a:pt x="203200" y="109941"/>
                    <a:pt x="203200" y="150836"/>
                  </a:cubicBezTo>
                  <a:cubicBezTo>
                    <a:pt x="203200" y="153474"/>
                    <a:pt x="203200" y="154794"/>
                    <a:pt x="201869" y="156113"/>
                  </a:cubicBezTo>
                  <a:cubicBezTo>
                    <a:pt x="200538" y="157432"/>
                    <a:pt x="199208" y="158751"/>
                    <a:pt x="196546" y="158751"/>
                  </a:cubicBezTo>
                  <a:cubicBezTo>
                    <a:pt x="196546" y="158751"/>
                    <a:pt x="196546" y="158751"/>
                    <a:pt x="119365" y="158751"/>
                  </a:cubicBezTo>
                  <a:cubicBezTo>
                    <a:pt x="115373" y="158751"/>
                    <a:pt x="112712" y="154794"/>
                    <a:pt x="112712" y="150836"/>
                  </a:cubicBezTo>
                  <a:cubicBezTo>
                    <a:pt x="112712" y="150836"/>
                    <a:pt x="112712" y="150836"/>
                    <a:pt x="112712" y="109941"/>
                  </a:cubicBezTo>
                  <a:cubicBezTo>
                    <a:pt x="112712" y="84876"/>
                    <a:pt x="132672" y="65088"/>
                    <a:pt x="157956" y="65088"/>
                  </a:cubicBezTo>
                  <a:close/>
                  <a:moveTo>
                    <a:pt x="45900" y="65088"/>
                  </a:moveTo>
                  <a:cubicBezTo>
                    <a:pt x="69505" y="65088"/>
                    <a:pt x="90488" y="84876"/>
                    <a:pt x="90488" y="109941"/>
                  </a:cubicBezTo>
                  <a:cubicBezTo>
                    <a:pt x="90488" y="109941"/>
                    <a:pt x="90488" y="109941"/>
                    <a:pt x="90488" y="150836"/>
                  </a:cubicBezTo>
                  <a:cubicBezTo>
                    <a:pt x="90488" y="153474"/>
                    <a:pt x="90488" y="154794"/>
                    <a:pt x="89176" y="156113"/>
                  </a:cubicBezTo>
                  <a:cubicBezTo>
                    <a:pt x="87865" y="157432"/>
                    <a:pt x="85242" y="158751"/>
                    <a:pt x="83931" y="158751"/>
                  </a:cubicBezTo>
                  <a:cubicBezTo>
                    <a:pt x="83931" y="158751"/>
                    <a:pt x="83931" y="158751"/>
                    <a:pt x="6557" y="158751"/>
                  </a:cubicBezTo>
                  <a:cubicBezTo>
                    <a:pt x="3934" y="158751"/>
                    <a:pt x="0" y="154794"/>
                    <a:pt x="0" y="150836"/>
                  </a:cubicBezTo>
                  <a:cubicBezTo>
                    <a:pt x="0" y="150836"/>
                    <a:pt x="0" y="150836"/>
                    <a:pt x="0" y="109941"/>
                  </a:cubicBezTo>
                  <a:cubicBezTo>
                    <a:pt x="0" y="84876"/>
                    <a:pt x="20983" y="65088"/>
                    <a:pt x="45900" y="65088"/>
                  </a:cubicBezTo>
                  <a:close/>
                  <a:moveTo>
                    <a:pt x="270669" y="14288"/>
                  </a:moveTo>
                  <a:cubicBezTo>
                    <a:pt x="261463" y="14288"/>
                    <a:pt x="254000" y="21751"/>
                    <a:pt x="254000" y="30957"/>
                  </a:cubicBezTo>
                  <a:cubicBezTo>
                    <a:pt x="254000" y="40163"/>
                    <a:pt x="261463" y="47626"/>
                    <a:pt x="270669" y="47626"/>
                  </a:cubicBezTo>
                  <a:cubicBezTo>
                    <a:pt x="279875" y="47626"/>
                    <a:pt x="287338" y="40163"/>
                    <a:pt x="287338" y="30957"/>
                  </a:cubicBezTo>
                  <a:cubicBezTo>
                    <a:pt x="287338" y="21751"/>
                    <a:pt x="279875" y="14288"/>
                    <a:pt x="270669" y="14288"/>
                  </a:cubicBezTo>
                  <a:close/>
                  <a:moveTo>
                    <a:pt x="271463" y="0"/>
                  </a:moveTo>
                  <a:cubicBezTo>
                    <a:pt x="287200" y="0"/>
                    <a:pt x="301625" y="13459"/>
                    <a:pt x="301625" y="30957"/>
                  </a:cubicBezTo>
                  <a:cubicBezTo>
                    <a:pt x="301625" y="48454"/>
                    <a:pt x="287200" y="61913"/>
                    <a:pt x="271463" y="61913"/>
                  </a:cubicBezTo>
                  <a:cubicBezTo>
                    <a:pt x="254414" y="61913"/>
                    <a:pt x="241300" y="48454"/>
                    <a:pt x="241300" y="30957"/>
                  </a:cubicBezTo>
                  <a:cubicBezTo>
                    <a:pt x="241300" y="13459"/>
                    <a:pt x="254414" y="0"/>
                    <a:pt x="271463" y="0"/>
                  </a:cubicBezTo>
                  <a:close/>
                  <a:moveTo>
                    <a:pt x="159420" y="0"/>
                  </a:moveTo>
                  <a:cubicBezTo>
                    <a:pt x="175506" y="0"/>
                    <a:pt x="188912" y="13459"/>
                    <a:pt x="188912" y="30957"/>
                  </a:cubicBezTo>
                  <a:cubicBezTo>
                    <a:pt x="188912" y="48454"/>
                    <a:pt x="175506" y="61913"/>
                    <a:pt x="159420" y="61913"/>
                  </a:cubicBezTo>
                  <a:cubicBezTo>
                    <a:pt x="141992" y="61913"/>
                    <a:pt x="128587" y="48454"/>
                    <a:pt x="128587" y="30957"/>
                  </a:cubicBezTo>
                  <a:cubicBezTo>
                    <a:pt x="128587" y="13459"/>
                    <a:pt x="141992" y="0"/>
                    <a:pt x="159420" y="0"/>
                  </a:cubicBezTo>
                  <a:close/>
                  <a:moveTo>
                    <a:pt x="46037" y="0"/>
                  </a:moveTo>
                  <a:cubicBezTo>
                    <a:pt x="63086" y="0"/>
                    <a:pt x="76200" y="13459"/>
                    <a:pt x="76200" y="30957"/>
                  </a:cubicBezTo>
                  <a:cubicBezTo>
                    <a:pt x="76200" y="48454"/>
                    <a:pt x="63086" y="61913"/>
                    <a:pt x="46037" y="61913"/>
                  </a:cubicBezTo>
                  <a:cubicBezTo>
                    <a:pt x="28989" y="61913"/>
                    <a:pt x="15875" y="48454"/>
                    <a:pt x="15875" y="30957"/>
                  </a:cubicBezTo>
                  <a:cubicBezTo>
                    <a:pt x="15875" y="13459"/>
                    <a:pt x="28989" y="0"/>
                    <a:pt x="46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8" name="图片 7" descr="标识3 定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3610" cy="8775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0" t="28542" r="641"/>
          <a:stretch>
            <a:fillRect/>
          </a:stretch>
        </p:blipFill>
        <p:spPr>
          <a:xfrm rot="16200000">
            <a:off x="9262745" y="-25412"/>
            <a:ext cx="2743200" cy="2794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66470" y="254635"/>
            <a:ext cx="23368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泸县余敏名师工作室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42" r="47381"/>
          <a:stretch>
            <a:fillRect/>
          </a:stretch>
        </p:blipFill>
        <p:spPr>
          <a:xfrm>
            <a:off x="0" y="4232275"/>
            <a:ext cx="2743200" cy="2794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183255" y="4445635"/>
            <a:ext cx="575627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佳境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3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：人即是课，课即是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人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83255" y="2798445"/>
            <a:ext cx="575627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佳境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2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：人如其课，课如其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字魂35号-经典雅黑" panose="00000500000000000000" pitchFamily="2" charset="-122"/>
              </a:rPr>
              <a:t>人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字魂35号-经典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1" grpId="0" bldLvl="0" animBg="1"/>
      <p:bldP spid="11" grpId="1" animBg="1"/>
      <p:bldP spid="12" grpId="0"/>
      <p:bldP spid="12" grpId="1"/>
      <p:bldP spid="54" grpId="0"/>
      <p:bldP spid="54" grpId="1"/>
      <p:bldP spid="16" grpId="0" bldLvl="0" animBg="1"/>
      <p:bldP spid="16" grpId="1" animBg="1"/>
      <p:bldP spid="158" grpId="0" animBg="1"/>
      <p:bldP spid="158" grpId="1" animBg="1"/>
      <p:bldP spid="9" grpId="0"/>
      <p:bldP spid="9" grpId="1"/>
      <p:bldP spid="10" grpId="0"/>
      <p:bldP spid="10" grpId="1"/>
    </p:bldLst>
  </p:timing>
</p:sld>
</file>

<file path=ppt/tags/tag1.xml><?xml version="1.0" encoding="utf-8"?>
<p:tagLst xmlns:p="http://schemas.openxmlformats.org/presentationml/2006/main">
  <p:tag name="PA" val="v5.2.9"/>
</p:tagLst>
</file>

<file path=ppt/tags/tag10.xml><?xml version="1.0" encoding="utf-8"?>
<p:tagLst xmlns:p="http://schemas.openxmlformats.org/presentationml/2006/main">
  <p:tag name="KSO_WM_UNIT_PLACING_PICTURE_USER_VIEWPORT" val="{&quot;height&quot;:1382,&quot;width&quot;:1486}"/>
</p:tagLst>
</file>

<file path=ppt/tags/tag11.xml><?xml version="1.0" encoding="utf-8"?>
<p:tagLst xmlns:p="http://schemas.openxmlformats.org/presentationml/2006/main">
  <p:tag name="ISLIDE.ICON" val="#405094;"/>
</p:tagLst>
</file>

<file path=ppt/tags/tag12.xml><?xml version="1.0" encoding="utf-8"?>
<p:tagLst xmlns:p="http://schemas.openxmlformats.org/presentationml/2006/main">
  <p:tag name="KSO_WM_UNIT_PLACING_PICTURE_USER_VIEWPORT" val="{&quot;height&quot;:1382,&quot;width&quot;:1486}"/>
</p:tagLst>
</file>

<file path=ppt/tags/tag13.xml><?xml version="1.0" encoding="utf-8"?>
<p:tagLst xmlns:p="http://schemas.openxmlformats.org/presentationml/2006/main">
  <p:tag name="ISLIDE.ICON" val="#405094;"/>
</p:tagLst>
</file>

<file path=ppt/tags/tag14.xml><?xml version="1.0" encoding="utf-8"?>
<p:tagLst xmlns:p="http://schemas.openxmlformats.org/presentationml/2006/main">
  <p:tag name="KSO_WM_UNIT_PLACING_PICTURE_USER_VIEWPORT" val="{&quot;height&quot;:2661,&quot;width&quot;:2864}"/>
</p:tagLst>
</file>

<file path=ppt/tags/tag15.xml><?xml version="1.0" encoding="utf-8"?>
<p:tagLst xmlns:p="http://schemas.openxmlformats.org/presentationml/2006/main">
  <p:tag name="KSO_WM_UNIT_PLACING_PICTURE_USER_VIEWPORT" val="{&quot;height&quot;:1382,&quot;width&quot;:1486}"/>
</p:tagLst>
</file>

<file path=ppt/tags/tag16.xml><?xml version="1.0" encoding="utf-8"?>
<p:tagLst xmlns:p="http://schemas.openxmlformats.org/presentationml/2006/main">
  <p:tag name="KSO_WM_UNIT_PLACING_PICTURE_USER_VIEWPORT" val="{&quot;height&quot;:1382,&quot;width&quot;:1486}"/>
</p:tagLst>
</file>

<file path=ppt/tags/tag17.xml><?xml version="1.0" encoding="utf-8"?>
<p:tagLst xmlns:p="http://schemas.openxmlformats.org/presentationml/2006/main">
  <p:tag name="KSO_WM_UNIT_PLACING_PICTURE_USER_VIEWPORT" val="{&quot;height&quot;:2661,&quot;width&quot;:2864}"/>
</p:tagLst>
</file>

<file path=ppt/tags/tag18.xml><?xml version="1.0" encoding="utf-8"?>
<p:tagLst xmlns:p="http://schemas.openxmlformats.org/presentationml/2006/main">
  <p:tag name="KSO_WM_UNIT_PLACING_PICTURE_USER_VIEWPORT" val="{&quot;height&quot;:1382,&quot;width&quot;:1486}"/>
</p:tagLst>
</file>

<file path=ppt/tags/tag19.xml><?xml version="1.0" encoding="utf-8"?>
<p:tagLst xmlns:p="http://schemas.openxmlformats.org/presentationml/2006/main">
  <p:tag name="KSO_WM_UNIT_PLACING_PICTURE_USER_VIEWPORT" val="{&quot;height&quot;:1382,&quot;width&quot;:1486}"/>
</p:tagLst>
</file>

<file path=ppt/tags/tag2.xml><?xml version="1.0" encoding="utf-8"?>
<p:tagLst xmlns:p="http://schemas.openxmlformats.org/presentationml/2006/main">
  <p:tag name="KSO_WM_UNIT_PLACING_PICTURE_USER_VIEWPORT" val="{&quot;height&quot;:1382,&quot;width&quot;:1486}"/>
</p:tagLst>
</file>

<file path=ppt/tags/tag20.xml><?xml version="1.0" encoding="utf-8"?>
<p:tagLst xmlns:p="http://schemas.openxmlformats.org/presentationml/2006/main">
  <p:tag name="KSO_WM_UNIT_PLACING_PICTURE_USER_VIEWPORT" val="{&quot;height&quot;:1382,&quot;width&quot;:1486}"/>
</p:tagLst>
</file>

<file path=ppt/tags/tag21.xml><?xml version="1.0" encoding="utf-8"?>
<p:tagLst xmlns:p="http://schemas.openxmlformats.org/presentationml/2006/main">
  <p:tag name="KSO_WM_UNIT_PLACING_PICTURE_USER_VIEWPORT" val="{&quot;height&quot;:1382,&quot;width&quot;:1486}"/>
</p:tagLst>
</file>

<file path=ppt/tags/tag22.xml><?xml version="1.0" encoding="utf-8"?>
<p:tagLst xmlns:p="http://schemas.openxmlformats.org/presentationml/2006/main">
  <p:tag name="KSO_WM_UNIT_PLACING_PICTURE_USER_VIEWPORT" val="{&quot;height&quot;:1382,&quot;width&quot;:1486}"/>
</p:tagLst>
</file>

<file path=ppt/tags/tag23.xml><?xml version="1.0" encoding="utf-8"?>
<p:tagLst xmlns:p="http://schemas.openxmlformats.org/presentationml/2006/main">
  <p:tag name="KSO_WM_UNIT_PLACING_PICTURE_USER_VIEWPORT" val="{&quot;height&quot;:2661,&quot;width&quot;:2864}"/>
</p:tagLst>
</file>

<file path=ppt/tags/tag24.xml><?xml version="1.0" encoding="utf-8"?>
<p:tagLst xmlns:p="http://schemas.openxmlformats.org/presentationml/2006/main">
  <p:tag name="COMMONDATA" val="eyJoZGlkIjoiMDc3YjFiYzNjMjg2NTA4M2U4ZWJkY2ZhMDNmZGJiMGIifQ=="/>
</p:tagLst>
</file>

<file path=ppt/tags/tag3.xml><?xml version="1.0" encoding="utf-8"?>
<p:tagLst xmlns:p="http://schemas.openxmlformats.org/presentationml/2006/main">
  <p:tag name="ISLIDE.ICON" val="#405094;"/>
</p:tagLst>
</file>

<file path=ppt/tags/tag4.xml><?xml version="1.0" encoding="utf-8"?>
<p:tagLst xmlns:p="http://schemas.openxmlformats.org/presentationml/2006/main">
  <p:tag name="KSO_WM_UNIT_PLACING_PICTURE_USER_VIEWPORT" val="{&quot;height&quot;:1382,&quot;width&quot;:1486}"/>
</p:tagLst>
</file>

<file path=ppt/tags/tag5.xml><?xml version="1.0" encoding="utf-8"?>
<p:tagLst xmlns:p="http://schemas.openxmlformats.org/presentationml/2006/main">
  <p:tag name="KSO_WM_UNIT_PLACING_PICTURE_USER_VIEWPORT" val="{&quot;height&quot;:1382,&quot;width&quot;:1486}"/>
</p:tagLst>
</file>

<file path=ppt/tags/tag6.xml><?xml version="1.0" encoding="utf-8"?>
<p:tagLst xmlns:p="http://schemas.openxmlformats.org/presentationml/2006/main">
  <p:tag name="ISLIDE.ICON" val="#405094;"/>
</p:tagLst>
</file>

<file path=ppt/tags/tag7.xml><?xml version="1.0" encoding="utf-8"?>
<p:tagLst xmlns:p="http://schemas.openxmlformats.org/presentationml/2006/main">
  <p:tag name="KSO_WM_UNIT_PLACING_PICTURE_USER_VIEWPORT" val="{&quot;height&quot;:1382,&quot;width&quot;:1486}"/>
</p:tagLst>
</file>

<file path=ppt/tags/tag8.xml><?xml version="1.0" encoding="utf-8"?>
<p:tagLst xmlns:p="http://schemas.openxmlformats.org/presentationml/2006/main">
  <p:tag name="ISLIDE.ICON" val="#405094;"/>
</p:tagLst>
</file>

<file path=ppt/tags/tag9.xml><?xml version="1.0" encoding="utf-8"?>
<p:tagLst xmlns:p="http://schemas.openxmlformats.org/presentationml/2006/main">
  <p:tag name="KSO_WM_UNIT_PLACING_PICTURE_USER_VIEWPORT" val="{&quot;height&quot;:1382,&quot;width&quot;:148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1364</Words>
  <Application>WPS 演示</Application>
  <PresentationFormat>宽屏</PresentationFormat>
  <Paragraphs>142</Paragraphs>
  <Slides>17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4" baseType="lpstr">
      <vt:lpstr>Arial</vt:lpstr>
      <vt:lpstr>宋体</vt:lpstr>
      <vt:lpstr>Wingdings</vt:lpstr>
      <vt:lpstr>Wingdings</vt:lpstr>
      <vt:lpstr>印品灵秀体</vt:lpstr>
      <vt:lpstr>微软雅黑</vt:lpstr>
      <vt:lpstr>思源黑体</vt:lpstr>
      <vt:lpstr>印品铸宋体（非商用）</vt:lpstr>
      <vt:lpstr>黑体</vt:lpstr>
      <vt:lpstr>字魂35号-经典雅黑</vt:lpstr>
      <vt:lpstr>思源黑体 Normal</vt:lpstr>
      <vt:lpstr>汉仪润圆-45W</vt:lpstr>
      <vt:lpstr>Gill Sans</vt:lpstr>
      <vt:lpstr>思源黑体 CN Light</vt:lpstr>
      <vt:lpstr>Source Sans Pro ExtraLight</vt:lpstr>
      <vt:lpstr>Lato Regular</vt:lpstr>
      <vt:lpstr>ZWSimpleStroke</vt:lpstr>
      <vt:lpstr>Lato Light</vt:lpstr>
      <vt:lpstr>Gill Sans</vt:lpstr>
      <vt:lpstr>Calibri</vt:lpstr>
      <vt:lpstr>Lato Light</vt:lpstr>
      <vt:lpstr>思源黑体 CN Medium</vt:lpstr>
      <vt:lpstr>等线</vt:lpstr>
      <vt:lpstr>Arial Unicode MS</vt:lpstr>
      <vt:lpstr>等线 Light</vt:lpstr>
      <vt:lpstr>Segoe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素材来源网站当图网-www.99ppt.com</dc:title>
  <dc:creator>素材来源网站当图网-www.99ppt.com</dc:creator>
  <dc:description>素材来源网站当图网-www.99ppt.com</dc:description>
  <dc:subject>素材来源网站当图网-www.99ppt.com</dc:subject>
  <cp:lastModifiedBy>何苗</cp:lastModifiedBy>
  <cp:revision>55</cp:revision>
  <dcterms:created xsi:type="dcterms:W3CDTF">2021-05-14T03:17:00Z</dcterms:created>
  <dcterms:modified xsi:type="dcterms:W3CDTF">2022-07-12T02:18:47Z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ICV">
    <vt:lpwstr>FBD7BDD5564C4316BD84B0608B27CE32</vt:lpwstr>
  </property>
</Properties>
</file>