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  <p:sldMasterId id="2147483672" r:id="rId4"/>
    <p:sldMasterId id="2147483685" r:id="rId5"/>
    <p:sldMasterId id="2147483689" r:id="rId6"/>
  </p:sldMasterIdLst>
  <p:notesMasterIdLst>
    <p:notesMasterId r:id="rId10"/>
  </p:notesMasterIdLst>
  <p:sldIdLst>
    <p:sldId id="257" r:id="rId7"/>
    <p:sldId id="260" r:id="rId8"/>
    <p:sldId id="263" r:id="rId9"/>
    <p:sldId id="267" r:id="rId11"/>
    <p:sldId id="269" r:id="rId12"/>
    <p:sldId id="273" r:id="rId13"/>
    <p:sldId id="276" r:id="rId14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幸全" initials="幸" lastIdx="0" clrIdx="0"/>
  <p:cmAuthor id="2" name="作者" initials="作" lastIdx="0" clrIdx="2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08"/>
        <p:guide pos="2939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3.xml"/><Relationship Id="rId8" Type="http://schemas.openxmlformats.org/officeDocument/2006/relationships/slide" Target="slides/slide2.xml"/><Relationship Id="rId7" Type="http://schemas.openxmlformats.org/officeDocument/2006/relationships/slide" Target="slides/slide1.xml"/><Relationship Id="rId6" Type="http://schemas.openxmlformats.org/officeDocument/2006/relationships/slideMaster" Target="slideMasters/slideMaster5.xml"/><Relationship Id="rId5" Type="http://schemas.openxmlformats.org/officeDocument/2006/relationships/slideMaster" Target="slideMasters/slideMaster4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8" Type="http://schemas.openxmlformats.org/officeDocument/2006/relationships/commentAuthors" Target="commentAuthors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7.xml"/><Relationship Id="rId13" Type="http://schemas.openxmlformats.org/officeDocument/2006/relationships/slide" Target="slides/slide6.xml"/><Relationship Id="rId12" Type="http://schemas.openxmlformats.org/officeDocument/2006/relationships/slide" Target="slides/slide5.xml"/><Relationship Id="rId11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fontAlgn="base"/>
            <a:fld id="{D2A48B96-639E-45A3-A0BA-2464DFDB1FAA}" type="datetimeFigureOut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12292" name="幻灯片图像占位符 3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293" name="备注占位符 4"/>
          <p:cNvSpPr>
            <a:spLocks noGrp="1"/>
          </p:cNvSpPr>
          <p:nvPr>
            <p:ph type="body" sz="quarter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t" anchorCtr="0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fontAlgn="base"/>
            <a:fld id="{A6837353-30EB-4A48-80EB-173D804AEFBD}" type="slidenum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5" Type="http://schemas.openxmlformats.org/officeDocument/2006/relationships/tags" Target="../tags/tag141.xml"/><Relationship Id="rId4" Type="http://schemas.openxmlformats.org/officeDocument/2006/relationships/tags" Target="../tags/tag140.xml"/><Relationship Id="rId3" Type="http://schemas.openxmlformats.org/officeDocument/2006/relationships/tags" Target="../tags/tag139.xml"/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5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6386" name="备注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 anchorCtr="0"/>
          <a:p>
            <a:pPr lvl="0"/>
            <a:endParaRPr lang="zh-CN" altLang="en-US"/>
          </a:p>
        </p:txBody>
      </p:sp>
      <p:sp>
        <p:nvSpPr>
          <p:cNvPr id="16387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 anchorCtr="0"/>
          <a:p>
            <a:pPr lvl="0" algn="r"/>
            <a:fld id="{9A0DB2DC-4C9A-4742-B13C-FB6460FD3503}" type="slidenum">
              <a:rPr lang="zh-CN" altLang="en-US" sz="120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sz="12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1" name="幻灯片图像占位符 1"/>
          <p:cNvSpPr>
            <a:spLocks noGrp="1" noRot="1" noChangeAspect="1"/>
          </p:cNvSpPr>
          <p:nvPr>
            <p:ph type="sldImg"/>
            <p:custDataLst>
              <p:tags r:id="rId3"/>
            </p:custDataLst>
          </p:nvPr>
        </p:nvSpPr>
        <p:spPr>
          <a:xfrm>
            <a:off x="481013" y="1279525"/>
            <a:ext cx="6140450" cy="3454400"/>
          </a:xfrm>
        </p:spPr>
      </p:sp>
      <p:sp>
        <p:nvSpPr>
          <p:cNvPr id="20482" name="备注占位符 2"/>
          <p:cNvSpPr>
            <a:spLocks noGrp="1"/>
          </p:cNvSpPr>
          <p:nvPr>
            <p:ph type="body"/>
            <p:custDataLst>
              <p:tags r:id="rId4"/>
            </p:custDataLst>
          </p:nvPr>
        </p:nvSpPr>
        <p:spPr/>
        <p:txBody>
          <a:bodyPr lIns="91440" tIns="45720" rIns="91440" bIns="45720" anchor="t" anchorCtr="0"/>
          <a:p>
            <a:pPr lvl="0"/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  <p:custDataLst>
              <p:tags r:id="rId5"/>
            </p:custDataLst>
          </p:nvPr>
        </p:nvSpPr>
        <p:spPr/>
        <p:txBody>
          <a:bodyPr lIns="91440" tIns="45720" rIns="91440" bIns="45720" rtlCol="0"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7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6" Type="http://schemas.openxmlformats.org/officeDocument/2006/relationships/tags" Target="../tags/tag21.xml"/><Relationship Id="rId5" Type="http://schemas.openxmlformats.org/officeDocument/2006/relationships/tags" Target="../tags/tag20.xml"/><Relationship Id="rId4" Type="http://schemas.openxmlformats.org/officeDocument/2006/relationships/tags" Target="../tags/tag19.xml"/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5" Type="http://schemas.openxmlformats.org/officeDocument/2006/relationships/tags" Target="../tags/tag30.xml"/><Relationship Id="rId4" Type="http://schemas.openxmlformats.org/officeDocument/2006/relationships/tags" Target="../tags/tag29.xml"/><Relationship Id="rId3" Type="http://schemas.openxmlformats.org/officeDocument/2006/relationships/tags" Target="../tags/tag28.xml"/><Relationship Id="rId2" Type="http://schemas.openxmlformats.org/officeDocument/2006/relationships/tags" Target="../tags/tag27.xml"/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5" Type="http://schemas.openxmlformats.org/officeDocument/2006/relationships/tags" Target="../tags/tag34.xml"/><Relationship Id="rId4" Type="http://schemas.openxmlformats.org/officeDocument/2006/relationships/tags" Target="../tags/tag33.xml"/><Relationship Id="rId3" Type="http://schemas.openxmlformats.org/officeDocument/2006/relationships/tags" Target="../tags/tag32.xml"/><Relationship Id="rId2" Type="http://schemas.openxmlformats.org/officeDocument/2006/relationships/tags" Target="../tags/tag31.xml"/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6" Type="http://schemas.openxmlformats.org/officeDocument/2006/relationships/tags" Target="../tags/tag39.xml"/><Relationship Id="rId5" Type="http://schemas.openxmlformats.org/officeDocument/2006/relationships/tags" Target="../tags/tag38.xml"/><Relationship Id="rId4" Type="http://schemas.openxmlformats.org/officeDocument/2006/relationships/tags" Target="../tags/tag37.xml"/><Relationship Id="rId3" Type="http://schemas.openxmlformats.org/officeDocument/2006/relationships/tags" Target="../tags/tag36.xml"/><Relationship Id="rId2" Type="http://schemas.openxmlformats.org/officeDocument/2006/relationships/tags" Target="../tags/tag35.xml"/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6" Type="http://schemas.openxmlformats.org/officeDocument/2006/relationships/tags" Target="../tags/tag44.xml"/><Relationship Id="rId5" Type="http://schemas.openxmlformats.org/officeDocument/2006/relationships/tags" Target="../tags/tag43.xml"/><Relationship Id="rId4" Type="http://schemas.openxmlformats.org/officeDocument/2006/relationships/tags" Target="../tags/tag42.xml"/><Relationship Id="rId3" Type="http://schemas.openxmlformats.org/officeDocument/2006/relationships/tags" Target="../tags/tag41.xml"/><Relationship Id="rId2" Type="http://schemas.openxmlformats.org/officeDocument/2006/relationships/tags" Target="../tags/tag40.xml"/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7" Type="http://schemas.openxmlformats.org/officeDocument/2006/relationships/tags" Target="../tags/tag50.xml"/><Relationship Id="rId6" Type="http://schemas.openxmlformats.org/officeDocument/2006/relationships/tags" Target="../tags/tag49.xml"/><Relationship Id="rId5" Type="http://schemas.openxmlformats.org/officeDocument/2006/relationships/tags" Target="../tags/tag48.xml"/><Relationship Id="rId4" Type="http://schemas.openxmlformats.org/officeDocument/2006/relationships/tags" Target="../tags/tag47.xml"/><Relationship Id="rId3" Type="http://schemas.openxmlformats.org/officeDocument/2006/relationships/tags" Target="../tags/tag46.xml"/><Relationship Id="rId2" Type="http://schemas.openxmlformats.org/officeDocument/2006/relationships/tags" Target="../tags/tag45.xml"/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9" Type="http://schemas.openxmlformats.org/officeDocument/2006/relationships/tags" Target="../tags/tag58.xml"/><Relationship Id="rId8" Type="http://schemas.openxmlformats.org/officeDocument/2006/relationships/tags" Target="../tags/tag57.xml"/><Relationship Id="rId7" Type="http://schemas.openxmlformats.org/officeDocument/2006/relationships/tags" Target="../tags/tag56.xml"/><Relationship Id="rId6" Type="http://schemas.openxmlformats.org/officeDocument/2006/relationships/tags" Target="../tags/tag55.xml"/><Relationship Id="rId5" Type="http://schemas.openxmlformats.org/officeDocument/2006/relationships/tags" Target="../tags/tag54.xml"/><Relationship Id="rId4" Type="http://schemas.openxmlformats.org/officeDocument/2006/relationships/tags" Target="../tags/tag53.xml"/><Relationship Id="rId3" Type="http://schemas.openxmlformats.org/officeDocument/2006/relationships/tags" Target="../tags/tag52.xml"/><Relationship Id="rId2" Type="http://schemas.openxmlformats.org/officeDocument/2006/relationships/tags" Target="../tags/tag51.xml"/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5" Type="http://schemas.openxmlformats.org/officeDocument/2006/relationships/tags" Target="../tags/tag62.xml"/><Relationship Id="rId4" Type="http://schemas.openxmlformats.org/officeDocument/2006/relationships/tags" Target="../tags/tag61.xml"/><Relationship Id="rId3" Type="http://schemas.openxmlformats.org/officeDocument/2006/relationships/tags" Target="../tags/tag60.xml"/><Relationship Id="rId2" Type="http://schemas.openxmlformats.org/officeDocument/2006/relationships/tags" Target="../tags/tag59.xml"/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4" Type="http://schemas.openxmlformats.org/officeDocument/2006/relationships/tags" Target="../tags/tag65.xml"/><Relationship Id="rId3" Type="http://schemas.openxmlformats.org/officeDocument/2006/relationships/tags" Target="../tags/tag64.xml"/><Relationship Id="rId2" Type="http://schemas.openxmlformats.org/officeDocument/2006/relationships/tags" Target="../tags/tag63.xml"/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7" Type="http://schemas.openxmlformats.org/officeDocument/2006/relationships/tags" Target="../tags/tag71.xml"/><Relationship Id="rId6" Type="http://schemas.openxmlformats.org/officeDocument/2006/relationships/tags" Target="../tags/tag70.xml"/><Relationship Id="rId5" Type="http://schemas.openxmlformats.org/officeDocument/2006/relationships/tags" Target="../tags/tag69.xml"/><Relationship Id="rId4" Type="http://schemas.openxmlformats.org/officeDocument/2006/relationships/tags" Target="../tags/tag68.xml"/><Relationship Id="rId3" Type="http://schemas.openxmlformats.org/officeDocument/2006/relationships/tags" Target="../tags/tag67.xml"/><Relationship Id="rId2" Type="http://schemas.openxmlformats.org/officeDocument/2006/relationships/tags" Target="../tags/tag66.xml"/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7" Type="http://schemas.openxmlformats.org/officeDocument/2006/relationships/tags" Target="../tags/tag77.xml"/><Relationship Id="rId6" Type="http://schemas.openxmlformats.org/officeDocument/2006/relationships/tags" Target="../tags/tag76.xml"/><Relationship Id="rId5" Type="http://schemas.openxmlformats.org/officeDocument/2006/relationships/tags" Target="../tags/tag75.xml"/><Relationship Id="rId4" Type="http://schemas.openxmlformats.org/officeDocument/2006/relationships/tags" Target="../tags/tag74.xml"/><Relationship Id="rId3" Type="http://schemas.openxmlformats.org/officeDocument/2006/relationships/tags" Target="../tags/tag73.xml"/><Relationship Id="rId2" Type="http://schemas.openxmlformats.org/officeDocument/2006/relationships/tags" Target="../tags/tag72.xml"/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6" Type="http://schemas.openxmlformats.org/officeDocument/2006/relationships/tags" Target="../tags/tag82.xml"/><Relationship Id="rId5" Type="http://schemas.openxmlformats.org/officeDocument/2006/relationships/tags" Target="../tags/tag81.xml"/><Relationship Id="rId4" Type="http://schemas.openxmlformats.org/officeDocument/2006/relationships/tags" Target="../tags/tag80.xml"/><Relationship Id="rId3" Type="http://schemas.openxmlformats.org/officeDocument/2006/relationships/tags" Target="../tags/tag79.xml"/><Relationship Id="rId2" Type="http://schemas.openxmlformats.org/officeDocument/2006/relationships/tags" Target="../tags/tag78.xml"/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6" Type="http://schemas.openxmlformats.org/officeDocument/2006/relationships/tags" Target="../tags/tag87.xml"/><Relationship Id="rId5" Type="http://schemas.openxmlformats.org/officeDocument/2006/relationships/tags" Target="../tags/tag86.xml"/><Relationship Id="rId4" Type="http://schemas.openxmlformats.org/officeDocument/2006/relationships/tags" Target="../tags/tag85.xml"/><Relationship Id="rId3" Type="http://schemas.openxmlformats.org/officeDocument/2006/relationships/tags" Target="../tags/tag84.xml"/><Relationship Id="rId2" Type="http://schemas.openxmlformats.org/officeDocument/2006/relationships/tags" Target="../tags/tag83.xml"/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6" Type="http://schemas.openxmlformats.org/officeDocument/2006/relationships/tags" Target="../tags/tag92.xml"/><Relationship Id="rId5" Type="http://schemas.openxmlformats.org/officeDocument/2006/relationships/tags" Target="../tags/tag91.xml"/><Relationship Id="rId4" Type="http://schemas.openxmlformats.org/officeDocument/2006/relationships/tags" Target="../tags/tag90.xml"/><Relationship Id="rId3" Type="http://schemas.openxmlformats.org/officeDocument/2006/relationships/tags" Target="../tags/tag89.xml"/><Relationship Id="rId2" Type="http://schemas.openxmlformats.org/officeDocument/2006/relationships/tags" Target="../tags/tag88.xml"/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auto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auto"/>
            <a:r>
              <a:rPr lang="zh-CN" altLang="en-US" strike="noStrike" noProof="1"/>
              <a:t>单击以编辑母版副标题样式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6286F203-D686-42EE-B414-81B4EEEA848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DD6F96AE-F380-40A1-91E5-56168E44889E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0" y="0"/>
            <a:ext cx="9144000" cy="963613"/>
          </a:xfrm>
          <a:prstGeom prst="rect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zh-CN" altLang="en-US" sz="100" strike="noStrike" noProof="1"/>
          </a:p>
        </p:txBody>
      </p:sp>
      <p:sp>
        <p:nvSpPr>
          <p:cNvPr id="8" name="任意多边形: 形状 7"/>
          <p:cNvSpPr/>
          <p:nvPr userDrawn="1"/>
        </p:nvSpPr>
        <p:spPr>
          <a:xfrm>
            <a:off x="242888" y="0"/>
            <a:ext cx="660400" cy="1066800"/>
          </a:xfrm>
          <a:custGeom>
            <a:avLst/>
            <a:gdLst>
              <a:gd name="connsiteX0" fmla="*/ 0 w 879276"/>
              <a:gd name="connsiteY0" fmla="*/ 0 h 1231898"/>
              <a:gd name="connsiteX1" fmla="*/ 879276 w 879276"/>
              <a:gd name="connsiteY1" fmla="*/ 0 h 1231898"/>
              <a:gd name="connsiteX2" fmla="*/ 879276 w 879276"/>
              <a:gd name="connsiteY2" fmla="*/ 1122007 h 1231898"/>
              <a:gd name="connsiteX3" fmla="*/ 788757 w 879276"/>
              <a:gd name="connsiteY3" fmla="*/ 1166615 h 1231898"/>
              <a:gd name="connsiteX4" fmla="*/ 439637 w 879276"/>
              <a:gd name="connsiteY4" fmla="*/ 1231898 h 1231898"/>
              <a:gd name="connsiteX5" fmla="*/ 91090 w 879276"/>
              <a:gd name="connsiteY5" fmla="*/ 1166615 h 1231898"/>
              <a:gd name="connsiteX6" fmla="*/ 0 w 879276"/>
              <a:gd name="connsiteY6" fmla="*/ 1121766 h 12318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9276" h="1231898">
                <a:moveTo>
                  <a:pt x="0" y="0"/>
                </a:moveTo>
                <a:lnTo>
                  <a:pt x="879276" y="0"/>
                </a:lnTo>
                <a:lnTo>
                  <a:pt x="879276" y="1122007"/>
                </a:lnTo>
                <a:lnTo>
                  <a:pt x="788757" y="1166615"/>
                </a:lnTo>
                <a:cubicBezTo>
                  <a:pt x="679437" y="1208958"/>
                  <a:pt x="562015" y="1231898"/>
                  <a:pt x="439637" y="1231898"/>
                </a:cubicBezTo>
                <a:cubicBezTo>
                  <a:pt x="317641" y="1231898"/>
                  <a:pt x="200410" y="1208958"/>
                  <a:pt x="91090" y="1166615"/>
                </a:cubicBezTo>
                <a:lnTo>
                  <a:pt x="0" y="1121766"/>
                </a:lnTo>
                <a:close/>
              </a:path>
            </a:pathLst>
          </a:custGeom>
          <a:gradFill>
            <a:gsLst>
              <a:gs pos="0">
                <a:schemeClr val="accent2"/>
              </a:gs>
              <a:gs pos="46000">
                <a:srgbClr val="5182DF"/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fontAlgn="auto"/>
            <a:endParaRPr lang="zh-CN" altLang="en-US" sz="3300" strike="noStrike" noProof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anose="020B0503020202020204" pitchFamily="34" charset="0"/>
            </a:endParaRPr>
          </a:p>
        </p:txBody>
      </p:sp>
      <p:sp>
        <p:nvSpPr>
          <p:cNvPr id="11" name="矩形 10"/>
          <p:cNvSpPr/>
          <p:nvPr userDrawn="1"/>
        </p:nvSpPr>
        <p:spPr>
          <a:xfrm>
            <a:off x="0" y="6743700"/>
            <a:ext cx="9144000" cy="114300"/>
          </a:xfrm>
          <a:prstGeom prst="rect">
            <a:avLst/>
          </a:prstGeom>
          <a:gradFill>
            <a:gsLst>
              <a:gs pos="0">
                <a:schemeClr val="accent2"/>
              </a:gs>
              <a:gs pos="46000">
                <a:srgbClr val="5182DF"/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noAutofit/>
          </a:bodyPr>
          <a:lstStyle/>
          <a:p>
            <a:pPr lvl="0" algn="ctr" fontAlgn="auto"/>
            <a:endParaRPr lang="zh-CN" altLang="en-US" sz="3300" strike="noStrike" noProof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anose="020B0503020202020204" pitchFamily="34" charset="0"/>
            </a:endParaRPr>
          </a:p>
        </p:txBody>
      </p:sp>
      <p:sp>
        <p:nvSpPr>
          <p:cNvPr id="14" name="文本框 13"/>
          <p:cNvSpPr txBox="1"/>
          <p:nvPr userDrawn="1"/>
        </p:nvSpPr>
        <p:spPr>
          <a:xfrm>
            <a:off x="7653338" y="152400"/>
            <a:ext cx="1390650" cy="506413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50000"/>
              </a:prstClr>
            </a:outerShdw>
          </a:effectLst>
        </p:spPr>
        <p:txBody>
          <a:bodyPr wrap="non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2700" b="1" strike="noStrike" noProof="1" dirty="0" err="1" smtClean="0">
                <a:solidFill>
                  <a:srgbClr val="007A37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rPr>
              <a:t>Dpurat</a:t>
            </a:r>
            <a:endParaRPr lang="en-US" altLang="zh-CN" sz="2700" b="1" strike="noStrike" noProof="1" dirty="0" smtClean="0">
              <a:solidFill>
                <a:srgbClr val="007A37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0" name="文本占位符 9"/>
          <p:cNvSpPr>
            <a:spLocks noGrp="1"/>
          </p:cNvSpPr>
          <p:nvPr>
            <p:ph type="body" sz="quarter" idx="10" hasCustomPrompt="1"/>
          </p:nvPr>
        </p:nvSpPr>
        <p:spPr>
          <a:xfrm>
            <a:off x="1144566" y="317500"/>
            <a:ext cx="2714625" cy="646666"/>
          </a:xfrm>
        </p:spPr>
        <p:txBody>
          <a:bodyPr/>
          <a:lstStyle>
            <a:lvl1pPr marL="0" indent="0">
              <a:buNone/>
              <a:defRPr>
                <a:solidFill>
                  <a:schemeClr val="accent1"/>
                </a:solidFill>
                <a:latin typeface="+mj-ea"/>
                <a:ea typeface="+mj-ea"/>
              </a:defRPr>
            </a:lvl1pPr>
          </a:lstStyle>
          <a:p>
            <a:pPr lvl="0" fontAlgn="auto"/>
            <a:r>
              <a:rPr lang="zh-CN" altLang="en-US" strike="noStrike" noProof="1" dirty="0"/>
              <a:t>单击添加页面标题</a:t>
            </a:r>
            <a:endParaRPr lang="zh-CN" altLang="en-US" strike="noStrike" noProof="1" dirty="0"/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1" hasCustomPrompt="1"/>
          </p:nvPr>
        </p:nvSpPr>
        <p:spPr>
          <a:xfrm>
            <a:off x="290022" y="152400"/>
            <a:ext cx="564523" cy="91440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33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defRPr>
            </a:lvl1pPr>
          </a:lstStyle>
          <a:p>
            <a:pPr lvl="0" fontAlgn="auto"/>
            <a:r>
              <a:rPr lang="en-US" altLang="zh-CN" strike="noStrike" noProof="1" dirty="0"/>
              <a:t>01</a:t>
            </a:r>
            <a:endParaRPr lang="zh-CN" altLang="en-US" strike="noStrike" noProof="1" dirty="0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pPr fontAlgn="auto"/>
            <a:fld id="{6286F203-D686-42EE-B414-81B4EEEA848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pPr fontAlgn="auto"/>
            <a:endParaRPr lang="zh-CN" altLang="en-US" strike="noStrike" noProof="1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pPr fontAlgn="auto"/>
            <a:fld id="{DD6F96AE-F380-40A1-91E5-56168E44889E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组合 30"/>
          <p:cNvGrpSpPr/>
          <p:nvPr userDrawn="1"/>
        </p:nvGrpSpPr>
        <p:grpSpPr>
          <a:xfrm>
            <a:off x="5294313" y="5761038"/>
            <a:ext cx="228600" cy="306387"/>
            <a:chOff x="4767556" y="2165150"/>
            <a:chExt cx="452144" cy="452144"/>
          </a:xfrm>
        </p:grpSpPr>
        <p:sp>
          <p:nvSpPr>
            <p:cNvPr id="32" name="椭圆 31"/>
            <p:cNvSpPr/>
            <p:nvPr/>
          </p:nvSpPr>
          <p:spPr>
            <a:xfrm>
              <a:off x="4767556" y="2165150"/>
              <a:ext cx="452144" cy="4521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270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54000" rIns="0" bIns="0" rtlCol="0" anchor="ctr"/>
            <a:lstStyle/>
            <a:p>
              <a:pPr algn="ctr" fontAlgn="auto"/>
              <a:endParaRPr lang="zh-CN" altLang="en-US" sz="3300" strike="noStrike" noProof="1" dirty="0">
                <a:gradFill>
                  <a:gsLst>
                    <a:gs pos="0">
                      <a:schemeClr val="accent2"/>
                    </a:gs>
                    <a:gs pos="46000">
                      <a:srgbClr val="5182DF"/>
                    </a:gs>
                    <a:gs pos="100000">
                      <a:schemeClr val="accent1"/>
                    </a:gs>
                  </a:gsLst>
                  <a:lin ang="3600000" scaled="0"/>
                </a:gradFill>
                <a:latin typeface="Agency FB" panose="020B0503020202020204" pitchFamily="34" charset="0"/>
              </a:endParaRPr>
            </a:p>
          </p:txBody>
        </p:sp>
        <p:sp>
          <p:nvSpPr>
            <p:cNvPr id="33" name="Freeform 8"/>
            <p:cNvSpPr/>
            <p:nvPr/>
          </p:nvSpPr>
          <p:spPr bwMode="auto">
            <a:xfrm>
              <a:off x="4872181" y="2269752"/>
              <a:ext cx="242894" cy="242940"/>
            </a:xfrm>
            <a:custGeom>
              <a:avLst/>
              <a:gdLst>
                <a:gd name="T0" fmla="*/ 67 w 133"/>
                <a:gd name="T1" fmla="*/ 0 h 133"/>
                <a:gd name="T2" fmla="*/ 85 w 133"/>
                <a:gd name="T3" fmla="*/ 52 h 133"/>
                <a:gd name="T4" fmla="*/ 133 w 133"/>
                <a:gd name="T5" fmla="*/ 52 h 133"/>
                <a:gd name="T6" fmla="*/ 93 w 133"/>
                <a:gd name="T7" fmla="*/ 82 h 133"/>
                <a:gd name="T8" fmla="*/ 108 w 133"/>
                <a:gd name="T9" fmla="*/ 133 h 133"/>
                <a:gd name="T10" fmla="*/ 67 w 133"/>
                <a:gd name="T11" fmla="*/ 104 h 133"/>
                <a:gd name="T12" fmla="*/ 26 w 133"/>
                <a:gd name="T13" fmla="*/ 133 h 133"/>
                <a:gd name="T14" fmla="*/ 41 w 133"/>
                <a:gd name="T15" fmla="*/ 82 h 133"/>
                <a:gd name="T16" fmla="*/ 0 w 133"/>
                <a:gd name="T17" fmla="*/ 52 h 133"/>
                <a:gd name="T18" fmla="*/ 48 w 133"/>
                <a:gd name="T19" fmla="*/ 52 h 133"/>
                <a:gd name="T20" fmla="*/ 67 w 133"/>
                <a:gd name="T21" fmla="*/ 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3" h="133">
                  <a:moveTo>
                    <a:pt x="67" y="0"/>
                  </a:moveTo>
                  <a:lnTo>
                    <a:pt x="85" y="52"/>
                  </a:lnTo>
                  <a:lnTo>
                    <a:pt x="133" y="52"/>
                  </a:lnTo>
                  <a:lnTo>
                    <a:pt x="93" y="82"/>
                  </a:lnTo>
                  <a:lnTo>
                    <a:pt x="108" y="133"/>
                  </a:lnTo>
                  <a:lnTo>
                    <a:pt x="67" y="104"/>
                  </a:lnTo>
                  <a:lnTo>
                    <a:pt x="26" y="133"/>
                  </a:lnTo>
                  <a:lnTo>
                    <a:pt x="41" y="82"/>
                  </a:lnTo>
                  <a:lnTo>
                    <a:pt x="0" y="52"/>
                  </a:lnTo>
                  <a:lnTo>
                    <a:pt x="48" y="52"/>
                  </a:lnTo>
                  <a:lnTo>
                    <a:pt x="67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46000">
                  <a:srgbClr val="5182DF"/>
                </a:gs>
                <a:gs pos="100000">
                  <a:schemeClr val="accent1"/>
                </a:gs>
              </a:gsLst>
              <a:lin ang="4800000" scaled="0"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noAutofit/>
            </a:bodyPr>
            <a:lstStyle/>
            <a:p>
              <a:pPr algn="ctr" fontAlgn="auto"/>
              <a:endParaRPr lang="zh-CN" altLang="en-US" sz="3300" strike="noStrike" noProof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endParaRPr>
            </a:p>
          </p:txBody>
        </p:sp>
      </p:grpSp>
      <p:grpSp>
        <p:nvGrpSpPr>
          <p:cNvPr id="26" name="组合 25"/>
          <p:cNvGrpSpPr/>
          <p:nvPr userDrawn="1"/>
        </p:nvGrpSpPr>
        <p:grpSpPr>
          <a:xfrm>
            <a:off x="4735513" y="5761038"/>
            <a:ext cx="230187" cy="306387"/>
            <a:chOff x="3876016" y="2165150"/>
            <a:chExt cx="452144" cy="452144"/>
          </a:xfrm>
        </p:grpSpPr>
        <p:sp>
          <p:nvSpPr>
            <p:cNvPr id="27" name="椭圆 26"/>
            <p:cNvSpPr/>
            <p:nvPr/>
          </p:nvSpPr>
          <p:spPr>
            <a:xfrm>
              <a:off x="3876016" y="2165150"/>
              <a:ext cx="452144" cy="4521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270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54000" rIns="0" bIns="0" rtlCol="0" anchor="ctr"/>
            <a:lstStyle/>
            <a:p>
              <a:pPr algn="ctr" fontAlgn="auto"/>
              <a:endParaRPr lang="zh-CN" altLang="en-US" sz="3300" strike="noStrike" noProof="1" dirty="0">
                <a:gradFill>
                  <a:gsLst>
                    <a:gs pos="0">
                      <a:schemeClr val="accent2"/>
                    </a:gs>
                    <a:gs pos="46000">
                      <a:srgbClr val="5182DF"/>
                    </a:gs>
                    <a:gs pos="100000">
                      <a:schemeClr val="accent1"/>
                    </a:gs>
                  </a:gsLst>
                  <a:lin ang="3600000" scaled="0"/>
                </a:gradFill>
                <a:latin typeface="Agency FB" panose="020B0503020202020204" pitchFamily="34" charset="0"/>
              </a:endParaRPr>
            </a:p>
          </p:txBody>
        </p:sp>
        <p:grpSp>
          <p:nvGrpSpPr>
            <p:cNvPr id="28" name="组合 27"/>
            <p:cNvGrpSpPr/>
            <p:nvPr/>
          </p:nvGrpSpPr>
          <p:grpSpPr>
            <a:xfrm>
              <a:off x="3988527" y="2278095"/>
              <a:ext cx="227122" cy="226254"/>
              <a:chOff x="4633439" y="5508295"/>
              <a:chExt cx="368453" cy="367046"/>
            </a:xfrm>
            <a:solidFill>
              <a:schemeClr val="bg1"/>
            </a:solidFill>
          </p:grpSpPr>
          <p:sp>
            <p:nvSpPr>
              <p:cNvPr id="29" name="Freeform 76"/>
              <p:cNvSpPr/>
              <p:nvPr/>
            </p:nvSpPr>
            <p:spPr bwMode="auto">
              <a:xfrm>
                <a:off x="4723443" y="5760024"/>
                <a:ext cx="189852" cy="115317"/>
              </a:xfrm>
              <a:custGeom>
                <a:avLst/>
                <a:gdLst>
                  <a:gd name="T0" fmla="*/ 127 w 135"/>
                  <a:gd name="T1" fmla="*/ 23 h 82"/>
                  <a:gd name="T2" fmla="*/ 127 w 135"/>
                  <a:gd name="T3" fmla="*/ 0 h 82"/>
                  <a:gd name="T4" fmla="*/ 7 w 135"/>
                  <a:gd name="T5" fmla="*/ 0 h 82"/>
                  <a:gd name="T6" fmla="*/ 7 w 135"/>
                  <a:gd name="T7" fmla="*/ 23 h 82"/>
                  <a:gd name="T8" fmla="*/ 41 w 135"/>
                  <a:gd name="T9" fmla="*/ 23 h 82"/>
                  <a:gd name="T10" fmla="*/ 0 w 135"/>
                  <a:gd name="T11" fmla="*/ 67 h 82"/>
                  <a:gd name="T12" fmla="*/ 15 w 135"/>
                  <a:gd name="T13" fmla="*/ 82 h 82"/>
                  <a:gd name="T14" fmla="*/ 67 w 135"/>
                  <a:gd name="T15" fmla="*/ 28 h 82"/>
                  <a:gd name="T16" fmla="*/ 120 w 135"/>
                  <a:gd name="T17" fmla="*/ 82 h 82"/>
                  <a:gd name="T18" fmla="*/ 135 w 135"/>
                  <a:gd name="T19" fmla="*/ 67 h 82"/>
                  <a:gd name="T20" fmla="*/ 93 w 135"/>
                  <a:gd name="T21" fmla="*/ 23 h 82"/>
                  <a:gd name="T22" fmla="*/ 127 w 135"/>
                  <a:gd name="T23" fmla="*/ 23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35" h="82">
                    <a:moveTo>
                      <a:pt x="127" y="23"/>
                    </a:moveTo>
                    <a:lnTo>
                      <a:pt x="127" y="0"/>
                    </a:lnTo>
                    <a:lnTo>
                      <a:pt x="7" y="0"/>
                    </a:lnTo>
                    <a:lnTo>
                      <a:pt x="7" y="23"/>
                    </a:lnTo>
                    <a:lnTo>
                      <a:pt x="41" y="23"/>
                    </a:lnTo>
                    <a:lnTo>
                      <a:pt x="0" y="67"/>
                    </a:lnTo>
                    <a:lnTo>
                      <a:pt x="15" y="82"/>
                    </a:lnTo>
                    <a:lnTo>
                      <a:pt x="67" y="28"/>
                    </a:lnTo>
                    <a:lnTo>
                      <a:pt x="120" y="82"/>
                    </a:lnTo>
                    <a:lnTo>
                      <a:pt x="135" y="67"/>
                    </a:lnTo>
                    <a:lnTo>
                      <a:pt x="93" y="23"/>
                    </a:lnTo>
                    <a:lnTo>
                      <a:pt x="127" y="23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46000">
                    <a:srgbClr val="5182DF"/>
                  </a:gs>
                  <a:gs pos="100000">
                    <a:schemeClr val="accent1"/>
                  </a:gs>
                </a:gsLst>
                <a:lin ang="4800000" scaled="0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noAutofit/>
              </a:bodyPr>
              <a:lstStyle/>
              <a:p>
                <a:pPr algn="ctr" fontAlgn="auto"/>
                <a:endParaRPr lang="zh-CN" altLang="en-US" sz="3300" strike="noStrike" noProof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gency FB" panose="020B0503020202020204" pitchFamily="34" charset="0"/>
                </a:endParaRPr>
              </a:p>
            </p:txBody>
          </p:sp>
          <p:sp>
            <p:nvSpPr>
              <p:cNvPr id="30" name="Freeform 77"/>
              <p:cNvSpPr/>
              <p:nvPr/>
            </p:nvSpPr>
            <p:spPr bwMode="auto">
              <a:xfrm>
                <a:off x="4633439" y="5508295"/>
                <a:ext cx="368453" cy="236260"/>
              </a:xfrm>
              <a:custGeom>
                <a:avLst/>
                <a:gdLst>
                  <a:gd name="T0" fmla="*/ 262 w 262"/>
                  <a:gd name="T1" fmla="*/ 0 h 168"/>
                  <a:gd name="T2" fmla="*/ 236 w 262"/>
                  <a:gd name="T3" fmla="*/ 0 h 168"/>
                  <a:gd name="T4" fmla="*/ 26 w 262"/>
                  <a:gd name="T5" fmla="*/ 0 h 168"/>
                  <a:gd name="T6" fmla="*/ 0 w 262"/>
                  <a:gd name="T7" fmla="*/ 0 h 168"/>
                  <a:gd name="T8" fmla="*/ 0 w 262"/>
                  <a:gd name="T9" fmla="*/ 22 h 168"/>
                  <a:gd name="T10" fmla="*/ 26 w 262"/>
                  <a:gd name="T11" fmla="*/ 22 h 168"/>
                  <a:gd name="T12" fmla="*/ 26 w 262"/>
                  <a:gd name="T13" fmla="*/ 168 h 168"/>
                  <a:gd name="T14" fmla="*/ 99 w 262"/>
                  <a:gd name="T15" fmla="*/ 114 h 168"/>
                  <a:gd name="T16" fmla="*/ 118 w 262"/>
                  <a:gd name="T17" fmla="*/ 145 h 168"/>
                  <a:gd name="T18" fmla="*/ 189 w 262"/>
                  <a:gd name="T19" fmla="*/ 97 h 168"/>
                  <a:gd name="T20" fmla="*/ 176 w 262"/>
                  <a:gd name="T21" fmla="*/ 78 h 168"/>
                  <a:gd name="T22" fmla="*/ 125 w 262"/>
                  <a:gd name="T23" fmla="*/ 114 h 168"/>
                  <a:gd name="T24" fmla="*/ 107 w 262"/>
                  <a:gd name="T25" fmla="*/ 80 h 168"/>
                  <a:gd name="T26" fmla="*/ 48 w 262"/>
                  <a:gd name="T27" fmla="*/ 123 h 168"/>
                  <a:gd name="T28" fmla="*/ 48 w 262"/>
                  <a:gd name="T29" fmla="*/ 22 h 168"/>
                  <a:gd name="T30" fmla="*/ 214 w 262"/>
                  <a:gd name="T31" fmla="*/ 22 h 168"/>
                  <a:gd name="T32" fmla="*/ 214 w 262"/>
                  <a:gd name="T33" fmla="*/ 145 h 168"/>
                  <a:gd name="T34" fmla="*/ 236 w 262"/>
                  <a:gd name="T35" fmla="*/ 145 h 168"/>
                  <a:gd name="T36" fmla="*/ 236 w 262"/>
                  <a:gd name="T37" fmla="*/ 22 h 168"/>
                  <a:gd name="T38" fmla="*/ 262 w 262"/>
                  <a:gd name="T39" fmla="*/ 22 h 168"/>
                  <a:gd name="T40" fmla="*/ 262 w 262"/>
                  <a:gd name="T41" fmla="*/ 0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62" h="168">
                    <a:moveTo>
                      <a:pt x="262" y="0"/>
                    </a:moveTo>
                    <a:lnTo>
                      <a:pt x="236" y="0"/>
                    </a:lnTo>
                    <a:lnTo>
                      <a:pt x="26" y="0"/>
                    </a:lnTo>
                    <a:lnTo>
                      <a:pt x="0" y="0"/>
                    </a:lnTo>
                    <a:lnTo>
                      <a:pt x="0" y="22"/>
                    </a:lnTo>
                    <a:lnTo>
                      <a:pt x="26" y="22"/>
                    </a:lnTo>
                    <a:lnTo>
                      <a:pt x="26" y="168"/>
                    </a:lnTo>
                    <a:lnTo>
                      <a:pt x="99" y="114"/>
                    </a:lnTo>
                    <a:lnTo>
                      <a:pt x="118" y="145"/>
                    </a:lnTo>
                    <a:lnTo>
                      <a:pt x="189" y="97"/>
                    </a:lnTo>
                    <a:lnTo>
                      <a:pt x="176" y="78"/>
                    </a:lnTo>
                    <a:lnTo>
                      <a:pt x="125" y="114"/>
                    </a:lnTo>
                    <a:lnTo>
                      <a:pt x="107" y="80"/>
                    </a:lnTo>
                    <a:lnTo>
                      <a:pt x="48" y="123"/>
                    </a:lnTo>
                    <a:lnTo>
                      <a:pt x="48" y="22"/>
                    </a:lnTo>
                    <a:lnTo>
                      <a:pt x="214" y="22"/>
                    </a:lnTo>
                    <a:lnTo>
                      <a:pt x="214" y="145"/>
                    </a:lnTo>
                    <a:lnTo>
                      <a:pt x="236" y="145"/>
                    </a:lnTo>
                    <a:lnTo>
                      <a:pt x="236" y="22"/>
                    </a:lnTo>
                    <a:lnTo>
                      <a:pt x="262" y="22"/>
                    </a:lnTo>
                    <a:lnTo>
                      <a:pt x="262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46000">
                    <a:srgbClr val="5182DF"/>
                  </a:gs>
                  <a:gs pos="100000">
                    <a:schemeClr val="accent1"/>
                  </a:gs>
                </a:gsLst>
                <a:lin ang="4800000" scaled="0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noAutofit/>
              </a:bodyPr>
              <a:lstStyle/>
              <a:p>
                <a:pPr algn="ctr" fontAlgn="auto"/>
                <a:endParaRPr lang="zh-CN" altLang="en-US" sz="3300" strike="noStrike" noProof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gency FB" panose="020B0503020202020204" pitchFamily="34" charset="0"/>
                </a:endParaRPr>
              </a:p>
            </p:txBody>
          </p:sp>
        </p:grpSp>
      </p:grpSp>
      <p:grpSp>
        <p:nvGrpSpPr>
          <p:cNvPr id="23" name="组合 22"/>
          <p:cNvGrpSpPr/>
          <p:nvPr userDrawn="1"/>
        </p:nvGrpSpPr>
        <p:grpSpPr>
          <a:xfrm>
            <a:off x="4178300" y="5761038"/>
            <a:ext cx="230188" cy="306387"/>
            <a:chOff x="2984476" y="2165150"/>
            <a:chExt cx="452144" cy="452144"/>
          </a:xfrm>
        </p:grpSpPr>
        <p:sp>
          <p:nvSpPr>
            <p:cNvPr id="24" name="椭圆 23"/>
            <p:cNvSpPr/>
            <p:nvPr/>
          </p:nvSpPr>
          <p:spPr>
            <a:xfrm>
              <a:off x="2984476" y="2165150"/>
              <a:ext cx="452144" cy="4521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270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54000" rIns="0" bIns="0" rtlCol="0" anchor="ctr"/>
            <a:lstStyle/>
            <a:p>
              <a:pPr algn="ctr" fontAlgn="auto"/>
              <a:endParaRPr lang="zh-CN" altLang="en-US" sz="3300" strike="noStrike" noProof="1" dirty="0">
                <a:gradFill>
                  <a:gsLst>
                    <a:gs pos="0">
                      <a:schemeClr val="accent2"/>
                    </a:gs>
                    <a:gs pos="46000">
                      <a:srgbClr val="5182DF"/>
                    </a:gs>
                    <a:gs pos="100000">
                      <a:schemeClr val="accent1"/>
                    </a:gs>
                  </a:gsLst>
                  <a:lin ang="3600000" scaled="0"/>
                </a:gradFill>
                <a:latin typeface="Agency FB" panose="020B0503020202020204" pitchFamily="34" charset="0"/>
              </a:endParaRPr>
            </a:p>
          </p:txBody>
        </p:sp>
        <p:sp>
          <p:nvSpPr>
            <p:cNvPr id="25" name="Freeform 20"/>
            <p:cNvSpPr>
              <a:spLocks noEditPoints="1"/>
            </p:cNvSpPr>
            <p:nvPr/>
          </p:nvSpPr>
          <p:spPr bwMode="auto">
            <a:xfrm>
              <a:off x="3099029" y="2280128"/>
              <a:ext cx="223038" cy="222188"/>
            </a:xfrm>
            <a:custGeom>
              <a:avLst/>
              <a:gdLst>
                <a:gd name="T0" fmla="*/ 140 w 140"/>
                <a:gd name="T1" fmla="*/ 78 h 140"/>
                <a:gd name="T2" fmla="*/ 62 w 140"/>
                <a:gd name="T3" fmla="*/ 0 h 140"/>
                <a:gd name="T4" fmla="*/ 56 w 140"/>
                <a:gd name="T5" fmla="*/ 0 h 140"/>
                <a:gd name="T6" fmla="*/ 56 w 140"/>
                <a:gd name="T7" fmla="*/ 16 h 140"/>
                <a:gd name="T8" fmla="*/ 0 w 140"/>
                <a:gd name="T9" fmla="*/ 78 h 140"/>
                <a:gd name="T10" fmla="*/ 62 w 140"/>
                <a:gd name="T11" fmla="*/ 140 h 140"/>
                <a:gd name="T12" fmla="*/ 97 w 140"/>
                <a:gd name="T13" fmla="*/ 129 h 140"/>
                <a:gd name="T14" fmla="*/ 124 w 140"/>
                <a:gd name="T15" fmla="*/ 84 h 140"/>
                <a:gd name="T16" fmla="*/ 140 w 140"/>
                <a:gd name="T17" fmla="*/ 84 h 140"/>
                <a:gd name="T18" fmla="*/ 140 w 140"/>
                <a:gd name="T19" fmla="*/ 78 h 140"/>
                <a:gd name="T20" fmla="*/ 90 w 140"/>
                <a:gd name="T21" fmla="*/ 119 h 140"/>
                <a:gd name="T22" fmla="*/ 62 w 140"/>
                <a:gd name="T23" fmla="*/ 128 h 140"/>
                <a:gd name="T24" fmla="*/ 12 w 140"/>
                <a:gd name="T25" fmla="*/ 78 h 140"/>
                <a:gd name="T26" fmla="*/ 56 w 140"/>
                <a:gd name="T27" fmla="*/ 28 h 140"/>
                <a:gd name="T28" fmla="*/ 56 w 140"/>
                <a:gd name="T29" fmla="*/ 84 h 140"/>
                <a:gd name="T30" fmla="*/ 112 w 140"/>
                <a:gd name="T31" fmla="*/ 84 h 140"/>
                <a:gd name="T32" fmla="*/ 90 w 140"/>
                <a:gd name="T33" fmla="*/ 119 h 140"/>
                <a:gd name="T34" fmla="*/ 68 w 140"/>
                <a:gd name="T35" fmla="*/ 72 h 140"/>
                <a:gd name="T36" fmla="*/ 68 w 140"/>
                <a:gd name="T37" fmla="*/ 12 h 140"/>
                <a:gd name="T38" fmla="*/ 128 w 140"/>
                <a:gd name="T39" fmla="*/ 72 h 140"/>
                <a:gd name="T40" fmla="*/ 68 w 140"/>
                <a:gd name="T41" fmla="*/ 72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40" h="140">
                  <a:moveTo>
                    <a:pt x="140" y="78"/>
                  </a:moveTo>
                  <a:cubicBezTo>
                    <a:pt x="140" y="35"/>
                    <a:pt x="105" y="0"/>
                    <a:pt x="62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56" y="16"/>
                    <a:pt x="56" y="16"/>
                    <a:pt x="56" y="16"/>
                  </a:cubicBezTo>
                  <a:cubicBezTo>
                    <a:pt x="25" y="19"/>
                    <a:pt x="0" y="45"/>
                    <a:pt x="0" y="78"/>
                  </a:cubicBezTo>
                  <a:cubicBezTo>
                    <a:pt x="0" y="112"/>
                    <a:pt x="28" y="140"/>
                    <a:pt x="62" y="140"/>
                  </a:cubicBezTo>
                  <a:cubicBezTo>
                    <a:pt x="75" y="140"/>
                    <a:pt x="87" y="136"/>
                    <a:pt x="97" y="129"/>
                  </a:cubicBezTo>
                  <a:cubicBezTo>
                    <a:pt x="113" y="119"/>
                    <a:pt x="122" y="102"/>
                    <a:pt x="124" y="84"/>
                  </a:cubicBezTo>
                  <a:cubicBezTo>
                    <a:pt x="140" y="84"/>
                    <a:pt x="140" y="84"/>
                    <a:pt x="140" y="84"/>
                  </a:cubicBezTo>
                  <a:lnTo>
                    <a:pt x="140" y="78"/>
                  </a:lnTo>
                  <a:close/>
                  <a:moveTo>
                    <a:pt x="90" y="119"/>
                  </a:moveTo>
                  <a:cubicBezTo>
                    <a:pt x="82" y="125"/>
                    <a:pt x="72" y="128"/>
                    <a:pt x="62" y="128"/>
                  </a:cubicBezTo>
                  <a:cubicBezTo>
                    <a:pt x="35" y="128"/>
                    <a:pt x="12" y="105"/>
                    <a:pt x="12" y="78"/>
                  </a:cubicBezTo>
                  <a:cubicBezTo>
                    <a:pt x="12" y="52"/>
                    <a:pt x="31" y="31"/>
                    <a:pt x="56" y="28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112" y="84"/>
                    <a:pt x="112" y="84"/>
                    <a:pt x="112" y="84"/>
                  </a:cubicBezTo>
                  <a:cubicBezTo>
                    <a:pt x="110" y="98"/>
                    <a:pt x="102" y="111"/>
                    <a:pt x="90" y="119"/>
                  </a:cubicBezTo>
                  <a:close/>
                  <a:moveTo>
                    <a:pt x="68" y="72"/>
                  </a:moveTo>
                  <a:cubicBezTo>
                    <a:pt x="68" y="12"/>
                    <a:pt x="68" y="12"/>
                    <a:pt x="68" y="12"/>
                  </a:cubicBezTo>
                  <a:cubicBezTo>
                    <a:pt x="100" y="15"/>
                    <a:pt x="125" y="40"/>
                    <a:pt x="128" y="72"/>
                  </a:cubicBezTo>
                  <a:lnTo>
                    <a:pt x="68" y="72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46000">
                  <a:srgbClr val="5182DF"/>
                </a:gs>
                <a:gs pos="100000">
                  <a:schemeClr val="accent1"/>
                </a:gs>
              </a:gsLst>
              <a:lin ang="4800000" scaled="0"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noAutofit/>
            </a:bodyPr>
            <a:lstStyle/>
            <a:p>
              <a:pPr algn="ctr" fontAlgn="auto"/>
              <a:endParaRPr lang="zh-CN" altLang="en-US" sz="3300" strike="noStrike" noProof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endParaRPr>
            </a:p>
          </p:txBody>
        </p:sp>
      </p:grpSp>
      <p:grpSp>
        <p:nvGrpSpPr>
          <p:cNvPr id="16" name="组合 15"/>
          <p:cNvGrpSpPr/>
          <p:nvPr userDrawn="1"/>
        </p:nvGrpSpPr>
        <p:grpSpPr>
          <a:xfrm>
            <a:off x="3621088" y="5761038"/>
            <a:ext cx="228600" cy="306387"/>
            <a:chOff x="2092936" y="2165150"/>
            <a:chExt cx="452144" cy="452144"/>
          </a:xfrm>
        </p:grpSpPr>
        <p:sp>
          <p:nvSpPr>
            <p:cNvPr id="17" name="椭圆 16"/>
            <p:cNvSpPr/>
            <p:nvPr/>
          </p:nvSpPr>
          <p:spPr>
            <a:xfrm>
              <a:off x="2092936" y="2165150"/>
              <a:ext cx="452144" cy="4521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270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54000" rIns="0" bIns="0" rtlCol="0" anchor="ctr"/>
            <a:lstStyle/>
            <a:p>
              <a:pPr algn="ctr" fontAlgn="auto"/>
              <a:endParaRPr lang="zh-CN" altLang="en-US" sz="3300" strike="noStrike" noProof="1" dirty="0">
                <a:gradFill>
                  <a:gsLst>
                    <a:gs pos="0">
                      <a:schemeClr val="accent2"/>
                    </a:gs>
                    <a:gs pos="46000">
                      <a:srgbClr val="5182DF"/>
                    </a:gs>
                    <a:gs pos="100000">
                      <a:schemeClr val="accent1"/>
                    </a:gs>
                  </a:gsLst>
                  <a:lin ang="3600000" scaled="0"/>
                </a:gradFill>
                <a:latin typeface="Agency FB" panose="020B0503020202020204" pitchFamily="34" charset="0"/>
              </a:endParaRPr>
            </a:p>
          </p:txBody>
        </p:sp>
        <p:grpSp>
          <p:nvGrpSpPr>
            <p:cNvPr id="18" name="组合 17"/>
            <p:cNvGrpSpPr/>
            <p:nvPr/>
          </p:nvGrpSpPr>
          <p:grpSpPr>
            <a:xfrm>
              <a:off x="2218666" y="2290880"/>
              <a:ext cx="200684" cy="200684"/>
              <a:chOff x="9654822" y="2982564"/>
              <a:chExt cx="368453" cy="368453"/>
            </a:xfrm>
            <a:solidFill>
              <a:schemeClr val="bg1"/>
            </a:solidFill>
          </p:grpSpPr>
          <p:sp>
            <p:nvSpPr>
              <p:cNvPr id="19" name="Freeform 39"/>
              <p:cNvSpPr/>
              <p:nvPr/>
            </p:nvSpPr>
            <p:spPr bwMode="auto">
              <a:xfrm>
                <a:off x="9654822" y="2982564"/>
                <a:ext cx="368453" cy="368453"/>
              </a:xfrm>
              <a:custGeom>
                <a:avLst/>
                <a:gdLst>
                  <a:gd name="T0" fmla="*/ 240 w 262"/>
                  <a:gd name="T1" fmla="*/ 240 h 262"/>
                  <a:gd name="T2" fmla="*/ 22 w 262"/>
                  <a:gd name="T3" fmla="*/ 240 h 262"/>
                  <a:gd name="T4" fmla="*/ 22 w 262"/>
                  <a:gd name="T5" fmla="*/ 23 h 262"/>
                  <a:gd name="T6" fmla="*/ 251 w 262"/>
                  <a:gd name="T7" fmla="*/ 23 h 262"/>
                  <a:gd name="T8" fmla="*/ 251 w 262"/>
                  <a:gd name="T9" fmla="*/ 0 h 262"/>
                  <a:gd name="T10" fmla="*/ 0 w 262"/>
                  <a:gd name="T11" fmla="*/ 0 h 262"/>
                  <a:gd name="T12" fmla="*/ 0 w 262"/>
                  <a:gd name="T13" fmla="*/ 262 h 262"/>
                  <a:gd name="T14" fmla="*/ 262 w 262"/>
                  <a:gd name="T15" fmla="*/ 262 h 262"/>
                  <a:gd name="T16" fmla="*/ 262 w 262"/>
                  <a:gd name="T17" fmla="*/ 199 h 262"/>
                  <a:gd name="T18" fmla="*/ 240 w 262"/>
                  <a:gd name="T19" fmla="*/ 199 h 262"/>
                  <a:gd name="T20" fmla="*/ 240 w 262"/>
                  <a:gd name="T21" fmla="*/ 240 h 2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62" h="262">
                    <a:moveTo>
                      <a:pt x="240" y="240"/>
                    </a:moveTo>
                    <a:lnTo>
                      <a:pt x="22" y="240"/>
                    </a:lnTo>
                    <a:lnTo>
                      <a:pt x="22" y="23"/>
                    </a:lnTo>
                    <a:lnTo>
                      <a:pt x="251" y="23"/>
                    </a:lnTo>
                    <a:lnTo>
                      <a:pt x="251" y="0"/>
                    </a:lnTo>
                    <a:lnTo>
                      <a:pt x="0" y="0"/>
                    </a:lnTo>
                    <a:lnTo>
                      <a:pt x="0" y="262"/>
                    </a:lnTo>
                    <a:lnTo>
                      <a:pt x="262" y="262"/>
                    </a:lnTo>
                    <a:lnTo>
                      <a:pt x="262" y="199"/>
                    </a:lnTo>
                    <a:lnTo>
                      <a:pt x="240" y="199"/>
                    </a:lnTo>
                    <a:lnTo>
                      <a:pt x="240" y="24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46000">
                    <a:srgbClr val="5182DF"/>
                  </a:gs>
                  <a:gs pos="100000">
                    <a:schemeClr val="accent1"/>
                  </a:gs>
                </a:gsLst>
                <a:lin ang="4800000" scaled="0"/>
              </a:gra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noAutofit/>
              </a:bodyPr>
              <a:lstStyle/>
              <a:p>
                <a:pPr algn="ctr" fontAlgn="auto"/>
                <a:endParaRPr lang="zh-CN" altLang="en-US" sz="3300" strike="noStrike" noProof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gency FB" panose="020B0503020202020204" pitchFamily="34" charset="0"/>
                </a:endParaRPr>
              </a:p>
            </p:txBody>
          </p:sp>
          <p:sp>
            <p:nvSpPr>
              <p:cNvPr id="20" name="Freeform 40"/>
              <p:cNvSpPr>
                <a:spLocks noEditPoints="1"/>
              </p:cNvSpPr>
              <p:nvPr/>
            </p:nvSpPr>
            <p:spPr bwMode="auto">
              <a:xfrm>
                <a:off x="9878424" y="3096475"/>
                <a:ext cx="144850" cy="142038"/>
              </a:xfrm>
              <a:custGeom>
                <a:avLst/>
                <a:gdLst>
                  <a:gd name="T0" fmla="*/ 28 w 55"/>
                  <a:gd name="T1" fmla="*/ 0 h 54"/>
                  <a:gd name="T2" fmla="*/ 0 w 55"/>
                  <a:gd name="T3" fmla="*/ 27 h 54"/>
                  <a:gd name="T4" fmla="*/ 28 w 55"/>
                  <a:gd name="T5" fmla="*/ 54 h 54"/>
                  <a:gd name="T6" fmla="*/ 55 w 55"/>
                  <a:gd name="T7" fmla="*/ 27 h 54"/>
                  <a:gd name="T8" fmla="*/ 28 w 55"/>
                  <a:gd name="T9" fmla="*/ 0 h 54"/>
                  <a:gd name="T10" fmla="*/ 28 w 55"/>
                  <a:gd name="T11" fmla="*/ 42 h 54"/>
                  <a:gd name="T12" fmla="*/ 12 w 55"/>
                  <a:gd name="T13" fmla="*/ 27 h 54"/>
                  <a:gd name="T14" fmla="*/ 28 w 55"/>
                  <a:gd name="T15" fmla="*/ 12 h 54"/>
                  <a:gd name="T16" fmla="*/ 43 w 55"/>
                  <a:gd name="T17" fmla="*/ 27 h 54"/>
                  <a:gd name="T18" fmla="*/ 28 w 55"/>
                  <a:gd name="T19" fmla="*/ 42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5" h="54">
                    <a:moveTo>
                      <a:pt x="28" y="0"/>
                    </a:moveTo>
                    <a:cubicBezTo>
                      <a:pt x="13" y="0"/>
                      <a:pt x="0" y="12"/>
                      <a:pt x="0" y="27"/>
                    </a:cubicBezTo>
                    <a:cubicBezTo>
                      <a:pt x="0" y="42"/>
                      <a:pt x="13" y="54"/>
                      <a:pt x="28" y="54"/>
                    </a:cubicBezTo>
                    <a:cubicBezTo>
                      <a:pt x="43" y="54"/>
                      <a:pt x="55" y="42"/>
                      <a:pt x="55" y="27"/>
                    </a:cubicBezTo>
                    <a:cubicBezTo>
                      <a:pt x="55" y="12"/>
                      <a:pt x="43" y="0"/>
                      <a:pt x="28" y="0"/>
                    </a:cubicBezTo>
                    <a:close/>
                    <a:moveTo>
                      <a:pt x="28" y="42"/>
                    </a:moveTo>
                    <a:cubicBezTo>
                      <a:pt x="19" y="42"/>
                      <a:pt x="12" y="35"/>
                      <a:pt x="12" y="27"/>
                    </a:cubicBezTo>
                    <a:cubicBezTo>
                      <a:pt x="12" y="19"/>
                      <a:pt x="19" y="12"/>
                      <a:pt x="28" y="12"/>
                    </a:cubicBezTo>
                    <a:cubicBezTo>
                      <a:pt x="36" y="12"/>
                      <a:pt x="43" y="19"/>
                      <a:pt x="43" y="27"/>
                    </a:cubicBezTo>
                    <a:cubicBezTo>
                      <a:pt x="43" y="35"/>
                      <a:pt x="36" y="42"/>
                      <a:pt x="28" y="42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46000">
                    <a:srgbClr val="5182DF"/>
                  </a:gs>
                  <a:gs pos="100000">
                    <a:schemeClr val="accent1"/>
                  </a:gs>
                </a:gsLst>
                <a:lin ang="4800000" scaled="0"/>
              </a:gra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noAutofit/>
              </a:bodyPr>
              <a:lstStyle/>
              <a:p>
                <a:pPr algn="ctr" fontAlgn="auto"/>
                <a:endParaRPr lang="zh-CN" altLang="en-US" sz="3300" strike="noStrike" noProof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gency FB" panose="020B0503020202020204" pitchFamily="34" charset="0"/>
                </a:endParaRPr>
              </a:p>
            </p:txBody>
          </p:sp>
          <p:sp>
            <p:nvSpPr>
              <p:cNvPr id="21" name="Rectangle 41"/>
              <p:cNvSpPr>
                <a:spLocks noChangeArrowheads="1"/>
              </p:cNvSpPr>
              <p:nvPr/>
            </p:nvSpPr>
            <p:spPr bwMode="auto">
              <a:xfrm>
                <a:off x="9744825" y="3117570"/>
                <a:ext cx="85785" cy="30939"/>
              </a:xfrm>
              <a:prstGeom prst="rect">
                <a:avLst/>
              </a:prstGeom>
              <a:gradFill>
                <a:gsLst>
                  <a:gs pos="0">
                    <a:schemeClr val="accent2"/>
                  </a:gs>
                  <a:gs pos="46000">
                    <a:srgbClr val="5182DF"/>
                  </a:gs>
                  <a:gs pos="100000">
                    <a:schemeClr val="accent1"/>
                  </a:gs>
                </a:gsLst>
                <a:lin ang="4800000" scaled="0"/>
              </a:gra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noAutofit/>
              </a:bodyPr>
              <a:lstStyle/>
              <a:p>
                <a:pPr algn="ctr" fontAlgn="auto"/>
                <a:endParaRPr lang="zh-CN" altLang="en-US" sz="3300" strike="noStrike" noProof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gency FB" panose="020B0503020202020204" pitchFamily="34" charset="0"/>
                </a:endParaRPr>
              </a:p>
            </p:txBody>
          </p:sp>
          <p:sp>
            <p:nvSpPr>
              <p:cNvPr id="22" name="Rectangle 42"/>
              <p:cNvSpPr>
                <a:spLocks noChangeArrowheads="1"/>
              </p:cNvSpPr>
              <p:nvPr/>
            </p:nvSpPr>
            <p:spPr bwMode="auto">
              <a:xfrm>
                <a:off x="9744825" y="3185073"/>
                <a:ext cx="85785" cy="32345"/>
              </a:xfrm>
              <a:prstGeom prst="rect">
                <a:avLst/>
              </a:prstGeom>
              <a:gradFill>
                <a:gsLst>
                  <a:gs pos="0">
                    <a:schemeClr val="accent2"/>
                  </a:gs>
                  <a:gs pos="46000">
                    <a:srgbClr val="5182DF"/>
                  </a:gs>
                  <a:gs pos="100000">
                    <a:schemeClr val="accent1"/>
                  </a:gs>
                </a:gsLst>
                <a:lin ang="4800000" scaled="0"/>
              </a:gra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noAutofit/>
              </a:bodyPr>
              <a:lstStyle/>
              <a:p>
                <a:pPr algn="ctr" fontAlgn="auto"/>
                <a:endParaRPr lang="zh-CN" altLang="en-US" sz="3300" strike="noStrike" noProof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gency FB" panose="020B0503020202020204" pitchFamily="34" charset="0"/>
                </a:endParaRPr>
              </a:p>
            </p:txBody>
          </p:sp>
        </p:grpSp>
      </p:grpSp>
      <p:sp>
        <p:nvSpPr>
          <p:cNvPr id="14" name="TextBox 17"/>
          <p:cNvSpPr txBox="1"/>
          <p:nvPr userDrawn="1"/>
        </p:nvSpPr>
        <p:spPr>
          <a:xfrm>
            <a:off x="1687513" y="4437063"/>
            <a:ext cx="5768975" cy="4222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lvl="0" algn="ctr" fontAlgn="base">
              <a:lnSpc>
                <a:spcPct val="130000"/>
              </a:lnSpc>
            </a:pPr>
            <a:r>
              <a:rPr lang="en-US" altLang="en-US" sz="825" b="1" strike="noStrike" noProof="1" dirty="0">
                <a:solidFill>
                  <a:schemeClr val="bg1"/>
                </a:solidFill>
                <a:latin typeface="Verdana" panose="020B0604030504040204" charset="0"/>
                <a:ea typeface="微软雅黑" panose="020B0503020204020204" charset="-122"/>
                <a:cs typeface="Roboto Light" charset="0"/>
              </a:rPr>
              <a:t>Lorem Ipsum </a:t>
            </a:r>
            <a:r>
              <a:rPr lang="en-US" altLang="en-US" sz="825" strike="noStrike" noProof="1" dirty="0">
                <a:solidFill>
                  <a:schemeClr val="bg1"/>
                </a:solidFill>
                <a:latin typeface="Verdana" panose="020B0604030504040204" charset="0"/>
                <a:ea typeface="微软雅黑" panose="020B0503020204020204" charset="-122"/>
                <a:cs typeface="Roboto Light" charset="0"/>
              </a:rPr>
              <a:t>is simply dummy text of the printing and typesetting industry. Lorem Ipsum has been the industry's standard dummy text ever since</a:t>
            </a:r>
            <a:endParaRPr lang="en-US" altLang="en-US" sz="825" strike="noStrike" noProof="1" dirty="0">
              <a:solidFill>
                <a:schemeClr val="bg1"/>
              </a:solidFill>
              <a:latin typeface="Verdana" panose="020B0604030504040204" charset="0"/>
              <a:ea typeface="Roboto Light" charset="0"/>
            </a:endParaRPr>
          </a:p>
        </p:txBody>
      </p:sp>
      <p:sp>
        <p:nvSpPr>
          <p:cNvPr id="15" name="文本框 14"/>
          <p:cNvSpPr txBox="1"/>
          <p:nvPr userDrawn="1"/>
        </p:nvSpPr>
        <p:spPr>
          <a:xfrm>
            <a:off x="4062413" y="58738"/>
            <a:ext cx="1019175" cy="1684338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5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 fontAlgn="auto"/>
            <a:r>
              <a:rPr lang="en-US" altLang="zh-CN" sz="10350" strike="noStrike" noProof="1" dirty="0">
                <a:solidFill>
                  <a:schemeClr val="bg1"/>
                </a:solidFill>
                <a:latin typeface="Agency FB" panose="020B0503020202020204" pitchFamily="34" charset="0"/>
                <a:ea typeface="+mj-ea"/>
                <a:cs typeface="+mn-cs"/>
              </a:rPr>
              <a:t>01</a:t>
            </a:r>
            <a:endParaRPr lang="zh-CN" altLang="en-US" sz="10350" strike="noStrike" noProof="1" dirty="0">
              <a:solidFill>
                <a:schemeClr val="bg1"/>
              </a:solidFill>
              <a:latin typeface="Agency FB" panose="020B0503020202020204" pitchFamily="34" charset="0"/>
              <a:ea typeface="+mj-ea"/>
            </a:endParaRPr>
          </a:p>
        </p:txBody>
      </p:sp>
      <p:sp>
        <p:nvSpPr>
          <p:cNvPr id="9" name="矩形 8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zh-CN" altLang="en-US" sz="100" strike="noStrike" noProof="1"/>
          </a:p>
        </p:txBody>
      </p:sp>
      <p:sp>
        <p:nvSpPr>
          <p:cNvPr id="12" name="任意多边形: 形状 11"/>
          <p:cNvSpPr/>
          <p:nvPr userDrawn="1"/>
        </p:nvSpPr>
        <p:spPr bwMode="auto">
          <a:xfrm rot="5400000">
            <a:off x="3559969" y="-253206"/>
            <a:ext cx="2024063" cy="3203575"/>
          </a:xfrm>
          <a:custGeom>
            <a:avLst/>
            <a:gdLst>
              <a:gd name="connsiteX0" fmla="*/ 0 w 2699053"/>
              <a:gd name="connsiteY0" fmla="*/ 3202171 h 3202171"/>
              <a:gd name="connsiteX1" fmla="*/ 0 w 2699053"/>
              <a:gd name="connsiteY1" fmla="*/ 0 h 3202171"/>
              <a:gd name="connsiteX2" fmla="*/ 19483 w 2699053"/>
              <a:gd name="connsiteY2" fmla="*/ 0 h 3202171"/>
              <a:gd name="connsiteX3" fmla="*/ 2157928 w 2699053"/>
              <a:gd name="connsiteY3" fmla="*/ 0 h 3202171"/>
              <a:gd name="connsiteX4" fmla="*/ 2699053 w 2699053"/>
              <a:gd name="connsiteY4" fmla="*/ 1601086 h 3202171"/>
              <a:gd name="connsiteX5" fmla="*/ 2157928 w 2699053"/>
              <a:gd name="connsiteY5" fmla="*/ 3202171 h 3202171"/>
              <a:gd name="connsiteX6" fmla="*/ 35724 w 2699053"/>
              <a:gd name="connsiteY6" fmla="*/ 3202171 h 32021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99053" h="3202171">
                <a:moveTo>
                  <a:pt x="0" y="3202171"/>
                </a:moveTo>
                <a:lnTo>
                  <a:pt x="0" y="0"/>
                </a:lnTo>
                <a:lnTo>
                  <a:pt x="19483" y="0"/>
                </a:lnTo>
                <a:cubicBezTo>
                  <a:pt x="487388" y="0"/>
                  <a:pt x="1167979" y="0"/>
                  <a:pt x="2157928" y="0"/>
                </a:cubicBezTo>
                <a:cubicBezTo>
                  <a:pt x="2498010" y="443493"/>
                  <a:pt x="2699053" y="997860"/>
                  <a:pt x="2699053" y="1601086"/>
                </a:cubicBezTo>
                <a:cubicBezTo>
                  <a:pt x="2699053" y="2202432"/>
                  <a:pt x="2498010" y="2756799"/>
                  <a:pt x="2157928" y="3202171"/>
                </a:cubicBezTo>
                <a:cubicBezTo>
                  <a:pt x="2157928" y="3202171"/>
                  <a:pt x="2157928" y="3202171"/>
                  <a:pt x="35724" y="3202171"/>
                </a:cubicBezTo>
                <a:close/>
              </a:path>
            </a:pathLst>
          </a:custGeom>
          <a:gradFill>
            <a:gsLst>
              <a:gs pos="0">
                <a:schemeClr val="accent2">
                  <a:alpha val="90000"/>
                </a:schemeClr>
              </a:gs>
              <a:gs pos="46000">
                <a:srgbClr val="5182DF">
                  <a:alpha val="90000"/>
                </a:srgbClr>
              </a:gs>
              <a:gs pos="100000">
                <a:schemeClr val="accent1">
                  <a:lumMod val="75000"/>
                </a:schemeClr>
              </a:gs>
            </a:gsLst>
            <a:lin ang="1800000" scaled="0"/>
          </a:gradFill>
          <a:ln>
            <a:noFill/>
          </a:ln>
          <a:effectLst>
            <a:outerShdw blurRad="3810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fontAlgn="auto"/>
            <a:endParaRPr lang="zh-CN" altLang="en-US" sz="100" strike="noStrike" noProof="1">
              <a:solidFill>
                <a:schemeClr val="lt1"/>
              </a:solidFill>
            </a:endParaRPr>
          </a:p>
        </p:txBody>
      </p:sp>
      <p:sp>
        <p:nvSpPr>
          <p:cNvPr id="13" name="文本框 12"/>
          <p:cNvSpPr txBox="1"/>
          <p:nvPr userDrawn="1"/>
        </p:nvSpPr>
        <p:spPr>
          <a:xfrm>
            <a:off x="3108325" y="3122613"/>
            <a:ext cx="2927350" cy="922338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5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 fontAlgn="auto"/>
            <a:r>
              <a:rPr lang="zh-CN" altLang="en-US" sz="5400" strike="noStrike" noProof="1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公司介绍</a:t>
            </a:r>
            <a:endParaRPr lang="zh-CN" altLang="en-US" sz="5400" strike="noStrike" noProof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>
            <a:lvl1pPr marL="0" indent="0" algn="ctr">
              <a:buNone/>
              <a:defRPr sz="100"/>
            </a:lvl1pPr>
          </a:lstStyle>
          <a:p>
            <a:pPr fontAlgn="auto"/>
            <a:endParaRPr lang="zh-CN" altLang="en-US" strike="noStrike" noProof="1" dirty="0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1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pPr fontAlgn="auto"/>
            <a:fld id="{6286F203-D686-42EE-B414-81B4EEEA848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2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pPr fontAlgn="auto"/>
            <a:endParaRPr lang="zh-CN" altLang="en-US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3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pPr fontAlgn="auto"/>
            <a:fld id="{DD6F96AE-F380-40A1-91E5-56168E44889E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charRg st="0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">
                                            <p:txEl>
                                              <p:charRg st="0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>
                                            <p:txEl>
                                              <p:charRg st="0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49"/>
                            </p:stCondLst>
                            <p:childTnLst>
                              <p:par>
                                <p:cTn id="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2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4" presetClass="path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1.48148E-6 L 6.25E-7 0.05 " pathEditMode="relative" rAng="0" ptsTypes="AA">
                                      <p:cBhvr>
                                        <p:cTn id="25" dur="1000" spd="-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200"/>
                            </p:stCondLst>
                            <p:childTnLst>
                              <p:par>
                                <p:cTn id="27" presetID="2" presetClass="entr" presetSubtype="4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decel="10000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decel="100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decel="10000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ldLvl="0" animBg="1"/>
      <p:bldP spid="13" grpId="0" bldLvl="0" animBg="1"/>
      <p:bldP spid="14" grpId="0"/>
      <p:bldP spid="14" grpId="1"/>
    </p:bld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auto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auto"/>
            <a:r>
              <a:rPr lang="zh-CN" altLang="en-US" strike="noStrike" noProof="1"/>
              <a:t>编辑母版文本样式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6286F203-D686-42EE-B414-81B4EEEA848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DD6F96AE-F380-40A1-91E5-56168E44889E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 fontAlgn="auto"/>
            <a:r>
              <a:rPr lang="zh-CN" altLang="en-US" strike="noStrike" noProof="1"/>
              <a:t>编辑母版文本样式</a:t>
            </a:r>
            <a:endParaRPr lang="zh-CN" altLang="en-US" strike="noStrike" noProof="1"/>
          </a:p>
          <a:p>
            <a:pPr lvl="1" fontAlgn="auto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auto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auto"/>
            <a:r>
              <a:rPr lang="zh-CN" altLang="en-US" sz="1350" strike="noStrike" noProof="1"/>
              <a:t>第四级</a:t>
            </a:r>
            <a:endParaRPr lang="zh-CN" altLang="en-US" strike="noStrike" noProof="1"/>
          </a:p>
          <a:p>
            <a:pPr lvl="4" fontAlgn="auto"/>
            <a:r>
              <a:rPr lang="zh-CN" altLang="en-US" sz="1350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 fontAlgn="auto"/>
            <a:r>
              <a:rPr lang="zh-CN" altLang="en-US" strike="noStrike" noProof="1"/>
              <a:t>编辑母版文本样式</a:t>
            </a:r>
            <a:endParaRPr lang="zh-CN" altLang="en-US" strike="noStrike" noProof="1"/>
          </a:p>
          <a:p>
            <a:pPr lvl="1" fontAlgn="auto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auto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auto"/>
            <a:r>
              <a:rPr lang="zh-CN" altLang="en-US" sz="1350" strike="noStrike" noProof="1"/>
              <a:t>第四级</a:t>
            </a:r>
            <a:endParaRPr lang="zh-CN" altLang="en-US" strike="noStrike" noProof="1"/>
          </a:p>
          <a:p>
            <a:pPr lvl="4" fontAlgn="auto"/>
            <a:r>
              <a:rPr lang="zh-CN" altLang="en-US" sz="1350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6286F203-D686-42EE-B414-81B4EEEA848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DD6F96AE-F380-40A1-91E5-56168E44889E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auto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fontAlgn="auto"/>
            <a:r>
              <a:rPr lang="zh-CN" altLang="en-US" strike="noStrike" noProof="1"/>
              <a:t>编辑母版文本样式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 fontAlgn="auto"/>
            <a:r>
              <a:rPr lang="zh-CN" altLang="en-US" strike="noStrike" noProof="1"/>
              <a:t>编辑母版文本样式</a:t>
            </a:r>
            <a:endParaRPr lang="zh-CN" altLang="en-US" strike="noStrike" noProof="1"/>
          </a:p>
          <a:p>
            <a:pPr lvl="1" fontAlgn="auto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auto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auto"/>
            <a:r>
              <a:rPr lang="zh-CN" altLang="en-US" sz="1350" strike="noStrike" noProof="1"/>
              <a:t>第四级</a:t>
            </a:r>
            <a:endParaRPr lang="zh-CN" altLang="en-US" strike="noStrike" noProof="1"/>
          </a:p>
          <a:p>
            <a:pPr lvl="4" fontAlgn="auto"/>
            <a:r>
              <a:rPr lang="zh-CN" altLang="en-US" sz="1350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fontAlgn="auto"/>
            <a:r>
              <a:rPr lang="zh-CN" altLang="en-US" strike="noStrike" noProof="1"/>
              <a:t>编辑母版文本样式</a:t>
            </a:r>
            <a:endParaRPr lang="zh-CN" altLang="en-US" strike="noStrike" noProof="1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 fontAlgn="auto"/>
            <a:r>
              <a:rPr lang="zh-CN" altLang="en-US" strike="noStrike" noProof="1"/>
              <a:t>编辑母版文本样式</a:t>
            </a:r>
            <a:endParaRPr lang="zh-CN" altLang="en-US" strike="noStrike" noProof="1"/>
          </a:p>
          <a:p>
            <a:pPr lvl="1" fontAlgn="auto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auto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auto"/>
            <a:r>
              <a:rPr lang="zh-CN" altLang="en-US" sz="1350" strike="noStrike" noProof="1"/>
              <a:t>第四级</a:t>
            </a:r>
            <a:endParaRPr lang="zh-CN" altLang="en-US" strike="noStrike" noProof="1"/>
          </a:p>
          <a:p>
            <a:pPr lvl="4" fontAlgn="auto"/>
            <a:r>
              <a:rPr lang="zh-CN" altLang="en-US" sz="1350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6286F203-D686-42EE-B414-81B4EEEA848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DD6F96AE-F380-40A1-91E5-56168E44889E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6286F203-D686-42EE-B414-81B4EEEA848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DD6F96AE-F380-40A1-91E5-56168E44889E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6286F203-D686-42EE-B414-81B4EEEA848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DD6F96AE-F380-40A1-91E5-56168E44889E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auto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auto"/>
            <a:r>
              <a:rPr lang="zh-CN" altLang="en-US" strike="noStrike" noProof="1"/>
              <a:t>编辑母版文本样式</a:t>
            </a:r>
            <a:endParaRPr lang="zh-CN" altLang="en-US" strike="noStrike" noProof="1"/>
          </a:p>
          <a:p>
            <a:pPr lvl="1" fontAlgn="auto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auto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auto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auto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auto"/>
            <a:r>
              <a:rPr lang="zh-CN" altLang="en-US" strike="noStrike" noProof="1"/>
              <a:t>编辑母版文本样式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6286F203-D686-42EE-B414-81B4EEEA848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DD6F96AE-F380-40A1-91E5-56168E44889E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auto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auto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auto"/>
            <a:r>
              <a:rPr lang="zh-CN" altLang="en-US" strike="noStrike" noProof="1"/>
              <a:t>编辑母版文本样式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6286F203-D686-42EE-B414-81B4EEEA848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DD6F96AE-F380-40A1-91E5-56168E44889E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 fontAlgn="auto"/>
            <a:r>
              <a:rPr lang="zh-CN" altLang="en-US" strike="noStrike" noProof="1"/>
              <a:t>编辑母版文本样式</a:t>
            </a:r>
            <a:endParaRPr lang="zh-CN" altLang="en-US" strike="noStrike" noProof="1"/>
          </a:p>
          <a:p>
            <a:pPr lvl="1" fontAlgn="auto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auto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auto"/>
            <a:r>
              <a:rPr lang="zh-CN" altLang="en-US" sz="1350" strike="noStrike" noProof="1"/>
              <a:t>第四级</a:t>
            </a:r>
            <a:endParaRPr lang="zh-CN" altLang="en-US" strike="noStrike" noProof="1"/>
          </a:p>
          <a:p>
            <a:pPr lvl="4" fontAlgn="auto"/>
            <a:r>
              <a:rPr lang="zh-CN" altLang="en-US" sz="1350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6286F203-D686-42EE-B414-81B4EEEA848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DD6F96AE-F380-40A1-91E5-56168E44889E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pPr fontAlgn="auto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 fontAlgn="auto"/>
            <a:r>
              <a:rPr lang="zh-CN" altLang="en-US" strike="noStrike" noProof="1"/>
              <a:t>编辑母版文本样式</a:t>
            </a:r>
            <a:endParaRPr lang="zh-CN" altLang="en-US" strike="noStrike" noProof="1"/>
          </a:p>
          <a:p>
            <a:pPr lvl="1" fontAlgn="auto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auto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auto"/>
            <a:r>
              <a:rPr lang="zh-CN" altLang="en-US" sz="1350" strike="noStrike" noProof="1"/>
              <a:t>第四级</a:t>
            </a:r>
            <a:endParaRPr lang="zh-CN" altLang="en-US" strike="noStrike" noProof="1"/>
          </a:p>
          <a:p>
            <a:pPr lvl="4" fontAlgn="auto"/>
            <a:r>
              <a:rPr lang="zh-CN" altLang="en-US" sz="1350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6286F203-D686-42EE-B414-81B4EEEA848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DD6F96AE-F380-40A1-91E5-56168E44889E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标题幻灯片">
    <p:bg>
      <p:bgPr>
        <a:solidFill>
          <a:srgbClr val="F8F9FB"/>
        </a:solidFill>
        <a:effectLst/>
      </p:bgPr>
    </p:bg>
    <p:spTree>
      <p:nvGrpSpPr>
        <p:cNvPr id="1" name=""/>
        <p:cNvGrpSpPr/>
        <p:nvPr/>
      </p:nvGrpSpPr>
      <p:grpSpPr/>
    </p:spTree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rgbClr val="F8F9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>
          <a:xfrm>
            <a:off x="628650" y="6356350"/>
            <a:ext cx="2057400" cy="365125"/>
          </a:xfrm>
        </p:spPr>
        <p:txBody>
          <a:bodyPr/>
          <a:lstStyle/>
          <a:p>
            <a:pPr fontAlgn="base"/>
            <a:fld id="{D997B5FA-0921-464F-AAE1-844C04324D75}" type="datetimeFigureOut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>
          <a:xfrm>
            <a:off x="3028950" y="6356350"/>
            <a:ext cx="3086100" cy="365125"/>
          </a:xfrm>
        </p:spPr>
        <p:txBody>
          <a:bodyPr/>
          <a:lstStyle/>
          <a:p>
            <a:pPr fontAlgn="base"/>
            <a:endParaRPr lang="zh-CN" altLang="en-US" strike="noStrike" noProof="1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>
          <a:xfrm>
            <a:off x="6457950" y="6356350"/>
            <a:ext cx="2057400" cy="365125"/>
          </a:xfrm>
        </p:spPr>
        <p:txBody>
          <a:bodyPr/>
          <a:lstStyle/>
          <a:p>
            <a:pPr fontAlgn="base"/>
            <a:fld id="{565CE74E-AB26-4998-AD42-012C4C1AD076}" type="slidenum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28650" y="365125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28650" y="365125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28650" y="365125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28650" y="365125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  <p:custDataLst>
              <p:tags r:id="rId5"/>
            </p:custDataLst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28650" y="365125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4"/>
            </p:custDataLst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3"/>
            </p:custDataLst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4"/>
            </p:custDataLst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28650" y="365125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28650" y="1825625"/>
            <a:ext cx="7886700" cy="43513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checker dir="vert"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3_两栏内容">
    <p:bg>
      <p:bgPr>
        <a:solidFill>
          <a:srgbClr val="F5F5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5"/>
          <p:cNvSpPr txBox="1"/>
          <p:nvPr userDrawn="1">
            <p:custDataLst>
              <p:tags r:id="rId2"/>
            </p:custDataLst>
          </p:nvPr>
        </p:nvSpPr>
        <p:spPr>
          <a:xfrm>
            <a:off x="8154113" y="405383"/>
            <a:ext cx="701040" cy="3219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20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第</a:t>
            </a:r>
            <a:r>
              <a:rPr lang="zh-CN" altLang="en-US" sz="135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 </a:t>
            </a:r>
            <a:fld id="{2EEF1883-7A0E-4F66-9932-E581691AD397}" type="slidenum">
              <a:rPr lang="zh-CN" altLang="en-US" sz="150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</a:fld>
            <a:r>
              <a:rPr lang="zh-CN" altLang="en-US" sz="135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zh-CN" altLang="en-US" sz="120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页</a:t>
            </a:r>
            <a:endParaRPr lang="zh-CN" altLang="en-US" sz="1200" b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3" name="直接连接符 2"/>
          <p:cNvCxnSpPr/>
          <p:nvPr userDrawn="1">
            <p:custDataLst>
              <p:tags r:id="rId3"/>
            </p:custDataLst>
          </p:nvPr>
        </p:nvCxnSpPr>
        <p:spPr>
          <a:xfrm>
            <a:off x="0" y="909346"/>
            <a:ext cx="9151979" cy="0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43"/>
          <p:cNvSpPr txBox="1">
            <a:spLocks noChangeArrowheads="1"/>
          </p:cNvSpPr>
          <p:nvPr userDrawn="1">
            <p:custDataLst>
              <p:tags r:id="rId4"/>
            </p:custDataLst>
          </p:nvPr>
        </p:nvSpPr>
        <p:spPr bwMode="auto">
          <a:xfrm>
            <a:off x="1943125" y="189399"/>
            <a:ext cx="3061110" cy="414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9pPr>
          </a:lstStyle>
          <a:p>
            <a:r>
              <a:rPr lang="zh-CN" altLang="en-US" sz="21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</a:rPr>
              <a:t>点击此处添加标题内容</a:t>
            </a:r>
            <a:endParaRPr lang="en-US" altLang="zh-CN" sz="2100" b="1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</a:endParaRPr>
          </a:p>
        </p:txBody>
      </p:sp>
      <p:sp>
        <p:nvSpPr>
          <p:cNvPr id="7" name="燕尾形 6"/>
          <p:cNvSpPr/>
          <p:nvPr userDrawn="1">
            <p:custDataLst>
              <p:tags r:id="rId5"/>
            </p:custDataLst>
          </p:nvPr>
        </p:nvSpPr>
        <p:spPr>
          <a:xfrm>
            <a:off x="1189931" y="1"/>
            <a:ext cx="645164" cy="909346"/>
          </a:xfrm>
          <a:prstGeom prst="chevron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sz="135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8" name="TextBox 7"/>
          <p:cNvSpPr txBox="1"/>
          <p:nvPr userDrawn="1">
            <p:custDataLst>
              <p:tags r:id="rId6"/>
            </p:custDataLst>
          </p:nvPr>
        </p:nvSpPr>
        <p:spPr>
          <a:xfrm>
            <a:off x="142935" y="180690"/>
            <a:ext cx="100584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>
                <a:solidFill>
                  <a:schemeClr val="tx2"/>
                </a:solidFill>
                <a:latin typeface="Eras Bold ITC" panose="020B0907030504020204" pitchFamily="34" charset="0"/>
                <a:ea typeface="微软雅黑" panose="020B0503020204020204" charset="-122"/>
              </a:rPr>
              <a:t>LOGO</a:t>
            </a:r>
            <a:endParaRPr lang="zh-CN" altLang="en-US" sz="2400">
              <a:solidFill>
                <a:schemeClr val="tx2"/>
              </a:solidFill>
              <a:latin typeface="Eras Bold ITC" panose="020B0907030504020204" pitchFamily="34" charset="0"/>
              <a:ea typeface="微软雅黑" panose="020B0503020204020204" charset="-122"/>
            </a:endParaRPr>
          </a:p>
        </p:txBody>
      </p:sp>
    </p:spTree>
  </p:cSld>
  <p:clrMapOvr>
    <a:masterClrMapping/>
  </p:clrMapOvr>
  <p:transition spd="slow" advClick="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bldLvl="0" animBg="1"/>
      <p:bldP spid="8" grpId="0"/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1.xml"/><Relationship Id="rId8" Type="http://schemas.openxmlformats.org/officeDocument/2006/relationships/slideLayout" Target="../slideLayouts/slideLayout30.xml"/><Relationship Id="rId7" Type="http://schemas.openxmlformats.org/officeDocument/2006/relationships/slideLayout" Target="../slideLayouts/slideLayout29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3" Type="http://schemas.openxmlformats.org/officeDocument/2006/relationships/theme" Target="../theme/theme3.xml"/><Relationship Id="rId12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2.xml"/><Relationship Id="rId1" Type="http://schemas.openxmlformats.org/officeDocument/2006/relationships/slideLayout" Target="../slideLayouts/slideLayout23.xml"/></Relationships>
</file>

<file path=ppt/slideMasters/_rels/slideMaster4.xml.rels><?xml version="1.0" encoding="UTF-8" standalone="yes"?>
<Relationships xmlns="http://schemas.openxmlformats.org/package/2006/relationships"><Relationship Id="rId9" Type="http://schemas.openxmlformats.org/officeDocument/2006/relationships/tags" Target="../tags/tag9.xml"/><Relationship Id="rId8" Type="http://schemas.openxmlformats.org/officeDocument/2006/relationships/tags" Target="../tags/tag8.xml"/><Relationship Id="rId7" Type="http://schemas.openxmlformats.org/officeDocument/2006/relationships/tags" Target="../tags/tag7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3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6.xml"/><Relationship Id="rId17" Type="http://schemas.openxmlformats.org/officeDocument/2006/relationships/theme" Target="../theme/theme4.xml"/><Relationship Id="rId16" Type="http://schemas.openxmlformats.org/officeDocument/2006/relationships/tags" Target="../tags/tag16.xml"/><Relationship Id="rId15" Type="http://schemas.openxmlformats.org/officeDocument/2006/relationships/tags" Target="../tags/tag15.xml"/><Relationship Id="rId14" Type="http://schemas.openxmlformats.org/officeDocument/2006/relationships/tags" Target="../tags/tag14.xml"/><Relationship Id="rId13" Type="http://schemas.openxmlformats.org/officeDocument/2006/relationships/tags" Target="../tags/tag13.xml"/><Relationship Id="rId12" Type="http://schemas.openxmlformats.org/officeDocument/2006/relationships/tags" Target="../tags/tag12.xml"/><Relationship Id="rId11" Type="http://schemas.openxmlformats.org/officeDocument/2006/relationships/tags" Target="../tags/tag11.xml"/><Relationship Id="rId10" Type="http://schemas.openxmlformats.org/officeDocument/2006/relationships/tags" Target="../tags/tag10.xml"/><Relationship Id="rId1" Type="http://schemas.openxmlformats.org/officeDocument/2006/relationships/slideLayout" Target="../slideLayouts/slideLayout35.xml"/></Relationships>
</file>

<file path=ppt/slideMasters/_rels/slideMaster5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46.xml"/><Relationship Id="rId8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4.xml"/><Relationship Id="rId6" Type="http://schemas.openxmlformats.org/officeDocument/2006/relationships/slideLayout" Target="../slideLayouts/slideLayout43.xml"/><Relationship Id="rId5" Type="http://schemas.openxmlformats.org/officeDocument/2006/relationships/slideLayout" Target="../slideLayouts/slideLayout42.xml"/><Relationship Id="rId4" Type="http://schemas.openxmlformats.org/officeDocument/2006/relationships/slideLayout" Target="../slideLayouts/slideLayout41.xml"/><Relationship Id="rId3" Type="http://schemas.openxmlformats.org/officeDocument/2006/relationships/slideLayout" Target="../slideLayouts/slideLayout40.xml"/><Relationship Id="rId21" Type="http://schemas.openxmlformats.org/officeDocument/2006/relationships/theme" Target="../theme/theme5.xml"/><Relationship Id="rId20" Type="http://schemas.openxmlformats.org/officeDocument/2006/relationships/tags" Target="../tags/tag95.xml"/><Relationship Id="rId2" Type="http://schemas.openxmlformats.org/officeDocument/2006/relationships/slideLayout" Target="../slideLayouts/slideLayout39.xml"/><Relationship Id="rId19" Type="http://schemas.openxmlformats.org/officeDocument/2006/relationships/tags" Target="../tags/tag94.xml"/><Relationship Id="rId18" Type="http://schemas.openxmlformats.org/officeDocument/2006/relationships/tags" Target="../tags/tag93.xml"/><Relationship Id="rId17" Type="http://schemas.openxmlformats.org/officeDocument/2006/relationships/image" Target="../media/image1.png"/><Relationship Id="rId16" Type="http://schemas.openxmlformats.org/officeDocument/2006/relationships/slideLayout" Target="../slideLayouts/slideLayout53.xml"/><Relationship Id="rId15" Type="http://schemas.openxmlformats.org/officeDocument/2006/relationships/slideLayout" Target="../slideLayouts/slideLayout52.xml"/><Relationship Id="rId14" Type="http://schemas.openxmlformats.org/officeDocument/2006/relationships/slideLayout" Target="../slideLayouts/slideLayout51.xml"/><Relationship Id="rId13" Type="http://schemas.openxmlformats.org/officeDocument/2006/relationships/slideLayout" Target="../slideLayouts/slideLayout50.xml"/><Relationship Id="rId12" Type="http://schemas.openxmlformats.org/officeDocument/2006/relationships/slideLayout" Target="../slideLayouts/slideLayout49.xml"/><Relationship Id="rId11" Type="http://schemas.openxmlformats.org/officeDocument/2006/relationships/slideLayout" Target="../slideLayouts/slideLayout48.xml"/><Relationship Id="rId10" Type="http://schemas.openxmlformats.org/officeDocument/2006/relationships/slideLayout" Target="../slideLayouts/slideLayout47.xml"/><Relationship Id="rId1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3074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</a:ln>
        </p:spPr>
        <p:txBody>
          <a:bodyPr lIns="91440" tIns="45720" rIns="91440" bIns="45720" anchor="ctr" anchorCtr="0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2"/>
          <p:cNvSpPr>
            <a:spLocks noGrp="1"/>
          </p:cNvSpPr>
          <p:nvPr>
            <p:ph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</a:ln>
        </p:spPr>
        <p:txBody>
          <a:bodyPr lIns="91440" tIns="45720" rIns="91440" bIns="45720" anchor="t" anchorCtr="0"/>
          <a:p>
            <a:pPr lvl="0" indent="-228600" fontAlgn="auto"/>
            <a:r>
              <a:rPr lang="zh-CN" altLang="en-US" strike="noStrike" noProof="1"/>
              <a:t>编辑母版文本样式</a:t>
            </a:r>
            <a:endParaRPr lang="zh-CN" altLang="en-US" strike="noStrike" noProof="1"/>
          </a:p>
          <a:p>
            <a:pPr lvl="1" indent="-228600" fontAlgn="auto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indent="-228600" fontAlgn="auto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indent="-228600" fontAlgn="auto"/>
            <a:r>
              <a:rPr lang="zh-CN" altLang="en-US" sz="1350" strike="noStrike" noProof="1"/>
              <a:t>第四级</a:t>
            </a:r>
            <a:endParaRPr lang="zh-CN" altLang="en-US" strike="noStrike" noProof="1"/>
          </a:p>
          <a:p>
            <a:pPr lvl="4" indent="-228600" fontAlgn="auto"/>
            <a:r>
              <a:rPr lang="zh-CN" altLang="en-US" sz="1350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fld id="{6286F203-D686-42EE-B414-81B4EEEA848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fld id="{DD6F96AE-F380-40A1-91E5-56168E44889E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9FB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4098" name="六边形 1"/>
          <p:cNvSpPr/>
          <p:nvPr>
            <p:custDataLst>
              <p:tags r:id="rId4"/>
            </p:custDataLst>
          </p:nvPr>
        </p:nvSpPr>
        <p:spPr>
          <a:xfrm rot="2160000">
            <a:off x="-2325687" y="-1751012"/>
            <a:ext cx="4948237" cy="5688012"/>
          </a:xfrm>
          <a:prstGeom prst="hexagon">
            <a:avLst>
              <a:gd name="adj" fmla="val 25000"/>
              <a:gd name="vf" fmla="val 115470"/>
            </a:avLst>
          </a:prstGeom>
          <a:noFill/>
          <a:ln w="12700" cap="flat" cmpd="sng">
            <a:solidFill>
              <a:srgbClr val="D9D9D9">
                <a:alpha val="29018"/>
              </a:srgbClr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 anchorCtr="0"/>
          <a:p>
            <a:pPr lvl="0" algn="ctr"/>
            <a:endParaRPr lang="zh-CN" altLang="en-US" sz="1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099" name="六边形 12"/>
          <p:cNvSpPr/>
          <p:nvPr>
            <p:custDataLst>
              <p:tags r:id="rId5"/>
            </p:custDataLst>
          </p:nvPr>
        </p:nvSpPr>
        <p:spPr>
          <a:xfrm rot="2160000">
            <a:off x="2903538" y="4406900"/>
            <a:ext cx="3243262" cy="3729038"/>
          </a:xfrm>
          <a:prstGeom prst="hexagon">
            <a:avLst>
              <a:gd name="adj" fmla="val 25000"/>
              <a:gd name="vf" fmla="val 115470"/>
            </a:avLst>
          </a:prstGeom>
          <a:noFill/>
          <a:ln w="12700" cap="flat" cmpd="sng">
            <a:solidFill>
              <a:srgbClr val="D9D9D9">
                <a:alpha val="29018"/>
              </a:srgbClr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 anchorCtr="0"/>
          <a:p>
            <a:pPr lvl="0" algn="ctr"/>
            <a:endParaRPr lang="zh-CN" altLang="en-US" sz="1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100" name="六边形 23"/>
          <p:cNvSpPr/>
          <p:nvPr>
            <p:custDataLst>
              <p:tags r:id="rId6"/>
            </p:custDataLst>
          </p:nvPr>
        </p:nvSpPr>
        <p:spPr>
          <a:xfrm rot="2160000">
            <a:off x="6670675" y="-520700"/>
            <a:ext cx="3243263" cy="3729038"/>
          </a:xfrm>
          <a:prstGeom prst="hexagon">
            <a:avLst>
              <a:gd name="adj" fmla="val 25000"/>
              <a:gd name="vf" fmla="val 115470"/>
            </a:avLst>
          </a:prstGeom>
          <a:noFill/>
          <a:ln w="12700" cap="flat" cmpd="sng">
            <a:solidFill>
              <a:srgbClr val="D9D9D9">
                <a:alpha val="29018"/>
              </a:srgbClr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 anchorCtr="0"/>
          <a:p>
            <a:pPr lvl="0" algn="ctr"/>
            <a:endParaRPr lang="zh-CN" altLang="en-US" sz="1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cxnSp>
        <p:nvCxnSpPr>
          <p:cNvPr id="4101" name="直接连接符 13"/>
          <p:cNvCxnSpPr/>
          <p:nvPr>
            <p:custDataLst>
              <p:tags r:id="rId7"/>
            </p:custDataLst>
          </p:nvPr>
        </p:nvCxnSpPr>
        <p:spPr>
          <a:xfrm flipV="1">
            <a:off x="2239963" y="723900"/>
            <a:ext cx="5345112" cy="0"/>
          </a:xfrm>
          <a:prstGeom prst="line">
            <a:avLst/>
          </a:prstGeom>
          <a:ln w="6350" cap="flat" cmpd="sng">
            <a:solidFill>
              <a:srgbClr val="9F9F9F"/>
            </a:solidFill>
            <a:prstDash val="sysDash"/>
            <a:round/>
            <a:headEnd type="none" w="med" len="med"/>
            <a:tailEnd type="none" w="med" len="med"/>
          </a:ln>
        </p:spPr>
      </p:cxnSp>
      <p:sp>
        <p:nvSpPr>
          <p:cNvPr id="4102" name="圆角矩形 14"/>
          <p:cNvSpPr/>
          <p:nvPr>
            <p:custDataLst>
              <p:tags r:id="rId8"/>
            </p:custDataLst>
          </p:nvPr>
        </p:nvSpPr>
        <p:spPr>
          <a:xfrm>
            <a:off x="201613" y="357188"/>
            <a:ext cx="2038350" cy="735012"/>
          </a:xfrm>
          <a:prstGeom prst="roundRect">
            <a:avLst>
              <a:gd name="adj" fmla="val 16667"/>
            </a:avLst>
          </a:prstGeom>
          <a:solidFill>
            <a:srgbClr val="92D050"/>
          </a:solidFill>
          <a:ln w="28575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dist="38100" dir="2699999" algn="tl" rotWithShape="0">
              <a:srgbClr val="000000">
                <a:alpha val="39998"/>
              </a:srgbClr>
            </a:outerShdw>
          </a:effectLst>
        </p:spPr>
        <p:txBody>
          <a:bodyPr anchor="ctr" anchorCtr="0"/>
          <a:p>
            <a:pPr lvl="0" algn="ctr"/>
            <a:endParaRPr lang="zh-CN" altLang="en-US" sz="1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103" name="椭圆 15"/>
          <p:cNvSpPr/>
          <p:nvPr>
            <p:custDataLst>
              <p:tags r:id="rId9"/>
            </p:custDataLst>
          </p:nvPr>
        </p:nvSpPr>
        <p:spPr>
          <a:xfrm>
            <a:off x="293688" y="484188"/>
            <a:ext cx="138112" cy="184150"/>
          </a:xfrm>
          <a:prstGeom prst="ellipse">
            <a:avLst/>
          </a:prstGeom>
          <a:solidFill>
            <a:srgbClr val="515A61"/>
          </a:solidFill>
          <a:ln w="12700" cap="flat" cmpd="sng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 anchorCtr="0"/>
          <a:p>
            <a:pPr lvl="0" algn="ctr"/>
            <a:endParaRPr lang="zh-CN" altLang="en-US" sz="1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104" name="椭圆 16"/>
          <p:cNvSpPr/>
          <p:nvPr>
            <p:custDataLst>
              <p:tags r:id="rId10"/>
            </p:custDataLst>
          </p:nvPr>
        </p:nvSpPr>
        <p:spPr>
          <a:xfrm>
            <a:off x="293688" y="773113"/>
            <a:ext cx="138112" cy="184150"/>
          </a:xfrm>
          <a:prstGeom prst="ellipse">
            <a:avLst/>
          </a:prstGeom>
          <a:solidFill>
            <a:srgbClr val="515A61"/>
          </a:solidFill>
          <a:ln w="12700" cap="flat" cmpd="sng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 anchorCtr="0"/>
          <a:p>
            <a:pPr lvl="0" algn="ctr"/>
            <a:endParaRPr lang="zh-CN" altLang="en-US" sz="1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cxnSp>
        <p:nvCxnSpPr>
          <p:cNvPr id="4105" name="直接连接符 17"/>
          <p:cNvCxnSpPr/>
          <p:nvPr>
            <p:custDataLst>
              <p:tags r:id="rId11"/>
            </p:custDataLst>
          </p:nvPr>
        </p:nvCxnSpPr>
        <p:spPr>
          <a:xfrm>
            <a:off x="-65087" y="565150"/>
            <a:ext cx="428625" cy="0"/>
          </a:xfrm>
          <a:prstGeom prst="line">
            <a:avLst/>
          </a:prstGeom>
          <a:ln w="19050" cap="flat" cmpd="sng">
            <a:solidFill>
              <a:srgbClr val="A8A7AA"/>
            </a:solidFill>
            <a:prstDash val="solid"/>
            <a:round/>
            <a:headEnd type="none" w="med" len="med"/>
            <a:tailEnd type="none" w="med" len="med"/>
          </a:ln>
          <a:effectLst>
            <a:outerShdw dist="38100" dir="2699999" algn="tl" rotWithShape="0">
              <a:srgbClr val="000000">
                <a:alpha val="39998"/>
              </a:srgbClr>
            </a:outerShdw>
          </a:effectLst>
        </p:spPr>
      </p:cxnSp>
      <p:cxnSp>
        <p:nvCxnSpPr>
          <p:cNvPr id="4106" name="直接连接符 18"/>
          <p:cNvCxnSpPr/>
          <p:nvPr>
            <p:custDataLst>
              <p:tags r:id="rId12"/>
            </p:custDataLst>
          </p:nvPr>
        </p:nvCxnSpPr>
        <p:spPr>
          <a:xfrm>
            <a:off x="-65087" y="847725"/>
            <a:ext cx="428625" cy="0"/>
          </a:xfrm>
          <a:prstGeom prst="line">
            <a:avLst/>
          </a:prstGeom>
          <a:ln w="19050" cap="flat" cmpd="sng">
            <a:solidFill>
              <a:srgbClr val="A8A7AA"/>
            </a:solidFill>
            <a:prstDash val="solid"/>
            <a:round/>
            <a:headEnd type="none" w="med" len="med"/>
            <a:tailEnd type="none" w="med" len="med"/>
          </a:ln>
          <a:effectLst>
            <a:outerShdw dist="38100" dir="2699999" algn="tl" rotWithShape="0">
              <a:srgbClr val="000000">
                <a:alpha val="39998"/>
              </a:srgbClr>
            </a:outerShdw>
          </a:effectLst>
        </p:spPr>
      </p:cxnSp>
      <p:cxnSp>
        <p:nvCxnSpPr>
          <p:cNvPr id="4107" name="直接连接符 20"/>
          <p:cNvCxnSpPr/>
          <p:nvPr>
            <p:custDataLst>
              <p:tags r:id="rId13"/>
            </p:custDataLst>
          </p:nvPr>
        </p:nvCxnSpPr>
        <p:spPr>
          <a:xfrm>
            <a:off x="-65087" y="614363"/>
            <a:ext cx="428625" cy="0"/>
          </a:xfrm>
          <a:prstGeom prst="line">
            <a:avLst/>
          </a:prstGeom>
          <a:ln w="19050" cap="flat" cmpd="sng">
            <a:solidFill>
              <a:srgbClr val="A8A7AA"/>
            </a:solidFill>
            <a:prstDash val="solid"/>
            <a:round/>
            <a:headEnd type="none" w="med" len="med"/>
            <a:tailEnd type="none" w="med" len="med"/>
          </a:ln>
          <a:effectLst>
            <a:outerShdw dist="38100" dir="2699999" algn="tl" rotWithShape="0">
              <a:srgbClr val="000000">
                <a:alpha val="39998"/>
              </a:srgbClr>
            </a:outerShdw>
          </a:effectLst>
        </p:spPr>
      </p:cxnSp>
      <p:cxnSp>
        <p:nvCxnSpPr>
          <p:cNvPr id="4108" name="直接连接符 21"/>
          <p:cNvCxnSpPr/>
          <p:nvPr>
            <p:custDataLst>
              <p:tags r:id="rId14"/>
            </p:custDataLst>
          </p:nvPr>
        </p:nvCxnSpPr>
        <p:spPr>
          <a:xfrm>
            <a:off x="-65087" y="895350"/>
            <a:ext cx="428625" cy="0"/>
          </a:xfrm>
          <a:prstGeom prst="line">
            <a:avLst/>
          </a:prstGeom>
          <a:ln w="19050" cap="flat" cmpd="sng">
            <a:solidFill>
              <a:srgbClr val="A8A7AA"/>
            </a:solidFill>
            <a:prstDash val="solid"/>
            <a:round/>
            <a:headEnd type="none" w="med" len="med"/>
            <a:tailEnd type="none" w="med" len="med"/>
          </a:ln>
          <a:effectLst>
            <a:outerShdw dist="38100" dir="2699999" algn="tl" rotWithShape="0">
              <a:srgbClr val="000000">
                <a:alpha val="39998"/>
              </a:srgbClr>
            </a:outerShdw>
          </a:effectLst>
        </p:spPr>
      </p:cxnSp>
      <p:cxnSp>
        <p:nvCxnSpPr>
          <p:cNvPr id="4109" name="直接连接符 22"/>
          <p:cNvCxnSpPr/>
          <p:nvPr>
            <p:custDataLst>
              <p:tags r:id="rId15"/>
            </p:custDataLst>
          </p:nvPr>
        </p:nvCxnSpPr>
        <p:spPr>
          <a:xfrm flipV="1">
            <a:off x="973138" y="6418263"/>
            <a:ext cx="7102475" cy="0"/>
          </a:xfrm>
          <a:prstGeom prst="line">
            <a:avLst/>
          </a:prstGeom>
          <a:ln w="6350" cap="flat" cmpd="sng">
            <a:solidFill>
              <a:srgbClr val="9F9F9F"/>
            </a:solidFill>
            <a:prstDash val="sysDash"/>
            <a:round/>
            <a:headEnd type="none" w="med" len="med"/>
            <a:tailEnd type="none" w="med" len="med"/>
          </a:ln>
        </p:spPr>
      </p:cxnSp>
      <p:sp>
        <p:nvSpPr>
          <p:cNvPr id="4110" name="六边形 24"/>
          <p:cNvSpPr/>
          <p:nvPr>
            <p:custDataLst>
              <p:tags r:id="rId16"/>
            </p:custDataLst>
          </p:nvPr>
        </p:nvSpPr>
        <p:spPr>
          <a:xfrm rot="480000">
            <a:off x="3913188" y="1235075"/>
            <a:ext cx="1628775" cy="1874838"/>
          </a:xfrm>
          <a:prstGeom prst="hexagon">
            <a:avLst>
              <a:gd name="adj" fmla="val 24995"/>
              <a:gd name="vf" fmla="val 115470"/>
            </a:avLst>
          </a:prstGeom>
          <a:noFill/>
          <a:ln w="12700" cap="flat" cmpd="sng">
            <a:solidFill>
              <a:srgbClr val="D9D9D9">
                <a:alpha val="25882"/>
              </a:srgbClr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 anchorCtr="0"/>
          <a:p>
            <a:pPr lvl="0" algn="ctr"/>
            <a:endParaRPr lang="zh-CN" altLang="en-US" sz="1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</p:sldLayoutIdLst>
  <p:hf sldNum="0" hdr="0" ftr="0" dt="0"/>
  <p:txStyles>
    <p:titleStyle>
      <a:lvl1pPr marL="0" indent="0" algn="l" defTabSz="51435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2400" b="1" i="0" u="none" kern="1200" baseline="0">
          <a:solidFill>
            <a:schemeClr val="bg1"/>
          </a:solidFill>
          <a:effectLst/>
          <a:latin typeface="微软雅黑" panose="020B0503020204020204" charset="-122"/>
          <a:ea typeface="微软雅黑" panose="020B0503020204020204" charset="-122"/>
          <a:cs typeface="+mj-cs"/>
        </a:defRPr>
      </a:lvl1pPr>
    </p:titleStyle>
    <p:bodyStyle>
      <a:lvl1pPr marL="66040" indent="-65405" algn="just" defTabSz="514350" rtl="0" eaLnBrk="0" fontAlgn="base" hangingPunct="0">
        <a:lnSpc>
          <a:spcPct val="110000"/>
        </a:lnSpc>
        <a:spcBef>
          <a:spcPct val="203000"/>
        </a:spcBef>
        <a:spcAft>
          <a:spcPct val="0"/>
        </a:spcAft>
        <a:buClr>
          <a:schemeClr val="accent1"/>
        </a:buClr>
        <a:buSzPct val="70000"/>
        <a:buFontTx/>
        <a:buNone/>
        <a:defRPr kumimoji="0" sz="1500" b="0" i="0" u="none" kern="1200" baseline="0">
          <a:solidFill>
            <a:schemeClr val="accent1"/>
          </a:solidFill>
          <a:effectLst/>
          <a:latin typeface="+mj-ea"/>
          <a:ea typeface="+mj-ea"/>
          <a:cs typeface="+mn-cs"/>
        </a:defRPr>
      </a:lvl1pPr>
      <a:lvl2pPr marL="557530" indent="-213995" algn="just" defTabSz="514350" rtl="0" eaLnBrk="0" fontAlgn="base" hangingPunct="0">
        <a:lnSpc>
          <a:spcPct val="150000"/>
        </a:lnSpc>
        <a:spcBef>
          <a:spcPct val="0"/>
        </a:spcBef>
        <a:spcAft>
          <a:spcPts val="450"/>
        </a:spcAft>
        <a:buClr>
          <a:srgbClr val="E3DCBA"/>
        </a:buClr>
        <a:buSzTx/>
        <a:buFont typeface="幼圆" pitchFamily="49" charset="-122"/>
        <a:buChar char=" "/>
        <a:defRPr kumimoji="0" sz="1200" b="0" i="0" u="none" kern="1200" baseline="0">
          <a:solidFill>
            <a:schemeClr val="tx1"/>
          </a:solidFill>
          <a:effectLst/>
          <a:latin typeface="+mn-ea"/>
          <a:ea typeface="+mn-ea"/>
          <a:cs typeface="+mn-cs"/>
        </a:defRPr>
      </a:lvl2pPr>
      <a:lvl3pPr marL="643255" indent="-128270" algn="l" defTabSz="514350" rtl="0" eaLnBrk="0" fontAlgn="base" hangingPunct="0">
        <a:lnSpc>
          <a:spcPct val="90000"/>
        </a:lnSpc>
        <a:spcBef>
          <a:spcPts val="280"/>
        </a:spcBef>
        <a:spcAft>
          <a:spcPct val="0"/>
        </a:spcAft>
        <a:buClrTx/>
        <a:buSzTx/>
        <a:buFont typeface="Arial" panose="020B0604020202020204"/>
        <a:buChar char="•"/>
        <a:defRPr kumimoji="0" sz="1125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900430" indent="-128270" algn="l" defTabSz="514350" rtl="0" eaLnBrk="0" fontAlgn="base" hangingPunct="0">
        <a:lnSpc>
          <a:spcPct val="90000"/>
        </a:lnSpc>
        <a:spcBef>
          <a:spcPts val="280"/>
        </a:spcBef>
        <a:spcAft>
          <a:spcPct val="0"/>
        </a:spcAft>
        <a:buClrTx/>
        <a:buSzTx/>
        <a:buFont typeface="Arial" panose="020B0604020202020204"/>
        <a:buChar char="•"/>
        <a:defRPr kumimoji="0" sz="975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157605" indent="-128270" algn="l" defTabSz="514350" rtl="0" eaLnBrk="0" fontAlgn="base" hangingPunct="0">
        <a:lnSpc>
          <a:spcPct val="90000"/>
        </a:lnSpc>
        <a:spcBef>
          <a:spcPts val="280"/>
        </a:spcBef>
        <a:spcAft>
          <a:spcPct val="0"/>
        </a:spcAft>
        <a:buClrTx/>
        <a:buSzTx/>
        <a:buFont typeface="Arial" panose="020B0604020202020204"/>
        <a:buChar char="•"/>
        <a:defRPr kumimoji="0" sz="975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414780" indent="-128270" algn="l" defTabSz="514350" rtl="0" eaLnBrk="1" latinLnBrk="0" hangingPunct="1">
        <a:lnSpc>
          <a:spcPct val="90000"/>
        </a:lnSpc>
        <a:spcBef>
          <a:spcPts val="280"/>
        </a:spcBef>
        <a:buFont typeface="Arial" panose="020B0604020202020204" pitchFamily="34" charset="0"/>
        <a:buChar char="•"/>
        <a:defRPr sz="1015" kern="1200">
          <a:solidFill>
            <a:schemeClr val="tx1"/>
          </a:solidFill>
          <a:latin typeface="+mn-lt"/>
          <a:ea typeface="+mn-ea"/>
          <a:cs typeface="+mn-cs"/>
        </a:defRPr>
      </a:lvl6pPr>
      <a:lvl7pPr marL="1671955" indent="-128270" algn="l" defTabSz="514350" rtl="0" eaLnBrk="1" latinLnBrk="0" hangingPunct="1">
        <a:lnSpc>
          <a:spcPct val="90000"/>
        </a:lnSpc>
        <a:spcBef>
          <a:spcPts val="280"/>
        </a:spcBef>
        <a:buFont typeface="Arial" panose="020B0604020202020204" pitchFamily="34" charset="0"/>
        <a:buChar char="•"/>
        <a:defRPr sz="1015" kern="1200">
          <a:solidFill>
            <a:schemeClr val="tx1"/>
          </a:solidFill>
          <a:latin typeface="+mn-lt"/>
          <a:ea typeface="+mn-ea"/>
          <a:cs typeface="+mn-cs"/>
        </a:defRPr>
      </a:lvl7pPr>
      <a:lvl8pPr marL="1929130" indent="-128270" algn="l" defTabSz="514350" rtl="0" eaLnBrk="1" latinLnBrk="0" hangingPunct="1">
        <a:lnSpc>
          <a:spcPct val="90000"/>
        </a:lnSpc>
        <a:spcBef>
          <a:spcPts val="280"/>
        </a:spcBef>
        <a:buFont typeface="Arial" panose="020B0604020202020204" pitchFamily="34" charset="0"/>
        <a:buChar char="•"/>
        <a:defRPr sz="1015" kern="1200">
          <a:solidFill>
            <a:schemeClr val="tx1"/>
          </a:solidFill>
          <a:latin typeface="+mn-lt"/>
          <a:ea typeface="+mn-ea"/>
          <a:cs typeface="+mn-cs"/>
        </a:defRPr>
      </a:lvl8pPr>
      <a:lvl9pPr marL="2186305" indent="-128270" algn="l" defTabSz="514350" rtl="0" eaLnBrk="1" latinLnBrk="0" hangingPunct="1">
        <a:lnSpc>
          <a:spcPct val="90000"/>
        </a:lnSpc>
        <a:spcBef>
          <a:spcPts val="280"/>
        </a:spcBef>
        <a:buFont typeface="Arial" panose="020B0604020202020204" pitchFamily="34" charset="0"/>
        <a:buChar char="•"/>
        <a:defRPr sz="101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51435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015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257175" indent="85725" algn="l" defTabSz="51435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015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514350" indent="171450" algn="l" defTabSz="51435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015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771525" indent="257175" algn="l" defTabSz="51435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015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028700" indent="342900" algn="l" defTabSz="51435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015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5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5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5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7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8"/>
            </p:custDataLst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9"/>
            </p:custDataLst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0"/>
            </p:custDataLst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ransition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tags" Target="../tags/tag96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image" Target="../media/image9.jpeg"/><Relationship Id="rId8" Type="http://schemas.openxmlformats.org/officeDocument/2006/relationships/image" Target="../media/image8.jpeg"/><Relationship Id="rId7" Type="http://schemas.openxmlformats.org/officeDocument/2006/relationships/image" Target="../media/image7.jpeg"/><Relationship Id="rId6" Type="http://schemas.openxmlformats.org/officeDocument/2006/relationships/image" Target="../media/image6.jpeg"/><Relationship Id="rId5" Type="http://schemas.openxmlformats.org/officeDocument/2006/relationships/image" Target="../media/image2.jpeg"/><Relationship Id="rId4" Type="http://schemas.openxmlformats.org/officeDocument/2006/relationships/image" Target="../media/image5.png"/><Relationship Id="rId3" Type="http://schemas.microsoft.com/office/2007/relationships/media" Target="file:///D:\&#20010;&#20154;&#36164;&#26009;\PPT&#32456;&#26497;&#27169;&#26495;&#19979;&#36733;&#21253;\&#32463;&#20856;&#27169;&#26495;&#22270;&#34920;&#32032;&#26448;&#31561;\&#12304;18&#12305;PPT&#32463;&#20856;&#32972;&#26223;&#38899;&#20048;&#24211;\&#32972;&#26223;&#38899;&#20048;\%5b%5dCarnavals%20-%20&#23578;.wma" TargetMode="External"/><Relationship Id="rId2" Type="http://schemas.openxmlformats.org/officeDocument/2006/relationships/audio" Target="file:///D:\&#20010;&#20154;&#36164;&#26009;\PPT&#32456;&#26497;&#27169;&#26495;&#19979;&#36733;&#21253;\&#32463;&#20856;&#27169;&#26495;&#22270;&#34920;&#32032;&#26448;&#31561;\&#12304;18&#12305;PPT&#32463;&#20856;&#32972;&#26223;&#38899;&#20048;&#24211;\&#32972;&#26223;&#38899;&#20048;\%5b%5dCarnavals%20-%20&#23578;.wma" TargetMode="External"/><Relationship Id="rId10" Type="http://schemas.openxmlformats.org/officeDocument/2006/relationships/slideLayout" Target="../slideLayouts/slideLayout13.xml"/><Relationship Id="rId1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3.xml"/><Relationship Id="rId1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tags" Target="../tags/tag105.xml"/><Relationship Id="rId8" Type="http://schemas.openxmlformats.org/officeDocument/2006/relationships/tags" Target="../tags/tag104.xml"/><Relationship Id="rId7" Type="http://schemas.openxmlformats.org/officeDocument/2006/relationships/tags" Target="../tags/tag103.xml"/><Relationship Id="rId6" Type="http://schemas.openxmlformats.org/officeDocument/2006/relationships/tags" Target="../tags/tag102.xml"/><Relationship Id="rId5" Type="http://schemas.openxmlformats.org/officeDocument/2006/relationships/tags" Target="../tags/tag101.xml"/><Relationship Id="rId4" Type="http://schemas.openxmlformats.org/officeDocument/2006/relationships/tags" Target="../tags/tag100.xml"/><Relationship Id="rId3" Type="http://schemas.openxmlformats.org/officeDocument/2006/relationships/tags" Target="../tags/tag99.xml"/><Relationship Id="rId20" Type="http://schemas.openxmlformats.org/officeDocument/2006/relationships/slideLayout" Target="../slideLayouts/slideLayout36.xml"/><Relationship Id="rId2" Type="http://schemas.openxmlformats.org/officeDocument/2006/relationships/tags" Target="../tags/tag98.xml"/><Relationship Id="rId19" Type="http://schemas.openxmlformats.org/officeDocument/2006/relationships/tags" Target="../tags/tag115.xml"/><Relationship Id="rId18" Type="http://schemas.openxmlformats.org/officeDocument/2006/relationships/tags" Target="../tags/tag114.xml"/><Relationship Id="rId17" Type="http://schemas.openxmlformats.org/officeDocument/2006/relationships/tags" Target="../tags/tag113.xml"/><Relationship Id="rId16" Type="http://schemas.openxmlformats.org/officeDocument/2006/relationships/tags" Target="../tags/tag112.xml"/><Relationship Id="rId15" Type="http://schemas.openxmlformats.org/officeDocument/2006/relationships/tags" Target="../tags/tag111.xml"/><Relationship Id="rId14" Type="http://schemas.openxmlformats.org/officeDocument/2006/relationships/tags" Target="../tags/tag110.xml"/><Relationship Id="rId13" Type="http://schemas.openxmlformats.org/officeDocument/2006/relationships/tags" Target="../tags/tag109.xml"/><Relationship Id="rId12" Type="http://schemas.openxmlformats.org/officeDocument/2006/relationships/tags" Target="../tags/tag108.xml"/><Relationship Id="rId11" Type="http://schemas.openxmlformats.org/officeDocument/2006/relationships/tags" Target="../tags/tag107.xml"/><Relationship Id="rId10" Type="http://schemas.openxmlformats.org/officeDocument/2006/relationships/tags" Target="../tags/tag106.xml"/><Relationship Id="rId1" Type="http://schemas.openxmlformats.org/officeDocument/2006/relationships/tags" Target="../tags/tag97.xml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tags" Target="../tags/tag124.xml"/><Relationship Id="rId8" Type="http://schemas.openxmlformats.org/officeDocument/2006/relationships/tags" Target="../tags/tag123.xml"/><Relationship Id="rId7" Type="http://schemas.openxmlformats.org/officeDocument/2006/relationships/tags" Target="../tags/tag122.xml"/><Relationship Id="rId6" Type="http://schemas.openxmlformats.org/officeDocument/2006/relationships/tags" Target="../tags/tag121.xml"/><Relationship Id="rId5" Type="http://schemas.openxmlformats.org/officeDocument/2006/relationships/tags" Target="../tags/tag120.xml"/><Relationship Id="rId4" Type="http://schemas.openxmlformats.org/officeDocument/2006/relationships/tags" Target="../tags/tag119.xml"/><Relationship Id="rId3" Type="http://schemas.openxmlformats.org/officeDocument/2006/relationships/tags" Target="../tags/tag118.xml"/><Relationship Id="rId2" Type="http://schemas.openxmlformats.org/officeDocument/2006/relationships/tags" Target="../tags/tag117.xml"/><Relationship Id="rId15" Type="http://schemas.openxmlformats.org/officeDocument/2006/relationships/slideLayout" Target="../slideLayouts/slideLayout36.xml"/><Relationship Id="rId14" Type="http://schemas.openxmlformats.org/officeDocument/2006/relationships/tags" Target="../tags/tag129.xml"/><Relationship Id="rId13" Type="http://schemas.openxmlformats.org/officeDocument/2006/relationships/tags" Target="../tags/tag128.xml"/><Relationship Id="rId12" Type="http://schemas.openxmlformats.org/officeDocument/2006/relationships/tags" Target="../tags/tag127.xml"/><Relationship Id="rId11" Type="http://schemas.openxmlformats.org/officeDocument/2006/relationships/tags" Target="../tags/tag126.xml"/><Relationship Id="rId10" Type="http://schemas.openxmlformats.org/officeDocument/2006/relationships/tags" Target="../tags/tag125.xml"/><Relationship Id="rId1" Type="http://schemas.openxmlformats.org/officeDocument/2006/relationships/tags" Target="../tags/tag116.xml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tags" Target="../tags/tag138.xml"/><Relationship Id="rId8" Type="http://schemas.openxmlformats.org/officeDocument/2006/relationships/tags" Target="../tags/tag137.xml"/><Relationship Id="rId7" Type="http://schemas.openxmlformats.org/officeDocument/2006/relationships/tags" Target="../tags/tag136.xml"/><Relationship Id="rId6" Type="http://schemas.openxmlformats.org/officeDocument/2006/relationships/tags" Target="../tags/tag135.xml"/><Relationship Id="rId5" Type="http://schemas.openxmlformats.org/officeDocument/2006/relationships/tags" Target="../tags/tag134.xml"/><Relationship Id="rId4" Type="http://schemas.openxmlformats.org/officeDocument/2006/relationships/tags" Target="../tags/tag133.xml"/><Relationship Id="rId3" Type="http://schemas.openxmlformats.org/officeDocument/2006/relationships/tags" Target="../tags/tag132.xml"/><Relationship Id="rId2" Type="http://schemas.openxmlformats.org/officeDocument/2006/relationships/tags" Target="../tags/tag131.xml"/><Relationship Id="rId11" Type="http://schemas.openxmlformats.org/officeDocument/2006/relationships/notesSlide" Target="../notesSlides/notesSlide2.xml"/><Relationship Id="rId10" Type="http://schemas.openxmlformats.org/officeDocument/2006/relationships/slideLayout" Target="../slideLayouts/slideLayout37.xml"/><Relationship Id="rId1" Type="http://schemas.openxmlformats.org/officeDocument/2006/relationships/tags" Target="../tags/tag130.xml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38.xml"/><Relationship Id="rId3" Type="http://schemas.openxmlformats.org/officeDocument/2006/relationships/image" Target="../media/image10.png"/><Relationship Id="rId2" Type="http://schemas.openxmlformats.org/officeDocument/2006/relationships/tags" Target="../tags/tag143.xml"/><Relationship Id="rId1" Type="http://schemas.openxmlformats.org/officeDocument/2006/relationships/tags" Target="../tags/tag14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7BD3"/>
            </a:gs>
            <a:gs pos="100000">
              <a:srgbClr val="034373"/>
            </a:gs>
          </a:gsLst>
          <a:lin ang="5400000"/>
          <a:tileRect/>
        </a:gradFill>
        <a:effectLst/>
      </p:bgPr>
    </p:bg>
    <p:spTree>
      <p:nvGrpSpPr>
        <p:cNvPr id="1" name=""/>
        <p:cNvGrpSpPr/>
        <p:nvPr/>
      </p:nvGrpSpPr>
      <p:grpSpPr/>
      <p:pic>
        <p:nvPicPr>
          <p:cNvPr id="13314" name="图片 1" descr="微信图片_2021050810185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728663"/>
            <a:ext cx="9144000" cy="6113462"/>
          </a:xfrm>
          <a:prstGeom prst="rect">
            <a:avLst/>
          </a:prstGeom>
          <a:gradFill rotWithShape="1">
            <a:gsLst>
              <a:gs pos="0">
                <a:srgbClr val="007BD3"/>
              </a:gs>
              <a:gs pos="100000">
                <a:srgbClr val="034373"/>
              </a:gs>
            </a:gsLst>
            <a:lin ang="0"/>
            <a:tileRect/>
          </a:gradFill>
          <a:ln w="9525">
            <a:noFill/>
          </a:ln>
        </p:spPr>
      </p:pic>
      <p:sp>
        <p:nvSpPr>
          <p:cNvPr id="13315" name="文本框 2"/>
          <p:cNvSpPr txBox="1"/>
          <p:nvPr/>
        </p:nvSpPr>
        <p:spPr>
          <a:xfrm>
            <a:off x="1447800" y="65405"/>
            <a:ext cx="6472555" cy="286131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algn="ctr"/>
            <a:r>
              <a:rPr lang="zh-CN" altLang="zh-CN" sz="60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泸县第四中学</a:t>
            </a:r>
            <a:endParaRPr lang="zh-CN" altLang="zh-CN" sz="60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/>
            <a:r>
              <a:rPr lang="zh-CN" altLang="zh-CN" sz="60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李春梅</a:t>
            </a:r>
            <a:endParaRPr lang="zh-CN" altLang="zh-CN" sz="60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/>
            <a:r>
              <a:rPr lang="zh-CN" altLang="zh-CN" sz="60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工作室交流活动</a:t>
            </a:r>
            <a:endParaRPr lang="zh-CN" altLang="zh-CN" sz="60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13316" name="图片 2" descr="微信截图_2021050810134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4700" y="0"/>
            <a:ext cx="749300" cy="75406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</a:blipFill>
        <a:effectLst/>
      </p:bgPr>
    </p:bg>
    <p:spTree>
      <p:nvGrpSpPr>
        <p:cNvPr id="1" name=""/>
        <p:cNvGrpSpPr/>
        <p:nvPr/>
      </p:nvGrpSpPr>
      <p:grpSpPr/>
      <p:pic>
        <p:nvPicPr>
          <p:cNvPr id="3074" name="[]Carnavals - 尚.wma">
            <a:hlinkClick r:id="" action="ppaction://media"/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9542463" y="608013"/>
            <a:ext cx="712787" cy="71278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5" name="矩形 18"/>
          <p:cNvSpPr/>
          <p:nvPr/>
        </p:nvSpPr>
        <p:spPr>
          <a:xfrm>
            <a:off x="0" y="2924175"/>
            <a:ext cx="4716463" cy="1296988"/>
          </a:xfrm>
          <a:prstGeom prst="rect">
            <a:avLst/>
          </a:prstGeom>
          <a:solidFill>
            <a:srgbClr val="007A37"/>
          </a:solidFill>
          <a:ln w="25400">
            <a:noFill/>
          </a:ln>
        </p:spPr>
        <p:txBody>
          <a:bodyPr anchor="ctr" anchorCtr="0"/>
          <a:p>
            <a:pPr algn="ctr"/>
            <a:endParaRPr lang="zh-CN" altLang="zh-CN" dirty="0">
              <a:solidFill>
                <a:srgbClr val="FFFFFF"/>
              </a:solidFill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3076" name="矩形 20"/>
          <p:cNvSpPr/>
          <p:nvPr/>
        </p:nvSpPr>
        <p:spPr>
          <a:xfrm>
            <a:off x="4860925" y="404813"/>
            <a:ext cx="935038" cy="985837"/>
          </a:xfrm>
          <a:prstGeom prst="rect">
            <a:avLst/>
          </a:prstGeom>
          <a:solidFill>
            <a:srgbClr val="007A37"/>
          </a:solidFill>
          <a:ln w="25400">
            <a:noFill/>
          </a:ln>
        </p:spPr>
        <p:txBody>
          <a:bodyPr anchor="ctr" anchorCtr="0"/>
          <a:p>
            <a:pPr algn="ctr"/>
            <a:endParaRPr lang="zh-CN" altLang="zh-CN" dirty="0">
              <a:solidFill>
                <a:srgbClr val="FFFFFF"/>
              </a:solidFill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3077" name="矩形 21"/>
          <p:cNvSpPr/>
          <p:nvPr/>
        </p:nvSpPr>
        <p:spPr>
          <a:xfrm>
            <a:off x="5321300" y="5781675"/>
            <a:ext cx="935038" cy="768350"/>
          </a:xfrm>
          <a:prstGeom prst="rect">
            <a:avLst/>
          </a:prstGeom>
          <a:solidFill>
            <a:srgbClr val="007A37"/>
          </a:solidFill>
          <a:ln w="25400">
            <a:noFill/>
          </a:ln>
        </p:spPr>
        <p:txBody>
          <a:bodyPr anchor="ctr" anchorCtr="0"/>
          <a:p>
            <a:pPr algn="ctr"/>
            <a:endParaRPr lang="zh-CN" altLang="zh-CN" dirty="0">
              <a:solidFill>
                <a:srgbClr val="FFFFFF"/>
              </a:solidFill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3078" name="矩形 22"/>
          <p:cNvSpPr/>
          <p:nvPr/>
        </p:nvSpPr>
        <p:spPr>
          <a:xfrm>
            <a:off x="6870700" y="4724400"/>
            <a:ext cx="2266950" cy="288925"/>
          </a:xfrm>
          <a:prstGeom prst="rect">
            <a:avLst/>
          </a:prstGeom>
          <a:solidFill>
            <a:srgbClr val="F0460A"/>
          </a:solidFill>
          <a:ln w="25400">
            <a:noFill/>
          </a:ln>
        </p:spPr>
        <p:txBody>
          <a:bodyPr anchor="ctr" anchorCtr="0"/>
          <a:p>
            <a:pPr algn="ctr"/>
            <a:endParaRPr lang="zh-CN" altLang="zh-CN" dirty="0">
              <a:solidFill>
                <a:srgbClr val="FFFFFF"/>
              </a:solidFill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3083" name="TextBox 27"/>
          <p:cNvSpPr/>
          <p:nvPr/>
        </p:nvSpPr>
        <p:spPr>
          <a:xfrm>
            <a:off x="107950" y="3254375"/>
            <a:ext cx="4625975" cy="582613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algn="ctr"/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经典特宋简" pitchFamily="1" charset="-122"/>
              </a:rPr>
              <a:t>泸县第四中学</a:t>
            </a:r>
            <a:endParaRPr lang="zh-CN" altLang="en-US" sz="32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经典特宋简" pitchFamily="1" charset="-122"/>
            </a:endParaRPr>
          </a:p>
        </p:txBody>
      </p:sp>
      <p:sp>
        <p:nvSpPr>
          <p:cNvPr id="3085" name="TextBox 29"/>
          <p:cNvSpPr/>
          <p:nvPr/>
        </p:nvSpPr>
        <p:spPr>
          <a:xfrm>
            <a:off x="1757363" y="4943475"/>
            <a:ext cx="2684462" cy="522288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2800" dirty="0">
                <a:solidFill>
                  <a:srgbClr val="0C0C0C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汇报人：李春梅</a:t>
            </a:r>
            <a:endParaRPr lang="zh-CN" altLang="en-US" sz="2800" dirty="0">
              <a:solidFill>
                <a:srgbClr val="0C0C0C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3086" name="TextBox 30"/>
          <p:cNvSpPr/>
          <p:nvPr/>
        </p:nvSpPr>
        <p:spPr>
          <a:xfrm>
            <a:off x="4763" y="173038"/>
            <a:ext cx="3649662" cy="646112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algn="ctr"/>
            <a:r>
              <a:rPr lang="zh-CN" altLang="en-US" sz="3600" b="1" dirty="0">
                <a:solidFill>
                  <a:srgbClr val="007A37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备课组工作交流</a:t>
            </a:r>
            <a:endParaRPr lang="zh-CN" altLang="en-US" sz="1400" b="1" dirty="0">
              <a:solidFill>
                <a:srgbClr val="007A37"/>
              </a:solidFill>
              <a:latin typeface="Calibri" panose="020F0502020204030204" charset="0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  <p:pic>
        <p:nvPicPr>
          <p:cNvPr id="2" name="图片 1" descr="微信图片_2021050810185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63825" y="1511300"/>
            <a:ext cx="2052638" cy="13684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" name="图片 2" descr="微信图片_2021050811070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02188" y="2924175"/>
            <a:ext cx="2119312" cy="14128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" name="图片 3" descr="微信图片_2021050811070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007225" y="2924175"/>
            <a:ext cx="1993900" cy="132873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" name="图片 4" descr="微信图片_2021050811072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89488" y="1544638"/>
            <a:ext cx="2000250" cy="13335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" name="图片 5" descr="微信图片_2021050811071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33925" y="4394200"/>
            <a:ext cx="2055813" cy="1371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" name="文本框 7"/>
          <p:cNvSpPr txBox="1"/>
          <p:nvPr/>
        </p:nvSpPr>
        <p:spPr>
          <a:xfrm>
            <a:off x="2816225" y="5638800"/>
            <a:ext cx="1928813" cy="41275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100" b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2021</a:t>
            </a:r>
            <a:r>
              <a:rPr lang="zh-CN" altLang="en-US" sz="2100" b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年</a:t>
            </a:r>
            <a:r>
              <a:rPr lang="en-US" altLang="zh-CN" sz="2100" b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5</a:t>
            </a:r>
            <a:r>
              <a:rPr lang="zh-CN" altLang="en-US" sz="2100" b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月</a:t>
            </a:r>
            <a:r>
              <a:rPr lang="en-US" altLang="zh-CN" sz="2100" b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19</a:t>
            </a:r>
            <a:r>
              <a:rPr lang="zh-CN" altLang="en-US" sz="2100" b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日</a:t>
            </a:r>
            <a:endParaRPr lang="zh-CN" altLang="en-US" sz="2100" b="1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evt" cmd="playFrom(0.0)">
                                      <p:cBhvr>
                                        <p:cTn id="6" dur="1" fill="hold"/>
                                        <p:tgtEl>
                                          <p:spTgt spid="307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>
                                      <p:cBhvr>
                                        <p:cTn id="10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>
                                      <p:cBhvr>
                                        <p:cTn id="14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>
                                      <p:cBhvr>
                                        <p:cTn id="17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>
                                      <p:cBhvr>
                                        <p:cTn id="21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>
                                      <p:cBhvr>
                                        <p:cTn id="25" dur="10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500"/>
                            </p:stCondLst>
                            <p:childTnLst>
                              <p:par>
                                <p:cTn id="4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0"/>
                            </p:stCondLst>
                            <p:childTnLst>
                              <p:par>
                                <p:cTn id="5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500"/>
                            </p:stCondLst>
                            <p:childTnLst>
                              <p:par>
                                <p:cTn id="5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numSld="999" showWhenStopped="0">
                <p:cTn id="61" repeatCount="indefinite" fill="remove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074"/>
                </p:tgtEl>
              </p:cMediaNode>
            </p:audio>
          </p:childTnLst>
        </p:cTn>
      </p:par>
    </p:tnLst>
    <p:bldLst>
      <p:bldP spid="3075" grpId="0" bldLvl="0" animBg="1"/>
      <p:bldP spid="3076" grpId="0" bldLvl="0" animBg="1"/>
      <p:bldP spid="3077" grpId="0" bldLvl="0" animBg="1"/>
      <p:bldP spid="3078" grpId="0" bldLvl="0" animBg="1"/>
      <p:bldP spid="3083" grpId="0" bldLvl="0"/>
      <p:bldP spid="3085" grpId="0" bldLvl="0"/>
      <p:bldP spid="3086" grpId="0" bldLvl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5361" name="图片 2" descr="微信图片_2021050810185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350" y="-98425"/>
            <a:ext cx="9137650" cy="69484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4" name="矩形 13"/>
          <p:cNvSpPr/>
          <p:nvPr/>
        </p:nvSpPr>
        <p:spPr>
          <a:xfrm>
            <a:off x="-17462" y="-98425"/>
            <a:ext cx="9178925" cy="6973888"/>
          </a:xfrm>
          <a:prstGeom prst="rect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zh-CN" altLang="en-US" sz="100" strike="noStrike" noProof="1"/>
          </a:p>
        </p:txBody>
      </p:sp>
      <p:sp>
        <p:nvSpPr>
          <p:cNvPr id="16" name="矩形 15"/>
          <p:cNvSpPr/>
          <p:nvPr/>
        </p:nvSpPr>
        <p:spPr>
          <a:xfrm>
            <a:off x="679450" y="2355850"/>
            <a:ext cx="2214563" cy="2919413"/>
          </a:xfrm>
          <a:prstGeom prst="rect">
            <a:avLst/>
          </a:prstGeom>
          <a:gradFill>
            <a:gsLst>
              <a:gs pos="0">
                <a:schemeClr val="accent2">
                  <a:alpha val="90000"/>
                </a:schemeClr>
              </a:gs>
              <a:gs pos="46000">
                <a:srgbClr val="5182DF">
                  <a:alpha val="90000"/>
                </a:srgbClr>
              </a:gs>
              <a:gs pos="92000">
                <a:schemeClr val="accent1">
                  <a:alpha val="90000"/>
                </a:schemeClr>
              </a:gs>
            </a:gsLst>
            <a:lin ang="180000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zh-CN" altLang="en-US" sz="100" strike="noStrike" noProof="1"/>
          </a:p>
        </p:txBody>
      </p:sp>
      <p:sp>
        <p:nvSpPr>
          <p:cNvPr id="9" name="文本框 8"/>
          <p:cNvSpPr txBox="1"/>
          <p:nvPr/>
        </p:nvSpPr>
        <p:spPr>
          <a:xfrm>
            <a:off x="1363663" y="3721100"/>
            <a:ext cx="893763" cy="522288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5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 fontAlgn="auto"/>
            <a:r>
              <a:rPr lang="zh-CN" altLang="en-US" sz="2800" noProof="1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回顾</a:t>
            </a:r>
            <a:endParaRPr lang="zh-CN" altLang="en-US" sz="2800" noProof="1" dirty="0">
              <a:solidFill>
                <a:schemeClr val="bg1"/>
              </a:solidFill>
              <a:latin typeface="+mj-ea"/>
              <a:ea typeface="+mj-ea"/>
              <a:cs typeface="+mn-cs"/>
            </a:endParaRPr>
          </a:p>
        </p:txBody>
      </p:sp>
      <p:sp>
        <p:nvSpPr>
          <p:cNvPr id="10" name="TextBox 17"/>
          <p:cNvSpPr txBox="1"/>
          <p:nvPr/>
        </p:nvSpPr>
        <p:spPr>
          <a:xfrm>
            <a:off x="920750" y="4303713"/>
            <a:ext cx="1976438" cy="811212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algn="ctr">
              <a:lnSpc>
                <a:spcPct val="130000"/>
              </a:lnSpc>
            </a:pPr>
            <a:r>
              <a:rPr lang="zh-CN" altLang="en-US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回顾上学期的备课活动</a:t>
            </a:r>
            <a:endParaRPr lang="zh-CN" altLang="en-US" dirty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2987675" y="1636713"/>
            <a:ext cx="4094163" cy="414338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5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 fontAlgn="auto"/>
            <a:r>
              <a:rPr lang="en-US" altLang="zh-CN" sz="2100" noProof="1" dirty="0">
                <a:solidFill>
                  <a:schemeClr val="bg1"/>
                </a:solidFill>
                <a:latin typeface="+mn-lt"/>
                <a:ea typeface="+mj-ea"/>
                <a:cs typeface="+mn-cs"/>
              </a:rPr>
              <a:t>EXCHANGE  AND STUDY</a:t>
            </a:r>
            <a:endParaRPr lang="zh-CN" altLang="en-US" sz="2100" noProof="1" dirty="0">
              <a:solidFill>
                <a:schemeClr val="bg1"/>
              </a:solidFill>
              <a:ea typeface="+mj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3481388" y="800100"/>
            <a:ext cx="2468563" cy="644525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5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 fontAlgn="auto"/>
            <a:r>
              <a:rPr lang="zh-CN" altLang="en-US" sz="3600" noProof="1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交流与学习</a:t>
            </a:r>
            <a:endParaRPr lang="zh-CN" altLang="en-US" sz="3600" noProof="1" dirty="0">
              <a:solidFill>
                <a:schemeClr val="bg1"/>
              </a:solidFill>
              <a:latin typeface="+mj-ea"/>
              <a:ea typeface="+mj-ea"/>
              <a:cs typeface="+mn-cs"/>
            </a:endParaRPr>
          </a:p>
        </p:txBody>
      </p:sp>
      <p:sp>
        <p:nvSpPr>
          <p:cNvPr id="2" name="椭圆 1"/>
          <p:cNvSpPr/>
          <p:nvPr/>
        </p:nvSpPr>
        <p:spPr>
          <a:xfrm>
            <a:off x="1403984" y="2132965"/>
            <a:ext cx="694055" cy="6731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270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54000" rIns="0" bIns="0" rtlCol="0" anchor="ctr"/>
          <a:lstStyle/>
          <a:p>
            <a:pPr algn="ctr" fontAlgn="auto"/>
            <a:r>
              <a:rPr lang="en-US" altLang="zh-CN" sz="3300" strike="noStrike" noProof="1" dirty="0">
                <a:gradFill>
                  <a:gsLst>
                    <a:gs pos="0">
                      <a:schemeClr val="accent2"/>
                    </a:gs>
                    <a:gs pos="46000">
                      <a:srgbClr val="5182DF"/>
                    </a:gs>
                    <a:gs pos="100000">
                      <a:schemeClr val="accent1"/>
                    </a:gs>
                  </a:gsLst>
                  <a:lin ang="3600000" scaled="0"/>
                </a:gradFill>
                <a:latin typeface="Agency FB" panose="020B0503020202020204" pitchFamily="34" charset="0"/>
              </a:rPr>
              <a:t>01</a:t>
            </a:r>
            <a:endParaRPr lang="zh-CN" altLang="en-US" sz="3300" strike="noStrike" noProof="1" dirty="0">
              <a:gradFill>
                <a:gsLst>
                  <a:gs pos="0">
                    <a:schemeClr val="accent2"/>
                  </a:gs>
                  <a:gs pos="46000">
                    <a:srgbClr val="5182DF"/>
                  </a:gs>
                  <a:gs pos="100000">
                    <a:schemeClr val="accent1"/>
                  </a:gs>
                </a:gsLst>
                <a:lin ang="3600000" scaled="0"/>
              </a:gradFill>
              <a:latin typeface="Agency FB" panose="020B0503020202020204" pitchFamily="34" charset="0"/>
            </a:endParaRPr>
          </a:p>
        </p:txBody>
      </p:sp>
      <p:grpSp>
        <p:nvGrpSpPr>
          <p:cNvPr id="29" name="组合 28"/>
          <p:cNvGrpSpPr/>
          <p:nvPr/>
        </p:nvGrpSpPr>
        <p:grpSpPr>
          <a:xfrm>
            <a:off x="1672390" y="3169729"/>
            <a:ext cx="375032" cy="375032"/>
            <a:chOff x="9654822" y="2982564"/>
            <a:chExt cx="368453" cy="368453"/>
          </a:xfrm>
          <a:solidFill>
            <a:schemeClr val="bg1"/>
          </a:solidFill>
        </p:grpSpPr>
        <p:sp>
          <p:nvSpPr>
            <p:cNvPr id="30" name="Freeform 39"/>
            <p:cNvSpPr/>
            <p:nvPr/>
          </p:nvSpPr>
          <p:spPr bwMode="auto">
            <a:xfrm>
              <a:off x="9654822" y="2982564"/>
              <a:ext cx="368453" cy="368453"/>
            </a:xfrm>
            <a:custGeom>
              <a:avLst/>
              <a:gdLst>
                <a:gd name="T0" fmla="*/ 240 w 262"/>
                <a:gd name="T1" fmla="*/ 240 h 262"/>
                <a:gd name="T2" fmla="*/ 22 w 262"/>
                <a:gd name="T3" fmla="*/ 240 h 262"/>
                <a:gd name="T4" fmla="*/ 22 w 262"/>
                <a:gd name="T5" fmla="*/ 23 h 262"/>
                <a:gd name="T6" fmla="*/ 251 w 262"/>
                <a:gd name="T7" fmla="*/ 23 h 262"/>
                <a:gd name="T8" fmla="*/ 251 w 262"/>
                <a:gd name="T9" fmla="*/ 0 h 262"/>
                <a:gd name="T10" fmla="*/ 0 w 262"/>
                <a:gd name="T11" fmla="*/ 0 h 262"/>
                <a:gd name="T12" fmla="*/ 0 w 262"/>
                <a:gd name="T13" fmla="*/ 262 h 262"/>
                <a:gd name="T14" fmla="*/ 262 w 262"/>
                <a:gd name="T15" fmla="*/ 262 h 262"/>
                <a:gd name="T16" fmla="*/ 262 w 262"/>
                <a:gd name="T17" fmla="*/ 199 h 262"/>
                <a:gd name="T18" fmla="*/ 240 w 262"/>
                <a:gd name="T19" fmla="*/ 199 h 262"/>
                <a:gd name="T20" fmla="*/ 240 w 262"/>
                <a:gd name="T21" fmla="*/ 240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62" h="262">
                  <a:moveTo>
                    <a:pt x="240" y="240"/>
                  </a:moveTo>
                  <a:lnTo>
                    <a:pt x="22" y="240"/>
                  </a:lnTo>
                  <a:lnTo>
                    <a:pt x="22" y="23"/>
                  </a:lnTo>
                  <a:lnTo>
                    <a:pt x="251" y="23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262"/>
                  </a:lnTo>
                  <a:lnTo>
                    <a:pt x="262" y="262"/>
                  </a:lnTo>
                  <a:lnTo>
                    <a:pt x="262" y="199"/>
                  </a:lnTo>
                  <a:lnTo>
                    <a:pt x="240" y="199"/>
                  </a:lnTo>
                  <a:lnTo>
                    <a:pt x="240" y="24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1270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54000" rIns="0" bIns="0" numCol="1" spcCol="0" rtlCol="0" fromWordArt="0" anchor="ctr" anchorCtr="0" forceAA="0" compatLnSpc="1">
              <a:noAutofit/>
            </a:bodyPr>
            <a:lstStyle/>
            <a:p>
              <a:pPr algn="ctr" fontAlgn="auto"/>
              <a:endParaRPr lang="zh-CN" altLang="en-US" sz="3300" strike="noStrike" noProof="1">
                <a:gradFill>
                  <a:gsLst>
                    <a:gs pos="0">
                      <a:schemeClr val="accent2"/>
                    </a:gs>
                    <a:gs pos="46000">
                      <a:srgbClr val="5182DF"/>
                    </a:gs>
                    <a:gs pos="100000">
                      <a:schemeClr val="accent1"/>
                    </a:gs>
                  </a:gsLst>
                  <a:lin ang="3600000" scaled="0"/>
                </a:gradFill>
                <a:latin typeface="Agency FB" panose="020B0503020202020204" pitchFamily="34" charset="0"/>
              </a:endParaRPr>
            </a:p>
          </p:txBody>
        </p:sp>
        <p:sp>
          <p:nvSpPr>
            <p:cNvPr id="31" name="Freeform 40"/>
            <p:cNvSpPr>
              <a:spLocks noEditPoints="1"/>
            </p:cNvSpPr>
            <p:nvPr/>
          </p:nvSpPr>
          <p:spPr bwMode="auto">
            <a:xfrm>
              <a:off x="9878424" y="3096475"/>
              <a:ext cx="144850" cy="142038"/>
            </a:xfrm>
            <a:custGeom>
              <a:avLst/>
              <a:gdLst>
                <a:gd name="T0" fmla="*/ 28 w 55"/>
                <a:gd name="T1" fmla="*/ 0 h 54"/>
                <a:gd name="T2" fmla="*/ 0 w 55"/>
                <a:gd name="T3" fmla="*/ 27 h 54"/>
                <a:gd name="T4" fmla="*/ 28 w 55"/>
                <a:gd name="T5" fmla="*/ 54 h 54"/>
                <a:gd name="T6" fmla="*/ 55 w 55"/>
                <a:gd name="T7" fmla="*/ 27 h 54"/>
                <a:gd name="T8" fmla="*/ 28 w 55"/>
                <a:gd name="T9" fmla="*/ 0 h 54"/>
                <a:gd name="T10" fmla="*/ 28 w 55"/>
                <a:gd name="T11" fmla="*/ 42 h 54"/>
                <a:gd name="T12" fmla="*/ 12 w 55"/>
                <a:gd name="T13" fmla="*/ 27 h 54"/>
                <a:gd name="T14" fmla="*/ 28 w 55"/>
                <a:gd name="T15" fmla="*/ 12 h 54"/>
                <a:gd name="T16" fmla="*/ 43 w 55"/>
                <a:gd name="T17" fmla="*/ 27 h 54"/>
                <a:gd name="T18" fmla="*/ 28 w 55"/>
                <a:gd name="T19" fmla="*/ 42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5" h="54">
                  <a:moveTo>
                    <a:pt x="28" y="0"/>
                  </a:moveTo>
                  <a:cubicBezTo>
                    <a:pt x="13" y="0"/>
                    <a:pt x="0" y="12"/>
                    <a:pt x="0" y="27"/>
                  </a:cubicBezTo>
                  <a:cubicBezTo>
                    <a:pt x="0" y="42"/>
                    <a:pt x="13" y="54"/>
                    <a:pt x="28" y="54"/>
                  </a:cubicBezTo>
                  <a:cubicBezTo>
                    <a:pt x="43" y="54"/>
                    <a:pt x="55" y="42"/>
                    <a:pt x="55" y="27"/>
                  </a:cubicBezTo>
                  <a:cubicBezTo>
                    <a:pt x="55" y="12"/>
                    <a:pt x="43" y="0"/>
                    <a:pt x="28" y="0"/>
                  </a:cubicBezTo>
                  <a:close/>
                  <a:moveTo>
                    <a:pt x="28" y="42"/>
                  </a:moveTo>
                  <a:cubicBezTo>
                    <a:pt x="19" y="42"/>
                    <a:pt x="12" y="35"/>
                    <a:pt x="12" y="27"/>
                  </a:cubicBezTo>
                  <a:cubicBezTo>
                    <a:pt x="12" y="19"/>
                    <a:pt x="19" y="12"/>
                    <a:pt x="28" y="12"/>
                  </a:cubicBezTo>
                  <a:cubicBezTo>
                    <a:pt x="36" y="12"/>
                    <a:pt x="43" y="19"/>
                    <a:pt x="43" y="27"/>
                  </a:cubicBezTo>
                  <a:cubicBezTo>
                    <a:pt x="43" y="35"/>
                    <a:pt x="36" y="42"/>
                    <a:pt x="28" y="4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1270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54000" rIns="0" bIns="0" numCol="1" spcCol="0" rtlCol="0" fromWordArt="0" anchor="ctr" anchorCtr="0" forceAA="0" compatLnSpc="1">
              <a:noAutofit/>
            </a:bodyPr>
            <a:lstStyle/>
            <a:p>
              <a:pPr algn="ctr" fontAlgn="auto"/>
              <a:endParaRPr lang="zh-CN" altLang="en-US" sz="3300" strike="noStrike" noProof="1">
                <a:gradFill>
                  <a:gsLst>
                    <a:gs pos="0">
                      <a:schemeClr val="accent2"/>
                    </a:gs>
                    <a:gs pos="46000">
                      <a:srgbClr val="5182DF"/>
                    </a:gs>
                    <a:gs pos="100000">
                      <a:schemeClr val="accent1"/>
                    </a:gs>
                  </a:gsLst>
                  <a:lin ang="3600000" scaled="0"/>
                </a:gradFill>
                <a:latin typeface="Agency FB" panose="020B0503020202020204" pitchFamily="34" charset="0"/>
              </a:endParaRPr>
            </a:p>
          </p:txBody>
        </p:sp>
        <p:sp>
          <p:nvSpPr>
            <p:cNvPr id="32" name="Rectangle 41"/>
            <p:cNvSpPr>
              <a:spLocks noChangeArrowheads="1"/>
            </p:cNvSpPr>
            <p:nvPr/>
          </p:nvSpPr>
          <p:spPr bwMode="auto">
            <a:xfrm>
              <a:off x="9744825" y="3117570"/>
              <a:ext cx="85785" cy="3093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1270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54000" rIns="0" bIns="0" numCol="1" spcCol="0" rtlCol="0" fromWordArt="0" anchor="ctr" anchorCtr="0" forceAA="0" compatLnSpc="1">
              <a:noAutofit/>
            </a:bodyPr>
            <a:lstStyle/>
            <a:p>
              <a:pPr algn="ctr" fontAlgn="auto"/>
              <a:endParaRPr lang="zh-CN" altLang="en-US" sz="3300" strike="noStrike" noProof="1">
                <a:gradFill>
                  <a:gsLst>
                    <a:gs pos="0">
                      <a:schemeClr val="accent2"/>
                    </a:gs>
                    <a:gs pos="46000">
                      <a:srgbClr val="5182DF"/>
                    </a:gs>
                    <a:gs pos="100000">
                      <a:schemeClr val="accent1"/>
                    </a:gs>
                  </a:gsLst>
                  <a:lin ang="3600000" scaled="0"/>
                </a:gradFill>
                <a:latin typeface="Agency FB" panose="020B0503020202020204" pitchFamily="34" charset="0"/>
              </a:endParaRPr>
            </a:p>
          </p:txBody>
        </p:sp>
        <p:sp>
          <p:nvSpPr>
            <p:cNvPr id="33" name="Rectangle 42"/>
            <p:cNvSpPr>
              <a:spLocks noChangeArrowheads="1"/>
            </p:cNvSpPr>
            <p:nvPr/>
          </p:nvSpPr>
          <p:spPr bwMode="auto">
            <a:xfrm>
              <a:off x="9744825" y="3185073"/>
              <a:ext cx="85785" cy="3234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1270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54000" rIns="0" bIns="0" numCol="1" spcCol="0" rtlCol="0" fromWordArt="0" anchor="ctr" anchorCtr="0" forceAA="0" compatLnSpc="1">
              <a:noAutofit/>
            </a:bodyPr>
            <a:lstStyle/>
            <a:p>
              <a:pPr algn="ctr" fontAlgn="auto"/>
              <a:endParaRPr lang="zh-CN" altLang="en-US" sz="3300" strike="noStrike" noProof="1">
                <a:gradFill>
                  <a:gsLst>
                    <a:gs pos="0">
                      <a:schemeClr val="accent2"/>
                    </a:gs>
                    <a:gs pos="46000">
                      <a:srgbClr val="5182DF"/>
                    </a:gs>
                    <a:gs pos="100000">
                      <a:schemeClr val="accent1"/>
                    </a:gs>
                  </a:gsLst>
                  <a:lin ang="3600000" scaled="0"/>
                </a:gradFill>
                <a:latin typeface="Agency FB" panose="020B0503020202020204" pitchFamily="34" charset="0"/>
              </a:endParaRPr>
            </a:p>
          </p:txBody>
        </p:sp>
      </p:grpSp>
      <p:sp>
        <p:nvSpPr>
          <p:cNvPr id="41" name="矩形 40"/>
          <p:cNvSpPr/>
          <p:nvPr/>
        </p:nvSpPr>
        <p:spPr>
          <a:xfrm>
            <a:off x="3502025" y="2344738"/>
            <a:ext cx="2130425" cy="2895600"/>
          </a:xfrm>
          <a:prstGeom prst="rect">
            <a:avLst/>
          </a:prstGeom>
          <a:gradFill>
            <a:gsLst>
              <a:gs pos="0">
                <a:schemeClr val="accent2">
                  <a:alpha val="90000"/>
                </a:schemeClr>
              </a:gs>
              <a:gs pos="46000">
                <a:srgbClr val="5182DF">
                  <a:alpha val="90000"/>
                </a:srgbClr>
              </a:gs>
              <a:gs pos="92000">
                <a:schemeClr val="accent1">
                  <a:alpha val="90000"/>
                </a:schemeClr>
              </a:gs>
            </a:gsLst>
            <a:lin ang="180000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zh-CN" altLang="en-US" sz="100" strike="noStrike" noProof="1"/>
          </a:p>
        </p:txBody>
      </p:sp>
      <p:sp>
        <p:nvSpPr>
          <p:cNvPr id="42" name="文本框 41"/>
          <p:cNvSpPr txBox="1"/>
          <p:nvPr/>
        </p:nvSpPr>
        <p:spPr>
          <a:xfrm>
            <a:off x="4117975" y="3802063"/>
            <a:ext cx="893763" cy="522288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5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 fontAlgn="auto"/>
            <a:r>
              <a:rPr lang="zh-CN" altLang="en-US" sz="2800" noProof="1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进行</a:t>
            </a:r>
            <a:endParaRPr lang="zh-CN" altLang="en-US" sz="2800" noProof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43" name="TextBox 17"/>
          <p:cNvSpPr txBox="1"/>
          <p:nvPr/>
        </p:nvSpPr>
        <p:spPr>
          <a:xfrm>
            <a:off x="3603625" y="4313238"/>
            <a:ext cx="1928813" cy="8096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algn="ctr">
              <a:lnSpc>
                <a:spcPct val="130000"/>
              </a:lnSpc>
            </a:pPr>
            <a:r>
              <a:rPr lang="zh-CN" altLang="en-US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正在进行的备课活动</a:t>
            </a:r>
            <a:endParaRPr lang="zh-CN" altLang="en-US" dirty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44" name="椭圆 43"/>
          <p:cNvSpPr/>
          <p:nvPr/>
        </p:nvSpPr>
        <p:spPr>
          <a:xfrm>
            <a:off x="4140428" y="2276759"/>
            <a:ext cx="693812" cy="693812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270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54000" rIns="0" bIns="0" rtlCol="0" anchor="ctr"/>
          <a:lstStyle/>
          <a:p>
            <a:pPr algn="ctr" fontAlgn="auto"/>
            <a:r>
              <a:rPr lang="en-US" altLang="zh-CN" sz="3300" strike="noStrike" noProof="1" dirty="0">
                <a:gradFill>
                  <a:gsLst>
                    <a:gs pos="0">
                      <a:schemeClr val="accent2"/>
                    </a:gs>
                    <a:gs pos="46000">
                      <a:srgbClr val="5182DF"/>
                    </a:gs>
                    <a:gs pos="100000">
                      <a:schemeClr val="accent1"/>
                    </a:gs>
                  </a:gsLst>
                  <a:lin ang="3600000" scaled="0"/>
                </a:gradFill>
                <a:latin typeface="Agency FB" panose="020B0503020202020204" pitchFamily="34" charset="0"/>
              </a:rPr>
              <a:t>02</a:t>
            </a:r>
            <a:endParaRPr lang="zh-CN" altLang="en-US" sz="3300" strike="noStrike" noProof="1" dirty="0">
              <a:gradFill>
                <a:gsLst>
                  <a:gs pos="0">
                    <a:schemeClr val="accent2"/>
                  </a:gs>
                  <a:gs pos="46000">
                    <a:srgbClr val="5182DF"/>
                  </a:gs>
                  <a:gs pos="100000">
                    <a:schemeClr val="accent1"/>
                  </a:gs>
                </a:gsLst>
                <a:lin ang="3600000" scaled="0"/>
              </a:gradFill>
              <a:latin typeface="Agency FB" panose="020B0503020202020204" pitchFamily="34" charset="0"/>
            </a:endParaRPr>
          </a:p>
        </p:txBody>
      </p:sp>
      <p:sp>
        <p:nvSpPr>
          <p:cNvPr id="50" name="矩形 49"/>
          <p:cNvSpPr/>
          <p:nvPr/>
        </p:nvSpPr>
        <p:spPr>
          <a:xfrm>
            <a:off x="6054725" y="2343150"/>
            <a:ext cx="2052638" cy="2895600"/>
          </a:xfrm>
          <a:prstGeom prst="rect">
            <a:avLst/>
          </a:prstGeom>
          <a:gradFill>
            <a:gsLst>
              <a:gs pos="0">
                <a:schemeClr val="accent2">
                  <a:alpha val="90000"/>
                </a:schemeClr>
              </a:gs>
              <a:gs pos="46000">
                <a:srgbClr val="5182DF">
                  <a:alpha val="90000"/>
                </a:srgbClr>
              </a:gs>
              <a:gs pos="92000">
                <a:schemeClr val="accent1">
                  <a:alpha val="90000"/>
                </a:schemeClr>
              </a:gs>
            </a:gsLst>
            <a:lin ang="180000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r>
              <a:rPr lang="en-US" altLang="zh-CN" sz="100" strike="noStrike" noProof="1" dirty="0" smtClean="0"/>
              <a:t>1</a:t>
            </a:r>
            <a:endParaRPr lang="zh-CN" altLang="en-US" sz="100" strike="noStrike" noProof="1" dirty="0"/>
          </a:p>
        </p:txBody>
      </p:sp>
      <p:sp>
        <p:nvSpPr>
          <p:cNvPr id="51" name="文本框 50"/>
          <p:cNvSpPr txBox="1"/>
          <p:nvPr/>
        </p:nvSpPr>
        <p:spPr>
          <a:xfrm>
            <a:off x="6621463" y="3789363"/>
            <a:ext cx="893763" cy="522288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5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 fontAlgn="auto"/>
            <a:r>
              <a:rPr lang="zh-CN" altLang="en-US" sz="2800" noProof="1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建议</a:t>
            </a:r>
            <a:endParaRPr lang="zh-CN" altLang="en-US" sz="2800" noProof="1" dirty="0" smtClean="0">
              <a:solidFill>
                <a:schemeClr val="bg1"/>
              </a:solidFill>
              <a:latin typeface="+mj-ea"/>
              <a:ea typeface="+mj-ea"/>
              <a:cs typeface="+mn-cs"/>
            </a:endParaRPr>
          </a:p>
        </p:txBody>
      </p:sp>
      <p:sp>
        <p:nvSpPr>
          <p:cNvPr id="52" name="TextBox 17"/>
          <p:cNvSpPr txBox="1"/>
          <p:nvPr/>
        </p:nvSpPr>
        <p:spPr>
          <a:xfrm>
            <a:off x="6105525" y="4300538"/>
            <a:ext cx="1784350" cy="8096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algn="ctr">
              <a:lnSpc>
                <a:spcPct val="130000"/>
              </a:lnSpc>
            </a:pPr>
            <a:r>
              <a:rPr lang="zh-CN" altLang="en-US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备课活动中的疑惑</a:t>
            </a:r>
            <a:endParaRPr lang="zh-CN" altLang="en-US" dirty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53" name="椭圆 52"/>
          <p:cNvSpPr/>
          <p:nvPr/>
        </p:nvSpPr>
        <p:spPr>
          <a:xfrm>
            <a:off x="6660515" y="2284730"/>
            <a:ext cx="711200" cy="694055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270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54000" rIns="0" bIns="0" rtlCol="0" anchor="ctr"/>
          <a:lstStyle/>
          <a:p>
            <a:pPr algn="ctr" fontAlgn="auto"/>
            <a:r>
              <a:rPr lang="en-US" altLang="zh-CN" sz="3300" strike="noStrike" noProof="1" dirty="0" smtClean="0">
                <a:gradFill>
                  <a:gsLst>
                    <a:gs pos="0">
                      <a:schemeClr val="accent2"/>
                    </a:gs>
                    <a:gs pos="46000">
                      <a:srgbClr val="5182DF"/>
                    </a:gs>
                    <a:gs pos="100000">
                      <a:schemeClr val="accent1"/>
                    </a:gs>
                  </a:gsLst>
                  <a:lin ang="3600000" scaled="0"/>
                </a:gradFill>
                <a:latin typeface="Agency FB" panose="020B0503020202020204" pitchFamily="34" charset="0"/>
              </a:rPr>
              <a:t>03</a:t>
            </a:r>
            <a:endParaRPr lang="zh-CN" altLang="en-US" sz="3300" strike="noStrike" noProof="1" dirty="0">
              <a:gradFill>
                <a:gsLst>
                  <a:gs pos="0">
                    <a:schemeClr val="accent2"/>
                  </a:gs>
                  <a:gs pos="46000">
                    <a:srgbClr val="5182DF"/>
                  </a:gs>
                  <a:gs pos="100000">
                    <a:schemeClr val="accent1"/>
                  </a:gs>
                </a:gsLst>
                <a:lin ang="3600000" scaled="0"/>
              </a:gradFill>
              <a:latin typeface="Agency FB" panose="020B0503020202020204" pitchFamily="34" charset="0"/>
            </a:endParaRPr>
          </a:p>
        </p:txBody>
      </p:sp>
      <p:sp>
        <p:nvSpPr>
          <p:cNvPr id="34" name="Freeform 20"/>
          <p:cNvSpPr>
            <a:spLocks noEditPoints="1"/>
          </p:cNvSpPr>
          <p:nvPr/>
        </p:nvSpPr>
        <p:spPr bwMode="auto">
          <a:xfrm>
            <a:off x="4291013" y="3221038"/>
            <a:ext cx="415925" cy="415925"/>
          </a:xfrm>
          <a:custGeom>
            <a:avLst/>
            <a:gdLst>
              <a:gd name="T0" fmla="*/ 140 w 140"/>
              <a:gd name="T1" fmla="*/ 78 h 140"/>
              <a:gd name="T2" fmla="*/ 62 w 140"/>
              <a:gd name="T3" fmla="*/ 0 h 140"/>
              <a:gd name="T4" fmla="*/ 56 w 140"/>
              <a:gd name="T5" fmla="*/ 0 h 140"/>
              <a:gd name="T6" fmla="*/ 56 w 140"/>
              <a:gd name="T7" fmla="*/ 16 h 140"/>
              <a:gd name="T8" fmla="*/ 0 w 140"/>
              <a:gd name="T9" fmla="*/ 78 h 140"/>
              <a:gd name="T10" fmla="*/ 62 w 140"/>
              <a:gd name="T11" fmla="*/ 140 h 140"/>
              <a:gd name="T12" fmla="*/ 97 w 140"/>
              <a:gd name="T13" fmla="*/ 129 h 140"/>
              <a:gd name="T14" fmla="*/ 124 w 140"/>
              <a:gd name="T15" fmla="*/ 84 h 140"/>
              <a:gd name="T16" fmla="*/ 140 w 140"/>
              <a:gd name="T17" fmla="*/ 84 h 140"/>
              <a:gd name="T18" fmla="*/ 140 w 140"/>
              <a:gd name="T19" fmla="*/ 78 h 140"/>
              <a:gd name="T20" fmla="*/ 90 w 140"/>
              <a:gd name="T21" fmla="*/ 119 h 140"/>
              <a:gd name="T22" fmla="*/ 62 w 140"/>
              <a:gd name="T23" fmla="*/ 128 h 140"/>
              <a:gd name="T24" fmla="*/ 12 w 140"/>
              <a:gd name="T25" fmla="*/ 78 h 140"/>
              <a:gd name="T26" fmla="*/ 56 w 140"/>
              <a:gd name="T27" fmla="*/ 28 h 140"/>
              <a:gd name="T28" fmla="*/ 56 w 140"/>
              <a:gd name="T29" fmla="*/ 84 h 140"/>
              <a:gd name="T30" fmla="*/ 112 w 140"/>
              <a:gd name="T31" fmla="*/ 84 h 140"/>
              <a:gd name="T32" fmla="*/ 90 w 140"/>
              <a:gd name="T33" fmla="*/ 119 h 140"/>
              <a:gd name="T34" fmla="*/ 68 w 140"/>
              <a:gd name="T35" fmla="*/ 72 h 140"/>
              <a:gd name="T36" fmla="*/ 68 w 140"/>
              <a:gd name="T37" fmla="*/ 12 h 140"/>
              <a:gd name="T38" fmla="*/ 128 w 140"/>
              <a:gd name="T39" fmla="*/ 72 h 140"/>
              <a:gd name="T40" fmla="*/ 68 w 140"/>
              <a:gd name="T41" fmla="*/ 72 h 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40" h="140">
                <a:moveTo>
                  <a:pt x="140" y="78"/>
                </a:moveTo>
                <a:cubicBezTo>
                  <a:pt x="140" y="35"/>
                  <a:pt x="105" y="0"/>
                  <a:pt x="62" y="0"/>
                </a:cubicBezTo>
                <a:cubicBezTo>
                  <a:pt x="56" y="0"/>
                  <a:pt x="56" y="0"/>
                  <a:pt x="56" y="0"/>
                </a:cubicBezTo>
                <a:cubicBezTo>
                  <a:pt x="56" y="16"/>
                  <a:pt x="56" y="16"/>
                  <a:pt x="56" y="16"/>
                </a:cubicBezTo>
                <a:cubicBezTo>
                  <a:pt x="25" y="19"/>
                  <a:pt x="0" y="45"/>
                  <a:pt x="0" y="78"/>
                </a:cubicBezTo>
                <a:cubicBezTo>
                  <a:pt x="0" y="112"/>
                  <a:pt x="28" y="140"/>
                  <a:pt x="62" y="140"/>
                </a:cubicBezTo>
                <a:cubicBezTo>
                  <a:pt x="75" y="140"/>
                  <a:pt x="87" y="136"/>
                  <a:pt x="97" y="129"/>
                </a:cubicBezTo>
                <a:cubicBezTo>
                  <a:pt x="113" y="119"/>
                  <a:pt x="122" y="102"/>
                  <a:pt x="124" y="84"/>
                </a:cubicBezTo>
                <a:cubicBezTo>
                  <a:pt x="140" y="84"/>
                  <a:pt x="140" y="84"/>
                  <a:pt x="140" y="84"/>
                </a:cubicBezTo>
                <a:lnTo>
                  <a:pt x="140" y="78"/>
                </a:lnTo>
                <a:close/>
                <a:moveTo>
                  <a:pt x="90" y="119"/>
                </a:moveTo>
                <a:cubicBezTo>
                  <a:pt x="82" y="125"/>
                  <a:pt x="72" y="128"/>
                  <a:pt x="62" y="128"/>
                </a:cubicBezTo>
                <a:cubicBezTo>
                  <a:pt x="35" y="128"/>
                  <a:pt x="12" y="105"/>
                  <a:pt x="12" y="78"/>
                </a:cubicBezTo>
                <a:cubicBezTo>
                  <a:pt x="12" y="52"/>
                  <a:pt x="31" y="31"/>
                  <a:pt x="56" y="28"/>
                </a:cubicBezTo>
                <a:cubicBezTo>
                  <a:pt x="56" y="84"/>
                  <a:pt x="56" y="84"/>
                  <a:pt x="56" y="84"/>
                </a:cubicBezTo>
                <a:cubicBezTo>
                  <a:pt x="112" y="84"/>
                  <a:pt x="112" y="84"/>
                  <a:pt x="112" y="84"/>
                </a:cubicBezTo>
                <a:cubicBezTo>
                  <a:pt x="110" y="98"/>
                  <a:pt x="102" y="111"/>
                  <a:pt x="90" y="119"/>
                </a:cubicBezTo>
                <a:close/>
                <a:moveTo>
                  <a:pt x="68" y="72"/>
                </a:moveTo>
                <a:cubicBezTo>
                  <a:pt x="68" y="12"/>
                  <a:pt x="68" y="12"/>
                  <a:pt x="68" y="12"/>
                </a:cubicBezTo>
                <a:cubicBezTo>
                  <a:pt x="100" y="15"/>
                  <a:pt x="125" y="40"/>
                  <a:pt x="128" y="72"/>
                </a:cubicBezTo>
                <a:lnTo>
                  <a:pt x="68" y="7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270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54000" rIns="0" bIns="0" numCol="1" spcCol="0" rtlCol="0" fromWordArt="0" anchor="ctr" anchorCtr="0" forceAA="0" compatLnSpc="1">
            <a:noAutofit/>
          </a:bodyPr>
          <a:lstStyle/>
          <a:p>
            <a:pPr algn="ctr" fontAlgn="auto"/>
            <a:endParaRPr lang="zh-CN" altLang="en-US" sz="3300" strike="noStrike" noProof="1">
              <a:gradFill>
                <a:gsLst>
                  <a:gs pos="0">
                    <a:schemeClr val="accent2"/>
                  </a:gs>
                  <a:gs pos="46000">
                    <a:srgbClr val="5182DF"/>
                  </a:gs>
                  <a:gs pos="100000">
                    <a:schemeClr val="accent1"/>
                  </a:gs>
                </a:gsLst>
                <a:lin ang="3600000" scaled="0"/>
              </a:gradFill>
              <a:latin typeface="Agency FB" panose="020B0503020202020204" pitchFamily="34" charset="0"/>
            </a:endParaRPr>
          </a:p>
        </p:txBody>
      </p:sp>
      <p:grpSp>
        <p:nvGrpSpPr>
          <p:cNvPr id="35" name="组合 34"/>
          <p:cNvGrpSpPr/>
          <p:nvPr/>
        </p:nvGrpSpPr>
        <p:grpSpPr>
          <a:xfrm>
            <a:off x="6875873" y="3212179"/>
            <a:ext cx="424437" cy="422817"/>
            <a:chOff x="4633439" y="5508295"/>
            <a:chExt cx="368453" cy="367046"/>
          </a:xfrm>
          <a:solidFill>
            <a:schemeClr val="bg1"/>
          </a:solidFill>
        </p:grpSpPr>
        <p:sp>
          <p:nvSpPr>
            <p:cNvPr id="36" name="Freeform 76"/>
            <p:cNvSpPr/>
            <p:nvPr/>
          </p:nvSpPr>
          <p:spPr bwMode="auto">
            <a:xfrm>
              <a:off x="4723443" y="5760024"/>
              <a:ext cx="189852" cy="115317"/>
            </a:xfrm>
            <a:custGeom>
              <a:avLst/>
              <a:gdLst>
                <a:gd name="T0" fmla="*/ 127 w 135"/>
                <a:gd name="T1" fmla="*/ 23 h 82"/>
                <a:gd name="T2" fmla="*/ 127 w 135"/>
                <a:gd name="T3" fmla="*/ 0 h 82"/>
                <a:gd name="T4" fmla="*/ 7 w 135"/>
                <a:gd name="T5" fmla="*/ 0 h 82"/>
                <a:gd name="T6" fmla="*/ 7 w 135"/>
                <a:gd name="T7" fmla="*/ 23 h 82"/>
                <a:gd name="T8" fmla="*/ 41 w 135"/>
                <a:gd name="T9" fmla="*/ 23 h 82"/>
                <a:gd name="T10" fmla="*/ 0 w 135"/>
                <a:gd name="T11" fmla="*/ 67 h 82"/>
                <a:gd name="T12" fmla="*/ 15 w 135"/>
                <a:gd name="T13" fmla="*/ 82 h 82"/>
                <a:gd name="T14" fmla="*/ 67 w 135"/>
                <a:gd name="T15" fmla="*/ 28 h 82"/>
                <a:gd name="T16" fmla="*/ 120 w 135"/>
                <a:gd name="T17" fmla="*/ 82 h 82"/>
                <a:gd name="T18" fmla="*/ 135 w 135"/>
                <a:gd name="T19" fmla="*/ 67 h 82"/>
                <a:gd name="T20" fmla="*/ 93 w 135"/>
                <a:gd name="T21" fmla="*/ 23 h 82"/>
                <a:gd name="T22" fmla="*/ 127 w 135"/>
                <a:gd name="T23" fmla="*/ 23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5" h="82">
                  <a:moveTo>
                    <a:pt x="127" y="23"/>
                  </a:moveTo>
                  <a:lnTo>
                    <a:pt x="127" y="0"/>
                  </a:lnTo>
                  <a:lnTo>
                    <a:pt x="7" y="0"/>
                  </a:lnTo>
                  <a:lnTo>
                    <a:pt x="7" y="23"/>
                  </a:lnTo>
                  <a:lnTo>
                    <a:pt x="41" y="23"/>
                  </a:lnTo>
                  <a:lnTo>
                    <a:pt x="0" y="67"/>
                  </a:lnTo>
                  <a:lnTo>
                    <a:pt x="15" y="82"/>
                  </a:lnTo>
                  <a:lnTo>
                    <a:pt x="67" y="28"/>
                  </a:lnTo>
                  <a:lnTo>
                    <a:pt x="120" y="82"/>
                  </a:lnTo>
                  <a:lnTo>
                    <a:pt x="135" y="67"/>
                  </a:lnTo>
                  <a:lnTo>
                    <a:pt x="93" y="23"/>
                  </a:lnTo>
                  <a:lnTo>
                    <a:pt x="127" y="2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127000" dist="38100" dir="5400000" algn="t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54000" rIns="0" bIns="0" numCol="1" spcCol="0" rtlCol="0" fromWordArt="0" anchor="ctr" anchorCtr="0" forceAA="0" compatLnSpc="1">
              <a:noAutofit/>
            </a:bodyPr>
            <a:lstStyle/>
            <a:p>
              <a:pPr algn="ctr" fontAlgn="auto"/>
              <a:endParaRPr lang="zh-CN" altLang="en-US" sz="3300" strike="noStrike" noProof="1">
                <a:gradFill>
                  <a:gsLst>
                    <a:gs pos="0">
                      <a:schemeClr val="accent2"/>
                    </a:gs>
                    <a:gs pos="46000">
                      <a:srgbClr val="5182DF"/>
                    </a:gs>
                    <a:gs pos="100000">
                      <a:schemeClr val="accent1"/>
                    </a:gs>
                  </a:gsLst>
                  <a:lin ang="3600000" scaled="0"/>
                </a:gradFill>
                <a:latin typeface="Agency FB" panose="020B0503020202020204" pitchFamily="34" charset="0"/>
              </a:endParaRPr>
            </a:p>
          </p:txBody>
        </p:sp>
        <p:sp>
          <p:nvSpPr>
            <p:cNvPr id="37" name="Freeform 77"/>
            <p:cNvSpPr/>
            <p:nvPr/>
          </p:nvSpPr>
          <p:spPr bwMode="auto">
            <a:xfrm>
              <a:off x="4633439" y="5508295"/>
              <a:ext cx="368453" cy="236260"/>
            </a:xfrm>
            <a:custGeom>
              <a:avLst/>
              <a:gdLst>
                <a:gd name="T0" fmla="*/ 262 w 262"/>
                <a:gd name="T1" fmla="*/ 0 h 168"/>
                <a:gd name="T2" fmla="*/ 236 w 262"/>
                <a:gd name="T3" fmla="*/ 0 h 168"/>
                <a:gd name="T4" fmla="*/ 26 w 262"/>
                <a:gd name="T5" fmla="*/ 0 h 168"/>
                <a:gd name="T6" fmla="*/ 0 w 262"/>
                <a:gd name="T7" fmla="*/ 0 h 168"/>
                <a:gd name="T8" fmla="*/ 0 w 262"/>
                <a:gd name="T9" fmla="*/ 22 h 168"/>
                <a:gd name="T10" fmla="*/ 26 w 262"/>
                <a:gd name="T11" fmla="*/ 22 h 168"/>
                <a:gd name="T12" fmla="*/ 26 w 262"/>
                <a:gd name="T13" fmla="*/ 168 h 168"/>
                <a:gd name="T14" fmla="*/ 99 w 262"/>
                <a:gd name="T15" fmla="*/ 114 h 168"/>
                <a:gd name="T16" fmla="*/ 118 w 262"/>
                <a:gd name="T17" fmla="*/ 145 h 168"/>
                <a:gd name="T18" fmla="*/ 189 w 262"/>
                <a:gd name="T19" fmla="*/ 97 h 168"/>
                <a:gd name="T20" fmla="*/ 176 w 262"/>
                <a:gd name="T21" fmla="*/ 78 h 168"/>
                <a:gd name="T22" fmla="*/ 125 w 262"/>
                <a:gd name="T23" fmla="*/ 114 h 168"/>
                <a:gd name="T24" fmla="*/ 107 w 262"/>
                <a:gd name="T25" fmla="*/ 80 h 168"/>
                <a:gd name="T26" fmla="*/ 48 w 262"/>
                <a:gd name="T27" fmla="*/ 123 h 168"/>
                <a:gd name="T28" fmla="*/ 48 w 262"/>
                <a:gd name="T29" fmla="*/ 22 h 168"/>
                <a:gd name="T30" fmla="*/ 214 w 262"/>
                <a:gd name="T31" fmla="*/ 22 h 168"/>
                <a:gd name="T32" fmla="*/ 214 w 262"/>
                <a:gd name="T33" fmla="*/ 145 h 168"/>
                <a:gd name="T34" fmla="*/ 236 w 262"/>
                <a:gd name="T35" fmla="*/ 145 h 168"/>
                <a:gd name="T36" fmla="*/ 236 w 262"/>
                <a:gd name="T37" fmla="*/ 22 h 168"/>
                <a:gd name="T38" fmla="*/ 262 w 262"/>
                <a:gd name="T39" fmla="*/ 22 h 168"/>
                <a:gd name="T40" fmla="*/ 262 w 262"/>
                <a:gd name="T41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62" h="168">
                  <a:moveTo>
                    <a:pt x="262" y="0"/>
                  </a:moveTo>
                  <a:lnTo>
                    <a:pt x="236" y="0"/>
                  </a:lnTo>
                  <a:lnTo>
                    <a:pt x="26" y="0"/>
                  </a:lnTo>
                  <a:lnTo>
                    <a:pt x="0" y="0"/>
                  </a:lnTo>
                  <a:lnTo>
                    <a:pt x="0" y="22"/>
                  </a:lnTo>
                  <a:lnTo>
                    <a:pt x="26" y="22"/>
                  </a:lnTo>
                  <a:lnTo>
                    <a:pt x="26" y="168"/>
                  </a:lnTo>
                  <a:lnTo>
                    <a:pt x="99" y="114"/>
                  </a:lnTo>
                  <a:lnTo>
                    <a:pt x="118" y="145"/>
                  </a:lnTo>
                  <a:lnTo>
                    <a:pt x="189" y="97"/>
                  </a:lnTo>
                  <a:lnTo>
                    <a:pt x="176" y="78"/>
                  </a:lnTo>
                  <a:lnTo>
                    <a:pt x="125" y="114"/>
                  </a:lnTo>
                  <a:lnTo>
                    <a:pt x="107" y="80"/>
                  </a:lnTo>
                  <a:lnTo>
                    <a:pt x="48" y="123"/>
                  </a:lnTo>
                  <a:lnTo>
                    <a:pt x="48" y="22"/>
                  </a:lnTo>
                  <a:lnTo>
                    <a:pt x="214" y="22"/>
                  </a:lnTo>
                  <a:lnTo>
                    <a:pt x="214" y="145"/>
                  </a:lnTo>
                  <a:lnTo>
                    <a:pt x="236" y="145"/>
                  </a:lnTo>
                  <a:lnTo>
                    <a:pt x="236" y="22"/>
                  </a:lnTo>
                  <a:lnTo>
                    <a:pt x="262" y="22"/>
                  </a:lnTo>
                  <a:lnTo>
                    <a:pt x="262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127000" dist="38100" dir="5400000" algn="t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54000" rIns="0" bIns="0" numCol="1" spcCol="0" rtlCol="0" fromWordArt="0" anchor="ctr" anchorCtr="0" forceAA="0" compatLnSpc="1">
              <a:noAutofit/>
            </a:bodyPr>
            <a:lstStyle/>
            <a:p>
              <a:pPr algn="ctr" fontAlgn="auto"/>
              <a:endParaRPr lang="zh-CN" altLang="en-US" sz="3300" strike="noStrike" noProof="1">
                <a:gradFill>
                  <a:gsLst>
                    <a:gs pos="0">
                      <a:schemeClr val="accent2"/>
                    </a:gs>
                    <a:gs pos="46000">
                      <a:srgbClr val="5182DF"/>
                    </a:gs>
                    <a:gs pos="100000">
                      <a:schemeClr val="accent1"/>
                    </a:gs>
                  </a:gsLst>
                  <a:lin ang="3600000" scaled="0"/>
                </a:gradFill>
                <a:latin typeface="Agency FB" panose="020B0503020202020204" pitchFamily="34" charset="0"/>
              </a:endParaRPr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699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99"/>
                            </p:stCondLst>
                            <p:childTnLst>
                              <p:par>
                                <p:cTn id="17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99"/>
                            </p:stCondLst>
                            <p:childTnLst>
                              <p:par>
                                <p:cTn id="26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99"/>
                            </p:stCondLst>
                            <p:childTnLst>
                              <p:par>
                                <p:cTn id="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149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64" presetClass="path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75E-6 1.11022E-16 L -4.375E-6 0.05 " pathEditMode="relative" rAng="0" ptsTypes="AA">
                                      <p:cBhvr>
                                        <p:cTn id="43" dur="1000" spd="-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149"/>
                            </p:stCondLst>
                            <p:childTnLst>
                              <p:par>
                                <p:cTn id="45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6149"/>
                            </p:stCondLst>
                            <p:childTnLst>
                              <p:par>
                                <p:cTn id="54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649"/>
                            </p:stCondLst>
                            <p:childTnLst>
                              <p:par>
                                <p:cTn id="6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7199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64" presetClass="path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1.11022E-16 L -4.79167E-6 0.05 " pathEditMode="relative" rAng="0" ptsTypes="AA">
                                      <p:cBhvr>
                                        <p:cTn id="71" dur="1000" spd="-100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199"/>
                            </p:stCondLst>
                            <p:childTnLst>
                              <p:par>
                                <p:cTn id="73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9199"/>
                            </p:stCondLst>
                            <p:childTnLst>
                              <p:par>
                                <p:cTn id="82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9699"/>
                            </p:stCondLst>
                            <p:childTnLst>
                              <p:par>
                                <p:cTn id="8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0249"/>
                            </p:stCondLst>
                            <p:childTnLst>
                              <p:par>
                                <p:cTn id="9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64" presetClass="path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1.11022E-16 L 4.58333E-6 0.05 " pathEditMode="relative" rAng="0" ptsTypes="AA">
                                      <p:cBhvr>
                                        <p:cTn id="99" dur="1000" spd="-100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ldLvl="0" animBg="1"/>
      <p:bldP spid="9" grpId="0" bldLvl="0" animBg="1"/>
      <p:bldP spid="10" grpId="0"/>
      <p:bldP spid="10" grpId="1"/>
      <p:bldP spid="13" grpId="0" bldLvl="0" animBg="1"/>
      <p:bldP spid="18" grpId="0" bldLvl="0" animBg="1"/>
      <p:bldP spid="2" grpId="0" bldLvl="0" animBg="1"/>
      <p:bldP spid="41" grpId="0" bldLvl="0" animBg="1"/>
      <p:bldP spid="42" grpId="0" bldLvl="0" animBg="1"/>
      <p:bldP spid="43" grpId="0"/>
      <p:bldP spid="43" grpId="1"/>
      <p:bldP spid="44" grpId="0" bldLvl="0" animBg="1"/>
      <p:bldP spid="50" grpId="0" bldLvl="0" animBg="1"/>
      <p:bldP spid="51" grpId="0" bldLvl="0" animBg="1"/>
      <p:bldP spid="52" grpId="0"/>
      <p:bldP spid="53" grpId="0" bldLvl="0" animBg="1"/>
      <p:bldP spid="34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09" name="矩形 1"/>
          <p:cNvSpPr/>
          <p:nvPr>
            <p:custDataLst>
              <p:tags r:id="rId1"/>
            </p:custDataLst>
          </p:nvPr>
        </p:nvSpPr>
        <p:spPr>
          <a:xfrm>
            <a:off x="530225" y="566738"/>
            <a:ext cx="1552575" cy="411162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>
              <a:lnSpc>
                <a:spcPts val="2500"/>
              </a:lnSpc>
            </a:pPr>
            <a:r>
              <a:rPr lang="zh-CN" altLang="zh-CN" sz="2400">
                <a:solidFill>
                  <a:srgbClr val="0A0A0A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反思回顾</a:t>
            </a:r>
            <a:endParaRPr lang="zh-CN" altLang="zh-CN" sz="2400">
              <a:solidFill>
                <a:srgbClr val="0A0A0A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16387" name="组合 32"/>
          <p:cNvGrpSpPr/>
          <p:nvPr/>
        </p:nvGrpSpPr>
        <p:grpSpPr>
          <a:xfrm>
            <a:off x="2487613" y="2955925"/>
            <a:ext cx="1871662" cy="1903413"/>
            <a:chOff x="3605213" y="3062288"/>
            <a:chExt cx="2208212" cy="2162175"/>
          </a:xfrm>
        </p:grpSpPr>
        <p:sp>
          <p:nvSpPr>
            <p:cNvPr id="17411" name="椭圆 19"/>
            <p:cNvSpPr/>
            <p:nvPr>
              <p:custDataLst>
                <p:tags r:id="rId2"/>
              </p:custDataLst>
            </p:nvPr>
          </p:nvSpPr>
          <p:spPr>
            <a:xfrm>
              <a:off x="3649663" y="3062288"/>
              <a:ext cx="2163762" cy="2162175"/>
            </a:xfrm>
            <a:prstGeom prst="ellipse">
              <a:avLst/>
            </a:prstGeom>
            <a:solidFill>
              <a:srgbClr val="DFE472"/>
            </a:solidFill>
            <a:ln w="12700">
              <a:noFill/>
            </a:ln>
          </p:spPr>
          <p:txBody>
            <a:bodyPr anchor="ctr" anchorCtr="0"/>
            <a:p>
              <a:pPr algn="ctr"/>
              <a:endParaRPr lang="zh-CN" altLang="en-US" sz="1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cxnSp>
          <p:nvCxnSpPr>
            <p:cNvPr id="17412" name="直接连接符 20"/>
            <p:cNvCxnSpPr/>
            <p:nvPr>
              <p:custDataLst>
                <p:tags r:id="rId3"/>
              </p:custDataLst>
            </p:nvPr>
          </p:nvCxnSpPr>
          <p:spPr>
            <a:xfrm>
              <a:off x="4330700" y="3165475"/>
              <a:ext cx="0" cy="1987550"/>
            </a:xfrm>
            <a:prstGeom prst="line">
              <a:avLst/>
            </a:prstGeom>
            <a:ln w="38100" cap="flat" cmpd="sng">
              <a:solidFill>
                <a:srgbClr val="A8A7AA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17413" name="文本框 21"/>
            <p:cNvSpPr/>
            <p:nvPr>
              <p:custDataLst>
                <p:tags r:id="rId4"/>
              </p:custDataLst>
            </p:nvPr>
          </p:nvSpPr>
          <p:spPr>
            <a:xfrm>
              <a:off x="3605213" y="3733800"/>
              <a:ext cx="1060027" cy="85290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0">
              <a:spAutoFit/>
            </a:bodyPr>
            <a:p>
              <a:pPr>
                <a:lnSpc>
                  <a:spcPct val="130000"/>
                </a:lnSpc>
              </a:pPr>
              <a:r>
                <a:rPr lang="en-US" altLang="zh-CN" sz="3300">
                  <a:solidFill>
                    <a:srgbClr val="7F7F7F"/>
                  </a:solidFill>
                  <a:latin typeface="Kartika" panose="02020503030404060203" pitchFamily="18" charset="0"/>
                  <a:ea typeface="隶书" pitchFamily="49" charset="-122"/>
                </a:rPr>
                <a:t>02</a:t>
              </a:r>
              <a:endParaRPr lang="zh-CN" altLang="en-US" sz="3300">
                <a:solidFill>
                  <a:srgbClr val="7F7F7F"/>
                </a:solidFill>
                <a:latin typeface="Kartika" panose="02020503030404060203" pitchFamily="18" charset="0"/>
                <a:ea typeface="隶书" pitchFamily="49" charset="-122"/>
              </a:endParaRPr>
            </a:p>
          </p:txBody>
        </p:sp>
        <p:sp>
          <p:nvSpPr>
            <p:cNvPr id="17414" name="矩形 8"/>
            <p:cNvSpPr/>
            <p:nvPr>
              <p:custDataLst>
                <p:tags r:id="rId5"/>
              </p:custDataLst>
            </p:nvPr>
          </p:nvSpPr>
          <p:spPr>
            <a:xfrm>
              <a:off x="4462040" y="3947901"/>
              <a:ext cx="1056640" cy="13842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0">
              <a:spAutoFit/>
            </a:bodyPr>
            <a:p>
              <a:r>
                <a:rPr lang="zh-CN" altLang="zh-CN" sz="100" b="1">
                  <a:solidFill>
                    <a:srgbClr val="0A0A0A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说出你的</a:t>
              </a:r>
              <a:endParaRPr lang="en-US" altLang="zh-CN" sz="100" b="1">
                <a:solidFill>
                  <a:srgbClr val="0A0A0A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  <a:p>
              <a:r>
                <a:rPr lang="zh-CN" altLang="zh-CN" sz="100" b="1">
                  <a:solidFill>
                    <a:srgbClr val="0A0A0A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梦想</a:t>
              </a:r>
              <a:endParaRPr lang="zh-CN" altLang="en-US" sz="100">
                <a:solidFill>
                  <a:srgbClr val="0A0A0A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16392" name="组合 14"/>
          <p:cNvGrpSpPr/>
          <p:nvPr/>
        </p:nvGrpSpPr>
        <p:grpSpPr>
          <a:xfrm>
            <a:off x="530225" y="2955925"/>
            <a:ext cx="1957388" cy="1946275"/>
            <a:chOff x="1117600" y="3062288"/>
            <a:chExt cx="2206625" cy="2162175"/>
          </a:xfrm>
        </p:grpSpPr>
        <p:sp>
          <p:nvSpPr>
            <p:cNvPr id="17416" name="椭圆 15"/>
            <p:cNvSpPr/>
            <p:nvPr>
              <p:custDataLst>
                <p:tags r:id="rId6"/>
              </p:custDataLst>
            </p:nvPr>
          </p:nvSpPr>
          <p:spPr>
            <a:xfrm>
              <a:off x="1160463" y="3062288"/>
              <a:ext cx="2163762" cy="2162175"/>
            </a:xfrm>
            <a:prstGeom prst="ellipse">
              <a:avLst/>
            </a:prstGeom>
            <a:solidFill>
              <a:srgbClr val="DFE472"/>
            </a:solidFill>
            <a:ln w="12700">
              <a:noFill/>
            </a:ln>
          </p:spPr>
          <p:txBody>
            <a:bodyPr anchor="ctr" anchorCtr="0"/>
            <a:p>
              <a:pPr algn="ctr"/>
              <a:endParaRPr lang="zh-CN" altLang="en-US" sz="1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cxnSp>
          <p:nvCxnSpPr>
            <p:cNvPr id="17417" name="直接连接符 17"/>
            <p:cNvCxnSpPr/>
            <p:nvPr>
              <p:custDataLst>
                <p:tags r:id="rId7"/>
              </p:custDataLst>
            </p:nvPr>
          </p:nvCxnSpPr>
          <p:spPr>
            <a:xfrm>
              <a:off x="1803400" y="3149600"/>
              <a:ext cx="0" cy="1989138"/>
            </a:xfrm>
            <a:prstGeom prst="line">
              <a:avLst/>
            </a:prstGeom>
            <a:ln w="38100" cap="flat" cmpd="sng">
              <a:solidFill>
                <a:srgbClr val="A8A7AA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17418" name="文本框 18"/>
            <p:cNvSpPr/>
            <p:nvPr>
              <p:custDataLst>
                <p:tags r:id="rId8"/>
              </p:custDataLst>
            </p:nvPr>
          </p:nvSpPr>
          <p:spPr>
            <a:xfrm>
              <a:off x="1117600" y="3741738"/>
              <a:ext cx="1060027" cy="834536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0">
              <a:spAutoFit/>
            </a:bodyPr>
            <a:p>
              <a:pPr>
                <a:lnSpc>
                  <a:spcPct val="130000"/>
                </a:lnSpc>
              </a:pPr>
              <a:r>
                <a:rPr lang="en-US" altLang="zh-CN" sz="3300">
                  <a:solidFill>
                    <a:srgbClr val="7F7F7F"/>
                  </a:solidFill>
                  <a:latin typeface="Kartika" panose="02020503030404060203" pitchFamily="18" charset="0"/>
                  <a:ea typeface="隶书" pitchFamily="49" charset="-122"/>
                </a:rPr>
                <a:t>01</a:t>
              </a:r>
              <a:endParaRPr lang="zh-CN" altLang="en-US" sz="3300">
                <a:solidFill>
                  <a:srgbClr val="7F7F7F"/>
                </a:solidFill>
                <a:latin typeface="Kartika" panose="02020503030404060203" pitchFamily="18" charset="0"/>
                <a:ea typeface="隶书" pitchFamily="49" charset="-122"/>
              </a:endParaRPr>
            </a:p>
          </p:txBody>
        </p:sp>
        <p:sp>
          <p:nvSpPr>
            <p:cNvPr id="17419" name="文本框 7"/>
            <p:cNvSpPr/>
            <p:nvPr>
              <p:custDataLst>
                <p:tags r:id="rId9"/>
              </p:custDataLst>
            </p:nvPr>
          </p:nvSpPr>
          <p:spPr>
            <a:xfrm>
              <a:off x="1947863" y="3810000"/>
              <a:ext cx="314960" cy="16718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0">
              <a:spAutoFit/>
            </a:bodyPr>
            <a:p>
              <a:pPr>
                <a:lnSpc>
                  <a:spcPct val="130000"/>
                </a:lnSpc>
              </a:pPr>
              <a:r>
                <a:rPr lang="zh-CN" altLang="zh-CN" sz="100" b="1">
                  <a:solidFill>
                    <a:srgbClr val="0A0A0A"/>
                  </a:solidFill>
                  <a:latin typeface="幼圆" pitchFamily="49" charset="-122"/>
                  <a:ea typeface="宋体" panose="02010600030101010101" pitchFamily="2" charset="-122"/>
                </a:rPr>
                <a:t>认识班级</a:t>
              </a:r>
              <a:endParaRPr lang="en-US" altLang="zh-CN" sz="100" b="1">
                <a:solidFill>
                  <a:srgbClr val="0A0A0A"/>
                </a:solidFill>
                <a:latin typeface="幼圆" pitchFamily="49" charset="-122"/>
                <a:ea typeface="宋体" panose="02010600030101010101" pitchFamily="2" charset="-122"/>
              </a:endParaRPr>
            </a:p>
            <a:p>
              <a:pPr>
                <a:lnSpc>
                  <a:spcPct val="130000"/>
                </a:lnSpc>
              </a:pPr>
              <a:r>
                <a:rPr lang="zh-CN" altLang="zh-CN" sz="100" b="1">
                  <a:solidFill>
                    <a:srgbClr val="0A0A0A"/>
                  </a:solidFill>
                  <a:latin typeface="幼圆" pitchFamily="49" charset="-122"/>
                  <a:ea typeface="宋体" panose="02010600030101010101" pitchFamily="2" charset="-122"/>
                </a:rPr>
                <a:t>认识同学</a:t>
              </a:r>
              <a:endParaRPr lang="zh-CN" altLang="zh-CN" sz="100">
                <a:solidFill>
                  <a:srgbClr val="0A0A0A"/>
                </a:solidFill>
                <a:latin typeface="幼圆" pitchFamily="49" charset="-122"/>
                <a:ea typeface="宋体" panose="02010600030101010101" pitchFamily="2" charset="-122"/>
              </a:endParaRPr>
            </a:p>
            <a:p>
              <a:pPr>
                <a:lnSpc>
                  <a:spcPct val="130000"/>
                </a:lnSpc>
              </a:pPr>
              <a:endParaRPr lang="zh-CN" altLang="en-US" sz="100">
                <a:latin typeface="幼圆" pitchFamily="49" charset="-122"/>
                <a:ea typeface="宋体" panose="02010600030101010101" pitchFamily="2" charset="-122"/>
              </a:endParaRPr>
            </a:p>
          </p:txBody>
        </p:sp>
      </p:grpSp>
      <p:grpSp>
        <p:nvGrpSpPr>
          <p:cNvPr id="16402" name="组合 31"/>
          <p:cNvGrpSpPr/>
          <p:nvPr/>
        </p:nvGrpSpPr>
        <p:grpSpPr>
          <a:xfrm>
            <a:off x="6437313" y="3046413"/>
            <a:ext cx="1931987" cy="1939925"/>
            <a:chOff x="8712200" y="3062288"/>
            <a:chExt cx="2209800" cy="2162175"/>
          </a:xfrm>
        </p:grpSpPr>
        <p:sp>
          <p:nvSpPr>
            <p:cNvPr id="17421" name="椭圆 25"/>
            <p:cNvSpPr/>
            <p:nvPr>
              <p:custDataLst>
                <p:tags r:id="rId10"/>
              </p:custDataLst>
            </p:nvPr>
          </p:nvSpPr>
          <p:spPr>
            <a:xfrm>
              <a:off x="8759825" y="3062288"/>
              <a:ext cx="2162175" cy="2162175"/>
            </a:xfrm>
            <a:prstGeom prst="ellipse">
              <a:avLst/>
            </a:prstGeom>
            <a:solidFill>
              <a:srgbClr val="DFE472"/>
            </a:solidFill>
            <a:ln w="12700">
              <a:noFill/>
            </a:ln>
          </p:spPr>
          <p:txBody>
            <a:bodyPr anchor="ctr" anchorCtr="0"/>
            <a:p>
              <a:pPr algn="ctr"/>
              <a:endParaRPr lang="zh-CN" altLang="en-US" sz="1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cxnSp>
          <p:nvCxnSpPr>
            <p:cNvPr id="17422" name="直接连接符 26"/>
            <p:cNvCxnSpPr/>
            <p:nvPr>
              <p:custDataLst>
                <p:tags r:id="rId11"/>
              </p:custDataLst>
            </p:nvPr>
          </p:nvCxnSpPr>
          <p:spPr>
            <a:xfrm>
              <a:off x="9448800" y="3149600"/>
              <a:ext cx="0" cy="1989138"/>
            </a:xfrm>
            <a:prstGeom prst="line">
              <a:avLst/>
            </a:prstGeom>
            <a:ln w="38100" cap="flat" cmpd="sng">
              <a:solidFill>
                <a:srgbClr val="A8A7AA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17423" name="文本框 27"/>
            <p:cNvSpPr/>
            <p:nvPr>
              <p:custDataLst>
                <p:tags r:id="rId12"/>
              </p:custDataLst>
            </p:nvPr>
          </p:nvSpPr>
          <p:spPr>
            <a:xfrm>
              <a:off x="8712200" y="3741738"/>
              <a:ext cx="1060027" cy="83726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0">
              <a:spAutoFit/>
            </a:bodyPr>
            <a:p>
              <a:pPr>
                <a:lnSpc>
                  <a:spcPct val="130000"/>
                </a:lnSpc>
              </a:pPr>
              <a:r>
                <a:rPr lang="en-US" altLang="zh-CN" sz="3300">
                  <a:solidFill>
                    <a:srgbClr val="7F7F7F"/>
                  </a:solidFill>
                  <a:latin typeface="Kartika" panose="02020503030404060203" pitchFamily="18" charset="0"/>
                  <a:ea typeface="隶书" pitchFamily="49" charset="-122"/>
                </a:rPr>
                <a:t>04</a:t>
              </a:r>
              <a:endParaRPr lang="zh-CN" altLang="en-US" sz="3300">
                <a:solidFill>
                  <a:srgbClr val="7F7F7F"/>
                </a:solidFill>
                <a:latin typeface="Kartika" panose="02020503030404060203" pitchFamily="18" charset="0"/>
                <a:ea typeface="隶书" pitchFamily="49" charset="-122"/>
              </a:endParaRPr>
            </a:p>
          </p:txBody>
        </p:sp>
        <p:sp>
          <p:nvSpPr>
            <p:cNvPr id="17424" name="矩形 28"/>
            <p:cNvSpPr/>
            <p:nvPr>
              <p:custDataLst>
                <p:tags r:id="rId13"/>
              </p:custDataLst>
            </p:nvPr>
          </p:nvSpPr>
          <p:spPr>
            <a:xfrm>
              <a:off x="9580563" y="3908425"/>
              <a:ext cx="314960" cy="1358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0">
              <a:spAutoFit/>
            </a:bodyPr>
            <a:p>
              <a:r>
                <a:rPr lang="zh-CN" altLang="zh-CN" sz="100" b="1">
                  <a:solidFill>
                    <a:srgbClr val="000000"/>
                  </a:solidFill>
                  <a:latin typeface="幼圆" pitchFamily="49" charset="-122"/>
                  <a:ea typeface="宋体" panose="02010600030101010101" pitchFamily="2" charset="-122"/>
                </a:rPr>
                <a:t>新的环境</a:t>
              </a:r>
              <a:endParaRPr lang="en-US" altLang="zh-CN" sz="100" b="1">
                <a:solidFill>
                  <a:srgbClr val="000000"/>
                </a:solidFill>
                <a:latin typeface="幼圆" pitchFamily="49" charset="-122"/>
                <a:ea typeface="宋体" panose="02010600030101010101" pitchFamily="2" charset="-122"/>
              </a:endParaRPr>
            </a:p>
            <a:p>
              <a:r>
                <a:rPr lang="zh-CN" altLang="zh-CN" sz="100" b="1">
                  <a:solidFill>
                    <a:srgbClr val="000000"/>
                  </a:solidFill>
                  <a:latin typeface="幼圆" pitchFamily="49" charset="-122"/>
                  <a:ea typeface="宋体" panose="02010600030101010101" pitchFamily="2" charset="-122"/>
                </a:rPr>
                <a:t>新的要求</a:t>
              </a:r>
              <a:endParaRPr lang="zh-CN" altLang="en-US" sz="100">
                <a:latin typeface="幼圆" pitchFamily="49" charset="-122"/>
                <a:ea typeface="宋体" panose="02010600030101010101" pitchFamily="2" charset="-122"/>
              </a:endParaRPr>
            </a:p>
          </p:txBody>
        </p:sp>
      </p:grpSp>
      <p:grpSp>
        <p:nvGrpSpPr>
          <p:cNvPr id="16407" name="组合 33"/>
          <p:cNvGrpSpPr/>
          <p:nvPr/>
        </p:nvGrpSpPr>
        <p:grpSpPr>
          <a:xfrm>
            <a:off x="4449763" y="3028950"/>
            <a:ext cx="1941512" cy="1901825"/>
            <a:chOff x="6226302" y="3220430"/>
            <a:chExt cx="2185289" cy="2162175"/>
          </a:xfrm>
        </p:grpSpPr>
        <p:sp>
          <p:nvSpPr>
            <p:cNvPr id="17426" name="椭圆 34"/>
            <p:cNvSpPr/>
            <p:nvPr>
              <p:custDataLst>
                <p:tags r:id="rId14"/>
              </p:custDataLst>
            </p:nvPr>
          </p:nvSpPr>
          <p:spPr>
            <a:xfrm>
              <a:off x="6247829" y="3220430"/>
              <a:ext cx="2163762" cy="2162175"/>
            </a:xfrm>
            <a:prstGeom prst="ellipse">
              <a:avLst/>
            </a:prstGeom>
            <a:solidFill>
              <a:srgbClr val="F9B3A9"/>
            </a:solidFill>
            <a:ln w="12700">
              <a:noFill/>
            </a:ln>
          </p:spPr>
          <p:txBody>
            <a:bodyPr anchor="ctr" anchorCtr="0"/>
            <a:p>
              <a:pPr algn="ctr"/>
              <a:endParaRPr lang="zh-CN" altLang="en-US" sz="1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cxnSp>
          <p:nvCxnSpPr>
            <p:cNvPr id="17427" name="直接连接符 35"/>
            <p:cNvCxnSpPr/>
            <p:nvPr>
              <p:custDataLst>
                <p:tags r:id="rId15"/>
              </p:custDataLst>
            </p:nvPr>
          </p:nvCxnSpPr>
          <p:spPr>
            <a:xfrm>
              <a:off x="6866137" y="3360850"/>
              <a:ext cx="42863" cy="1947863"/>
            </a:xfrm>
            <a:prstGeom prst="line">
              <a:avLst/>
            </a:prstGeom>
            <a:ln w="38100" cap="flat" cmpd="sng">
              <a:solidFill>
                <a:srgbClr val="A8A7AA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17428" name="文本框 36"/>
            <p:cNvSpPr/>
            <p:nvPr>
              <p:custDataLst>
                <p:tags r:id="rId16"/>
              </p:custDataLst>
            </p:nvPr>
          </p:nvSpPr>
          <p:spPr>
            <a:xfrm>
              <a:off x="6226302" y="3764277"/>
              <a:ext cx="1060027" cy="85404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0">
              <a:spAutoFit/>
            </a:bodyPr>
            <a:p>
              <a:pPr>
                <a:lnSpc>
                  <a:spcPct val="130000"/>
                </a:lnSpc>
              </a:pPr>
              <a:r>
                <a:rPr lang="en-US" altLang="zh-CN" sz="3300">
                  <a:solidFill>
                    <a:srgbClr val="7F7F7F"/>
                  </a:solidFill>
                  <a:latin typeface="Kartika" panose="02020503030404060203" pitchFamily="18" charset="0"/>
                  <a:ea typeface="隶书" pitchFamily="49" charset="-122"/>
                </a:rPr>
                <a:t>03</a:t>
              </a:r>
              <a:endParaRPr lang="zh-CN" altLang="en-US" sz="3300">
                <a:solidFill>
                  <a:srgbClr val="7F7F7F"/>
                </a:solidFill>
                <a:latin typeface="Kartika" panose="02020503030404060203" pitchFamily="18" charset="0"/>
                <a:ea typeface="隶书" pitchFamily="49" charset="-122"/>
              </a:endParaRPr>
            </a:p>
          </p:txBody>
        </p:sp>
      </p:grpSp>
      <p:sp>
        <p:nvSpPr>
          <p:cNvPr id="2" name="文本框 7"/>
          <p:cNvSpPr/>
          <p:nvPr>
            <p:custDataLst>
              <p:tags r:id="rId17"/>
            </p:custDataLst>
          </p:nvPr>
        </p:nvSpPr>
        <p:spPr>
          <a:xfrm>
            <a:off x="5184775" y="3533775"/>
            <a:ext cx="1044575" cy="2011363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>
              <a:lnSpc>
                <a:spcPct val="130000"/>
              </a:lnSpc>
            </a:pPr>
            <a:r>
              <a:rPr lang="zh-CN" altLang="zh-CN" sz="3200">
                <a:solidFill>
                  <a:srgbClr val="0A0A0A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及时</a:t>
            </a:r>
            <a:endParaRPr lang="zh-CN" altLang="en-US" sz="320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30000"/>
              </a:lnSpc>
            </a:pPr>
            <a:endParaRPr lang="zh-CN" altLang="zh-CN" sz="3200">
              <a:solidFill>
                <a:srgbClr val="0A0A0A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30000"/>
              </a:lnSpc>
            </a:pPr>
            <a:endParaRPr lang="zh-CN" altLang="en-US" sz="320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3" name="文本框 7"/>
          <p:cNvSpPr/>
          <p:nvPr>
            <p:custDataLst>
              <p:tags r:id="rId18"/>
            </p:custDataLst>
          </p:nvPr>
        </p:nvSpPr>
        <p:spPr>
          <a:xfrm>
            <a:off x="3203575" y="3560763"/>
            <a:ext cx="1401763" cy="1370012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>
              <a:lnSpc>
                <a:spcPct val="130000"/>
              </a:lnSpc>
            </a:pPr>
            <a:r>
              <a:rPr lang="zh-CN" altLang="zh-CN" sz="3200">
                <a:solidFill>
                  <a:srgbClr val="0A0A0A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落实</a:t>
            </a:r>
            <a:endParaRPr lang="zh-CN" altLang="zh-CN" sz="3200">
              <a:solidFill>
                <a:srgbClr val="0A0A0A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30000"/>
              </a:lnSpc>
            </a:pPr>
            <a:endParaRPr lang="zh-CN" altLang="zh-CN" sz="3200">
              <a:solidFill>
                <a:srgbClr val="0A0A0A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5" name="文本框 7"/>
          <p:cNvSpPr/>
          <p:nvPr>
            <p:custDataLst>
              <p:tags r:id="rId19"/>
            </p:custDataLst>
          </p:nvPr>
        </p:nvSpPr>
        <p:spPr>
          <a:xfrm>
            <a:off x="1314450" y="3582988"/>
            <a:ext cx="1122363" cy="1370012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>
              <a:lnSpc>
                <a:spcPct val="130000"/>
              </a:lnSpc>
            </a:pPr>
            <a:r>
              <a:rPr lang="zh-CN" altLang="zh-CN" sz="3200" b="1">
                <a:solidFill>
                  <a:srgbClr val="0A0A0A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齐心</a:t>
            </a:r>
            <a:endParaRPr lang="zh-CN" altLang="zh-CN" sz="3200" b="1">
              <a:solidFill>
                <a:srgbClr val="0A0A0A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30000"/>
              </a:lnSpc>
            </a:pPr>
            <a:endParaRPr lang="zh-CN" altLang="zh-CN" sz="3200" b="1">
              <a:solidFill>
                <a:srgbClr val="0A0A0A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164388" y="3611563"/>
            <a:ext cx="1208087" cy="73025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>
              <a:lnSpc>
                <a:spcPct val="130000"/>
              </a:lnSpc>
            </a:pPr>
            <a:r>
              <a:rPr lang="zh-CN" altLang="zh-CN" sz="3200">
                <a:solidFill>
                  <a:srgbClr val="0A0A0A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爱生</a:t>
            </a:r>
            <a:endParaRPr lang="zh-CN" altLang="zh-CN" sz="3200" dirty="0">
              <a:solidFill>
                <a:srgbClr val="0A0A0A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4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4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1"/>
      <p:bldP spid="6" grpId="0"/>
      <p:bldP spid="2" grpId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3" name="矩形 1"/>
          <p:cNvSpPr/>
          <p:nvPr>
            <p:custDataLst>
              <p:tags r:id="rId1"/>
            </p:custDataLst>
          </p:nvPr>
        </p:nvSpPr>
        <p:spPr>
          <a:xfrm>
            <a:off x="546100" y="309563"/>
            <a:ext cx="2006600" cy="830262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2400">
                <a:solidFill>
                  <a:srgbClr val="0A0A0A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正在进行</a:t>
            </a:r>
            <a:endParaRPr lang="zh-CN" altLang="en-US" sz="2400">
              <a:solidFill>
                <a:srgbClr val="0A0A0A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400">
                <a:solidFill>
                  <a:srgbClr val="0A0A0A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备课活动</a:t>
            </a:r>
            <a:endParaRPr lang="zh-CN" altLang="en-US" sz="2400">
              <a:solidFill>
                <a:srgbClr val="0A0A0A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4099" name="组合 15"/>
          <p:cNvGrpSpPr/>
          <p:nvPr/>
        </p:nvGrpSpPr>
        <p:grpSpPr>
          <a:xfrm>
            <a:off x="-4386262" y="1306513"/>
            <a:ext cx="12792075" cy="5121275"/>
            <a:chOff x="-5847795" y="598948"/>
            <a:chExt cx="17054846" cy="6827651"/>
          </a:xfrm>
        </p:grpSpPr>
        <p:sp>
          <p:nvSpPr>
            <p:cNvPr id="18435" name="圆角矩形 20"/>
            <p:cNvSpPr/>
            <p:nvPr>
              <p:custDataLst>
                <p:tags r:id="rId2"/>
              </p:custDataLst>
            </p:nvPr>
          </p:nvSpPr>
          <p:spPr>
            <a:xfrm>
              <a:off x="844613" y="5191460"/>
              <a:ext cx="4538329" cy="752455"/>
            </a:xfrm>
            <a:prstGeom prst="roundRect">
              <a:avLst>
                <a:gd name="adj" fmla="val 16667"/>
              </a:avLst>
            </a:prstGeom>
            <a:solidFill>
              <a:srgbClr val="DFE472"/>
            </a:solidFill>
            <a:ln w="12700">
              <a:noFill/>
            </a:ln>
          </p:spPr>
          <p:txBody>
            <a:bodyPr anchor="ctr" anchorCtr="0"/>
            <a:p>
              <a:pPr algn="ctr" eaLnBrk="0" hangingPunct="0"/>
              <a:endParaRPr lang="zh-CN" altLang="en-US" sz="1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8436" name="圆角矩形 19"/>
            <p:cNvSpPr/>
            <p:nvPr>
              <p:custDataLst>
                <p:tags r:id="rId3"/>
              </p:custDataLst>
            </p:nvPr>
          </p:nvSpPr>
          <p:spPr>
            <a:xfrm>
              <a:off x="1000176" y="3629402"/>
              <a:ext cx="6173334" cy="752455"/>
            </a:xfrm>
            <a:prstGeom prst="roundRect">
              <a:avLst>
                <a:gd name="adj" fmla="val 16667"/>
              </a:avLst>
            </a:prstGeom>
            <a:solidFill>
              <a:srgbClr val="DFE472"/>
            </a:solidFill>
            <a:ln w="12700">
              <a:noFill/>
            </a:ln>
          </p:spPr>
          <p:txBody>
            <a:bodyPr anchor="ctr" anchorCtr="0"/>
            <a:p>
              <a:pPr algn="ctr" eaLnBrk="0" hangingPunct="0"/>
              <a:endParaRPr lang="zh-CN" altLang="en-US" sz="1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8437" name="圆角矩形 11"/>
            <p:cNvSpPr/>
            <p:nvPr>
              <p:custDataLst>
                <p:tags r:id="rId4"/>
              </p:custDataLst>
            </p:nvPr>
          </p:nvSpPr>
          <p:spPr>
            <a:xfrm>
              <a:off x="719315" y="2108513"/>
              <a:ext cx="9889186" cy="750973"/>
            </a:xfrm>
            <a:prstGeom prst="roundRect">
              <a:avLst>
                <a:gd name="adj" fmla="val 16667"/>
              </a:avLst>
            </a:prstGeom>
            <a:solidFill>
              <a:srgbClr val="DFE472"/>
            </a:solidFill>
            <a:ln w="12700">
              <a:noFill/>
            </a:ln>
          </p:spPr>
          <p:txBody>
            <a:bodyPr anchor="ctr" anchorCtr="0"/>
            <a:p>
              <a:pPr algn="ctr" eaLnBrk="0" hangingPunct="0"/>
              <a:endParaRPr lang="zh-CN" altLang="en-US" sz="1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8438" name="空心弧 3"/>
            <p:cNvSpPr/>
            <p:nvPr>
              <p:custDataLst>
                <p:tags r:id="rId5"/>
              </p:custDataLst>
            </p:nvPr>
          </p:nvSpPr>
          <p:spPr>
            <a:xfrm>
              <a:off x="-5847795" y="598948"/>
              <a:ext cx="6827336" cy="6827651"/>
            </a:xfrm>
            <a:prstGeom prst="rect">
              <a:avLst/>
            </a:prstGeom>
            <a:noFill/>
            <a:ln w="12700" cap="flat" cmpd="sng">
              <a:solidFill>
                <a:srgbClr val="B2B659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 anchorCtr="0"/>
            <a:p>
              <a:endParaRPr lang="zh-CN" altLang="en-US" sz="10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8439" name="椭圆 6"/>
            <p:cNvSpPr/>
            <p:nvPr>
              <p:custDataLst>
                <p:tags r:id="rId6"/>
              </p:custDataLst>
            </p:nvPr>
          </p:nvSpPr>
          <p:spPr>
            <a:xfrm>
              <a:off x="196960" y="2097507"/>
              <a:ext cx="787342" cy="787379"/>
            </a:xfrm>
            <a:prstGeom prst="ellipse">
              <a:avLst/>
            </a:prstGeom>
            <a:solidFill>
              <a:srgbClr val="FFFFFF"/>
            </a:solidFill>
            <a:ln w="12700" cap="flat" cmpd="sng">
              <a:solidFill>
                <a:srgbClr val="DFE47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 anchorCtr="0"/>
            <a:p>
              <a:pPr eaLnBrk="0" hangingPunct="0"/>
              <a:endParaRPr lang="zh-CN" sz="10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8440" name="椭圆 8"/>
            <p:cNvSpPr/>
            <p:nvPr>
              <p:custDataLst>
                <p:tags r:id="rId7"/>
              </p:custDataLst>
            </p:nvPr>
          </p:nvSpPr>
          <p:spPr>
            <a:xfrm>
              <a:off x="552534" y="3605591"/>
              <a:ext cx="812740" cy="814365"/>
            </a:xfrm>
            <a:prstGeom prst="ellipse">
              <a:avLst/>
            </a:prstGeom>
            <a:solidFill>
              <a:srgbClr val="FFFFFF"/>
            </a:solidFill>
            <a:ln w="12700" cap="flat" cmpd="sng">
              <a:solidFill>
                <a:srgbClr val="DFE47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 anchorCtr="0"/>
            <a:p>
              <a:pPr eaLnBrk="0" hangingPunct="0"/>
              <a:endParaRPr lang="zh-CN" sz="10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8441" name="椭圆 10"/>
            <p:cNvSpPr/>
            <p:nvPr>
              <p:custDataLst>
                <p:tags r:id="rId8"/>
              </p:custDataLst>
            </p:nvPr>
          </p:nvSpPr>
          <p:spPr>
            <a:xfrm>
              <a:off x="181087" y="5124787"/>
              <a:ext cx="819090" cy="819128"/>
            </a:xfrm>
            <a:prstGeom prst="ellipse">
              <a:avLst/>
            </a:prstGeom>
            <a:solidFill>
              <a:srgbClr val="FFFFFF"/>
            </a:solidFill>
            <a:ln w="12700" cap="flat" cmpd="sng">
              <a:solidFill>
                <a:srgbClr val="DFE47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 anchorCtr="0"/>
            <a:p>
              <a:pPr eaLnBrk="0" hangingPunct="0"/>
              <a:endParaRPr lang="zh-CN" sz="10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grpSp>
          <p:nvGrpSpPr>
            <p:cNvPr id="18442" name="组合 7"/>
            <p:cNvGrpSpPr/>
            <p:nvPr/>
          </p:nvGrpSpPr>
          <p:grpSpPr>
            <a:xfrm>
              <a:off x="402817" y="2088466"/>
              <a:ext cx="880400" cy="3891022"/>
              <a:chOff x="1543050" y="1970204"/>
              <a:chExt cx="880380" cy="3891338"/>
            </a:xfrm>
          </p:grpSpPr>
          <p:sp>
            <p:nvSpPr>
              <p:cNvPr id="18443" name="文本框 6"/>
              <p:cNvSpPr/>
              <p:nvPr>
                <p:custDataLst>
                  <p:tags r:id="rId9"/>
                </p:custDataLst>
              </p:nvPr>
            </p:nvSpPr>
            <p:spPr>
              <a:xfrm>
                <a:off x="1543050" y="1970204"/>
                <a:ext cx="497792" cy="8416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 anchorCtr="0">
                <a:spAutoFit/>
              </a:bodyPr>
              <a:p>
                <a:pPr>
                  <a:lnSpc>
                    <a:spcPct val="130000"/>
                  </a:lnSpc>
                </a:pPr>
                <a:r>
                  <a:rPr lang="en-US" altLang="zh-CN" sz="2700">
                    <a:solidFill>
                      <a:srgbClr val="0A0A0A"/>
                    </a:solidFill>
                    <a:latin typeface="Arial" panose="020B0604020202020204"/>
                    <a:ea typeface="微软雅黑" panose="020B0503020204020204" charset="-122"/>
                  </a:rPr>
                  <a:t>1</a:t>
                </a:r>
                <a:endParaRPr lang="zh-CN" altLang="en-US" sz="2700">
                  <a:solidFill>
                    <a:srgbClr val="0A0A0A"/>
                  </a:solidFill>
                  <a:latin typeface="Arial" panose="020B0604020202020204"/>
                  <a:ea typeface="微软雅黑" panose="020B0503020204020204" charset="-122"/>
                </a:endParaRPr>
              </a:p>
            </p:txBody>
          </p:sp>
          <p:sp>
            <p:nvSpPr>
              <p:cNvPr id="18444" name="文本框 7"/>
              <p:cNvSpPr/>
              <p:nvPr>
                <p:custDataLst>
                  <p:tags r:id="rId10"/>
                </p:custDataLst>
              </p:nvPr>
            </p:nvSpPr>
            <p:spPr>
              <a:xfrm>
                <a:off x="1925638" y="3487738"/>
                <a:ext cx="497792" cy="8416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 anchorCtr="0">
                <a:spAutoFit/>
              </a:bodyPr>
              <a:p>
                <a:pPr>
                  <a:lnSpc>
                    <a:spcPct val="130000"/>
                  </a:lnSpc>
                </a:pPr>
                <a:r>
                  <a:rPr lang="en-US" altLang="zh-CN" sz="2700">
                    <a:solidFill>
                      <a:srgbClr val="0A0A0A"/>
                    </a:solidFill>
                    <a:latin typeface="Arial" panose="020B0604020202020204"/>
                    <a:ea typeface="微软雅黑" panose="020B0503020204020204" charset="-122"/>
                  </a:rPr>
                  <a:t>2</a:t>
                </a:r>
                <a:endParaRPr lang="zh-CN" altLang="en-US" sz="2700">
                  <a:solidFill>
                    <a:srgbClr val="0A0A0A"/>
                  </a:solidFill>
                  <a:latin typeface="Arial" panose="020B0604020202020204"/>
                  <a:ea typeface="微软雅黑" panose="020B0503020204020204" charset="-122"/>
                </a:endParaRPr>
              </a:p>
            </p:txBody>
          </p:sp>
          <p:sp>
            <p:nvSpPr>
              <p:cNvPr id="18445" name="文本框 8"/>
              <p:cNvSpPr/>
              <p:nvPr>
                <p:custDataLst>
                  <p:tags r:id="rId11"/>
                </p:custDataLst>
              </p:nvPr>
            </p:nvSpPr>
            <p:spPr>
              <a:xfrm>
                <a:off x="1553953" y="5019910"/>
                <a:ext cx="304800" cy="8416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lnSpc>
                    <a:spcPct val="130000"/>
                  </a:lnSpc>
                </a:pPr>
                <a:r>
                  <a:rPr lang="en-US" altLang="zh-CN" sz="2700">
                    <a:solidFill>
                      <a:srgbClr val="0A0A0A"/>
                    </a:solidFill>
                    <a:latin typeface="Arial" panose="020B0604020202020204"/>
                    <a:ea typeface="微软雅黑" panose="020B0503020204020204" charset="-122"/>
                  </a:rPr>
                  <a:t>3</a:t>
                </a:r>
                <a:endParaRPr lang="zh-CN" altLang="en-US" sz="2700">
                  <a:solidFill>
                    <a:srgbClr val="0A0A0A"/>
                  </a:solidFill>
                  <a:latin typeface="Arial" panose="020B0604020202020204"/>
                  <a:ea typeface="微软雅黑" panose="020B0503020204020204" charset="-122"/>
                </a:endParaRPr>
              </a:p>
            </p:txBody>
          </p:sp>
        </p:grpSp>
        <p:sp>
          <p:nvSpPr>
            <p:cNvPr id="18446" name="矩形 12"/>
            <p:cNvSpPr/>
            <p:nvPr>
              <p:custDataLst>
                <p:tags r:id="rId12"/>
              </p:custDataLst>
            </p:nvPr>
          </p:nvSpPr>
          <p:spPr>
            <a:xfrm>
              <a:off x="899642" y="2178785"/>
              <a:ext cx="10307409" cy="61381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0">
              <a:spAutoFit/>
            </a:bodyPr>
            <a:p>
              <a:pPr eaLnBrk="0" hangingPunct="0"/>
              <a:r>
                <a:rPr lang="zh-CN" altLang="en-US" sz="2400" b="1">
                  <a:solidFill>
                    <a:srgbClr val="303030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团结一体，共享共进共研讨，互相监督互相帮助促进。</a:t>
              </a:r>
              <a:endParaRPr lang="zh-CN" altLang="en-US" sz="2400" b="1">
                <a:solidFill>
                  <a:srgbClr val="303030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18447" name="矩形 13"/>
            <p:cNvSpPr/>
            <p:nvPr>
              <p:custDataLst>
                <p:tags r:id="rId13"/>
              </p:custDataLst>
            </p:nvPr>
          </p:nvSpPr>
          <p:spPr>
            <a:xfrm>
              <a:off x="1245372" y="3814256"/>
              <a:ext cx="5956709" cy="56471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0">
              <a:spAutoFit/>
            </a:bodyPr>
            <a:p>
              <a:pPr defTabSz="1200150" eaLnBrk="0" hangingPunct="0">
                <a:lnSpc>
                  <a:spcPct val="90000"/>
                </a:lnSpc>
                <a:spcAft>
                  <a:spcPct val="35000"/>
                </a:spcAft>
              </a:pPr>
              <a:r>
                <a:rPr lang="zh-CN" altLang="en-US" sz="2400" b="1">
                  <a:solidFill>
                    <a:srgbClr val="303030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抓好教学常规，增强质量意识。</a:t>
              </a:r>
              <a:endParaRPr lang="zh-CN" altLang="en-US" sz="2400" b="1">
                <a:solidFill>
                  <a:srgbClr val="303030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18448" name="矩形 14"/>
            <p:cNvSpPr/>
            <p:nvPr>
              <p:custDataLst>
                <p:tags r:id="rId14"/>
              </p:custDataLst>
            </p:nvPr>
          </p:nvSpPr>
          <p:spPr>
            <a:xfrm>
              <a:off x="933742" y="5269466"/>
              <a:ext cx="4324455" cy="61381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pPr eaLnBrk="0" hangingPunct="0"/>
              <a:r>
                <a:rPr lang="zh-CN" altLang="en-US" sz="2400" b="1">
                  <a:solidFill>
                    <a:srgbClr val="303030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注重细节，小事做透。</a:t>
              </a:r>
              <a:endParaRPr lang="zh-CN" altLang="en-US" sz="2400" b="1">
                <a:solidFill>
                  <a:srgbClr val="303030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19457" name="组合 1"/>
          <p:cNvGrpSpPr/>
          <p:nvPr/>
        </p:nvGrpSpPr>
        <p:grpSpPr>
          <a:xfrm>
            <a:off x="3081338" y="1570038"/>
            <a:ext cx="3119437" cy="463550"/>
            <a:chOff x="4724930" y="682958"/>
            <a:chExt cx="4159990" cy="618453"/>
          </a:xfrm>
        </p:grpSpPr>
        <p:sp>
          <p:nvSpPr>
            <p:cNvPr id="16" name="平行四边形 15"/>
            <p:cNvSpPr/>
            <p:nvPr>
              <p:custDataLst>
                <p:tags r:id="rId1"/>
              </p:custDataLst>
            </p:nvPr>
          </p:nvSpPr>
          <p:spPr>
            <a:xfrm>
              <a:off x="4724930" y="682958"/>
              <a:ext cx="4159990" cy="618453"/>
            </a:xfrm>
            <a:prstGeom prst="parallelogram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6" name="文本框 10"/>
            <p:cNvSpPr txBox="1"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4792979" y="774063"/>
              <a:ext cx="3955446" cy="436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51428" tIns="25713" rIns="51428" bIns="25713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/>
                  <a:ea typeface="宋体" panose="02010600030101010101" pitchFamily="2" charset="-122"/>
                </a:defRPr>
              </a:lvl9pPr>
            </a:lstStyle>
            <a:p>
              <a:pPr lvl="0" algn="ctr" fontAlgn="base">
                <a:spcBef>
                  <a:spcPct val="0"/>
                </a:spcBef>
              </a:pPr>
              <a:r>
                <a:rPr lang="zh-CN" altLang="en-US" sz="1800" b="1" strike="noStrike" noProof="1">
                  <a:solidFill>
                    <a:schemeClr val="accent6"/>
                  </a:solidFill>
                  <a:latin typeface="微软雅黑" panose="020B0503020204020204" charset="-122"/>
                  <a:ea typeface="微软雅黑" panose="020B0503020204020204" charset="-122"/>
                  <a:cs typeface="+mn-cs"/>
                  <a:sym typeface="微软雅黑" panose="020B0503020204020204" charset="-122"/>
                </a:rPr>
                <a:t>在备课组中的疑难杂症</a:t>
              </a:r>
              <a:endParaRPr lang="zh-CN" altLang="en-US" sz="1800" b="1" strike="noStrike" noProof="1">
                <a:solidFill>
                  <a:schemeClr val="accent6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endParaRPr>
            </a:p>
          </p:txBody>
        </p:sp>
      </p:grpSp>
      <p:sp>
        <p:nvSpPr>
          <p:cNvPr id="7" name="箭头: 五边形 6"/>
          <p:cNvSpPr/>
          <p:nvPr>
            <p:custDataLst>
              <p:tags r:id="rId3"/>
            </p:custDataLst>
          </p:nvPr>
        </p:nvSpPr>
        <p:spPr>
          <a:xfrm>
            <a:off x="5807075" y="3382963"/>
            <a:ext cx="2159000" cy="728663"/>
          </a:xfrm>
          <a:prstGeom prst="homePlate">
            <a:avLst/>
          </a:prstGeom>
          <a:solidFill>
            <a:schemeClr val="bg1"/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ctr"/>
            <a:endParaRPr lang="zh-CN" altLang="en-US" sz="100">
              <a:solidFill>
                <a:srgbClr val="FFFFFF"/>
              </a:solidFill>
              <a:latin typeface="Calibri" panose="020F0502020204030204" charset="0"/>
              <a:ea typeface="幼圆" charset="0"/>
            </a:endParaRPr>
          </a:p>
        </p:txBody>
      </p:sp>
      <p:grpSp>
        <p:nvGrpSpPr>
          <p:cNvPr id="20" name="组合 19"/>
          <p:cNvGrpSpPr/>
          <p:nvPr/>
        </p:nvGrpSpPr>
        <p:grpSpPr>
          <a:xfrm>
            <a:off x="1177925" y="2441575"/>
            <a:ext cx="2159000" cy="738188"/>
            <a:chOff x="1569720" y="1920334"/>
            <a:chExt cx="2880360" cy="984856"/>
          </a:xfrm>
        </p:grpSpPr>
        <p:sp>
          <p:nvSpPr>
            <p:cNvPr id="18" name="箭头: 五边形 17"/>
            <p:cNvSpPr/>
            <p:nvPr>
              <p:custDataLst>
                <p:tags r:id="rId4"/>
              </p:custDataLst>
            </p:nvPr>
          </p:nvSpPr>
          <p:spPr>
            <a:xfrm flipH="1">
              <a:off x="1569720" y="1933034"/>
              <a:ext cx="2880360" cy="972156"/>
            </a:xfrm>
            <a:prstGeom prst="homePlate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sz="18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457200" lvl="1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lvl="2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lvl="3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lvl="4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</a:lstStyle>
            <a:p>
              <a:pPr lvl="0" algn="ctr"/>
              <a:endParaRPr lang="zh-CN" altLang="en-US" sz="100">
                <a:solidFill>
                  <a:srgbClr val="FFFFFF"/>
                </a:solidFill>
                <a:latin typeface="Calibri" panose="020F0502020204030204" charset="0"/>
                <a:ea typeface="幼圆" charset="0"/>
              </a:endParaRPr>
            </a:p>
          </p:txBody>
        </p:sp>
        <p:sp>
          <p:nvSpPr>
            <p:cNvPr id="17" name="矩形 16"/>
            <p:cNvSpPr/>
            <p:nvPr>
              <p:custDataLst>
                <p:tags r:id="rId5"/>
              </p:custDataLst>
            </p:nvPr>
          </p:nvSpPr>
          <p:spPr>
            <a:xfrm>
              <a:off x="1977813" y="1920334"/>
              <a:ext cx="2404533" cy="86021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fontAlgn="base">
                <a:lnSpc>
                  <a:spcPct val="150000"/>
                </a:lnSpc>
              </a:pPr>
              <a:r>
                <a:rPr lang="zh-CN" altLang="en-US" sz="2400" strike="noStrike" noProof="1">
                  <a:solidFill>
                    <a:schemeClr val="accent6"/>
                  </a:solidFill>
                  <a:latin typeface="楷体" panose="02010609060101010101" pitchFamily="49" charset="-122"/>
                  <a:ea typeface="楷体" panose="02010609060101010101" pitchFamily="49" charset="-122"/>
                  <a:cs typeface="+mn-ea"/>
                  <a:sym typeface="微软雅黑" panose="020B0503020204020204" charset="-122"/>
                </a:rPr>
                <a:t>时间与进度</a:t>
              </a:r>
              <a:endParaRPr lang="zh-CN" altLang="en-US" sz="2400" strike="noStrike" noProof="1">
                <a:solidFill>
                  <a:schemeClr val="accent6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微软雅黑" panose="020B0503020204020204" charset="-122"/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1184275" y="4284663"/>
            <a:ext cx="2136775" cy="738187"/>
            <a:chOff x="1569720" y="4580283"/>
            <a:chExt cx="2880360" cy="972156"/>
          </a:xfrm>
        </p:grpSpPr>
        <p:sp>
          <p:nvSpPr>
            <p:cNvPr id="19" name="箭头: 五边形 18"/>
            <p:cNvSpPr/>
            <p:nvPr>
              <p:custDataLst>
                <p:tags r:id="rId6"/>
              </p:custDataLst>
            </p:nvPr>
          </p:nvSpPr>
          <p:spPr>
            <a:xfrm flipH="1">
              <a:off x="1569720" y="4580283"/>
              <a:ext cx="2880360" cy="972156"/>
            </a:xfrm>
            <a:prstGeom prst="homePlate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sz="18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457200" lvl="1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lvl="2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lvl="3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lvl="4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</a:lstStyle>
            <a:p>
              <a:pPr lvl="0" algn="ctr"/>
              <a:endParaRPr lang="zh-CN" altLang="en-US" sz="100">
                <a:solidFill>
                  <a:srgbClr val="FFFFFF"/>
                </a:solidFill>
                <a:latin typeface="Calibri" panose="020F0502020204030204" charset="0"/>
                <a:ea typeface="幼圆" charset="0"/>
              </a:endParaRPr>
            </a:p>
          </p:txBody>
        </p:sp>
        <p:sp>
          <p:nvSpPr>
            <p:cNvPr id="21" name="矩形 20"/>
            <p:cNvSpPr/>
            <p:nvPr>
              <p:custDataLst>
                <p:tags r:id="rId7"/>
              </p:custDataLst>
            </p:nvPr>
          </p:nvSpPr>
          <p:spPr>
            <a:xfrm>
              <a:off x="1961874" y="4642246"/>
              <a:ext cx="2367478" cy="850741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fontAlgn="base">
                <a:lnSpc>
                  <a:spcPct val="150000"/>
                </a:lnSpc>
              </a:pPr>
              <a:r>
                <a:rPr lang="zh-CN" altLang="en-US" sz="2400" strike="noStrike" noProof="1">
                  <a:solidFill>
                    <a:schemeClr val="accent6"/>
                  </a:solidFill>
                  <a:latin typeface="楷体" panose="02010609060101010101" pitchFamily="49" charset="-122"/>
                  <a:ea typeface="楷体" panose="02010609060101010101" pitchFamily="49" charset="-122"/>
                  <a:cs typeface="+mn-cs"/>
                  <a:sym typeface="微软雅黑" panose="020B0503020204020204" charset="-122"/>
                </a:rPr>
                <a:t>习题的难度</a:t>
              </a:r>
              <a:endParaRPr lang="zh-CN" altLang="en-US" sz="2400" strike="noStrike" noProof="1">
                <a:solidFill>
                  <a:schemeClr val="accent6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微软雅黑" panose="020B0503020204020204" charset="-122"/>
              </a:endParaRPr>
            </a:p>
          </p:txBody>
        </p:sp>
      </p:grpSp>
      <p:sp>
        <p:nvSpPr>
          <p:cNvPr id="19467" name="矩形 1"/>
          <p:cNvSpPr/>
          <p:nvPr>
            <p:custDataLst>
              <p:tags r:id="rId8"/>
            </p:custDataLst>
          </p:nvPr>
        </p:nvSpPr>
        <p:spPr>
          <a:xfrm>
            <a:off x="546100" y="523875"/>
            <a:ext cx="2006600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2400">
                <a:solidFill>
                  <a:srgbClr val="0A0A0A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疑惑建议</a:t>
            </a:r>
            <a:endParaRPr lang="zh-CN" altLang="en-US" sz="2400">
              <a:solidFill>
                <a:srgbClr val="0A0A0A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8" name="Freeform 8"/>
          <p:cNvSpPr/>
          <p:nvPr/>
        </p:nvSpPr>
        <p:spPr bwMode="auto">
          <a:xfrm>
            <a:off x="9572625" y="3079750"/>
            <a:ext cx="604838" cy="606425"/>
          </a:xfrm>
          <a:custGeom>
            <a:avLst/>
            <a:gdLst>
              <a:gd name="T0" fmla="*/ 67 w 133"/>
              <a:gd name="T1" fmla="*/ 0 h 133"/>
              <a:gd name="T2" fmla="*/ 85 w 133"/>
              <a:gd name="T3" fmla="*/ 52 h 133"/>
              <a:gd name="T4" fmla="*/ 133 w 133"/>
              <a:gd name="T5" fmla="*/ 52 h 133"/>
              <a:gd name="T6" fmla="*/ 93 w 133"/>
              <a:gd name="T7" fmla="*/ 82 h 133"/>
              <a:gd name="T8" fmla="*/ 108 w 133"/>
              <a:gd name="T9" fmla="*/ 133 h 133"/>
              <a:gd name="T10" fmla="*/ 67 w 133"/>
              <a:gd name="T11" fmla="*/ 104 h 133"/>
              <a:gd name="T12" fmla="*/ 26 w 133"/>
              <a:gd name="T13" fmla="*/ 133 h 133"/>
              <a:gd name="T14" fmla="*/ 41 w 133"/>
              <a:gd name="T15" fmla="*/ 82 h 133"/>
              <a:gd name="T16" fmla="*/ 0 w 133"/>
              <a:gd name="T17" fmla="*/ 52 h 133"/>
              <a:gd name="T18" fmla="*/ 48 w 133"/>
              <a:gd name="T19" fmla="*/ 52 h 133"/>
              <a:gd name="T20" fmla="*/ 67 w 133"/>
              <a:gd name="T21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33" h="133">
                <a:moveTo>
                  <a:pt x="67" y="0"/>
                </a:moveTo>
                <a:lnTo>
                  <a:pt x="85" y="52"/>
                </a:lnTo>
                <a:lnTo>
                  <a:pt x="133" y="52"/>
                </a:lnTo>
                <a:lnTo>
                  <a:pt x="93" y="82"/>
                </a:lnTo>
                <a:lnTo>
                  <a:pt x="108" y="133"/>
                </a:lnTo>
                <a:lnTo>
                  <a:pt x="67" y="104"/>
                </a:lnTo>
                <a:lnTo>
                  <a:pt x="26" y="133"/>
                </a:lnTo>
                <a:lnTo>
                  <a:pt x="41" y="82"/>
                </a:lnTo>
                <a:lnTo>
                  <a:pt x="0" y="52"/>
                </a:lnTo>
                <a:lnTo>
                  <a:pt x="48" y="52"/>
                </a:lnTo>
                <a:lnTo>
                  <a:pt x="67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270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72000" rIns="0" bIns="0" numCol="1" spcCol="0" rtlCol="0" fromWordArt="0" anchor="ctr" anchorCtr="0" forceAA="0" compatLnSpc="1">
            <a:noAutofit/>
          </a:bodyPr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endParaRPr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" name="矩形 8"/>
          <p:cNvSpPr/>
          <p:nvPr>
            <p:custDataLst>
              <p:tags r:id="rId9"/>
            </p:custDataLst>
          </p:nvPr>
        </p:nvSpPr>
        <p:spPr>
          <a:xfrm>
            <a:off x="5807075" y="3429000"/>
            <a:ext cx="2076450" cy="644525"/>
          </a:xfrm>
          <a:prstGeom prst="rect">
            <a:avLst/>
          </a:prstGeom>
        </p:spPr>
        <p:txBody>
          <a:bodyPr wrap="square">
            <a:spAutoFit/>
          </a:bodyPr>
          <a:p>
            <a:pPr fontAlgn="base">
              <a:lnSpc>
                <a:spcPct val="150000"/>
              </a:lnSpc>
            </a:pPr>
            <a:r>
              <a:rPr lang="zh-CN" altLang="en-US" sz="2400" strike="noStrike" noProof="1">
                <a:solidFill>
                  <a:schemeClr val="accent6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微软雅黑" panose="020B0503020204020204" charset="-122"/>
              </a:rPr>
              <a:t>课代表的培养</a:t>
            </a:r>
            <a:endParaRPr lang="zh-CN" altLang="en-US" sz="2400" strike="noStrike" noProof="1">
              <a:solidFill>
                <a:schemeClr val="accent6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微软雅黑" panose="020B0503020204020204" charset="-122"/>
            </a:endParaRPr>
          </a:p>
        </p:txBody>
      </p:sp>
      <p:sp>
        <p:nvSpPr>
          <p:cNvPr id="24" name="椭圆 23"/>
          <p:cNvSpPr/>
          <p:nvPr/>
        </p:nvSpPr>
        <p:spPr>
          <a:xfrm>
            <a:off x="3552190" y="2834640"/>
            <a:ext cx="1892935" cy="1845310"/>
          </a:xfrm>
          <a:prstGeom prst="ellipse">
            <a:avLst/>
          </a:prstGeom>
          <a:gradFill>
            <a:gsLst>
              <a:gs pos="0">
                <a:srgbClr val="FE4444"/>
              </a:gs>
              <a:gs pos="100000">
                <a:srgbClr val="832B2B"/>
              </a:gs>
            </a:gsLst>
            <a:lin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 fontAlgn="auto"/>
            <a:endParaRPr lang="en-US" altLang="zh-CN" sz="4400" strike="noStrike" spc="-300" noProof="1" dirty="0">
              <a:solidFill>
                <a:schemeClr val="bg1"/>
              </a:solidFill>
              <a:uFillTx/>
              <a:latin typeface="Agency FB" panose="020B0503020202020204" pitchFamily="34" charset="0"/>
              <a:ea typeface="+mj-ea"/>
              <a:sym typeface="+mn-ea"/>
            </a:endParaRPr>
          </a:p>
          <a:p>
            <a:pPr algn="ctr" fontAlgn="auto"/>
            <a:r>
              <a:rPr lang="zh-CN" altLang="en-US" sz="4400" strike="noStrike" spc="-300" noProof="1" dirty="0">
                <a:solidFill>
                  <a:schemeClr val="bg1"/>
                </a:solidFill>
                <a:uFillTx/>
                <a:latin typeface="Agency FB" panose="020B0503020202020204" pitchFamily="34" charset="0"/>
                <a:ea typeface="+mj-ea"/>
                <a:cs typeface="+mn-cs"/>
              </a:rPr>
              <a:t>谢谢</a:t>
            </a:r>
            <a:endParaRPr lang="en-US" altLang="zh-CN" sz="4400" strike="noStrike" spc="-300" noProof="1" dirty="0">
              <a:solidFill>
                <a:schemeClr val="bg1"/>
              </a:solidFill>
              <a:uFillTx/>
              <a:latin typeface="Agency FB" panose="020B0503020202020204" pitchFamily="34" charset="0"/>
              <a:ea typeface="+mj-ea"/>
              <a:cs typeface="+mn-cs"/>
            </a:endParaRPr>
          </a:p>
          <a:p>
            <a:pPr algn="ctr" fontAlgn="auto"/>
            <a:endParaRPr lang="zh-CN" altLang="en-US" sz="4400" strike="noStrike" noProof="1" dirty="0" smtClean="0">
              <a:ln>
                <a:solidFill>
                  <a:sysClr val="windowText" lastClr="000000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ontAwesome" pitchFamily="2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bldLvl="0" animBg="1"/>
      <p:bldP spid="24" grpId="0" bldLvl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>
            <p:custDataLst>
              <p:tags r:id="rId1"/>
            </p:custDataLst>
          </p:nvPr>
        </p:nvSpPr>
        <p:spPr>
          <a:xfrm>
            <a:off x="2118360" y="2829560"/>
            <a:ext cx="4907280" cy="119888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7200" b="1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“T</a:t>
            </a:r>
            <a:r>
              <a:rPr lang="en-US" altLang="zh-CN" sz="7200" b="1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sym typeface="+mn-ea"/>
              </a:rPr>
              <a:t>HANKS”</a:t>
            </a:r>
            <a:endParaRPr lang="en-US" altLang="zh-CN" sz="7200" b="1"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pic>
        <p:nvPicPr>
          <p:cNvPr id="5" name="New picture" hidden="1"/>
          <p:cNvPicPr/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8010525" y="9515475"/>
            <a:ext cx="323850" cy="238125"/>
          </a:xfrm>
          <a:prstGeom prst="cube">
            <a:avLst/>
          </a:prstGeom>
        </p:spPr>
      </p:pic>
    </p:spTree>
  </p:cSld>
  <p:clrMapOvr>
    <a:masterClrMapping/>
  </p:clrMapOvr>
  <p:transition/>
</p:sld>
</file>

<file path=ppt/tags/tag1.xml><?xml version="1.0" encoding="utf-8"?>
<p:tagLst xmlns:p="http://schemas.openxmlformats.org/presentationml/2006/main">
  <p:tag name="AS_UNIQUEID" val="155"/>
</p:tagLst>
</file>

<file path=ppt/tags/tag10.xml><?xml version="1.0" encoding="utf-8"?>
<p:tagLst xmlns:p="http://schemas.openxmlformats.org/presentationml/2006/main">
  <p:tag name="AS_UNIQUEID" val="2"/>
</p:tagLst>
</file>

<file path=ppt/tags/tag100.xml><?xml version="1.0" encoding="utf-8"?>
<p:tagLst xmlns:p="http://schemas.openxmlformats.org/presentationml/2006/main">
  <p:tag name="AS_UNIQUEID" val="119"/>
</p:tagLst>
</file>

<file path=ppt/tags/tag101.xml><?xml version="1.0" encoding="utf-8"?>
<p:tagLst xmlns:p="http://schemas.openxmlformats.org/presentationml/2006/main">
  <p:tag name="AS_UNIQUEID" val="120"/>
</p:tagLst>
</file>

<file path=ppt/tags/tag102.xml><?xml version="1.0" encoding="utf-8"?>
<p:tagLst xmlns:p="http://schemas.openxmlformats.org/presentationml/2006/main">
  <p:tag name="AS_UNIQUEID" val="121"/>
</p:tagLst>
</file>

<file path=ppt/tags/tag103.xml><?xml version="1.0" encoding="utf-8"?>
<p:tagLst xmlns:p="http://schemas.openxmlformats.org/presentationml/2006/main">
  <p:tag name="AS_UNIQUEID" val="122"/>
</p:tagLst>
</file>

<file path=ppt/tags/tag104.xml><?xml version="1.0" encoding="utf-8"?>
<p:tagLst xmlns:p="http://schemas.openxmlformats.org/presentationml/2006/main">
  <p:tag name="AS_UNIQUEID" val="123"/>
</p:tagLst>
</file>

<file path=ppt/tags/tag105.xml><?xml version="1.0" encoding="utf-8"?>
<p:tagLst xmlns:p="http://schemas.openxmlformats.org/presentationml/2006/main">
  <p:tag name="AS_UNIQUEID" val="124"/>
</p:tagLst>
</file>

<file path=ppt/tags/tag106.xml><?xml version="1.0" encoding="utf-8"?>
<p:tagLst xmlns:p="http://schemas.openxmlformats.org/presentationml/2006/main">
  <p:tag name="AS_UNIQUEID" val="129"/>
</p:tagLst>
</file>

<file path=ppt/tags/tag107.xml><?xml version="1.0" encoding="utf-8"?>
<p:tagLst xmlns:p="http://schemas.openxmlformats.org/presentationml/2006/main">
  <p:tag name="AS_UNIQUEID" val="130"/>
</p:tagLst>
</file>

<file path=ppt/tags/tag108.xml><?xml version="1.0" encoding="utf-8"?>
<p:tagLst xmlns:p="http://schemas.openxmlformats.org/presentationml/2006/main">
  <p:tag name="AS_UNIQUEID" val="131"/>
</p:tagLst>
</file>

<file path=ppt/tags/tag109.xml><?xml version="1.0" encoding="utf-8"?>
<p:tagLst xmlns:p="http://schemas.openxmlformats.org/presentationml/2006/main">
  <p:tag name="AS_UNIQUEID" val="132"/>
</p:tagLst>
</file>

<file path=ppt/tags/tag11.xml><?xml version="1.0" encoding="utf-8"?>
<p:tagLst xmlns:p="http://schemas.openxmlformats.org/presentationml/2006/main">
  <p:tag name="AS_UNIQUEID" val="3"/>
</p:tagLst>
</file>

<file path=ppt/tags/tag110.xml><?xml version="1.0" encoding="utf-8"?>
<p:tagLst xmlns:p="http://schemas.openxmlformats.org/presentationml/2006/main">
  <p:tag name="AS_UNIQUEID" val="133"/>
</p:tagLst>
</file>

<file path=ppt/tags/tag111.xml><?xml version="1.0" encoding="utf-8"?>
<p:tagLst xmlns:p="http://schemas.openxmlformats.org/presentationml/2006/main">
  <p:tag name="AS_UNIQUEID" val="134"/>
</p:tagLst>
</file>

<file path=ppt/tags/tag112.xml><?xml version="1.0" encoding="utf-8"?>
<p:tagLst xmlns:p="http://schemas.openxmlformats.org/presentationml/2006/main">
  <p:tag name="AS_UNIQUEID" val="135"/>
</p:tagLst>
</file>

<file path=ppt/tags/tag113.xml><?xml version="1.0" encoding="utf-8"?>
<p:tagLst xmlns:p="http://schemas.openxmlformats.org/presentationml/2006/main">
  <p:tag name="AS_UNIQUEID" val="124"/>
</p:tagLst>
</file>

<file path=ppt/tags/tag114.xml><?xml version="1.0" encoding="utf-8"?>
<p:tagLst xmlns:p="http://schemas.openxmlformats.org/presentationml/2006/main">
  <p:tag name="AS_UNIQUEID" val="124"/>
</p:tagLst>
</file>

<file path=ppt/tags/tag115.xml><?xml version="1.0" encoding="utf-8"?>
<p:tagLst xmlns:p="http://schemas.openxmlformats.org/presentationml/2006/main">
  <p:tag name="AS_UNIQUEID" val="124"/>
</p:tagLst>
</file>

<file path=ppt/tags/tag116.xml><?xml version="1.0" encoding="utf-8"?>
<p:tagLst xmlns:p="http://schemas.openxmlformats.org/presentationml/2006/main">
  <p:tag name="AS_UNIQUEID" val="14"/>
</p:tagLst>
</file>

<file path=ppt/tags/tag117.xml><?xml version="1.0" encoding="utf-8"?>
<p:tagLst xmlns:p="http://schemas.openxmlformats.org/presentationml/2006/main">
  <p:tag name="AS_UNIQUEID" val="15"/>
</p:tagLst>
</file>

<file path=ppt/tags/tag118.xml><?xml version="1.0" encoding="utf-8"?>
<p:tagLst xmlns:p="http://schemas.openxmlformats.org/presentationml/2006/main">
  <p:tag name="AS_UNIQUEID" val="16"/>
</p:tagLst>
</file>

<file path=ppt/tags/tag119.xml><?xml version="1.0" encoding="utf-8"?>
<p:tagLst xmlns:p="http://schemas.openxmlformats.org/presentationml/2006/main">
  <p:tag name="AS_UNIQUEID" val="17"/>
</p:tagLst>
</file>

<file path=ppt/tags/tag12.xml><?xml version="1.0" encoding="utf-8"?>
<p:tagLst xmlns:p="http://schemas.openxmlformats.org/presentationml/2006/main">
  <p:tag name="AS_UNIQUEID" val="4"/>
</p:tagLst>
</file>

<file path=ppt/tags/tag120.xml><?xml version="1.0" encoding="utf-8"?>
<p:tagLst xmlns:p="http://schemas.openxmlformats.org/presentationml/2006/main">
  <p:tag name="AS_UNIQUEID" val="18"/>
</p:tagLst>
</file>

<file path=ppt/tags/tag121.xml><?xml version="1.0" encoding="utf-8"?>
<p:tagLst xmlns:p="http://schemas.openxmlformats.org/presentationml/2006/main">
  <p:tag name="AS_UNIQUEID" val="19"/>
</p:tagLst>
</file>

<file path=ppt/tags/tag122.xml><?xml version="1.0" encoding="utf-8"?>
<p:tagLst xmlns:p="http://schemas.openxmlformats.org/presentationml/2006/main">
  <p:tag name="AS_UNIQUEID" val="20"/>
</p:tagLst>
</file>

<file path=ppt/tags/tag123.xml><?xml version="1.0" encoding="utf-8"?>
<p:tagLst xmlns:p="http://schemas.openxmlformats.org/presentationml/2006/main">
  <p:tag name="AS_UNIQUEID" val="21"/>
</p:tagLst>
</file>

<file path=ppt/tags/tag124.xml><?xml version="1.0" encoding="utf-8"?>
<p:tagLst xmlns:p="http://schemas.openxmlformats.org/presentationml/2006/main">
  <p:tag name="AS_UNIQUEID" val="22"/>
</p:tagLst>
</file>

<file path=ppt/tags/tag125.xml><?xml version="1.0" encoding="utf-8"?>
<p:tagLst xmlns:p="http://schemas.openxmlformats.org/presentationml/2006/main">
  <p:tag name="AS_UNIQUEID" val="23"/>
</p:tagLst>
</file>

<file path=ppt/tags/tag126.xml><?xml version="1.0" encoding="utf-8"?>
<p:tagLst xmlns:p="http://schemas.openxmlformats.org/presentationml/2006/main">
  <p:tag name="AS_UNIQUEID" val="24"/>
</p:tagLst>
</file>

<file path=ppt/tags/tag127.xml><?xml version="1.0" encoding="utf-8"?>
<p:tagLst xmlns:p="http://schemas.openxmlformats.org/presentationml/2006/main">
  <p:tag name="AS_UNIQUEID" val="25"/>
</p:tagLst>
</file>

<file path=ppt/tags/tag128.xml><?xml version="1.0" encoding="utf-8"?>
<p:tagLst xmlns:p="http://schemas.openxmlformats.org/presentationml/2006/main">
  <p:tag name="AS_UNIQUEID" val="26"/>
</p:tagLst>
</file>

<file path=ppt/tags/tag129.xml><?xml version="1.0" encoding="utf-8"?>
<p:tagLst xmlns:p="http://schemas.openxmlformats.org/presentationml/2006/main">
  <p:tag name="AS_UNIQUEID" val="27"/>
</p:tagLst>
</file>

<file path=ppt/tags/tag13.xml><?xml version="1.0" encoding="utf-8"?>
<p:tagLst xmlns:p="http://schemas.openxmlformats.org/presentationml/2006/main">
  <p:tag name="AS_UNIQUEID" val="5"/>
</p:tagLst>
</file>

<file path=ppt/tags/tag130.xml><?xml version="1.0" encoding="utf-8"?>
<p:tagLst xmlns:p="http://schemas.openxmlformats.org/presentationml/2006/main">
  <p:tag name="AS_UNIQUEID" val="403"/>
</p:tagLst>
</file>

<file path=ppt/tags/tag131.xml><?xml version="1.0" encoding="utf-8"?>
<p:tagLst xmlns:p="http://schemas.openxmlformats.org/presentationml/2006/main">
  <p:tag name="AS_UNIQUEID" val="404"/>
</p:tagLst>
</file>

<file path=ppt/tags/tag132.xml><?xml version="1.0" encoding="utf-8"?>
<p:tagLst xmlns:p="http://schemas.openxmlformats.org/presentationml/2006/main">
  <p:tag name="AS_UNIQUEID" val="409"/>
</p:tagLst>
</file>

<file path=ppt/tags/tag133.xml><?xml version="1.0" encoding="utf-8"?>
<p:tagLst xmlns:p="http://schemas.openxmlformats.org/presentationml/2006/main">
  <p:tag name="AS_UNIQUEID" val="415"/>
</p:tagLst>
</file>

<file path=ppt/tags/tag134.xml><?xml version="1.0" encoding="utf-8"?>
<p:tagLst xmlns:p="http://schemas.openxmlformats.org/presentationml/2006/main">
  <p:tag name="AS_UNIQUEID" val="416"/>
</p:tagLst>
</file>

<file path=ppt/tags/tag135.xml><?xml version="1.0" encoding="utf-8"?>
<p:tagLst xmlns:p="http://schemas.openxmlformats.org/presentationml/2006/main">
  <p:tag name="AS_UNIQUEID" val="418"/>
</p:tagLst>
</file>

<file path=ppt/tags/tag136.xml><?xml version="1.0" encoding="utf-8"?>
<p:tagLst xmlns:p="http://schemas.openxmlformats.org/presentationml/2006/main">
  <p:tag name="AS_UNIQUEID" val="419"/>
</p:tagLst>
</file>

<file path=ppt/tags/tag137.xml><?xml version="1.0" encoding="utf-8"?>
<p:tagLst xmlns:p="http://schemas.openxmlformats.org/presentationml/2006/main">
  <p:tag name="AS_UNIQUEID" val="14"/>
</p:tagLst>
</file>

<file path=ppt/tags/tag138.xml><?xml version="1.0" encoding="utf-8"?>
<p:tagLst xmlns:p="http://schemas.openxmlformats.org/presentationml/2006/main">
  <p:tag name="AS_UNIQUEID" val="416"/>
</p:tagLst>
</file>

<file path=ppt/tags/tag139.xml><?xml version="1.0" encoding="utf-8"?>
<p:tagLst xmlns:p="http://schemas.openxmlformats.org/presentationml/2006/main">
  <p:tag name="AS_UNIQUEID" val="398"/>
</p:tagLst>
</file>

<file path=ppt/tags/tag14.xml><?xml version="1.0" encoding="utf-8"?>
<p:tagLst xmlns:p="http://schemas.openxmlformats.org/presentationml/2006/main">
  <p:tag name="AS_UNIQUEID" val="6"/>
</p:tagLst>
</file>

<file path=ppt/tags/tag140.xml><?xml version="1.0" encoding="utf-8"?>
<p:tagLst xmlns:p="http://schemas.openxmlformats.org/presentationml/2006/main">
  <p:tag name="AS_UNIQUEID" val="399"/>
</p:tagLst>
</file>

<file path=ppt/tags/tag141.xml><?xml version="1.0" encoding="utf-8"?>
<p:tagLst xmlns:p="http://schemas.openxmlformats.org/presentationml/2006/main">
  <p:tag name="AS_UNIQUEID" val="400"/>
</p:tagLst>
</file>

<file path=ppt/tags/tag142.xml><?xml version="1.0" encoding="utf-8"?>
<p:tagLst xmlns:p="http://schemas.openxmlformats.org/presentationml/2006/main">
  <p:tag name="AS_UNIQUEID" val="968"/>
</p:tagLst>
</file>

<file path=ppt/tags/tag143.xml><?xml version="1.0" encoding="utf-8"?>
<p:tagLst xmlns:p="http://schemas.openxmlformats.org/presentationml/2006/main">
  <p:tag name="AS_UNIQUEID" val="970"/>
</p:tagLst>
</file>

<file path=ppt/tags/tag15.xml><?xml version="1.0" encoding="utf-8"?>
<p:tagLst xmlns:p="http://schemas.openxmlformats.org/presentationml/2006/main">
  <p:tag name="AS_UNIQUEID" val="238"/>
</p:tagLst>
</file>

<file path=ppt/tags/tag16.xml><?xml version="1.0" encoding="utf-8"?>
<p:tagLst xmlns:p="http://schemas.openxmlformats.org/presentationml/2006/main">
  <p:tag name="AS_UNIQUEID" val="239"/>
</p:tagLst>
</file>

<file path=ppt/tags/tag17.xml><?xml version="1.0" encoding="utf-8"?>
<p:tagLst xmlns:p="http://schemas.openxmlformats.org/presentationml/2006/main">
  <p:tag name="AS_UNIQUEID" val="100"/>
</p:tagLst>
</file>

<file path=ppt/tags/tag18.xml><?xml version="1.0" encoding="utf-8"?>
<p:tagLst xmlns:p="http://schemas.openxmlformats.org/presentationml/2006/main">
  <p:tag name="AS_UNIQUEID" val="101"/>
</p:tagLst>
</file>

<file path=ppt/tags/tag19.xml><?xml version="1.0" encoding="utf-8"?>
<p:tagLst xmlns:p="http://schemas.openxmlformats.org/presentationml/2006/main">
  <p:tag name="AS_UNIQUEID" val="102"/>
</p:tagLst>
</file>

<file path=ppt/tags/tag2.xml><?xml version="1.0" encoding="utf-8"?>
<p:tagLst xmlns:p="http://schemas.openxmlformats.org/presentationml/2006/main">
  <p:tag name="AS_UNIQUEID" val="156"/>
</p:tagLst>
</file>

<file path=ppt/tags/tag20.xml><?xml version="1.0" encoding="utf-8"?>
<p:tagLst xmlns:p="http://schemas.openxmlformats.org/presentationml/2006/main">
  <p:tag name="AS_UNIQUEID" val="103"/>
</p:tagLst>
</file>

<file path=ppt/tags/tag21.xml><?xml version="1.0" encoding="utf-8"?>
<p:tagLst xmlns:p="http://schemas.openxmlformats.org/presentationml/2006/main">
  <p:tag name="AS_UNIQUEID" val="104"/>
</p:tagLst>
</file>

<file path=ppt/tags/tag22.xml><?xml version="1.0" encoding="utf-8"?>
<p:tagLst xmlns:p="http://schemas.openxmlformats.org/presentationml/2006/main">
  <p:tag name="AS_UNIQUEID" val="106"/>
</p:tagLst>
</file>

<file path=ppt/tags/tag23.xml><?xml version="1.0" encoding="utf-8"?>
<p:tagLst xmlns:p="http://schemas.openxmlformats.org/presentationml/2006/main">
  <p:tag name="AS_UNIQUEID" val="107"/>
</p:tagLst>
</file>

<file path=ppt/tags/tag24.xml><?xml version="1.0" encoding="utf-8"?>
<p:tagLst xmlns:p="http://schemas.openxmlformats.org/presentationml/2006/main">
  <p:tag name="AS_UNIQUEID" val="108"/>
</p:tagLst>
</file>

<file path=ppt/tags/tag25.xml><?xml version="1.0" encoding="utf-8"?>
<p:tagLst xmlns:p="http://schemas.openxmlformats.org/presentationml/2006/main">
  <p:tag name="AS_UNIQUEID" val="109"/>
</p:tagLst>
</file>

<file path=ppt/tags/tag26.xml><?xml version="1.0" encoding="utf-8"?>
<p:tagLst xmlns:p="http://schemas.openxmlformats.org/presentationml/2006/main">
  <p:tag name="AS_UNIQUEID" val="110"/>
</p:tagLst>
</file>

<file path=ppt/tags/tag27.xml><?xml version="1.0" encoding="utf-8"?>
<p:tagLst xmlns:p="http://schemas.openxmlformats.org/presentationml/2006/main">
  <p:tag name="AS_UNIQUEID" val="112"/>
</p:tagLst>
</file>

<file path=ppt/tags/tag28.xml><?xml version="1.0" encoding="utf-8"?>
<p:tagLst xmlns:p="http://schemas.openxmlformats.org/presentationml/2006/main">
  <p:tag name="AS_UNIQUEID" val="113"/>
</p:tagLst>
</file>

<file path=ppt/tags/tag29.xml><?xml version="1.0" encoding="utf-8"?>
<p:tagLst xmlns:p="http://schemas.openxmlformats.org/presentationml/2006/main">
  <p:tag name="AS_UNIQUEID" val="114"/>
</p:tagLst>
</file>

<file path=ppt/tags/tag3.xml><?xml version="1.0" encoding="utf-8"?>
<p:tagLst xmlns:p="http://schemas.openxmlformats.org/presentationml/2006/main">
  <p:tag name="AS_UNIQUEID" val="157"/>
</p:tagLst>
</file>

<file path=ppt/tags/tag30.xml><?xml version="1.0" encoding="utf-8"?>
<p:tagLst xmlns:p="http://schemas.openxmlformats.org/presentationml/2006/main">
  <p:tag name="AS_UNIQUEID" val="115"/>
</p:tagLst>
</file>

<file path=ppt/tags/tag31.xml><?xml version="1.0" encoding="utf-8"?>
<p:tagLst xmlns:p="http://schemas.openxmlformats.org/presentationml/2006/main">
  <p:tag name="AS_UNIQUEID" val="117"/>
</p:tagLst>
</file>

<file path=ppt/tags/tag32.xml><?xml version="1.0" encoding="utf-8"?>
<p:tagLst xmlns:p="http://schemas.openxmlformats.org/presentationml/2006/main">
  <p:tag name="AS_UNIQUEID" val="118"/>
</p:tagLst>
</file>

<file path=ppt/tags/tag33.xml><?xml version="1.0" encoding="utf-8"?>
<p:tagLst xmlns:p="http://schemas.openxmlformats.org/presentationml/2006/main">
  <p:tag name="AS_UNIQUEID" val="119"/>
</p:tagLst>
</file>

<file path=ppt/tags/tag34.xml><?xml version="1.0" encoding="utf-8"?>
<p:tagLst xmlns:p="http://schemas.openxmlformats.org/presentationml/2006/main">
  <p:tag name="AS_UNIQUEID" val="120"/>
</p:tagLst>
</file>

<file path=ppt/tags/tag35.xml><?xml version="1.0" encoding="utf-8"?>
<p:tagLst xmlns:p="http://schemas.openxmlformats.org/presentationml/2006/main">
  <p:tag name="AS_UNIQUEID" val="122"/>
</p:tagLst>
</file>

<file path=ppt/tags/tag36.xml><?xml version="1.0" encoding="utf-8"?>
<p:tagLst xmlns:p="http://schemas.openxmlformats.org/presentationml/2006/main">
  <p:tag name="AS_UNIQUEID" val="123"/>
</p:tagLst>
</file>

<file path=ppt/tags/tag37.xml><?xml version="1.0" encoding="utf-8"?>
<p:tagLst xmlns:p="http://schemas.openxmlformats.org/presentationml/2006/main">
  <p:tag name="AS_UNIQUEID" val="124"/>
</p:tagLst>
</file>

<file path=ppt/tags/tag38.xml><?xml version="1.0" encoding="utf-8"?>
<p:tagLst xmlns:p="http://schemas.openxmlformats.org/presentationml/2006/main">
  <p:tag name="AS_UNIQUEID" val="125"/>
</p:tagLst>
</file>

<file path=ppt/tags/tag39.xml><?xml version="1.0" encoding="utf-8"?>
<p:tagLst xmlns:p="http://schemas.openxmlformats.org/presentationml/2006/main">
  <p:tag name="AS_UNIQUEID" val="126"/>
</p:tagLst>
</file>

<file path=ppt/tags/tag4.xml><?xml version="1.0" encoding="utf-8"?>
<p:tagLst xmlns:p="http://schemas.openxmlformats.org/presentationml/2006/main">
  <p:tag name="AS_UNIQUEID" val="234"/>
</p:tagLst>
</file>

<file path=ppt/tags/tag40.xml><?xml version="1.0" encoding="utf-8"?>
<p:tagLst xmlns:p="http://schemas.openxmlformats.org/presentationml/2006/main">
  <p:tag name="AS_UNIQUEID" val="128"/>
</p:tagLst>
</file>

<file path=ppt/tags/tag41.xml><?xml version="1.0" encoding="utf-8"?>
<p:tagLst xmlns:p="http://schemas.openxmlformats.org/presentationml/2006/main">
  <p:tag name="AS_UNIQUEID" val="129"/>
</p:tagLst>
</file>

<file path=ppt/tags/tag42.xml><?xml version="1.0" encoding="utf-8"?>
<p:tagLst xmlns:p="http://schemas.openxmlformats.org/presentationml/2006/main">
  <p:tag name="AS_UNIQUEID" val="130"/>
</p:tagLst>
</file>

<file path=ppt/tags/tag43.xml><?xml version="1.0" encoding="utf-8"?>
<p:tagLst xmlns:p="http://schemas.openxmlformats.org/presentationml/2006/main">
  <p:tag name="AS_UNIQUEID" val="131"/>
</p:tagLst>
</file>

<file path=ppt/tags/tag44.xml><?xml version="1.0" encoding="utf-8"?>
<p:tagLst xmlns:p="http://schemas.openxmlformats.org/presentationml/2006/main">
  <p:tag name="AS_UNIQUEID" val="132"/>
</p:tagLst>
</file>

<file path=ppt/tags/tag45.xml><?xml version="1.0" encoding="utf-8"?>
<p:tagLst xmlns:p="http://schemas.openxmlformats.org/presentationml/2006/main">
  <p:tag name="AS_UNIQUEID" val="134"/>
</p:tagLst>
</file>

<file path=ppt/tags/tag46.xml><?xml version="1.0" encoding="utf-8"?>
<p:tagLst xmlns:p="http://schemas.openxmlformats.org/presentationml/2006/main">
  <p:tag name="AS_UNIQUEID" val="135"/>
</p:tagLst>
</file>

<file path=ppt/tags/tag47.xml><?xml version="1.0" encoding="utf-8"?>
<p:tagLst xmlns:p="http://schemas.openxmlformats.org/presentationml/2006/main">
  <p:tag name="AS_UNIQUEID" val="136"/>
</p:tagLst>
</file>

<file path=ppt/tags/tag48.xml><?xml version="1.0" encoding="utf-8"?>
<p:tagLst xmlns:p="http://schemas.openxmlformats.org/presentationml/2006/main">
  <p:tag name="AS_UNIQUEID" val="137"/>
</p:tagLst>
</file>

<file path=ppt/tags/tag49.xml><?xml version="1.0" encoding="utf-8"?>
<p:tagLst xmlns:p="http://schemas.openxmlformats.org/presentationml/2006/main">
  <p:tag name="AS_UNIQUEID" val="138"/>
</p:tagLst>
</file>

<file path=ppt/tags/tag5.xml><?xml version="1.0" encoding="utf-8"?>
<p:tagLst xmlns:p="http://schemas.openxmlformats.org/presentationml/2006/main">
  <p:tag name="AS_UNIQUEID" val="235"/>
</p:tagLst>
</file>

<file path=ppt/tags/tag50.xml><?xml version="1.0" encoding="utf-8"?>
<p:tagLst xmlns:p="http://schemas.openxmlformats.org/presentationml/2006/main">
  <p:tag name="AS_UNIQUEID" val="139"/>
</p:tagLst>
</file>

<file path=ppt/tags/tag51.xml><?xml version="1.0" encoding="utf-8"?>
<p:tagLst xmlns:p="http://schemas.openxmlformats.org/presentationml/2006/main">
  <p:tag name="AS_UNIQUEID" val="141"/>
</p:tagLst>
</file>

<file path=ppt/tags/tag52.xml><?xml version="1.0" encoding="utf-8"?>
<p:tagLst xmlns:p="http://schemas.openxmlformats.org/presentationml/2006/main">
  <p:tag name="AS_UNIQUEID" val="142"/>
</p:tagLst>
</file>

<file path=ppt/tags/tag53.xml><?xml version="1.0" encoding="utf-8"?>
<p:tagLst xmlns:p="http://schemas.openxmlformats.org/presentationml/2006/main">
  <p:tag name="AS_UNIQUEID" val="143"/>
</p:tagLst>
</file>

<file path=ppt/tags/tag54.xml><?xml version="1.0" encoding="utf-8"?>
<p:tagLst xmlns:p="http://schemas.openxmlformats.org/presentationml/2006/main">
  <p:tag name="AS_UNIQUEID" val="144"/>
</p:tagLst>
</file>

<file path=ppt/tags/tag55.xml><?xml version="1.0" encoding="utf-8"?>
<p:tagLst xmlns:p="http://schemas.openxmlformats.org/presentationml/2006/main">
  <p:tag name="AS_UNIQUEID" val="145"/>
</p:tagLst>
</file>

<file path=ppt/tags/tag56.xml><?xml version="1.0" encoding="utf-8"?>
<p:tagLst xmlns:p="http://schemas.openxmlformats.org/presentationml/2006/main">
  <p:tag name="AS_UNIQUEID" val="146"/>
</p:tagLst>
</file>

<file path=ppt/tags/tag57.xml><?xml version="1.0" encoding="utf-8"?>
<p:tagLst xmlns:p="http://schemas.openxmlformats.org/presentationml/2006/main">
  <p:tag name="AS_UNIQUEID" val="147"/>
</p:tagLst>
</file>

<file path=ppt/tags/tag58.xml><?xml version="1.0" encoding="utf-8"?>
<p:tagLst xmlns:p="http://schemas.openxmlformats.org/presentationml/2006/main">
  <p:tag name="AS_UNIQUEID" val="148"/>
</p:tagLst>
</file>

<file path=ppt/tags/tag59.xml><?xml version="1.0" encoding="utf-8"?>
<p:tagLst xmlns:p="http://schemas.openxmlformats.org/presentationml/2006/main">
  <p:tag name="AS_UNIQUEID" val="150"/>
</p:tagLst>
</file>

<file path=ppt/tags/tag6.xml><?xml version="1.0" encoding="utf-8"?>
<p:tagLst xmlns:p="http://schemas.openxmlformats.org/presentationml/2006/main">
  <p:tag name="AS_UNIQUEID" val="236"/>
</p:tagLst>
</file>

<file path=ppt/tags/tag60.xml><?xml version="1.0" encoding="utf-8"?>
<p:tagLst xmlns:p="http://schemas.openxmlformats.org/presentationml/2006/main">
  <p:tag name="AS_UNIQUEID" val="151"/>
</p:tagLst>
</file>

<file path=ppt/tags/tag61.xml><?xml version="1.0" encoding="utf-8"?>
<p:tagLst xmlns:p="http://schemas.openxmlformats.org/presentationml/2006/main">
  <p:tag name="AS_UNIQUEID" val="152"/>
</p:tagLst>
</file>

<file path=ppt/tags/tag62.xml><?xml version="1.0" encoding="utf-8"?>
<p:tagLst xmlns:p="http://schemas.openxmlformats.org/presentationml/2006/main">
  <p:tag name="AS_UNIQUEID" val="153"/>
</p:tagLst>
</file>

<file path=ppt/tags/tag63.xml><?xml version="1.0" encoding="utf-8"?>
<p:tagLst xmlns:p="http://schemas.openxmlformats.org/presentationml/2006/main">
  <p:tag name="AS_UNIQUEID" val="155"/>
</p:tagLst>
</file>

<file path=ppt/tags/tag64.xml><?xml version="1.0" encoding="utf-8"?>
<p:tagLst xmlns:p="http://schemas.openxmlformats.org/presentationml/2006/main">
  <p:tag name="AS_UNIQUEID" val="156"/>
</p:tagLst>
</file>

<file path=ppt/tags/tag65.xml><?xml version="1.0" encoding="utf-8"?>
<p:tagLst xmlns:p="http://schemas.openxmlformats.org/presentationml/2006/main">
  <p:tag name="AS_UNIQUEID" val="157"/>
</p:tagLst>
</file>

<file path=ppt/tags/tag66.xml><?xml version="1.0" encoding="utf-8"?>
<p:tagLst xmlns:p="http://schemas.openxmlformats.org/presentationml/2006/main">
  <p:tag name="AS_UNIQUEID" val="159"/>
</p:tagLst>
</file>

<file path=ppt/tags/tag67.xml><?xml version="1.0" encoding="utf-8"?>
<p:tagLst xmlns:p="http://schemas.openxmlformats.org/presentationml/2006/main">
  <p:tag name="AS_UNIQUEID" val="160"/>
</p:tagLst>
</file>

<file path=ppt/tags/tag68.xml><?xml version="1.0" encoding="utf-8"?>
<p:tagLst xmlns:p="http://schemas.openxmlformats.org/presentationml/2006/main">
  <p:tag name="AS_UNIQUEID" val="161"/>
</p:tagLst>
</file>

<file path=ppt/tags/tag69.xml><?xml version="1.0" encoding="utf-8"?>
<p:tagLst xmlns:p="http://schemas.openxmlformats.org/presentationml/2006/main">
  <p:tag name="AS_UNIQUEID" val="162"/>
</p:tagLst>
</file>

<file path=ppt/tags/tag7.xml><?xml version="1.0" encoding="utf-8"?>
<p:tagLst xmlns:p="http://schemas.openxmlformats.org/presentationml/2006/main">
  <p:tag name="AS_UNIQUEID" val="237"/>
</p:tagLst>
</file>

<file path=ppt/tags/tag70.xml><?xml version="1.0" encoding="utf-8"?>
<p:tagLst xmlns:p="http://schemas.openxmlformats.org/presentationml/2006/main">
  <p:tag name="AS_UNIQUEID" val="163"/>
</p:tagLst>
</file>

<file path=ppt/tags/tag71.xml><?xml version="1.0" encoding="utf-8"?>
<p:tagLst xmlns:p="http://schemas.openxmlformats.org/presentationml/2006/main">
  <p:tag name="AS_UNIQUEID" val="164"/>
</p:tagLst>
</file>

<file path=ppt/tags/tag72.xml><?xml version="1.0" encoding="utf-8"?>
<p:tagLst xmlns:p="http://schemas.openxmlformats.org/presentationml/2006/main">
  <p:tag name="AS_UNIQUEID" val="166"/>
</p:tagLst>
</file>

<file path=ppt/tags/tag73.xml><?xml version="1.0" encoding="utf-8"?>
<p:tagLst xmlns:p="http://schemas.openxmlformats.org/presentationml/2006/main">
  <p:tag name="AS_UNIQUEID" val="167"/>
</p:tagLst>
</file>

<file path=ppt/tags/tag74.xml><?xml version="1.0" encoding="utf-8"?>
<p:tagLst xmlns:p="http://schemas.openxmlformats.org/presentationml/2006/main">
  <p:tag name="AS_UNIQUEID" val="168"/>
</p:tagLst>
</file>

<file path=ppt/tags/tag75.xml><?xml version="1.0" encoding="utf-8"?>
<p:tagLst xmlns:p="http://schemas.openxmlformats.org/presentationml/2006/main">
  <p:tag name="AS_UNIQUEID" val="169"/>
</p:tagLst>
</file>

<file path=ppt/tags/tag76.xml><?xml version="1.0" encoding="utf-8"?>
<p:tagLst xmlns:p="http://schemas.openxmlformats.org/presentationml/2006/main">
  <p:tag name="AS_UNIQUEID" val="170"/>
</p:tagLst>
</file>

<file path=ppt/tags/tag77.xml><?xml version="1.0" encoding="utf-8"?>
<p:tagLst xmlns:p="http://schemas.openxmlformats.org/presentationml/2006/main">
  <p:tag name="AS_UNIQUEID" val="171"/>
</p:tagLst>
</file>

<file path=ppt/tags/tag78.xml><?xml version="1.0" encoding="utf-8"?>
<p:tagLst xmlns:p="http://schemas.openxmlformats.org/presentationml/2006/main">
  <p:tag name="AS_UNIQUEID" val="173"/>
</p:tagLst>
</file>

<file path=ppt/tags/tag79.xml><?xml version="1.0" encoding="utf-8"?>
<p:tagLst xmlns:p="http://schemas.openxmlformats.org/presentationml/2006/main">
  <p:tag name="AS_UNIQUEID" val="174"/>
</p:tagLst>
</file>

<file path=ppt/tags/tag8.xml><?xml version="1.0" encoding="utf-8"?>
<p:tagLst xmlns:p="http://schemas.openxmlformats.org/presentationml/2006/main">
  <p:tag name="AS_UNIQUEID" val="0"/>
</p:tagLst>
</file>

<file path=ppt/tags/tag80.xml><?xml version="1.0" encoding="utf-8"?>
<p:tagLst xmlns:p="http://schemas.openxmlformats.org/presentationml/2006/main">
  <p:tag name="AS_UNIQUEID" val="175"/>
</p:tagLst>
</file>

<file path=ppt/tags/tag81.xml><?xml version="1.0" encoding="utf-8"?>
<p:tagLst xmlns:p="http://schemas.openxmlformats.org/presentationml/2006/main">
  <p:tag name="AS_UNIQUEID" val="176"/>
</p:tagLst>
</file>

<file path=ppt/tags/tag82.xml><?xml version="1.0" encoding="utf-8"?>
<p:tagLst xmlns:p="http://schemas.openxmlformats.org/presentationml/2006/main">
  <p:tag name="AS_UNIQUEID" val="177"/>
</p:tagLst>
</file>

<file path=ppt/tags/tag83.xml><?xml version="1.0" encoding="utf-8"?>
<p:tagLst xmlns:p="http://schemas.openxmlformats.org/presentationml/2006/main">
  <p:tag name="AS_UNIQUEID" val="179"/>
</p:tagLst>
</file>

<file path=ppt/tags/tag84.xml><?xml version="1.0" encoding="utf-8"?>
<p:tagLst xmlns:p="http://schemas.openxmlformats.org/presentationml/2006/main">
  <p:tag name="AS_UNIQUEID" val="180"/>
</p:tagLst>
</file>

<file path=ppt/tags/tag85.xml><?xml version="1.0" encoding="utf-8"?>
<p:tagLst xmlns:p="http://schemas.openxmlformats.org/presentationml/2006/main">
  <p:tag name="AS_UNIQUEID" val="181"/>
</p:tagLst>
</file>

<file path=ppt/tags/tag86.xml><?xml version="1.0" encoding="utf-8"?>
<p:tagLst xmlns:p="http://schemas.openxmlformats.org/presentationml/2006/main">
  <p:tag name="AS_UNIQUEID" val="182"/>
</p:tagLst>
</file>

<file path=ppt/tags/tag87.xml><?xml version="1.0" encoding="utf-8"?>
<p:tagLst xmlns:p="http://schemas.openxmlformats.org/presentationml/2006/main">
  <p:tag name="AS_UNIQUEID" val="183"/>
</p:tagLst>
</file>

<file path=ppt/tags/tag88.xml><?xml version="1.0" encoding="utf-8"?>
<p:tagLst xmlns:p="http://schemas.openxmlformats.org/presentationml/2006/main">
  <p:tag name="AS_UNIQUEID" val="186"/>
</p:tagLst>
</file>

<file path=ppt/tags/tag89.xml><?xml version="1.0" encoding="utf-8"?>
<p:tagLst xmlns:p="http://schemas.openxmlformats.org/presentationml/2006/main">
  <p:tag name="AS_UNIQUEID" val="187"/>
</p:tagLst>
</file>

<file path=ppt/tags/tag9.xml><?xml version="1.0" encoding="utf-8"?>
<p:tagLst xmlns:p="http://schemas.openxmlformats.org/presentationml/2006/main">
  <p:tag name="AS_UNIQUEID" val="1"/>
</p:tagLst>
</file>

<file path=ppt/tags/tag90.xml><?xml version="1.0" encoding="utf-8"?>
<p:tagLst xmlns:p="http://schemas.openxmlformats.org/presentationml/2006/main">
  <p:tag name="AS_UNIQUEID" val="188"/>
</p:tagLst>
</file>

<file path=ppt/tags/tag91.xml><?xml version="1.0" encoding="utf-8"?>
<p:tagLst xmlns:p="http://schemas.openxmlformats.org/presentationml/2006/main">
  <p:tag name="AS_UNIQUEID" val="189"/>
</p:tagLst>
</file>

<file path=ppt/tags/tag92.xml><?xml version="1.0" encoding="utf-8"?>
<p:tagLst xmlns:p="http://schemas.openxmlformats.org/presentationml/2006/main">
  <p:tag name="AS_UNIQUEID" val="190"/>
</p:tagLst>
</file>

<file path=ppt/tags/tag93.xml><?xml version="1.0" encoding="utf-8"?>
<p:tagLst xmlns:p="http://schemas.openxmlformats.org/presentationml/2006/main">
  <p:tag name="AS_UNIQUEID" val="192"/>
</p:tagLst>
</file>

<file path=ppt/tags/tag94.xml><?xml version="1.0" encoding="utf-8"?>
<p:tagLst xmlns:p="http://schemas.openxmlformats.org/presentationml/2006/main">
  <p:tag name="AS_UNIQUEID" val="193"/>
</p:tagLst>
</file>

<file path=ppt/tags/tag95.xml><?xml version="1.0" encoding="utf-8"?>
<p:tagLst xmlns:p="http://schemas.openxmlformats.org/presentationml/2006/main">
  <p:tag name="AS_UNIQUEID" val="194"/>
</p:tagLst>
</file>

<file path=ppt/tags/tag96.xml><?xml version="1.0" encoding="utf-8"?>
<p:tagLst xmlns:p="http://schemas.openxmlformats.org/presentationml/2006/main">
  <p:tag name="KSO_WM_UNIT_PLACING_PICTURE_USER_VIEWPORT" val="{&quot;height&quot;:7995,&quot;width&quot;:12000}"/>
</p:tagLst>
</file>

<file path=ppt/tags/tag97.xml><?xml version="1.0" encoding="utf-8"?>
<p:tagLst xmlns:p="http://schemas.openxmlformats.org/presentationml/2006/main">
  <p:tag name="AS_UNIQUEID" val="116"/>
</p:tagLst>
</file>

<file path=ppt/tags/tag98.xml><?xml version="1.0" encoding="utf-8"?>
<p:tagLst xmlns:p="http://schemas.openxmlformats.org/presentationml/2006/main">
  <p:tag name="AS_UNIQUEID" val="117"/>
</p:tagLst>
</file>

<file path=ppt/tags/tag99.xml><?xml version="1.0" encoding="utf-8"?>
<p:tagLst xmlns:p="http://schemas.openxmlformats.org/presentationml/2006/main">
  <p:tag name="AS_UNIQUEID" val="118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2017">
      <a:dk1>
        <a:srgbClr val="000000"/>
      </a:dk1>
      <a:lt1>
        <a:srgbClr val="FFFFFF"/>
      </a:lt1>
      <a:dk2>
        <a:srgbClr val="000000"/>
      </a:dk2>
      <a:lt2>
        <a:srgbClr val="DFE3E5"/>
      </a:lt2>
      <a:accent1>
        <a:srgbClr val="3C55CD"/>
      </a:accent1>
      <a:accent2>
        <a:srgbClr val="64ACEF"/>
      </a:accent2>
      <a:accent3>
        <a:srgbClr val="3C55CD"/>
      </a:accent3>
      <a:accent4>
        <a:srgbClr val="3C55CD"/>
      </a:accent4>
      <a:accent5>
        <a:srgbClr val="3C55CD"/>
      </a:accent5>
      <a:accent6>
        <a:srgbClr val="64ACEF"/>
      </a:accent6>
      <a:hlink>
        <a:srgbClr val="44BFA3"/>
      </a:hlink>
      <a:folHlink>
        <a:srgbClr val="B9D51F"/>
      </a:folHlink>
    </a:clrScheme>
    <a:fontScheme name="视点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A000120140530A99PPBG">
  <a:themeElements>
    <a:clrScheme name="自定义 685">
      <a:dk1>
        <a:srgbClr val="FFFFFF"/>
      </a:dk1>
      <a:lt1>
        <a:srgbClr val="FFFFFF"/>
      </a:lt1>
      <a:dk2>
        <a:srgbClr val="FFFFFF"/>
      </a:dk2>
      <a:lt2>
        <a:srgbClr val="5F5F5F"/>
      </a:lt2>
      <a:accent1>
        <a:srgbClr val="DFE472"/>
      </a:accent1>
      <a:accent2>
        <a:srgbClr val="D0C58C"/>
      </a:accent2>
      <a:accent3>
        <a:srgbClr val="CBE37B"/>
      </a:accent3>
      <a:accent4>
        <a:srgbClr val="B7BB63"/>
      </a:accent4>
      <a:accent5>
        <a:srgbClr val="F9B3A9"/>
      </a:accent5>
      <a:accent6>
        <a:srgbClr val="FF8585"/>
      </a:accent6>
      <a:hlink>
        <a:srgbClr val="E9ED9F"/>
      </a:hlink>
      <a:folHlink>
        <a:srgbClr val="AFB2B4"/>
      </a:folHlink>
    </a:clrScheme>
    <a:fontScheme name="自定义 2">
      <a:majorFont>
        <a:latin typeface="Baskerville Old Face"/>
        <a:ea typeface="微软雅黑"/>
        <a:cs typeface="Arial"/>
      </a:majorFont>
      <a:minorFont>
        <a:latin typeface="Calibri"/>
        <a:ea typeface="幼圆"/>
        <a:cs typeface="Arial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lnSpc>
            <a:spcPct val="130000"/>
          </a:lnSpc>
          <a:defRPr sz="1400" dirty="0" smtClean="0">
            <a:latin typeface="Arial" panose="020B0604020202020204" pitchFamily="34" charset="0"/>
            <a:ea typeface="微软雅黑" panose="020B0503020204020204" charset="-122"/>
          </a:defRPr>
        </a:defPPr>
      </a:lst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252</Words>
  <Application>WPS 演示</Application>
  <PresentationFormat/>
  <Paragraphs>98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23</vt:i4>
      </vt:variant>
      <vt:variant>
        <vt:lpstr>主题</vt:lpstr>
      </vt:variant>
      <vt:variant>
        <vt:i4>5</vt:i4>
      </vt:variant>
      <vt:variant>
        <vt:lpstr>幻灯片标题</vt:lpstr>
      </vt:variant>
      <vt:variant>
        <vt:i4>7</vt:i4>
      </vt:variant>
    </vt:vector>
  </HeadingPairs>
  <TitlesOfParts>
    <vt:vector size="35" baseType="lpstr">
      <vt:lpstr>Arial</vt:lpstr>
      <vt:lpstr>宋体</vt:lpstr>
      <vt:lpstr>Wingdings</vt:lpstr>
      <vt:lpstr>Agency FB</vt:lpstr>
      <vt:lpstr>微软雅黑</vt:lpstr>
      <vt:lpstr>Trebuchet MS</vt:lpstr>
      <vt:lpstr>Verdana</vt:lpstr>
      <vt:lpstr>Roboto Light</vt:lpstr>
      <vt:lpstr>Segoe Print</vt:lpstr>
      <vt:lpstr>幼圆</vt:lpstr>
      <vt:lpstr>Arial</vt:lpstr>
      <vt:lpstr>Tahoma</vt:lpstr>
      <vt:lpstr>Eras Bold ITC</vt:lpstr>
      <vt:lpstr>黑体</vt:lpstr>
      <vt:lpstr>经典特宋简</vt:lpstr>
      <vt:lpstr>Calibri</vt:lpstr>
      <vt:lpstr>楷体</vt:lpstr>
      <vt:lpstr>Kartika</vt:lpstr>
      <vt:lpstr>隶书</vt:lpstr>
      <vt:lpstr>Calibri</vt:lpstr>
      <vt:lpstr>幼圆</vt:lpstr>
      <vt:lpstr>FontAwesome</vt:lpstr>
      <vt:lpstr>Arial Unicode MS</vt:lpstr>
      <vt:lpstr>默认设计模板</vt:lpstr>
      <vt:lpstr>1_默认设计模板</vt:lpstr>
      <vt:lpstr>Office 主题​​</vt:lpstr>
      <vt:lpstr>A000120140530A99PPBG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HP</dc:creator>
  <cp:lastModifiedBy>Administrator</cp:lastModifiedBy>
  <cp:revision>6</cp:revision>
  <dcterms:created xsi:type="dcterms:W3CDTF">2021-05-08T04:00:00Z</dcterms:created>
  <dcterms:modified xsi:type="dcterms:W3CDTF">2022-09-08T07:30:24Z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2052-11.1.0.11339</vt:lpwstr>
  </property>
  <property fmtid="{D5CDD505-2E9C-101B-9397-08002B2CF9AE}" pid="3" name="ICV">
    <vt:lpwstr>C2B7DCB55F154A569B9A8AFC62B76A59</vt:lpwstr>
  </property>
</Properties>
</file>