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409" r:id="rId4"/>
    <p:sldId id="277" r:id="rId5"/>
    <p:sldId id="413" r:id="rId7"/>
    <p:sldId id="294" r:id="rId8"/>
    <p:sldId id="402" r:id="rId9"/>
    <p:sldId id="401" r:id="rId10"/>
    <p:sldId id="360" r:id="rId11"/>
    <p:sldId id="330" r:id="rId12"/>
    <p:sldId id="332" r:id="rId13"/>
    <p:sldId id="350" r:id="rId14"/>
    <p:sldId id="363" r:id="rId15"/>
    <p:sldId id="403" r:id="rId16"/>
    <p:sldId id="335" r:id="rId17"/>
    <p:sldId id="411" r:id="rId18"/>
    <p:sldId id="341" r:id="rId19"/>
    <p:sldId id="412" r:id="rId20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FF"/>
    <a:srgbClr val="FFFFFF"/>
    <a:srgbClr val="FF00FF"/>
    <a:srgbClr val="00FF00"/>
    <a:srgbClr val="FF0066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98"/>
    <p:restoredTop sz="92831"/>
  </p:normalViewPr>
  <p:slideViewPr>
    <p:cSldViewPr snapToGrid="0" showGuides="1">
      <p:cViewPr varScale="1">
        <p:scale>
          <a:sx n="141" d="100"/>
          <a:sy n="141" d="100"/>
        </p:scale>
        <p:origin x="-798" y="-96"/>
      </p:cViewPr>
      <p:guideLst>
        <p:guide orient="horz" pos="1556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0236AC-E78B-490C-B499-795E5C73196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file:///C:\Users\HP\Documents\Tencent%20Files\495464005\FileRecv\MobileFile\2547d7ed05d5f4c2af12b6dbe0427e82.mp4" TargetMode="External"/><Relationship Id="rId1" Type="http://schemas.openxmlformats.org/officeDocument/2006/relationships/video" Target="file:///C:\Users\HP\Documents\Tencent%20Files\495464005\FileRecv\MobileFile\2547d7ed05d5f4c2af12b6dbe0427e82.mp4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microsoft.com/office/2007/relationships/media" Target="file:///C:\Users\HP\Documents\Tencent%20Files\495464005\FileRecv\MobileFile\mda-mjfjicp43erazkjh.mp4" TargetMode="External"/><Relationship Id="rId1" Type="http://schemas.openxmlformats.org/officeDocument/2006/relationships/video" Target="file:///C:\Users\HP\Documents\Tencent%20Files\495464005\FileRecv\MobileFile\mda-mjfjicp43erazkjh.mp4" TargetMode="Externa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hyperlink" Target="&#12298;&#28023;&#19978;&#26085;&#20986;&#12299;&#35270;&#39057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HP\Documents\Tencent%20Files\495464005\FileRecv\MobileFile\Soloop_20220611155846.mp4" TargetMode="External"/><Relationship Id="rId1" Type="http://schemas.openxmlformats.org/officeDocument/2006/relationships/video" Target="file:///C:\Users\HP\Documents\Tencent%20Files\495464005\FileRecv\MobileFile\Soloop_20220611155846.mp4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jpe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jpe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"/>
          <p:cNvSpPr>
            <a:spLocks noGrp="1"/>
          </p:cNvSpPr>
          <p:nvPr>
            <p:ph type="ctrTitle"/>
          </p:nvPr>
        </p:nvSpPr>
        <p:spPr>
          <a:xfrm>
            <a:off x="1200150" y="1270000"/>
            <a:ext cx="6481763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 </a:t>
            </a:r>
            <a:r>
              <a:rPr lang="zh-CN" altLang="en-US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海上日出</a:t>
            </a:r>
            <a:r>
              <a:rPr lang="en-US" altLang="zh-CN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 </a:t>
            </a:r>
            <a:r>
              <a:rPr lang="zh-CN" altLang="en-US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课堂实录</a:t>
            </a:r>
            <a:endParaRPr lang="zh-CN" altLang="en-US" sz="4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1749425" cy="31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TextBox 6"/>
          <p:cNvSpPr txBox="1"/>
          <p:nvPr/>
        </p:nvSpPr>
        <p:spPr>
          <a:xfrm>
            <a:off x="1219200" y="3948113"/>
            <a:ext cx="7796213" cy="7226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人教版小学四年级语文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关联的能力点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:A2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A3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、</a:t>
            </a:r>
            <a:r>
              <a:rPr lang="en-US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A6</a:t>
            </a:r>
            <a:endParaRPr lang="en-US" altLang="zh-CN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35000"/>
              </a:lnSpc>
              <a:spcBef>
                <a:spcPct val="50000"/>
              </a:spcBef>
            </a:pPr>
            <a:r>
              <a: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泸县实验学校刘莉</a:t>
            </a:r>
            <a:endParaRPr lang="zh-CN" altLang="en-US" sz="1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"/>
          <p:cNvSpPr txBox="1"/>
          <p:nvPr/>
        </p:nvSpPr>
        <p:spPr>
          <a:xfrm>
            <a:off x="515938" y="792163"/>
            <a:ext cx="7981950" cy="422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时天边有黑云，而且云片很厚，太阳出来，人眼还看不见。然而太阳在黑云里放射的光芒，透过黑云的重围，替黑云镶了一道发光的金边。后来太阳才慢慢地冲出重围，出现在天空，甚至把黑云也染成了紫色或者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红色。这时候发亮的不仅是太阳、云和海水，连我自己也成了光亮的了。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7888" y="792163"/>
            <a:ext cx="2244725" cy="604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天边有黑云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03913" y="2568575"/>
            <a:ext cx="2543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38163" y="3092450"/>
            <a:ext cx="2682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43338" y="3681413"/>
            <a:ext cx="4603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8163" y="4259263"/>
            <a:ext cx="12176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721475" y="2628900"/>
            <a:ext cx="1725613" cy="53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Administrator\Desktop\5400455_132104037005_2.jpg"/>
          <p:cNvPicPr>
            <a:picLocks noChangeAspect="1"/>
          </p:cNvPicPr>
          <p:nvPr/>
        </p:nvPicPr>
        <p:blipFill>
          <a:blip r:embed="rId1"/>
          <a:srcRect t="14391" b="10648"/>
          <a:stretch>
            <a:fillRect/>
          </a:stretch>
        </p:blipFill>
        <p:spPr>
          <a:xfrm>
            <a:off x="0" y="0"/>
            <a:ext cx="914876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2"/>
          <p:cNvSpPr txBox="1"/>
          <p:nvPr/>
        </p:nvSpPr>
        <p:spPr>
          <a:xfrm>
            <a:off x="4949825" y="3902075"/>
            <a:ext cx="4041775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给黑云镶了一道金边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/>
          <p:cNvPicPr>
            <a:picLocks noChangeAspect="1"/>
          </p:cNvPicPr>
          <p:nvPr/>
        </p:nvPicPr>
        <p:blipFill>
          <a:blip r:embed="rId1"/>
          <a:srcRect b="1592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2"/>
          <p:cNvSpPr txBox="1"/>
          <p:nvPr/>
        </p:nvSpPr>
        <p:spPr>
          <a:xfrm>
            <a:off x="203200" y="2184400"/>
            <a:ext cx="614045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把黑云也染成了紫色或者红色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2"/>
          <p:cNvSpPr txBox="1"/>
          <p:nvPr/>
        </p:nvSpPr>
        <p:spPr>
          <a:xfrm>
            <a:off x="1041400" y="1309688"/>
            <a:ext cx="7215188" cy="307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>
              <a:lnSpc>
                <a:spcPct val="135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《海上日出》是巴金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1927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年，去伦敦留学在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“昂热号”船上写的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那时的中国贫穷、混乱，战争不断。这个时期，很多爱国人士努力改变国家和民族的命运。巴金被这些爱国人士的行为感染，踏上了去远洋留学的路途，坚信通过出国留学，丰富自己的知识，一定能给国家带来光明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4339" name="组合 8"/>
          <p:cNvGrpSpPr/>
          <p:nvPr/>
        </p:nvGrpSpPr>
        <p:grpSpPr>
          <a:xfrm>
            <a:off x="215900" y="203200"/>
            <a:ext cx="2471738" cy="600075"/>
            <a:chOff x="1939528" y="748904"/>
            <a:chExt cx="2472408" cy="600075"/>
          </a:xfrm>
        </p:grpSpPr>
        <p:sp>
          <p:nvSpPr>
            <p:cNvPr id="6" name="任意多边形 5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写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作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3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背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4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景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文本框 3"/>
          <p:cNvSpPr txBox="1"/>
          <p:nvPr/>
        </p:nvSpPr>
        <p:spPr>
          <a:xfrm>
            <a:off x="814388" y="2790825"/>
            <a:ext cx="7834312" cy="1247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抒发了作者对海上日出这一奇观的喜爱之情，和热爱光明、追求光明的思想感情。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1135063" y="1311275"/>
            <a:ext cx="7204075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这不是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吗？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3257550" y="1292225"/>
            <a:ext cx="3298825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很伟大的奇观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365" name="组合 6"/>
          <p:cNvGrpSpPr/>
          <p:nvPr/>
        </p:nvGrpSpPr>
        <p:grpSpPr>
          <a:xfrm>
            <a:off x="228600" y="319088"/>
            <a:ext cx="2471738" cy="600075"/>
            <a:chOff x="1939528" y="748904"/>
            <a:chExt cx="2472408" cy="600075"/>
          </a:xfrm>
        </p:grpSpPr>
        <p:sp>
          <p:nvSpPr>
            <p:cNvPr id="2" name="任意多边形 1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2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章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3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小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结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2547d7ed05d5f4c2af12b6dbe0427e82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mda-mjfjicp43erazkjh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">
            <a:hlinkClick r:id="rId1" action="ppaction://hlinkfile"/>
          </p:cNvPr>
          <p:cNvSpPr txBox="1"/>
          <p:nvPr/>
        </p:nvSpPr>
        <p:spPr>
          <a:xfrm>
            <a:off x="346075" y="1490663"/>
            <a:ext cx="8675688" cy="3052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建设文明美家园     拥抱壮美好河山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实小真君子 龙城好儿女 当家作主人（约定日出所见）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8435" name="组合 7"/>
          <p:cNvGrpSpPr/>
          <p:nvPr/>
        </p:nvGrpSpPr>
        <p:grpSpPr>
          <a:xfrm>
            <a:off x="150813" y="188913"/>
            <a:ext cx="2471737" cy="600075"/>
            <a:chOff x="1939528" y="748904"/>
            <a:chExt cx="2472408" cy="600075"/>
          </a:xfrm>
        </p:grpSpPr>
        <p:sp>
          <p:nvSpPr>
            <p:cNvPr id="8" name="任意多边形 7"/>
            <p:cNvSpPr/>
            <p:nvPr>
              <p:custDataLst>
                <p:tags r:id="rId2"/>
              </p:custDataLst>
            </p:nvPr>
          </p:nvSpPr>
          <p:spPr>
            <a:xfrm>
              <a:off x="1939528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拓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2522298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>
              <a:off x="3197169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3827577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伸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2005013" y="1093788"/>
            <a:ext cx="4800600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海上日出</a:t>
            </a:r>
            <a:endParaRPr lang="zh-CN" altLang="en-US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" y="201613"/>
            <a:ext cx="1660525" cy="303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6"/>
          <p:cNvGrpSpPr/>
          <p:nvPr/>
        </p:nvGrpSpPr>
        <p:grpSpPr>
          <a:xfrm>
            <a:off x="215900" y="203200"/>
            <a:ext cx="1747838" cy="623888"/>
            <a:chOff x="1939528" y="748904"/>
            <a:chExt cx="2472408" cy="600075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3856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>
              <a:off x="2570543" y="748904"/>
              <a:ext cx="583856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3197065" y="748904"/>
              <a:ext cx="583856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导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3828080" y="748904"/>
              <a:ext cx="583856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grpSp>
        <p:nvGrpSpPr>
          <p:cNvPr id="3075" name="组合 6"/>
          <p:cNvGrpSpPr/>
          <p:nvPr/>
        </p:nvGrpSpPr>
        <p:grpSpPr>
          <a:xfrm>
            <a:off x="2032000" y="1744663"/>
            <a:ext cx="2417763" cy="619125"/>
            <a:chOff x="1939528" y="748904"/>
            <a:chExt cx="2472408" cy="600075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>
              <a:off x="1939528" y="748904"/>
              <a:ext cx="584417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6"/>
              </p:custDataLst>
            </p:nvPr>
          </p:nvSpPr>
          <p:spPr>
            <a:xfrm>
              <a:off x="2569399" y="748904"/>
              <a:ext cx="584417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的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>
            <a:xfrm>
              <a:off x="3197648" y="748904"/>
              <a:ext cx="584417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3827519" y="748904"/>
              <a:ext cx="584417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乡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grpSp>
        <p:nvGrpSpPr>
          <p:cNvPr id="3076" name="组合 6"/>
          <p:cNvGrpSpPr/>
          <p:nvPr/>
        </p:nvGrpSpPr>
        <p:grpSpPr>
          <a:xfrm>
            <a:off x="4665663" y="1733550"/>
            <a:ext cx="2060575" cy="617538"/>
            <a:chOff x="1939528" y="748904"/>
            <a:chExt cx="2472408" cy="600075"/>
          </a:xfrm>
        </p:grpSpPr>
        <p:sp>
          <p:nvSpPr>
            <p:cNvPr id="19" name="任意多边形 18"/>
            <p:cNvSpPr/>
            <p:nvPr>
              <p:custDataLst>
                <p:tags r:id="rId9"/>
              </p:custDataLst>
            </p:nvPr>
          </p:nvSpPr>
          <p:spPr>
            <a:xfrm>
              <a:off x="1939528" y="748904"/>
              <a:ext cx="58476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10"/>
              </p:custDataLst>
            </p:nvPr>
          </p:nvSpPr>
          <p:spPr>
            <a:xfrm>
              <a:off x="2570010" y="748904"/>
              <a:ext cx="58476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11"/>
              </p:custDataLst>
            </p:nvPr>
          </p:nvSpPr>
          <p:spPr>
            <a:xfrm>
              <a:off x="3196685" y="748904"/>
              <a:ext cx="58476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东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12"/>
              </p:custDataLst>
            </p:nvPr>
          </p:nvSpPr>
          <p:spPr>
            <a:xfrm>
              <a:off x="3827167" y="748904"/>
              <a:ext cx="58476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方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304124" y="2861925"/>
            <a:ext cx="378323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小丫作品（视频）</a:t>
            </a:r>
            <a:endParaRPr kumimoji="0" lang="zh-CN" alt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Soloop_20220611155846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8"/>
          <p:cNvGrpSpPr/>
          <p:nvPr/>
        </p:nvGrpSpPr>
        <p:grpSpPr>
          <a:xfrm>
            <a:off x="201613" y="217488"/>
            <a:ext cx="2174875" cy="558800"/>
            <a:chOff x="1939528" y="748904"/>
            <a:chExt cx="2472408" cy="600075"/>
          </a:xfrm>
        </p:grpSpPr>
        <p:sp>
          <p:nvSpPr>
            <p:cNvPr id="10" name="任意多边形 9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2569360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读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3"/>
              </p:custDataLst>
            </p:nvPr>
          </p:nvSpPr>
          <p:spPr>
            <a:xfrm>
              <a:off x="319738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美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3827221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6147" name="文本框 6"/>
          <p:cNvSpPr txBox="1"/>
          <p:nvPr/>
        </p:nvSpPr>
        <p:spPr>
          <a:xfrm>
            <a:off x="560388" y="915988"/>
            <a:ext cx="8105775" cy="3148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天空还是一片浅蓝，颜色很浅。转眼间天边出现了一道红霞，慢慢地在扩大它的范围，加强它的亮光。我知道太阳要从天边升起来了，便不转眼地望着那里。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果然，过了一会儿，在那个地方出现了太阳的小半边脸，红是真红，却没有亮光。太阳好像负着重荷似的一步一步，慢慢地努力上升，到了最后，终于冲破了云霞，完全跳出了海面，颜色红得非常可爱。一刹那间，这个深红的圆东西，忽然发出了夺目的亮光，射得人眼睛发痛，它旁边的云片也突然有了光彩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20220409_17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2988" y="973138"/>
            <a:ext cx="2219325" cy="296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IMG_20220409_170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5" y="981075"/>
            <a:ext cx="2201863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IMG_20220409_170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981075"/>
            <a:ext cx="2225675" cy="2962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3" name="组合 8"/>
          <p:cNvGrpSpPr/>
          <p:nvPr/>
        </p:nvGrpSpPr>
        <p:grpSpPr>
          <a:xfrm>
            <a:off x="215900" y="196850"/>
            <a:ext cx="2471738" cy="606425"/>
            <a:chOff x="1939528" y="742130"/>
            <a:chExt cx="2472408" cy="606849"/>
          </a:xfrm>
        </p:grpSpPr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>
              <a:off x="1939528" y="748484"/>
              <a:ext cx="584358" cy="60049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2569937" y="748484"/>
              <a:ext cx="584358" cy="60049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上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>
              <a:off x="3170174" y="742130"/>
              <a:ext cx="584358" cy="60049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3827578" y="748484"/>
              <a:ext cx="584358" cy="60049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pic>
        <p:nvPicPr>
          <p:cNvPr id="10" name="图片 9" descr="IMG_20220409_171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" y="962025"/>
            <a:ext cx="2235200" cy="2979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2" descr="IMG_20220409_170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413" y="981075"/>
            <a:ext cx="2219325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" descr="IMG_20220409_170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81075"/>
            <a:ext cx="2200275" cy="296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IMG_20220409_170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981075"/>
            <a:ext cx="2225675" cy="2963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7" name="组合 8"/>
          <p:cNvGrpSpPr/>
          <p:nvPr/>
        </p:nvGrpSpPr>
        <p:grpSpPr>
          <a:xfrm>
            <a:off x="215900" y="203200"/>
            <a:ext cx="2471738" cy="600075"/>
            <a:chOff x="1939528" y="748904"/>
            <a:chExt cx="2472408" cy="600075"/>
          </a:xfrm>
        </p:grpSpPr>
        <p:sp>
          <p:nvSpPr>
            <p:cNvPr id="6" name="任意多边形 5"/>
            <p:cNvSpPr/>
            <p:nvPr>
              <p:custDataLst>
                <p:tags r:id="rId4"/>
              </p:custDataLst>
            </p:nvPr>
          </p:nvSpPr>
          <p:spPr>
            <a:xfrm>
              <a:off x="1939528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>
              <a:off x="2569937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上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6"/>
              </p:custDataLst>
            </p:nvPr>
          </p:nvSpPr>
          <p:spPr>
            <a:xfrm>
              <a:off x="3197169" y="748904"/>
              <a:ext cx="584358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7"/>
              </p:custDataLst>
            </p:nvPr>
          </p:nvSpPr>
          <p:spPr>
            <a:xfrm>
              <a:off x="3827578" y="748904"/>
              <a:ext cx="584358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pic>
        <p:nvPicPr>
          <p:cNvPr id="8198" name="图片 9" descr="IMG_20220409_171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950" y="968375"/>
            <a:ext cx="2235200" cy="297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22263" y="4084638"/>
            <a:ext cx="1470025" cy="558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一道红霞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7163" y="4084638"/>
            <a:ext cx="1470025" cy="55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小半边脸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57925" y="4056063"/>
            <a:ext cx="1470025" cy="55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圆东西</a:t>
            </a:r>
            <a:endParaRPr kumimoji="0" lang="zh-CN" altLang="en-US" sz="2400" b="1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6"/>
          <p:cNvSpPr txBox="1"/>
          <p:nvPr/>
        </p:nvSpPr>
        <p:spPr>
          <a:xfrm>
            <a:off x="560388" y="895350"/>
            <a:ext cx="8183562" cy="327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果然，过了一会儿，在那个地方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出现了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太阳的小半边脸，红是真红，却没有亮光。太阳好像负着重荷似的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一步一步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，慢慢地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努力上升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，到了最后，终于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冲破了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云霞，完全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跳出了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海面，颜色红得非常可爱。一刹那间，这个深红的圆东西，忽然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发出了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夺目的亮光，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人眼睛发痛，它旁边的云片也突然有了光彩。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813" y="4321175"/>
            <a:ext cx="8604250" cy="59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（连续动态表达）展现太阳升出海面时突出重围的强大力量。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220" name="组合 8"/>
          <p:cNvGrpSpPr/>
          <p:nvPr/>
        </p:nvGrpSpPr>
        <p:grpSpPr>
          <a:xfrm>
            <a:off x="201613" y="217488"/>
            <a:ext cx="2174875" cy="558800"/>
            <a:chOff x="1939528" y="748904"/>
            <a:chExt cx="2472408" cy="600075"/>
          </a:xfrm>
        </p:grpSpPr>
        <p:sp>
          <p:nvSpPr>
            <p:cNvPr id="30" name="任意多边形 29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回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2569360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味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3197388" y="748904"/>
              <a:ext cx="584715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佳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4"/>
              </p:custDataLst>
            </p:nvPr>
          </p:nvSpPr>
          <p:spPr>
            <a:xfrm>
              <a:off x="3827221" y="748904"/>
              <a:ext cx="584715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句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9221" name="矩形 33"/>
          <p:cNvSpPr/>
          <p:nvPr/>
        </p:nvSpPr>
        <p:spPr>
          <a:xfrm>
            <a:off x="4364038" y="2387600"/>
            <a:ext cx="30321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"/>
          <p:cNvSpPr txBox="1"/>
          <p:nvPr/>
        </p:nvSpPr>
        <p:spPr>
          <a:xfrm>
            <a:off x="747713" y="955675"/>
            <a:ext cx="7583487" cy="2751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有时太阳走进了云堆中，它的光线却从云里射下来，直射到水面上。这时候要分辨出哪里是水，哪里是天，倒也不容易，因为我就只看见一片灿烂的亮光。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4424363" y="-547687"/>
            <a:ext cx="1184275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文本框 35"/>
          <p:cNvSpPr txBox="1"/>
          <p:nvPr/>
        </p:nvSpPr>
        <p:spPr>
          <a:xfrm>
            <a:off x="-2243137" y="30130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24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0" y="2843213"/>
            <a:ext cx="401638" cy="123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文本框 51"/>
          <p:cNvSpPr txBox="1"/>
          <p:nvPr/>
        </p:nvSpPr>
        <p:spPr>
          <a:xfrm rot="-1160763">
            <a:off x="1739900" y="-468312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zh-CN" sz="500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 rot="1480325">
            <a:off x="6343650" y="-449262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 rot="21429897">
            <a:off x="-2236787" y="1728788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9" name="文本框 32"/>
          <p:cNvSpPr txBox="1"/>
          <p:nvPr/>
        </p:nvSpPr>
        <p:spPr>
          <a:xfrm rot="-880739">
            <a:off x="-2295525" y="55229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zh-CN" sz="500" dirty="0">
                <a:solidFill>
                  <a:schemeClr val="bg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 rot="18143362">
            <a:off x="10989469" y="5234781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 rot="17097278">
            <a:off x="10930731" y="2139156"/>
            <a:ext cx="506413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2" name="矩形 1"/>
          <p:cNvSpPr/>
          <p:nvPr/>
        </p:nvSpPr>
        <p:spPr>
          <a:xfrm>
            <a:off x="2384425" y="958850"/>
            <a:ext cx="3479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太阳走进了云堆中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65388" y="3570288"/>
            <a:ext cx="4171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1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1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2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2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1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2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3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3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3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4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40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41.xml><?xml version="1.0" encoding="utf-8"?>
<p:tagLst xmlns:p="http://schemas.openxmlformats.org/presentationml/2006/main">
  <p:tag name="COMMONDATA" val="eyJoZGlkIjoiYjI4ODE4ZjUzYjQ2MTlmZDNlZDhkNGZjYzY3Yjc3NGUifQ=="/>
</p:tagLst>
</file>

<file path=ppt/tags/tag5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6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7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ags/tag8.xml><?xml version="1.0" encoding="utf-8"?>
<p:tagLst xmlns:p="http://schemas.openxmlformats.org/presentationml/2006/main">
  <p:tag name="MH" val="20180203135658"/>
  <p:tag name="MH_LIBRARY" val="GRAPHIC"/>
  <p:tag name="MH_ORDER" val="Freeform 50"/>
</p:tagLst>
</file>

<file path=ppt/tags/tag9.xml><?xml version="1.0" encoding="utf-8"?>
<p:tagLst xmlns:p="http://schemas.openxmlformats.org/presentationml/2006/main">
  <p:tag name="MH" val="20180203135658"/>
  <p:tag name="MH_LIBRARY" val="GRAPHIC"/>
  <p:tag name="MH_ORDER" val="Freeform 5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</a:spPr>
      <a:bodyPr>
        <a:spAutoFit/>
      </a:bodyPr>
      <a:lstStyle>
        <a:defPPr eaLnBrk="1" hangingPunct="1">
          <a:lnSpc>
            <a:spcPct val="135000"/>
          </a:lnSpc>
          <a:spcBef>
            <a:spcPct val="50000"/>
          </a:spcBef>
          <a:defRPr sz="3200" b="1" dirty="0">
            <a:latin typeface="宋体" panose="0201060003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演示</Application>
  <PresentationFormat/>
  <Paragraphs>146</Paragraphs>
  <Slides>17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黑体</vt:lpstr>
      <vt:lpstr>等线</vt:lpstr>
      <vt:lpstr>华文楷体</vt:lpstr>
      <vt:lpstr>楷体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Summer rain</cp:lastModifiedBy>
  <cp:revision>888</cp:revision>
  <dcterms:created xsi:type="dcterms:W3CDTF">2016-01-14T07:05:12Z</dcterms:created>
  <dcterms:modified xsi:type="dcterms:W3CDTF">2022-06-21T08:04:30Z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503BEBDC5F49482482491BD1C240FC4B</vt:lpwstr>
  </property>
  <property fmtid="{D5CDD505-2E9C-101B-9397-08002B2CF9AE}" pid="3" name="KSOProductBuildVer">
    <vt:lpwstr>2052-11.1.0.11744</vt:lpwstr>
  </property>
</Properties>
</file>