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3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5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40b22fa91acc4b45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c0cd8573f1d34f6e" /><Relationship Type="http://schemas.openxmlformats.org/package/2006/relationships/metadata/core-properties" Target="/package/services/metadata/core-properties/ea6f9eaf53af4a0cb5bc1ca6df27c2ce.psmdcp" Id="R02c484435903470c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Relationship Type="http://schemas.openxmlformats.org/officeDocument/2006/relationships/slide" Target="/ppt/slides/slide23.xml" Id="rId28" /><Relationship Type="http://schemas.openxmlformats.org/officeDocument/2006/relationships/slide" Target="/ppt/slides/slide24.xml" Id="rId29" /><Relationship Type="http://schemas.openxmlformats.org/officeDocument/2006/relationships/slide" Target="/ppt/slides/slide25.xml" Id="rId30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Relationship Type="http://schemas.openxmlformats.org/officeDocument/2006/relationships/slideLayout" Target="/ppt/slideLayouts/slideLayout22.xml" Id="rId23" /><Relationship Type="http://schemas.openxmlformats.org/officeDocument/2006/relationships/slideLayout" Target="/ppt/slideLayouts/slideLayout23.xml" Id="rId24" /><Relationship Type="http://schemas.openxmlformats.org/officeDocument/2006/relationships/slideLayout" Target="/ppt/slideLayouts/slideLayout24.xml" Id="rId25" /><Relationship Type="http://schemas.openxmlformats.org/officeDocument/2006/relationships/slideLayout" Target="/ppt/slideLayouts/slideLayout25.xml" Id="rId26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22.png" Id="rId2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3.xml" Id="rId1" /><Relationship Type="http://schemas.openxmlformats.org/officeDocument/2006/relationships/image" Target="/ppt/media/image23.png" Id="rId2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4.xml" Id="rId1" /><Relationship Type="http://schemas.openxmlformats.org/officeDocument/2006/relationships/image" Target="/ppt/media/image24.png" Id="rId2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5.xml" Id="rId1" /><Relationship Type="http://schemas.openxmlformats.org/officeDocument/2006/relationships/image" Target="/ppt/media/image25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5.1.19.9</vt:lpwstr>
  </op:property>
</op:Properties>
</file>