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f223e176af894d5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37ddb55cf5994a96" /><Relationship Type="http://schemas.openxmlformats.org/package/2006/relationships/metadata/core-properties" Target="/package/services/metadata/core-properties/086e316aa4c241ad9d456881d5b86508.psmdcp" Id="R398cf6a46c8b4d43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