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23" r:id="rId4"/>
    <p:sldId id="322" r:id="rId5"/>
    <p:sldId id="321" r:id="rId6"/>
    <p:sldId id="324" r:id="rId7"/>
    <p:sldId id="325" r:id="rId8"/>
    <p:sldId id="309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FF6600"/>
    <a:srgbClr val="CCECFF"/>
    <a:srgbClr val="99FF99"/>
    <a:srgbClr val="FFFFCC"/>
    <a:srgbClr val="FF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/>
    <p:restoredTop sz="94695"/>
  </p:normalViewPr>
  <p:slideViewPr>
    <p:cSldViewPr showGuides="1">
      <p:cViewPr varScale="1">
        <p:scale>
          <a:sx n="85" d="100"/>
          <a:sy n="85" d="100"/>
        </p:scale>
        <p:origin x="1152" y="90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‹#›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1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530454-6764-474C-8DAE-6002AD805A0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530454-6764-474C-8DAE-6002AD805A0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FontTx/>
              <a:buNone/>
              <a:def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14400" indent="0">
              <a:buFontTx/>
              <a:buNone/>
              <a:defRPr lang="zh-CN" altLang="en-US" sz="24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FontTx/>
              <a:buNone/>
              <a:def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14400" indent="0">
              <a:buFontTx/>
              <a:buNone/>
              <a:defRPr lang="zh-CN" altLang="en-US" sz="24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27088" y="1379538"/>
            <a:ext cx="7416800" cy="47132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3600" b="1" kern="1200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zh-CN" altLang="en-US" sz="3200" b="1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lang="zh-CN" altLang="en-US" sz="3200" b="1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lang="zh-CN" altLang="en-US" sz="2400" b="1" kern="1200" dirty="0">
          <a:solidFill>
            <a:schemeClr val="tx1"/>
          </a:solidFill>
          <a:latin typeface="华文新魏" pitchFamily="2" charset="-122"/>
          <a:ea typeface="华文新魏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lang="zh-CN" altLang="en-US" sz="2000" b="1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lang="zh-CN" altLang="en-US" sz="2000" b="1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27088" y="1379538"/>
            <a:ext cx="7416800" cy="47132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86637B-80DC-476C-AB1D-53572F9C15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omic Sans MS" panose="030F0702030302020204" pitchFamily="66" charset="0"/>
              </a:rPr>
              <a:t>‹#›</a:t>
            </a:fld>
            <a:endParaRPr lang="zh-CN" altLang="en-US" dirty="0">
              <a:latin typeface="Comic Sans MS" panose="030F07020303020202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3600" b="1" kern="1200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E840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zh-CN" altLang="en-US" sz="3200" b="1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lang="zh-CN" altLang="en-US" sz="3200" b="1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lang="zh-CN" altLang="en-US" sz="2400" b="1" kern="1200" dirty="0">
          <a:solidFill>
            <a:schemeClr val="tx1"/>
          </a:solidFill>
          <a:latin typeface="华文新魏" pitchFamily="2" charset="-122"/>
          <a:ea typeface="华文新魏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lang="zh-CN" altLang="en-US" sz="2000" b="1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lang="zh-CN" altLang="en-US" sz="2000" b="1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lang="zh-CN" altLang="en-US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修</a:t>
            </a:r>
            <a:r>
              <a:rPr dirty="0">
                <a:sym typeface="+mn-ea"/>
              </a:rPr>
              <a:t>晒</a:t>
            </a:r>
            <a:r>
              <a:rPr lang="zh-CN" altLang="en-US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坝的经费预算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50D3FEA7B13193D5CF775DAB50B25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685" y="1052830"/>
            <a:ext cx="7579995" cy="56857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/>
              <a:t>材料预算</a:t>
            </a:r>
          </a:p>
          <a:p>
            <a:endParaRPr lang="zh-CN" altLang="en-US"/>
          </a:p>
          <a:p>
            <a:r>
              <a:rPr lang="zh-CN" altLang="en-US" sz="2800" b="0"/>
              <a:t>如果用水：水泥：沙子：石子=3:5:12：20的</a:t>
            </a:r>
          </a:p>
          <a:p>
            <a:r>
              <a:rPr lang="zh-CN" altLang="en-US" sz="2800" b="0"/>
              <a:t>混凝土，修这个晒坝需要购买多少沙子、石子</a:t>
            </a:r>
          </a:p>
          <a:p>
            <a:r>
              <a:rPr lang="zh-CN" altLang="en-US" sz="2800" b="0"/>
              <a:t>和水泥？(如果每立方米混凝土重2400kg。)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340485"/>
            <a:ext cx="7859395" cy="4712970"/>
          </a:xfrm>
        </p:spPr>
        <p:txBody>
          <a:bodyPr/>
          <a:lstStyle/>
          <a:p>
            <a:r>
              <a:rPr lang="zh-CN" altLang="en-US" sz="3600"/>
              <a:t>工时预算</a:t>
            </a:r>
          </a:p>
          <a:p>
            <a:endParaRPr lang="zh-CN" altLang="en-US" sz="3600"/>
          </a:p>
          <a:p>
            <a:r>
              <a:rPr lang="en-US" altLang="zh-CN" sz="2800" b="0"/>
              <a:t> </a:t>
            </a:r>
            <a:r>
              <a:rPr lang="zh-CN" altLang="en-US" sz="2800" b="0"/>
              <a:t>如果平整这块空地要20个工作日，铺10cm厚的</a:t>
            </a:r>
          </a:p>
          <a:p>
            <a:r>
              <a:rPr lang="zh-CN" altLang="en-US" sz="2800" b="0"/>
              <a:t>混凝土，每人每天大约能铺20～25m。修这个晒</a:t>
            </a:r>
          </a:p>
          <a:p>
            <a:r>
              <a:rPr lang="zh-CN" altLang="en-US" sz="2800" b="0"/>
              <a:t>坝，需要多少个工作日才能完成？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AF1067222B814F18E46A99F391BD36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" y="1115060"/>
            <a:ext cx="8646795" cy="50393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/>
              <a:t>活动拓展</a:t>
            </a:r>
          </a:p>
          <a:p>
            <a:endParaRPr lang="zh-CN" altLang="en-US" sz="3600"/>
          </a:p>
          <a:p>
            <a:r>
              <a:rPr lang="zh-CN" altLang="en-US" sz="2800" b="0"/>
              <a:t>如果要在校园内或者家门口修一条道路，请你</a:t>
            </a:r>
          </a:p>
          <a:p>
            <a:r>
              <a:rPr lang="zh-CN" altLang="en-US" sz="2800" b="0"/>
              <a:t>设计一个个简要方案，让我们劳动起来吧！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/>
          <p:nvPr/>
        </p:nvSpPr>
        <p:spPr>
          <a:xfrm>
            <a:off x="899478" y="2636838"/>
            <a:ext cx="76327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　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同学们通过这次劳动活动的开展，都有什么收获和想法吗？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　　</a:t>
            </a:r>
          </a:p>
        </p:txBody>
      </p:sp>
      <p:sp>
        <p:nvSpPr>
          <p:cNvPr id="16387" name="Rectangle 4"/>
          <p:cNvSpPr/>
          <p:nvPr/>
        </p:nvSpPr>
        <p:spPr>
          <a:xfrm>
            <a:off x="1119188" y="1414463"/>
            <a:ext cx="214757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活动总结 </a:t>
            </a:r>
          </a:p>
        </p:txBody>
      </p:sp>
      <p:sp>
        <p:nvSpPr>
          <p:cNvPr id="16388" name="标题 2"/>
          <p:cNvSpPr txBox="1"/>
          <p:nvPr/>
        </p:nvSpPr>
        <p:spPr>
          <a:xfrm>
            <a:off x="457200" y="-26987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b="1" dirty="0">
                <a:solidFill>
                  <a:srgbClr val="FE84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了解三峡工程的投资与效益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全屏显示(4:3)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黑体</vt:lpstr>
      <vt:lpstr>华文新魏</vt:lpstr>
      <vt:lpstr>微软雅黑</vt:lpstr>
      <vt:lpstr>Arial</vt:lpstr>
      <vt:lpstr>Comic Sans MS</vt:lpstr>
      <vt:lpstr>Wingdings</vt:lpstr>
      <vt:lpstr>自定义设计方案</vt:lpstr>
      <vt:lpstr>1_自定义设计方案</vt:lpstr>
      <vt:lpstr>修晒坝的经费预算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更多精品资源尽在20学库网 http://www.20xk.com/</dc:title>
  <dc:creator>lxy</dc:creator>
  <cp:lastModifiedBy>Administrator</cp:lastModifiedBy>
  <cp:revision>343</cp:revision>
  <dcterms:created xsi:type="dcterms:W3CDTF">2007-10-09T02:20:40Z</dcterms:created>
  <dcterms:modified xsi:type="dcterms:W3CDTF">2022-09-11T15:06:12Z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A82BEC3C2A1A4C099D80CB31A21AF89C</vt:lpwstr>
  </property>
  <property fmtid="{D5CDD505-2E9C-101B-9397-08002B2CF9AE}" pid="3" name="KSOProductBuildVer">
    <vt:lpwstr>2052-11.1.0.10700</vt:lpwstr>
  </property>
</Properties>
</file>