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379" r:id="rId4"/>
    <p:sldId id="345" r:id="rId6"/>
    <p:sldId id="346" r:id="rId7"/>
    <p:sldId id="286" r:id="rId8"/>
    <p:sldId id="296" r:id="rId9"/>
    <p:sldId id="347" r:id="rId10"/>
    <p:sldId id="348" r:id="rId11"/>
    <p:sldId id="349" r:id="rId12"/>
    <p:sldId id="350" r:id="rId13"/>
    <p:sldId id="352" r:id="rId14"/>
    <p:sldId id="351" r:id="rId15"/>
    <p:sldId id="294" r:id="rId16"/>
    <p:sldId id="322" r:id="rId17"/>
    <p:sldId id="321" r:id="rId18"/>
    <p:sldId id="353" r:id="rId19"/>
    <p:sldId id="380" r:id="rId20"/>
    <p:sldId id="378" r:id="rId21"/>
    <p:sldId id="386" r:id="rId22"/>
    <p:sldId id="354" r:id="rId23"/>
    <p:sldId id="332" r:id="rId24"/>
    <p:sldId id="373" r:id="rId25"/>
    <p:sldId id="337" r:id="rId26"/>
    <p:sldId id="339" r:id="rId27"/>
    <p:sldId id="338" r:id="rId28"/>
    <p:sldId id="383" r:id="rId29"/>
    <p:sldId id="384" r:id="rId30"/>
    <p:sldId id="333" r:id="rId31"/>
    <p:sldId id="387" r:id="rId32"/>
    <p:sldId id="334" r:id="rId33"/>
    <p:sldId id="385" r:id="rId34"/>
    <p:sldId id="343" r:id="rId35"/>
    <p:sldId id="377" r:id="rId36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1919"/>
    <a:srgbClr val="242424"/>
    <a:srgbClr val="9900FF"/>
    <a:srgbClr val="005C00"/>
    <a:srgbClr val="ECE9D8"/>
    <a:srgbClr val="0098DE"/>
    <a:srgbClr val="A1A1A1"/>
    <a:srgbClr val="84D1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025"/>
    <p:restoredTop sz="94660"/>
  </p:normalViewPr>
  <p:slideViewPr>
    <p:cSldViewPr snapToGrid="0">
      <p:cViewPr varScale="1">
        <p:scale>
          <a:sx n="82" d="100"/>
          <a:sy n="82" d="100"/>
        </p:scale>
        <p:origin x="11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199300B-E350-413C-ADC6-27EF5A5F432E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    下面我们来欣赏一组美丽的水中倒影，记住哦，一定要认真细致的观察，找出这些山、树、建筑物的影子与物体本身有什么相同和不同。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sp>
        <p:nvSpPr>
          <p:cNvPr id="92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2765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2970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317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    在“画图”软件中制作物体的影子，操作中的几个问题？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sp>
        <p:nvSpPr>
          <p:cNvPr id="337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    同学们想不想通过今天的“任务一”制作物体在水中的倒影来掌握这些操作方法？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sp>
        <p:nvSpPr>
          <p:cNvPr id="358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3789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3994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4198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440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    来，看看我们的第二个任务是什么？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sp>
        <p:nvSpPr>
          <p:cNvPr id="4608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现在开始上课。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sp>
        <p:nvSpPr>
          <p:cNvPr id="1126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4813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5018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5222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5427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5632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5837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604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24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6246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谁来说说你今天的收获了什么？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sp>
        <p:nvSpPr>
          <p:cNvPr id="6451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    试一试，应用今天学的知识制作下面的文字特效。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sp>
        <p:nvSpPr>
          <p:cNvPr id="665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/>
            <a:r>
              <a:rPr lang="en-US" altLang="zh-CN" dirty="0"/>
              <a:t>https://mip.tuxiaobei.com/play/1007</a:t>
            </a:r>
            <a:endParaRPr lang="zh-CN" altLang="en-US" dirty="0"/>
          </a:p>
        </p:txBody>
      </p:sp>
      <p:sp>
        <p:nvSpPr>
          <p:cNvPr id="1331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686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06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    试一试，利用“素材”文件夹中的“图片一”和“图片二”为图片一添上影子，形成一副美丽的风景画。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sp>
        <p:nvSpPr>
          <p:cNvPr id="7066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27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7270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今天老师和同学们一起来学习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《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给图形添上影子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》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sp>
        <p:nvSpPr>
          <p:cNvPr id="153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174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1946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2150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2355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2560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8DDACC-8F3A-4231-9481-1A0869C061E6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8DDACC-8F3A-4231-9481-1A0869C061E6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8DDACC-8F3A-4231-9481-1A0869C061E6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10"/>
          <p:cNvSpPr/>
          <p:nvPr/>
        </p:nvSpPr>
        <p:spPr>
          <a:xfrm>
            <a:off x="5400675" y="7938"/>
            <a:ext cx="533400" cy="2486025"/>
          </a:xfrm>
          <a:custGeom>
            <a:avLst/>
            <a:gdLst/>
            <a:ahLst/>
            <a:cxnLst>
              <a:cxn ang="0">
                <a:pos x="325" y="0"/>
              </a:cxn>
              <a:cxn ang="0">
                <a:pos x="212" y="273"/>
              </a:cxn>
              <a:cxn ang="0">
                <a:pos x="76" y="794"/>
              </a:cxn>
              <a:cxn ang="0">
                <a:pos x="7" y="1384"/>
              </a:cxn>
              <a:cxn ang="0">
                <a:pos x="121" y="1543"/>
              </a:cxn>
              <a:cxn ang="0">
                <a:pos x="280" y="1520"/>
              </a:cxn>
              <a:cxn ang="0">
                <a:pos x="325" y="1339"/>
              </a:cxn>
              <a:cxn ang="0">
                <a:pos x="212" y="1248"/>
              </a:cxn>
              <a:cxn ang="0">
                <a:pos x="98" y="1293"/>
              </a:cxn>
              <a:cxn ang="0">
                <a:pos x="76" y="1407"/>
              </a:cxn>
              <a:cxn ang="0">
                <a:pos x="166" y="1497"/>
              </a:cxn>
              <a:cxn ang="0">
                <a:pos x="234" y="1475"/>
              </a:cxn>
              <a:cxn ang="0">
                <a:pos x="257" y="1407"/>
              </a:cxn>
              <a:cxn ang="0">
                <a:pos x="234" y="1339"/>
              </a:cxn>
              <a:cxn ang="0">
                <a:pos x="166" y="1339"/>
              </a:cxn>
              <a:cxn ang="0">
                <a:pos x="144" y="1407"/>
              </a:cxn>
            </a:cxnLst>
            <a:pathLst>
              <a:path w="336" h="1566">
                <a:moveTo>
                  <a:pt x="325" y="0"/>
                </a:moveTo>
                <a:cubicBezTo>
                  <a:pt x="289" y="70"/>
                  <a:pt x="253" y="141"/>
                  <a:pt x="212" y="273"/>
                </a:cubicBezTo>
                <a:cubicBezTo>
                  <a:pt x="171" y="405"/>
                  <a:pt x="110" y="609"/>
                  <a:pt x="76" y="794"/>
                </a:cubicBezTo>
                <a:cubicBezTo>
                  <a:pt x="42" y="979"/>
                  <a:pt x="0" y="1259"/>
                  <a:pt x="7" y="1384"/>
                </a:cubicBezTo>
                <a:cubicBezTo>
                  <a:pt x="14" y="1509"/>
                  <a:pt x="76" y="1520"/>
                  <a:pt x="121" y="1543"/>
                </a:cubicBezTo>
                <a:cubicBezTo>
                  <a:pt x="166" y="1566"/>
                  <a:pt x="246" y="1554"/>
                  <a:pt x="280" y="1520"/>
                </a:cubicBezTo>
                <a:cubicBezTo>
                  <a:pt x="314" y="1486"/>
                  <a:pt x="336" y="1384"/>
                  <a:pt x="325" y="1339"/>
                </a:cubicBezTo>
                <a:cubicBezTo>
                  <a:pt x="314" y="1294"/>
                  <a:pt x="250" y="1256"/>
                  <a:pt x="212" y="1248"/>
                </a:cubicBezTo>
                <a:cubicBezTo>
                  <a:pt x="174" y="1240"/>
                  <a:pt x="121" y="1267"/>
                  <a:pt x="98" y="1293"/>
                </a:cubicBezTo>
                <a:cubicBezTo>
                  <a:pt x="75" y="1319"/>
                  <a:pt x="65" y="1373"/>
                  <a:pt x="76" y="1407"/>
                </a:cubicBezTo>
                <a:cubicBezTo>
                  <a:pt x="87" y="1441"/>
                  <a:pt x="140" y="1486"/>
                  <a:pt x="166" y="1497"/>
                </a:cubicBezTo>
                <a:cubicBezTo>
                  <a:pt x="192" y="1508"/>
                  <a:pt x="219" y="1490"/>
                  <a:pt x="234" y="1475"/>
                </a:cubicBezTo>
                <a:cubicBezTo>
                  <a:pt x="249" y="1460"/>
                  <a:pt x="257" y="1430"/>
                  <a:pt x="257" y="1407"/>
                </a:cubicBezTo>
                <a:cubicBezTo>
                  <a:pt x="257" y="1384"/>
                  <a:pt x="249" y="1350"/>
                  <a:pt x="234" y="1339"/>
                </a:cubicBezTo>
                <a:cubicBezTo>
                  <a:pt x="219" y="1328"/>
                  <a:pt x="181" y="1328"/>
                  <a:pt x="166" y="1339"/>
                </a:cubicBezTo>
                <a:cubicBezTo>
                  <a:pt x="151" y="1350"/>
                  <a:pt x="144" y="1400"/>
                  <a:pt x="144" y="1407"/>
                </a:cubicBezTo>
              </a:path>
            </a:pathLst>
          </a:custGeom>
          <a:noFill/>
          <a:ln w="15875" cap="flat" cmpd="sng">
            <a:solidFill>
              <a:srgbClr val="969696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075" name="Freeform 11"/>
          <p:cNvSpPr/>
          <p:nvPr/>
        </p:nvSpPr>
        <p:spPr>
          <a:xfrm>
            <a:off x="5832475" y="-26987"/>
            <a:ext cx="438150" cy="2447925"/>
          </a:xfrm>
          <a:custGeom>
            <a:avLst/>
            <a:gdLst/>
            <a:ahLst/>
            <a:cxnLst>
              <a:cxn ang="0">
                <a:pos x="94" y="0"/>
              </a:cxn>
              <a:cxn ang="0">
                <a:pos x="4" y="544"/>
              </a:cxn>
              <a:cxn ang="0">
                <a:pos x="117" y="1179"/>
              </a:cxn>
              <a:cxn ang="0">
                <a:pos x="276" y="1316"/>
              </a:cxn>
            </a:cxnLst>
            <a:pathLst>
              <a:path w="276" h="1316">
                <a:moveTo>
                  <a:pt x="94" y="0"/>
                </a:moveTo>
                <a:cubicBezTo>
                  <a:pt x="47" y="174"/>
                  <a:pt x="0" y="348"/>
                  <a:pt x="4" y="544"/>
                </a:cubicBezTo>
                <a:cubicBezTo>
                  <a:pt x="8" y="740"/>
                  <a:pt x="72" y="1050"/>
                  <a:pt x="117" y="1179"/>
                </a:cubicBezTo>
                <a:cubicBezTo>
                  <a:pt x="162" y="1308"/>
                  <a:pt x="246" y="1293"/>
                  <a:pt x="276" y="1316"/>
                </a:cubicBezTo>
              </a:path>
            </a:pathLst>
          </a:custGeom>
          <a:noFill/>
          <a:ln w="15875" cap="flat" cmpd="sng">
            <a:solidFill>
              <a:srgbClr val="C0C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076" name="Freeform 12"/>
          <p:cNvSpPr/>
          <p:nvPr/>
        </p:nvSpPr>
        <p:spPr>
          <a:xfrm>
            <a:off x="6227763" y="7938"/>
            <a:ext cx="420687" cy="2016125"/>
          </a:xfrm>
          <a:custGeom>
            <a:avLst/>
            <a:gdLst/>
            <a:ahLst/>
            <a:cxnLst>
              <a:cxn ang="0">
                <a:pos x="287" y="0"/>
              </a:cxn>
              <a:cxn ang="0">
                <a:pos x="401" y="159"/>
              </a:cxn>
              <a:cxn ang="0">
                <a:pos x="514" y="635"/>
              </a:cxn>
              <a:cxn ang="0">
                <a:pos x="401" y="1815"/>
              </a:cxn>
              <a:cxn ang="0">
                <a:pos x="174" y="2110"/>
              </a:cxn>
              <a:cxn ang="0">
                <a:pos x="61" y="2087"/>
              </a:cxn>
              <a:cxn ang="0">
                <a:pos x="15" y="1951"/>
              </a:cxn>
              <a:cxn ang="0">
                <a:pos x="151" y="1883"/>
              </a:cxn>
              <a:cxn ang="0">
                <a:pos x="242" y="1951"/>
              </a:cxn>
              <a:cxn ang="0">
                <a:pos x="242" y="2042"/>
              </a:cxn>
              <a:cxn ang="0">
                <a:pos x="151" y="2064"/>
              </a:cxn>
              <a:cxn ang="0">
                <a:pos x="83" y="1996"/>
              </a:cxn>
              <a:cxn ang="0">
                <a:pos x="129" y="1928"/>
              </a:cxn>
              <a:cxn ang="0">
                <a:pos x="174" y="1928"/>
              </a:cxn>
              <a:cxn ang="0">
                <a:pos x="197" y="1996"/>
              </a:cxn>
              <a:cxn ang="0">
                <a:pos x="151" y="2019"/>
              </a:cxn>
            </a:cxnLst>
            <a:pathLst>
              <a:path w="514" h="2155">
                <a:moveTo>
                  <a:pt x="287" y="0"/>
                </a:moveTo>
                <a:cubicBezTo>
                  <a:pt x="325" y="26"/>
                  <a:pt x="363" y="53"/>
                  <a:pt x="401" y="159"/>
                </a:cubicBezTo>
                <a:cubicBezTo>
                  <a:pt x="439" y="265"/>
                  <a:pt x="514" y="359"/>
                  <a:pt x="514" y="635"/>
                </a:cubicBezTo>
                <a:cubicBezTo>
                  <a:pt x="514" y="911"/>
                  <a:pt x="458" y="1569"/>
                  <a:pt x="401" y="1815"/>
                </a:cubicBezTo>
                <a:cubicBezTo>
                  <a:pt x="344" y="2061"/>
                  <a:pt x="231" y="2065"/>
                  <a:pt x="174" y="2110"/>
                </a:cubicBezTo>
                <a:cubicBezTo>
                  <a:pt x="117" y="2155"/>
                  <a:pt x="87" y="2113"/>
                  <a:pt x="61" y="2087"/>
                </a:cubicBezTo>
                <a:cubicBezTo>
                  <a:pt x="35" y="2061"/>
                  <a:pt x="0" y="1985"/>
                  <a:pt x="15" y="1951"/>
                </a:cubicBezTo>
                <a:cubicBezTo>
                  <a:pt x="30" y="1917"/>
                  <a:pt x="113" y="1883"/>
                  <a:pt x="151" y="1883"/>
                </a:cubicBezTo>
                <a:cubicBezTo>
                  <a:pt x="189" y="1883"/>
                  <a:pt x="227" y="1925"/>
                  <a:pt x="242" y="1951"/>
                </a:cubicBezTo>
                <a:cubicBezTo>
                  <a:pt x="257" y="1977"/>
                  <a:pt x="257" y="2023"/>
                  <a:pt x="242" y="2042"/>
                </a:cubicBezTo>
                <a:cubicBezTo>
                  <a:pt x="227" y="2061"/>
                  <a:pt x="177" y="2072"/>
                  <a:pt x="151" y="2064"/>
                </a:cubicBezTo>
                <a:cubicBezTo>
                  <a:pt x="125" y="2056"/>
                  <a:pt x="87" y="2019"/>
                  <a:pt x="83" y="1996"/>
                </a:cubicBezTo>
                <a:cubicBezTo>
                  <a:pt x="79" y="1973"/>
                  <a:pt x="114" y="1939"/>
                  <a:pt x="129" y="1928"/>
                </a:cubicBezTo>
                <a:cubicBezTo>
                  <a:pt x="144" y="1917"/>
                  <a:pt x="163" y="1917"/>
                  <a:pt x="174" y="1928"/>
                </a:cubicBezTo>
                <a:cubicBezTo>
                  <a:pt x="185" y="1939"/>
                  <a:pt x="201" y="1981"/>
                  <a:pt x="197" y="1996"/>
                </a:cubicBezTo>
                <a:cubicBezTo>
                  <a:pt x="193" y="2011"/>
                  <a:pt x="162" y="2027"/>
                  <a:pt x="151" y="2019"/>
                </a:cubicBezTo>
              </a:path>
            </a:pathLst>
          </a:custGeom>
          <a:noFill/>
          <a:ln w="12700" cap="flat" cmpd="sng">
            <a:solidFill>
              <a:srgbClr val="EAEAEA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077" name="Freeform 13"/>
          <p:cNvSpPr/>
          <p:nvPr/>
        </p:nvSpPr>
        <p:spPr>
          <a:xfrm>
            <a:off x="6594475" y="44450"/>
            <a:ext cx="617538" cy="2436813"/>
          </a:xfrm>
          <a:custGeom>
            <a:avLst/>
            <a:gdLst/>
            <a:ahLst/>
            <a:cxnLst>
              <a:cxn ang="0">
                <a:pos x="359" y="0"/>
              </a:cxn>
              <a:cxn ang="0">
                <a:pos x="178" y="386"/>
              </a:cxn>
              <a:cxn ang="0">
                <a:pos x="19" y="1021"/>
              </a:cxn>
              <a:cxn ang="0">
                <a:pos x="64" y="1452"/>
              </a:cxn>
              <a:cxn ang="0">
                <a:pos x="291" y="1520"/>
              </a:cxn>
              <a:cxn ang="0">
                <a:pos x="382" y="1384"/>
              </a:cxn>
              <a:cxn ang="0">
                <a:pos x="336" y="1225"/>
              </a:cxn>
              <a:cxn ang="0">
                <a:pos x="155" y="1157"/>
              </a:cxn>
            </a:cxnLst>
            <a:pathLst>
              <a:path w="389" h="1535">
                <a:moveTo>
                  <a:pt x="359" y="0"/>
                </a:moveTo>
                <a:cubicBezTo>
                  <a:pt x="297" y="108"/>
                  <a:pt x="235" y="216"/>
                  <a:pt x="178" y="386"/>
                </a:cubicBezTo>
                <a:cubicBezTo>
                  <a:pt x="121" y="556"/>
                  <a:pt x="38" y="843"/>
                  <a:pt x="19" y="1021"/>
                </a:cubicBezTo>
                <a:cubicBezTo>
                  <a:pt x="0" y="1199"/>
                  <a:pt x="19" y="1369"/>
                  <a:pt x="64" y="1452"/>
                </a:cubicBezTo>
                <a:cubicBezTo>
                  <a:pt x="109" y="1535"/>
                  <a:pt x="238" y="1531"/>
                  <a:pt x="291" y="1520"/>
                </a:cubicBezTo>
                <a:cubicBezTo>
                  <a:pt x="344" y="1509"/>
                  <a:pt x="375" y="1433"/>
                  <a:pt x="382" y="1384"/>
                </a:cubicBezTo>
                <a:cubicBezTo>
                  <a:pt x="389" y="1335"/>
                  <a:pt x="374" y="1263"/>
                  <a:pt x="336" y="1225"/>
                </a:cubicBezTo>
                <a:cubicBezTo>
                  <a:pt x="298" y="1187"/>
                  <a:pt x="189" y="1168"/>
                  <a:pt x="155" y="1157"/>
                </a:cubicBezTo>
              </a:path>
            </a:pathLst>
          </a:custGeom>
          <a:noFill/>
          <a:ln w="19050" cap="flat" cmpd="sng">
            <a:solidFill>
              <a:srgbClr val="EAEAEA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078" name="Freeform 14"/>
          <p:cNvSpPr/>
          <p:nvPr/>
        </p:nvSpPr>
        <p:spPr>
          <a:xfrm>
            <a:off x="8532813" y="7938"/>
            <a:ext cx="647700" cy="2844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5" y="612"/>
              </a:cxn>
              <a:cxn ang="0">
                <a:pos x="136" y="1384"/>
              </a:cxn>
              <a:cxn ang="0">
                <a:pos x="408" y="1792"/>
              </a:cxn>
            </a:cxnLst>
            <a:pathLst>
              <a:path w="408" h="1792">
                <a:moveTo>
                  <a:pt x="0" y="0"/>
                </a:moveTo>
                <a:cubicBezTo>
                  <a:pt x="11" y="190"/>
                  <a:pt x="22" y="381"/>
                  <a:pt x="45" y="612"/>
                </a:cubicBezTo>
                <a:cubicBezTo>
                  <a:pt x="68" y="843"/>
                  <a:pt x="75" y="1187"/>
                  <a:pt x="136" y="1384"/>
                </a:cubicBezTo>
                <a:cubicBezTo>
                  <a:pt x="197" y="1581"/>
                  <a:pt x="340" y="1694"/>
                  <a:pt x="408" y="1792"/>
                </a:cubicBezTo>
              </a:path>
            </a:pathLst>
          </a:custGeom>
          <a:noFill/>
          <a:ln w="9525" cap="flat" cmpd="sng">
            <a:solidFill>
              <a:srgbClr val="969696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079" name="Freeform 15"/>
          <p:cNvSpPr/>
          <p:nvPr/>
        </p:nvSpPr>
        <p:spPr>
          <a:xfrm>
            <a:off x="7775575" y="7938"/>
            <a:ext cx="900113" cy="3841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4" y="499"/>
              </a:cxn>
              <a:cxn ang="0">
                <a:pos x="205" y="2110"/>
              </a:cxn>
              <a:cxn ang="0">
                <a:pos x="454" y="2359"/>
              </a:cxn>
              <a:cxn ang="0">
                <a:pos x="567" y="2178"/>
              </a:cxn>
              <a:cxn ang="0">
                <a:pos x="454" y="2042"/>
              </a:cxn>
              <a:cxn ang="0">
                <a:pos x="341" y="2110"/>
              </a:cxn>
              <a:cxn ang="0">
                <a:pos x="341" y="2246"/>
              </a:cxn>
              <a:cxn ang="0">
                <a:pos x="454" y="2268"/>
              </a:cxn>
            </a:cxnLst>
            <a:pathLst>
              <a:path w="567" h="2420">
                <a:moveTo>
                  <a:pt x="0" y="0"/>
                </a:moveTo>
                <a:cubicBezTo>
                  <a:pt x="40" y="73"/>
                  <a:pt x="80" y="147"/>
                  <a:pt x="114" y="499"/>
                </a:cubicBezTo>
                <a:cubicBezTo>
                  <a:pt x="148" y="851"/>
                  <a:pt x="148" y="1800"/>
                  <a:pt x="205" y="2110"/>
                </a:cubicBezTo>
                <a:cubicBezTo>
                  <a:pt x="262" y="2420"/>
                  <a:pt x="394" y="2348"/>
                  <a:pt x="454" y="2359"/>
                </a:cubicBezTo>
                <a:cubicBezTo>
                  <a:pt x="514" y="2370"/>
                  <a:pt x="567" y="2231"/>
                  <a:pt x="567" y="2178"/>
                </a:cubicBezTo>
                <a:cubicBezTo>
                  <a:pt x="567" y="2125"/>
                  <a:pt x="492" y="2053"/>
                  <a:pt x="454" y="2042"/>
                </a:cubicBezTo>
                <a:cubicBezTo>
                  <a:pt x="416" y="2031"/>
                  <a:pt x="360" y="2076"/>
                  <a:pt x="341" y="2110"/>
                </a:cubicBezTo>
                <a:cubicBezTo>
                  <a:pt x="322" y="2144"/>
                  <a:pt x="322" y="2220"/>
                  <a:pt x="341" y="2246"/>
                </a:cubicBezTo>
                <a:cubicBezTo>
                  <a:pt x="360" y="2272"/>
                  <a:pt x="431" y="2279"/>
                  <a:pt x="454" y="2268"/>
                </a:cubicBezTo>
              </a:path>
            </a:pathLst>
          </a:custGeom>
          <a:noFill/>
          <a:ln w="9525" cap="flat" cmpd="sng">
            <a:solidFill>
              <a:srgbClr val="B2B2B2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080" name="Freeform 16"/>
          <p:cNvSpPr/>
          <p:nvPr/>
        </p:nvSpPr>
        <p:spPr>
          <a:xfrm>
            <a:off x="7308850" y="7938"/>
            <a:ext cx="611188" cy="2952750"/>
          </a:xfrm>
          <a:custGeom>
            <a:avLst/>
            <a:gdLst/>
            <a:ahLst/>
            <a:cxnLst>
              <a:cxn ang="0">
                <a:pos x="242" y="0"/>
              </a:cxn>
              <a:cxn ang="0">
                <a:pos x="310" y="976"/>
              </a:cxn>
              <a:cxn ang="0">
                <a:pos x="287" y="1769"/>
              </a:cxn>
              <a:cxn ang="0">
                <a:pos x="105" y="1860"/>
              </a:cxn>
              <a:cxn ang="0">
                <a:pos x="15" y="1747"/>
              </a:cxn>
              <a:cxn ang="0">
                <a:pos x="15" y="1656"/>
              </a:cxn>
              <a:cxn ang="0">
                <a:pos x="60" y="1588"/>
              </a:cxn>
              <a:cxn ang="0">
                <a:pos x="173" y="1565"/>
              </a:cxn>
              <a:cxn ang="0">
                <a:pos x="219" y="1588"/>
              </a:cxn>
              <a:cxn ang="0">
                <a:pos x="242" y="1633"/>
              </a:cxn>
              <a:cxn ang="0">
                <a:pos x="264" y="1679"/>
              </a:cxn>
              <a:cxn ang="0">
                <a:pos x="264" y="1747"/>
              </a:cxn>
              <a:cxn ang="0">
                <a:pos x="219" y="1792"/>
              </a:cxn>
              <a:cxn ang="0">
                <a:pos x="105" y="1815"/>
              </a:cxn>
              <a:cxn ang="0">
                <a:pos x="60" y="1747"/>
              </a:cxn>
              <a:cxn ang="0">
                <a:pos x="37" y="1679"/>
              </a:cxn>
              <a:cxn ang="0">
                <a:pos x="60" y="1633"/>
              </a:cxn>
              <a:cxn ang="0">
                <a:pos x="128" y="1611"/>
              </a:cxn>
              <a:cxn ang="0">
                <a:pos x="173" y="1611"/>
              </a:cxn>
              <a:cxn ang="0">
                <a:pos x="219" y="1679"/>
              </a:cxn>
              <a:cxn ang="0">
                <a:pos x="196" y="1747"/>
              </a:cxn>
              <a:cxn ang="0">
                <a:pos x="128" y="1747"/>
              </a:cxn>
              <a:cxn ang="0">
                <a:pos x="105" y="1701"/>
              </a:cxn>
            </a:cxnLst>
            <a:pathLst>
              <a:path w="321" h="1916">
                <a:moveTo>
                  <a:pt x="242" y="0"/>
                </a:moveTo>
                <a:cubicBezTo>
                  <a:pt x="272" y="340"/>
                  <a:pt x="303" y="681"/>
                  <a:pt x="310" y="976"/>
                </a:cubicBezTo>
                <a:cubicBezTo>
                  <a:pt x="317" y="1271"/>
                  <a:pt x="321" y="1622"/>
                  <a:pt x="287" y="1769"/>
                </a:cubicBezTo>
                <a:cubicBezTo>
                  <a:pt x="253" y="1916"/>
                  <a:pt x="150" y="1864"/>
                  <a:pt x="105" y="1860"/>
                </a:cubicBezTo>
                <a:cubicBezTo>
                  <a:pt x="60" y="1856"/>
                  <a:pt x="30" y="1781"/>
                  <a:pt x="15" y="1747"/>
                </a:cubicBezTo>
                <a:cubicBezTo>
                  <a:pt x="0" y="1713"/>
                  <a:pt x="8" y="1682"/>
                  <a:pt x="15" y="1656"/>
                </a:cubicBezTo>
                <a:cubicBezTo>
                  <a:pt x="22" y="1630"/>
                  <a:pt x="34" y="1603"/>
                  <a:pt x="60" y="1588"/>
                </a:cubicBezTo>
                <a:cubicBezTo>
                  <a:pt x="86" y="1573"/>
                  <a:pt x="147" y="1565"/>
                  <a:pt x="173" y="1565"/>
                </a:cubicBezTo>
                <a:cubicBezTo>
                  <a:pt x="199" y="1565"/>
                  <a:pt x="208" y="1577"/>
                  <a:pt x="219" y="1588"/>
                </a:cubicBezTo>
                <a:cubicBezTo>
                  <a:pt x="230" y="1599"/>
                  <a:pt x="235" y="1618"/>
                  <a:pt x="242" y="1633"/>
                </a:cubicBezTo>
                <a:cubicBezTo>
                  <a:pt x="249" y="1648"/>
                  <a:pt x="260" y="1660"/>
                  <a:pt x="264" y="1679"/>
                </a:cubicBezTo>
                <a:cubicBezTo>
                  <a:pt x="268" y="1698"/>
                  <a:pt x="271" y="1728"/>
                  <a:pt x="264" y="1747"/>
                </a:cubicBezTo>
                <a:cubicBezTo>
                  <a:pt x="257" y="1766"/>
                  <a:pt x="245" y="1781"/>
                  <a:pt x="219" y="1792"/>
                </a:cubicBezTo>
                <a:cubicBezTo>
                  <a:pt x="193" y="1803"/>
                  <a:pt x="131" y="1822"/>
                  <a:pt x="105" y="1815"/>
                </a:cubicBezTo>
                <a:cubicBezTo>
                  <a:pt x="79" y="1808"/>
                  <a:pt x="71" y="1770"/>
                  <a:pt x="60" y="1747"/>
                </a:cubicBezTo>
                <a:cubicBezTo>
                  <a:pt x="49" y="1724"/>
                  <a:pt x="37" y="1698"/>
                  <a:pt x="37" y="1679"/>
                </a:cubicBezTo>
                <a:cubicBezTo>
                  <a:pt x="37" y="1660"/>
                  <a:pt x="45" y="1644"/>
                  <a:pt x="60" y="1633"/>
                </a:cubicBezTo>
                <a:cubicBezTo>
                  <a:pt x="75" y="1622"/>
                  <a:pt x="109" y="1615"/>
                  <a:pt x="128" y="1611"/>
                </a:cubicBezTo>
                <a:cubicBezTo>
                  <a:pt x="147" y="1607"/>
                  <a:pt x="158" y="1600"/>
                  <a:pt x="173" y="1611"/>
                </a:cubicBezTo>
                <a:cubicBezTo>
                  <a:pt x="188" y="1622"/>
                  <a:pt x="215" y="1656"/>
                  <a:pt x="219" y="1679"/>
                </a:cubicBezTo>
                <a:cubicBezTo>
                  <a:pt x="223" y="1702"/>
                  <a:pt x="211" y="1736"/>
                  <a:pt x="196" y="1747"/>
                </a:cubicBezTo>
                <a:cubicBezTo>
                  <a:pt x="181" y="1758"/>
                  <a:pt x="143" y="1755"/>
                  <a:pt x="128" y="1747"/>
                </a:cubicBezTo>
                <a:cubicBezTo>
                  <a:pt x="113" y="1739"/>
                  <a:pt x="112" y="1709"/>
                  <a:pt x="105" y="1701"/>
                </a:cubicBezTo>
              </a:path>
            </a:pathLst>
          </a:custGeom>
          <a:noFill/>
          <a:ln w="28575" cap="flat" cmpd="sng">
            <a:solidFill>
              <a:srgbClr val="EAEAEA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081" name="AutoShape 17"/>
          <p:cNvSpPr/>
          <p:nvPr/>
        </p:nvSpPr>
        <p:spPr>
          <a:xfrm>
            <a:off x="8836025" y="0"/>
            <a:ext cx="36513" cy="3860800"/>
          </a:xfrm>
          <a:custGeom>
            <a:avLst/>
            <a:gdLst>
              <a:gd name="txL" fmla="*/ 4500 w 21600"/>
              <a:gd name="txT" fmla="*/ 4500 h 21600"/>
              <a:gd name="txR" fmla="*/ 17100 w 21600"/>
              <a:gd name="txB" fmla="*/ 17100 h 21600"/>
            </a:gdLst>
            <a:ahLst/>
            <a:cxnLst>
              <a:cxn ang="0">
                <a:pos x="31949" y="1930400"/>
              </a:cxn>
              <a:cxn ang="0">
                <a:pos x="18257" y="3860800"/>
              </a:cxn>
              <a:cxn ang="0">
                <a:pos x="4564" y="1930400"/>
              </a:cxn>
              <a:cxn ang="0">
                <a:pos x="18257" y="0"/>
              </a:cxn>
            </a:cxnLst>
            <a:rect l="txL" t="txT" r="txR" b="txB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8000">
                  <a:alpha val="100000"/>
                </a:srgbClr>
              </a:gs>
              <a:gs pos="100000">
                <a:srgbClr val="99CC00">
                  <a:alpha val="100000"/>
                </a:srgbClr>
              </a:gs>
            </a:gsLst>
            <a:lin ang="0" scaled="1"/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3082" name="Group 18"/>
          <p:cNvGrpSpPr/>
          <p:nvPr/>
        </p:nvGrpSpPr>
        <p:grpSpPr>
          <a:xfrm rot="-2928192">
            <a:off x="8734425" y="3840163"/>
            <a:ext cx="277813" cy="176212"/>
            <a:chOff x="2825" y="3007"/>
            <a:chExt cx="229" cy="242"/>
          </a:xfrm>
        </p:grpSpPr>
        <p:sp>
          <p:nvSpPr>
            <p:cNvPr id="3622" name="Freeform 19"/>
            <p:cNvSpPr/>
            <p:nvPr/>
          </p:nvSpPr>
          <p:spPr>
            <a:xfrm>
              <a:off x="2856" y="3006"/>
              <a:ext cx="144" cy="242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3366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623" name="Freeform 20"/>
            <p:cNvSpPr/>
            <p:nvPr/>
          </p:nvSpPr>
          <p:spPr>
            <a:xfrm rot="3996341" flipH="1">
              <a:off x="2852" y="3028"/>
              <a:ext cx="174" cy="229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solidFill>
              <a:srgbClr val="99C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083" name="Group 21"/>
          <p:cNvGrpSpPr/>
          <p:nvPr/>
        </p:nvGrpSpPr>
        <p:grpSpPr>
          <a:xfrm>
            <a:off x="7246938" y="0"/>
            <a:ext cx="665162" cy="3330575"/>
            <a:chOff x="4683" y="0"/>
            <a:chExt cx="442" cy="2750"/>
          </a:xfrm>
        </p:grpSpPr>
        <p:grpSp>
          <p:nvGrpSpPr>
            <p:cNvPr id="3582" name="Group 22"/>
            <p:cNvGrpSpPr/>
            <p:nvPr/>
          </p:nvGrpSpPr>
          <p:grpSpPr>
            <a:xfrm rot="1368130">
              <a:off x="4717" y="0"/>
              <a:ext cx="229" cy="242"/>
              <a:chOff x="2825" y="3007"/>
              <a:chExt cx="229" cy="242"/>
            </a:xfrm>
          </p:grpSpPr>
          <p:sp>
            <p:nvSpPr>
              <p:cNvPr id="3620" name="Freeform 23"/>
              <p:cNvSpPr/>
              <p:nvPr/>
            </p:nvSpPr>
            <p:spPr>
              <a:xfrm>
                <a:off x="2856" y="3007"/>
                <a:ext cx="145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621" name="Freeform 24"/>
              <p:cNvSpPr/>
              <p:nvPr/>
            </p:nvSpPr>
            <p:spPr>
              <a:xfrm rot="3996341" flipH="1">
                <a:off x="2851" y="3030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85B4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3583" name="AutoShape 25"/>
            <p:cNvSpPr/>
            <p:nvPr/>
          </p:nvSpPr>
          <p:spPr>
            <a:xfrm>
              <a:off x="4921" y="0"/>
              <a:ext cx="22" cy="2660"/>
            </a:xfrm>
            <a:custGeom>
              <a:avLst/>
              <a:gdLst>
                <a:gd name="txL" fmla="*/ 4909 w 21600"/>
                <a:gd name="txT" fmla="*/ 4499 h 21600"/>
                <a:gd name="txR" fmla="*/ 16691 w 21600"/>
                <a:gd name="txB" fmla="*/ 17101 h 21600"/>
              </a:gdLst>
              <a:ahLst/>
              <a:cxnLst>
                <a:cxn ang="0">
                  <a:pos x="19" y="1330"/>
                </a:cxn>
                <a:cxn ang="0">
                  <a:pos x="11" y="2660"/>
                </a:cxn>
                <a:cxn ang="0">
                  <a:pos x="3" y="1330"/>
                </a:cxn>
                <a:cxn ang="0">
                  <a:pos x="11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99CC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3584" name="Group 26"/>
            <p:cNvGrpSpPr/>
            <p:nvPr/>
          </p:nvGrpSpPr>
          <p:grpSpPr>
            <a:xfrm rot="-3920841">
              <a:off x="4882" y="225"/>
              <a:ext cx="229" cy="242"/>
              <a:chOff x="2825" y="3007"/>
              <a:chExt cx="229" cy="242"/>
            </a:xfrm>
          </p:grpSpPr>
          <p:sp>
            <p:nvSpPr>
              <p:cNvPr id="3618" name="Freeform 27"/>
              <p:cNvSpPr/>
              <p:nvPr/>
            </p:nvSpPr>
            <p:spPr>
              <a:xfrm>
                <a:off x="2857" y="3007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619" name="Freeform 28"/>
              <p:cNvSpPr/>
              <p:nvPr/>
            </p:nvSpPr>
            <p:spPr>
              <a:xfrm rot="3996341" flipH="1">
                <a:off x="2853" y="3030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585" name="Group 29"/>
            <p:cNvGrpSpPr/>
            <p:nvPr/>
          </p:nvGrpSpPr>
          <p:grpSpPr>
            <a:xfrm rot="801070">
              <a:off x="4765" y="1349"/>
              <a:ext cx="207" cy="181"/>
              <a:chOff x="2825" y="3007"/>
              <a:chExt cx="229" cy="242"/>
            </a:xfrm>
          </p:grpSpPr>
          <p:sp>
            <p:nvSpPr>
              <p:cNvPr id="3616" name="Freeform 30"/>
              <p:cNvSpPr/>
              <p:nvPr/>
            </p:nvSpPr>
            <p:spPr>
              <a:xfrm>
                <a:off x="2856" y="3006"/>
                <a:ext cx="145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617" name="Freeform 31"/>
              <p:cNvSpPr/>
              <p:nvPr/>
            </p:nvSpPr>
            <p:spPr>
              <a:xfrm rot="3996341" flipH="1">
                <a:off x="2851" y="3030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586" name="Group 32"/>
            <p:cNvGrpSpPr/>
            <p:nvPr/>
          </p:nvGrpSpPr>
          <p:grpSpPr>
            <a:xfrm rot="1368130">
              <a:off x="4717" y="777"/>
              <a:ext cx="229" cy="204"/>
              <a:chOff x="2825" y="3007"/>
              <a:chExt cx="229" cy="242"/>
            </a:xfrm>
          </p:grpSpPr>
          <p:sp>
            <p:nvSpPr>
              <p:cNvPr id="3614" name="Freeform 33"/>
              <p:cNvSpPr/>
              <p:nvPr/>
            </p:nvSpPr>
            <p:spPr>
              <a:xfrm>
                <a:off x="2856" y="3008"/>
                <a:ext cx="145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615" name="Freeform 34"/>
              <p:cNvSpPr/>
              <p:nvPr/>
            </p:nvSpPr>
            <p:spPr>
              <a:xfrm rot="3996341" flipH="1">
                <a:off x="2851" y="3031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587" name="Group 35"/>
            <p:cNvGrpSpPr/>
            <p:nvPr/>
          </p:nvGrpSpPr>
          <p:grpSpPr>
            <a:xfrm rot="1368130">
              <a:off x="4683" y="358"/>
              <a:ext cx="251" cy="242"/>
              <a:chOff x="2825" y="3007"/>
              <a:chExt cx="229" cy="242"/>
            </a:xfrm>
          </p:grpSpPr>
          <p:sp>
            <p:nvSpPr>
              <p:cNvPr id="3612" name="Freeform 36"/>
              <p:cNvSpPr/>
              <p:nvPr/>
            </p:nvSpPr>
            <p:spPr>
              <a:xfrm>
                <a:off x="2856" y="3007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613" name="Freeform 37"/>
              <p:cNvSpPr/>
              <p:nvPr/>
            </p:nvSpPr>
            <p:spPr>
              <a:xfrm rot="3996341" flipH="1">
                <a:off x="2851" y="3030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588" name="Group 38"/>
            <p:cNvGrpSpPr/>
            <p:nvPr/>
          </p:nvGrpSpPr>
          <p:grpSpPr>
            <a:xfrm rot="-3920841">
              <a:off x="4882" y="520"/>
              <a:ext cx="229" cy="242"/>
              <a:chOff x="2825" y="3007"/>
              <a:chExt cx="229" cy="242"/>
            </a:xfrm>
          </p:grpSpPr>
          <p:sp>
            <p:nvSpPr>
              <p:cNvPr id="3610" name="Freeform 39"/>
              <p:cNvSpPr/>
              <p:nvPr/>
            </p:nvSpPr>
            <p:spPr>
              <a:xfrm>
                <a:off x="2857" y="3007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611" name="Freeform 40"/>
              <p:cNvSpPr/>
              <p:nvPr/>
            </p:nvSpPr>
            <p:spPr>
              <a:xfrm rot="3996341" flipH="1">
                <a:off x="2853" y="3029"/>
                <a:ext cx="174" cy="230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589" name="Group 41"/>
            <p:cNvGrpSpPr/>
            <p:nvPr/>
          </p:nvGrpSpPr>
          <p:grpSpPr>
            <a:xfrm rot="-3920841">
              <a:off x="4897" y="1027"/>
              <a:ext cx="229" cy="227"/>
              <a:chOff x="2825" y="3007"/>
              <a:chExt cx="229" cy="242"/>
            </a:xfrm>
          </p:grpSpPr>
          <p:sp>
            <p:nvSpPr>
              <p:cNvPr id="3608" name="Freeform 42"/>
              <p:cNvSpPr/>
              <p:nvPr/>
            </p:nvSpPr>
            <p:spPr>
              <a:xfrm>
                <a:off x="2857" y="3007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609" name="Freeform 43"/>
              <p:cNvSpPr/>
              <p:nvPr/>
            </p:nvSpPr>
            <p:spPr>
              <a:xfrm rot="3996341" flipH="1">
                <a:off x="2853" y="3029"/>
                <a:ext cx="174" cy="230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590" name="Group 44"/>
            <p:cNvGrpSpPr/>
            <p:nvPr/>
          </p:nvGrpSpPr>
          <p:grpSpPr>
            <a:xfrm rot="-3920841">
              <a:off x="4866" y="1542"/>
              <a:ext cx="229" cy="159"/>
              <a:chOff x="2825" y="3007"/>
              <a:chExt cx="229" cy="242"/>
            </a:xfrm>
          </p:grpSpPr>
          <p:sp>
            <p:nvSpPr>
              <p:cNvPr id="3606" name="Freeform 45"/>
              <p:cNvSpPr/>
              <p:nvPr/>
            </p:nvSpPr>
            <p:spPr>
              <a:xfrm>
                <a:off x="2856" y="3007"/>
                <a:ext cx="144" cy="241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607" name="Freeform 46"/>
              <p:cNvSpPr/>
              <p:nvPr/>
            </p:nvSpPr>
            <p:spPr>
              <a:xfrm rot="3996341" flipH="1">
                <a:off x="2853" y="3029"/>
                <a:ext cx="172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591" name="Group 47"/>
            <p:cNvGrpSpPr/>
            <p:nvPr/>
          </p:nvGrpSpPr>
          <p:grpSpPr>
            <a:xfrm rot="-4306443">
              <a:off x="4863" y="2082"/>
              <a:ext cx="229" cy="159"/>
              <a:chOff x="2825" y="3007"/>
              <a:chExt cx="229" cy="242"/>
            </a:xfrm>
          </p:grpSpPr>
          <p:sp>
            <p:nvSpPr>
              <p:cNvPr id="3604" name="Freeform 48"/>
              <p:cNvSpPr/>
              <p:nvPr/>
            </p:nvSpPr>
            <p:spPr>
              <a:xfrm>
                <a:off x="2856" y="3007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605" name="Freeform 49"/>
              <p:cNvSpPr/>
              <p:nvPr/>
            </p:nvSpPr>
            <p:spPr>
              <a:xfrm rot="3996341" flipH="1">
                <a:off x="2853" y="3030"/>
                <a:ext cx="173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592" name="Group 50"/>
            <p:cNvGrpSpPr/>
            <p:nvPr/>
          </p:nvGrpSpPr>
          <p:grpSpPr>
            <a:xfrm rot="801070">
              <a:off x="4740" y="1797"/>
              <a:ext cx="207" cy="181"/>
              <a:chOff x="2825" y="3007"/>
              <a:chExt cx="229" cy="242"/>
            </a:xfrm>
          </p:grpSpPr>
          <p:sp>
            <p:nvSpPr>
              <p:cNvPr id="3602" name="Freeform 51"/>
              <p:cNvSpPr/>
              <p:nvPr/>
            </p:nvSpPr>
            <p:spPr>
              <a:xfrm>
                <a:off x="2856" y="3005"/>
                <a:ext cx="145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603" name="Freeform 52"/>
              <p:cNvSpPr/>
              <p:nvPr/>
            </p:nvSpPr>
            <p:spPr>
              <a:xfrm rot="3996341" flipH="1">
                <a:off x="2851" y="3029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593" name="Group 53"/>
            <p:cNvGrpSpPr/>
            <p:nvPr/>
          </p:nvGrpSpPr>
          <p:grpSpPr>
            <a:xfrm rot="801070">
              <a:off x="4740" y="2296"/>
              <a:ext cx="207" cy="181"/>
              <a:chOff x="2825" y="3007"/>
              <a:chExt cx="229" cy="242"/>
            </a:xfrm>
          </p:grpSpPr>
          <p:sp>
            <p:nvSpPr>
              <p:cNvPr id="3600" name="Freeform 54"/>
              <p:cNvSpPr/>
              <p:nvPr/>
            </p:nvSpPr>
            <p:spPr>
              <a:xfrm>
                <a:off x="2856" y="3006"/>
                <a:ext cx="145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601" name="Freeform 55"/>
              <p:cNvSpPr/>
              <p:nvPr/>
            </p:nvSpPr>
            <p:spPr>
              <a:xfrm rot="3996341" flipH="1">
                <a:off x="2851" y="3031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594" name="Group 56"/>
            <p:cNvGrpSpPr/>
            <p:nvPr/>
          </p:nvGrpSpPr>
          <p:grpSpPr>
            <a:xfrm rot="-1941087">
              <a:off x="4830" y="2614"/>
              <a:ext cx="184" cy="136"/>
              <a:chOff x="2825" y="3007"/>
              <a:chExt cx="229" cy="242"/>
            </a:xfrm>
          </p:grpSpPr>
          <p:sp>
            <p:nvSpPr>
              <p:cNvPr id="3598" name="Freeform 57"/>
              <p:cNvSpPr/>
              <p:nvPr/>
            </p:nvSpPr>
            <p:spPr>
              <a:xfrm>
                <a:off x="2856" y="3006"/>
                <a:ext cx="144" cy="241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99" name="Freeform 58"/>
              <p:cNvSpPr/>
              <p:nvPr/>
            </p:nvSpPr>
            <p:spPr>
              <a:xfrm rot="3996341" flipH="1">
                <a:off x="2853" y="3027"/>
                <a:ext cx="174" cy="230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595" name="Group 59"/>
            <p:cNvGrpSpPr/>
            <p:nvPr/>
          </p:nvGrpSpPr>
          <p:grpSpPr>
            <a:xfrm rot="-4994473">
              <a:off x="4897" y="2421"/>
              <a:ext cx="207" cy="157"/>
              <a:chOff x="2825" y="3007"/>
              <a:chExt cx="229" cy="242"/>
            </a:xfrm>
          </p:grpSpPr>
          <p:sp>
            <p:nvSpPr>
              <p:cNvPr id="3596" name="Freeform 60"/>
              <p:cNvSpPr/>
              <p:nvPr/>
            </p:nvSpPr>
            <p:spPr>
              <a:xfrm>
                <a:off x="2860" y="3007"/>
                <a:ext cx="145" cy="241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97" name="Freeform 61"/>
              <p:cNvSpPr/>
              <p:nvPr/>
            </p:nvSpPr>
            <p:spPr>
              <a:xfrm rot="3996341" flipH="1">
                <a:off x="2853" y="3029"/>
                <a:ext cx="174" cy="230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grpSp>
        <p:nvGrpSpPr>
          <p:cNvPr id="3084" name="Group 62"/>
          <p:cNvGrpSpPr/>
          <p:nvPr/>
        </p:nvGrpSpPr>
        <p:grpSpPr>
          <a:xfrm>
            <a:off x="7916863" y="0"/>
            <a:ext cx="592137" cy="2814638"/>
            <a:chOff x="4683" y="0"/>
            <a:chExt cx="442" cy="2750"/>
          </a:xfrm>
        </p:grpSpPr>
        <p:grpSp>
          <p:nvGrpSpPr>
            <p:cNvPr id="3542" name="Group 63"/>
            <p:cNvGrpSpPr/>
            <p:nvPr/>
          </p:nvGrpSpPr>
          <p:grpSpPr>
            <a:xfrm rot="1368130">
              <a:off x="4717" y="0"/>
              <a:ext cx="229" cy="242"/>
              <a:chOff x="2825" y="3007"/>
              <a:chExt cx="229" cy="242"/>
            </a:xfrm>
          </p:grpSpPr>
          <p:sp>
            <p:nvSpPr>
              <p:cNvPr id="3580" name="Freeform 64"/>
              <p:cNvSpPr/>
              <p:nvPr/>
            </p:nvSpPr>
            <p:spPr>
              <a:xfrm>
                <a:off x="2856" y="3007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81" name="Freeform 65"/>
              <p:cNvSpPr/>
              <p:nvPr/>
            </p:nvSpPr>
            <p:spPr>
              <a:xfrm rot="3996341" flipH="1">
                <a:off x="2851" y="3031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85B4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3543" name="AutoShape 66"/>
            <p:cNvSpPr/>
            <p:nvPr/>
          </p:nvSpPr>
          <p:spPr>
            <a:xfrm>
              <a:off x="4921" y="0"/>
              <a:ext cx="23" cy="2658"/>
            </a:xfrm>
            <a:custGeom>
              <a:avLst/>
              <a:gdLst>
                <a:gd name="txL" fmla="*/ 4696 w 21600"/>
                <a:gd name="txT" fmla="*/ 4502 h 21600"/>
                <a:gd name="txR" fmla="*/ 16904 w 21600"/>
                <a:gd name="txB" fmla="*/ 17098 h 21600"/>
              </a:gdLst>
              <a:ahLst/>
              <a:cxnLst>
                <a:cxn ang="0">
                  <a:pos x="20" y="1329"/>
                </a:cxn>
                <a:cxn ang="0">
                  <a:pos x="12" y="2658"/>
                </a:cxn>
                <a:cxn ang="0">
                  <a:pos x="3" y="1329"/>
                </a:cxn>
                <a:cxn ang="0">
                  <a:pos x="12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99CC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3544" name="Group 67"/>
            <p:cNvGrpSpPr/>
            <p:nvPr/>
          </p:nvGrpSpPr>
          <p:grpSpPr>
            <a:xfrm rot="-3920841">
              <a:off x="4882" y="225"/>
              <a:ext cx="229" cy="242"/>
              <a:chOff x="2825" y="3007"/>
              <a:chExt cx="229" cy="242"/>
            </a:xfrm>
          </p:grpSpPr>
          <p:sp>
            <p:nvSpPr>
              <p:cNvPr id="3578" name="Freeform 68"/>
              <p:cNvSpPr/>
              <p:nvPr/>
            </p:nvSpPr>
            <p:spPr>
              <a:xfrm>
                <a:off x="2858" y="3007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79" name="Freeform 69"/>
              <p:cNvSpPr/>
              <p:nvPr/>
            </p:nvSpPr>
            <p:spPr>
              <a:xfrm rot="3996341" flipH="1">
                <a:off x="2853" y="3031"/>
                <a:ext cx="174" cy="228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545" name="Group 70"/>
            <p:cNvGrpSpPr/>
            <p:nvPr/>
          </p:nvGrpSpPr>
          <p:grpSpPr>
            <a:xfrm rot="801070">
              <a:off x="4765" y="1349"/>
              <a:ext cx="207" cy="181"/>
              <a:chOff x="2825" y="3007"/>
              <a:chExt cx="229" cy="242"/>
            </a:xfrm>
          </p:grpSpPr>
          <p:sp>
            <p:nvSpPr>
              <p:cNvPr id="3576" name="Freeform 71"/>
              <p:cNvSpPr/>
              <p:nvPr/>
            </p:nvSpPr>
            <p:spPr>
              <a:xfrm>
                <a:off x="2856" y="3006"/>
                <a:ext cx="144" cy="241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77" name="Freeform 72"/>
              <p:cNvSpPr/>
              <p:nvPr/>
            </p:nvSpPr>
            <p:spPr>
              <a:xfrm rot="3996341" flipH="1">
                <a:off x="2851" y="3028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546" name="Group 73"/>
            <p:cNvGrpSpPr/>
            <p:nvPr/>
          </p:nvGrpSpPr>
          <p:grpSpPr>
            <a:xfrm rot="1368130">
              <a:off x="4717" y="777"/>
              <a:ext cx="229" cy="204"/>
              <a:chOff x="2825" y="3007"/>
              <a:chExt cx="229" cy="242"/>
            </a:xfrm>
          </p:grpSpPr>
          <p:sp>
            <p:nvSpPr>
              <p:cNvPr id="3574" name="Freeform 74"/>
              <p:cNvSpPr/>
              <p:nvPr/>
            </p:nvSpPr>
            <p:spPr>
              <a:xfrm>
                <a:off x="2856" y="3007"/>
                <a:ext cx="143" cy="241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75" name="Freeform 75"/>
              <p:cNvSpPr/>
              <p:nvPr/>
            </p:nvSpPr>
            <p:spPr>
              <a:xfrm rot="3996341" flipH="1">
                <a:off x="2853" y="3030"/>
                <a:ext cx="173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547" name="Group 76"/>
            <p:cNvGrpSpPr/>
            <p:nvPr/>
          </p:nvGrpSpPr>
          <p:grpSpPr>
            <a:xfrm rot="1368130">
              <a:off x="4683" y="358"/>
              <a:ext cx="251" cy="242"/>
              <a:chOff x="2825" y="3007"/>
              <a:chExt cx="229" cy="242"/>
            </a:xfrm>
          </p:grpSpPr>
          <p:sp>
            <p:nvSpPr>
              <p:cNvPr id="3572" name="Freeform 77"/>
              <p:cNvSpPr/>
              <p:nvPr/>
            </p:nvSpPr>
            <p:spPr>
              <a:xfrm>
                <a:off x="2857" y="3007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73" name="Freeform 78"/>
              <p:cNvSpPr/>
              <p:nvPr/>
            </p:nvSpPr>
            <p:spPr>
              <a:xfrm rot="3996341" flipH="1">
                <a:off x="2851" y="3031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548" name="Group 79"/>
            <p:cNvGrpSpPr/>
            <p:nvPr/>
          </p:nvGrpSpPr>
          <p:grpSpPr>
            <a:xfrm rot="-3920841">
              <a:off x="4882" y="520"/>
              <a:ext cx="229" cy="242"/>
              <a:chOff x="2825" y="3007"/>
              <a:chExt cx="229" cy="242"/>
            </a:xfrm>
          </p:grpSpPr>
          <p:sp>
            <p:nvSpPr>
              <p:cNvPr id="3570" name="Freeform 80"/>
              <p:cNvSpPr/>
              <p:nvPr/>
            </p:nvSpPr>
            <p:spPr>
              <a:xfrm>
                <a:off x="2858" y="3007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71" name="Freeform 81"/>
              <p:cNvSpPr/>
              <p:nvPr/>
            </p:nvSpPr>
            <p:spPr>
              <a:xfrm rot="3996341" flipH="1">
                <a:off x="2853" y="3031"/>
                <a:ext cx="174" cy="228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549" name="Group 82"/>
            <p:cNvGrpSpPr/>
            <p:nvPr/>
          </p:nvGrpSpPr>
          <p:grpSpPr>
            <a:xfrm rot="-3920841">
              <a:off x="4897" y="1027"/>
              <a:ext cx="229" cy="227"/>
              <a:chOff x="2825" y="3007"/>
              <a:chExt cx="229" cy="242"/>
            </a:xfrm>
          </p:grpSpPr>
          <p:sp>
            <p:nvSpPr>
              <p:cNvPr id="3568" name="Freeform 83"/>
              <p:cNvSpPr/>
              <p:nvPr/>
            </p:nvSpPr>
            <p:spPr>
              <a:xfrm>
                <a:off x="2859" y="3005"/>
                <a:ext cx="144" cy="243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69" name="Freeform 84"/>
              <p:cNvSpPr/>
              <p:nvPr/>
            </p:nvSpPr>
            <p:spPr>
              <a:xfrm rot="3996341" flipH="1">
                <a:off x="2852" y="3029"/>
                <a:ext cx="176" cy="230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550" name="Group 85"/>
            <p:cNvGrpSpPr/>
            <p:nvPr/>
          </p:nvGrpSpPr>
          <p:grpSpPr>
            <a:xfrm rot="-3920841">
              <a:off x="4866" y="1542"/>
              <a:ext cx="229" cy="159"/>
              <a:chOff x="2825" y="3007"/>
              <a:chExt cx="229" cy="242"/>
            </a:xfrm>
          </p:grpSpPr>
          <p:sp>
            <p:nvSpPr>
              <p:cNvPr id="3566" name="Freeform 86"/>
              <p:cNvSpPr/>
              <p:nvPr/>
            </p:nvSpPr>
            <p:spPr>
              <a:xfrm>
                <a:off x="2857" y="3007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67" name="Freeform 87"/>
              <p:cNvSpPr/>
              <p:nvPr/>
            </p:nvSpPr>
            <p:spPr>
              <a:xfrm rot="3996341" flipH="1">
                <a:off x="2852" y="3030"/>
                <a:ext cx="175" cy="228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551" name="Group 88"/>
            <p:cNvGrpSpPr/>
            <p:nvPr/>
          </p:nvGrpSpPr>
          <p:grpSpPr>
            <a:xfrm rot="-4306443">
              <a:off x="4863" y="2082"/>
              <a:ext cx="229" cy="159"/>
              <a:chOff x="2825" y="3007"/>
              <a:chExt cx="229" cy="242"/>
            </a:xfrm>
          </p:grpSpPr>
          <p:sp>
            <p:nvSpPr>
              <p:cNvPr id="3564" name="Freeform 89"/>
              <p:cNvSpPr/>
              <p:nvPr/>
            </p:nvSpPr>
            <p:spPr>
              <a:xfrm>
                <a:off x="2857" y="3005"/>
                <a:ext cx="143" cy="243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65" name="Freeform 90"/>
              <p:cNvSpPr/>
              <p:nvPr/>
            </p:nvSpPr>
            <p:spPr>
              <a:xfrm rot="3996341" flipH="1">
                <a:off x="2852" y="3029"/>
                <a:ext cx="177" cy="228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552" name="Group 91"/>
            <p:cNvGrpSpPr/>
            <p:nvPr/>
          </p:nvGrpSpPr>
          <p:grpSpPr>
            <a:xfrm rot="801070">
              <a:off x="4740" y="1797"/>
              <a:ext cx="207" cy="181"/>
              <a:chOff x="2825" y="3007"/>
              <a:chExt cx="229" cy="242"/>
            </a:xfrm>
          </p:grpSpPr>
          <p:sp>
            <p:nvSpPr>
              <p:cNvPr id="3562" name="Freeform 92"/>
              <p:cNvSpPr/>
              <p:nvPr/>
            </p:nvSpPr>
            <p:spPr>
              <a:xfrm>
                <a:off x="2856" y="3006"/>
                <a:ext cx="144" cy="241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63" name="Freeform 93"/>
              <p:cNvSpPr/>
              <p:nvPr/>
            </p:nvSpPr>
            <p:spPr>
              <a:xfrm rot="3996341" flipH="1">
                <a:off x="2851" y="3029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553" name="Group 94"/>
            <p:cNvGrpSpPr/>
            <p:nvPr/>
          </p:nvGrpSpPr>
          <p:grpSpPr>
            <a:xfrm rot="801070">
              <a:off x="4740" y="2296"/>
              <a:ext cx="207" cy="181"/>
              <a:chOff x="2825" y="3007"/>
              <a:chExt cx="229" cy="242"/>
            </a:xfrm>
          </p:grpSpPr>
          <p:sp>
            <p:nvSpPr>
              <p:cNvPr id="3560" name="Freeform 95"/>
              <p:cNvSpPr/>
              <p:nvPr/>
            </p:nvSpPr>
            <p:spPr>
              <a:xfrm>
                <a:off x="2856" y="3004"/>
                <a:ext cx="144" cy="243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61" name="Freeform 96"/>
              <p:cNvSpPr/>
              <p:nvPr/>
            </p:nvSpPr>
            <p:spPr>
              <a:xfrm rot="3996341" flipH="1">
                <a:off x="2851" y="3029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554" name="Group 97"/>
            <p:cNvGrpSpPr/>
            <p:nvPr/>
          </p:nvGrpSpPr>
          <p:grpSpPr>
            <a:xfrm rot="-1941087">
              <a:off x="4830" y="2614"/>
              <a:ext cx="184" cy="136"/>
              <a:chOff x="2825" y="3007"/>
              <a:chExt cx="229" cy="242"/>
            </a:xfrm>
          </p:grpSpPr>
          <p:sp>
            <p:nvSpPr>
              <p:cNvPr id="3558" name="Freeform 98"/>
              <p:cNvSpPr/>
              <p:nvPr/>
            </p:nvSpPr>
            <p:spPr>
              <a:xfrm>
                <a:off x="2858" y="3004"/>
                <a:ext cx="143" cy="243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59" name="Freeform 99"/>
              <p:cNvSpPr/>
              <p:nvPr/>
            </p:nvSpPr>
            <p:spPr>
              <a:xfrm rot="3996341" flipH="1">
                <a:off x="2852" y="3028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555" name="Group 100"/>
            <p:cNvGrpSpPr/>
            <p:nvPr/>
          </p:nvGrpSpPr>
          <p:grpSpPr>
            <a:xfrm rot="-4994473">
              <a:off x="4897" y="2421"/>
              <a:ext cx="207" cy="157"/>
              <a:chOff x="2825" y="3007"/>
              <a:chExt cx="229" cy="242"/>
            </a:xfrm>
          </p:grpSpPr>
          <p:sp>
            <p:nvSpPr>
              <p:cNvPr id="3556" name="Freeform 101"/>
              <p:cNvSpPr/>
              <p:nvPr/>
            </p:nvSpPr>
            <p:spPr>
              <a:xfrm>
                <a:off x="2860" y="3007"/>
                <a:ext cx="142" cy="241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57" name="Freeform 102"/>
              <p:cNvSpPr/>
              <p:nvPr/>
            </p:nvSpPr>
            <p:spPr>
              <a:xfrm rot="3996341" flipH="1">
                <a:off x="2853" y="3030"/>
                <a:ext cx="174" cy="228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3085" name="Rectangle 103"/>
          <p:cNvSpPr/>
          <p:nvPr/>
        </p:nvSpPr>
        <p:spPr>
          <a:xfrm>
            <a:off x="7848600" y="0"/>
            <a:ext cx="720725" cy="3068638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</a:ln>
        </p:spPr>
        <p:txBody>
          <a:bodyPr wrap="none" anchor="ctr"/>
          <a:p>
            <a:pPr lvl="0" algn="ctr" eaLnBrk="1" hangingPunct="1">
              <a:buNone/>
            </a:pPr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3086" name="Group 104"/>
          <p:cNvGrpSpPr/>
          <p:nvPr/>
        </p:nvGrpSpPr>
        <p:grpSpPr>
          <a:xfrm rot="1368130">
            <a:off x="8512175" y="-7937"/>
            <a:ext cx="342900" cy="314325"/>
            <a:chOff x="2825" y="3007"/>
            <a:chExt cx="229" cy="242"/>
          </a:xfrm>
        </p:grpSpPr>
        <p:sp>
          <p:nvSpPr>
            <p:cNvPr id="3540" name="Freeform 105"/>
            <p:cNvSpPr/>
            <p:nvPr/>
          </p:nvSpPr>
          <p:spPr>
            <a:xfrm>
              <a:off x="2856" y="3007"/>
              <a:ext cx="144" cy="242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3366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541" name="Freeform 106"/>
            <p:cNvSpPr/>
            <p:nvPr/>
          </p:nvSpPr>
          <p:spPr>
            <a:xfrm rot="3996341" flipH="1">
              <a:off x="2851" y="3030"/>
              <a:ext cx="174" cy="229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solidFill>
              <a:srgbClr val="85B4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087" name="Group 107"/>
          <p:cNvGrpSpPr/>
          <p:nvPr/>
        </p:nvGrpSpPr>
        <p:grpSpPr>
          <a:xfrm rot="-3920841">
            <a:off x="8809038" y="247650"/>
            <a:ext cx="298450" cy="363538"/>
            <a:chOff x="2825" y="3007"/>
            <a:chExt cx="229" cy="242"/>
          </a:xfrm>
        </p:grpSpPr>
        <p:sp>
          <p:nvSpPr>
            <p:cNvPr id="3538" name="Freeform 108"/>
            <p:cNvSpPr/>
            <p:nvPr/>
          </p:nvSpPr>
          <p:spPr>
            <a:xfrm>
              <a:off x="2856" y="3006"/>
              <a:ext cx="144" cy="242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solidFill>
              <a:srgbClr val="99C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539" name="Freeform 109"/>
            <p:cNvSpPr/>
            <p:nvPr/>
          </p:nvSpPr>
          <p:spPr>
            <a:xfrm rot="3996341" flipH="1">
              <a:off x="2851" y="3029"/>
              <a:ext cx="174" cy="229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3366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088" name="Group 110"/>
          <p:cNvGrpSpPr/>
          <p:nvPr/>
        </p:nvGrpSpPr>
        <p:grpSpPr>
          <a:xfrm rot="801070">
            <a:off x="8601075" y="1752600"/>
            <a:ext cx="312738" cy="234950"/>
            <a:chOff x="2825" y="3007"/>
            <a:chExt cx="229" cy="242"/>
          </a:xfrm>
        </p:grpSpPr>
        <p:sp>
          <p:nvSpPr>
            <p:cNvPr id="3536" name="Freeform 111"/>
            <p:cNvSpPr/>
            <p:nvPr/>
          </p:nvSpPr>
          <p:spPr>
            <a:xfrm>
              <a:off x="2857" y="3006"/>
              <a:ext cx="143" cy="242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3366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537" name="Freeform 112"/>
            <p:cNvSpPr/>
            <p:nvPr/>
          </p:nvSpPr>
          <p:spPr>
            <a:xfrm rot="3996341" flipH="1">
              <a:off x="2851" y="3030"/>
              <a:ext cx="175" cy="229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solidFill>
              <a:srgbClr val="99C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089" name="Group 113"/>
          <p:cNvGrpSpPr/>
          <p:nvPr/>
        </p:nvGrpSpPr>
        <p:grpSpPr>
          <a:xfrm rot="1368130">
            <a:off x="8512175" y="1001713"/>
            <a:ext cx="342900" cy="265112"/>
            <a:chOff x="2825" y="3007"/>
            <a:chExt cx="229" cy="242"/>
          </a:xfrm>
        </p:grpSpPr>
        <p:sp>
          <p:nvSpPr>
            <p:cNvPr id="3534" name="Freeform 114"/>
            <p:cNvSpPr/>
            <p:nvPr/>
          </p:nvSpPr>
          <p:spPr>
            <a:xfrm>
              <a:off x="2856" y="3007"/>
              <a:ext cx="144" cy="242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3366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535" name="Freeform 115"/>
            <p:cNvSpPr/>
            <p:nvPr/>
          </p:nvSpPr>
          <p:spPr>
            <a:xfrm rot="3996341" flipH="1">
              <a:off x="2851" y="3030"/>
              <a:ext cx="174" cy="229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solidFill>
              <a:srgbClr val="99C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090" name="Group 116"/>
          <p:cNvGrpSpPr/>
          <p:nvPr/>
        </p:nvGrpSpPr>
        <p:grpSpPr>
          <a:xfrm rot="1368130">
            <a:off x="8494713" y="471488"/>
            <a:ext cx="379412" cy="314325"/>
            <a:chOff x="2825" y="3007"/>
            <a:chExt cx="229" cy="242"/>
          </a:xfrm>
        </p:grpSpPr>
        <p:sp>
          <p:nvSpPr>
            <p:cNvPr id="3532" name="Freeform 117"/>
            <p:cNvSpPr/>
            <p:nvPr/>
          </p:nvSpPr>
          <p:spPr>
            <a:xfrm>
              <a:off x="2856" y="3007"/>
              <a:ext cx="145" cy="242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3366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533" name="Freeform 118"/>
            <p:cNvSpPr/>
            <p:nvPr/>
          </p:nvSpPr>
          <p:spPr>
            <a:xfrm rot="3996341" flipH="1">
              <a:off x="2851" y="3030"/>
              <a:ext cx="174" cy="229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solidFill>
              <a:srgbClr val="99C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091" name="Group 119"/>
          <p:cNvGrpSpPr/>
          <p:nvPr/>
        </p:nvGrpSpPr>
        <p:grpSpPr>
          <a:xfrm rot="-3920841">
            <a:off x="8802688" y="650875"/>
            <a:ext cx="298450" cy="363538"/>
            <a:chOff x="2825" y="3007"/>
            <a:chExt cx="229" cy="242"/>
          </a:xfrm>
        </p:grpSpPr>
        <p:sp>
          <p:nvSpPr>
            <p:cNvPr id="3530" name="Freeform 120"/>
            <p:cNvSpPr/>
            <p:nvPr/>
          </p:nvSpPr>
          <p:spPr>
            <a:xfrm>
              <a:off x="2856" y="3006"/>
              <a:ext cx="144" cy="242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solidFill>
              <a:srgbClr val="99C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531" name="Freeform 121"/>
            <p:cNvSpPr/>
            <p:nvPr/>
          </p:nvSpPr>
          <p:spPr>
            <a:xfrm rot="3996341" flipH="1">
              <a:off x="2851" y="3029"/>
              <a:ext cx="174" cy="229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3366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092" name="Group 122"/>
          <p:cNvGrpSpPr/>
          <p:nvPr/>
        </p:nvGrpSpPr>
        <p:grpSpPr>
          <a:xfrm rot="-3920841">
            <a:off x="8831263" y="1292225"/>
            <a:ext cx="298450" cy="342900"/>
            <a:chOff x="2825" y="3007"/>
            <a:chExt cx="229" cy="242"/>
          </a:xfrm>
        </p:grpSpPr>
        <p:sp>
          <p:nvSpPr>
            <p:cNvPr id="3528" name="Freeform 123"/>
            <p:cNvSpPr/>
            <p:nvPr/>
          </p:nvSpPr>
          <p:spPr>
            <a:xfrm>
              <a:off x="2856" y="3006"/>
              <a:ext cx="144" cy="242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solidFill>
              <a:srgbClr val="99C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529" name="Freeform 124"/>
            <p:cNvSpPr/>
            <p:nvPr/>
          </p:nvSpPr>
          <p:spPr>
            <a:xfrm rot="3996341" flipH="1">
              <a:off x="2850" y="3029"/>
              <a:ext cx="174" cy="229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3366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093" name="Group 125"/>
          <p:cNvGrpSpPr/>
          <p:nvPr/>
        </p:nvGrpSpPr>
        <p:grpSpPr>
          <a:xfrm rot="-3920841">
            <a:off x="8783638" y="1968500"/>
            <a:ext cx="298450" cy="241300"/>
            <a:chOff x="2825" y="3007"/>
            <a:chExt cx="229" cy="242"/>
          </a:xfrm>
        </p:grpSpPr>
        <p:sp>
          <p:nvSpPr>
            <p:cNvPr id="3526" name="Freeform 126"/>
            <p:cNvSpPr/>
            <p:nvPr/>
          </p:nvSpPr>
          <p:spPr>
            <a:xfrm>
              <a:off x="2856" y="3006"/>
              <a:ext cx="144" cy="242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solidFill>
              <a:srgbClr val="99C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527" name="Freeform 127"/>
            <p:cNvSpPr/>
            <p:nvPr/>
          </p:nvSpPr>
          <p:spPr>
            <a:xfrm rot="3996341" flipH="1">
              <a:off x="2853" y="3030"/>
              <a:ext cx="173" cy="229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3366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094" name="Group 128"/>
          <p:cNvGrpSpPr/>
          <p:nvPr/>
        </p:nvGrpSpPr>
        <p:grpSpPr>
          <a:xfrm rot="-4535453">
            <a:off x="8829675" y="2825750"/>
            <a:ext cx="298450" cy="238125"/>
            <a:chOff x="2825" y="3007"/>
            <a:chExt cx="229" cy="242"/>
          </a:xfrm>
        </p:grpSpPr>
        <p:sp>
          <p:nvSpPr>
            <p:cNvPr id="3524" name="Freeform 129"/>
            <p:cNvSpPr/>
            <p:nvPr/>
          </p:nvSpPr>
          <p:spPr>
            <a:xfrm>
              <a:off x="2857" y="3006"/>
              <a:ext cx="144" cy="242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solidFill>
              <a:srgbClr val="99C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525" name="Freeform 130"/>
            <p:cNvSpPr/>
            <p:nvPr/>
          </p:nvSpPr>
          <p:spPr>
            <a:xfrm rot="3996341" flipH="1">
              <a:off x="2854" y="3029"/>
              <a:ext cx="173" cy="229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3366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095" name="Group 131"/>
          <p:cNvGrpSpPr/>
          <p:nvPr/>
        </p:nvGrpSpPr>
        <p:grpSpPr>
          <a:xfrm rot="801070">
            <a:off x="8567738" y="2420938"/>
            <a:ext cx="311150" cy="234950"/>
            <a:chOff x="2825" y="3007"/>
            <a:chExt cx="229" cy="242"/>
          </a:xfrm>
        </p:grpSpPr>
        <p:sp>
          <p:nvSpPr>
            <p:cNvPr id="3522" name="Freeform 132"/>
            <p:cNvSpPr/>
            <p:nvPr/>
          </p:nvSpPr>
          <p:spPr>
            <a:xfrm>
              <a:off x="2856" y="3006"/>
              <a:ext cx="145" cy="242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3366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523" name="Freeform 133"/>
            <p:cNvSpPr/>
            <p:nvPr/>
          </p:nvSpPr>
          <p:spPr>
            <a:xfrm rot="3996341" flipH="1">
              <a:off x="2851" y="3030"/>
              <a:ext cx="175" cy="229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solidFill>
              <a:srgbClr val="99C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096" name="Group 134"/>
          <p:cNvGrpSpPr/>
          <p:nvPr/>
        </p:nvGrpSpPr>
        <p:grpSpPr>
          <a:xfrm rot="801070">
            <a:off x="8567738" y="3141663"/>
            <a:ext cx="311150" cy="236537"/>
            <a:chOff x="2825" y="3007"/>
            <a:chExt cx="229" cy="242"/>
          </a:xfrm>
        </p:grpSpPr>
        <p:sp>
          <p:nvSpPr>
            <p:cNvPr id="3520" name="Freeform 135"/>
            <p:cNvSpPr/>
            <p:nvPr/>
          </p:nvSpPr>
          <p:spPr>
            <a:xfrm>
              <a:off x="2856" y="3006"/>
              <a:ext cx="145" cy="242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3366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521" name="Freeform 136"/>
            <p:cNvSpPr/>
            <p:nvPr/>
          </p:nvSpPr>
          <p:spPr>
            <a:xfrm rot="3996341" flipH="1">
              <a:off x="2851" y="3030"/>
              <a:ext cx="175" cy="229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solidFill>
              <a:srgbClr val="99C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097" name="Group 137"/>
          <p:cNvGrpSpPr/>
          <p:nvPr/>
        </p:nvGrpSpPr>
        <p:grpSpPr>
          <a:xfrm rot="-4994473">
            <a:off x="8786813" y="3422650"/>
            <a:ext cx="268287" cy="236538"/>
            <a:chOff x="2825" y="3007"/>
            <a:chExt cx="229" cy="242"/>
          </a:xfrm>
        </p:grpSpPr>
        <p:sp>
          <p:nvSpPr>
            <p:cNvPr id="3518" name="Freeform 138"/>
            <p:cNvSpPr/>
            <p:nvPr/>
          </p:nvSpPr>
          <p:spPr>
            <a:xfrm>
              <a:off x="2857" y="3007"/>
              <a:ext cx="144" cy="242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solidFill>
              <a:srgbClr val="99C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519" name="Freeform 139"/>
            <p:cNvSpPr/>
            <p:nvPr/>
          </p:nvSpPr>
          <p:spPr>
            <a:xfrm rot="3996341" flipH="1">
              <a:off x="2852" y="3029"/>
              <a:ext cx="175" cy="229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3366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098" name="Group 140"/>
          <p:cNvGrpSpPr/>
          <p:nvPr/>
        </p:nvGrpSpPr>
        <p:grpSpPr>
          <a:xfrm>
            <a:off x="6661150" y="-7937"/>
            <a:ext cx="644525" cy="1590675"/>
            <a:chOff x="4082" y="-5"/>
            <a:chExt cx="406" cy="1002"/>
          </a:xfrm>
        </p:grpSpPr>
        <p:grpSp>
          <p:nvGrpSpPr>
            <p:cNvPr id="3505" name="Group 141"/>
            <p:cNvGrpSpPr/>
            <p:nvPr/>
          </p:nvGrpSpPr>
          <p:grpSpPr>
            <a:xfrm rot="1368130">
              <a:off x="4093" y="-5"/>
              <a:ext cx="216" cy="198"/>
              <a:chOff x="2825" y="3007"/>
              <a:chExt cx="229" cy="242"/>
            </a:xfrm>
          </p:grpSpPr>
          <p:sp>
            <p:nvSpPr>
              <p:cNvPr id="3516" name="Freeform 142"/>
              <p:cNvSpPr/>
              <p:nvPr/>
            </p:nvSpPr>
            <p:spPr>
              <a:xfrm>
                <a:off x="2856" y="3007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17" name="Freeform 143"/>
              <p:cNvSpPr/>
              <p:nvPr/>
            </p:nvSpPr>
            <p:spPr>
              <a:xfrm rot="3996341" flipH="1">
                <a:off x="2851" y="3030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85B4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3506" name="AutoShape 144"/>
            <p:cNvSpPr/>
            <p:nvPr/>
          </p:nvSpPr>
          <p:spPr>
            <a:xfrm>
              <a:off x="4286" y="0"/>
              <a:ext cx="22" cy="845"/>
            </a:xfrm>
            <a:custGeom>
              <a:avLst/>
              <a:gdLst>
                <a:gd name="txL" fmla="*/ 4909 w 21600"/>
                <a:gd name="txT" fmla="*/ 4499 h 21600"/>
                <a:gd name="txR" fmla="*/ 16691 w 21600"/>
                <a:gd name="txB" fmla="*/ 17101 h 21600"/>
              </a:gdLst>
              <a:ahLst/>
              <a:cxnLst>
                <a:cxn ang="0">
                  <a:pos x="19" y="423"/>
                </a:cxn>
                <a:cxn ang="0">
                  <a:pos x="11" y="845"/>
                </a:cxn>
                <a:cxn ang="0">
                  <a:pos x="3" y="423"/>
                </a:cxn>
                <a:cxn ang="0">
                  <a:pos x="11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99CC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3507" name="Group 145"/>
            <p:cNvGrpSpPr/>
            <p:nvPr/>
          </p:nvGrpSpPr>
          <p:grpSpPr>
            <a:xfrm rot="-3920841">
              <a:off x="4279" y="157"/>
              <a:ext cx="188" cy="229"/>
              <a:chOff x="2825" y="3007"/>
              <a:chExt cx="229" cy="242"/>
            </a:xfrm>
          </p:grpSpPr>
          <p:sp>
            <p:nvSpPr>
              <p:cNvPr id="3514" name="Freeform 146"/>
              <p:cNvSpPr/>
              <p:nvPr/>
            </p:nvSpPr>
            <p:spPr>
              <a:xfrm>
                <a:off x="2856" y="3006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15" name="Freeform 147"/>
              <p:cNvSpPr/>
              <p:nvPr/>
            </p:nvSpPr>
            <p:spPr>
              <a:xfrm rot="3996341" flipH="1">
                <a:off x="2851" y="3029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508" name="Group 148"/>
            <p:cNvGrpSpPr/>
            <p:nvPr/>
          </p:nvGrpSpPr>
          <p:grpSpPr>
            <a:xfrm rot="1368130">
              <a:off x="4082" y="297"/>
              <a:ext cx="239" cy="198"/>
              <a:chOff x="2825" y="3007"/>
              <a:chExt cx="229" cy="242"/>
            </a:xfrm>
          </p:grpSpPr>
          <p:sp>
            <p:nvSpPr>
              <p:cNvPr id="3512" name="Freeform 149"/>
              <p:cNvSpPr/>
              <p:nvPr/>
            </p:nvSpPr>
            <p:spPr>
              <a:xfrm>
                <a:off x="2856" y="3007"/>
                <a:ext cx="145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13" name="Freeform 150"/>
              <p:cNvSpPr/>
              <p:nvPr/>
            </p:nvSpPr>
            <p:spPr>
              <a:xfrm rot="3996341" flipH="1">
                <a:off x="2851" y="3030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509" name="Group 151"/>
            <p:cNvGrpSpPr/>
            <p:nvPr/>
          </p:nvGrpSpPr>
          <p:grpSpPr>
            <a:xfrm rot="-2869968">
              <a:off x="4209" y="854"/>
              <a:ext cx="175" cy="111"/>
              <a:chOff x="2825" y="3007"/>
              <a:chExt cx="229" cy="242"/>
            </a:xfrm>
          </p:grpSpPr>
          <p:sp>
            <p:nvSpPr>
              <p:cNvPr id="3510" name="Freeform 152"/>
              <p:cNvSpPr/>
              <p:nvPr/>
            </p:nvSpPr>
            <p:spPr>
              <a:xfrm>
                <a:off x="2855" y="3005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11" name="Freeform 153"/>
              <p:cNvSpPr/>
              <p:nvPr/>
            </p:nvSpPr>
            <p:spPr>
              <a:xfrm rot="3996341" flipH="1">
                <a:off x="2852" y="3028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3099" name="Rectangle 154"/>
          <p:cNvSpPr/>
          <p:nvPr/>
        </p:nvSpPr>
        <p:spPr>
          <a:xfrm>
            <a:off x="6624638" y="0"/>
            <a:ext cx="684212" cy="1268413"/>
          </a:xfrm>
          <a:prstGeom prst="rect">
            <a:avLst/>
          </a:prstGeom>
          <a:gradFill rotWithShape="1">
            <a:gsLst>
              <a:gs pos="0">
                <a:srgbClr val="FFFFFF">
                  <a:alpha val="62000"/>
                </a:srgbClr>
              </a:gs>
              <a:gs pos="100000">
                <a:srgbClr val="FFFFFF">
                  <a:alpha val="3000"/>
                </a:srgbClr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/>
          <a:p>
            <a:pPr lvl="0" algn="ctr" eaLnBrk="1" hangingPunct="1">
              <a:buNone/>
            </a:pPr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3100" name="Group 155"/>
          <p:cNvGrpSpPr/>
          <p:nvPr/>
        </p:nvGrpSpPr>
        <p:grpSpPr>
          <a:xfrm>
            <a:off x="5903913" y="0"/>
            <a:ext cx="792162" cy="2589213"/>
            <a:chOff x="3719" y="0"/>
            <a:chExt cx="499" cy="1824"/>
          </a:xfrm>
        </p:grpSpPr>
        <p:grpSp>
          <p:nvGrpSpPr>
            <p:cNvPr id="3471" name="Group 156"/>
            <p:cNvGrpSpPr/>
            <p:nvPr/>
          </p:nvGrpSpPr>
          <p:grpSpPr>
            <a:xfrm rot="1368130">
              <a:off x="3744" y="0"/>
              <a:ext cx="253" cy="198"/>
              <a:chOff x="2825" y="3007"/>
              <a:chExt cx="229" cy="242"/>
            </a:xfrm>
          </p:grpSpPr>
          <p:sp>
            <p:nvSpPr>
              <p:cNvPr id="3503" name="Freeform 157"/>
              <p:cNvSpPr/>
              <p:nvPr/>
            </p:nvSpPr>
            <p:spPr>
              <a:xfrm>
                <a:off x="2856" y="3007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04" name="Freeform 158"/>
              <p:cNvSpPr/>
              <p:nvPr/>
            </p:nvSpPr>
            <p:spPr>
              <a:xfrm rot="3996341" flipH="1">
                <a:off x="2852" y="3031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85B4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3472" name="AutoShape 159"/>
            <p:cNvSpPr/>
            <p:nvPr/>
          </p:nvSpPr>
          <p:spPr>
            <a:xfrm>
              <a:off x="3970" y="0"/>
              <a:ext cx="22" cy="1705"/>
            </a:xfrm>
            <a:custGeom>
              <a:avLst/>
              <a:gdLst>
                <a:gd name="txL" fmla="*/ 4909 w 21600"/>
                <a:gd name="txT" fmla="*/ 4497 h 21600"/>
                <a:gd name="txR" fmla="*/ 16691 w 21600"/>
                <a:gd name="txB" fmla="*/ 17103 h 21600"/>
              </a:gdLst>
              <a:ahLst/>
              <a:cxnLst>
                <a:cxn ang="0">
                  <a:pos x="19" y="853"/>
                </a:cxn>
                <a:cxn ang="0">
                  <a:pos x="11" y="1705"/>
                </a:cxn>
                <a:cxn ang="0">
                  <a:pos x="3" y="853"/>
                </a:cxn>
                <a:cxn ang="0">
                  <a:pos x="11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99CC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3473" name="Group 160"/>
            <p:cNvGrpSpPr/>
            <p:nvPr/>
          </p:nvGrpSpPr>
          <p:grpSpPr>
            <a:xfrm rot="-3920841">
              <a:off x="3971" y="138"/>
              <a:ext cx="188" cy="267"/>
              <a:chOff x="2825" y="3007"/>
              <a:chExt cx="229" cy="242"/>
            </a:xfrm>
          </p:grpSpPr>
          <p:sp>
            <p:nvSpPr>
              <p:cNvPr id="3501" name="Freeform 161"/>
              <p:cNvSpPr/>
              <p:nvPr/>
            </p:nvSpPr>
            <p:spPr>
              <a:xfrm>
                <a:off x="2856" y="3006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02" name="Freeform 162"/>
              <p:cNvSpPr/>
              <p:nvPr/>
            </p:nvSpPr>
            <p:spPr>
              <a:xfrm rot="3996341" flipH="1">
                <a:off x="2852" y="3029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74" name="Group 163"/>
            <p:cNvGrpSpPr/>
            <p:nvPr/>
          </p:nvGrpSpPr>
          <p:grpSpPr>
            <a:xfrm rot="801070">
              <a:off x="3797" y="686"/>
              <a:ext cx="229" cy="148"/>
              <a:chOff x="2825" y="3007"/>
              <a:chExt cx="229" cy="242"/>
            </a:xfrm>
          </p:grpSpPr>
          <p:sp>
            <p:nvSpPr>
              <p:cNvPr id="3499" name="Freeform 164"/>
              <p:cNvSpPr/>
              <p:nvPr/>
            </p:nvSpPr>
            <p:spPr>
              <a:xfrm>
                <a:off x="2857" y="3005"/>
                <a:ext cx="144" cy="243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00" name="Freeform 165"/>
              <p:cNvSpPr/>
              <p:nvPr/>
            </p:nvSpPr>
            <p:spPr>
              <a:xfrm rot="3996341" flipH="1">
                <a:off x="2850" y="3030"/>
                <a:ext cx="176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75" name="Group 166"/>
            <p:cNvGrpSpPr/>
            <p:nvPr/>
          </p:nvGrpSpPr>
          <p:grpSpPr>
            <a:xfrm rot="1368130">
              <a:off x="3719" y="297"/>
              <a:ext cx="278" cy="198"/>
              <a:chOff x="2825" y="3007"/>
              <a:chExt cx="229" cy="242"/>
            </a:xfrm>
          </p:grpSpPr>
          <p:sp>
            <p:nvSpPr>
              <p:cNvPr id="3497" name="Freeform 167"/>
              <p:cNvSpPr/>
              <p:nvPr/>
            </p:nvSpPr>
            <p:spPr>
              <a:xfrm>
                <a:off x="2856" y="3008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98" name="Freeform 168"/>
              <p:cNvSpPr/>
              <p:nvPr/>
            </p:nvSpPr>
            <p:spPr>
              <a:xfrm rot="3996341" flipH="1">
                <a:off x="2852" y="3031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76" name="Group 169"/>
            <p:cNvGrpSpPr/>
            <p:nvPr/>
          </p:nvGrpSpPr>
          <p:grpSpPr>
            <a:xfrm rot="-3920841">
              <a:off x="3990" y="571"/>
              <a:ext cx="188" cy="267"/>
              <a:chOff x="2825" y="3007"/>
              <a:chExt cx="229" cy="242"/>
            </a:xfrm>
          </p:grpSpPr>
          <p:sp>
            <p:nvSpPr>
              <p:cNvPr id="3495" name="Freeform 170"/>
              <p:cNvSpPr/>
              <p:nvPr/>
            </p:nvSpPr>
            <p:spPr>
              <a:xfrm>
                <a:off x="2856" y="3006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96" name="Freeform 171"/>
              <p:cNvSpPr/>
              <p:nvPr/>
            </p:nvSpPr>
            <p:spPr>
              <a:xfrm rot="3996341" flipH="1">
                <a:off x="2852" y="3029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77" name="Group 172"/>
            <p:cNvGrpSpPr/>
            <p:nvPr/>
          </p:nvGrpSpPr>
          <p:grpSpPr>
            <a:xfrm rot="-3920841">
              <a:off x="3945" y="810"/>
              <a:ext cx="188" cy="175"/>
              <a:chOff x="2825" y="3007"/>
              <a:chExt cx="229" cy="242"/>
            </a:xfrm>
          </p:grpSpPr>
          <p:sp>
            <p:nvSpPr>
              <p:cNvPr id="3493" name="Freeform 173"/>
              <p:cNvSpPr/>
              <p:nvPr/>
            </p:nvSpPr>
            <p:spPr>
              <a:xfrm>
                <a:off x="2856" y="3006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94" name="Freeform 174"/>
              <p:cNvSpPr/>
              <p:nvPr/>
            </p:nvSpPr>
            <p:spPr>
              <a:xfrm rot="3996341" flipH="1">
                <a:off x="2850" y="3029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78" name="Group 175"/>
            <p:cNvGrpSpPr/>
            <p:nvPr/>
          </p:nvGrpSpPr>
          <p:grpSpPr>
            <a:xfrm rot="-4306443">
              <a:off x="3941" y="1252"/>
              <a:ext cx="188" cy="176"/>
              <a:chOff x="2825" y="3007"/>
              <a:chExt cx="229" cy="242"/>
            </a:xfrm>
          </p:grpSpPr>
          <p:sp>
            <p:nvSpPr>
              <p:cNvPr id="3491" name="Freeform 176"/>
              <p:cNvSpPr/>
              <p:nvPr/>
            </p:nvSpPr>
            <p:spPr>
              <a:xfrm>
                <a:off x="2857" y="3006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92" name="Freeform 177"/>
              <p:cNvSpPr/>
              <p:nvPr/>
            </p:nvSpPr>
            <p:spPr>
              <a:xfrm rot="3996341" flipH="1">
                <a:off x="2852" y="3030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79" name="Group 178"/>
            <p:cNvGrpSpPr/>
            <p:nvPr/>
          </p:nvGrpSpPr>
          <p:grpSpPr>
            <a:xfrm rot="801070">
              <a:off x="3758" y="1050"/>
              <a:ext cx="227" cy="148"/>
              <a:chOff x="2825" y="3007"/>
              <a:chExt cx="229" cy="242"/>
            </a:xfrm>
          </p:grpSpPr>
          <p:sp>
            <p:nvSpPr>
              <p:cNvPr id="3489" name="Freeform 179"/>
              <p:cNvSpPr/>
              <p:nvPr/>
            </p:nvSpPr>
            <p:spPr>
              <a:xfrm>
                <a:off x="2857" y="3006"/>
                <a:ext cx="143" cy="241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90" name="Freeform 180"/>
              <p:cNvSpPr/>
              <p:nvPr/>
            </p:nvSpPr>
            <p:spPr>
              <a:xfrm rot="3996341" flipH="1">
                <a:off x="2851" y="3030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80" name="Group 181"/>
            <p:cNvGrpSpPr/>
            <p:nvPr/>
          </p:nvGrpSpPr>
          <p:grpSpPr>
            <a:xfrm rot="801070">
              <a:off x="3758" y="1458"/>
              <a:ext cx="227" cy="149"/>
              <a:chOff x="2825" y="3007"/>
              <a:chExt cx="229" cy="242"/>
            </a:xfrm>
          </p:grpSpPr>
          <p:sp>
            <p:nvSpPr>
              <p:cNvPr id="3487" name="Freeform 182"/>
              <p:cNvSpPr/>
              <p:nvPr/>
            </p:nvSpPr>
            <p:spPr>
              <a:xfrm>
                <a:off x="2857" y="3007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88" name="Freeform 183"/>
              <p:cNvSpPr/>
              <p:nvPr/>
            </p:nvSpPr>
            <p:spPr>
              <a:xfrm rot="3996341" flipH="1">
                <a:off x="2850" y="3030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81" name="Group 184"/>
            <p:cNvGrpSpPr/>
            <p:nvPr/>
          </p:nvGrpSpPr>
          <p:grpSpPr>
            <a:xfrm rot="-2487186">
              <a:off x="3878" y="1713"/>
              <a:ext cx="204" cy="111"/>
              <a:chOff x="2825" y="3007"/>
              <a:chExt cx="229" cy="242"/>
            </a:xfrm>
          </p:grpSpPr>
          <p:sp>
            <p:nvSpPr>
              <p:cNvPr id="3485" name="Freeform 185"/>
              <p:cNvSpPr/>
              <p:nvPr/>
            </p:nvSpPr>
            <p:spPr>
              <a:xfrm>
                <a:off x="2858" y="3005"/>
                <a:ext cx="144" cy="241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86" name="Freeform 186"/>
              <p:cNvSpPr/>
              <p:nvPr/>
            </p:nvSpPr>
            <p:spPr>
              <a:xfrm rot="3996341" flipH="1">
                <a:off x="2852" y="3029"/>
                <a:ext cx="173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82" name="Group 187"/>
            <p:cNvGrpSpPr/>
            <p:nvPr/>
          </p:nvGrpSpPr>
          <p:grpSpPr>
            <a:xfrm rot="-4994473">
              <a:off x="3973" y="1539"/>
              <a:ext cx="169" cy="173"/>
              <a:chOff x="2825" y="3007"/>
              <a:chExt cx="229" cy="242"/>
            </a:xfrm>
          </p:grpSpPr>
          <p:sp>
            <p:nvSpPr>
              <p:cNvPr id="3483" name="Freeform 188"/>
              <p:cNvSpPr/>
              <p:nvPr/>
            </p:nvSpPr>
            <p:spPr>
              <a:xfrm>
                <a:off x="2858" y="3007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84" name="Freeform 189"/>
              <p:cNvSpPr/>
              <p:nvPr/>
            </p:nvSpPr>
            <p:spPr>
              <a:xfrm rot="3996341" flipH="1">
                <a:off x="2853" y="3029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grpSp>
        <p:nvGrpSpPr>
          <p:cNvPr id="3101" name="Group 190"/>
          <p:cNvGrpSpPr/>
          <p:nvPr/>
        </p:nvGrpSpPr>
        <p:grpSpPr>
          <a:xfrm>
            <a:off x="5119688" y="0"/>
            <a:ext cx="555625" cy="2525713"/>
            <a:chOff x="4683" y="0"/>
            <a:chExt cx="442" cy="2750"/>
          </a:xfrm>
        </p:grpSpPr>
        <p:grpSp>
          <p:nvGrpSpPr>
            <p:cNvPr id="3431" name="Group 191"/>
            <p:cNvGrpSpPr/>
            <p:nvPr/>
          </p:nvGrpSpPr>
          <p:grpSpPr>
            <a:xfrm rot="1368130">
              <a:off x="4717" y="0"/>
              <a:ext cx="229" cy="242"/>
              <a:chOff x="2825" y="3007"/>
              <a:chExt cx="229" cy="242"/>
            </a:xfrm>
          </p:grpSpPr>
          <p:sp>
            <p:nvSpPr>
              <p:cNvPr id="3469" name="Freeform 192"/>
              <p:cNvSpPr/>
              <p:nvPr/>
            </p:nvSpPr>
            <p:spPr>
              <a:xfrm>
                <a:off x="2856" y="3006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70" name="Freeform 193"/>
              <p:cNvSpPr/>
              <p:nvPr/>
            </p:nvSpPr>
            <p:spPr>
              <a:xfrm rot="3996341" flipH="1">
                <a:off x="2853" y="3031"/>
                <a:ext cx="173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85B4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3432" name="AutoShape 194"/>
            <p:cNvSpPr/>
            <p:nvPr/>
          </p:nvSpPr>
          <p:spPr>
            <a:xfrm>
              <a:off x="4920" y="0"/>
              <a:ext cx="24" cy="2658"/>
            </a:xfrm>
            <a:custGeom>
              <a:avLst/>
              <a:gdLst>
                <a:gd name="txL" fmla="*/ 4500 w 21600"/>
                <a:gd name="txT" fmla="*/ 4502 h 21600"/>
                <a:gd name="txR" fmla="*/ 17100 w 21600"/>
                <a:gd name="txB" fmla="*/ 17098 h 21600"/>
              </a:gdLst>
              <a:ahLst/>
              <a:cxnLst>
                <a:cxn ang="0">
                  <a:pos x="21" y="1329"/>
                </a:cxn>
                <a:cxn ang="0">
                  <a:pos x="12" y="2658"/>
                </a:cxn>
                <a:cxn ang="0">
                  <a:pos x="3" y="1329"/>
                </a:cxn>
                <a:cxn ang="0">
                  <a:pos x="12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99CC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3433" name="Group 195"/>
            <p:cNvGrpSpPr/>
            <p:nvPr/>
          </p:nvGrpSpPr>
          <p:grpSpPr>
            <a:xfrm rot="-3920841">
              <a:off x="4882" y="225"/>
              <a:ext cx="229" cy="242"/>
              <a:chOff x="2825" y="3007"/>
              <a:chExt cx="229" cy="242"/>
            </a:xfrm>
          </p:grpSpPr>
          <p:sp>
            <p:nvSpPr>
              <p:cNvPr id="3467" name="Freeform 196"/>
              <p:cNvSpPr/>
              <p:nvPr/>
            </p:nvSpPr>
            <p:spPr>
              <a:xfrm>
                <a:off x="2858" y="3007"/>
                <a:ext cx="143" cy="241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68" name="Freeform 197"/>
              <p:cNvSpPr/>
              <p:nvPr/>
            </p:nvSpPr>
            <p:spPr>
              <a:xfrm rot="3996341" flipH="1">
                <a:off x="2853" y="3029"/>
                <a:ext cx="174" cy="230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34" name="Group 198"/>
            <p:cNvGrpSpPr/>
            <p:nvPr/>
          </p:nvGrpSpPr>
          <p:grpSpPr>
            <a:xfrm rot="801070">
              <a:off x="4765" y="1349"/>
              <a:ext cx="207" cy="181"/>
              <a:chOff x="2825" y="3007"/>
              <a:chExt cx="229" cy="242"/>
            </a:xfrm>
          </p:grpSpPr>
          <p:sp>
            <p:nvSpPr>
              <p:cNvPr id="3465" name="Freeform 199"/>
              <p:cNvSpPr/>
              <p:nvPr/>
            </p:nvSpPr>
            <p:spPr>
              <a:xfrm>
                <a:off x="2857" y="3005"/>
                <a:ext cx="144" cy="243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66" name="Freeform 200"/>
              <p:cNvSpPr/>
              <p:nvPr/>
            </p:nvSpPr>
            <p:spPr>
              <a:xfrm rot="3996341" flipH="1">
                <a:off x="2850" y="3028"/>
                <a:ext cx="176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35" name="Group 201"/>
            <p:cNvGrpSpPr/>
            <p:nvPr/>
          </p:nvGrpSpPr>
          <p:grpSpPr>
            <a:xfrm rot="1368130">
              <a:off x="4717" y="777"/>
              <a:ext cx="229" cy="204"/>
              <a:chOff x="2825" y="3007"/>
              <a:chExt cx="229" cy="242"/>
            </a:xfrm>
          </p:grpSpPr>
          <p:sp>
            <p:nvSpPr>
              <p:cNvPr id="3463" name="Freeform 202"/>
              <p:cNvSpPr/>
              <p:nvPr/>
            </p:nvSpPr>
            <p:spPr>
              <a:xfrm>
                <a:off x="2856" y="3007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64" name="Freeform 203"/>
              <p:cNvSpPr/>
              <p:nvPr/>
            </p:nvSpPr>
            <p:spPr>
              <a:xfrm rot="3996341" flipH="1">
                <a:off x="2850" y="3032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36" name="Group 204"/>
            <p:cNvGrpSpPr/>
            <p:nvPr/>
          </p:nvGrpSpPr>
          <p:grpSpPr>
            <a:xfrm rot="1368130">
              <a:off x="4683" y="358"/>
              <a:ext cx="251" cy="242"/>
              <a:chOff x="2825" y="3007"/>
              <a:chExt cx="229" cy="242"/>
            </a:xfrm>
          </p:grpSpPr>
          <p:sp>
            <p:nvSpPr>
              <p:cNvPr id="3461" name="Freeform 205"/>
              <p:cNvSpPr/>
              <p:nvPr/>
            </p:nvSpPr>
            <p:spPr>
              <a:xfrm>
                <a:off x="2856" y="3006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62" name="Freeform 206"/>
              <p:cNvSpPr/>
              <p:nvPr/>
            </p:nvSpPr>
            <p:spPr>
              <a:xfrm rot="3996341" flipH="1">
                <a:off x="2853" y="3030"/>
                <a:ext cx="173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37" name="Group 207"/>
            <p:cNvGrpSpPr/>
            <p:nvPr/>
          </p:nvGrpSpPr>
          <p:grpSpPr>
            <a:xfrm rot="-3920841">
              <a:off x="4882" y="520"/>
              <a:ext cx="229" cy="242"/>
              <a:chOff x="2825" y="3007"/>
              <a:chExt cx="229" cy="242"/>
            </a:xfrm>
          </p:grpSpPr>
          <p:sp>
            <p:nvSpPr>
              <p:cNvPr id="3459" name="Freeform 208"/>
              <p:cNvSpPr/>
              <p:nvPr/>
            </p:nvSpPr>
            <p:spPr>
              <a:xfrm>
                <a:off x="2859" y="3006"/>
                <a:ext cx="143" cy="241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60" name="Freeform 209"/>
              <p:cNvSpPr/>
              <p:nvPr/>
            </p:nvSpPr>
            <p:spPr>
              <a:xfrm rot="3996341" flipH="1">
                <a:off x="2854" y="3030"/>
                <a:ext cx="174" cy="228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38" name="Group 210"/>
            <p:cNvGrpSpPr/>
            <p:nvPr/>
          </p:nvGrpSpPr>
          <p:grpSpPr>
            <a:xfrm rot="-3920841">
              <a:off x="4897" y="1027"/>
              <a:ext cx="229" cy="227"/>
              <a:chOff x="2825" y="3007"/>
              <a:chExt cx="229" cy="242"/>
            </a:xfrm>
          </p:grpSpPr>
          <p:sp>
            <p:nvSpPr>
              <p:cNvPr id="3457" name="Freeform 211"/>
              <p:cNvSpPr/>
              <p:nvPr/>
            </p:nvSpPr>
            <p:spPr>
              <a:xfrm>
                <a:off x="2858" y="3006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58" name="Freeform 212"/>
              <p:cNvSpPr/>
              <p:nvPr/>
            </p:nvSpPr>
            <p:spPr>
              <a:xfrm rot="3996341" flipH="1">
                <a:off x="2852" y="3030"/>
                <a:ext cx="174" cy="228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39" name="Group 213"/>
            <p:cNvGrpSpPr/>
            <p:nvPr/>
          </p:nvGrpSpPr>
          <p:grpSpPr>
            <a:xfrm rot="-3920841">
              <a:off x="4866" y="1542"/>
              <a:ext cx="229" cy="159"/>
              <a:chOff x="2825" y="3007"/>
              <a:chExt cx="229" cy="242"/>
            </a:xfrm>
          </p:grpSpPr>
          <p:sp>
            <p:nvSpPr>
              <p:cNvPr id="3455" name="Freeform 214"/>
              <p:cNvSpPr/>
              <p:nvPr/>
            </p:nvSpPr>
            <p:spPr>
              <a:xfrm>
                <a:off x="2859" y="3006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56" name="Freeform 215"/>
              <p:cNvSpPr/>
              <p:nvPr/>
            </p:nvSpPr>
            <p:spPr>
              <a:xfrm rot="3996341" flipH="1">
                <a:off x="2855" y="3030"/>
                <a:ext cx="173" cy="228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40" name="Group 216"/>
            <p:cNvGrpSpPr/>
            <p:nvPr/>
          </p:nvGrpSpPr>
          <p:grpSpPr>
            <a:xfrm rot="-4306443">
              <a:off x="4863" y="2082"/>
              <a:ext cx="229" cy="159"/>
              <a:chOff x="2825" y="3007"/>
              <a:chExt cx="229" cy="242"/>
            </a:xfrm>
          </p:grpSpPr>
          <p:sp>
            <p:nvSpPr>
              <p:cNvPr id="3453" name="Freeform 217"/>
              <p:cNvSpPr/>
              <p:nvPr/>
            </p:nvSpPr>
            <p:spPr>
              <a:xfrm>
                <a:off x="2858" y="3006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54" name="Freeform 218"/>
              <p:cNvSpPr/>
              <p:nvPr/>
            </p:nvSpPr>
            <p:spPr>
              <a:xfrm rot="3996341" flipH="1">
                <a:off x="2854" y="3027"/>
                <a:ext cx="173" cy="230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41" name="Group 219"/>
            <p:cNvGrpSpPr/>
            <p:nvPr/>
          </p:nvGrpSpPr>
          <p:grpSpPr>
            <a:xfrm rot="801070">
              <a:off x="4740" y="1797"/>
              <a:ext cx="207" cy="181"/>
              <a:chOff x="2825" y="3007"/>
              <a:chExt cx="229" cy="242"/>
            </a:xfrm>
          </p:grpSpPr>
          <p:sp>
            <p:nvSpPr>
              <p:cNvPr id="3451" name="Freeform 220"/>
              <p:cNvSpPr/>
              <p:nvPr/>
            </p:nvSpPr>
            <p:spPr>
              <a:xfrm>
                <a:off x="2857" y="3007"/>
                <a:ext cx="144" cy="240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52" name="Freeform 221"/>
              <p:cNvSpPr/>
              <p:nvPr/>
            </p:nvSpPr>
            <p:spPr>
              <a:xfrm rot="3996341" flipH="1">
                <a:off x="2852" y="3029"/>
                <a:ext cx="173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42" name="Group 222"/>
            <p:cNvGrpSpPr/>
            <p:nvPr/>
          </p:nvGrpSpPr>
          <p:grpSpPr>
            <a:xfrm rot="801070">
              <a:off x="4740" y="2296"/>
              <a:ext cx="207" cy="181"/>
              <a:chOff x="2825" y="3007"/>
              <a:chExt cx="229" cy="242"/>
            </a:xfrm>
          </p:grpSpPr>
          <p:sp>
            <p:nvSpPr>
              <p:cNvPr id="3449" name="Freeform 223"/>
              <p:cNvSpPr/>
              <p:nvPr/>
            </p:nvSpPr>
            <p:spPr>
              <a:xfrm>
                <a:off x="2857" y="3006"/>
                <a:ext cx="144" cy="243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50" name="Freeform 224"/>
              <p:cNvSpPr/>
              <p:nvPr/>
            </p:nvSpPr>
            <p:spPr>
              <a:xfrm rot="3996341" flipH="1">
                <a:off x="2850" y="3029"/>
                <a:ext cx="176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43" name="Group 225"/>
            <p:cNvGrpSpPr/>
            <p:nvPr/>
          </p:nvGrpSpPr>
          <p:grpSpPr>
            <a:xfrm rot="-1941087">
              <a:off x="4830" y="2614"/>
              <a:ext cx="184" cy="136"/>
              <a:chOff x="2825" y="3007"/>
              <a:chExt cx="229" cy="242"/>
            </a:xfrm>
          </p:grpSpPr>
          <p:sp>
            <p:nvSpPr>
              <p:cNvPr id="3447" name="Freeform 226"/>
              <p:cNvSpPr/>
              <p:nvPr/>
            </p:nvSpPr>
            <p:spPr>
              <a:xfrm>
                <a:off x="2857" y="3004"/>
                <a:ext cx="145" cy="243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48" name="Freeform 227"/>
              <p:cNvSpPr/>
              <p:nvPr/>
            </p:nvSpPr>
            <p:spPr>
              <a:xfrm rot="3996341" flipH="1">
                <a:off x="2851" y="3027"/>
                <a:ext cx="172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44" name="Group 228"/>
            <p:cNvGrpSpPr/>
            <p:nvPr/>
          </p:nvGrpSpPr>
          <p:grpSpPr>
            <a:xfrm rot="-4994473">
              <a:off x="4897" y="2421"/>
              <a:ext cx="207" cy="157"/>
              <a:chOff x="2825" y="3007"/>
              <a:chExt cx="229" cy="242"/>
            </a:xfrm>
          </p:grpSpPr>
          <p:sp>
            <p:nvSpPr>
              <p:cNvPr id="3445" name="Freeform 229"/>
              <p:cNvSpPr/>
              <p:nvPr/>
            </p:nvSpPr>
            <p:spPr>
              <a:xfrm>
                <a:off x="2861" y="3005"/>
                <a:ext cx="143" cy="243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46" name="Freeform 230"/>
              <p:cNvSpPr/>
              <p:nvPr/>
            </p:nvSpPr>
            <p:spPr>
              <a:xfrm rot="3996341" flipH="1">
                <a:off x="2854" y="3028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3102" name="Rectangle 231"/>
          <p:cNvSpPr/>
          <p:nvPr/>
        </p:nvSpPr>
        <p:spPr>
          <a:xfrm>
            <a:off x="5040313" y="7938"/>
            <a:ext cx="674687" cy="2744787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</a:ln>
        </p:spPr>
        <p:txBody>
          <a:bodyPr wrap="none" anchor="ctr"/>
          <a:p>
            <a:pPr lvl="0" algn="ctr" eaLnBrk="1" hangingPunct="1">
              <a:buNone/>
            </a:pPr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3103" name="Group 232"/>
          <p:cNvGrpSpPr/>
          <p:nvPr/>
        </p:nvGrpSpPr>
        <p:grpSpPr>
          <a:xfrm>
            <a:off x="4552950" y="0"/>
            <a:ext cx="471488" cy="1630363"/>
            <a:chOff x="2703" y="754"/>
            <a:chExt cx="297" cy="1027"/>
          </a:xfrm>
        </p:grpSpPr>
        <p:sp>
          <p:nvSpPr>
            <p:cNvPr id="3409" name="AutoShape 233"/>
            <p:cNvSpPr/>
            <p:nvPr/>
          </p:nvSpPr>
          <p:spPr>
            <a:xfrm>
              <a:off x="2867" y="754"/>
              <a:ext cx="22" cy="961"/>
            </a:xfrm>
            <a:custGeom>
              <a:avLst/>
              <a:gdLst>
                <a:gd name="txL" fmla="*/ 4909 w 21600"/>
                <a:gd name="txT" fmla="*/ 4495 h 21600"/>
                <a:gd name="txR" fmla="*/ 16691 w 21600"/>
                <a:gd name="txB" fmla="*/ 17105 h 21600"/>
              </a:gdLst>
              <a:ahLst/>
              <a:cxnLst>
                <a:cxn ang="0">
                  <a:pos x="19" y="481"/>
                </a:cxn>
                <a:cxn ang="0">
                  <a:pos x="11" y="961"/>
                </a:cxn>
                <a:cxn ang="0">
                  <a:pos x="3" y="481"/>
                </a:cxn>
                <a:cxn ang="0">
                  <a:pos x="11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99CC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3410" name="Group 234"/>
            <p:cNvGrpSpPr/>
            <p:nvPr/>
          </p:nvGrpSpPr>
          <p:grpSpPr>
            <a:xfrm rot="801070">
              <a:off x="2724" y="867"/>
              <a:ext cx="173" cy="117"/>
              <a:chOff x="2825" y="3007"/>
              <a:chExt cx="229" cy="242"/>
            </a:xfrm>
          </p:grpSpPr>
          <p:sp>
            <p:nvSpPr>
              <p:cNvPr id="3429" name="Freeform 235"/>
              <p:cNvSpPr/>
              <p:nvPr/>
            </p:nvSpPr>
            <p:spPr>
              <a:xfrm>
                <a:off x="2856" y="3007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30" name="Freeform 236"/>
              <p:cNvSpPr/>
              <p:nvPr/>
            </p:nvSpPr>
            <p:spPr>
              <a:xfrm rot="3996341" flipH="1">
                <a:off x="2851" y="3030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11" name="Group 237"/>
            <p:cNvGrpSpPr/>
            <p:nvPr/>
          </p:nvGrpSpPr>
          <p:grpSpPr>
            <a:xfrm rot="-3920841">
              <a:off x="2843" y="979"/>
              <a:ext cx="148" cy="134"/>
              <a:chOff x="2825" y="3007"/>
              <a:chExt cx="229" cy="242"/>
            </a:xfrm>
          </p:grpSpPr>
          <p:sp>
            <p:nvSpPr>
              <p:cNvPr id="3427" name="Freeform 238"/>
              <p:cNvSpPr/>
              <p:nvPr/>
            </p:nvSpPr>
            <p:spPr>
              <a:xfrm>
                <a:off x="2859" y="3005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28" name="Freeform 239"/>
              <p:cNvSpPr/>
              <p:nvPr/>
            </p:nvSpPr>
            <p:spPr>
              <a:xfrm rot="3996341" flipH="1">
                <a:off x="2852" y="3030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12" name="Group 240"/>
            <p:cNvGrpSpPr/>
            <p:nvPr/>
          </p:nvGrpSpPr>
          <p:grpSpPr>
            <a:xfrm rot="-4306443">
              <a:off x="2838" y="1340"/>
              <a:ext cx="146" cy="134"/>
              <a:chOff x="2825" y="3007"/>
              <a:chExt cx="229" cy="242"/>
            </a:xfrm>
          </p:grpSpPr>
          <p:sp>
            <p:nvSpPr>
              <p:cNvPr id="3425" name="Freeform 241"/>
              <p:cNvSpPr/>
              <p:nvPr/>
            </p:nvSpPr>
            <p:spPr>
              <a:xfrm>
                <a:off x="2857" y="3005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26" name="Freeform 242"/>
              <p:cNvSpPr/>
              <p:nvPr/>
            </p:nvSpPr>
            <p:spPr>
              <a:xfrm rot="3996341" flipH="1">
                <a:off x="2852" y="3030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13" name="Group 243"/>
            <p:cNvGrpSpPr/>
            <p:nvPr/>
          </p:nvGrpSpPr>
          <p:grpSpPr>
            <a:xfrm rot="801070">
              <a:off x="2703" y="1156"/>
              <a:ext cx="173" cy="117"/>
              <a:chOff x="2825" y="3007"/>
              <a:chExt cx="229" cy="242"/>
            </a:xfrm>
          </p:grpSpPr>
          <p:sp>
            <p:nvSpPr>
              <p:cNvPr id="3423" name="Freeform 244"/>
              <p:cNvSpPr/>
              <p:nvPr/>
            </p:nvSpPr>
            <p:spPr>
              <a:xfrm>
                <a:off x="2856" y="3007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24" name="Freeform 245"/>
              <p:cNvSpPr/>
              <p:nvPr/>
            </p:nvSpPr>
            <p:spPr>
              <a:xfrm rot="3996341" flipH="1">
                <a:off x="2851" y="3030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14" name="Group 246"/>
            <p:cNvGrpSpPr/>
            <p:nvPr/>
          </p:nvGrpSpPr>
          <p:grpSpPr>
            <a:xfrm rot="801070">
              <a:off x="2703" y="1478"/>
              <a:ext cx="173" cy="117"/>
              <a:chOff x="2825" y="3007"/>
              <a:chExt cx="229" cy="242"/>
            </a:xfrm>
          </p:grpSpPr>
          <p:sp>
            <p:nvSpPr>
              <p:cNvPr id="3421" name="Freeform 247"/>
              <p:cNvSpPr/>
              <p:nvPr/>
            </p:nvSpPr>
            <p:spPr>
              <a:xfrm>
                <a:off x="2856" y="3007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22" name="Freeform 248"/>
              <p:cNvSpPr/>
              <p:nvPr/>
            </p:nvSpPr>
            <p:spPr>
              <a:xfrm rot="3996341" flipH="1">
                <a:off x="2851" y="3030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15" name="Group 249"/>
            <p:cNvGrpSpPr/>
            <p:nvPr/>
          </p:nvGrpSpPr>
          <p:grpSpPr>
            <a:xfrm rot="-1941087">
              <a:off x="2781" y="1693"/>
              <a:ext cx="154" cy="88"/>
              <a:chOff x="2825" y="3007"/>
              <a:chExt cx="229" cy="242"/>
            </a:xfrm>
          </p:grpSpPr>
          <p:sp>
            <p:nvSpPr>
              <p:cNvPr id="3419" name="Freeform 250"/>
              <p:cNvSpPr/>
              <p:nvPr/>
            </p:nvSpPr>
            <p:spPr>
              <a:xfrm>
                <a:off x="2858" y="3005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20" name="Freeform 251"/>
              <p:cNvSpPr/>
              <p:nvPr/>
            </p:nvSpPr>
            <p:spPr>
              <a:xfrm rot="3996341" flipH="1">
                <a:off x="2852" y="3029"/>
                <a:ext cx="173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416" name="Group 252"/>
            <p:cNvGrpSpPr/>
            <p:nvPr/>
          </p:nvGrpSpPr>
          <p:grpSpPr>
            <a:xfrm rot="-4994473">
              <a:off x="2866" y="1543"/>
              <a:ext cx="134" cy="133"/>
              <a:chOff x="2825" y="3007"/>
              <a:chExt cx="229" cy="242"/>
            </a:xfrm>
          </p:grpSpPr>
          <p:sp>
            <p:nvSpPr>
              <p:cNvPr id="3417" name="Freeform 253"/>
              <p:cNvSpPr/>
              <p:nvPr/>
            </p:nvSpPr>
            <p:spPr>
              <a:xfrm>
                <a:off x="2858" y="3005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18" name="Freeform 254"/>
              <p:cNvSpPr/>
              <p:nvPr/>
            </p:nvSpPr>
            <p:spPr>
              <a:xfrm rot="3996341" flipH="1">
                <a:off x="2851" y="3028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grpSp>
        <p:nvGrpSpPr>
          <p:cNvPr id="3104" name="Group 255"/>
          <p:cNvGrpSpPr/>
          <p:nvPr/>
        </p:nvGrpSpPr>
        <p:grpSpPr>
          <a:xfrm>
            <a:off x="3508375" y="0"/>
            <a:ext cx="471488" cy="1387475"/>
            <a:chOff x="2210" y="0"/>
            <a:chExt cx="297" cy="874"/>
          </a:xfrm>
        </p:grpSpPr>
        <p:sp>
          <p:nvSpPr>
            <p:cNvPr id="3393" name="AutoShape 256"/>
            <p:cNvSpPr/>
            <p:nvPr/>
          </p:nvSpPr>
          <p:spPr>
            <a:xfrm>
              <a:off x="2374" y="0"/>
              <a:ext cx="22" cy="763"/>
            </a:xfrm>
            <a:custGeom>
              <a:avLst/>
              <a:gdLst>
                <a:gd name="txL" fmla="*/ 4909 w 21600"/>
                <a:gd name="txT" fmla="*/ 4501 h 21600"/>
                <a:gd name="txR" fmla="*/ 16691 w 21600"/>
                <a:gd name="txB" fmla="*/ 17099 h 21600"/>
              </a:gdLst>
              <a:ahLst/>
              <a:cxnLst>
                <a:cxn ang="0">
                  <a:pos x="19" y="382"/>
                </a:cxn>
                <a:cxn ang="0">
                  <a:pos x="11" y="763"/>
                </a:cxn>
                <a:cxn ang="0">
                  <a:pos x="3" y="382"/>
                </a:cxn>
                <a:cxn ang="0">
                  <a:pos x="11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99CC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3394" name="Group 257"/>
            <p:cNvGrpSpPr/>
            <p:nvPr/>
          </p:nvGrpSpPr>
          <p:grpSpPr>
            <a:xfrm rot="-4306443">
              <a:off x="2345" y="388"/>
              <a:ext cx="146" cy="134"/>
              <a:chOff x="2825" y="3007"/>
              <a:chExt cx="229" cy="242"/>
            </a:xfrm>
          </p:grpSpPr>
          <p:sp>
            <p:nvSpPr>
              <p:cNvPr id="3407" name="Freeform 258"/>
              <p:cNvSpPr/>
              <p:nvPr/>
            </p:nvSpPr>
            <p:spPr>
              <a:xfrm>
                <a:off x="2857" y="3005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08" name="Freeform 259"/>
              <p:cNvSpPr/>
              <p:nvPr/>
            </p:nvSpPr>
            <p:spPr>
              <a:xfrm rot="3996341" flipH="1">
                <a:off x="2852" y="3030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395" name="Group 260"/>
            <p:cNvGrpSpPr/>
            <p:nvPr/>
          </p:nvGrpSpPr>
          <p:grpSpPr>
            <a:xfrm rot="801070">
              <a:off x="2210" y="204"/>
              <a:ext cx="173" cy="117"/>
              <a:chOff x="2825" y="3007"/>
              <a:chExt cx="229" cy="242"/>
            </a:xfrm>
          </p:grpSpPr>
          <p:sp>
            <p:nvSpPr>
              <p:cNvPr id="3405" name="Freeform 261"/>
              <p:cNvSpPr/>
              <p:nvPr/>
            </p:nvSpPr>
            <p:spPr>
              <a:xfrm>
                <a:off x="2856" y="3007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06" name="Freeform 262"/>
              <p:cNvSpPr/>
              <p:nvPr/>
            </p:nvSpPr>
            <p:spPr>
              <a:xfrm rot="3996341" flipH="1">
                <a:off x="2851" y="3030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396" name="Group 263"/>
            <p:cNvGrpSpPr/>
            <p:nvPr/>
          </p:nvGrpSpPr>
          <p:grpSpPr>
            <a:xfrm rot="801070">
              <a:off x="2210" y="526"/>
              <a:ext cx="173" cy="117"/>
              <a:chOff x="2825" y="3007"/>
              <a:chExt cx="229" cy="242"/>
            </a:xfrm>
          </p:grpSpPr>
          <p:sp>
            <p:nvSpPr>
              <p:cNvPr id="3403" name="Freeform 264"/>
              <p:cNvSpPr/>
              <p:nvPr/>
            </p:nvSpPr>
            <p:spPr>
              <a:xfrm>
                <a:off x="2856" y="3007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04" name="Freeform 265"/>
              <p:cNvSpPr/>
              <p:nvPr/>
            </p:nvSpPr>
            <p:spPr>
              <a:xfrm rot="3996341" flipH="1">
                <a:off x="2851" y="3030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397" name="Group 266"/>
            <p:cNvGrpSpPr/>
            <p:nvPr/>
          </p:nvGrpSpPr>
          <p:grpSpPr>
            <a:xfrm rot="-3120000">
              <a:off x="2295" y="753"/>
              <a:ext cx="154" cy="88"/>
              <a:chOff x="2825" y="3007"/>
              <a:chExt cx="229" cy="242"/>
            </a:xfrm>
          </p:grpSpPr>
          <p:sp>
            <p:nvSpPr>
              <p:cNvPr id="3401" name="Freeform 267"/>
              <p:cNvSpPr/>
              <p:nvPr/>
            </p:nvSpPr>
            <p:spPr>
              <a:xfrm>
                <a:off x="2858" y="3005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02" name="Freeform 268"/>
              <p:cNvSpPr/>
              <p:nvPr/>
            </p:nvSpPr>
            <p:spPr>
              <a:xfrm rot="3996341" flipH="1">
                <a:off x="2852" y="3030"/>
                <a:ext cx="173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398" name="Group 269"/>
            <p:cNvGrpSpPr/>
            <p:nvPr/>
          </p:nvGrpSpPr>
          <p:grpSpPr>
            <a:xfrm rot="-4994473">
              <a:off x="2373" y="591"/>
              <a:ext cx="134" cy="133"/>
              <a:chOff x="2825" y="3007"/>
              <a:chExt cx="229" cy="242"/>
            </a:xfrm>
          </p:grpSpPr>
          <p:sp>
            <p:nvSpPr>
              <p:cNvPr id="3399" name="Freeform 270"/>
              <p:cNvSpPr/>
              <p:nvPr/>
            </p:nvSpPr>
            <p:spPr>
              <a:xfrm>
                <a:off x="2858" y="3005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400" name="Freeform 271"/>
              <p:cNvSpPr/>
              <p:nvPr/>
            </p:nvSpPr>
            <p:spPr>
              <a:xfrm rot="3996341" flipH="1">
                <a:off x="2851" y="3028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grpSp>
        <p:nvGrpSpPr>
          <p:cNvPr id="3105" name="Group 272"/>
          <p:cNvGrpSpPr/>
          <p:nvPr/>
        </p:nvGrpSpPr>
        <p:grpSpPr>
          <a:xfrm>
            <a:off x="2644775" y="0"/>
            <a:ext cx="471488" cy="595313"/>
            <a:chOff x="2703" y="3022"/>
            <a:chExt cx="297" cy="375"/>
          </a:xfrm>
        </p:grpSpPr>
        <p:sp>
          <p:nvSpPr>
            <p:cNvPr id="3383" name="AutoShape 273"/>
            <p:cNvSpPr/>
            <p:nvPr/>
          </p:nvSpPr>
          <p:spPr>
            <a:xfrm>
              <a:off x="2867" y="3022"/>
              <a:ext cx="22" cy="309"/>
            </a:xfrm>
            <a:custGeom>
              <a:avLst/>
              <a:gdLst>
                <a:gd name="txL" fmla="*/ 4909 w 21600"/>
                <a:gd name="txT" fmla="*/ 4474 h 21600"/>
                <a:gd name="txR" fmla="*/ 16691 w 21600"/>
                <a:gd name="txB" fmla="*/ 17126 h 21600"/>
              </a:gdLst>
              <a:ahLst/>
              <a:cxnLst>
                <a:cxn ang="0">
                  <a:pos x="19" y="155"/>
                </a:cxn>
                <a:cxn ang="0">
                  <a:pos x="11" y="309"/>
                </a:cxn>
                <a:cxn ang="0">
                  <a:pos x="3" y="155"/>
                </a:cxn>
                <a:cxn ang="0">
                  <a:pos x="11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99CC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3384" name="Group 274"/>
            <p:cNvGrpSpPr/>
            <p:nvPr/>
          </p:nvGrpSpPr>
          <p:grpSpPr>
            <a:xfrm rot="801070">
              <a:off x="2703" y="3094"/>
              <a:ext cx="173" cy="117"/>
              <a:chOff x="2825" y="3007"/>
              <a:chExt cx="229" cy="242"/>
            </a:xfrm>
          </p:grpSpPr>
          <p:sp>
            <p:nvSpPr>
              <p:cNvPr id="3391" name="Freeform 275"/>
              <p:cNvSpPr/>
              <p:nvPr/>
            </p:nvSpPr>
            <p:spPr>
              <a:xfrm>
                <a:off x="2856" y="3007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92" name="Freeform 276"/>
              <p:cNvSpPr/>
              <p:nvPr/>
            </p:nvSpPr>
            <p:spPr>
              <a:xfrm rot="3996341" flipH="1">
                <a:off x="2851" y="3030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385" name="Group 277"/>
            <p:cNvGrpSpPr/>
            <p:nvPr/>
          </p:nvGrpSpPr>
          <p:grpSpPr>
            <a:xfrm rot="-1941087">
              <a:off x="2781" y="3309"/>
              <a:ext cx="154" cy="88"/>
              <a:chOff x="2825" y="3007"/>
              <a:chExt cx="229" cy="242"/>
            </a:xfrm>
          </p:grpSpPr>
          <p:sp>
            <p:nvSpPr>
              <p:cNvPr id="3389" name="Freeform 278"/>
              <p:cNvSpPr/>
              <p:nvPr/>
            </p:nvSpPr>
            <p:spPr>
              <a:xfrm>
                <a:off x="2858" y="3005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90" name="Freeform 279"/>
              <p:cNvSpPr/>
              <p:nvPr/>
            </p:nvSpPr>
            <p:spPr>
              <a:xfrm rot="3996341" flipH="1">
                <a:off x="2852" y="3029"/>
                <a:ext cx="173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386" name="Group 280"/>
            <p:cNvGrpSpPr/>
            <p:nvPr/>
          </p:nvGrpSpPr>
          <p:grpSpPr>
            <a:xfrm rot="-4994473">
              <a:off x="2866" y="3159"/>
              <a:ext cx="134" cy="133"/>
              <a:chOff x="2825" y="3007"/>
              <a:chExt cx="229" cy="242"/>
            </a:xfrm>
          </p:grpSpPr>
          <p:sp>
            <p:nvSpPr>
              <p:cNvPr id="3387" name="Freeform 281"/>
              <p:cNvSpPr/>
              <p:nvPr/>
            </p:nvSpPr>
            <p:spPr>
              <a:xfrm>
                <a:off x="2858" y="3005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88" name="Freeform 282"/>
              <p:cNvSpPr/>
              <p:nvPr/>
            </p:nvSpPr>
            <p:spPr>
              <a:xfrm rot="3996341" flipH="1">
                <a:off x="2851" y="3028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grpSp>
        <p:nvGrpSpPr>
          <p:cNvPr id="3106" name="Group 283"/>
          <p:cNvGrpSpPr/>
          <p:nvPr/>
        </p:nvGrpSpPr>
        <p:grpSpPr>
          <a:xfrm rot="-3920841">
            <a:off x="2192338" y="-34925"/>
            <a:ext cx="234950" cy="303213"/>
            <a:chOff x="2825" y="3007"/>
            <a:chExt cx="229" cy="242"/>
          </a:xfrm>
        </p:grpSpPr>
        <p:sp>
          <p:nvSpPr>
            <p:cNvPr id="3381" name="Freeform 284"/>
            <p:cNvSpPr/>
            <p:nvPr/>
          </p:nvSpPr>
          <p:spPr>
            <a:xfrm>
              <a:off x="2858" y="3006"/>
              <a:ext cx="144" cy="242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solidFill>
              <a:srgbClr val="99C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382" name="Freeform 285"/>
            <p:cNvSpPr/>
            <p:nvPr/>
          </p:nvSpPr>
          <p:spPr>
            <a:xfrm rot="3996341" flipH="1">
              <a:off x="2851" y="3029"/>
              <a:ext cx="175" cy="229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3366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107" name="Group 286"/>
          <p:cNvGrpSpPr/>
          <p:nvPr/>
        </p:nvGrpSpPr>
        <p:grpSpPr>
          <a:xfrm>
            <a:off x="989013" y="0"/>
            <a:ext cx="471487" cy="1020763"/>
            <a:chOff x="2680" y="2886"/>
            <a:chExt cx="297" cy="643"/>
          </a:xfrm>
        </p:grpSpPr>
        <p:sp>
          <p:nvSpPr>
            <p:cNvPr id="3368" name="AutoShape 287"/>
            <p:cNvSpPr/>
            <p:nvPr/>
          </p:nvSpPr>
          <p:spPr>
            <a:xfrm flipH="1">
              <a:off x="2825" y="2886"/>
              <a:ext cx="32" cy="513"/>
            </a:xfrm>
            <a:custGeom>
              <a:avLst/>
              <a:gdLst>
                <a:gd name="txL" fmla="*/ 4725 w 21600"/>
                <a:gd name="txT" fmla="*/ 4505 h 21600"/>
                <a:gd name="txR" fmla="*/ 16875 w 21600"/>
                <a:gd name="txB" fmla="*/ 17095 h 21600"/>
              </a:gdLst>
              <a:ahLst/>
              <a:cxnLst>
                <a:cxn ang="0">
                  <a:pos x="28" y="257"/>
                </a:cxn>
                <a:cxn ang="0">
                  <a:pos x="16" y="513"/>
                </a:cxn>
                <a:cxn ang="0">
                  <a:pos x="4" y="257"/>
                </a:cxn>
                <a:cxn ang="0">
                  <a:pos x="16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99CC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3369" name="Group 288"/>
            <p:cNvGrpSpPr/>
            <p:nvPr/>
          </p:nvGrpSpPr>
          <p:grpSpPr>
            <a:xfrm rot="-4306443">
              <a:off x="2815" y="3024"/>
              <a:ext cx="146" cy="134"/>
              <a:chOff x="2825" y="3007"/>
              <a:chExt cx="229" cy="242"/>
            </a:xfrm>
          </p:grpSpPr>
          <p:sp>
            <p:nvSpPr>
              <p:cNvPr id="3379" name="Freeform 289"/>
              <p:cNvSpPr/>
              <p:nvPr/>
            </p:nvSpPr>
            <p:spPr>
              <a:xfrm>
                <a:off x="2857" y="3005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80" name="Freeform 290"/>
              <p:cNvSpPr/>
              <p:nvPr/>
            </p:nvSpPr>
            <p:spPr>
              <a:xfrm rot="3996341" flipH="1">
                <a:off x="2852" y="3030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370" name="Group 291"/>
            <p:cNvGrpSpPr/>
            <p:nvPr/>
          </p:nvGrpSpPr>
          <p:grpSpPr>
            <a:xfrm rot="801070">
              <a:off x="2680" y="3162"/>
              <a:ext cx="173" cy="117"/>
              <a:chOff x="2825" y="3007"/>
              <a:chExt cx="229" cy="242"/>
            </a:xfrm>
          </p:grpSpPr>
          <p:sp>
            <p:nvSpPr>
              <p:cNvPr id="3377" name="Freeform 292"/>
              <p:cNvSpPr/>
              <p:nvPr/>
            </p:nvSpPr>
            <p:spPr>
              <a:xfrm>
                <a:off x="2856" y="3007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78" name="Freeform 293"/>
              <p:cNvSpPr/>
              <p:nvPr/>
            </p:nvSpPr>
            <p:spPr>
              <a:xfrm rot="3996341" flipH="1">
                <a:off x="2851" y="3030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371" name="Group 294"/>
            <p:cNvGrpSpPr/>
            <p:nvPr/>
          </p:nvGrpSpPr>
          <p:grpSpPr>
            <a:xfrm rot="-4320000">
              <a:off x="2775" y="3408"/>
              <a:ext cx="154" cy="88"/>
              <a:chOff x="2825" y="3007"/>
              <a:chExt cx="229" cy="242"/>
            </a:xfrm>
          </p:grpSpPr>
          <p:sp>
            <p:nvSpPr>
              <p:cNvPr id="3375" name="Freeform 295"/>
              <p:cNvSpPr/>
              <p:nvPr/>
            </p:nvSpPr>
            <p:spPr>
              <a:xfrm>
                <a:off x="2858" y="3004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76" name="Freeform 296"/>
              <p:cNvSpPr/>
              <p:nvPr/>
            </p:nvSpPr>
            <p:spPr>
              <a:xfrm rot="3996341" flipH="1">
                <a:off x="2853" y="3030"/>
                <a:ext cx="173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372" name="Group 297"/>
            <p:cNvGrpSpPr/>
            <p:nvPr/>
          </p:nvGrpSpPr>
          <p:grpSpPr>
            <a:xfrm rot="-4994473">
              <a:off x="2843" y="3227"/>
              <a:ext cx="134" cy="133"/>
              <a:chOff x="2825" y="3007"/>
              <a:chExt cx="229" cy="242"/>
            </a:xfrm>
          </p:grpSpPr>
          <p:sp>
            <p:nvSpPr>
              <p:cNvPr id="3373" name="Freeform 298"/>
              <p:cNvSpPr/>
              <p:nvPr/>
            </p:nvSpPr>
            <p:spPr>
              <a:xfrm>
                <a:off x="2858" y="3005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74" name="Freeform 299"/>
              <p:cNvSpPr/>
              <p:nvPr/>
            </p:nvSpPr>
            <p:spPr>
              <a:xfrm rot="3996341" flipH="1">
                <a:off x="2851" y="3028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3108" name="Rectangle 300"/>
          <p:cNvSpPr/>
          <p:nvPr/>
        </p:nvSpPr>
        <p:spPr>
          <a:xfrm>
            <a:off x="2627313" y="0"/>
            <a:ext cx="720725" cy="10890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</a:ln>
        </p:spPr>
        <p:txBody>
          <a:bodyPr wrap="none" anchor="ctr"/>
          <a:p>
            <a:pPr lvl="0" algn="ctr" eaLnBrk="1" hangingPunct="1">
              <a:buNone/>
            </a:pPr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3109" name="Group 301"/>
          <p:cNvGrpSpPr/>
          <p:nvPr/>
        </p:nvGrpSpPr>
        <p:grpSpPr>
          <a:xfrm>
            <a:off x="465138" y="0"/>
            <a:ext cx="592137" cy="2814638"/>
            <a:chOff x="4683" y="0"/>
            <a:chExt cx="442" cy="2750"/>
          </a:xfrm>
        </p:grpSpPr>
        <p:grpSp>
          <p:nvGrpSpPr>
            <p:cNvPr id="3328" name="Group 302"/>
            <p:cNvGrpSpPr/>
            <p:nvPr/>
          </p:nvGrpSpPr>
          <p:grpSpPr>
            <a:xfrm rot="1368130">
              <a:off x="4717" y="0"/>
              <a:ext cx="229" cy="242"/>
              <a:chOff x="2825" y="3007"/>
              <a:chExt cx="229" cy="242"/>
            </a:xfrm>
          </p:grpSpPr>
          <p:sp>
            <p:nvSpPr>
              <p:cNvPr id="3366" name="Freeform 303"/>
              <p:cNvSpPr/>
              <p:nvPr/>
            </p:nvSpPr>
            <p:spPr>
              <a:xfrm>
                <a:off x="2856" y="3007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67" name="Freeform 304"/>
              <p:cNvSpPr/>
              <p:nvPr/>
            </p:nvSpPr>
            <p:spPr>
              <a:xfrm rot="3996341" flipH="1">
                <a:off x="2851" y="3031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85B4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3329" name="AutoShape 305"/>
            <p:cNvSpPr/>
            <p:nvPr/>
          </p:nvSpPr>
          <p:spPr>
            <a:xfrm>
              <a:off x="4921" y="0"/>
              <a:ext cx="23" cy="2658"/>
            </a:xfrm>
            <a:custGeom>
              <a:avLst/>
              <a:gdLst>
                <a:gd name="txL" fmla="*/ 4696 w 21600"/>
                <a:gd name="txT" fmla="*/ 4502 h 21600"/>
                <a:gd name="txR" fmla="*/ 16904 w 21600"/>
                <a:gd name="txB" fmla="*/ 17098 h 21600"/>
              </a:gdLst>
              <a:ahLst/>
              <a:cxnLst>
                <a:cxn ang="0">
                  <a:pos x="20" y="1329"/>
                </a:cxn>
                <a:cxn ang="0">
                  <a:pos x="12" y="2658"/>
                </a:cxn>
                <a:cxn ang="0">
                  <a:pos x="3" y="1329"/>
                </a:cxn>
                <a:cxn ang="0">
                  <a:pos x="12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99CC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3330" name="Group 306"/>
            <p:cNvGrpSpPr/>
            <p:nvPr/>
          </p:nvGrpSpPr>
          <p:grpSpPr>
            <a:xfrm rot="-3920841">
              <a:off x="4882" y="225"/>
              <a:ext cx="229" cy="242"/>
              <a:chOff x="2825" y="3007"/>
              <a:chExt cx="229" cy="242"/>
            </a:xfrm>
          </p:grpSpPr>
          <p:sp>
            <p:nvSpPr>
              <p:cNvPr id="3364" name="Freeform 307"/>
              <p:cNvSpPr/>
              <p:nvPr/>
            </p:nvSpPr>
            <p:spPr>
              <a:xfrm>
                <a:off x="2858" y="3007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65" name="Freeform 308"/>
              <p:cNvSpPr/>
              <p:nvPr/>
            </p:nvSpPr>
            <p:spPr>
              <a:xfrm rot="3996341" flipH="1">
                <a:off x="2853" y="3031"/>
                <a:ext cx="174" cy="228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331" name="Group 309"/>
            <p:cNvGrpSpPr/>
            <p:nvPr/>
          </p:nvGrpSpPr>
          <p:grpSpPr>
            <a:xfrm rot="801070">
              <a:off x="4765" y="1349"/>
              <a:ext cx="207" cy="181"/>
              <a:chOff x="2825" y="3007"/>
              <a:chExt cx="229" cy="242"/>
            </a:xfrm>
          </p:grpSpPr>
          <p:sp>
            <p:nvSpPr>
              <p:cNvPr id="3362" name="Freeform 310"/>
              <p:cNvSpPr/>
              <p:nvPr/>
            </p:nvSpPr>
            <p:spPr>
              <a:xfrm>
                <a:off x="2856" y="3006"/>
                <a:ext cx="144" cy="241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63" name="Freeform 311"/>
              <p:cNvSpPr/>
              <p:nvPr/>
            </p:nvSpPr>
            <p:spPr>
              <a:xfrm rot="3996341" flipH="1">
                <a:off x="2851" y="3028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332" name="Group 312"/>
            <p:cNvGrpSpPr/>
            <p:nvPr/>
          </p:nvGrpSpPr>
          <p:grpSpPr>
            <a:xfrm rot="1368130">
              <a:off x="4717" y="777"/>
              <a:ext cx="229" cy="204"/>
              <a:chOff x="2825" y="3007"/>
              <a:chExt cx="229" cy="242"/>
            </a:xfrm>
          </p:grpSpPr>
          <p:sp>
            <p:nvSpPr>
              <p:cNvPr id="3360" name="Freeform 313"/>
              <p:cNvSpPr/>
              <p:nvPr/>
            </p:nvSpPr>
            <p:spPr>
              <a:xfrm>
                <a:off x="2856" y="3007"/>
                <a:ext cx="143" cy="241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61" name="Freeform 314"/>
              <p:cNvSpPr/>
              <p:nvPr/>
            </p:nvSpPr>
            <p:spPr>
              <a:xfrm rot="3996341" flipH="1">
                <a:off x="2853" y="3030"/>
                <a:ext cx="173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333" name="Group 315"/>
            <p:cNvGrpSpPr/>
            <p:nvPr/>
          </p:nvGrpSpPr>
          <p:grpSpPr>
            <a:xfrm rot="1368130">
              <a:off x="4683" y="358"/>
              <a:ext cx="251" cy="242"/>
              <a:chOff x="2825" y="3007"/>
              <a:chExt cx="229" cy="242"/>
            </a:xfrm>
          </p:grpSpPr>
          <p:sp>
            <p:nvSpPr>
              <p:cNvPr id="3358" name="Freeform 316"/>
              <p:cNvSpPr/>
              <p:nvPr/>
            </p:nvSpPr>
            <p:spPr>
              <a:xfrm>
                <a:off x="2857" y="3007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59" name="Freeform 317"/>
              <p:cNvSpPr/>
              <p:nvPr/>
            </p:nvSpPr>
            <p:spPr>
              <a:xfrm rot="3996341" flipH="1">
                <a:off x="2851" y="3031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334" name="Group 318"/>
            <p:cNvGrpSpPr/>
            <p:nvPr/>
          </p:nvGrpSpPr>
          <p:grpSpPr>
            <a:xfrm rot="-3920841">
              <a:off x="4882" y="520"/>
              <a:ext cx="229" cy="242"/>
              <a:chOff x="2825" y="3007"/>
              <a:chExt cx="229" cy="242"/>
            </a:xfrm>
          </p:grpSpPr>
          <p:sp>
            <p:nvSpPr>
              <p:cNvPr id="3356" name="Freeform 319"/>
              <p:cNvSpPr/>
              <p:nvPr/>
            </p:nvSpPr>
            <p:spPr>
              <a:xfrm>
                <a:off x="2858" y="3007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57" name="Freeform 320"/>
              <p:cNvSpPr/>
              <p:nvPr/>
            </p:nvSpPr>
            <p:spPr>
              <a:xfrm rot="3996341" flipH="1">
                <a:off x="2853" y="3031"/>
                <a:ext cx="174" cy="228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335" name="Group 321"/>
            <p:cNvGrpSpPr/>
            <p:nvPr/>
          </p:nvGrpSpPr>
          <p:grpSpPr>
            <a:xfrm rot="-3920841">
              <a:off x="4897" y="1027"/>
              <a:ext cx="229" cy="227"/>
              <a:chOff x="2825" y="3007"/>
              <a:chExt cx="229" cy="242"/>
            </a:xfrm>
          </p:grpSpPr>
          <p:sp>
            <p:nvSpPr>
              <p:cNvPr id="3354" name="Freeform 322"/>
              <p:cNvSpPr/>
              <p:nvPr/>
            </p:nvSpPr>
            <p:spPr>
              <a:xfrm>
                <a:off x="2859" y="3005"/>
                <a:ext cx="144" cy="243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55" name="Freeform 323"/>
              <p:cNvSpPr/>
              <p:nvPr/>
            </p:nvSpPr>
            <p:spPr>
              <a:xfrm rot="3996341" flipH="1">
                <a:off x="2852" y="3029"/>
                <a:ext cx="176" cy="230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336" name="Group 324"/>
            <p:cNvGrpSpPr/>
            <p:nvPr/>
          </p:nvGrpSpPr>
          <p:grpSpPr>
            <a:xfrm rot="-3920841">
              <a:off x="4866" y="1542"/>
              <a:ext cx="229" cy="159"/>
              <a:chOff x="2825" y="3007"/>
              <a:chExt cx="229" cy="242"/>
            </a:xfrm>
          </p:grpSpPr>
          <p:sp>
            <p:nvSpPr>
              <p:cNvPr id="3352" name="Freeform 325"/>
              <p:cNvSpPr/>
              <p:nvPr/>
            </p:nvSpPr>
            <p:spPr>
              <a:xfrm>
                <a:off x="2857" y="3007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53" name="Freeform 326"/>
              <p:cNvSpPr/>
              <p:nvPr/>
            </p:nvSpPr>
            <p:spPr>
              <a:xfrm rot="3996341" flipH="1">
                <a:off x="2852" y="3030"/>
                <a:ext cx="175" cy="228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337" name="Group 327"/>
            <p:cNvGrpSpPr/>
            <p:nvPr/>
          </p:nvGrpSpPr>
          <p:grpSpPr>
            <a:xfrm rot="-4306443">
              <a:off x="4863" y="2082"/>
              <a:ext cx="229" cy="159"/>
              <a:chOff x="2825" y="3007"/>
              <a:chExt cx="229" cy="242"/>
            </a:xfrm>
          </p:grpSpPr>
          <p:sp>
            <p:nvSpPr>
              <p:cNvPr id="3350" name="Freeform 328"/>
              <p:cNvSpPr/>
              <p:nvPr/>
            </p:nvSpPr>
            <p:spPr>
              <a:xfrm>
                <a:off x="2857" y="3005"/>
                <a:ext cx="143" cy="243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51" name="Freeform 329"/>
              <p:cNvSpPr/>
              <p:nvPr/>
            </p:nvSpPr>
            <p:spPr>
              <a:xfrm rot="3996341" flipH="1">
                <a:off x="2852" y="3029"/>
                <a:ext cx="177" cy="228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338" name="Group 330"/>
            <p:cNvGrpSpPr/>
            <p:nvPr/>
          </p:nvGrpSpPr>
          <p:grpSpPr>
            <a:xfrm rot="801070">
              <a:off x="4740" y="1797"/>
              <a:ext cx="207" cy="181"/>
              <a:chOff x="2825" y="3007"/>
              <a:chExt cx="229" cy="242"/>
            </a:xfrm>
          </p:grpSpPr>
          <p:sp>
            <p:nvSpPr>
              <p:cNvPr id="3348" name="Freeform 331"/>
              <p:cNvSpPr/>
              <p:nvPr/>
            </p:nvSpPr>
            <p:spPr>
              <a:xfrm>
                <a:off x="2856" y="3006"/>
                <a:ext cx="144" cy="241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49" name="Freeform 332"/>
              <p:cNvSpPr/>
              <p:nvPr/>
            </p:nvSpPr>
            <p:spPr>
              <a:xfrm rot="3996341" flipH="1">
                <a:off x="2851" y="3029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339" name="Group 333"/>
            <p:cNvGrpSpPr/>
            <p:nvPr/>
          </p:nvGrpSpPr>
          <p:grpSpPr>
            <a:xfrm rot="801070">
              <a:off x="4740" y="2296"/>
              <a:ext cx="207" cy="181"/>
              <a:chOff x="2825" y="3007"/>
              <a:chExt cx="229" cy="242"/>
            </a:xfrm>
          </p:grpSpPr>
          <p:sp>
            <p:nvSpPr>
              <p:cNvPr id="3346" name="Freeform 334"/>
              <p:cNvSpPr/>
              <p:nvPr/>
            </p:nvSpPr>
            <p:spPr>
              <a:xfrm>
                <a:off x="2856" y="3004"/>
                <a:ext cx="144" cy="243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47" name="Freeform 335"/>
              <p:cNvSpPr/>
              <p:nvPr/>
            </p:nvSpPr>
            <p:spPr>
              <a:xfrm rot="3996341" flipH="1">
                <a:off x="2851" y="3029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340" name="Group 336"/>
            <p:cNvGrpSpPr/>
            <p:nvPr/>
          </p:nvGrpSpPr>
          <p:grpSpPr>
            <a:xfrm rot="-1941087">
              <a:off x="4830" y="2614"/>
              <a:ext cx="184" cy="136"/>
              <a:chOff x="2825" y="3007"/>
              <a:chExt cx="229" cy="242"/>
            </a:xfrm>
          </p:grpSpPr>
          <p:sp>
            <p:nvSpPr>
              <p:cNvPr id="3344" name="Freeform 337"/>
              <p:cNvSpPr/>
              <p:nvPr/>
            </p:nvSpPr>
            <p:spPr>
              <a:xfrm>
                <a:off x="2858" y="3004"/>
                <a:ext cx="143" cy="243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45" name="Freeform 338"/>
              <p:cNvSpPr/>
              <p:nvPr/>
            </p:nvSpPr>
            <p:spPr>
              <a:xfrm rot="3996341" flipH="1">
                <a:off x="2852" y="3028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341" name="Group 339"/>
            <p:cNvGrpSpPr/>
            <p:nvPr/>
          </p:nvGrpSpPr>
          <p:grpSpPr>
            <a:xfrm rot="-4994473">
              <a:off x="4897" y="2421"/>
              <a:ext cx="207" cy="157"/>
              <a:chOff x="2825" y="3007"/>
              <a:chExt cx="229" cy="242"/>
            </a:xfrm>
          </p:grpSpPr>
          <p:sp>
            <p:nvSpPr>
              <p:cNvPr id="3342" name="Freeform 340"/>
              <p:cNvSpPr/>
              <p:nvPr/>
            </p:nvSpPr>
            <p:spPr>
              <a:xfrm>
                <a:off x="2860" y="3007"/>
                <a:ext cx="142" cy="241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43" name="Freeform 341"/>
              <p:cNvSpPr/>
              <p:nvPr/>
            </p:nvSpPr>
            <p:spPr>
              <a:xfrm rot="3996341" flipH="1">
                <a:off x="2853" y="3030"/>
                <a:ext cx="174" cy="228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3110" name="Rectangle 342"/>
          <p:cNvSpPr/>
          <p:nvPr/>
        </p:nvSpPr>
        <p:spPr>
          <a:xfrm>
            <a:off x="430213" y="0"/>
            <a:ext cx="612775" cy="3068638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</a:ln>
        </p:spPr>
        <p:txBody>
          <a:bodyPr wrap="none" anchor="ctr"/>
          <a:p>
            <a:pPr lvl="0" algn="ctr" eaLnBrk="1" hangingPunct="1">
              <a:buNone/>
            </a:pPr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3111" name="Group 343"/>
          <p:cNvGrpSpPr/>
          <p:nvPr/>
        </p:nvGrpSpPr>
        <p:grpSpPr>
          <a:xfrm>
            <a:off x="-19050" y="0"/>
            <a:ext cx="471488" cy="1387475"/>
            <a:chOff x="2210" y="0"/>
            <a:chExt cx="297" cy="874"/>
          </a:xfrm>
        </p:grpSpPr>
        <p:sp>
          <p:nvSpPr>
            <p:cNvPr id="3312" name="AutoShape 344"/>
            <p:cNvSpPr/>
            <p:nvPr/>
          </p:nvSpPr>
          <p:spPr>
            <a:xfrm>
              <a:off x="2374" y="0"/>
              <a:ext cx="22" cy="763"/>
            </a:xfrm>
            <a:custGeom>
              <a:avLst/>
              <a:gdLst>
                <a:gd name="txL" fmla="*/ 4909 w 21600"/>
                <a:gd name="txT" fmla="*/ 4501 h 21600"/>
                <a:gd name="txR" fmla="*/ 16691 w 21600"/>
                <a:gd name="txB" fmla="*/ 17099 h 21600"/>
              </a:gdLst>
              <a:ahLst/>
              <a:cxnLst>
                <a:cxn ang="0">
                  <a:pos x="19" y="382"/>
                </a:cxn>
                <a:cxn ang="0">
                  <a:pos x="11" y="763"/>
                </a:cxn>
                <a:cxn ang="0">
                  <a:pos x="3" y="382"/>
                </a:cxn>
                <a:cxn ang="0">
                  <a:pos x="11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99CC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3313" name="Group 345"/>
            <p:cNvGrpSpPr/>
            <p:nvPr/>
          </p:nvGrpSpPr>
          <p:grpSpPr>
            <a:xfrm rot="-4306443">
              <a:off x="2345" y="388"/>
              <a:ext cx="146" cy="134"/>
              <a:chOff x="2825" y="3007"/>
              <a:chExt cx="229" cy="242"/>
            </a:xfrm>
          </p:grpSpPr>
          <p:sp>
            <p:nvSpPr>
              <p:cNvPr id="3326" name="Freeform 346"/>
              <p:cNvSpPr/>
              <p:nvPr/>
            </p:nvSpPr>
            <p:spPr>
              <a:xfrm>
                <a:off x="2857" y="3005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27" name="Freeform 347"/>
              <p:cNvSpPr/>
              <p:nvPr/>
            </p:nvSpPr>
            <p:spPr>
              <a:xfrm rot="3996341" flipH="1">
                <a:off x="2852" y="3030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314" name="Group 348"/>
            <p:cNvGrpSpPr/>
            <p:nvPr/>
          </p:nvGrpSpPr>
          <p:grpSpPr>
            <a:xfrm rot="801070">
              <a:off x="2210" y="204"/>
              <a:ext cx="173" cy="117"/>
              <a:chOff x="2825" y="3007"/>
              <a:chExt cx="229" cy="242"/>
            </a:xfrm>
          </p:grpSpPr>
          <p:sp>
            <p:nvSpPr>
              <p:cNvPr id="3324" name="Freeform 349"/>
              <p:cNvSpPr/>
              <p:nvPr/>
            </p:nvSpPr>
            <p:spPr>
              <a:xfrm>
                <a:off x="2856" y="3007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25" name="Freeform 350"/>
              <p:cNvSpPr/>
              <p:nvPr/>
            </p:nvSpPr>
            <p:spPr>
              <a:xfrm rot="3996341" flipH="1">
                <a:off x="2851" y="3030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315" name="Group 351"/>
            <p:cNvGrpSpPr/>
            <p:nvPr/>
          </p:nvGrpSpPr>
          <p:grpSpPr>
            <a:xfrm rot="801070">
              <a:off x="2210" y="526"/>
              <a:ext cx="173" cy="117"/>
              <a:chOff x="2825" y="3007"/>
              <a:chExt cx="229" cy="242"/>
            </a:xfrm>
          </p:grpSpPr>
          <p:sp>
            <p:nvSpPr>
              <p:cNvPr id="3322" name="Freeform 352"/>
              <p:cNvSpPr/>
              <p:nvPr/>
            </p:nvSpPr>
            <p:spPr>
              <a:xfrm>
                <a:off x="2856" y="3007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23" name="Freeform 353"/>
              <p:cNvSpPr/>
              <p:nvPr/>
            </p:nvSpPr>
            <p:spPr>
              <a:xfrm rot="3996341" flipH="1">
                <a:off x="2851" y="3030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316" name="Group 354"/>
            <p:cNvGrpSpPr/>
            <p:nvPr/>
          </p:nvGrpSpPr>
          <p:grpSpPr>
            <a:xfrm rot="-3120000">
              <a:off x="2295" y="753"/>
              <a:ext cx="154" cy="88"/>
              <a:chOff x="2825" y="3007"/>
              <a:chExt cx="229" cy="242"/>
            </a:xfrm>
          </p:grpSpPr>
          <p:sp>
            <p:nvSpPr>
              <p:cNvPr id="3320" name="Freeform 355"/>
              <p:cNvSpPr/>
              <p:nvPr/>
            </p:nvSpPr>
            <p:spPr>
              <a:xfrm>
                <a:off x="2858" y="3005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21" name="Freeform 356"/>
              <p:cNvSpPr/>
              <p:nvPr/>
            </p:nvSpPr>
            <p:spPr>
              <a:xfrm rot="3996341" flipH="1">
                <a:off x="2852" y="3030"/>
                <a:ext cx="173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3317" name="Group 357"/>
            <p:cNvGrpSpPr/>
            <p:nvPr/>
          </p:nvGrpSpPr>
          <p:grpSpPr>
            <a:xfrm rot="-4994473">
              <a:off x="2373" y="591"/>
              <a:ext cx="134" cy="133"/>
              <a:chOff x="2825" y="3007"/>
              <a:chExt cx="229" cy="242"/>
            </a:xfrm>
          </p:grpSpPr>
          <p:sp>
            <p:nvSpPr>
              <p:cNvPr id="3318" name="Freeform 358"/>
              <p:cNvSpPr/>
              <p:nvPr/>
            </p:nvSpPr>
            <p:spPr>
              <a:xfrm>
                <a:off x="2858" y="3005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319" name="Freeform 359"/>
              <p:cNvSpPr/>
              <p:nvPr/>
            </p:nvSpPr>
            <p:spPr>
              <a:xfrm rot="3996341" flipH="1">
                <a:off x="2851" y="3028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3112" name="Freeform 360"/>
          <p:cNvSpPr/>
          <p:nvPr/>
        </p:nvSpPr>
        <p:spPr>
          <a:xfrm flipH="1">
            <a:off x="-36512" y="7938"/>
            <a:ext cx="757237" cy="13684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5" y="612"/>
              </a:cxn>
              <a:cxn ang="0">
                <a:pos x="136" y="1384"/>
              </a:cxn>
              <a:cxn ang="0">
                <a:pos x="408" y="1792"/>
              </a:cxn>
            </a:cxnLst>
            <a:pathLst>
              <a:path w="408" h="1792">
                <a:moveTo>
                  <a:pt x="0" y="0"/>
                </a:moveTo>
                <a:cubicBezTo>
                  <a:pt x="11" y="190"/>
                  <a:pt x="22" y="381"/>
                  <a:pt x="45" y="612"/>
                </a:cubicBezTo>
                <a:cubicBezTo>
                  <a:pt x="68" y="843"/>
                  <a:pt x="75" y="1187"/>
                  <a:pt x="136" y="1384"/>
                </a:cubicBezTo>
                <a:cubicBezTo>
                  <a:pt x="197" y="1581"/>
                  <a:pt x="340" y="1694"/>
                  <a:pt x="408" y="1792"/>
                </a:cubicBezTo>
              </a:path>
            </a:pathLst>
          </a:custGeom>
          <a:noFill/>
          <a:ln w="9525" cap="flat" cmpd="sng">
            <a:solidFill>
              <a:srgbClr val="969696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113" name="Freeform 361"/>
          <p:cNvSpPr/>
          <p:nvPr/>
        </p:nvSpPr>
        <p:spPr>
          <a:xfrm>
            <a:off x="863600" y="7938"/>
            <a:ext cx="569913" cy="20589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8" y="341"/>
              </a:cxn>
              <a:cxn ang="0">
                <a:pos x="159" y="704"/>
              </a:cxn>
              <a:cxn ang="0">
                <a:pos x="340" y="998"/>
              </a:cxn>
              <a:cxn ang="0">
                <a:pos x="272" y="1248"/>
              </a:cxn>
              <a:cxn ang="0">
                <a:pos x="113" y="1293"/>
              </a:cxn>
              <a:cxn ang="0">
                <a:pos x="45" y="1225"/>
              </a:cxn>
              <a:cxn ang="0">
                <a:pos x="45" y="1112"/>
              </a:cxn>
              <a:cxn ang="0">
                <a:pos x="113" y="1044"/>
              </a:cxn>
              <a:cxn ang="0">
                <a:pos x="227" y="1044"/>
              </a:cxn>
              <a:cxn ang="0">
                <a:pos x="272" y="1134"/>
              </a:cxn>
              <a:cxn ang="0">
                <a:pos x="249" y="1225"/>
              </a:cxn>
              <a:cxn ang="0">
                <a:pos x="159" y="1248"/>
              </a:cxn>
              <a:cxn ang="0">
                <a:pos x="91" y="1202"/>
              </a:cxn>
              <a:cxn ang="0">
                <a:pos x="91" y="1134"/>
              </a:cxn>
              <a:cxn ang="0">
                <a:pos x="136" y="1089"/>
              </a:cxn>
              <a:cxn ang="0">
                <a:pos x="204" y="1089"/>
              </a:cxn>
              <a:cxn ang="0">
                <a:pos x="227" y="1157"/>
              </a:cxn>
              <a:cxn ang="0">
                <a:pos x="181" y="1202"/>
              </a:cxn>
              <a:cxn ang="0">
                <a:pos x="136" y="1202"/>
              </a:cxn>
            </a:cxnLst>
            <a:pathLst>
              <a:path w="359" h="1297">
                <a:moveTo>
                  <a:pt x="0" y="0"/>
                </a:moveTo>
                <a:cubicBezTo>
                  <a:pt x="21" y="112"/>
                  <a:pt x="42" y="224"/>
                  <a:pt x="68" y="341"/>
                </a:cubicBezTo>
                <a:cubicBezTo>
                  <a:pt x="94" y="458"/>
                  <a:pt x="114" y="595"/>
                  <a:pt x="159" y="704"/>
                </a:cubicBezTo>
                <a:cubicBezTo>
                  <a:pt x="204" y="813"/>
                  <a:pt x="321" y="907"/>
                  <a:pt x="340" y="998"/>
                </a:cubicBezTo>
                <a:cubicBezTo>
                  <a:pt x="359" y="1089"/>
                  <a:pt x="310" y="1199"/>
                  <a:pt x="272" y="1248"/>
                </a:cubicBezTo>
                <a:cubicBezTo>
                  <a:pt x="234" y="1297"/>
                  <a:pt x="151" y="1297"/>
                  <a:pt x="113" y="1293"/>
                </a:cubicBezTo>
                <a:cubicBezTo>
                  <a:pt x="75" y="1289"/>
                  <a:pt x="56" y="1255"/>
                  <a:pt x="45" y="1225"/>
                </a:cubicBezTo>
                <a:cubicBezTo>
                  <a:pt x="34" y="1195"/>
                  <a:pt x="34" y="1142"/>
                  <a:pt x="45" y="1112"/>
                </a:cubicBezTo>
                <a:cubicBezTo>
                  <a:pt x="56" y="1082"/>
                  <a:pt x="83" y="1055"/>
                  <a:pt x="113" y="1044"/>
                </a:cubicBezTo>
                <a:cubicBezTo>
                  <a:pt x="143" y="1033"/>
                  <a:pt x="201" y="1029"/>
                  <a:pt x="227" y="1044"/>
                </a:cubicBezTo>
                <a:cubicBezTo>
                  <a:pt x="253" y="1059"/>
                  <a:pt x="268" y="1104"/>
                  <a:pt x="272" y="1134"/>
                </a:cubicBezTo>
                <a:cubicBezTo>
                  <a:pt x="276" y="1164"/>
                  <a:pt x="268" y="1206"/>
                  <a:pt x="249" y="1225"/>
                </a:cubicBezTo>
                <a:cubicBezTo>
                  <a:pt x="230" y="1244"/>
                  <a:pt x="185" y="1252"/>
                  <a:pt x="159" y="1248"/>
                </a:cubicBezTo>
                <a:cubicBezTo>
                  <a:pt x="133" y="1244"/>
                  <a:pt x="102" y="1221"/>
                  <a:pt x="91" y="1202"/>
                </a:cubicBezTo>
                <a:cubicBezTo>
                  <a:pt x="80" y="1183"/>
                  <a:pt x="84" y="1153"/>
                  <a:pt x="91" y="1134"/>
                </a:cubicBezTo>
                <a:cubicBezTo>
                  <a:pt x="98" y="1115"/>
                  <a:pt x="117" y="1097"/>
                  <a:pt x="136" y="1089"/>
                </a:cubicBezTo>
                <a:cubicBezTo>
                  <a:pt x="155" y="1081"/>
                  <a:pt x="189" y="1078"/>
                  <a:pt x="204" y="1089"/>
                </a:cubicBezTo>
                <a:cubicBezTo>
                  <a:pt x="219" y="1100"/>
                  <a:pt x="231" y="1138"/>
                  <a:pt x="227" y="1157"/>
                </a:cubicBezTo>
                <a:cubicBezTo>
                  <a:pt x="223" y="1176"/>
                  <a:pt x="196" y="1195"/>
                  <a:pt x="181" y="1202"/>
                </a:cubicBezTo>
                <a:cubicBezTo>
                  <a:pt x="166" y="1209"/>
                  <a:pt x="147" y="1209"/>
                  <a:pt x="136" y="1202"/>
                </a:cubicBezTo>
              </a:path>
            </a:pathLst>
          </a:custGeom>
          <a:noFill/>
          <a:ln w="15875" cap="flat" cmpd="sng">
            <a:solidFill>
              <a:srgbClr val="EAEAEA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114" name="Freeform 362"/>
          <p:cNvSpPr/>
          <p:nvPr/>
        </p:nvSpPr>
        <p:spPr>
          <a:xfrm>
            <a:off x="1150938" y="981075"/>
            <a:ext cx="546100" cy="455613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136" y="268"/>
              </a:cxn>
              <a:cxn ang="0">
                <a:pos x="295" y="246"/>
              </a:cxn>
              <a:cxn ang="0">
                <a:pos x="340" y="132"/>
              </a:cxn>
              <a:cxn ang="0">
                <a:pos x="317" y="19"/>
              </a:cxn>
              <a:cxn ang="0">
                <a:pos x="227" y="19"/>
              </a:cxn>
              <a:cxn ang="0">
                <a:pos x="159" y="64"/>
              </a:cxn>
              <a:cxn ang="0">
                <a:pos x="159" y="178"/>
              </a:cxn>
              <a:cxn ang="0">
                <a:pos x="204" y="223"/>
              </a:cxn>
              <a:cxn ang="0">
                <a:pos x="272" y="223"/>
              </a:cxn>
              <a:cxn ang="0">
                <a:pos x="295" y="155"/>
              </a:cxn>
              <a:cxn ang="0">
                <a:pos x="295" y="87"/>
              </a:cxn>
              <a:cxn ang="0">
                <a:pos x="227" y="64"/>
              </a:cxn>
              <a:cxn ang="0">
                <a:pos x="204" y="132"/>
              </a:cxn>
              <a:cxn ang="0">
                <a:pos x="249" y="155"/>
              </a:cxn>
            </a:cxnLst>
            <a:pathLst>
              <a:path w="344" h="287">
                <a:moveTo>
                  <a:pt x="0" y="132"/>
                </a:moveTo>
                <a:cubicBezTo>
                  <a:pt x="43" y="190"/>
                  <a:pt x="87" y="249"/>
                  <a:pt x="136" y="268"/>
                </a:cubicBezTo>
                <a:cubicBezTo>
                  <a:pt x="185" y="287"/>
                  <a:pt x="261" y="269"/>
                  <a:pt x="295" y="246"/>
                </a:cubicBezTo>
                <a:cubicBezTo>
                  <a:pt x="329" y="223"/>
                  <a:pt x="336" y="170"/>
                  <a:pt x="340" y="132"/>
                </a:cubicBezTo>
                <a:cubicBezTo>
                  <a:pt x="344" y="94"/>
                  <a:pt x="336" y="38"/>
                  <a:pt x="317" y="19"/>
                </a:cubicBezTo>
                <a:cubicBezTo>
                  <a:pt x="298" y="0"/>
                  <a:pt x="253" y="11"/>
                  <a:pt x="227" y="19"/>
                </a:cubicBezTo>
                <a:cubicBezTo>
                  <a:pt x="201" y="27"/>
                  <a:pt x="170" y="37"/>
                  <a:pt x="159" y="64"/>
                </a:cubicBezTo>
                <a:cubicBezTo>
                  <a:pt x="148" y="91"/>
                  <a:pt x="152" y="152"/>
                  <a:pt x="159" y="178"/>
                </a:cubicBezTo>
                <a:cubicBezTo>
                  <a:pt x="166" y="204"/>
                  <a:pt x="185" y="215"/>
                  <a:pt x="204" y="223"/>
                </a:cubicBezTo>
                <a:cubicBezTo>
                  <a:pt x="223" y="231"/>
                  <a:pt x="257" y="234"/>
                  <a:pt x="272" y="223"/>
                </a:cubicBezTo>
                <a:cubicBezTo>
                  <a:pt x="287" y="212"/>
                  <a:pt x="291" y="178"/>
                  <a:pt x="295" y="155"/>
                </a:cubicBezTo>
                <a:cubicBezTo>
                  <a:pt x="299" y="132"/>
                  <a:pt x="306" y="102"/>
                  <a:pt x="295" y="87"/>
                </a:cubicBezTo>
                <a:cubicBezTo>
                  <a:pt x="284" y="72"/>
                  <a:pt x="242" y="57"/>
                  <a:pt x="227" y="64"/>
                </a:cubicBezTo>
                <a:cubicBezTo>
                  <a:pt x="212" y="71"/>
                  <a:pt x="200" y="117"/>
                  <a:pt x="204" y="132"/>
                </a:cubicBezTo>
                <a:cubicBezTo>
                  <a:pt x="208" y="147"/>
                  <a:pt x="256" y="155"/>
                  <a:pt x="249" y="155"/>
                </a:cubicBezTo>
              </a:path>
            </a:pathLst>
          </a:custGeom>
          <a:noFill/>
          <a:ln w="15875" cap="flat" cmpd="sng">
            <a:solidFill>
              <a:srgbClr val="EAEAEA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115" name="Freeform 363"/>
          <p:cNvSpPr/>
          <p:nvPr/>
        </p:nvSpPr>
        <p:spPr>
          <a:xfrm>
            <a:off x="1547813" y="7938"/>
            <a:ext cx="360362" cy="541337"/>
          </a:xfrm>
          <a:custGeom>
            <a:avLst/>
            <a:gdLst/>
            <a:ahLst/>
            <a:cxnLst>
              <a:cxn ang="0">
                <a:pos x="45" y="0"/>
              </a:cxn>
              <a:cxn ang="0">
                <a:pos x="23" y="137"/>
              </a:cxn>
              <a:cxn ang="0">
                <a:pos x="0" y="295"/>
              </a:cxn>
              <a:cxn ang="0">
                <a:pos x="23" y="431"/>
              </a:cxn>
              <a:cxn ang="0">
                <a:pos x="113" y="499"/>
              </a:cxn>
              <a:cxn ang="0">
                <a:pos x="272" y="477"/>
              </a:cxn>
              <a:cxn ang="0">
                <a:pos x="340" y="341"/>
              </a:cxn>
              <a:cxn ang="0">
                <a:pos x="295" y="205"/>
              </a:cxn>
              <a:cxn ang="0">
                <a:pos x="136" y="159"/>
              </a:cxn>
              <a:cxn ang="0">
                <a:pos x="68" y="250"/>
              </a:cxn>
              <a:cxn ang="0">
                <a:pos x="68" y="318"/>
              </a:cxn>
              <a:cxn ang="0">
                <a:pos x="91" y="409"/>
              </a:cxn>
              <a:cxn ang="0">
                <a:pos x="159" y="431"/>
              </a:cxn>
              <a:cxn ang="0">
                <a:pos x="227" y="431"/>
              </a:cxn>
            </a:cxnLst>
            <a:pathLst>
              <a:path w="344" h="507">
                <a:moveTo>
                  <a:pt x="45" y="0"/>
                </a:moveTo>
                <a:cubicBezTo>
                  <a:pt x="37" y="44"/>
                  <a:pt x="30" y="88"/>
                  <a:pt x="23" y="137"/>
                </a:cubicBezTo>
                <a:cubicBezTo>
                  <a:pt x="16" y="186"/>
                  <a:pt x="0" y="246"/>
                  <a:pt x="0" y="295"/>
                </a:cubicBezTo>
                <a:cubicBezTo>
                  <a:pt x="0" y="344"/>
                  <a:pt x="4" y="397"/>
                  <a:pt x="23" y="431"/>
                </a:cubicBezTo>
                <a:cubicBezTo>
                  <a:pt x="42" y="465"/>
                  <a:pt x="72" y="491"/>
                  <a:pt x="113" y="499"/>
                </a:cubicBezTo>
                <a:cubicBezTo>
                  <a:pt x="154" y="507"/>
                  <a:pt x="234" y="503"/>
                  <a:pt x="272" y="477"/>
                </a:cubicBezTo>
                <a:cubicBezTo>
                  <a:pt x="310" y="451"/>
                  <a:pt x="336" y="386"/>
                  <a:pt x="340" y="341"/>
                </a:cubicBezTo>
                <a:cubicBezTo>
                  <a:pt x="344" y="296"/>
                  <a:pt x="329" y="235"/>
                  <a:pt x="295" y="205"/>
                </a:cubicBezTo>
                <a:cubicBezTo>
                  <a:pt x="261" y="175"/>
                  <a:pt x="174" y="152"/>
                  <a:pt x="136" y="159"/>
                </a:cubicBezTo>
                <a:cubicBezTo>
                  <a:pt x="98" y="166"/>
                  <a:pt x="79" y="223"/>
                  <a:pt x="68" y="250"/>
                </a:cubicBezTo>
                <a:cubicBezTo>
                  <a:pt x="57" y="277"/>
                  <a:pt x="64" y="292"/>
                  <a:pt x="68" y="318"/>
                </a:cubicBezTo>
                <a:cubicBezTo>
                  <a:pt x="72" y="344"/>
                  <a:pt x="76" y="390"/>
                  <a:pt x="91" y="409"/>
                </a:cubicBezTo>
                <a:cubicBezTo>
                  <a:pt x="106" y="428"/>
                  <a:pt x="136" y="427"/>
                  <a:pt x="159" y="431"/>
                </a:cubicBezTo>
                <a:cubicBezTo>
                  <a:pt x="182" y="435"/>
                  <a:pt x="204" y="454"/>
                  <a:pt x="227" y="431"/>
                </a:cubicBezTo>
              </a:path>
            </a:pathLst>
          </a:custGeom>
          <a:noFill/>
          <a:ln w="15875" cap="flat" cmpd="sng">
            <a:solidFill>
              <a:srgbClr val="969696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116" name="Freeform 364"/>
          <p:cNvSpPr/>
          <p:nvPr/>
        </p:nvSpPr>
        <p:spPr>
          <a:xfrm>
            <a:off x="2400300" y="7938"/>
            <a:ext cx="227013" cy="1441450"/>
          </a:xfrm>
          <a:custGeom>
            <a:avLst/>
            <a:gdLst/>
            <a:ahLst/>
            <a:cxnLst>
              <a:cxn ang="0">
                <a:pos x="53" y="0"/>
              </a:cxn>
              <a:cxn ang="0">
                <a:pos x="98" y="114"/>
              </a:cxn>
              <a:cxn ang="0">
                <a:pos x="7" y="522"/>
              </a:cxn>
              <a:cxn ang="0">
                <a:pos x="53" y="794"/>
              </a:cxn>
              <a:cxn ang="0">
                <a:pos x="143" y="908"/>
              </a:cxn>
            </a:cxnLst>
            <a:pathLst>
              <a:path w="143" h="908">
                <a:moveTo>
                  <a:pt x="53" y="0"/>
                </a:moveTo>
                <a:cubicBezTo>
                  <a:pt x="79" y="13"/>
                  <a:pt x="106" y="27"/>
                  <a:pt x="98" y="114"/>
                </a:cubicBezTo>
                <a:cubicBezTo>
                  <a:pt x="90" y="201"/>
                  <a:pt x="14" y="409"/>
                  <a:pt x="7" y="522"/>
                </a:cubicBezTo>
                <a:cubicBezTo>
                  <a:pt x="0" y="635"/>
                  <a:pt x="30" y="730"/>
                  <a:pt x="53" y="794"/>
                </a:cubicBezTo>
                <a:cubicBezTo>
                  <a:pt x="76" y="858"/>
                  <a:pt x="109" y="883"/>
                  <a:pt x="143" y="908"/>
                </a:cubicBezTo>
              </a:path>
            </a:pathLst>
          </a:custGeom>
          <a:noFill/>
          <a:ln w="15875" cap="flat" cmpd="sng">
            <a:solidFill>
              <a:srgbClr val="EAEAEA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117" name="Freeform 365"/>
          <p:cNvSpPr/>
          <p:nvPr/>
        </p:nvSpPr>
        <p:spPr>
          <a:xfrm>
            <a:off x="3324225" y="7938"/>
            <a:ext cx="612775" cy="787400"/>
          </a:xfrm>
          <a:custGeom>
            <a:avLst/>
            <a:gdLst/>
            <a:ahLst/>
            <a:cxnLst>
              <a:cxn ang="0">
                <a:pos x="15" y="0"/>
              </a:cxn>
              <a:cxn ang="0">
                <a:pos x="15" y="273"/>
              </a:cxn>
              <a:cxn ang="0">
                <a:pos x="106" y="454"/>
              </a:cxn>
              <a:cxn ang="0">
                <a:pos x="264" y="477"/>
              </a:cxn>
              <a:cxn ang="0">
                <a:pos x="378" y="341"/>
              </a:cxn>
              <a:cxn ang="0">
                <a:pos x="310" y="182"/>
              </a:cxn>
              <a:cxn ang="0">
                <a:pos x="174" y="182"/>
              </a:cxn>
              <a:cxn ang="0">
                <a:pos x="128" y="295"/>
              </a:cxn>
              <a:cxn ang="0">
                <a:pos x="196" y="386"/>
              </a:cxn>
              <a:cxn ang="0">
                <a:pos x="310" y="363"/>
              </a:cxn>
              <a:cxn ang="0">
                <a:pos x="310" y="227"/>
              </a:cxn>
            </a:cxnLst>
            <a:pathLst>
              <a:path w="386" h="496">
                <a:moveTo>
                  <a:pt x="15" y="0"/>
                </a:moveTo>
                <a:cubicBezTo>
                  <a:pt x="7" y="98"/>
                  <a:pt x="0" y="197"/>
                  <a:pt x="15" y="273"/>
                </a:cubicBezTo>
                <a:cubicBezTo>
                  <a:pt x="30" y="349"/>
                  <a:pt x="65" y="420"/>
                  <a:pt x="106" y="454"/>
                </a:cubicBezTo>
                <a:cubicBezTo>
                  <a:pt x="147" y="488"/>
                  <a:pt x="219" y="496"/>
                  <a:pt x="264" y="477"/>
                </a:cubicBezTo>
                <a:cubicBezTo>
                  <a:pt x="309" y="458"/>
                  <a:pt x="370" y="390"/>
                  <a:pt x="378" y="341"/>
                </a:cubicBezTo>
                <a:cubicBezTo>
                  <a:pt x="386" y="292"/>
                  <a:pt x="344" y="208"/>
                  <a:pt x="310" y="182"/>
                </a:cubicBezTo>
                <a:cubicBezTo>
                  <a:pt x="276" y="156"/>
                  <a:pt x="204" y="163"/>
                  <a:pt x="174" y="182"/>
                </a:cubicBezTo>
                <a:cubicBezTo>
                  <a:pt x="144" y="201"/>
                  <a:pt x="124" y="261"/>
                  <a:pt x="128" y="295"/>
                </a:cubicBezTo>
                <a:cubicBezTo>
                  <a:pt x="132" y="329"/>
                  <a:pt x="166" y="375"/>
                  <a:pt x="196" y="386"/>
                </a:cubicBezTo>
                <a:cubicBezTo>
                  <a:pt x="226" y="397"/>
                  <a:pt x="291" y="389"/>
                  <a:pt x="310" y="363"/>
                </a:cubicBezTo>
                <a:cubicBezTo>
                  <a:pt x="329" y="337"/>
                  <a:pt x="352" y="268"/>
                  <a:pt x="310" y="227"/>
                </a:cubicBezTo>
              </a:path>
            </a:pathLst>
          </a:custGeom>
          <a:noFill/>
          <a:ln w="15875" cap="flat" cmpd="sng">
            <a:solidFill>
              <a:srgbClr val="969696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grpSp>
        <p:nvGrpSpPr>
          <p:cNvPr id="3118" name="Group 584"/>
          <p:cNvGrpSpPr/>
          <p:nvPr/>
        </p:nvGrpSpPr>
        <p:grpSpPr>
          <a:xfrm>
            <a:off x="1331913" y="944563"/>
            <a:ext cx="1230312" cy="4465637"/>
            <a:chOff x="839" y="595"/>
            <a:chExt cx="775" cy="2813"/>
          </a:xfrm>
        </p:grpSpPr>
        <p:sp>
          <p:nvSpPr>
            <p:cNvPr id="3124" name="AutoShape 393"/>
            <p:cNvSpPr/>
            <p:nvPr userDrawn="1"/>
          </p:nvSpPr>
          <p:spPr>
            <a:xfrm rot="7565382" flipH="1">
              <a:off x="1125" y="3257"/>
              <a:ext cx="70" cy="144"/>
            </a:xfrm>
            <a:custGeom>
              <a:avLst/>
              <a:gdLst>
                <a:gd name="txL" fmla="*/ 3703 w 21600"/>
                <a:gd name="txT" fmla="*/ 3600 h 21600"/>
                <a:gd name="txR" fmla="*/ 17897 w 21600"/>
                <a:gd name="txB" fmla="*/ 18000 h 21600"/>
              </a:gdLst>
              <a:ahLst/>
              <a:cxnLst>
                <a:cxn ang="0">
                  <a:pos x="64" y="72"/>
                </a:cxn>
                <a:cxn ang="0">
                  <a:pos x="35" y="144"/>
                </a:cxn>
                <a:cxn ang="0">
                  <a:pos x="6" y="72"/>
                </a:cxn>
                <a:cxn ang="0">
                  <a:pos x="35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3593" y="21600"/>
                  </a:lnTo>
                  <a:lnTo>
                    <a:pt x="18007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DD">
                <a:alpha val="100000"/>
              </a:srgbClr>
            </a:solidFill>
            <a:ln w="1587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125" name="AutoShape 394"/>
            <p:cNvSpPr/>
            <p:nvPr userDrawn="1"/>
          </p:nvSpPr>
          <p:spPr>
            <a:xfrm>
              <a:off x="1079" y="3058"/>
              <a:ext cx="75" cy="250"/>
            </a:xfrm>
            <a:custGeom>
              <a:avLst/>
              <a:gdLst>
                <a:gd name="txL" fmla="*/ 3456 w 21600"/>
                <a:gd name="txT" fmla="*/ 3542 h 21600"/>
                <a:gd name="txR" fmla="*/ 18144 w 21600"/>
                <a:gd name="txB" fmla="*/ 18058 h 21600"/>
              </a:gdLst>
              <a:ahLst/>
              <a:cxnLst>
                <a:cxn ang="0">
                  <a:pos x="69" y="125"/>
                </a:cxn>
                <a:cxn ang="0">
                  <a:pos x="38" y="250"/>
                </a:cxn>
                <a:cxn ang="0">
                  <a:pos x="6" y="125"/>
                </a:cxn>
                <a:cxn ang="0">
                  <a:pos x="38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3494" y="21600"/>
                  </a:lnTo>
                  <a:lnTo>
                    <a:pt x="18106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DEBD">
                    <a:alpha val="100000"/>
                  </a:srgbClr>
                </a:gs>
                <a:gs pos="100000">
                  <a:srgbClr val="FFF1E3">
                    <a:alpha val="100000"/>
                  </a:srgbClr>
                </a:gs>
              </a:gsLst>
              <a:lin ang="5400000" scaled="1"/>
              <a:tileRect/>
            </a:gradFill>
            <a:ln w="1587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126" name="Oval 395"/>
            <p:cNvSpPr/>
            <p:nvPr userDrawn="1"/>
          </p:nvSpPr>
          <p:spPr>
            <a:xfrm>
              <a:off x="1070" y="3271"/>
              <a:ext cx="64" cy="68"/>
            </a:xfrm>
            <a:prstGeom prst="ellipse">
              <a:avLst/>
            </a:prstGeom>
            <a:gradFill rotWithShape="1">
              <a:gsLst>
                <a:gs pos="0">
                  <a:srgbClr val="FFECD9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5875">
              <a:noFill/>
            </a:ln>
          </p:spPr>
          <p:txBody>
            <a:bodyPr wrap="none" anchor="ctr"/>
            <a:p>
              <a:pPr lvl="0" algn="ctr" eaLnBrk="1" hangingPunct="1">
                <a:buNone/>
              </a:pPr>
              <a:endParaRPr lang="zh-CN" alt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27" name="AutoShape 396"/>
            <p:cNvSpPr/>
            <p:nvPr userDrawn="1"/>
          </p:nvSpPr>
          <p:spPr>
            <a:xfrm rot="-7565382">
              <a:off x="1261" y="3257"/>
              <a:ext cx="70" cy="144"/>
            </a:xfrm>
            <a:custGeom>
              <a:avLst/>
              <a:gdLst>
                <a:gd name="txL" fmla="*/ 3703 w 21600"/>
                <a:gd name="txT" fmla="*/ 3600 h 21600"/>
                <a:gd name="txR" fmla="*/ 17897 w 21600"/>
                <a:gd name="txB" fmla="*/ 18000 h 21600"/>
              </a:gdLst>
              <a:ahLst/>
              <a:cxnLst>
                <a:cxn ang="0">
                  <a:pos x="64" y="72"/>
                </a:cxn>
                <a:cxn ang="0">
                  <a:pos x="35" y="144"/>
                </a:cxn>
                <a:cxn ang="0">
                  <a:pos x="6" y="72"/>
                </a:cxn>
                <a:cxn ang="0">
                  <a:pos x="35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3593" y="21600"/>
                  </a:lnTo>
                  <a:lnTo>
                    <a:pt x="18007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DD">
                <a:alpha val="100000"/>
              </a:srgbClr>
            </a:solidFill>
            <a:ln w="1587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128" name="AutoShape 397"/>
            <p:cNvSpPr/>
            <p:nvPr userDrawn="1"/>
          </p:nvSpPr>
          <p:spPr>
            <a:xfrm flipH="1">
              <a:off x="1295" y="3054"/>
              <a:ext cx="83" cy="250"/>
            </a:xfrm>
            <a:custGeom>
              <a:avLst/>
              <a:gdLst>
                <a:gd name="txL" fmla="*/ 3643 w 21600"/>
                <a:gd name="txT" fmla="*/ 3542 h 21600"/>
                <a:gd name="txR" fmla="*/ 17957 w 21600"/>
                <a:gd name="txB" fmla="*/ 18058 h 21600"/>
              </a:gdLst>
              <a:ahLst/>
              <a:cxnLst>
                <a:cxn ang="0">
                  <a:pos x="76" y="125"/>
                </a:cxn>
                <a:cxn ang="0">
                  <a:pos x="42" y="250"/>
                </a:cxn>
                <a:cxn ang="0">
                  <a:pos x="7" y="125"/>
                </a:cxn>
                <a:cxn ang="0">
                  <a:pos x="42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3494" y="21600"/>
                  </a:lnTo>
                  <a:lnTo>
                    <a:pt x="18106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DEBD">
                    <a:alpha val="100000"/>
                  </a:srgbClr>
                </a:gs>
                <a:gs pos="100000">
                  <a:srgbClr val="FFF1E3">
                    <a:alpha val="100000"/>
                  </a:srgbClr>
                </a:gs>
              </a:gsLst>
              <a:lin ang="5400000" scaled="1"/>
              <a:tileRect/>
            </a:gradFill>
            <a:ln w="1587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129" name="Oval 398"/>
            <p:cNvSpPr/>
            <p:nvPr userDrawn="1"/>
          </p:nvSpPr>
          <p:spPr>
            <a:xfrm flipH="1">
              <a:off x="1315" y="3249"/>
              <a:ext cx="64" cy="68"/>
            </a:xfrm>
            <a:prstGeom prst="ellipse">
              <a:avLst/>
            </a:prstGeom>
            <a:gradFill rotWithShape="1">
              <a:gsLst>
                <a:gs pos="0">
                  <a:srgbClr val="FFECD9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5875">
              <a:noFill/>
            </a:ln>
          </p:spPr>
          <p:txBody>
            <a:bodyPr wrap="none" anchor="ctr"/>
            <a:p>
              <a:pPr lvl="0" algn="ctr" eaLnBrk="1" hangingPunct="1">
                <a:buNone/>
              </a:pPr>
              <a:endParaRPr lang="zh-CN" alt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30" name="Oval 399"/>
            <p:cNvSpPr/>
            <p:nvPr userDrawn="1"/>
          </p:nvSpPr>
          <p:spPr>
            <a:xfrm>
              <a:off x="1179" y="3339"/>
              <a:ext cx="91" cy="69"/>
            </a:xfrm>
            <a:prstGeom prst="ellipse">
              <a:avLst/>
            </a:prstGeom>
            <a:gradFill rotWithShape="1">
              <a:gsLst>
                <a:gs pos="0">
                  <a:srgbClr val="FFE4C9"/>
                </a:gs>
                <a:gs pos="100000">
                  <a:srgbClr val="FFE4C9">
                    <a:alpha val="85001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5875">
              <a:noFill/>
            </a:ln>
          </p:spPr>
          <p:txBody>
            <a:bodyPr wrap="none" anchor="ctr"/>
            <a:p>
              <a:pPr lvl="0" algn="ctr" eaLnBrk="1" hangingPunct="1">
                <a:buNone/>
              </a:pPr>
              <a:endParaRPr lang="zh-CN" alt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131" name="Group 583"/>
            <p:cNvGrpSpPr/>
            <p:nvPr userDrawn="1"/>
          </p:nvGrpSpPr>
          <p:grpSpPr>
            <a:xfrm>
              <a:off x="839" y="595"/>
              <a:ext cx="775" cy="2505"/>
              <a:chOff x="839" y="595"/>
              <a:chExt cx="775" cy="2505"/>
            </a:xfrm>
          </p:grpSpPr>
          <p:grpSp>
            <p:nvGrpSpPr>
              <p:cNvPr id="3132" name="Group 582"/>
              <p:cNvGrpSpPr/>
              <p:nvPr userDrawn="1"/>
            </p:nvGrpSpPr>
            <p:grpSpPr>
              <a:xfrm>
                <a:off x="839" y="595"/>
                <a:ext cx="775" cy="2505"/>
                <a:chOff x="839" y="595"/>
                <a:chExt cx="775" cy="2505"/>
              </a:xfrm>
            </p:grpSpPr>
            <p:sp>
              <p:nvSpPr>
                <p:cNvPr id="3149" name="Oval 403"/>
                <p:cNvSpPr/>
                <p:nvPr userDrawn="1"/>
              </p:nvSpPr>
              <p:spPr>
                <a:xfrm>
                  <a:off x="870" y="767"/>
                  <a:ext cx="672" cy="2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0000"/>
                    </a:gs>
                    <a:gs pos="100000">
                      <a:srgbClr val="5E0000"/>
                    </a:gs>
                  </a:gsLst>
                  <a:lin ang="2700000" scaled="1"/>
                  <a:tileRect/>
                </a:gradFill>
                <a:ln w="15875">
                  <a:noFill/>
                </a:ln>
              </p:spPr>
              <p:txBody>
                <a:bodyPr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50" name="AutoShape 404"/>
                <p:cNvSpPr/>
                <p:nvPr userDrawn="1"/>
              </p:nvSpPr>
              <p:spPr>
                <a:xfrm>
                  <a:off x="975" y="805"/>
                  <a:ext cx="443" cy="951"/>
                </a:xfrm>
                <a:custGeom>
                  <a:avLst/>
                  <a:gdLst>
                    <a:gd name="txL" fmla="*/ 2828 w 21600"/>
                    <a:gd name="txT" fmla="*/ 2839 h 21600"/>
                    <a:gd name="txR" fmla="*/ 18772 w 21600"/>
                    <a:gd name="txB" fmla="*/ 18761 h 21600"/>
                  </a:gdLst>
                  <a:ahLst/>
                  <a:cxnLst>
                    <a:cxn ang="0">
                      <a:pos x="422" y="476"/>
                    </a:cxn>
                    <a:cxn ang="0">
                      <a:pos x="222" y="951"/>
                    </a:cxn>
                    <a:cxn ang="0">
                      <a:pos x="21" y="476"/>
                    </a:cxn>
                    <a:cxn ang="0">
                      <a:pos x="222" y="0"/>
                    </a:cxn>
                  </a:cxnLst>
                  <a:rect l="txL" t="txT" r="txR" b="txB"/>
                  <a:pathLst>
                    <a:path w="21600" h="21600">
                      <a:moveTo>
                        <a:pt x="0" y="0"/>
                      </a:moveTo>
                      <a:lnTo>
                        <a:pt x="2065" y="21600"/>
                      </a:lnTo>
                      <a:lnTo>
                        <a:pt x="19535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332125">
                        <a:alpha val="100000"/>
                      </a:srgbClr>
                    </a:gs>
                    <a:gs pos="50000">
                      <a:srgbClr val="000000">
                        <a:alpha val="100000"/>
                      </a:srgbClr>
                    </a:gs>
                    <a:gs pos="100000">
                      <a:srgbClr val="332125">
                        <a:alpha val="100000"/>
                      </a:srgbClr>
                    </a:gs>
                  </a:gsLst>
                  <a:lin ang="0" scaled="1"/>
                  <a:tileRect/>
                </a:gradFill>
                <a:ln w="1587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51" name="Freeform 405"/>
                <p:cNvSpPr/>
                <p:nvPr userDrawn="1"/>
              </p:nvSpPr>
              <p:spPr>
                <a:xfrm>
                  <a:off x="839" y="1525"/>
                  <a:ext cx="754" cy="1575"/>
                </a:xfrm>
                <a:custGeom>
                  <a:avLst/>
                  <a:gdLst/>
                  <a:ahLst/>
                  <a:cxnLst>
                    <a:cxn ang="0">
                      <a:pos x="265" y="117"/>
                    </a:cxn>
                    <a:cxn ang="0">
                      <a:pos x="491" y="140"/>
                    </a:cxn>
                    <a:cxn ang="0">
                      <a:pos x="718" y="117"/>
                    </a:cxn>
                    <a:cxn ang="0">
                      <a:pos x="764" y="140"/>
                    </a:cxn>
                    <a:cxn ang="0">
                      <a:pos x="945" y="957"/>
                    </a:cxn>
                    <a:cxn ang="0">
                      <a:pos x="990" y="1251"/>
                    </a:cxn>
                    <a:cxn ang="0">
                      <a:pos x="1013" y="1410"/>
                    </a:cxn>
                    <a:cxn ang="0">
                      <a:pos x="945" y="1456"/>
                    </a:cxn>
                    <a:cxn ang="0">
                      <a:pos x="650" y="1501"/>
                    </a:cxn>
                    <a:cxn ang="0">
                      <a:pos x="287" y="1478"/>
                    </a:cxn>
                    <a:cxn ang="0">
                      <a:pos x="38" y="1456"/>
                    </a:cxn>
                    <a:cxn ang="0">
                      <a:pos x="60" y="1297"/>
                    </a:cxn>
                    <a:cxn ang="0">
                      <a:pos x="128" y="1070"/>
                    </a:cxn>
                    <a:cxn ang="0">
                      <a:pos x="151" y="707"/>
                    </a:cxn>
                    <a:cxn ang="0">
                      <a:pos x="197" y="390"/>
                    </a:cxn>
                    <a:cxn ang="0">
                      <a:pos x="265" y="117"/>
                    </a:cxn>
                  </a:cxnLst>
                  <a:pathLst>
                    <a:path w="1020" h="1505">
                      <a:moveTo>
                        <a:pt x="265" y="117"/>
                      </a:moveTo>
                      <a:cubicBezTo>
                        <a:pt x="314" y="75"/>
                        <a:pt x="416" y="140"/>
                        <a:pt x="491" y="140"/>
                      </a:cubicBezTo>
                      <a:cubicBezTo>
                        <a:pt x="566" y="140"/>
                        <a:pt x="673" y="117"/>
                        <a:pt x="718" y="117"/>
                      </a:cubicBezTo>
                      <a:cubicBezTo>
                        <a:pt x="763" y="117"/>
                        <a:pt x="726" y="0"/>
                        <a:pt x="764" y="140"/>
                      </a:cubicBezTo>
                      <a:cubicBezTo>
                        <a:pt x="802" y="280"/>
                        <a:pt x="907" y="772"/>
                        <a:pt x="945" y="957"/>
                      </a:cubicBezTo>
                      <a:cubicBezTo>
                        <a:pt x="983" y="1142"/>
                        <a:pt x="979" y="1176"/>
                        <a:pt x="990" y="1251"/>
                      </a:cubicBezTo>
                      <a:cubicBezTo>
                        <a:pt x="1001" y="1326"/>
                        <a:pt x="1020" y="1376"/>
                        <a:pt x="1013" y="1410"/>
                      </a:cubicBezTo>
                      <a:cubicBezTo>
                        <a:pt x="1006" y="1444"/>
                        <a:pt x="1005" y="1441"/>
                        <a:pt x="945" y="1456"/>
                      </a:cubicBezTo>
                      <a:cubicBezTo>
                        <a:pt x="885" y="1471"/>
                        <a:pt x="760" y="1497"/>
                        <a:pt x="650" y="1501"/>
                      </a:cubicBezTo>
                      <a:cubicBezTo>
                        <a:pt x="540" y="1505"/>
                        <a:pt x="389" y="1485"/>
                        <a:pt x="287" y="1478"/>
                      </a:cubicBezTo>
                      <a:cubicBezTo>
                        <a:pt x="185" y="1471"/>
                        <a:pt x="76" y="1486"/>
                        <a:pt x="38" y="1456"/>
                      </a:cubicBezTo>
                      <a:cubicBezTo>
                        <a:pt x="0" y="1426"/>
                        <a:pt x="45" y="1361"/>
                        <a:pt x="60" y="1297"/>
                      </a:cubicBezTo>
                      <a:cubicBezTo>
                        <a:pt x="75" y="1233"/>
                        <a:pt x="113" y="1168"/>
                        <a:pt x="128" y="1070"/>
                      </a:cubicBezTo>
                      <a:cubicBezTo>
                        <a:pt x="143" y="972"/>
                        <a:pt x="140" y="820"/>
                        <a:pt x="151" y="707"/>
                      </a:cubicBezTo>
                      <a:cubicBezTo>
                        <a:pt x="162" y="594"/>
                        <a:pt x="178" y="488"/>
                        <a:pt x="197" y="390"/>
                      </a:cubicBezTo>
                      <a:cubicBezTo>
                        <a:pt x="216" y="292"/>
                        <a:pt x="216" y="159"/>
                        <a:pt x="265" y="117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6600">
                        <a:alpha val="100000"/>
                      </a:srgbClr>
                    </a:gs>
                    <a:gs pos="100000">
                      <a:srgbClr val="339966">
                        <a:alpha val="100000"/>
                      </a:srgbClr>
                    </a:gs>
                  </a:gsLst>
                  <a:lin ang="5400000" scaled="1"/>
                  <a:tileRect/>
                </a:gradFill>
                <a:ln w="1587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52" name="Oval 406"/>
                <p:cNvSpPr/>
                <p:nvPr userDrawn="1"/>
              </p:nvSpPr>
              <p:spPr>
                <a:xfrm>
                  <a:off x="1104" y="2852"/>
                  <a:ext cx="510" cy="12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6600"/>
                    </a:gs>
                    <a:gs pos="100000">
                      <a:srgbClr val="003B00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53" name="Rectangle 407"/>
                <p:cNvSpPr/>
                <p:nvPr userDrawn="1"/>
              </p:nvSpPr>
              <p:spPr>
                <a:xfrm>
                  <a:off x="1022" y="1668"/>
                  <a:ext cx="388" cy="470"/>
                </a:xfrm>
                <a:prstGeom prst="rect">
                  <a:avLst/>
                </a:prstGeom>
                <a:gradFill rotWithShape="1">
                  <a:gsLst>
                    <a:gs pos="0">
                      <a:srgbClr val="000000">
                        <a:alpha val="40999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54" name="Oval 408"/>
                <p:cNvSpPr/>
                <p:nvPr userDrawn="1"/>
              </p:nvSpPr>
              <p:spPr>
                <a:xfrm>
                  <a:off x="1020" y="1022"/>
                  <a:ext cx="334" cy="67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000000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55" name="AutoShape 409"/>
                <p:cNvSpPr/>
                <p:nvPr userDrawn="1"/>
              </p:nvSpPr>
              <p:spPr>
                <a:xfrm rot="10800000">
                  <a:off x="1173" y="1100"/>
                  <a:ext cx="51" cy="102"/>
                </a:xfrm>
                <a:custGeom>
                  <a:avLst/>
                  <a:gdLst>
                    <a:gd name="txL" fmla="*/ 4659 w 21600"/>
                    <a:gd name="txT" fmla="*/ 4447 h 21600"/>
                    <a:gd name="txR" fmla="*/ 16941 w 21600"/>
                    <a:gd name="txB" fmla="*/ 17153 h 21600"/>
                  </a:gdLst>
                  <a:ahLst/>
                  <a:cxnLst>
                    <a:cxn ang="0">
                      <a:pos x="45" y="51"/>
                    </a:cxn>
                    <a:cxn ang="0">
                      <a:pos x="26" y="102"/>
                    </a:cxn>
                    <a:cxn ang="0">
                      <a:pos x="6" y="51"/>
                    </a:cxn>
                    <a:cxn ang="0">
                      <a:pos x="26" y="0"/>
                    </a:cxn>
                  </a:cxnLst>
                  <a:rect l="txL" t="txT" r="txR" b="txB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DEBD">
                        <a:alpha val="100000"/>
                      </a:srgbClr>
                    </a:gs>
                    <a:gs pos="100000">
                      <a:srgbClr val="FFF1E3">
                        <a:alpha val="100000"/>
                      </a:srgbClr>
                    </a:gs>
                  </a:gsLst>
                  <a:lin ang="5400000" scaled="1"/>
                  <a:tileRect/>
                </a:gradFill>
                <a:ln w="1587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56" name="Oval 410"/>
                <p:cNvSpPr/>
                <p:nvPr userDrawn="1"/>
              </p:nvSpPr>
              <p:spPr>
                <a:xfrm rot="237142">
                  <a:off x="861" y="790"/>
                  <a:ext cx="691" cy="18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000000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57" name="Oval 411"/>
                <p:cNvSpPr/>
                <p:nvPr userDrawn="1"/>
              </p:nvSpPr>
              <p:spPr>
                <a:xfrm>
                  <a:off x="1045" y="690"/>
                  <a:ext cx="315" cy="44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DEBD"/>
                    </a:gs>
                    <a:gs pos="100000">
                      <a:srgbClr val="FFF1E3"/>
                    </a:gs>
                  </a:gsLst>
                  <a:lin ang="5400000" scaled="1"/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58" name="Freeform 412"/>
                <p:cNvSpPr/>
                <p:nvPr userDrawn="1"/>
              </p:nvSpPr>
              <p:spPr>
                <a:xfrm>
                  <a:off x="946" y="595"/>
                  <a:ext cx="472" cy="309"/>
                </a:xfrm>
                <a:custGeom>
                  <a:avLst/>
                  <a:gdLst/>
                  <a:ahLst/>
                  <a:cxnLst>
                    <a:cxn ang="0">
                      <a:pos x="64" y="454"/>
                    </a:cxn>
                    <a:cxn ang="0">
                      <a:pos x="64" y="386"/>
                    </a:cxn>
                    <a:cxn ang="0">
                      <a:pos x="109" y="227"/>
                    </a:cxn>
                    <a:cxn ang="0">
                      <a:pos x="222" y="91"/>
                    </a:cxn>
                    <a:cxn ang="0">
                      <a:pos x="449" y="23"/>
                    </a:cxn>
                    <a:cxn ang="0">
                      <a:pos x="608" y="23"/>
                    </a:cxn>
                    <a:cxn ang="0">
                      <a:pos x="812" y="159"/>
                    </a:cxn>
                    <a:cxn ang="0">
                      <a:pos x="903" y="318"/>
                    </a:cxn>
                    <a:cxn ang="0">
                      <a:pos x="903" y="499"/>
                    </a:cxn>
                    <a:cxn ang="0">
                      <a:pos x="812" y="545"/>
                    </a:cxn>
                    <a:cxn ang="0">
                      <a:pos x="449" y="613"/>
                    </a:cxn>
                    <a:cxn ang="0">
                      <a:pos x="64" y="454"/>
                    </a:cxn>
                  </a:cxnLst>
                  <a:pathLst>
                    <a:path w="918" h="628">
                      <a:moveTo>
                        <a:pt x="64" y="454"/>
                      </a:moveTo>
                      <a:cubicBezTo>
                        <a:pt x="0" y="416"/>
                        <a:pt x="57" y="424"/>
                        <a:pt x="64" y="386"/>
                      </a:cubicBezTo>
                      <a:cubicBezTo>
                        <a:pt x="71" y="348"/>
                        <a:pt x="83" y="276"/>
                        <a:pt x="109" y="227"/>
                      </a:cubicBezTo>
                      <a:cubicBezTo>
                        <a:pt x="135" y="178"/>
                        <a:pt x="165" y="125"/>
                        <a:pt x="222" y="91"/>
                      </a:cubicBezTo>
                      <a:cubicBezTo>
                        <a:pt x="279" y="57"/>
                        <a:pt x="385" y="34"/>
                        <a:pt x="449" y="23"/>
                      </a:cubicBezTo>
                      <a:cubicBezTo>
                        <a:pt x="513" y="12"/>
                        <a:pt x="547" y="0"/>
                        <a:pt x="608" y="23"/>
                      </a:cubicBezTo>
                      <a:cubicBezTo>
                        <a:pt x="669" y="46"/>
                        <a:pt x="763" y="110"/>
                        <a:pt x="812" y="159"/>
                      </a:cubicBezTo>
                      <a:cubicBezTo>
                        <a:pt x="861" y="208"/>
                        <a:pt x="888" y="261"/>
                        <a:pt x="903" y="318"/>
                      </a:cubicBezTo>
                      <a:cubicBezTo>
                        <a:pt x="918" y="375"/>
                        <a:pt x="918" y="461"/>
                        <a:pt x="903" y="499"/>
                      </a:cubicBezTo>
                      <a:cubicBezTo>
                        <a:pt x="888" y="537"/>
                        <a:pt x="888" y="526"/>
                        <a:pt x="812" y="545"/>
                      </a:cubicBezTo>
                      <a:cubicBezTo>
                        <a:pt x="736" y="564"/>
                        <a:pt x="577" y="628"/>
                        <a:pt x="449" y="613"/>
                      </a:cubicBezTo>
                      <a:cubicBezTo>
                        <a:pt x="321" y="598"/>
                        <a:pt x="128" y="492"/>
                        <a:pt x="64" y="454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CC0000">
                        <a:alpha val="100000"/>
                      </a:srgbClr>
                    </a:gs>
                    <a:gs pos="100000">
                      <a:srgbClr val="5E0000">
                        <a:alpha val="100000"/>
                      </a:srgbClr>
                    </a:gs>
                  </a:gsLst>
                  <a:lin ang="2700000" scaled="1"/>
                  <a:tileRect/>
                </a:gradFill>
                <a:ln w="1587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59" name="Oval 413"/>
                <p:cNvSpPr/>
                <p:nvPr userDrawn="1"/>
              </p:nvSpPr>
              <p:spPr>
                <a:xfrm rot="361513">
                  <a:off x="959" y="676"/>
                  <a:ext cx="219" cy="15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0000"/>
                    </a:gs>
                    <a:gs pos="100000">
                      <a:srgbClr val="760000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3160" name="Group 414"/>
                <p:cNvGrpSpPr/>
                <p:nvPr userDrawn="1"/>
              </p:nvGrpSpPr>
              <p:grpSpPr>
                <a:xfrm rot="647058">
                  <a:off x="1113" y="599"/>
                  <a:ext cx="154" cy="77"/>
                  <a:chOff x="3220" y="3112"/>
                  <a:chExt cx="270" cy="128"/>
                </a:xfrm>
              </p:grpSpPr>
              <p:sp>
                <p:nvSpPr>
                  <p:cNvPr id="3310" name="Freeform 415"/>
                  <p:cNvSpPr/>
                  <p:nvPr/>
                </p:nvSpPr>
                <p:spPr>
                  <a:xfrm rot="-678596" flipH="1">
                    <a:off x="3219" y="3134"/>
                    <a:ext cx="270" cy="105"/>
                  </a:xfrm>
                  <a:custGeom>
                    <a:avLst/>
                    <a:gdLst/>
                    <a:ahLst/>
                    <a:cxnLst>
                      <a:cxn ang="0">
                        <a:pos x="4" y="45"/>
                      </a:cxn>
                      <a:cxn ang="0">
                        <a:pos x="72" y="113"/>
                      </a:cxn>
                      <a:cxn ang="0">
                        <a:pos x="185" y="113"/>
                      </a:cxn>
                      <a:cxn ang="0">
                        <a:pos x="253" y="68"/>
                      </a:cxn>
                      <a:cxn ang="0">
                        <a:pos x="230" y="22"/>
                      </a:cxn>
                      <a:cxn ang="0">
                        <a:pos x="94" y="0"/>
                      </a:cxn>
                      <a:cxn ang="0">
                        <a:pos x="4" y="45"/>
                      </a:cxn>
                    </a:cxnLst>
                    <a:pathLst>
                      <a:path w="260" h="124">
                        <a:moveTo>
                          <a:pt x="4" y="45"/>
                        </a:moveTo>
                        <a:cubicBezTo>
                          <a:pt x="0" y="64"/>
                          <a:pt x="42" y="102"/>
                          <a:pt x="72" y="113"/>
                        </a:cubicBezTo>
                        <a:cubicBezTo>
                          <a:pt x="102" y="124"/>
                          <a:pt x="155" y="120"/>
                          <a:pt x="185" y="113"/>
                        </a:cubicBezTo>
                        <a:cubicBezTo>
                          <a:pt x="215" y="106"/>
                          <a:pt x="246" y="83"/>
                          <a:pt x="253" y="68"/>
                        </a:cubicBezTo>
                        <a:cubicBezTo>
                          <a:pt x="260" y="53"/>
                          <a:pt x="257" y="33"/>
                          <a:pt x="230" y="22"/>
                        </a:cubicBezTo>
                        <a:cubicBezTo>
                          <a:pt x="203" y="11"/>
                          <a:pt x="132" y="0"/>
                          <a:pt x="94" y="0"/>
                        </a:cubicBezTo>
                        <a:cubicBezTo>
                          <a:pt x="56" y="0"/>
                          <a:pt x="8" y="26"/>
                          <a:pt x="4" y="45"/>
                        </a:cubicBezTo>
                        <a:close/>
                      </a:path>
                    </a:pathLst>
                  </a:custGeom>
                  <a:solidFill>
                    <a:srgbClr val="D00000">
                      <a:alpha val="100000"/>
                    </a:srgbClr>
                  </a:solidFill>
                  <a:ln w="1587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311" name="Freeform 416"/>
                  <p:cNvSpPr/>
                  <p:nvPr/>
                </p:nvSpPr>
                <p:spPr>
                  <a:xfrm rot="-678596" flipH="1">
                    <a:off x="3219" y="3112"/>
                    <a:ext cx="270" cy="105"/>
                  </a:xfrm>
                  <a:custGeom>
                    <a:avLst/>
                    <a:gdLst/>
                    <a:ahLst/>
                    <a:cxnLst>
                      <a:cxn ang="0">
                        <a:pos x="4" y="45"/>
                      </a:cxn>
                      <a:cxn ang="0">
                        <a:pos x="72" y="113"/>
                      </a:cxn>
                      <a:cxn ang="0">
                        <a:pos x="185" y="113"/>
                      </a:cxn>
                      <a:cxn ang="0">
                        <a:pos x="253" y="68"/>
                      </a:cxn>
                      <a:cxn ang="0">
                        <a:pos x="230" y="22"/>
                      </a:cxn>
                      <a:cxn ang="0">
                        <a:pos x="94" y="0"/>
                      </a:cxn>
                      <a:cxn ang="0">
                        <a:pos x="4" y="45"/>
                      </a:cxn>
                    </a:cxnLst>
                    <a:pathLst>
                      <a:path w="260" h="124">
                        <a:moveTo>
                          <a:pt x="4" y="45"/>
                        </a:moveTo>
                        <a:cubicBezTo>
                          <a:pt x="0" y="64"/>
                          <a:pt x="42" y="102"/>
                          <a:pt x="72" y="113"/>
                        </a:cubicBezTo>
                        <a:cubicBezTo>
                          <a:pt x="102" y="124"/>
                          <a:pt x="155" y="120"/>
                          <a:pt x="185" y="113"/>
                        </a:cubicBezTo>
                        <a:cubicBezTo>
                          <a:pt x="215" y="106"/>
                          <a:pt x="246" y="83"/>
                          <a:pt x="253" y="68"/>
                        </a:cubicBezTo>
                        <a:cubicBezTo>
                          <a:pt x="260" y="53"/>
                          <a:pt x="257" y="33"/>
                          <a:pt x="230" y="22"/>
                        </a:cubicBezTo>
                        <a:cubicBezTo>
                          <a:pt x="203" y="11"/>
                          <a:pt x="132" y="0"/>
                          <a:pt x="94" y="0"/>
                        </a:cubicBezTo>
                        <a:cubicBezTo>
                          <a:pt x="56" y="0"/>
                          <a:pt x="8" y="26"/>
                          <a:pt x="4" y="45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D0000">
                          <a:alpha val="100000"/>
                        </a:srgbClr>
                      </a:gs>
                      <a:gs pos="100000">
                        <a:srgbClr val="AC0000">
                          <a:alpha val="10000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sp>
              <p:nvSpPr>
                <p:cNvPr id="3161" name="Freeform 417"/>
                <p:cNvSpPr/>
                <p:nvPr userDrawn="1"/>
              </p:nvSpPr>
              <p:spPr>
                <a:xfrm>
                  <a:off x="972" y="793"/>
                  <a:ext cx="454" cy="6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7" y="91"/>
                    </a:cxn>
                    <a:cxn ang="0">
                      <a:pos x="476" y="113"/>
                    </a:cxn>
                    <a:cxn ang="0">
                      <a:pos x="748" y="68"/>
                    </a:cxn>
                    <a:cxn ang="0">
                      <a:pos x="794" y="23"/>
                    </a:cxn>
                  </a:cxnLst>
                  <a:pathLst>
                    <a:path w="801" h="117">
                      <a:moveTo>
                        <a:pt x="0" y="0"/>
                      </a:moveTo>
                      <a:cubicBezTo>
                        <a:pt x="74" y="36"/>
                        <a:pt x="148" y="72"/>
                        <a:pt x="227" y="91"/>
                      </a:cubicBezTo>
                      <a:cubicBezTo>
                        <a:pt x="306" y="110"/>
                        <a:pt x="389" y="117"/>
                        <a:pt x="476" y="113"/>
                      </a:cubicBezTo>
                      <a:cubicBezTo>
                        <a:pt x="563" y="109"/>
                        <a:pt x="695" y="83"/>
                        <a:pt x="748" y="68"/>
                      </a:cubicBezTo>
                      <a:cubicBezTo>
                        <a:pt x="801" y="53"/>
                        <a:pt x="749" y="23"/>
                        <a:pt x="794" y="23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333333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62" name="AutoShape 418"/>
                <p:cNvSpPr/>
                <p:nvPr userDrawn="1"/>
              </p:nvSpPr>
              <p:spPr>
                <a:xfrm>
                  <a:off x="1344" y="809"/>
                  <a:ext cx="39" cy="50"/>
                </a:xfrm>
                <a:custGeom>
                  <a:avLst/>
                  <a:gdLst>
                    <a:gd name="txL" fmla="*/ 4985 w 21600"/>
                    <a:gd name="txT" fmla="*/ 2160 h 21600"/>
                    <a:gd name="txR" fmla="*/ 16615 w 21600"/>
                    <a:gd name="txB" fmla="*/ 13824 h 21600"/>
                  </a:gdLst>
                  <a:ahLst/>
                  <a:cxnLst>
                    <a:cxn ang="17694720">
                      <a:pos x="20" y="5"/>
                    </a:cxn>
                    <a:cxn ang="11796480">
                      <a:pos x="5" y="25"/>
                    </a:cxn>
                    <a:cxn ang="5898240">
                      <a:pos x="20" y="50"/>
                    </a:cxn>
                    <a:cxn ang="0">
                      <a:pos x="34" y="25"/>
                    </a:cxn>
                  </a:cxnLst>
                  <a:rect l="txL" t="txT" r="txR" b="txB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EAEAEA">
                    <a:alpha val="100000"/>
                  </a:srgbClr>
                </a:solidFill>
                <a:ln w="1587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63" name="Oval 419"/>
                <p:cNvSpPr/>
                <p:nvPr userDrawn="1"/>
              </p:nvSpPr>
              <p:spPr>
                <a:xfrm rot="-826419">
                  <a:off x="1164" y="842"/>
                  <a:ext cx="220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0000"/>
                    </a:gs>
                    <a:gs pos="100000">
                      <a:srgbClr val="760000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64" name="Oval 420"/>
                <p:cNvSpPr/>
                <p:nvPr userDrawn="1"/>
              </p:nvSpPr>
              <p:spPr>
                <a:xfrm rot="401897">
                  <a:off x="885" y="813"/>
                  <a:ext cx="137" cy="4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000000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65" name="Oval 421"/>
                <p:cNvSpPr/>
                <p:nvPr userDrawn="1"/>
              </p:nvSpPr>
              <p:spPr>
                <a:xfrm rot="-657660">
                  <a:off x="1370" y="836"/>
                  <a:ext cx="168" cy="5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000000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66" name="Freeform 422"/>
                <p:cNvSpPr/>
                <p:nvPr userDrawn="1"/>
              </p:nvSpPr>
              <p:spPr>
                <a:xfrm>
                  <a:off x="907" y="807"/>
                  <a:ext cx="635" cy="142"/>
                </a:xfrm>
                <a:custGeom>
                  <a:avLst/>
                  <a:gdLst/>
                  <a:ahLst/>
                  <a:cxnLst>
                    <a:cxn ang="0">
                      <a:pos x="159" y="4"/>
                    </a:cxn>
                    <a:cxn ang="0">
                      <a:pos x="0" y="49"/>
                    </a:cxn>
                    <a:cxn ang="0">
                      <a:pos x="159" y="49"/>
                    </a:cxn>
                    <a:cxn ang="0">
                      <a:pos x="363" y="163"/>
                    </a:cxn>
                    <a:cxn ang="0">
                      <a:pos x="522" y="231"/>
                    </a:cxn>
                    <a:cxn ang="0">
                      <a:pos x="703" y="208"/>
                    </a:cxn>
                    <a:cxn ang="0">
                      <a:pos x="862" y="140"/>
                    </a:cxn>
                    <a:cxn ang="0">
                      <a:pos x="953" y="95"/>
                    </a:cxn>
                    <a:cxn ang="0">
                      <a:pos x="1021" y="72"/>
                    </a:cxn>
                    <a:cxn ang="0">
                      <a:pos x="1111" y="95"/>
                    </a:cxn>
                    <a:cxn ang="0">
                      <a:pos x="953" y="27"/>
                    </a:cxn>
                    <a:cxn ang="0">
                      <a:pos x="862" y="72"/>
                    </a:cxn>
                    <a:cxn ang="0">
                      <a:pos x="658" y="95"/>
                    </a:cxn>
                    <a:cxn ang="0">
                      <a:pos x="431" y="95"/>
                    </a:cxn>
                    <a:cxn ang="0">
                      <a:pos x="204" y="27"/>
                    </a:cxn>
                    <a:cxn ang="0">
                      <a:pos x="159" y="4"/>
                    </a:cxn>
                  </a:cxnLst>
                  <a:pathLst>
                    <a:path w="1122" h="238">
                      <a:moveTo>
                        <a:pt x="159" y="4"/>
                      </a:moveTo>
                      <a:cubicBezTo>
                        <a:pt x="125" y="8"/>
                        <a:pt x="0" y="42"/>
                        <a:pt x="0" y="49"/>
                      </a:cubicBezTo>
                      <a:cubicBezTo>
                        <a:pt x="0" y="56"/>
                        <a:pt x="99" y="30"/>
                        <a:pt x="159" y="49"/>
                      </a:cubicBezTo>
                      <a:cubicBezTo>
                        <a:pt x="219" y="68"/>
                        <a:pt x="303" y="133"/>
                        <a:pt x="363" y="163"/>
                      </a:cubicBezTo>
                      <a:cubicBezTo>
                        <a:pt x="423" y="193"/>
                        <a:pt x="465" y="224"/>
                        <a:pt x="522" y="231"/>
                      </a:cubicBezTo>
                      <a:cubicBezTo>
                        <a:pt x="579" y="238"/>
                        <a:pt x="646" y="223"/>
                        <a:pt x="703" y="208"/>
                      </a:cubicBezTo>
                      <a:cubicBezTo>
                        <a:pt x="760" y="193"/>
                        <a:pt x="820" y="159"/>
                        <a:pt x="862" y="140"/>
                      </a:cubicBezTo>
                      <a:cubicBezTo>
                        <a:pt x="904" y="121"/>
                        <a:pt x="926" y="106"/>
                        <a:pt x="953" y="95"/>
                      </a:cubicBezTo>
                      <a:cubicBezTo>
                        <a:pt x="980" y="84"/>
                        <a:pt x="995" y="72"/>
                        <a:pt x="1021" y="72"/>
                      </a:cubicBezTo>
                      <a:cubicBezTo>
                        <a:pt x="1047" y="72"/>
                        <a:pt x="1122" y="102"/>
                        <a:pt x="1111" y="95"/>
                      </a:cubicBezTo>
                      <a:cubicBezTo>
                        <a:pt x="1100" y="88"/>
                        <a:pt x="994" y="31"/>
                        <a:pt x="953" y="27"/>
                      </a:cubicBezTo>
                      <a:cubicBezTo>
                        <a:pt x="912" y="23"/>
                        <a:pt x="911" y="61"/>
                        <a:pt x="862" y="72"/>
                      </a:cubicBezTo>
                      <a:cubicBezTo>
                        <a:pt x="813" y="83"/>
                        <a:pt x="730" y="91"/>
                        <a:pt x="658" y="95"/>
                      </a:cubicBezTo>
                      <a:cubicBezTo>
                        <a:pt x="586" y="99"/>
                        <a:pt x="507" y="106"/>
                        <a:pt x="431" y="95"/>
                      </a:cubicBezTo>
                      <a:cubicBezTo>
                        <a:pt x="355" y="84"/>
                        <a:pt x="249" y="42"/>
                        <a:pt x="204" y="27"/>
                      </a:cubicBezTo>
                      <a:cubicBezTo>
                        <a:pt x="159" y="12"/>
                        <a:pt x="193" y="0"/>
                        <a:pt x="159" y="4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CC0000">
                        <a:alpha val="100000"/>
                      </a:srgbClr>
                    </a:gs>
                    <a:gs pos="100000">
                      <a:srgbClr val="5E0000">
                        <a:alpha val="100000"/>
                      </a:srgbClr>
                    </a:gs>
                  </a:gsLst>
                  <a:lin ang="2700000" scaled="1"/>
                  <a:tileRect/>
                </a:gradFill>
                <a:ln w="1587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67" name="Freeform 423"/>
                <p:cNvSpPr/>
                <p:nvPr userDrawn="1"/>
              </p:nvSpPr>
              <p:spPr>
                <a:xfrm>
                  <a:off x="1006" y="1213"/>
                  <a:ext cx="412" cy="476"/>
                </a:xfrm>
                <a:custGeom>
                  <a:avLst/>
                  <a:gdLst/>
                  <a:ahLst/>
                  <a:cxnLst>
                    <a:cxn ang="0">
                      <a:pos x="250" y="4"/>
                    </a:cxn>
                    <a:cxn ang="0">
                      <a:pos x="136" y="26"/>
                    </a:cxn>
                    <a:cxn ang="0">
                      <a:pos x="23" y="162"/>
                    </a:cxn>
                    <a:cxn ang="0">
                      <a:pos x="0" y="298"/>
                    </a:cxn>
                    <a:cxn ang="0">
                      <a:pos x="23" y="366"/>
                    </a:cxn>
                    <a:cxn ang="0">
                      <a:pos x="91" y="366"/>
                    </a:cxn>
                    <a:cxn ang="0">
                      <a:pos x="91" y="707"/>
                    </a:cxn>
                    <a:cxn ang="0">
                      <a:pos x="46" y="820"/>
                    </a:cxn>
                    <a:cxn ang="0">
                      <a:pos x="341" y="820"/>
                    </a:cxn>
                    <a:cxn ang="0">
                      <a:pos x="681" y="820"/>
                    </a:cxn>
                    <a:cxn ang="0">
                      <a:pos x="635" y="752"/>
                    </a:cxn>
                    <a:cxn ang="0">
                      <a:pos x="613" y="661"/>
                    </a:cxn>
                    <a:cxn ang="0">
                      <a:pos x="613" y="366"/>
                    </a:cxn>
                    <a:cxn ang="0">
                      <a:pos x="681" y="389"/>
                    </a:cxn>
                    <a:cxn ang="0">
                      <a:pos x="749" y="389"/>
                    </a:cxn>
                    <a:cxn ang="0">
                      <a:pos x="749" y="276"/>
                    </a:cxn>
                    <a:cxn ang="0">
                      <a:pos x="703" y="140"/>
                    </a:cxn>
                    <a:cxn ang="0">
                      <a:pos x="613" y="26"/>
                    </a:cxn>
                    <a:cxn ang="0">
                      <a:pos x="454" y="4"/>
                    </a:cxn>
                    <a:cxn ang="0">
                      <a:pos x="250" y="4"/>
                    </a:cxn>
                  </a:cxnLst>
                  <a:pathLst>
                    <a:path w="760" h="839">
                      <a:moveTo>
                        <a:pt x="250" y="4"/>
                      </a:moveTo>
                      <a:cubicBezTo>
                        <a:pt x="197" y="8"/>
                        <a:pt x="174" y="0"/>
                        <a:pt x="136" y="26"/>
                      </a:cubicBezTo>
                      <a:cubicBezTo>
                        <a:pt x="98" y="52"/>
                        <a:pt x="46" y="117"/>
                        <a:pt x="23" y="162"/>
                      </a:cubicBezTo>
                      <a:cubicBezTo>
                        <a:pt x="0" y="207"/>
                        <a:pt x="0" y="264"/>
                        <a:pt x="0" y="298"/>
                      </a:cubicBezTo>
                      <a:cubicBezTo>
                        <a:pt x="0" y="332"/>
                        <a:pt x="8" y="355"/>
                        <a:pt x="23" y="366"/>
                      </a:cubicBezTo>
                      <a:cubicBezTo>
                        <a:pt x="38" y="377"/>
                        <a:pt x="80" y="309"/>
                        <a:pt x="91" y="366"/>
                      </a:cubicBezTo>
                      <a:cubicBezTo>
                        <a:pt x="102" y="423"/>
                        <a:pt x="98" y="631"/>
                        <a:pt x="91" y="707"/>
                      </a:cubicBezTo>
                      <a:cubicBezTo>
                        <a:pt x="84" y="783"/>
                        <a:pt x="4" y="801"/>
                        <a:pt x="46" y="820"/>
                      </a:cubicBezTo>
                      <a:cubicBezTo>
                        <a:pt x="88" y="839"/>
                        <a:pt x="235" y="820"/>
                        <a:pt x="341" y="820"/>
                      </a:cubicBezTo>
                      <a:cubicBezTo>
                        <a:pt x="447" y="820"/>
                        <a:pt x="632" y="831"/>
                        <a:pt x="681" y="820"/>
                      </a:cubicBezTo>
                      <a:cubicBezTo>
                        <a:pt x="730" y="809"/>
                        <a:pt x="646" y="779"/>
                        <a:pt x="635" y="752"/>
                      </a:cubicBezTo>
                      <a:cubicBezTo>
                        <a:pt x="624" y="725"/>
                        <a:pt x="617" y="725"/>
                        <a:pt x="613" y="661"/>
                      </a:cubicBezTo>
                      <a:cubicBezTo>
                        <a:pt x="609" y="597"/>
                        <a:pt x="602" y="411"/>
                        <a:pt x="613" y="366"/>
                      </a:cubicBezTo>
                      <a:cubicBezTo>
                        <a:pt x="624" y="321"/>
                        <a:pt x="658" y="385"/>
                        <a:pt x="681" y="389"/>
                      </a:cubicBezTo>
                      <a:cubicBezTo>
                        <a:pt x="704" y="393"/>
                        <a:pt x="738" y="408"/>
                        <a:pt x="749" y="389"/>
                      </a:cubicBezTo>
                      <a:cubicBezTo>
                        <a:pt x="760" y="370"/>
                        <a:pt x="757" y="317"/>
                        <a:pt x="749" y="276"/>
                      </a:cubicBezTo>
                      <a:cubicBezTo>
                        <a:pt x="741" y="235"/>
                        <a:pt x="726" y="182"/>
                        <a:pt x="703" y="140"/>
                      </a:cubicBezTo>
                      <a:cubicBezTo>
                        <a:pt x="680" y="98"/>
                        <a:pt x="654" y="49"/>
                        <a:pt x="613" y="26"/>
                      </a:cubicBezTo>
                      <a:cubicBezTo>
                        <a:pt x="572" y="3"/>
                        <a:pt x="514" y="4"/>
                        <a:pt x="454" y="4"/>
                      </a:cubicBezTo>
                      <a:cubicBezTo>
                        <a:pt x="394" y="4"/>
                        <a:pt x="303" y="0"/>
                        <a:pt x="250" y="4"/>
                      </a:cubicBezTo>
                      <a:close/>
                    </a:path>
                  </a:pathLst>
                </a:custGeom>
                <a:solidFill>
                  <a:srgbClr val="FFFFFF">
                    <a:alpha val="100000"/>
                  </a:srgbClr>
                </a:solidFill>
                <a:ln w="19050" cap="flat" cmpd="sng">
                  <a:solidFill>
                    <a:srgbClr val="DDDDDD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grpSp>
              <p:nvGrpSpPr>
                <p:cNvPr id="3168" name="Group 424"/>
                <p:cNvGrpSpPr/>
                <p:nvPr userDrawn="1"/>
              </p:nvGrpSpPr>
              <p:grpSpPr>
                <a:xfrm>
                  <a:off x="1135" y="1144"/>
                  <a:ext cx="244" cy="184"/>
                  <a:chOff x="3742" y="2902"/>
                  <a:chExt cx="431" cy="322"/>
                </a:xfrm>
              </p:grpSpPr>
              <p:sp>
                <p:nvSpPr>
                  <p:cNvPr id="3298" name="Freeform 425"/>
                  <p:cNvSpPr/>
                  <p:nvPr/>
                </p:nvSpPr>
                <p:spPr>
                  <a:xfrm rot="3600000">
                    <a:off x="3990" y="2842"/>
                    <a:ext cx="93" cy="270"/>
                  </a:xfrm>
                  <a:custGeom>
                    <a:avLst/>
                    <a:gdLst/>
                    <a:ahLst/>
                    <a:cxnLst>
                      <a:cxn ang="0">
                        <a:pos x="49" y="23"/>
                      </a:cxn>
                      <a:cxn ang="0">
                        <a:pos x="27" y="91"/>
                      </a:cxn>
                      <a:cxn ang="0">
                        <a:pos x="4" y="204"/>
                      </a:cxn>
                      <a:cxn ang="0">
                        <a:pos x="49" y="340"/>
                      </a:cxn>
                      <a:cxn ang="0">
                        <a:pos x="117" y="227"/>
                      </a:cxn>
                      <a:cxn ang="0">
                        <a:pos x="49" y="23"/>
                      </a:cxn>
                    </a:cxnLst>
                    <a:pathLst>
                      <a:path w="117" h="344">
                        <a:moveTo>
                          <a:pt x="49" y="23"/>
                        </a:moveTo>
                        <a:cubicBezTo>
                          <a:pt x="34" y="0"/>
                          <a:pt x="34" y="61"/>
                          <a:pt x="27" y="91"/>
                        </a:cubicBezTo>
                        <a:cubicBezTo>
                          <a:pt x="20" y="121"/>
                          <a:pt x="0" y="163"/>
                          <a:pt x="4" y="204"/>
                        </a:cubicBezTo>
                        <a:cubicBezTo>
                          <a:pt x="8" y="245"/>
                          <a:pt x="30" y="336"/>
                          <a:pt x="49" y="340"/>
                        </a:cubicBezTo>
                        <a:cubicBezTo>
                          <a:pt x="68" y="344"/>
                          <a:pt x="117" y="280"/>
                          <a:pt x="117" y="227"/>
                        </a:cubicBezTo>
                        <a:cubicBezTo>
                          <a:pt x="117" y="174"/>
                          <a:pt x="64" y="46"/>
                          <a:pt x="49" y="23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99CC00">
                          <a:alpha val="100000"/>
                        </a:srgbClr>
                      </a:gs>
                      <a:gs pos="100000">
                        <a:srgbClr val="006600">
                          <a:alpha val="10000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299" name="Oval 426"/>
                  <p:cNvSpPr/>
                  <p:nvPr/>
                </p:nvSpPr>
                <p:spPr>
                  <a:xfrm rot="3600000">
                    <a:off x="4014" y="2879"/>
                    <a:ext cx="91" cy="13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0FF89"/>
                      </a:gs>
                      <a:gs pos="100000">
                        <a:srgbClr val="81934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300" name="Freeform 427"/>
                  <p:cNvSpPr/>
                  <p:nvPr/>
                </p:nvSpPr>
                <p:spPr>
                  <a:xfrm rot="-597037">
                    <a:off x="3742" y="2976"/>
                    <a:ext cx="182" cy="114"/>
                  </a:xfrm>
                  <a:custGeom>
                    <a:avLst/>
                    <a:gdLst/>
                    <a:ahLst/>
                    <a:cxnLst>
                      <a:cxn ang="0">
                        <a:pos x="23" y="0"/>
                      </a:cxn>
                      <a:cxn ang="0">
                        <a:pos x="0" y="46"/>
                      </a:cxn>
                      <a:cxn ang="0">
                        <a:pos x="46" y="69"/>
                      </a:cxn>
                      <a:cxn ang="0">
                        <a:pos x="136" y="91"/>
                      </a:cxn>
                      <a:cxn ang="0">
                        <a:pos x="182" y="69"/>
                      </a:cxn>
                      <a:cxn ang="0">
                        <a:pos x="23" y="0"/>
                      </a:cxn>
                    </a:cxnLst>
                    <a:pathLst>
                      <a:path w="182" h="91">
                        <a:moveTo>
                          <a:pt x="23" y="0"/>
                        </a:moveTo>
                        <a:lnTo>
                          <a:pt x="0" y="46"/>
                        </a:lnTo>
                        <a:lnTo>
                          <a:pt x="46" y="69"/>
                        </a:lnTo>
                        <a:lnTo>
                          <a:pt x="136" y="91"/>
                        </a:lnTo>
                        <a:lnTo>
                          <a:pt x="182" y="69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6600">
                          <a:alpha val="100000"/>
                        </a:srgbClr>
                      </a:gs>
                      <a:gs pos="100000">
                        <a:srgbClr val="003300">
                          <a:alpha val="100000"/>
                        </a:srgbClr>
                      </a:gs>
                    </a:gsLst>
                    <a:lin ang="2700000" scaled="1"/>
                    <a:tileRect/>
                  </a:gradFill>
                  <a:ln w="1587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301" name="Freeform 428"/>
                  <p:cNvSpPr/>
                  <p:nvPr/>
                </p:nvSpPr>
                <p:spPr>
                  <a:xfrm>
                    <a:off x="3874" y="3023"/>
                    <a:ext cx="95" cy="180"/>
                  </a:xfrm>
                  <a:custGeom>
                    <a:avLst/>
                    <a:gdLst/>
                    <a:ahLst/>
                    <a:cxnLst>
                      <a:cxn ang="0">
                        <a:pos x="49" y="23"/>
                      </a:cxn>
                      <a:cxn ang="0">
                        <a:pos x="27" y="91"/>
                      </a:cxn>
                      <a:cxn ang="0">
                        <a:pos x="4" y="204"/>
                      </a:cxn>
                      <a:cxn ang="0">
                        <a:pos x="49" y="340"/>
                      </a:cxn>
                      <a:cxn ang="0">
                        <a:pos x="117" y="227"/>
                      </a:cxn>
                      <a:cxn ang="0">
                        <a:pos x="49" y="23"/>
                      </a:cxn>
                    </a:cxnLst>
                    <a:pathLst>
                      <a:path w="117" h="344">
                        <a:moveTo>
                          <a:pt x="49" y="23"/>
                        </a:moveTo>
                        <a:cubicBezTo>
                          <a:pt x="34" y="0"/>
                          <a:pt x="34" y="61"/>
                          <a:pt x="27" y="91"/>
                        </a:cubicBezTo>
                        <a:cubicBezTo>
                          <a:pt x="20" y="121"/>
                          <a:pt x="0" y="163"/>
                          <a:pt x="4" y="204"/>
                        </a:cubicBezTo>
                        <a:cubicBezTo>
                          <a:pt x="8" y="245"/>
                          <a:pt x="30" y="336"/>
                          <a:pt x="49" y="340"/>
                        </a:cubicBezTo>
                        <a:cubicBezTo>
                          <a:pt x="68" y="344"/>
                          <a:pt x="117" y="280"/>
                          <a:pt x="117" y="227"/>
                        </a:cubicBezTo>
                        <a:cubicBezTo>
                          <a:pt x="117" y="174"/>
                          <a:pt x="64" y="46"/>
                          <a:pt x="49" y="23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3300">
                          <a:alpha val="100000"/>
                        </a:srgbClr>
                      </a:gs>
                      <a:gs pos="100000">
                        <a:srgbClr val="006600">
                          <a:alpha val="10000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302" name="Oval 429"/>
                  <p:cNvSpPr/>
                  <p:nvPr/>
                </p:nvSpPr>
                <p:spPr>
                  <a:xfrm rot="3600000">
                    <a:off x="4014" y="2860"/>
                    <a:ext cx="46" cy="27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2F00">
                          <a:alpha val="0"/>
                        </a:srgbClr>
                      </a:gs>
                      <a:gs pos="100000">
                        <a:srgbClr val="006600"/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303" name="Oval 430"/>
                  <p:cNvSpPr/>
                  <p:nvPr/>
                </p:nvSpPr>
                <p:spPr>
                  <a:xfrm>
                    <a:off x="3765" y="3023"/>
                    <a:ext cx="23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alpha val="25998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304" name="Oval 431"/>
                  <p:cNvSpPr/>
                  <p:nvPr/>
                </p:nvSpPr>
                <p:spPr>
                  <a:xfrm>
                    <a:off x="3878" y="3135"/>
                    <a:ext cx="23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alpha val="25998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305" name="Oval 432"/>
                  <p:cNvSpPr/>
                  <p:nvPr/>
                </p:nvSpPr>
                <p:spPr>
                  <a:xfrm>
                    <a:off x="3880" y="3046"/>
                    <a:ext cx="21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alpha val="25998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306" name="Oval 433"/>
                  <p:cNvSpPr/>
                  <p:nvPr/>
                </p:nvSpPr>
                <p:spPr>
                  <a:xfrm>
                    <a:off x="3991" y="3023"/>
                    <a:ext cx="23" cy="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alpha val="25998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307" name="Oval 434"/>
                  <p:cNvSpPr/>
                  <p:nvPr/>
                </p:nvSpPr>
                <p:spPr>
                  <a:xfrm>
                    <a:off x="3922" y="3089"/>
                    <a:ext cx="23" cy="2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FF">
                          <a:alpha val="25998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308" name="Oval 435"/>
                  <p:cNvSpPr/>
                  <p:nvPr/>
                </p:nvSpPr>
                <p:spPr>
                  <a:xfrm>
                    <a:off x="3901" y="3023"/>
                    <a:ext cx="44" cy="4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85B400"/>
                      </a:gs>
                      <a:gs pos="100000">
                        <a:srgbClr val="006600"/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309" name="Oval 436"/>
                  <p:cNvSpPr/>
                  <p:nvPr/>
                </p:nvSpPr>
                <p:spPr>
                  <a:xfrm rot="3600000">
                    <a:off x="3869" y="3125"/>
                    <a:ext cx="110" cy="8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0FF89"/>
                      </a:gs>
                      <a:gs pos="100000">
                        <a:srgbClr val="81934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169" name="Oval 437"/>
                <p:cNvSpPr/>
                <p:nvPr userDrawn="1"/>
              </p:nvSpPr>
              <p:spPr>
                <a:xfrm rot="600000">
                  <a:off x="1068" y="1318"/>
                  <a:ext cx="16" cy="10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C6C6C">
                        <a:alpha val="0"/>
                      </a:srgbClr>
                    </a:gs>
                    <a:gs pos="100000">
                      <a:srgbClr val="EAEAEA"/>
                    </a:gs>
                  </a:gsLst>
                  <a:lin ang="5400000" scaled="1"/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3170" name="Group 438"/>
                <p:cNvGrpSpPr/>
                <p:nvPr userDrawn="1"/>
              </p:nvGrpSpPr>
              <p:grpSpPr>
                <a:xfrm>
                  <a:off x="1070" y="1293"/>
                  <a:ext cx="26" cy="25"/>
                  <a:chOff x="4921" y="3317"/>
                  <a:chExt cx="431" cy="431"/>
                </a:xfrm>
              </p:grpSpPr>
              <p:grpSp>
                <p:nvGrpSpPr>
                  <p:cNvPr id="3294" name="Group 439"/>
                  <p:cNvGrpSpPr/>
                  <p:nvPr/>
                </p:nvGrpSpPr>
                <p:grpSpPr>
                  <a:xfrm>
                    <a:off x="4921" y="3317"/>
                    <a:ext cx="431" cy="431"/>
                    <a:chOff x="2653" y="3362"/>
                    <a:chExt cx="91" cy="68"/>
                  </a:xfrm>
                </p:grpSpPr>
                <p:sp>
                  <p:nvSpPr>
                    <p:cNvPr id="3296" name="Oval 440"/>
                    <p:cNvSpPr/>
                    <p:nvPr/>
                  </p:nvSpPr>
                  <p:spPr>
                    <a:xfrm>
                      <a:off x="2678" y="3362"/>
                      <a:ext cx="42" cy="4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2F00">
                            <a:alpha val="60001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15875">
                      <a:noFill/>
                    </a:ln>
                  </p:spPr>
                  <p:txBody>
                    <a:bodyPr wrap="none" anchor="ctr"/>
                    <a:p>
                      <a:pPr lvl="0" algn="ctr" eaLnBrk="1" hangingPunct="1">
                        <a:buNone/>
                      </a:pPr>
                      <a:endParaRPr lang="zh-CN" alt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297" name="Oval 441"/>
                    <p:cNvSpPr/>
                    <p:nvPr/>
                  </p:nvSpPr>
                  <p:spPr>
                    <a:xfrm>
                      <a:off x="2653" y="3362"/>
                      <a:ext cx="91" cy="6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2F00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15875">
                      <a:noFill/>
                    </a:ln>
                  </p:spPr>
                  <p:txBody>
                    <a:bodyPr wrap="none" anchor="ctr"/>
                    <a:p>
                      <a:pPr lvl="0" algn="ctr" eaLnBrk="1" hangingPunct="1">
                        <a:buNone/>
                      </a:pPr>
                      <a:endParaRPr lang="zh-CN" alt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295" name="Oval 442"/>
                  <p:cNvSpPr/>
                  <p:nvPr/>
                </p:nvSpPr>
                <p:spPr>
                  <a:xfrm>
                    <a:off x="4921" y="3317"/>
                    <a:ext cx="398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>
                          <a:alpha val="79999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171" name="Group 443"/>
                <p:cNvGrpSpPr/>
                <p:nvPr userDrawn="1"/>
              </p:nvGrpSpPr>
              <p:grpSpPr>
                <a:xfrm>
                  <a:off x="1173" y="1434"/>
                  <a:ext cx="27" cy="26"/>
                  <a:chOff x="4921" y="3317"/>
                  <a:chExt cx="431" cy="431"/>
                </a:xfrm>
              </p:grpSpPr>
              <p:grpSp>
                <p:nvGrpSpPr>
                  <p:cNvPr id="3290" name="Group 444"/>
                  <p:cNvGrpSpPr/>
                  <p:nvPr/>
                </p:nvGrpSpPr>
                <p:grpSpPr>
                  <a:xfrm>
                    <a:off x="4921" y="3317"/>
                    <a:ext cx="431" cy="431"/>
                    <a:chOff x="2653" y="3362"/>
                    <a:chExt cx="91" cy="68"/>
                  </a:xfrm>
                </p:grpSpPr>
                <p:sp>
                  <p:nvSpPr>
                    <p:cNvPr id="3292" name="Oval 445"/>
                    <p:cNvSpPr/>
                    <p:nvPr/>
                  </p:nvSpPr>
                  <p:spPr>
                    <a:xfrm>
                      <a:off x="2677" y="3362"/>
                      <a:ext cx="44" cy="44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2F00">
                            <a:alpha val="60001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15875">
                      <a:noFill/>
                    </a:ln>
                  </p:spPr>
                  <p:txBody>
                    <a:bodyPr wrap="none" anchor="ctr"/>
                    <a:p>
                      <a:pPr lvl="0" algn="ctr" eaLnBrk="1" hangingPunct="1">
                        <a:buNone/>
                      </a:pPr>
                      <a:endParaRPr lang="zh-CN" alt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293" name="Oval 446"/>
                    <p:cNvSpPr/>
                    <p:nvPr/>
                  </p:nvSpPr>
                  <p:spPr>
                    <a:xfrm>
                      <a:off x="2653" y="3362"/>
                      <a:ext cx="91" cy="6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2F00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15875">
                      <a:noFill/>
                    </a:ln>
                  </p:spPr>
                  <p:txBody>
                    <a:bodyPr wrap="none" anchor="ctr"/>
                    <a:p>
                      <a:pPr lvl="0" algn="ctr" eaLnBrk="1" hangingPunct="1">
                        <a:buNone/>
                      </a:pPr>
                      <a:endParaRPr lang="zh-CN" alt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291" name="Oval 447"/>
                  <p:cNvSpPr/>
                  <p:nvPr/>
                </p:nvSpPr>
                <p:spPr>
                  <a:xfrm>
                    <a:off x="4921" y="3317"/>
                    <a:ext cx="399" cy="36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>
                          <a:alpha val="79999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172" name="Group 448"/>
                <p:cNvGrpSpPr/>
                <p:nvPr userDrawn="1"/>
              </p:nvGrpSpPr>
              <p:grpSpPr>
                <a:xfrm>
                  <a:off x="1109" y="1511"/>
                  <a:ext cx="26" cy="26"/>
                  <a:chOff x="4921" y="3317"/>
                  <a:chExt cx="431" cy="431"/>
                </a:xfrm>
              </p:grpSpPr>
              <p:grpSp>
                <p:nvGrpSpPr>
                  <p:cNvPr id="3286" name="Group 449"/>
                  <p:cNvGrpSpPr/>
                  <p:nvPr/>
                </p:nvGrpSpPr>
                <p:grpSpPr>
                  <a:xfrm>
                    <a:off x="4921" y="3317"/>
                    <a:ext cx="431" cy="431"/>
                    <a:chOff x="2653" y="3362"/>
                    <a:chExt cx="91" cy="68"/>
                  </a:xfrm>
                </p:grpSpPr>
                <p:sp>
                  <p:nvSpPr>
                    <p:cNvPr id="3288" name="Oval 450"/>
                    <p:cNvSpPr/>
                    <p:nvPr/>
                  </p:nvSpPr>
                  <p:spPr>
                    <a:xfrm>
                      <a:off x="2678" y="3362"/>
                      <a:ext cx="42" cy="44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2F00">
                            <a:alpha val="60001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15875">
                      <a:noFill/>
                    </a:ln>
                  </p:spPr>
                  <p:txBody>
                    <a:bodyPr wrap="none" anchor="ctr"/>
                    <a:p>
                      <a:pPr lvl="0" algn="ctr" eaLnBrk="1" hangingPunct="1">
                        <a:buNone/>
                      </a:pPr>
                      <a:endParaRPr lang="zh-CN" alt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289" name="Oval 451"/>
                    <p:cNvSpPr/>
                    <p:nvPr/>
                  </p:nvSpPr>
                  <p:spPr>
                    <a:xfrm>
                      <a:off x="2653" y="3362"/>
                      <a:ext cx="91" cy="6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2F00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15875">
                      <a:noFill/>
                    </a:ln>
                  </p:spPr>
                  <p:txBody>
                    <a:bodyPr wrap="none" anchor="ctr"/>
                    <a:p>
                      <a:pPr lvl="0" algn="ctr" eaLnBrk="1" hangingPunct="1">
                        <a:buNone/>
                      </a:pPr>
                      <a:endParaRPr lang="zh-CN" alt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287" name="Oval 452"/>
                  <p:cNvSpPr/>
                  <p:nvPr/>
                </p:nvSpPr>
                <p:spPr>
                  <a:xfrm>
                    <a:off x="4921" y="3317"/>
                    <a:ext cx="398" cy="36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>
                          <a:alpha val="79999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173" name="Group 453"/>
                <p:cNvGrpSpPr/>
                <p:nvPr userDrawn="1"/>
              </p:nvGrpSpPr>
              <p:grpSpPr>
                <a:xfrm>
                  <a:off x="1276" y="1408"/>
                  <a:ext cx="26" cy="26"/>
                  <a:chOff x="4921" y="3317"/>
                  <a:chExt cx="431" cy="431"/>
                </a:xfrm>
              </p:grpSpPr>
              <p:grpSp>
                <p:nvGrpSpPr>
                  <p:cNvPr id="3282" name="Group 454"/>
                  <p:cNvGrpSpPr/>
                  <p:nvPr/>
                </p:nvGrpSpPr>
                <p:grpSpPr>
                  <a:xfrm>
                    <a:off x="4921" y="3317"/>
                    <a:ext cx="431" cy="431"/>
                    <a:chOff x="2653" y="3362"/>
                    <a:chExt cx="91" cy="68"/>
                  </a:xfrm>
                </p:grpSpPr>
                <p:sp>
                  <p:nvSpPr>
                    <p:cNvPr id="3284" name="Oval 455"/>
                    <p:cNvSpPr/>
                    <p:nvPr/>
                  </p:nvSpPr>
                  <p:spPr>
                    <a:xfrm>
                      <a:off x="2678" y="3362"/>
                      <a:ext cx="42" cy="44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2F00">
                            <a:alpha val="60001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15875">
                      <a:noFill/>
                    </a:ln>
                  </p:spPr>
                  <p:txBody>
                    <a:bodyPr wrap="none" anchor="ctr"/>
                    <a:p>
                      <a:pPr lvl="0" algn="ctr" eaLnBrk="1" hangingPunct="1">
                        <a:buNone/>
                      </a:pPr>
                      <a:endParaRPr lang="zh-CN" alt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285" name="Oval 456"/>
                    <p:cNvSpPr/>
                    <p:nvPr/>
                  </p:nvSpPr>
                  <p:spPr>
                    <a:xfrm>
                      <a:off x="2653" y="3362"/>
                      <a:ext cx="91" cy="6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2F00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15875">
                      <a:noFill/>
                    </a:ln>
                  </p:spPr>
                  <p:txBody>
                    <a:bodyPr wrap="none" anchor="ctr"/>
                    <a:p>
                      <a:pPr lvl="0" algn="ctr" eaLnBrk="1" hangingPunct="1">
                        <a:buNone/>
                      </a:pPr>
                      <a:endParaRPr lang="zh-CN" alt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283" name="Oval 457"/>
                  <p:cNvSpPr/>
                  <p:nvPr/>
                </p:nvSpPr>
                <p:spPr>
                  <a:xfrm>
                    <a:off x="4921" y="3317"/>
                    <a:ext cx="398" cy="36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>
                          <a:alpha val="79999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174" name="Group 458"/>
                <p:cNvGrpSpPr/>
                <p:nvPr userDrawn="1"/>
              </p:nvGrpSpPr>
              <p:grpSpPr>
                <a:xfrm>
                  <a:off x="1173" y="1293"/>
                  <a:ext cx="27" cy="25"/>
                  <a:chOff x="4921" y="3317"/>
                  <a:chExt cx="431" cy="431"/>
                </a:xfrm>
              </p:grpSpPr>
              <p:grpSp>
                <p:nvGrpSpPr>
                  <p:cNvPr id="3278" name="Group 459"/>
                  <p:cNvGrpSpPr/>
                  <p:nvPr/>
                </p:nvGrpSpPr>
                <p:grpSpPr>
                  <a:xfrm>
                    <a:off x="4921" y="3317"/>
                    <a:ext cx="431" cy="431"/>
                    <a:chOff x="2653" y="3362"/>
                    <a:chExt cx="91" cy="68"/>
                  </a:xfrm>
                </p:grpSpPr>
                <p:sp>
                  <p:nvSpPr>
                    <p:cNvPr id="3280" name="Oval 460"/>
                    <p:cNvSpPr/>
                    <p:nvPr/>
                  </p:nvSpPr>
                  <p:spPr>
                    <a:xfrm>
                      <a:off x="2677" y="3362"/>
                      <a:ext cx="44" cy="4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2F00">
                            <a:alpha val="60001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15875">
                      <a:noFill/>
                    </a:ln>
                  </p:spPr>
                  <p:txBody>
                    <a:bodyPr wrap="none" anchor="ctr"/>
                    <a:p>
                      <a:pPr lvl="0" algn="ctr" eaLnBrk="1" hangingPunct="1">
                        <a:buNone/>
                      </a:pPr>
                      <a:endParaRPr lang="zh-CN" alt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281" name="Oval 461"/>
                    <p:cNvSpPr/>
                    <p:nvPr/>
                  </p:nvSpPr>
                  <p:spPr>
                    <a:xfrm>
                      <a:off x="2653" y="3362"/>
                      <a:ext cx="91" cy="6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2F00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15875">
                      <a:noFill/>
                    </a:ln>
                  </p:spPr>
                  <p:txBody>
                    <a:bodyPr wrap="none" anchor="ctr"/>
                    <a:p>
                      <a:pPr lvl="0" algn="ctr" eaLnBrk="1" hangingPunct="1">
                        <a:buNone/>
                      </a:pPr>
                      <a:endParaRPr lang="zh-CN" alt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279" name="Oval 462"/>
                  <p:cNvSpPr/>
                  <p:nvPr/>
                </p:nvSpPr>
                <p:spPr>
                  <a:xfrm>
                    <a:off x="4921" y="3317"/>
                    <a:ext cx="399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>
                          <a:alpha val="79999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175" name="Group 463"/>
                <p:cNvGrpSpPr/>
                <p:nvPr userDrawn="1"/>
              </p:nvGrpSpPr>
              <p:grpSpPr>
                <a:xfrm>
                  <a:off x="1379" y="1331"/>
                  <a:ext cx="26" cy="26"/>
                  <a:chOff x="4921" y="3317"/>
                  <a:chExt cx="431" cy="431"/>
                </a:xfrm>
              </p:grpSpPr>
              <p:grpSp>
                <p:nvGrpSpPr>
                  <p:cNvPr id="3274" name="Group 464"/>
                  <p:cNvGrpSpPr/>
                  <p:nvPr/>
                </p:nvGrpSpPr>
                <p:grpSpPr>
                  <a:xfrm>
                    <a:off x="4921" y="3317"/>
                    <a:ext cx="431" cy="431"/>
                    <a:chOff x="2653" y="3362"/>
                    <a:chExt cx="91" cy="68"/>
                  </a:xfrm>
                </p:grpSpPr>
                <p:sp>
                  <p:nvSpPr>
                    <p:cNvPr id="3276" name="Oval 465"/>
                    <p:cNvSpPr/>
                    <p:nvPr/>
                  </p:nvSpPr>
                  <p:spPr>
                    <a:xfrm>
                      <a:off x="2678" y="3362"/>
                      <a:ext cx="42" cy="44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2F00">
                            <a:alpha val="60001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15875">
                      <a:noFill/>
                    </a:ln>
                  </p:spPr>
                  <p:txBody>
                    <a:bodyPr wrap="none" anchor="ctr"/>
                    <a:p>
                      <a:pPr lvl="0" algn="ctr" eaLnBrk="1" hangingPunct="1">
                        <a:buNone/>
                      </a:pPr>
                      <a:endParaRPr lang="zh-CN" alt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277" name="Oval 466"/>
                    <p:cNvSpPr/>
                    <p:nvPr/>
                  </p:nvSpPr>
                  <p:spPr>
                    <a:xfrm>
                      <a:off x="2653" y="3362"/>
                      <a:ext cx="91" cy="6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2F00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15875">
                      <a:noFill/>
                    </a:ln>
                  </p:spPr>
                  <p:txBody>
                    <a:bodyPr wrap="none" anchor="ctr"/>
                    <a:p>
                      <a:pPr lvl="0" algn="ctr" eaLnBrk="1" hangingPunct="1">
                        <a:buNone/>
                      </a:pPr>
                      <a:endParaRPr lang="zh-CN" alt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275" name="Oval 467"/>
                  <p:cNvSpPr/>
                  <p:nvPr/>
                </p:nvSpPr>
                <p:spPr>
                  <a:xfrm>
                    <a:off x="4921" y="3317"/>
                    <a:ext cx="398" cy="36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>
                          <a:alpha val="79999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176" name="Group 468"/>
                <p:cNvGrpSpPr/>
                <p:nvPr userDrawn="1"/>
              </p:nvGrpSpPr>
              <p:grpSpPr>
                <a:xfrm>
                  <a:off x="1251" y="1563"/>
                  <a:ext cx="25" cy="25"/>
                  <a:chOff x="4921" y="3317"/>
                  <a:chExt cx="431" cy="431"/>
                </a:xfrm>
              </p:grpSpPr>
              <p:grpSp>
                <p:nvGrpSpPr>
                  <p:cNvPr id="3270" name="Group 469"/>
                  <p:cNvGrpSpPr/>
                  <p:nvPr/>
                </p:nvGrpSpPr>
                <p:grpSpPr>
                  <a:xfrm>
                    <a:off x="4921" y="3317"/>
                    <a:ext cx="431" cy="431"/>
                    <a:chOff x="2653" y="3362"/>
                    <a:chExt cx="91" cy="68"/>
                  </a:xfrm>
                </p:grpSpPr>
                <p:sp>
                  <p:nvSpPr>
                    <p:cNvPr id="3272" name="Oval 470"/>
                    <p:cNvSpPr/>
                    <p:nvPr/>
                  </p:nvSpPr>
                  <p:spPr>
                    <a:xfrm>
                      <a:off x="2675" y="3362"/>
                      <a:ext cx="47" cy="4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2F00">
                            <a:alpha val="60001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15875">
                      <a:noFill/>
                    </a:ln>
                  </p:spPr>
                  <p:txBody>
                    <a:bodyPr wrap="none" anchor="ctr"/>
                    <a:p>
                      <a:pPr lvl="0" algn="ctr" eaLnBrk="1" hangingPunct="1">
                        <a:buNone/>
                      </a:pPr>
                      <a:endParaRPr lang="zh-CN" alt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273" name="Oval 471"/>
                    <p:cNvSpPr/>
                    <p:nvPr/>
                  </p:nvSpPr>
                  <p:spPr>
                    <a:xfrm>
                      <a:off x="2653" y="3362"/>
                      <a:ext cx="91" cy="6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2F00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15875">
                      <a:noFill/>
                    </a:ln>
                  </p:spPr>
                  <p:txBody>
                    <a:bodyPr wrap="none" anchor="ctr"/>
                    <a:p>
                      <a:pPr lvl="0" algn="ctr" eaLnBrk="1" hangingPunct="1">
                        <a:buNone/>
                      </a:pPr>
                      <a:endParaRPr lang="zh-CN" alt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271" name="Oval 472"/>
                  <p:cNvSpPr/>
                  <p:nvPr/>
                </p:nvSpPr>
                <p:spPr>
                  <a:xfrm>
                    <a:off x="4921" y="3317"/>
                    <a:ext cx="397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>
                          <a:alpha val="79999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177" name="Group 473"/>
                <p:cNvGrpSpPr/>
                <p:nvPr userDrawn="1"/>
              </p:nvGrpSpPr>
              <p:grpSpPr>
                <a:xfrm>
                  <a:off x="1070" y="1614"/>
                  <a:ext cx="26" cy="26"/>
                  <a:chOff x="4921" y="3317"/>
                  <a:chExt cx="431" cy="431"/>
                </a:xfrm>
              </p:grpSpPr>
              <p:grpSp>
                <p:nvGrpSpPr>
                  <p:cNvPr id="3266" name="Group 474"/>
                  <p:cNvGrpSpPr/>
                  <p:nvPr/>
                </p:nvGrpSpPr>
                <p:grpSpPr>
                  <a:xfrm>
                    <a:off x="4921" y="3317"/>
                    <a:ext cx="431" cy="431"/>
                    <a:chOff x="2653" y="3362"/>
                    <a:chExt cx="91" cy="68"/>
                  </a:xfrm>
                </p:grpSpPr>
                <p:sp>
                  <p:nvSpPr>
                    <p:cNvPr id="3268" name="Oval 475"/>
                    <p:cNvSpPr/>
                    <p:nvPr/>
                  </p:nvSpPr>
                  <p:spPr>
                    <a:xfrm>
                      <a:off x="2678" y="3362"/>
                      <a:ext cx="42" cy="44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2F00">
                            <a:alpha val="60001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15875">
                      <a:noFill/>
                    </a:ln>
                  </p:spPr>
                  <p:txBody>
                    <a:bodyPr wrap="none" anchor="ctr"/>
                    <a:p>
                      <a:pPr lvl="0" algn="ctr" eaLnBrk="1" hangingPunct="1">
                        <a:buNone/>
                      </a:pPr>
                      <a:endParaRPr lang="zh-CN" alt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269" name="Oval 476"/>
                    <p:cNvSpPr/>
                    <p:nvPr/>
                  </p:nvSpPr>
                  <p:spPr>
                    <a:xfrm>
                      <a:off x="2653" y="3362"/>
                      <a:ext cx="91" cy="6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2F00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15875">
                      <a:noFill/>
                    </a:ln>
                  </p:spPr>
                  <p:txBody>
                    <a:bodyPr wrap="none" anchor="ctr"/>
                    <a:p>
                      <a:pPr lvl="0" algn="ctr" eaLnBrk="1" hangingPunct="1">
                        <a:buNone/>
                      </a:pPr>
                      <a:endParaRPr lang="zh-CN" alt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267" name="Oval 477"/>
                  <p:cNvSpPr/>
                  <p:nvPr/>
                </p:nvSpPr>
                <p:spPr>
                  <a:xfrm>
                    <a:off x="4921" y="3317"/>
                    <a:ext cx="398" cy="36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>
                          <a:alpha val="79999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178" name="Group 478"/>
                <p:cNvGrpSpPr/>
                <p:nvPr userDrawn="1"/>
              </p:nvGrpSpPr>
              <p:grpSpPr>
                <a:xfrm>
                  <a:off x="1289" y="1216"/>
                  <a:ext cx="26" cy="25"/>
                  <a:chOff x="4921" y="3317"/>
                  <a:chExt cx="431" cy="431"/>
                </a:xfrm>
              </p:grpSpPr>
              <p:grpSp>
                <p:nvGrpSpPr>
                  <p:cNvPr id="3262" name="Group 479"/>
                  <p:cNvGrpSpPr/>
                  <p:nvPr/>
                </p:nvGrpSpPr>
                <p:grpSpPr>
                  <a:xfrm>
                    <a:off x="4921" y="3317"/>
                    <a:ext cx="431" cy="431"/>
                    <a:chOff x="2653" y="3362"/>
                    <a:chExt cx="91" cy="68"/>
                  </a:xfrm>
                </p:grpSpPr>
                <p:sp>
                  <p:nvSpPr>
                    <p:cNvPr id="3264" name="Oval 480"/>
                    <p:cNvSpPr/>
                    <p:nvPr/>
                  </p:nvSpPr>
                  <p:spPr>
                    <a:xfrm>
                      <a:off x="2678" y="3362"/>
                      <a:ext cx="42" cy="4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2F00">
                            <a:alpha val="60001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15875">
                      <a:noFill/>
                    </a:ln>
                  </p:spPr>
                  <p:txBody>
                    <a:bodyPr wrap="none" anchor="ctr"/>
                    <a:p>
                      <a:pPr lvl="0" algn="ctr" eaLnBrk="1" hangingPunct="1">
                        <a:buNone/>
                      </a:pPr>
                      <a:endParaRPr lang="zh-CN" alt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265" name="Oval 481"/>
                    <p:cNvSpPr/>
                    <p:nvPr/>
                  </p:nvSpPr>
                  <p:spPr>
                    <a:xfrm>
                      <a:off x="2653" y="3362"/>
                      <a:ext cx="91" cy="6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2F00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15875">
                      <a:noFill/>
                    </a:ln>
                  </p:spPr>
                  <p:txBody>
                    <a:bodyPr wrap="none" anchor="ctr"/>
                    <a:p>
                      <a:pPr lvl="0" algn="ctr" eaLnBrk="1" hangingPunct="1">
                        <a:buNone/>
                      </a:pPr>
                      <a:endParaRPr lang="zh-CN" alt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263" name="Oval 482"/>
                  <p:cNvSpPr/>
                  <p:nvPr/>
                </p:nvSpPr>
                <p:spPr>
                  <a:xfrm>
                    <a:off x="4921" y="3317"/>
                    <a:ext cx="398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>
                          <a:alpha val="79999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179" name="Group 483"/>
                <p:cNvGrpSpPr/>
                <p:nvPr userDrawn="1"/>
              </p:nvGrpSpPr>
              <p:grpSpPr>
                <a:xfrm>
                  <a:off x="1353" y="1370"/>
                  <a:ext cx="26" cy="26"/>
                  <a:chOff x="4921" y="3317"/>
                  <a:chExt cx="431" cy="431"/>
                </a:xfrm>
              </p:grpSpPr>
              <p:grpSp>
                <p:nvGrpSpPr>
                  <p:cNvPr id="3258" name="Group 484"/>
                  <p:cNvGrpSpPr/>
                  <p:nvPr/>
                </p:nvGrpSpPr>
                <p:grpSpPr>
                  <a:xfrm>
                    <a:off x="4921" y="3317"/>
                    <a:ext cx="431" cy="431"/>
                    <a:chOff x="2653" y="3362"/>
                    <a:chExt cx="91" cy="68"/>
                  </a:xfrm>
                </p:grpSpPr>
                <p:sp>
                  <p:nvSpPr>
                    <p:cNvPr id="3260" name="Oval 485"/>
                    <p:cNvSpPr/>
                    <p:nvPr/>
                  </p:nvSpPr>
                  <p:spPr>
                    <a:xfrm>
                      <a:off x="2678" y="3362"/>
                      <a:ext cx="42" cy="44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2F00">
                            <a:alpha val="60001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15875">
                      <a:noFill/>
                    </a:ln>
                  </p:spPr>
                  <p:txBody>
                    <a:bodyPr wrap="none" anchor="ctr"/>
                    <a:p>
                      <a:pPr lvl="0" algn="ctr" eaLnBrk="1" hangingPunct="1">
                        <a:buNone/>
                      </a:pPr>
                      <a:endParaRPr lang="zh-CN" alt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261" name="Oval 486"/>
                    <p:cNvSpPr/>
                    <p:nvPr/>
                  </p:nvSpPr>
                  <p:spPr>
                    <a:xfrm>
                      <a:off x="2653" y="3362"/>
                      <a:ext cx="91" cy="6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2F00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15875">
                      <a:noFill/>
                    </a:ln>
                  </p:spPr>
                  <p:txBody>
                    <a:bodyPr wrap="none" anchor="ctr"/>
                    <a:p>
                      <a:pPr lvl="0" algn="ctr" eaLnBrk="1" hangingPunct="1">
                        <a:buNone/>
                      </a:pPr>
                      <a:endParaRPr lang="zh-CN" alt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259" name="Oval 487"/>
                  <p:cNvSpPr/>
                  <p:nvPr/>
                </p:nvSpPr>
                <p:spPr>
                  <a:xfrm>
                    <a:off x="4921" y="3317"/>
                    <a:ext cx="398" cy="36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>
                          <a:alpha val="79999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180" name="Oval 488"/>
                <p:cNvSpPr/>
                <p:nvPr userDrawn="1"/>
              </p:nvSpPr>
              <p:spPr>
                <a:xfrm>
                  <a:off x="1288" y="1408"/>
                  <a:ext cx="143" cy="27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noFill/>
                </a:ln>
              </p:spPr>
              <p:txBody>
                <a:bodyPr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3181" name="Group 489"/>
                <p:cNvGrpSpPr/>
                <p:nvPr userDrawn="1"/>
              </p:nvGrpSpPr>
              <p:grpSpPr>
                <a:xfrm>
                  <a:off x="1341" y="1627"/>
                  <a:ext cx="26" cy="25"/>
                  <a:chOff x="4921" y="3317"/>
                  <a:chExt cx="431" cy="431"/>
                </a:xfrm>
              </p:grpSpPr>
              <p:grpSp>
                <p:nvGrpSpPr>
                  <p:cNvPr id="3254" name="Group 490"/>
                  <p:cNvGrpSpPr/>
                  <p:nvPr/>
                </p:nvGrpSpPr>
                <p:grpSpPr>
                  <a:xfrm>
                    <a:off x="4921" y="3317"/>
                    <a:ext cx="431" cy="431"/>
                    <a:chOff x="2653" y="3362"/>
                    <a:chExt cx="91" cy="68"/>
                  </a:xfrm>
                </p:grpSpPr>
                <p:sp>
                  <p:nvSpPr>
                    <p:cNvPr id="3256" name="Oval 491"/>
                    <p:cNvSpPr/>
                    <p:nvPr/>
                  </p:nvSpPr>
                  <p:spPr>
                    <a:xfrm>
                      <a:off x="2678" y="3362"/>
                      <a:ext cx="42" cy="4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2F00">
                            <a:alpha val="60001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15875">
                      <a:noFill/>
                    </a:ln>
                  </p:spPr>
                  <p:txBody>
                    <a:bodyPr wrap="none" anchor="ctr"/>
                    <a:p>
                      <a:pPr lvl="0" algn="ctr" eaLnBrk="1" hangingPunct="1">
                        <a:buNone/>
                      </a:pPr>
                      <a:endParaRPr lang="zh-CN" alt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257" name="Oval 492"/>
                    <p:cNvSpPr/>
                    <p:nvPr/>
                  </p:nvSpPr>
                  <p:spPr>
                    <a:xfrm>
                      <a:off x="2653" y="3362"/>
                      <a:ext cx="91" cy="6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2F00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15875">
                      <a:noFill/>
                    </a:ln>
                  </p:spPr>
                  <p:txBody>
                    <a:bodyPr wrap="none" anchor="ctr"/>
                    <a:p>
                      <a:pPr lvl="0" algn="ctr" eaLnBrk="1" hangingPunct="1">
                        <a:buNone/>
                      </a:pPr>
                      <a:endParaRPr lang="zh-CN" alt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255" name="Oval 493"/>
                  <p:cNvSpPr/>
                  <p:nvPr/>
                </p:nvSpPr>
                <p:spPr>
                  <a:xfrm>
                    <a:off x="4921" y="3317"/>
                    <a:ext cx="398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>
                          <a:alpha val="79999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182" name="Oval 494"/>
                <p:cNvSpPr/>
                <p:nvPr userDrawn="1"/>
              </p:nvSpPr>
              <p:spPr>
                <a:xfrm>
                  <a:off x="1020" y="1421"/>
                  <a:ext cx="90" cy="24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BE8DD"/>
                    </a:gs>
                    <a:gs pos="100000">
                      <a:srgbClr val="746B66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3183" name="Group 495"/>
                <p:cNvGrpSpPr/>
                <p:nvPr userDrawn="1"/>
              </p:nvGrpSpPr>
              <p:grpSpPr>
                <a:xfrm>
                  <a:off x="1032" y="1357"/>
                  <a:ext cx="25" cy="25"/>
                  <a:chOff x="4921" y="3317"/>
                  <a:chExt cx="431" cy="431"/>
                </a:xfrm>
              </p:grpSpPr>
              <p:grpSp>
                <p:nvGrpSpPr>
                  <p:cNvPr id="3250" name="Group 496"/>
                  <p:cNvGrpSpPr/>
                  <p:nvPr/>
                </p:nvGrpSpPr>
                <p:grpSpPr>
                  <a:xfrm>
                    <a:off x="4921" y="3317"/>
                    <a:ext cx="431" cy="431"/>
                    <a:chOff x="2653" y="3362"/>
                    <a:chExt cx="91" cy="68"/>
                  </a:xfrm>
                </p:grpSpPr>
                <p:sp>
                  <p:nvSpPr>
                    <p:cNvPr id="3252" name="Oval 497"/>
                    <p:cNvSpPr/>
                    <p:nvPr/>
                  </p:nvSpPr>
                  <p:spPr>
                    <a:xfrm>
                      <a:off x="2675" y="3362"/>
                      <a:ext cx="47" cy="4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2F00">
                            <a:alpha val="60001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15875">
                      <a:noFill/>
                    </a:ln>
                  </p:spPr>
                  <p:txBody>
                    <a:bodyPr wrap="none" anchor="ctr"/>
                    <a:p>
                      <a:pPr lvl="0" algn="ctr" eaLnBrk="1" hangingPunct="1">
                        <a:buNone/>
                      </a:pPr>
                      <a:endParaRPr lang="zh-CN" alt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253" name="Oval 498"/>
                    <p:cNvSpPr/>
                    <p:nvPr/>
                  </p:nvSpPr>
                  <p:spPr>
                    <a:xfrm>
                      <a:off x="2653" y="3362"/>
                      <a:ext cx="91" cy="6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2F00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15875">
                      <a:noFill/>
                    </a:ln>
                  </p:spPr>
                  <p:txBody>
                    <a:bodyPr wrap="none" anchor="ctr"/>
                    <a:p>
                      <a:pPr lvl="0" algn="ctr" eaLnBrk="1" hangingPunct="1">
                        <a:buNone/>
                      </a:pPr>
                      <a:endParaRPr lang="zh-CN" alt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251" name="Oval 499"/>
                  <p:cNvSpPr/>
                  <p:nvPr/>
                </p:nvSpPr>
                <p:spPr>
                  <a:xfrm>
                    <a:off x="4921" y="3317"/>
                    <a:ext cx="397" cy="3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>
                          <a:alpha val="79999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184" name="Oval 500"/>
                <p:cNvSpPr/>
                <p:nvPr userDrawn="1"/>
              </p:nvSpPr>
              <p:spPr>
                <a:xfrm>
                  <a:off x="1341" y="1424"/>
                  <a:ext cx="90" cy="24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3E9E5"/>
                    </a:gs>
                    <a:gs pos="100000">
                      <a:srgbClr val="706C6A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85" name="Freeform 501"/>
                <p:cNvSpPr/>
                <p:nvPr userDrawn="1"/>
              </p:nvSpPr>
              <p:spPr>
                <a:xfrm>
                  <a:off x="1006" y="1422"/>
                  <a:ext cx="52" cy="7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" y="159"/>
                    </a:cxn>
                    <a:cxn ang="0">
                      <a:pos x="23" y="703"/>
                    </a:cxn>
                    <a:cxn ang="0">
                      <a:pos x="0" y="1225"/>
                    </a:cxn>
                    <a:cxn ang="0">
                      <a:pos x="0" y="1429"/>
                    </a:cxn>
                    <a:cxn ang="0">
                      <a:pos x="68" y="1429"/>
                    </a:cxn>
                    <a:cxn ang="0">
                      <a:pos x="91" y="885"/>
                    </a:cxn>
                    <a:cxn ang="0">
                      <a:pos x="114" y="590"/>
                    </a:cxn>
                    <a:cxn ang="0">
                      <a:pos x="114" y="159"/>
                    </a:cxn>
                    <a:cxn ang="0">
                      <a:pos x="114" y="0"/>
                    </a:cxn>
                    <a:cxn ang="0">
                      <a:pos x="0" y="0"/>
                    </a:cxn>
                  </a:cxnLst>
                  <a:pathLst>
                    <a:path w="114" h="1429">
                      <a:moveTo>
                        <a:pt x="0" y="0"/>
                      </a:moveTo>
                      <a:lnTo>
                        <a:pt x="23" y="159"/>
                      </a:lnTo>
                      <a:lnTo>
                        <a:pt x="23" y="703"/>
                      </a:lnTo>
                      <a:lnTo>
                        <a:pt x="0" y="1225"/>
                      </a:lnTo>
                      <a:lnTo>
                        <a:pt x="0" y="1429"/>
                      </a:lnTo>
                      <a:lnTo>
                        <a:pt x="68" y="1429"/>
                      </a:lnTo>
                      <a:lnTo>
                        <a:pt x="91" y="885"/>
                      </a:lnTo>
                      <a:lnTo>
                        <a:pt x="114" y="590"/>
                      </a:lnTo>
                      <a:lnTo>
                        <a:pt x="114" y="159"/>
                      </a:lnTo>
                      <a:lnTo>
                        <a:pt x="11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DEBD">
                        <a:alpha val="100000"/>
                      </a:srgbClr>
                    </a:gs>
                    <a:gs pos="50000">
                      <a:srgbClr val="FFF1E3">
                        <a:alpha val="100000"/>
                      </a:srgbClr>
                    </a:gs>
                    <a:gs pos="100000">
                      <a:srgbClr val="FFDEBD">
                        <a:alpha val="100000"/>
                      </a:srgbClr>
                    </a:gs>
                  </a:gsLst>
                  <a:lin ang="5400000" scaled="1"/>
                  <a:tileRect/>
                </a:gradFill>
                <a:ln w="1587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86" name="Freeform 502"/>
                <p:cNvSpPr/>
                <p:nvPr userDrawn="1"/>
              </p:nvSpPr>
              <p:spPr>
                <a:xfrm rot="-240000">
                  <a:off x="1389" y="1424"/>
                  <a:ext cx="51" cy="7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" y="159"/>
                    </a:cxn>
                    <a:cxn ang="0">
                      <a:pos x="23" y="703"/>
                    </a:cxn>
                    <a:cxn ang="0">
                      <a:pos x="0" y="1225"/>
                    </a:cxn>
                    <a:cxn ang="0">
                      <a:pos x="0" y="1429"/>
                    </a:cxn>
                    <a:cxn ang="0">
                      <a:pos x="68" y="1429"/>
                    </a:cxn>
                    <a:cxn ang="0">
                      <a:pos x="91" y="885"/>
                    </a:cxn>
                    <a:cxn ang="0">
                      <a:pos x="114" y="590"/>
                    </a:cxn>
                    <a:cxn ang="0">
                      <a:pos x="114" y="159"/>
                    </a:cxn>
                    <a:cxn ang="0">
                      <a:pos x="114" y="0"/>
                    </a:cxn>
                    <a:cxn ang="0">
                      <a:pos x="0" y="0"/>
                    </a:cxn>
                  </a:cxnLst>
                  <a:pathLst>
                    <a:path w="114" h="1429">
                      <a:moveTo>
                        <a:pt x="0" y="0"/>
                      </a:moveTo>
                      <a:lnTo>
                        <a:pt x="23" y="159"/>
                      </a:lnTo>
                      <a:lnTo>
                        <a:pt x="23" y="703"/>
                      </a:lnTo>
                      <a:lnTo>
                        <a:pt x="0" y="1225"/>
                      </a:lnTo>
                      <a:lnTo>
                        <a:pt x="0" y="1429"/>
                      </a:lnTo>
                      <a:lnTo>
                        <a:pt x="68" y="1429"/>
                      </a:lnTo>
                      <a:lnTo>
                        <a:pt x="91" y="885"/>
                      </a:lnTo>
                      <a:lnTo>
                        <a:pt x="114" y="590"/>
                      </a:lnTo>
                      <a:lnTo>
                        <a:pt x="114" y="159"/>
                      </a:lnTo>
                      <a:lnTo>
                        <a:pt x="11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DEBD">
                        <a:alpha val="100000"/>
                      </a:srgbClr>
                    </a:gs>
                    <a:gs pos="50000">
                      <a:srgbClr val="FFF1E3">
                        <a:alpha val="100000"/>
                      </a:srgbClr>
                    </a:gs>
                    <a:gs pos="100000">
                      <a:srgbClr val="FFDEBD">
                        <a:alpha val="100000"/>
                      </a:srgbClr>
                    </a:gs>
                  </a:gsLst>
                  <a:lin ang="5400000" scaled="1"/>
                  <a:tileRect/>
                </a:gradFill>
                <a:ln w="1587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87" name="Oval 503"/>
                <p:cNvSpPr/>
                <p:nvPr userDrawn="1"/>
              </p:nvSpPr>
              <p:spPr>
                <a:xfrm rot="361513">
                  <a:off x="941" y="2056"/>
                  <a:ext cx="408" cy="43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9966"/>
                    </a:gs>
                    <a:gs pos="100000">
                      <a:srgbClr val="1D583B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88" name="Oval 504"/>
                <p:cNvSpPr/>
                <p:nvPr userDrawn="1"/>
              </p:nvSpPr>
              <p:spPr>
                <a:xfrm rot="3600000">
                  <a:off x="1307" y="2755"/>
                  <a:ext cx="286" cy="28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2E8A5C"/>
                    </a:gs>
                    <a:gs pos="100000">
                      <a:srgbClr val="1B5035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89" name="Oval 505"/>
                <p:cNvSpPr/>
                <p:nvPr userDrawn="1"/>
              </p:nvSpPr>
              <p:spPr>
                <a:xfrm>
                  <a:off x="1084" y="2607"/>
                  <a:ext cx="81" cy="8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90" name="Oval 506"/>
                <p:cNvSpPr/>
                <p:nvPr userDrawn="1"/>
              </p:nvSpPr>
              <p:spPr>
                <a:xfrm>
                  <a:off x="1307" y="2959"/>
                  <a:ext cx="82" cy="8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91" name="Oval 507"/>
                <p:cNvSpPr/>
                <p:nvPr userDrawn="1"/>
              </p:nvSpPr>
              <p:spPr>
                <a:xfrm>
                  <a:off x="1471" y="2811"/>
                  <a:ext cx="82" cy="8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92" name="Oval 508"/>
                <p:cNvSpPr/>
                <p:nvPr userDrawn="1"/>
              </p:nvSpPr>
              <p:spPr>
                <a:xfrm>
                  <a:off x="921" y="2959"/>
                  <a:ext cx="82" cy="8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93" name="Oval 509"/>
                <p:cNvSpPr/>
                <p:nvPr userDrawn="1"/>
              </p:nvSpPr>
              <p:spPr>
                <a:xfrm>
                  <a:off x="1084" y="1730"/>
                  <a:ext cx="73" cy="7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94" name="Oval 510"/>
                <p:cNvSpPr/>
                <p:nvPr userDrawn="1"/>
              </p:nvSpPr>
              <p:spPr>
                <a:xfrm>
                  <a:off x="1288" y="1852"/>
                  <a:ext cx="81" cy="8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95" name="Oval 511"/>
                <p:cNvSpPr/>
                <p:nvPr userDrawn="1"/>
              </p:nvSpPr>
              <p:spPr>
                <a:xfrm>
                  <a:off x="1063" y="2016"/>
                  <a:ext cx="82" cy="8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3196" name="Group 512"/>
                <p:cNvGrpSpPr/>
                <p:nvPr userDrawn="1"/>
              </p:nvGrpSpPr>
              <p:grpSpPr>
                <a:xfrm>
                  <a:off x="964" y="1396"/>
                  <a:ext cx="115" cy="51"/>
                  <a:chOff x="3198" y="3521"/>
                  <a:chExt cx="181" cy="91"/>
                </a:xfrm>
              </p:grpSpPr>
              <p:sp>
                <p:nvSpPr>
                  <p:cNvPr id="3248" name="Oval 513"/>
                  <p:cNvSpPr/>
                  <p:nvPr/>
                </p:nvSpPr>
                <p:spPr>
                  <a:xfrm>
                    <a:off x="3244" y="3542"/>
                    <a:ext cx="90" cy="4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2F00"/>
                      </a:gs>
                    </a:gsLst>
                    <a:lin ang="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49" name="Oval 514"/>
                  <p:cNvSpPr/>
                  <p:nvPr/>
                </p:nvSpPr>
                <p:spPr>
                  <a:xfrm>
                    <a:off x="3198" y="3521"/>
                    <a:ext cx="181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2F00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197" name="Oval 515"/>
                <p:cNvSpPr/>
                <p:nvPr userDrawn="1"/>
              </p:nvSpPr>
              <p:spPr>
                <a:xfrm>
                  <a:off x="1357" y="1403"/>
                  <a:ext cx="65" cy="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6600"/>
                    </a:gs>
                    <a:gs pos="100000">
                      <a:srgbClr val="002F00"/>
                    </a:gs>
                  </a:gsLst>
                  <a:lin ang="0" scaled="1"/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98" name="Oval 516"/>
                <p:cNvSpPr/>
                <p:nvPr userDrawn="1"/>
              </p:nvSpPr>
              <p:spPr>
                <a:xfrm>
                  <a:off x="1336" y="1396"/>
                  <a:ext cx="95" cy="4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6600"/>
                    </a:gs>
                    <a:gs pos="100000">
                      <a:srgbClr val="002F00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99" name="Oval 517"/>
                <p:cNvSpPr/>
                <p:nvPr userDrawn="1"/>
              </p:nvSpPr>
              <p:spPr>
                <a:xfrm rot="-600000">
                  <a:off x="1328" y="1308"/>
                  <a:ext cx="13" cy="1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C6C6C">
                        <a:alpha val="0"/>
                      </a:srgbClr>
                    </a:gs>
                    <a:gs pos="100000">
                      <a:srgbClr val="EAEAEA"/>
                    </a:gs>
                  </a:gsLst>
                  <a:lin ang="5400000" scaled="1"/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00" name="AutoShape 518"/>
                <p:cNvSpPr/>
                <p:nvPr userDrawn="1"/>
              </p:nvSpPr>
              <p:spPr>
                <a:xfrm>
                  <a:off x="1022" y="2219"/>
                  <a:ext cx="388" cy="42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A50021"/>
                    </a:gs>
                    <a:gs pos="100000">
                      <a:srgbClr val="4C000F"/>
                    </a:gs>
                  </a:gsLst>
                  <a:lin ang="5400000" scaled="1"/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01" name="Oval 519"/>
                <p:cNvSpPr/>
                <p:nvPr userDrawn="1"/>
              </p:nvSpPr>
              <p:spPr>
                <a:xfrm>
                  <a:off x="1064" y="2209"/>
                  <a:ext cx="347" cy="7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000000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02" name="Oval 520"/>
                <p:cNvSpPr/>
                <p:nvPr userDrawn="1"/>
              </p:nvSpPr>
              <p:spPr>
                <a:xfrm>
                  <a:off x="1043" y="2199"/>
                  <a:ext cx="347" cy="7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000000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03" name="AutoShape 521"/>
                <p:cNvSpPr/>
                <p:nvPr userDrawn="1"/>
              </p:nvSpPr>
              <p:spPr>
                <a:xfrm>
                  <a:off x="860" y="2322"/>
                  <a:ext cx="713" cy="592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0D0000"/>
                    </a:gs>
                    <a:gs pos="50000">
                      <a:srgbClr val="CC0000"/>
                    </a:gs>
                    <a:gs pos="100000">
                      <a:srgbClr val="0D0000"/>
                    </a:gs>
                  </a:gsLst>
                  <a:lin ang="2700000" scaled="1"/>
                  <a:tileRect/>
                </a:gradFill>
                <a:ln w="15875">
                  <a:noFill/>
                </a:ln>
              </p:spPr>
              <p:txBody>
                <a:bodyPr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04" name="Oval 522"/>
                <p:cNvSpPr/>
                <p:nvPr userDrawn="1"/>
              </p:nvSpPr>
              <p:spPr>
                <a:xfrm rot="1739755">
                  <a:off x="1389" y="2322"/>
                  <a:ext cx="204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>
                        <a:alpha val="60001"/>
                      </a:srgbClr>
                    </a:gs>
                    <a:gs pos="100000">
                      <a:srgbClr val="000000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05" name="AutoShape 523"/>
                <p:cNvSpPr/>
                <p:nvPr userDrawn="1"/>
              </p:nvSpPr>
              <p:spPr>
                <a:xfrm>
                  <a:off x="860" y="2362"/>
                  <a:ext cx="652" cy="531"/>
                </a:xfrm>
                <a:prstGeom prst="roundRect">
                  <a:avLst>
                    <a:gd name="adj" fmla="val 11463"/>
                  </a:avLst>
                </a:prstGeom>
                <a:gradFill rotWithShape="1">
                  <a:gsLst>
                    <a:gs pos="0">
                      <a:srgbClr val="CC0000"/>
                    </a:gs>
                    <a:gs pos="100000">
                      <a:srgbClr val="B00000"/>
                    </a:gs>
                  </a:gsLst>
                  <a:lin ang="5400000" scaled="1"/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06" name="Freeform 524"/>
                <p:cNvSpPr/>
                <p:nvPr userDrawn="1"/>
              </p:nvSpPr>
              <p:spPr>
                <a:xfrm>
                  <a:off x="982" y="2240"/>
                  <a:ext cx="47" cy="82"/>
                </a:xfrm>
                <a:custGeom>
                  <a:avLst/>
                  <a:gdLst/>
                  <a:ahLst/>
                  <a:cxnLst>
                    <a:cxn ang="0">
                      <a:pos x="52" y="0"/>
                    </a:cxn>
                    <a:cxn ang="0">
                      <a:pos x="7" y="23"/>
                    </a:cxn>
                    <a:cxn ang="0">
                      <a:pos x="7" y="91"/>
                    </a:cxn>
                  </a:cxnLst>
                  <a:pathLst>
                    <a:path w="52" h="91">
                      <a:moveTo>
                        <a:pt x="52" y="0"/>
                      </a:moveTo>
                      <a:cubicBezTo>
                        <a:pt x="33" y="4"/>
                        <a:pt x="14" y="8"/>
                        <a:pt x="7" y="23"/>
                      </a:cubicBezTo>
                      <a:cubicBezTo>
                        <a:pt x="0" y="38"/>
                        <a:pt x="14" y="80"/>
                        <a:pt x="7" y="91"/>
                      </a:cubicBezTo>
                    </a:path>
                  </a:pathLst>
                </a:custGeom>
                <a:noFill/>
                <a:ln w="69850" cap="flat" cmpd="sng">
                  <a:solidFill>
                    <a:srgbClr val="A50021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207" name="Oval 525"/>
                <p:cNvSpPr/>
                <p:nvPr userDrawn="1"/>
              </p:nvSpPr>
              <p:spPr>
                <a:xfrm>
                  <a:off x="921" y="2199"/>
                  <a:ext cx="123" cy="18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000000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3208" name="Group 526"/>
                <p:cNvGrpSpPr/>
                <p:nvPr userDrawn="1"/>
              </p:nvGrpSpPr>
              <p:grpSpPr>
                <a:xfrm flipH="1">
                  <a:off x="1431" y="2240"/>
                  <a:ext cx="60" cy="143"/>
                  <a:chOff x="3288" y="3430"/>
                  <a:chExt cx="115" cy="159"/>
                </a:xfrm>
              </p:grpSpPr>
              <p:sp>
                <p:nvSpPr>
                  <p:cNvPr id="3246" name="Freeform 527"/>
                  <p:cNvSpPr/>
                  <p:nvPr/>
                </p:nvSpPr>
                <p:spPr>
                  <a:xfrm>
                    <a:off x="3334" y="3430"/>
                    <a:ext cx="52" cy="91"/>
                  </a:xfrm>
                  <a:custGeom>
                    <a:avLst/>
                    <a:gdLst/>
                    <a:ahLst/>
                    <a:cxnLst>
                      <a:cxn ang="0">
                        <a:pos x="52" y="0"/>
                      </a:cxn>
                      <a:cxn ang="0">
                        <a:pos x="7" y="23"/>
                      </a:cxn>
                      <a:cxn ang="0">
                        <a:pos x="7" y="91"/>
                      </a:cxn>
                    </a:cxnLst>
                    <a:pathLst>
                      <a:path w="52" h="91">
                        <a:moveTo>
                          <a:pt x="52" y="0"/>
                        </a:moveTo>
                        <a:cubicBezTo>
                          <a:pt x="33" y="4"/>
                          <a:pt x="14" y="8"/>
                          <a:pt x="7" y="23"/>
                        </a:cubicBezTo>
                        <a:cubicBezTo>
                          <a:pt x="0" y="38"/>
                          <a:pt x="14" y="80"/>
                          <a:pt x="7" y="91"/>
                        </a:cubicBezTo>
                      </a:path>
                    </a:pathLst>
                  </a:custGeom>
                  <a:noFill/>
                  <a:ln w="69850" cap="flat" cmpd="sng">
                    <a:solidFill>
                      <a:srgbClr val="A50021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247" name="Oval 528"/>
                  <p:cNvSpPr/>
                  <p:nvPr/>
                </p:nvSpPr>
                <p:spPr>
                  <a:xfrm>
                    <a:off x="3288" y="3453"/>
                    <a:ext cx="115" cy="1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0000"/>
                      </a:gs>
                      <a:gs pos="100000">
                        <a:srgbClr val="000000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209" name="Group 529"/>
                <p:cNvGrpSpPr/>
                <p:nvPr userDrawn="1"/>
              </p:nvGrpSpPr>
              <p:grpSpPr>
                <a:xfrm flipH="1">
                  <a:off x="1369" y="2117"/>
                  <a:ext cx="82" cy="163"/>
                  <a:chOff x="2721" y="3203"/>
                  <a:chExt cx="90" cy="181"/>
                </a:xfrm>
              </p:grpSpPr>
              <p:sp>
                <p:nvSpPr>
                  <p:cNvPr id="3233" name="Freeform 530"/>
                  <p:cNvSpPr/>
                  <p:nvPr/>
                </p:nvSpPr>
                <p:spPr>
                  <a:xfrm>
                    <a:off x="2721" y="3203"/>
                    <a:ext cx="66" cy="181"/>
                  </a:xfrm>
                  <a:custGeom>
                    <a:avLst/>
                    <a:gdLst/>
                    <a:ahLst/>
                    <a:cxnLst>
                      <a:cxn ang="0">
                        <a:pos x="34" y="23"/>
                      </a:cxn>
                      <a:cxn ang="0">
                        <a:pos x="11" y="159"/>
                      </a:cxn>
                      <a:cxn ang="0">
                        <a:pos x="34" y="340"/>
                      </a:cxn>
                      <a:cxn ang="0">
                        <a:pos x="79" y="363"/>
                      </a:cxn>
                      <a:cxn ang="0">
                        <a:pos x="148" y="363"/>
                      </a:cxn>
                      <a:cxn ang="0">
                        <a:pos x="193" y="340"/>
                      </a:cxn>
                      <a:cxn ang="0">
                        <a:pos x="216" y="318"/>
                      </a:cxn>
                      <a:cxn ang="0">
                        <a:pos x="216" y="295"/>
                      </a:cxn>
                      <a:cxn ang="0">
                        <a:pos x="193" y="272"/>
                      </a:cxn>
                      <a:cxn ang="0">
                        <a:pos x="170" y="204"/>
                      </a:cxn>
                      <a:cxn ang="0">
                        <a:pos x="170" y="136"/>
                      </a:cxn>
                      <a:cxn ang="0">
                        <a:pos x="125" y="45"/>
                      </a:cxn>
                      <a:cxn ang="0">
                        <a:pos x="102" y="23"/>
                      </a:cxn>
                      <a:cxn ang="0">
                        <a:pos x="11" y="23"/>
                      </a:cxn>
                      <a:cxn ang="0">
                        <a:pos x="34" y="23"/>
                      </a:cxn>
                    </a:cxnLst>
                    <a:pathLst>
                      <a:path w="220" h="374">
                        <a:moveTo>
                          <a:pt x="34" y="23"/>
                        </a:moveTo>
                        <a:cubicBezTo>
                          <a:pt x="34" y="46"/>
                          <a:pt x="11" y="106"/>
                          <a:pt x="11" y="159"/>
                        </a:cubicBezTo>
                        <a:cubicBezTo>
                          <a:pt x="11" y="212"/>
                          <a:pt x="23" y="306"/>
                          <a:pt x="34" y="340"/>
                        </a:cubicBezTo>
                        <a:cubicBezTo>
                          <a:pt x="45" y="374"/>
                          <a:pt x="60" y="359"/>
                          <a:pt x="79" y="363"/>
                        </a:cubicBezTo>
                        <a:cubicBezTo>
                          <a:pt x="98" y="367"/>
                          <a:pt x="129" y="367"/>
                          <a:pt x="148" y="363"/>
                        </a:cubicBezTo>
                        <a:cubicBezTo>
                          <a:pt x="167" y="359"/>
                          <a:pt x="182" y="348"/>
                          <a:pt x="193" y="340"/>
                        </a:cubicBezTo>
                        <a:cubicBezTo>
                          <a:pt x="204" y="332"/>
                          <a:pt x="212" y="326"/>
                          <a:pt x="216" y="318"/>
                        </a:cubicBezTo>
                        <a:cubicBezTo>
                          <a:pt x="220" y="310"/>
                          <a:pt x="220" y="303"/>
                          <a:pt x="216" y="295"/>
                        </a:cubicBezTo>
                        <a:cubicBezTo>
                          <a:pt x="212" y="287"/>
                          <a:pt x="201" y="287"/>
                          <a:pt x="193" y="272"/>
                        </a:cubicBezTo>
                        <a:cubicBezTo>
                          <a:pt x="185" y="257"/>
                          <a:pt x="174" y="227"/>
                          <a:pt x="170" y="204"/>
                        </a:cubicBezTo>
                        <a:cubicBezTo>
                          <a:pt x="166" y="181"/>
                          <a:pt x="177" y="162"/>
                          <a:pt x="170" y="136"/>
                        </a:cubicBezTo>
                        <a:cubicBezTo>
                          <a:pt x="163" y="110"/>
                          <a:pt x="136" y="64"/>
                          <a:pt x="125" y="45"/>
                        </a:cubicBezTo>
                        <a:cubicBezTo>
                          <a:pt x="114" y="26"/>
                          <a:pt x="121" y="27"/>
                          <a:pt x="102" y="23"/>
                        </a:cubicBezTo>
                        <a:cubicBezTo>
                          <a:pt x="83" y="19"/>
                          <a:pt x="22" y="23"/>
                          <a:pt x="11" y="23"/>
                        </a:cubicBezTo>
                        <a:cubicBezTo>
                          <a:pt x="0" y="23"/>
                          <a:pt x="34" y="0"/>
                          <a:pt x="34" y="23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>
                          <a:alpha val="100000"/>
                        </a:srgbClr>
                      </a:gs>
                      <a:gs pos="100000">
                        <a:srgbClr val="FFF1E3">
                          <a:alpha val="10000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234" name="Oval 531"/>
                  <p:cNvSpPr/>
                  <p:nvPr/>
                </p:nvSpPr>
                <p:spPr>
                  <a:xfrm rot="-600000">
                    <a:off x="2740" y="3338"/>
                    <a:ext cx="3" cy="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CC99">
                          <a:alpha val="29999"/>
                        </a:srgbClr>
                      </a:gs>
                      <a:gs pos="100000">
                        <a:srgbClr val="DCB084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35" name="Oval 532"/>
                  <p:cNvSpPr/>
                  <p:nvPr/>
                </p:nvSpPr>
                <p:spPr>
                  <a:xfrm rot="-600000">
                    <a:off x="2753" y="3338"/>
                    <a:ext cx="3" cy="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CC99">
                          <a:alpha val="29999"/>
                        </a:srgbClr>
                      </a:gs>
                      <a:gs pos="100000">
                        <a:srgbClr val="DCB084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36" name="Oval 533"/>
                  <p:cNvSpPr/>
                  <p:nvPr/>
                </p:nvSpPr>
                <p:spPr>
                  <a:xfrm rot="-600000">
                    <a:off x="2765" y="3331"/>
                    <a:ext cx="3" cy="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CC99">
                          <a:alpha val="29999"/>
                        </a:srgbClr>
                      </a:gs>
                      <a:gs pos="100000">
                        <a:srgbClr val="DCB084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37" name="Oval 534"/>
                  <p:cNvSpPr/>
                  <p:nvPr/>
                </p:nvSpPr>
                <p:spPr>
                  <a:xfrm rot="-840000">
                    <a:off x="2771" y="3323"/>
                    <a:ext cx="2" cy="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CC99">
                          <a:alpha val="29999"/>
                        </a:srgbClr>
                      </a:gs>
                      <a:gs pos="100000">
                        <a:srgbClr val="DCB084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38" name="Oval 535"/>
                  <p:cNvSpPr/>
                  <p:nvPr/>
                </p:nvSpPr>
                <p:spPr>
                  <a:xfrm rot="-711359">
                    <a:off x="2771" y="3346"/>
                    <a:ext cx="11" cy="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6ED">
                          <a:alpha val="0"/>
                        </a:srgbClr>
                      </a:gs>
                      <a:gs pos="100000">
                        <a:srgbClr val="FFEAD5">
                          <a:alpha val="60001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39" name="Oval 536"/>
                  <p:cNvSpPr/>
                  <p:nvPr/>
                </p:nvSpPr>
                <p:spPr>
                  <a:xfrm rot="-967655">
                    <a:off x="2721" y="3317"/>
                    <a:ext cx="56" cy="4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39393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40" name="Freeform 537"/>
                  <p:cNvSpPr/>
                  <p:nvPr/>
                </p:nvSpPr>
                <p:spPr>
                  <a:xfrm>
                    <a:off x="2750" y="3212"/>
                    <a:ext cx="61" cy="111"/>
                  </a:xfrm>
                  <a:custGeom>
                    <a:avLst/>
                    <a:gdLst/>
                    <a:ahLst/>
                    <a:cxnLst>
                      <a:cxn ang="0">
                        <a:pos x="11" y="30"/>
                      </a:cxn>
                      <a:cxn ang="0">
                        <a:pos x="34" y="75"/>
                      </a:cxn>
                      <a:cxn ang="0">
                        <a:pos x="79" y="211"/>
                      </a:cxn>
                      <a:cxn ang="0">
                        <a:pos x="102" y="256"/>
                      </a:cxn>
                      <a:cxn ang="0">
                        <a:pos x="147" y="325"/>
                      </a:cxn>
                      <a:cxn ang="0">
                        <a:pos x="215" y="325"/>
                      </a:cxn>
                      <a:cxn ang="0">
                        <a:pos x="192" y="302"/>
                      </a:cxn>
                      <a:cxn ang="0">
                        <a:pos x="170" y="302"/>
                      </a:cxn>
                      <a:cxn ang="0">
                        <a:pos x="147" y="256"/>
                      </a:cxn>
                      <a:cxn ang="0">
                        <a:pos x="102" y="166"/>
                      </a:cxn>
                      <a:cxn ang="0">
                        <a:pos x="79" y="75"/>
                      </a:cxn>
                      <a:cxn ang="0">
                        <a:pos x="11" y="7"/>
                      </a:cxn>
                      <a:cxn ang="0">
                        <a:pos x="11" y="30"/>
                      </a:cxn>
                    </a:cxnLst>
                    <a:pathLst>
                      <a:path w="222" h="336">
                        <a:moveTo>
                          <a:pt x="11" y="30"/>
                        </a:moveTo>
                        <a:cubicBezTo>
                          <a:pt x="15" y="41"/>
                          <a:pt x="23" y="45"/>
                          <a:pt x="34" y="75"/>
                        </a:cubicBezTo>
                        <a:cubicBezTo>
                          <a:pt x="45" y="105"/>
                          <a:pt x="68" y="181"/>
                          <a:pt x="79" y="211"/>
                        </a:cubicBezTo>
                        <a:cubicBezTo>
                          <a:pt x="90" y="241"/>
                          <a:pt x="91" y="237"/>
                          <a:pt x="102" y="256"/>
                        </a:cubicBezTo>
                        <a:cubicBezTo>
                          <a:pt x="113" y="275"/>
                          <a:pt x="128" y="314"/>
                          <a:pt x="147" y="325"/>
                        </a:cubicBezTo>
                        <a:cubicBezTo>
                          <a:pt x="166" y="336"/>
                          <a:pt x="208" y="329"/>
                          <a:pt x="215" y="325"/>
                        </a:cubicBezTo>
                        <a:cubicBezTo>
                          <a:pt x="222" y="321"/>
                          <a:pt x="200" y="306"/>
                          <a:pt x="192" y="302"/>
                        </a:cubicBezTo>
                        <a:cubicBezTo>
                          <a:pt x="184" y="298"/>
                          <a:pt x="177" y="310"/>
                          <a:pt x="170" y="302"/>
                        </a:cubicBezTo>
                        <a:cubicBezTo>
                          <a:pt x="163" y="294"/>
                          <a:pt x="158" y="279"/>
                          <a:pt x="147" y="256"/>
                        </a:cubicBezTo>
                        <a:cubicBezTo>
                          <a:pt x="136" y="233"/>
                          <a:pt x="113" y="196"/>
                          <a:pt x="102" y="166"/>
                        </a:cubicBezTo>
                        <a:cubicBezTo>
                          <a:pt x="91" y="136"/>
                          <a:pt x="94" y="101"/>
                          <a:pt x="79" y="75"/>
                        </a:cubicBezTo>
                        <a:cubicBezTo>
                          <a:pt x="64" y="49"/>
                          <a:pt x="22" y="14"/>
                          <a:pt x="11" y="7"/>
                        </a:cubicBezTo>
                        <a:cubicBezTo>
                          <a:pt x="0" y="0"/>
                          <a:pt x="7" y="19"/>
                          <a:pt x="11" y="3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>
                          <a:alpha val="100000"/>
                        </a:srgbClr>
                      </a:gs>
                      <a:gs pos="100000">
                        <a:srgbClr val="FFF1E3">
                          <a:alpha val="10000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241" name="Oval 538"/>
                  <p:cNvSpPr/>
                  <p:nvPr/>
                </p:nvSpPr>
                <p:spPr>
                  <a:xfrm rot="-840000">
                    <a:off x="2765" y="3249"/>
                    <a:ext cx="3" cy="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CC99">
                          <a:alpha val="29999"/>
                        </a:srgbClr>
                      </a:gs>
                      <a:gs pos="100000">
                        <a:srgbClr val="FFD9B4">
                          <a:alpha val="39998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42" name="Oval 539"/>
                  <p:cNvSpPr/>
                  <p:nvPr/>
                </p:nvSpPr>
                <p:spPr>
                  <a:xfrm rot="-711359">
                    <a:off x="2740" y="3365"/>
                    <a:ext cx="12" cy="1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>
                          <a:alpha val="0"/>
                        </a:srgbClr>
                      </a:gs>
                      <a:gs pos="100000">
                        <a:srgbClr val="FFEAD5">
                          <a:alpha val="79999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43" name="Oval 540"/>
                  <p:cNvSpPr/>
                  <p:nvPr/>
                </p:nvSpPr>
                <p:spPr>
                  <a:xfrm rot="-711359">
                    <a:off x="2753" y="3368"/>
                    <a:ext cx="11" cy="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>
                          <a:alpha val="0"/>
                        </a:srgbClr>
                      </a:gs>
                      <a:gs pos="100000">
                        <a:srgbClr val="FFEAD5">
                          <a:alpha val="79999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44" name="Oval 541"/>
                  <p:cNvSpPr/>
                  <p:nvPr/>
                </p:nvSpPr>
                <p:spPr>
                  <a:xfrm rot="-711359">
                    <a:off x="2766" y="3365"/>
                    <a:ext cx="12" cy="1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6ED">
                          <a:alpha val="0"/>
                        </a:srgbClr>
                      </a:gs>
                      <a:gs pos="100000">
                        <a:srgbClr val="FFEAD5">
                          <a:alpha val="60001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45" name="Oval 542"/>
                  <p:cNvSpPr/>
                  <p:nvPr/>
                </p:nvSpPr>
                <p:spPr>
                  <a:xfrm rot="-711359">
                    <a:off x="2771" y="3354"/>
                    <a:ext cx="11" cy="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6ED">
                          <a:alpha val="0"/>
                        </a:srgbClr>
                      </a:gs>
                      <a:gs pos="100000">
                        <a:srgbClr val="FFEAD5">
                          <a:alpha val="60001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210" name="Group 543"/>
                <p:cNvGrpSpPr/>
                <p:nvPr userDrawn="1"/>
              </p:nvGrpSpPr>
              <p:grpSpPr>
                <a:xfrm>
                  <a:off x="972" y="2117"/>
                  <a:ext cx="80" cy="163"/>
                  <a:chOff x="2721" y="3203"/>
                  <a:chExt cx="90" cy="181"/>
                </a:xfrm>
              </p:grpSpPr>
              <p:sp>
                <p:nvSpPr>
                  <p:cNvPr id="3220" name="Freeform 544"/>
                  <p:cNvSpPr/>
                  <p:nvPr/>
                </p:nvSpPr>
                <p:spPr>
                  <a:xfrm>
                    <a:off x="2721" y="3203"/>
                    <a:ext cx="66" cy="181"/>
                  </a:xfrm>
                  <a:custGeom>
                    <a:avLst/>
                    <a:gdLst/>
                    <a:ahLst/>
                    <a:cxnLst>
                      <a:cxn ang="0">
                        <a:pos x="34" y="23"/>
                      </a:cxn>
                      <a:cxn ang="0">
                        <a:pos x="11" y="159"/>
                      </a:cxn>
                      <a:cxn ang="0">
                        <a:pos x="34" y="340"/>
                      </a:cxn>
                      <a:cxn ang="0">
                        <a:pos x="79" y="363"/>
                      </a:cxn>
                      <a:cxn ang="0">
                        <a:pos x="148" y="363"/>
                      </a:cxn>
                      <a:cxn ang="0">
                        <a:pos x="193" y="340"/>
                      </a:cxn>
                      <a:cxn ang="0">
                        <a:pos x="216" y="318"/>
                      </a:cxn>
                      <a:cxn ang="0">
                        <a:pos x="216" y="295"/>
                      </a:cxn>
                      <a:cxn ang="0">
                        <a:pos x="193" y="272"/>
                      </a:cxn>
                      <a:cxn ang="0">
                        <a:pos x="170" y="204"/>
                      </a:cxn>
                      <a:cxn ang="0">
                        <a:pos x="170" y="136"/>
                      </a:cxn>
                      <a:cxn ang="0">
                        <a:pos x="125" y="45"/>
                      </a:cxn>
                      <a:cxn ang="0">
                        <a:pos x="102" y="23"/>
                      </a:cxn>
                      <a:cxn ang="0">
                        <a:pos x="11" y="23"/>
                      </a:cxn>
                      <a:cxn ang="0">
                        <a:pos x="34" y="23"/>
                      </a:cxn>
                    </a:cxnLst>
                    <a:pathLst>
                      <a:path w="220" h="374">
                        <a:moveTo>
                          <a:pt x="34" y="23"/>
                        </a:moveTo>
                        <a:cubicBezTo>
                          <a:pt x="34" y="46"/>
                          <a:pt x="11" y="106"/>
                          <a:pt x="11" y="159"/>
                        </a:cubicBezTo>
                        <a:cubicBezTo>
                          <a:pt x="11" y="212"/>
                          <a:pt x="23" y="306"/>
                          <a:pt x="34" y="340"/>
                        </a:cubicBezTo>
                        <a:cubicBezTo>
                          <a:pt x="45" y="374"/>
                          <a:pt x="60" y="359"/>
                          <a:pt x="79" y="363"/>
                        </a:cubicBezTo>
                        <a:cubicBezTo>
                          <a:pt x="98" y="367"/>
                          <a:pt x="129" y="367"/>
                          <a:pt x="148" y="363"/>
                        </a:cubicBezTo>
                        <a:cubicBezTo>
                          <a:pt x="167" y="359"/>
                          <a:pt x="182" y="348"/>
                          <a:pt x="193" y="340"/>
                        </a:cubicBezTo>
                        <a:cubicBezTo>
                          <a:pt x="204" y="332"/>
                          <a:pt x="212" y="326"/>
                          <a:pt x="216" y="318"/>
                        </a:cubicBezTo>
                        <a:cubicBezTo>
                          <a:pt x="220" y="310"/>
                          <a:pt x="220" y="303"/>
                          <a:pt x="216" y="295"/>
                        </a:cubicBezTo>
                        <a:cubicBezTo>
                          <a:pt x="212" y="287"/>
                          <a:pt x="201" y="287"/>
                          <a:pt x="193" y="272"/>
                        </a:cubicBezTo>
                        <a:cubicBezTo>
                          <a:pt x="185" y="257"/>
                          <a:pt x="174" y="227"/>
                          <a:pt x="170" y="204"/>
                        </a:cubicBezTo>
                        <a:cubicBezTo>
                          <a:pt x="166" y="181"/>
                          <a:pt x="177" y="162"/>
                          <a:pt x="170" y="136"/>
                        </a:cubicBezTo>
                        <a:cubicBezTo>
                          <a:pt x="163" y="110"/>
                          <a:pt x="136" y="64"/>
                          <a:pt x="125" y="45"/>
                        </a:cubicBezTo>
                        <a:cubicBezTo>
                          <a:pt x="114" y="26"/>
                          <a:pt x="121" y="27"/>
                          <a:pt x="102" y="23"/>
                        </a:cubicBezTo>
                        <a:cubicBezTo>
                          <a:pt x="83" y="19"/>
                          <a:pt x="22" y="23"/>
                          <a:pt x="11" y="23"/>
                        </a:cubicBezTo>
                        <a:cubicBezTo>
                          <a:pt x="0" y="23"/>
                          <a:pt x="34" y="0"/>
                          <a:pt x="34" y="23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>
                          <a:alpha val="100000"/>
                        </a:srgbClr>
                      </a:gs>
                      <a:gs pos="100000">
                        <a:srgbClr val="FFF1E3">
                          <a:alpha val="10000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221" name="Oval 545"/>
                  <p:cNvSpPr/>
                  <p:nvPr/>
                </p:nvSpPr>
                <p:spPr>
                  <a:xfrm rot="-600000">
                    <a:off x="2740" y="3338"/>
                    <a:ext cx="3" cy="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CC99">
                          <a:alpha val="29999"/>
                        </a:srgbClr>
                      </a:gs>
                      <a:gs pos="100000">
                        <a:srgbClr val="DCB084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22" name="Oval 546"/>
                  <p:cNvSpPr/>
                  <p:nvPr/>
                </p:nvSpPr>
                <p:spPr>
                  <a:xfrm rot="-600000">
                    <a:off x="2753" y="3338"/>
                    <a:ext cx="3" cy="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CC99">
                          <a:alpha val="29999"/>
                        </a:srgbClr>
                      </a:gs>
                      <a:gs pos="100000">
                        <a:srgbClr val="DCB084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23" name="Oval 547"/>
                  <p:cNvSpPr/>
                  <p:nvPr/>
                </p:nvSpPr>
                <p:spPr>
                  <a:xfrm rot="-600000">
                    <a:off x="2765" y="3331"/>
                    <a:ext cx="3" cy="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CC99">
                          <a:alpha val="29999"/>
                        </a:srgbClr>
                      </a:gs>
                      <a:gs pos="100000">
                        <a:srgbClr val="DCB084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24" name="Oval 548"/>
                  <p:cNvSpPr/>
                  <p:nvPr/>
                </p:nvSpPr>
                <p:spPr>
                  <a:xfrm rot="-840000">
                    <a:off x="2771" y="3323"/>
                    <a:ext cx="3" cy="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CC99">
                          <a:alpha val="29999"/>
                        </a:srgbClr>
                      </a:gs>
                      <a:gs pos="100000">
                        <a:srgbClr val="DCB084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25" name="Oval 549"/>
                  <p:cNvSpPr/>
                  <p:nvPr/>
                </p:nvSpPr>
                <p:spPr>
                  <a:xfrm rot="-711359">
                    <a:off x="2771" y="3346"/>
                    <a:ext cx="12" cy="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6ED">
                          <a:alpha val="0"/>
                        </a:srgbClr>
                      </a:gs>
                      <a:gs pos="100000">
                        <a:srgbClr val="FFEAD5">
                          <a:alpha val="60001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26" name="Oval 550"/>
                  <p:cNvSpPr/>
                  <p:nvPr/>
                </p:nvSpPr>
                <p:spPr>
                  <a:xfrm rot="-967655">
                    <a:off x="2721" y="3317"/>
                    <a:ext cx="56" cy="4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39393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27" name="Freeform 551"/>
                  <p:cNvSpPr/>
                  <p:nvPr/>
                </p:nvSpPr>
                <p:spPr>
                  <a:xfrm>
                    <a:off x="2750" y="3212"/>
                    <a:ext cx="61" cy="111"/>
                  </a:xfrm>
                  <a:custGeom>
                    <a:avLst/>
                    <a:gdLst/>
                    <a:ahLst/>
                    <a:cxnLst>
                      <a:cxn ang="0">
                        <a:pos x="11" y="30"/>
                      </a:cxn>
                      <a:cxn ang="0">
                        <a:pos x="34" y="75"/>
                      </a:cxn>
                      <a:cxn ang="0">
                        <a:pos x="79" y="211"/>
                      </a:cxn>
                      <a:cxn ang="0">
                        <a:pos x="102" y="256"/>
                      </a:cxn>
                      <a:cxn ang="0">
                        <a:pos x="147" y="325"/>
                      </a:cxn>
                      <a:cxn ang="0">
                        <a:pos x="215" y="325"/>
                      </a:cxn>
                      <a:cxn ang="0">
                        <a:pos x="192" y="302"/>
                      </a:cxn>
                      <a:cxn ang="0">
                        <a:pos x="170" y="302"/>
                      </a:cxn>
                      <a:cxn ang="0">
                        <a:pos x="147" y="256"/>
                      </a:cxn>
                      <a:cxn ang="0">
                        <a:pos x="102" y="166"/>
                      </a:cxn>
                      <a:cxn ang="0">
                        <a:pos x="79" y="75"/>
                      </a:cxn>
                      <a:cxn ang="0">
                        <a:pos x="11" y="7"/>
                      </a:cxn>
                      <a:cxn ang="0">
                        <a:pos x="11" y="30"/>
                      </a:cxn>
                    </a:cxnLst>
                    <a:pathLst>
                      <a:path w="222" h="336">
                        <a:moveTo>
                          <a:pt x="11" y="30"/>
                        </a:moveTo>
                        <a:cubicBezTo>
                          <a:pt x="15" y="41"/>
                          <a:pt x="23" y="45"/>
                          <a:pt x="34" y="75"/>
                        </a:cubicBezTo>
                        <a:cubicBezTo>
                          <a:pt x="45" y="105"/>
                          <a:pt x="68" y="181"/>
                          <a:pt x="79" y="211"/>
                        </a:cubicBezTo>
                        <a:cubicBezTo>
                          <a:pt x="90" y="241"/>
                          <a:pt x="91" y="237"/>
                          <a:pt x="102" y="256"/>
                        </a:cubicBezTo>
                        <a:cubicBezTo>
                          <a:pt x="113" y="275"/>
                          <a:pt x="128" y="314"/>
                          <a:pt x="147" y="325"/>
                        </a:cubicBezTo>
                        <a:cubicBezTo>
                          <a:pt x="166" y="336"/>
                          <a:pt x="208" y="329"/>
                          <a:pt x="215" y="325"/>
                        </a:cubicBezTo>
                        <a:cubicBezTo>
                          <a:pt x="222" y="321"/>
                          <a:pt x="200" y="306"/>
                          <a:pt x="192" y="302"/>
                        </a:cubicBezTo>
                        <a:cubicBezTo>
                          <a:pt x="184" y="298"/>
                          <a:pt x="177" y="310"/>
                          <a:pt x="170" y="302"/>
                        </a:cubicBezTo>
                        <a:cubicBezTo>
                          <a:pt x="163" y="294"/>
                          <a:pt x="158" y="279"/>
                          <a:pt x="147" y="256"/>
                        </a:cubicBezTo>
                        <a:cubicBezTo>
                          <a:pt x="136" y="233"/>
                          <a:pt x="113" y="196"/>
                          <a:pt x="102" y="166"/>
                        </a:cubicBezTo>
                        <a:cubicBezTo>
                          <a:pt x="91" y="136"/>
                          <a:pt x="94" y="101"/>
                          <a:pt x="79" y="75"/>
                        </a:cubicBezTo>
                        <a:cubicBezTo>
                          <a:pt x="64" y="49"/>
                          <a:pt x="22" y="14"/>
                          <a:pt x="11" y="7"/>
                        </a:cubicBezTo>
                        <a:cubicBezTo>
                          <a:pt x="0" y="0"/>
                          <a:pt x="7" y="19"/>
                          <a:pt x="11" y="3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>
                          <a:alpha val="100000"/>
                        </a:srgbClr>
                      </a:gs>
                      <a:gs pos="100000">
                        <a:srgbClr val="FFF1E3">
                          <a:alpha val="100000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228" name="Oval 552"/>
                  <p:cNvSpPr/>
                  <p:nvPr/>
                </p:nvSpPr>
                <p:spPr>
                  <a:xfrm rot="-840000">
                    <a:off x="2765" y="3249"/>
                    <a:ext cx="3" cy="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CC99">
                          <a:alpha val="29999"/>
                        </a:srgbClr>
                      </a:gs>
                      <a:gs pos="100000">
                        <a:srgbClr val="FFD9B4">
                          <a:alpha val="39998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29" name="Oval 553"/>
                  <p:cNvSpPr/>
                  <p:nvPr/>
                </p:nvSpPr>
                <p:spPr>
                  <a:xfrm rot="-711359">
                    <a:off x="2740" y="3365"/>
                    <a:ext cx="12" cy="1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>
                          <a:alpha val="0"/>
                        </a:srgbClr>
                      </a:gs>
                      <a:gs pos="100000">
                        <a:srgbClr val="FFEAD5">
                          <a:alpha val="79999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30" name="Oval 554"/>
                  <p:cNvSpPr/>
                  <p:nvPr/>
                </p:nvSpPr>
                <p:spPr>
                  <a:xfrm rot="-711359">
                    <a:off x="2753" y="3368"/>
                    <a:ext cx="11" cy="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>
                          <a:alpha val="0"/>
                        </a:srgbClr>
                      </a:gs>
                      <a:gs pos="100000">
                        <a:srgbClr val="FFEAD5">
                          <a:alpha val="79999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31" name="Oval 555"/>
                  <p:cNvSpPr/>
                  <p:nvPr/>
                </p:nvSpPr>
                <p:spPr>
                  <a:xfrm rot="-711359">
                    <a:off x="2766" y="3365"/>
                    <a:ext cx="12" cy="1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6ED">
                          <a:alpha val="0"/>
                        </a:srgbClr>
                      </a:gs>
                      <a:gs pos="100000">
                        <a:srgbClr val="FFEAD5">
                          <a:alpha val="60001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32" name="Oval 556"/>
                  <p:cNvSpPr/>
                  <p:nvPr/>
                </p:nvSpPr>
                <p:spPr>
                  <a:xfrm rot="-711359">
                    <a:off x="2771" y="3354"/>
                    <a:ext cx="12" cy="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6ED">
                          <a:alpha val="0"/>
                        </a:srgbClr>
                      </a:gs>
                      <a:gs pos="100000">
                        <a:srgbClr val="FFEAD5">
                          <a:alpha val="60001"/>
                        </a:srgbClr>
                      </a:gs>
                    </a:gsLst>
                    <a:lin ang="54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29" name="AutoShape 557"/>
                <p:cNvSpPr>
                  <a:spLocks noChangeArrowheads="1"/>
                </p:cNvSpPr>
                <p:nvPr/>
              </p:nvSpPr>
              <p:spPr bwMode="auto">
                <a:xfrm>
                  <a:off x="1043" y="2526"/>
                  <a:ext cx="346" cy="285"/>
                </a:xfrm>
                <a:custGeom>
                  <a:avLst/>
                  <a:gdLst>
                    <a:gd name="T0" fmla="*/ 10860 w 21600"/>
                    <a:gd name="T1" fmla="*/ 2187 h 21600"/>
                    <a:gd name="T2" fmla="*/ 2928 w 21600"/>
                    <a:gd name="T3" fmla="*/ 10800 h 21600"/>
                    <a:gd name="T4" fmla="*/ 10860 w 21600"/>
                    <a:gd name="T5" fmla="*/ 21600 h 21600"/>
                    <a:gd name="T6" fmla="*/ 18672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7 w 21600"/>
                    <a:gd name="T13" fmla="*/ 2277 h 21600"/>
                    <a:gd name="T14" fmla="*/ 16557 w 21600"/>
                    <a:gd name="T15" fmla="*/ 1367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8A001A"/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5875" algn="ctr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12" name="AutoShape 558"/>
                <p:cNvSpPr/>
                <p:nvPr userDrawn="1"/>
              </p:nvSpPr>
              <p:spPr>
                <a:xfrm>
                  <a:off x="1063" y="2526"/>
                  <a:ext cx="244" cy="204"/>
                </a:xfrm>
                <a:custGeom>
                  <a:avLst/>
                  <a:gdLst>
                    <a:gd name="txL" fmla="*/ 5046 w 21600"/>
                    <a:gd name="txT" fmla="*/ 2329 h 21600"/>
                    <a:gd name="txR" fmla="*/ 16554 w 21600"/>
                    <a:gd name="txB" fmla="*/ 13659 h 21600"/>
                  </a:gdLst>
                  <a:ahLst/>
                  <a:cxnLst>
                    <a:cxn ang="17694720">
                      <a:pos x="123" y="21"/>
                    </a:cxn>
                    <a:cxn ang="11796480">
                      <a:pos x="33" y="102"/>
                    </a:cxn>
                    <a:cxn ang="5898240">
                      <a:pos x="123" y="204"/>
                    </a:cxn>
                    <a:cxn ang="0">
                      <a:pos x="211" y="102"/>
                    </a:cxn>
                  </a:cxnLst>
                  <a:rect l="txL" t="txT" r="txR" b="txB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EFEF">
                    <a:alpha val="100000"/>
                  </a:srgbClr>
                </a:solidFill>
                <a:ln w="1587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213" name="Oval 559"/>
                <p:cNvSpPr/>
                <p:nvPr userDrawn="1"/>
              </p:nvSpPr>
              <p:spPr>
                <a:xfrm>
                  <a:off x="1307" y="2260"/>
                  <a:ext cx="82" cy="8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14" name="Oval 560"/>
                <p:cNvSpPr/>
                <p:nvPr userDrawn="1"/>
              </p:nvSpPr>
              <p:spPr>
                <a:xfrm>
                  <a:off x="1206" y="2056"/>
                  <a:ext cx="82" cy="8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33" name="AutoShape 561"/>
                <p:cNvSpPr>
                  <a:spLocks noChangeArrowheads="1"/>
                </p:cNvSpPr>
                <p:nvPr/>
              </p:nvSpPr>
              <p:spPr bwMode="auto">
                <a:xfrm>
                  <a:off x="982" y="2505"/>
                  <a:ext cx="306" cy="204"/>
                </a:xfrm>
                <a:custGeom>
                  <a:avLst/>
                  <a:gdLst>
                    <a:gd name="T0" fmla="*/ 10860 w 21600"/>
                    <a:gd name="T1" fmla="*/ 2187 h 21600"/>
                    <a:gd name="T2" fmla="*/ 2928 w 21600"/>
                    <a:gd name="T3" fmla="*/ 10800 h 21600"/>
                    <a:gd name="T4" fmla="*/ 10860 w 21600"/>
                    <a:gd name="T5" fmla="*/ 21600 h 21600"/>
                    <a:gd name="T6" fmla="*/ 18672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7 w 21600"/>
                    <a:gd name="T13" fmla="*/ 2277 h 21600"/>
                    <a:gd name="T14" fmla="*/ 16557 w 21600"/>
                    <a:gd name="T15" fmla="*/ 1367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CC0000">
                        <a:alpha val="39999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5875" algn="ctr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16" name="AutoShape 562"/>
                <p:cNvSpPr/>
                <p:nvPr userDrawn="1"/>
              </p:nvSpPr>
              <p:spPr>
                <a:xfrm>
                  <a:off x="921" y="2423"/>
                  <a:ext cx="61" cy="62"/>
                </a:xfrm>
                <a:custGeom>
                  <a:avLst/>
                  <a:gdLst>
                    <a:gd name="txL" fmla="*/ 4957 w 21600"/>
                    <a:gd name="txT" fmla="*/ 2439 h 21600"/>
                    <a:gd name="txR" fmla="*/ 16643 w 21600"/>
                    <a:gd name="txB" fmla="*/ 13587 h 21600"/>
                  </a:gdLst>
                  <a:ahLst/>
                  <a:cxnLst>
                    <a:cxn ang="17694720">
                      <a:pos x="31" y="6"/>
                    </a:cxn>
                    <a:cxn ang="11796480">
                      <a:pos x="8" y="31"/>
                    </a:cxn>
                    <a:cxn ang="5898240">
                      <a:pos x="31" y="62"/>
                    </a:cxn>
                    <a:cxn ang="0">
                      <a:pos x="53" y="31"/>
                    </a:cxn>
                  </a:cxnLst>
                  <a:rect l="txL" t="txT" r="txR" b="txB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EFEF">
                    <a:alpha val="100000"/>
                  </a:srgbClr>
                </a:solidFill>
                <a:ln w="15875">
                  <a:noFill/>
                </a:ln>
                <a:effectLst>
                  <a:outerShdw dist="25400" dir="5400000" algn="ctr" rotWithShape="0">
                    <a:srgbClr val="8A001A">
                      <a:alpha val="100000"/>
                    </a:srgbClr>
                  </a:outerShdw>
                </a:effectLst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217" name="AutoShape 563"/>
                <p:cNvSpPr/>
                <p:nvPr userDrawn="1"/>
              </p:nvSpPr>
              <p:spPr>
                <a:xfrm>
                  <a:off x="921" y="2750"/>
                  <a:ext cx="61" cy="61"/>
                </a:xfrm>
                <a:custGeom>
                  <a:avLst/>
                  <a:gdLst>
                    <a:gd name="txL" fmla="*/ 4957 w 21600"/>
                    <a:gd name="txT" fmla="*/ 2125 h 21600"/>
                    <a:gd name="txR" fmla="*/ 16643 w 21600"/>
                    <a:gd name="txB" fmla="*/ 13810 h 21600"/>
                  </a:gdLst>
                  <a:ahLst/>
                  <a:cxnLst>
                    <a:cxn ang="17694720">
                      <a:pos x="31" y="6"/>
                    </a:cxn>
                    <a:cxn ang="11796480">
                      <a:pos x="8" y="30"/>
                    </a:cxn>
                    <a:cxn ang="5898240">
                      <a:pos x="31" y="61"/>
                    </a:cxn>
                    <a:cxn ang="0">
                      <a:pos x="53" y="30"/>
                    </a:cxn>
                  </a:cxnLst>
                  <a:rect l="txL" t="txT" r="txR" b="txB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EFEF">
                    <a:alpha val="100000"/>
                  </a:srgbClr>
                </a:solidFill>
                <a:ln w="15875">
                  <a:noFill/>
                </a:ln>
                <a:effectLst>
                  <a:outerShdw dist="25400" dir="5400000" algn="ctr" rotWithShape="0">
                    <a:srgbClr val="8A001A">
                      <a:alpha val="100000"/>
                    </a:srgbClr>
                  </a:outerShdw>
                </a:effectLst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218" name="AutoShape 564"/>
                <p:cNvSpPr/>
                <p:nvPr userDrawn="1"/>
              </p:nvSpPr>
              <p:spPr>
                <a:xfrm>
                  <a:off x="1410" y="2423"/>
                  <a:ext cx="61" cy="62"/>
                </a:xfrm>
                <a:custGeom>
                  <a:avLst/>
                  <a:gdLst>
                    <a:gd name="txL" fmla="*/ 4957 w 21600"/>
                    <a:gd name="txT" fmla="*/ 2439 h 21600"/>
                    <a:gd name="txR" fmla="*/ 16643 w 21600"/>
                    <a:gd name="txB" fmla="*/ 13587 h 21600"/>
                  </a:gdLst>
                  <a:ahLst/>
                  <a:cxnLst>
                    <a:cxn ang="17694720">
                      <a:pos x="31" y="6"/>
                    </a:cxn>
                    <a:cxn ang="11796480">
                      <a:pos x="8" y="31"/>
                    </a:cxn>
                    <a:cxn ang="5898240">
                      <a:pos x="31" y="62"/>
                    </a:cxn>
                    <a:cxn ang="0">
                      <a:pos x="53" y="31"/>
                    </a:cxn>
                  </a:cxnLst>
                  <a:rect l="txL" t="txT" r="txR" b="txB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EFEF">
                    <a:alpha val="100000"/>
                  </a:srgbClr>
                </a:solidFill>
                <a:ln w="15875">
                  <a:noFill/>
                </a:ln>
                <a:effectLst>
                  <a:outerShdw dist="25400" dir="5400000" algn="ctr" rotWithShape="0">
                    <a:srgbClr val="8A001A">
                      <a:alpha val="100000"/>
                    </a:srgbClr>
                  </a:outerShdw>
                </a:effectLst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219" name="AutoShape 565"/>
                <p:cNvSpPr/>
                <p:nvPr userDrawn="1"/>
              </p:nvSpPr>
              <p:spPr>
                <a:xfrm>
                  <a:off x="1410" y="2750"/>
                  <a:ext cx="61" cy="61"/>
                </a:xfrm>
                <a:custGeom>
                  <a:avLst/>
                  <a:gdLst>
                    <a:gd name="txL" fmla="*/ 4957 w 21600"/>
                    <a:gd name="txT" fmla="*/ 2125 h 21600"/>
                    <a:gd name="txR" fmla="*/ 16643 w 21600"/>
                    <a:gd name="txB" fmla="*/ 13810 h 21600"/>
                  </a:gdLst>
                  <a:ahLst/>
                  <a:cxnLst>
                    <a:cxn ang="17694720">
                      <a:pos x="31" y="6"/>
                    </a:cxn>
                    <a:cxn ang="11796480">
                      <a:pos x="8" y="30"/>
                    </a:cxn>
                    <a:cxn ang="5898240">
                      <a:pos x="31" y="61"/>
                    </a:cxn>
                    <a:cxn ang="0">
                      <a:pos x="53" y="30"/>
                    </a:cxn>
                  </a:cxnLst>
                  <a:rect l="txL" t="txT" r="txR" b="txB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EFEF">
                    <a:alpha val="100000"/>
                  </a:srgbClr>
                </a:solidFill>
                <a:ln w="15875">
                  <a:noFill/>
                </a:ln>
                <a:effectLst>
                  <a:outerShdw dist="25400" dir="5400000" algn="ctr" rotWithShape="0">
                    <a:srgbClr val="8A001A">
                      <a:alpha val="100000"/>
                    </a:srgbClr>
                  </a:outerShdw>
                </a:effectLst>
              </p:spPr>
              <p:txBody>
                <a:bodyPr/>
                <a:p>
                  <a:endParaRPr lang="zh-CN" altLang="en-US"/>
                </a:p>
              </p:txBody>
            </p:sp>
          </p:grpSp>
          <p:grpSp>
            <p:nvGrpSpPr>
              <p:cNvPr id="3133" name="Group 566"/>
              <p:cNvGrpSpPr/>
              <p:nvPr userDrawn="1"/>
            </p:nvGrpSpPr>
            <p:grpSpPr>
              <a:xfrm>
                <a:off x="1043" y="907"/>
                <a:ext cx="317" cy="205"/>
                <a:chOff x="3220" y="825"/>
                <a:chExt cx="317" cy="205"/>
              </a:xfrm>
            </p:grpSpPr>
            <p:grpSp>
              <p:nvGrpSpPr>
                <p:cNvPr id="3134" name="Group 567"/>
                <p:cNvGrpSpPr/>
                <p:nvPr/>
              </p:nvGrpSpPr>
              <p:grpSpPr>
                <a:xfrm>
                  <a:off x="3267" y="825"/>
                  <a:ext cx="72" cy="57"/>
                  <a:chOff x="2993" y="3227"/>
                  <a:chExt cx="113" cy="90"/>
                </a:xfrm>
              </p:grpSpPr>
              <p:sp>
                <p:nvSpPr>
                  <p:cNvPr id="3147" name="Oval 568"/>
                  <p:cNvSpPr/>
                  <p:nvPr/>
                </p:nvSpPr>
                <p:spPr>
                  <a:xfrm>
                    <a:off x="3017" y="3227"/>
                    <a:ext cx="89" cy="9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32125"/>
                      </a:gs>
                      <a:gs pos="100000">
                        <a:srgbClr val="180F11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148" name="Freeform 569"/>
                  <p:cNvSpPr/>
                  <p:nvPr/>
                </p:nvSpPr>
                <p:spPr>
                  <a:xfrm flipH="1">
                    <a:off x="2993" y="3249"/>
                    <a:ext cx="91" cy="44"/>
                  </a:xfrm>
                  <a:custGeom>
                    <a:avLst/>
                    <a:gdLst/>
                    <a:ahLst/>
                    <a:cxnLst>
                      <a:cxn ang="0">
                        <a:pos x="4" y="52"/>
                      </a:cxn>
                      <a:cxn ang="0">
                        <a:pos x="50" y="7"/>
                      </a:cxn>
                      <a:cxn ang="0">
                        <a:pos x="118" y="7"/>
                      </a:cxn>
                      <a:cxn ang="0">
                        <a:pos x="163" y="52"/>
                      </a:cxn>
                      <a:cxn ang="0">
                        <a:pos x="72" y="98"/>
                      </a:cxn>
                      <a:cxn ang="0">
                        <a:pos x="4" y="52"/>
                      </a:cxn>
                    </a:cxnLst>
                    <a:pathLst>
                      <a:path w="171" h="102">
                        <a:moveTo>
                          <a:pt x="4" y="52"/>
                        </a:moveTo>
                        <a:cubicBezTo>
                          <a:pt x="0" y="37"/>
                          <a:pt x="31" y="14"/>
                          <a:pt x="50" y="7"/>
                        </a:cubicBezTo>
                        <a:cubicBezTo>
                          <a:pt x="69" y="0"/>
                          <a:pt x="99" y="0"/>
                          <a:pt x="118" y="7"/>
                        </a:cubicBezTo>
                        <a:cubicBezTo>
                          <a:pt x="137" y="14"/>
                          <a:pt x="171" y="37"/>
                          <a:pt x="163" y="52"/>
                        </a:cubicBezTo>
                        <a:cubicBezTo>
                          <a:pt x="155" y="67"/>
                          <a:pt x="98" y="94"/>
                          <a:pt x="72" y="98"/>
                        </a:cubicBezTo>
                        <a:cubicBezTo>
                          <a:pt x="46" y="102"/>
                          <a:pt x="8" y="67"/>
                          <a:pt x="4" y="52"/>
                        </a:cubicBezTo>
                        <a:close/>
                      </a:path>
                    </a:pathLst>
                  </a:custGeom>
                  <a:solidFill>
                    <a:srgbClr val="333333">
                      <a:alpha val="100000"/>
                    </a:srgbClr>
                  </a:solidFill>
                  <a:ln w="1587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grpSp>
              <p:nvGrpSpPr>
                <p:cNvPr id="3135" name="Group 570"/>
                <p:cNvGrpSpPr/>
                <p:nvPr/>
              </p:nvGrpSpPr>
              <p:grpSpPr>
                <a:xfrm flipH="1">
                  <a:off x="3447" y="838"/>
                  <a:ext cx="70" cy="57"/>
                  <a:chOff x="2993" y="3227"/>
                  <a:chExt cx="113" cy="90"/>
                </a:xfrm>
              </p:grpSpPr>
              <p:sp>
                <p:nvSpPr>
                  <p:cNvPr id="3145" name="Oval 571"/>
                  <p:cNvSpPr/>
                  <p:nvPr/>
                </p:nvSpPr>
                <p:spPr>
                  <a:xfrm>
                    <a:off x="3016" y="3227"/>
                    <a:ext cx="90" cy="9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32125"/>
                      </a:gs>
                      <a:gs pos="100000">
                        <a:srgbClr val="180F11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146" name="Freeform 572"/>
                  <p:cNvSpPr/>
                  <p:nvPr/>
                </p:nvSpPr>
                <p:spPr>
                  <a:xfrm flipH="1">
                    <a:off x="2993" y="3249"/>
                    <a:ext cx="90" cy="44"/>
                  </a:xfrm>
                  <a:custGeom>
                    <a:avLst/>
                    <a:gdLst/>
                    <a:ahLst/>
                    <a:cxnLst>
                      <a:cxn ang="0">
                        <a:pos x="4" y="52"/>
                      </a:cxn>
                      <a:cxn ang="0">
                        <a:pos x="50" y="7"/>
                      </a:cxn>
                      <a:cxn ang="0">
                        <a:pos x="118" y="7"/>
                      </a:cxn>
                      <a:cxn ang="0">
                        <a:pos x="163" y="52"/>
                      </a:cxn>
                      <a:cxn ang="0">
                        <a:pos x="72" y="98"/>
                      </a:cxn>
                      <a:cxn ang="0">
                        <a:pos x="4" y="52"/>
                      </a:cxn>
                    </a:cxnLst>
                    <a:pathLst>
                      <a:path w="171" h="102">
                        <a:moveTo>
                          <a:pt x="4" y="52"/>
                        </a:moveTo>
                        <a:cubicBezTo>
                          <a:pt x="0" y="37"/>
                          <a:pt x="31" y="14"/>
                          <a:pt x="50" y="7"/>
                        </a:cubicBezTo>
                        <a:cubicBezTo>
                          <a:pt x="69" y="0"/>
                          <a:pt x="99" y="0"/>
                          <a:pt x="118" y="7"/>
                        </a:cubicBezTo>
                        <a:cubicBezTo>
                          <a:pt x="137" y="14"/>
                          <a:pt x="171" y="37"/>
                          <a:pt x="163" y="52"/>
                        </a:cubicBezTo>
                        <a:cubicBezTo>
                          <a:pt x="155" y="67"/>
                          <a:pt x="98" y="94"/>
                          <a:pt x="72" y="98"/>
                        </a:cubicBezTo>
                        <a:cubicBezTo>
                          <a:pt x="46" y="102"/>
                          <a:pt x="8" y="67"/>
                          <a:pt x="4" y="52"/>
                        </a:cubicBezTo>
                        <a:close/>
                      </a:path>
                    </a:pathLst>
                  </a:custGeom>
                  <a:solidFill>
                    <a:srgbClr val="333333">
                      <a:alpha val="100000"/>
                    </a:srgbClr>
                  </a:solidFill>
                  <a:ln w="1587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sp>
              <p:nvSpPr>
                <p:cNvPr id="3136" name="Oval 573"/>
                <p:cNvSpPr/>
                <p:nvPr/>
              </p:nvSpPr>
              <p:spPr>
                <a:xfrm>
                  <a:off x="3220" y="877"/>
                  <a:ext cx="89" cy="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A3262">
                        <a:alpha val="70000"/>
                      </a:srgbClr>
                    </a:gs>
                    <a:gs pos="100000">
                      <a:srgbClr val="FFDEBD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3137" name="Group 574"/>
                <p:cNvGrpSpPr/>
                <p:nvPr/>
              </p:nvGrpSpPr>
              <p:grpSpPr>
                <a:xfrm>
                  <a:off x="3447" y="890"/>
                  <a:ext cx="90" cy="89"/>
                  <a:chOff x="3946" y="2591"/>
                  <a:chExt cx="159" cy="159"/>
                </a:xfrm>
              </p:grpSpPr>
              <p:sp>
                <p:nvSpPr>
                  <p:cNvPr id="3143" name="Oval 575"/>
                  <p:cNvSpPr/>
                  <p:nvPr/>
                </p:nvSpPr>
                <p:spPr>
                  <a:xfrm>
                    <a:off x="3946" y="2591"/>
                    <a:ext cx="157" cy="15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A3262">
                          <a:alpha val="70000"/>
                        </a:srgbClr>
                      </a:gs>
                      <a:gs pos="100000">
                        <a:srgbClr val="FFDEBD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144" name="Oval 576"/>
                  <p:cNvSpPr/>
                  <p:nvPr/>
                </p:nvSpPr>
                <p:spPr>
                  <a:xfrm>
                    <a:off x="4013" y="2614"/>
                    <a:ext cx="92" cy="8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13B59">
                          <a:alpha val="29999"/>
                        </a:srgbClr>
                      </a:gs>
                      <a:gs pos="100000">
                        <a:srgbClr val="FFDEBD">
                          <a:alpha val="0"/>
                        </a:srgbClr>
                      </a:gs>
                    </a:gsLst>
                    <a:lin ang="2700000" scaled="1"/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138" name="AutoShape 577"/>
                <p:cNvSpPr/>
                <p:nvPr/>
              </p:nvSpPr>
              <p:spPr>
                <a:xfrm rot="10800000">
                  <a:off x="3373" y="902"/>
                  <a:ext cx="14" cy="52"/>
                </a:xfrm>
                <a:custGeom>
                  <a:avLst/>
                  <a:gdLst>
                    <a:gd name="txL" fmla="*/ 4629 w 21600"/>
                    <a:gd name="txT" fmla="*/ 4569 h 21600"/>
                    <a:gd name="txR" fmla="*/ 16971 w 21600"/>
                    <a:gd name="txB" fmla="*/ 17031 h 21600"/>
                  </a:gdLst>
                  <a:ahLst/>
                  <a:cxnLst>
                    <a:cxn ang="0">
                      <a:pos x="12" y="26"/>
                    </a:cxn>
                    <a:cxn ang="0">
                      <a:pos x="7" y="52"/>
                    </a:cxn>
                    <a:cxn ang="0">
                      <a:pos x="2" y="26"/>
                    </a:cxn>
                    <a:cxn ang="0">
                      <a:pos x="7" y="0"/>
                    </a:cxn>
                  </a:cxnLst>
                  <a:rect l="txL" t="txT" r="txR" b="txB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EEC0B4">
                        <a:alpha val="100000"/>
                      </a:srgbClr>
                    </a:gs>
                    <a:gs pos="100000">
                      <a:srgbClr val="F1CDC3">
                        <a:alpha val="100000"/>
                      </a:srgbClr>
                    </a:gs>
                  </a:gsLst>
                  <a:lin ang="5400000" scaled="1"/>
                  <a:tileRect/>
                </a:gradFill>
                <a:ln w="1587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139" name="Oval 578"/>
                <p:cNvSpPr/>
                <p:nvPr/>
              </p:nvSpPr>
              <p:spPr>
                <a:xfrm>
                  <a:off x="3322" y="863"/>
                  <a:ext cx="129" cy="12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BE8DD">
                        <a:alpha val="60001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5875">
                  <a:noFill/>
                </a:ln>
              </p:spPr>
              <p:txBody>
                <a:bodyPr wrap="none" anchor="ctr"/>
                <a:p>
                  <a:pPr lvl="0" algn="ctr" eaLnBrk="1" hangingPunct="1">
                    <a:buNone/>
                  </a:pPr>
                  <a:endParaRPr lang="zh-CN" altLang="en-US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3140" name="Group 579"/>
                <p:cNvGrpSpPr/>
                <p:nvPr/>
              </p:nvGrpSpPr>
              <p:grpSpPr>
                <a:xfrm>
                  <a:off x="3317" y="979"/>
                  <a:ext cx="129" cy="51"/>
                  <a:chOff x="4490" y="3158"/>
                  <a:chExt cx="227" cy="91"/>
                </a:xfrm>
              </p:grpSpPr>
              <p:sp>
                <p:nvSpPr>
                  <p:cNvPr id="3141" name="Oval 580"/>
                  <p:cNvSpPr/>
                  <p:nvPr/>
                </p:nvSpPr>
                <p:spPr>
                  <a:xfrm>
                    <a:off x="4490" y="3158"/>
                    <a:ext cx="227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D1A3">
                          <a:alpha val="39998"/>
                        </a:srgbClr>
                      </a:gs>
                      <a:gs pos="100000">
                        <a:srgbClr val="FFDEBD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15875">
                    <a:noFill/>
                  </a:ln>
                </p:spPr>
                <p:txBody>
                  <a:bodyPr wrap="none" anchor="ctr"/>
                  <a:p>
                    <a:pPr lvl="0" algn="ctr" eaLnBrk="1" hangingPunct="1">
                      <a:buNone/>
                    </a:pPr>
                    <a:endParaRPr lang="zh-CN" altLang="en-US" dirty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142" name="Freeform 581"/>
                  <p:cNvSpPr/>
                  <p:nvPr/>
                </p:nvSpPr>
                <p:spPr>
                  <a:xfrm>
                    <a:off x="4573" y="3204"/>
                    <a:ext cx="60" cy="4"/>
                  </a:xfrm>
                  <a:custGeom>
                    <a:avLst/>
                    <a:gdLst/>
                    <a:ahLst/>
                    <a:cxnLst>
                      <a:cxn ang="0">
                        <a:pos x="0" y="4"/>
                      </a:cxn>
                      <a:cxn ang="0">
                        <a:pos x="68" y="4"/>
                      </a:cxn>
                    </a:cxnLst>
                    <a:pathLst>
                      <a:path w="68" h="4">
                        <a:moveTo>
                          <a:pt x="0" y="4"/>
                        </a:moveTo>
                        <a:cubicBezTo>
                          <a:pt x="19" y="2"/>
                          <a:pt x="38" y="0"/>
                          <a:pt x="68" y="4"/>
                        </a:cubicBezTo>
                      </a:path>
                    </a:pathLst>
                  </a:custGeom>
                  <a:noFill/>
                  <a:ln w="15875" cap="flat" cmpd="sng">
                    <a:solidFill>
                      <a:srgbClr val="F6D3AC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</p:grpSp>
        </p:grpSp>
      </p:grpSp>
      <p:sp>
        <p:nvSpPr>
          <p:cNvPr id="3" name="KSO_CT2"/>
          <p:cNvSpPr>
            <a:spLocks noGrp="1"/>
          </p:cNvSpPr>
          <p:nvPr>
            <p:ph type="subTitle" idx="1"/>
          </p:nvPr>
        </p:nvSpPr>
        <p:spPr>
          <a:xfrm>
            <a:off x="2624467" y="4943785"/>
            <a:ext cx="5144891" cy="467211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2"/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7" name="KSO_CT1"/>
          <p:cNvSpPr>
            <a:spLocks noGrp="1"/>
          </p:cNvSpPr>
          <p:nvPr>
            <p:ph type="title"/>
          </p:nvPr>
        </p:nvSpPr>
        <p:spPr>
          <a:xfrm>
            <a:off x="2624467" y="3109059"/>
            <a:ext cx="5144891" cy="1720077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defRPr sz="4200" b="0" baseline="0">
                <a:solidFill>
                  <a:schemeClr val="accent1"/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730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31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32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B6D843-3DBD-43C0-8AE3-F105BB653D9E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66E0D1-9BDB-4D4A-97C2-67861B26FB7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108199"/>
            <a:ext cx="5995988" cy="1235075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3038169" y="3400425"/>
            <a:ext cx="3067663" cy="35747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66E0D1-9BDB-4D4A-97C2-67861B26FB7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66E0D1-9BDB-4D4A-97C2-67861B26FB7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66E0D1-9BDB-4D4A-97C2-67861B26FB7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66E0D1-9BDB-4D4A-97C2-67861B26FB7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66E0D1-9BDB-4D4A-97C2-67861B26FB7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2" y="533402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4115992" y="1063628"/>
            <a:ext cx="4629150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858442" y="2133602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66E0D1-9BDB-4D4A-97C2-67861B26FB7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8DDACC-8F3A-4231-9481-1A0869C061E6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4082125" y="987426"/>
            <a:ext cx="4629150" cy="487362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单击图标添加图片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934644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66E0D1-9BDB-4D4A-97C2-67861B26FB7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66E0D1-9BDB-4D4A-97C2-67861B26FB7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7" y="365125"/>
            <a:ext cx="886883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>
          <a:xfrm>
            <a:off x="1585381" y="365125"/>
            <a:ext cx="5949952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66E0D1-9BDB-4D4A-97C2-67861B26FB7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hasCustomPrompt="1"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B6501A-B75B-4AB1-BC3A-726BED90524E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66E0D1-9BDB-4D4A-97C2-67861B26FB7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66E0D1-9BDB-4D4A-97C2-67861B26FB7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8DDACC-8F3A-4231-9481-1A0869C061E6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57200" y="1066800"/>
            <a:ext cx="4038600" cy="50593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48200" y="1066800"/>
            <a:ext cx="4038600" cy="50593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8DDACC-8F3A-4231-9481-1A0869C061E6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8DDACC-8F3A-4231-9481-1A0869C061E6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8DDACC-8F3A-4231-9481-1A0869C061E6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8DDACC-8F3A-4231-9481-1A0869C061E6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8DDACC-8F3A-4231-9481-1A0869C061E6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8DDACC-8F3A-4231-9481-1A0869C061E6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>
                <a:alpha val="100000"/>
              </a:srgbClr>
            </a:gs>
            <a:gs pos="46001">
              <a:srgbClr val="0070C0">
                <a:alpha val="100000"/>
              </a:srgbClr>
            </a:gs>
            <a:gs pos="100000">
              <a:srgbClr val="0070C0">
                <a:alpha val="100000"/>
              </a:srgbClr>
            </a:gs>
          </a:gsLst>
          <a:lin ang="2700000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0593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8DDACC-8F3A-4231-9481-1A0869C061E6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0030101010101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0030101010101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0030101010101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0030101010101" pitchFamily="49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0030101010101" pitchFamily="49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0030101010101" pitchFamily="49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0030101010101" pitchFamily="49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黑体" panose="02010600030101010101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66E0D1-9BDB-4D4A-97C2-67861B26FB7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3" name="Rectangle 300"/>
          <p:cNvSpPr/>
          <p:nvPr/>
        </p:nvSpPr>
        <p:spPr>
          <a:xfrm>
            <a:off x="2627313" y="0"/>
            <a:ext cx="720725" cy="10890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</a:ln>
        </p:spPr>
        <p:txBody>
          <a:bodyPr wrap="none" anchor="ctr"/>
          <a:p>
            <a:pPr lvl="0" algn="ctr" eaLnBrk="1" hangingPunct="1">
              <a:buNone/>
            </a:pPr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4" name="Rectangle 342"/>
          <p:cNvSpPr/>
          <p:nvPr/>
        </p:nvSpPr>
        <p:spPr>
          <a:xfrm>
            <a:off x="430213" y="0"/>
            <a:ext cx="612775" cy="3068638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</a:ln>
        </p:spPr>
        <p:txBody>
          <a:bodyPr wrap="none" anchor="ctr"/>
          <a:p>
            <a:pPr lvl="0" algn="ctr" eaLnBrk="1" hangingPunct="1">
              <a:buNone/>
            </a:pPr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055" name="组合 194"/>
          <p:cNvGrpSpPr/>
          <p:nvPr/>
        </p:nvGrpSpPr>
        <p:grpSpPr>
          <a:xfrm flipH="1">
            <a:off x="5207000" y="0"/>
            <a:ext cx="3937000" cy="2816225"/>
            <a:chOff x="0" y="0"/>
            <a:chExt cx="3937000" cy="2816225"/>
          </a:xfrm>
        </p:grpSpPr>
        <p:sp>
          <p:nvSpPr>
            <p:cNvPr id="2058" name="Freeform 361"/>
            <p:cNvSpPr/>
            <p:nvPr userDrawn="1"/>
          </p:nvSpPr>
          <p:spPr>
            <a:xfrm>
              <a:off x="863600" y="7938"/>
              <a:ext cx="569913" cy="20589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8" y="341"/>
                </a:cxn>
                <a:cxn ang="0">
                  <a:pos x="159" y="704"/>
                </a:cxn>
                <a:cxn ang="0">
                  <a:pos x="340" y="998"/>
                </a:cxn>
                <a:cxn ang="0">
                  <a:pos x="272" y="1248"/>
                </a:cxn>
                <a:cxn ang="0">
                  <a:pos x="113" y="1293"/>
                </a:cxn>
                <a:cxn ang="0">
                  <a:pos x="45" y="1225"/>
                </a:cxn>
                <a:cxn ang="0">
                  <a:pos x="45" y="1112"/>
                </a:cxn>
                <a:cxn ang="0">
                  <a:pos x="113" y="1044"/>
                </a:cxn>
                <a:cxn ang="0">
                  <a:pos x="227" y="1044"/>
                </a:cxn>
                <a:cxn ang="0">
                  <a:pos x="272" y="1134"/>
                </a:cxn>
                <a:cxn ang="0">
                  <a:pos x="249" y="1225"/>
                </a:cxn>
                <a:cxn ang="0">
                  <a:pos x="159" y="1248"/>
                </a:cxn>
                <a:cxn ang="0">
                  <a:pos x="91" y="1202"/>
                </a:cxn>
                <a:cxn ang="0">
                  <a:pos x="91" y="1134"/>
                </a:cxn>
                <a:cxn ang="0">
                  <a:pos x="136" y="1089"/>
                </a:cxn>
                <a:cxn ang="0">
                  <a:pos x="204" y="1089"/>
                </a:cxn>
                <a:cxn ang="0">
                  <a:pos x="227" y="1157"/>
                </a:cxn>
                <a:cxn ang="0">
                  <a:pos x="181" y="1202"/>
                </a:cxn>
                <a:cxn ang="0">
                  <a:pos x="136" y="1202"/>
                </a:cxn>
              </a:cxnLst>
              <a:pathLst>
                <a:path w="359" h="1297">
                  <a:moveTo>
                    <a:pt x="0" y="0"/>
                  </a:moveTo>
                  <a:cubicBezTo>
                    <a:pt x="21" y="112"/>
                    <a:pt x="42" y="224"/>
                    <a:pt x="68" y="341"/>
                  </a:cubicBezTo>
                  <a:cubicBezTo>
                    <a:pt x="94" y="458"/>
                    <a:pt x="114" y="595"/>
                    <a:pt x="159" y="704"/>
                  </a:cubicBezTo>
                  <a:cubicBezTo>
                    <a:pt x="204" y="813"/>
                    <a:pt x="321" y="907"/>
                    <a:pt x="340" y="998"/>
                  </a:cubicBezTo>
                  <a:cubicBezTo>
                    <a:pt x="359" y="1089"/>
                    <a:pt x="310" y="1199"/>
                    <a:pt x="272" y="1248"/>
                  </a:cubicBezTo>
                  <a:cubicBezTo>
                    <a:pt x="234" y="1297"/>
                    <a:pt x="151" y="1297"/>
                    <a:pt x="113" y="1293"/>
                  </a:cubicBezTo>
                  <a:cubicBezTo>
                    <a:pt x="75" y="1289"/>
                    <a:pt x="56" y="1255"/>
                    <a:pt x="45" y="1225"/>
                  </a:cubicBezTo>
                  <a:cubicBezTo>
                    <a:pt x="34" y="1195"/>
                    <a:pt x="34" y="1142"/>
                    <a:pt x="45" y="1112"/>
                  </a:cubicBezTo>
                  <a:cubicBezTo>
                    <a:pt x="56" y="1082"/>
                    <a:pt x="83" y="1055"/>
                    <a:pt x="113" y="1044"/>
                  </a:cubicBezTo>
                  <a:cubicBezTo>
                    <a:pt x="143" y="1033"/>
                    <a:pt x="201" y="1029"/>
                    <a:pt x="227" y="1044"/>
                  </a:cubicBezTo>
                  <a:cubicBezTo>
                    <a:pt x="253" y="1059"/>
                    <a:pt x="268" y="1104"/>
                    <a:pt x="272" y="1134"/>
                  </a:cubicBezTo>
                  <a:cubicBezTo>
                    <a:pt x="276" y="1164"/>
                    <a:pt x="268" y="1206"/>
                    <a:pt x="249" y="1225"/>
                  </a:cubicBezTo>
                  <a:cubicBezTo>
                    <a:pt x="230" y="1244"/>
                    <a:pt x="185" y="1252"/>
                    <a:pt x="159" y="1248"/>
                  </a:cubicBezTo>
                  <a:cubicBezTo>
                    <a:pt x="133" y="1244"/>
                    <a:pt x="102" y="1221"/>
                    <a:pt x="91" y="1202"/>
                  </a:cubicBezTo>
                  <a:cubicBezTo>
                    <a:pt x="80" y="1183"/>
                    <a:pt x="84" y="1153"/>
                    <a:pt x="91" y="1134"/>
                  </a:cubicBezTo>
                  <a:cubicBezTo>
                    <a:pt x="98" y="1115"/>
                    <a:pt x="117" y="1097"/>
                    <a:pt x="136" y="1089"/>
                  </a:cubicBezTo>
                  <a:cubicBezTo>
                    <a:pt x="155" y="1081"/>
                    <a:pt x="189" y="1078"/>
                    <a:pt x="204" y="1089"/>
                  </a:cubicBezTo>
                  <a:cubicBezTo>
                    <a:pt x="219" y="1100"/>
                    <a:pt x="231" y="1138"/>
                    <a:pt x="227" y="1157"/>
                  </a:cubicBezTo>
                  <a:cubicBezTo>
                    <a:pt x="223" y="1176"/>
                    <a:pt x="196" y="1195"/>
                    <a:pt x="181" y="1202"/>
                  </a:cubicBezTo>
                  <a:cubicBezTo>
                    <a:pt x="166" y="1209"/>
                    <a:pt x="147" y="1209"/>
                    <a:pt x="136" y="1202"/>
                  </a:cubicBezTo>
                </a:path>
              </a:pathLst>
            </a:custGeom>
            <a:noFill/>
            <a:ln w="15875" cap="flat" cmpd="sng">
              <a:solidFill>
                <a:srgbClr val="EAEAEA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9" name="Freeform 362"/>
            <p:cNvSpPr/>
            <p:nvPr userDrawn="1"/>
          </p:nvSpPr>
          <p:spPr>
            <a:xfrm>
              <a:off x="1150938" y="981075"/>
              <a:ext cx="546100" cy="455613"/>
            </a:xfrm>
            <a:custGeom>
              <a:avLst/>
              <a:gdLst/>
              <a:ahLst/>
              <a:cxnLst>
                <a:cxn ang="0">
                  <a:pos x="0" y="132"/>
                </a:cxn>
                <a:cxn ang="0">
                  <a:pos x="136" y="268"/>
                </a:cxn>
                <a:cxn ang="0">
                  <a:pos x="295" y="246"/>
                </a:cxn>
                <a:cxn ang="0">
                  <a:pos x="340" y="132"/>
                </a:cxn>
                <a:cxn ang="0">
                  <a:pos x="317" y="19"/>
                </a:cxn>
                <a:cxn ang="0">
                  <a:pos x="227" y="19"/>
                </a:cxn>
                <a:cxn ang="0">
                  <a:pos x="159" y="64"/>
                </a:cxn>
                <a:cxn ang="0">
                  <a:pos x="159" y="178"/>
                </a:cxn>
                <a:cxn ang="0">
                  <a:pos x="204" y="223"/>
                </a:cxn>
                <a:cxn ang="0">
                  <a:pos x="272" y="223"/>
                </a:cxn>
                <a:cxn ang="0">
                  <a:pos x="295" y="155"/>
                </a:cxn>
                <a:cxn ang="0">
                  <a:pos x="295" y="87"/>
                </a:cxn>
                <a:cxn ang="0">
                  <a:pos x="227" y="64"/>
                </a:cxn>
                <a:cxn ang="0">
                  <a:pos x="204" y="132"/>
                </a:cxn>
                <a:cxn ang="0">
                  <a:pos x="249" y="155"/>
                </a:cxn>
              </a:cxnLst>
              <a:pathLst>
                <a:path w="344" h="287">
                  <a:moveTo>
                    <a:pt x="0" y="132"/>
                  </a:moveTo>
                  <a:cubicBezTo>
                    <a:pt x="43" y="190"/>
                    <a:pt x="87" y="249"/>
                    <a:pt x="136" y="268"/>
                  </a:cubicBezTo>
                  <a:cubicBezTo>
                    <a:pt x="185" y="287"/>
                    <a:pt x="261" y="269"/>
                    <a:pt x="295" y="246"/>
                  </a:cubicBezTo>
                  <a:cubicBezTo>
                    <a:pt x="329" y="223"/>
                    <a:pt x="336" y="170"/>
                    <a:pt x="340" y="132"/>
                  </a:cubicBezTo>
                  <a:cubicBezTo>
                    <a:pt x="344" y="94"/>
                    <a:pt x="336" y="38"/>
                    <a:pt x="317" y="19"/>
                  </a:cubicBezTo>
                  <a:cubicBezTo>
                    <a:pt x="298" y="0"/>
                    <a:pt x="253" y="11"/>
                    <a:pt x="227" y="19"/>
                  </a:cubicBezTo>
                  <a:cubicBezTo>
                    <a:pt x="201" y="27"/>
                    <a:pt x="170" y="37"/>
                    <a:pt x="159" y="64"/>
                  </a:cubicBezTo>
                  <a:cubicBezTo>
                    <a:pt x="148" y="91"/>
                    <a:pt x="152" y="152"/>
                    <a:pt x="159" y="178"/>
                  </a:cubicBezTo>
                  <a:cubicBezTo>
                    <a:pt x="166" y="204"/>
                    <a:pt x="185" y="215"/>
                    <a:pt x="204" y="223"/>
                  </a:cubicBezTo>
                  <a:cubicBezTo>
                    <a:pt x="223" y="231"/>
                    <a:pt x="257" y="234"/>
                    <a:pt x="272" y="223"/>
                  </a:cubicBezTo>
                  <a:cubicBezTo>
                    <a:pt x="287" y="212"/>
                    <a:pt x="291" y="178"/>
                    <a:pt x="295" y="155"/>
                  </a:cubicBezTo>
                  <a:cubicBezTo>
                    <a:pt x="299" y="132"/>
                    <a:pt x="306" y="102"/>
                    <a:pt x="295" y="87"/>
                  </a:cubicBezTo>
                  <a:cubicBezTo>
                    <a:pt x="284" y="72"/>
                    <a:pt x="242" y="57"/>
                    <a:pt x="227" y="64"/>
                  </a:cubicBezTo>
                  <a:cubicBezTo>
                    <a:pt x="212" y="71"/>
                    <a:pt x="200" y="117"/>
                    <a:pt x="204" y="132"/>
                  </a:cubicBezTo>
                  <a:cubicBezTo>
                    <a:pt x="208" y="147"/>
                    <a:pt x="256" y="155"/>
                    <a:pt x="249" y="155"/>
                  </a:cubicBezTo>
                </a:path>
              </a:pathLst>
            </a:custGeom>
            <a:noFill/>
            <a:ln w="15875" cap="flat" cmpd="sng">
              <a:solidFill>
                <a:srgbClr val="EAEAEA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60" name="Freeform 364"/>
            <p:cNvSpPr/>
            <p:nvPr userDrawn="1"/>
          </p:nvSpPr>
          <p:spPr>
            <a:xfrm>
              <a:off x="2400300" y="7938"/>
              <a:ext cx="227013" cy="1441450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98" y="114"/>
                </a:cxn>
                <a:cxn ang="0">
                  <a:pos x="7" y="522"/>
                </a:cxn>
                <a:cxn ang="0">
                  <a:pos x="53" y="794"/>
                </a:cxn>
                <a:cxn ang="0">
                  <a:pos x="143" y="908"/>
                </a:cxn>
              </a:cxnLst>
              <a:pathLst>
                <a:path w="143" h="908">
                  <a:moveTo>
                    <a:pt x="53" y="0"/>
                  </a:moveTo>
                  <a:cubicBezTo>
                    <a:pt x="79" y="13"/>
                    <a:pt x="106" y="27"/>
                    <a:pt x="98" y="114"/>
                  </a:cubicBezTo>
                  <a:cubicBezTo>
                    <a:pt x="90" y="201"/>
                    <a:pt x="14" y="409"/>
                    <a:pt x="7" y="522"/>
                  </a:cubicBezTo>
                  <a:cubicBezTo>
                    <a:pt x="0" y="635"/>
                    <a:pt x="30" y="730"/>
                    <a:pt x="53" y="794"/>
                  </a:cubicBezTo>
                  <a:cubicBezTo>
                    <a:pt x="76" y="858"/>
                    <a:pt x="109" y="883"/>
                    <a:pt x="143" y="908"/>
                  </a:cubicBezTo>
                </a:path>
              </a:pathLst>
            </a:custGeom>
            <a:noFill/>
            <a:ln w="15875" cap="flat" cmpd="sng">
              <a:solidFill>
                <a:srgbClr val="EAEAEA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61" name="AutoShape 273"/>
            <p:cNvSpPr/>
            <p:nvPr/>
          </p:nvSpPr>
          <p:spPr>
            <a:xfrm>
              <a:off x="2905125" y="0"/>
              <a:ext cx="34925" cy="490538"/>
            </a:xfrm>
            <a:custGeom>
              <a:avLst/>
              <a:gdLst>
                <a:gd name="txL" fmla="*/ 4500 w 21600"/>
                <a:gd name="txT" fmla="*/ 4500 h 21600"/>
                <a:gd name="txR" fmla="*/ 17100 w 21600"/>
                <a:gd name="txB" fmla="*/ 17100 h 21600"/>
              </a:gdLst>
              <a:ahLst/>
              <a:cxnLst>
                <a:cxn ang="0">
                  <a:pos x="30559" y="245269"/>
                </a:cxn>
                <a:cxn ang="0">
                  <a:pos x="17463" y="490538"/>
                </a:cxn>
                <a:cxn ang="0">
                  <a:pos x="4366" y="245269"/>
                </a:cxn>
                <a:cxn ang="0">
                  <a:pos x="17463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99CC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2062" name="Group 274"/>
            <p:cNvGrpSpPr/>
            <p:nvPr/>
          </p:nvGrpSpPr>
          <p:grpSpPr>
            <a:xfrm rot="801070">
              <a:off x="2663825" y="119063"/>
              <a:ext cx="276225" cy="185738"/>
              <a:chOff x="2825" y="3007"/>
              <a:chExt cx="229" cy="242"/>
            </a:xfrm>
          </p:grpSpPr>
          <p:sp>
            <p:nvSpPr>
              <p:cNvPr id="2142" name="Freeform 275"/>
              <p:cNvSpPr/>
              <p:nvPr/>
            </p:nvSpPr>
            <p:spPr>
              <a:xfrm>
                <a:off x="2856" y="3007"/>
                <a:ext cx="145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143" name="Freeform 276"/>
              <p:cNvSpPr/>
              <p:nvPr/>
            </p:nvSpPr>
            <p:spPr>
              <a:xfrm rot="3996341" flipH="1">
                <a:off x="2851" y="3030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063" name="Group 277"/>
            <p:cNvGrpSpPr/>
            <p:nvPr/>
          </p:nvGrpSpPr>
          <p:grpSpPr>
            <a:xfrm rot="-1941087">
              <a:off x="2784475" y="444500"/>
              <a:ext cx="246063" cy="139700"/>
              <a:chOff x="2825" y="3007"/>
              <a:chExt cx="229" cy="242"/>
            </a:xfrm>
          </p:grpSpPr>
          <p:sp>
            <p:nvSpPr>
              <p:cNvPr id="2140" name="Freeform 278"/>
              <p:cNvSpPr/>
              <p:nvPr/>
            </p:nvSpPr>
            <p:spPr>
              <a:xfrm>
                <a:off x="2858" y="3005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141" name="Freeform 279"/>
              <p:cNvSpPr/>
              <p:nvPr/>
            </p:nvSpPr>
            <p:spPr>
              <a:xfrm rot="3996341" flipH="1">
                <a:off x="2853" y="3028"/>
                <a:ext cx="173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064" name="Group 280"/>
            <p:cNvGrpSpPr/>
            <p:nvPr/>
          </p:nvGrpSpPr>
          <p:grpSpPr>
            <a:xfrm rot="-4994473">
              <a:off x="2903538" y="236538"/>
              <a:ext cx="211138" cy="211138"/>
              <a:chOff x="2825" y="3007"/>
              <a:chExt cx="229" cy="242"/>
            </a:xfrm>
          </p:grpSpPr>
          <p:sp>
            <p:nvSpPr>
              <p:cNvPr id="2138" name="Freeform 281"/>
              <p:cNvSpPr/>
              <p:nvPr/>
            </p:nvSpPr>
            <p:spPr>
              <a:xfrm>
                <a:off x="2859" y="3006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139" name="Freeform 282"/>
              <p:cNvSpPr/>
              <p:nvPr/>
            </p:nvSpPr>
            <p:spPr>
              <a:xfrm rot="3996341" flipH="1">
                <a:off x="2852" y="3029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2065" name="Freeform 284"/>
            <p:cNvSpPr/>
            <p:nvPr/>
          </p:nvSpPr>
          <p:spPr>
            <a:xfrm rot="-3920841">
              <a:off x="2231960" y="-26729"/>
              <a:ext cx="147741" cy="303213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solidFill>
              <a:srgbClr val="99C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66" name="Freeform 285"/>
            <p:cNvSpPr/>
            <p:nvPr/>
          </p:nvSpPr>
          <p:spPr>
            <a:xfrm rot="75500" flipH="1">
              <a:off x="2218625" y="8100"/>
              <a:ext cx="219266" cy="234950"/>
            </a:xfrm>
            <a:custGeom>
              <a:avLst/>
              <a:gdLst/>
              <a:ahLst/>
              <a:cxnLst>
                <a:cxn ang="0">
                  <a:pos x="205" y="38"/>
                </a:cxn>
                <a:cxn ang="0">
                  <a:pos x="69" y="106"/>
                </a:cxn>
                <a:cxn ang="0">
                  <a:pos x="23" y="332"/>
                </a:cxn>
                <a:cxn ang="0">
                  <a:pos x="205" y="38"/>
                </a:cxn>
              </a:cxnLst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3366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67" name="AutoShape 287"/>
            <p:cNvSpPr/>
            <p:nvPr/>
          </p:nvSpPr>
          <p:spPr>
            <a:xfrm flipH="1">
              <a:off x="1219201" y="0"/>
              <a:ext cx="50800" cy="814388"/>
            </a:xfrm>
            <a:custGeom>
              <a:avLst/>
              <a:gdLst>
                <a:gd name="txL" fmla="*/ 4500 w 21600"/>
                <a:gd name="txT" fmla="*/ 4500 h 21600"/>
                <a:gd name="txR" fmla="*/ 17100 w 21600"/>
                <a:gd name="txB" fmla="*/ 17100 h 21600"/>
              </a:gdLst>
              <a:ahLst/>
              <a:cxnLst>
                <a:cxn ang="0">
                  <a:pos x="44450" y="407194"/>
                </a:cxn>
                <a:cxn ang="0">
                  <a:pos x="25400" y="814388"/>
                </a:cxn>
                <a:cxn ang="0">
                  <a:pos x="6350" y="407194"/>
                </a:cxn>
                <a:cxn ang="0">
                  <a:pos x="25400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99CC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2068" name="Group 288"/>
            <p:cNvGrpSpPr/>
            <p:nvPr/>
          </p:nvGrpSpPr>
          <p:grpSpPr>
            <a:xfrm rot="-4306443">
              <a:off x="1208088" y="200025"/>
              <a:ext cx="233363" cy="212725"/>
              <a:chOff x="2825" y="3007"/>
              <a:chExt cx="229" cy="242"/>
            </a:xfrm>
          </p:grpSpPr>
          <p:sp>
            <p:nvSpPr>
              <p:cNvPr id="2136" name="Freeform 289"/>
              <p:cNvSpPr/>
              <p:nvPr/>
            </p:nvSpPr>
            <p:spPr>
              <a:xfrm>
                <a:off x="2858" y="3006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137" name="Freeform 290"/>
              <p:cNvSpPr/>
              <p:nvPr/>
            </p:nvSpPr>
            <p:spPr>
              <a:xfrm rot="3996341" flipH="1">
                <a:off x="2853" y="3030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069" name="Group 291"/>
            <p:cNvGrpSpPr/>
            <p:nvPr/>
          </p:nvGrpSpPr>
          <p:grpSpPr>
            <a:xfrm rot="801070">
              <a:off x="1008063" y="442913"/>
              <a:ext cx="276225" cy="185738"/>
              <a:chOff x="2825" y="3007"/>
              <a:chExt cx="229" cy="242"/>
            </a:xfrm>
          </p:grpSpPr>
          <p:sp>
            <p:nvSpPr>
              <p:cNvPr id="2134" name="Freeform 292"/>
              <p:cNvSpPr/>
              <p:nvPr/>
            </p:nvSpPr>
            <p:spPr>
              <a:xfrm>
                <a:off x="2856" y="3007"/>
                <a:ext cx="145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135" name="Freeform 293"/>
              <p:cNvSpPr/>
              <p:nvPr/>
            </p:nvSpPr>
            <p:spPr>
              <a:xfrm rot="3996341" flipH="1">
                <a:off x="2851" y="3030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070" name="Group 294"/>
            <p:cNvGrpSpPr/>
            <p:nvPr/>
          </p:nvGrpSpPr>
          <p:grpSpPr>
            <a:xfrm rot="-4320000">
              <a:off x="1144588" y="809624"/>
              <a:ext cx="246063" cy="139700"/>
              <a:chOff x="2825" y="3007"/>
              <a:chExt cx="229" cy="242"/>
            </a:xfrm>
          </p:grpSpPr>
          <p:sp>
            <p:nvSpPr>
              <p:cNvPr id="2132" name="Freeform 295"/>
              <p:cNvSpPr/>
              <p:nvPr/>
            </p:nvSpPr>
            <p:spPr>
              <a:xfrm>
                <a:off x="2859" y="3005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133" name="Freeform 296"/>
              <p:cNvSpPr/>
              <p:nvPr/>
            </p:nvSpPr>
            <p:spPr>
              <a:xfrm rot="3996341" flipH="1">
                <a:off x="2854" y="3030"/>
                <a:ext cx="173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071" name="Group 297"/>
            <p:cNvGrpSpPr/>
            <p:nvPr/>
          </p:nvGrpSpPr>
          <p:grpSpPr>
            <a:xfrm rot="-4994473">
              <a:off x="1247775" y="560388"/>
              <a:ext cx="211138" cy="211138"/>
              <a:chOff x="2825" y="3007"/>
              <a:chExt cx="229" cy="242"/>
            </a:xfrm>
          </p:grpSpPr>
          <p:sp>
            <p:nvSpPr>
              <p:cNvPr id="2130" name="Freeform 298"/>
              <p:cNvSpPr/>
              <p:nvPr/>
            </p:nvSpPr>
            <p:spPr>
              <a:xfrm>
                <a:off x="2859" y="3006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131" name="Freeform 299"/>
              <p:cNvSpPr/>
              <p:nvPr/>
            </p:nvSpPr>
            <p:spPr>
              <a:xfrm rot="3996341" flipH="1">
                <a:off x="2852" y="3029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072" name="Group 302"/>
            <p:cNvGrpSpPr/>
            <p:nvPr/>
          </p:nvGrpSpPr>
          <p:grpSpPr>
            <a:xfrm rot="1368130">
              <a:off x="499065" y="0"/>
              <a:ext cx="306181" cy="247828"/>
              <a:chOff x="2825" y="3007"/>
              <a:chExt cx="229" cy="242"/>
            </a:xfrm>
          </p:grpSpPr>
          <p:sp>
            <p:nvSpPr>
              <p:cNvPr id="2128" name="Freeform 303"/>
              <p:cNvSpPr/>
              <p:nvPr/>
            </p:nvSpPr>
            <p:spPr>
              <a:xfrm>
                <a:off x="2856" y="3007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129" name="Freeform 304"/>
              <p:cNvSpPr/>
              <p:nvPr/>
            </p:nvSpPr>
            <p:spPr>
              <a:xfrm rot="3996341" flipH="1">
                <a:off x="2850" y="3031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85B4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2073" name="AutoShape 305"/>
            <p:cNvSpPr/>
            <p:nvPr/>
          </p:nvSpPr>
          <p:spPr>
            <a:xfrm>
              <a:off x="771820" y="0"/>
              <a:ext cx="32089" cy="2723034"/>
            </a:xfrm>
            <a:custGeom>
              <a:avLst/>
              <a:gdLst>
                <a:gd name="txL" fmla="*/ 4500 w 21600"/>
                <a:gd name="txT" fmla="*/ 4500 h 21600"/>
                <a:gd name="txR" fmla="*/ 17100 w 21600"/>
                <a:gd name="txB" fmla="*/ 17100 h 21600"/>
              </a:gdLst>
              <a:ahLst/>
              <a:cxnLst>
                <a:cxn ang="0">
                  <a:pos x="28078" y="1361517"/>
                </a:cxn>
                <a:cxn ang="0">
                  <a:pos x="16045" y="2723034"/>
                </a:cxn>
                <a:cxn ang="0">
                  <a:pos x="4011" y="1361517"/>
                </a:cxn>
                <a:cxn ang="0">
                  <a:pos x="16045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99CC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2074" name="Group 306"/>
            <p:cNvGrpSpPr/>
            <p:nvPr/>
          </p:nvGrpSpPr>
          <p:grpSpPr>
            <a:xfrm rot="-3920841">
              <a:off x="755509" y="193574"/>
              <a:ext cx="234515" cy="323562"/>
              <a:chOff x="2825" y="3007"/>
              <a:chExt cx="229" cy="242"/>
            </a:xfrm>
          </p:grpSpPr>
          <p:sp>
            <p:nvSpPr>
              <p:cNvPr id="2126" name="Freeform 307"/>
              <p:cNvSpPr/>
              <p:nvPr/>
            </p:nvSpPr>
            <p:spPr>
              <a:xfrm>
                <a:off x="2858" y="3007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127" name="Freeform 308"/>
              <p:cNvSpPr/>
              <p:nvPr/>
            </p:nvSpPr>
            <p:spPr>
              <a:xfrm rot="3996341" flipH="1">
                <a:off x="2852" y="3030"/>
                <a:ext cx="175" cy="228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075" name="Group 309"/>
            <p:cNvGrpSpPr/>
            <p:nvPr/>
          </p:nvGrpSpPr>
          <p:grpSpPr>
            <a:xfrm rot="801070">
              <a:off x="563242" y="1381486"/>
              <a:ext cx="276766" cy="185359"/>
              <a:chOff x="2825" y="3007"/>
              <a:chExt cx="229" cy="242"/>
            </a:xfrm>
          </p:grpSpPr>
          <p:sp>
            <p:nvSpPr>
              <p:cNvPr id="2124" name="Freeform 310"/>
              <p:cNvSpPr/>
              <p:nvPr/>
            </p:nvSpPr>
            <p:spPr>
              <a:xfrm>
                <a:off x="2856" y="3006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125" name="Freeform 311"/>
              <p:cNvSpPr/>
              <p:nvPr/>
            </p:nvSpPr>
            <p:spPr>
              <a:xfrm rot="3996341" flipH="1">
                <a:off x="2851" y="3030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076" name="Group 312"/>
            <p:cNvGrpSpPr/>
            <p:nvPr/>
          </p:nvGrpSpPr>
          <p:grpSpPr>
            <a:xfrm rot="1368130">
              <a:off x="499065" y="795712"/>
              <a:ext cx="306181" cy="208913"/>
              <a:chOff x="2825" y="3007"/>
              <a:chExt cx="229" cy="242"/>
            </a:xfrm>
          </p:grpSpPr>
          <p:sp>
            <p:nvSpPr>
              <p:cNvPr id="2122" name="Freeform 313"/>
              <p:cNvSpPr/>
              <p:nvPr/>
            </p:nvSpPr>
            <p:spPr>
              <a:xfrm>
                <a:off x="2856" y="3006"/>
                <a:ext cx="144" cy="243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123" name="Freeform 314"/>
              <p:cNvSpPr/>
              <p:nvPr/>
            </p:nvSpPr>
            <p:spPr>
              <a:xfrm rot="3996341" flipH="1">
                <a:off x="2851" y="3031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077" name="Group 315"/>
            <p:cNvGrpSpPr/>
            <p:nvPr/>
          </p:nvGrpSpPr>
          <p:grpSpPr>
            <a:xfrm rot="1368130">
              <a:off x="468313" y="371742"/>
              <a:ext cx="336933" cy="247828"/>
              <a:chOff x="2825" y="3007"/>
              <a:chExt cx="229" cy="242"/>
            </a:xfrm>
          </p:grpSpPr>
          <p:sp>
            <p:nvSpPr>
              <p:cNvPr id="2120" name="Freeform 316"/>
              <p:cNvSpPr/>
              <p:nvPr/>
            </p:nvSpPr>
            <p:spPr>
              <a:xfrm>
                <a:off x="2856" y="3007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121" name="Freeform 317"/>
              <p:cNvSpPr/>
              <p:nvPr/>
            </p:nvSpPr>
            <p:spPr>
              <a:xfrm rot="3996341" flipH="1">
                <a:off x="2851" y="3031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078" name="Group 318"/>
            <p:cNvGrpSpPr/>
            <p:nvPr/>
          </p:nvGrpSpPr>
          <p:grpSpPr>
            <a:xfrm rot="-3920841">
              <a:off x="755509" y="495678"/>
              <a:ext cx="234515" cy="323562"/>
              <a:chOff x="2825" y="3007"/>
              <a:chExt cx="229" cy="242"/>
            </a:xfrm>
          </p:grpSpPr>
          <p:sp>
            <p:nvSpPr>
              <p:cNvPr id="2118" name="Freeform 319"/>
              <p:cNvSpPr/>
              <p:nvPr/>
            </p:nvSpPr>
            <p:spPr>
              <a:xfrm>
                <a:off x="2859" y="3006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119" name="Freeform 320"/>
              <p:cNvSpPr/>
              <p:nvPr/>
            </p:nvSpPr>
            <p:spPr>
              <a:xfrm rot="3996341" flipH="1">
                <a:off x="2852" y="3030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079" name="Group 321"/>
            <p:cNvGrpSpPr/>
            <p:nvPr/>
          </p:nvGrpSpPr>
          <p:grpSpPr>
            <a:xfrm rot="-3920841">
              <a:off x="775564" y="1016212"/>
              <a:ext cx="234515" cy="303507"/>
              <a:chOff x="2825" y="3007"/>
              <a:chExt cx="229" cy="242"/>
            </a:xfrm>
          </p:grpSpPr>
          <p:sp>
            <p:nvSpPr>
              <p:cNvPr id="2116" name="Freeform 322"/>
              <p:cNvSpPr/>
              <p:nvPr/>
            </p:nvSpPr>
            <p:spPr>
              <a:xfrm>
                <a:off x="2859" y="3006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117" name="Freeform 323"/>
              <p:cNvSpPr/>
              <p:nvPr/>
            </p:nvSpPr>
            <p:spPr>
              <a:xfrm rot="3996341" flipH="1">
                <a:off x="2852" y="3029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080" name="Group 324"/>
            <p:cNvGrpSpPr/>
            <p:nvPr/>
          </p:nvGrpSpPr>
          <p:grpSpPr>
            <a:xfrm rot="-3920841">
              <a:off x="734116" y="1554254"/>
              <a:ext cx="234515" cy="212589"/>
              <a:chOff x="2825" y="3007"/>
              <a:chExt cx="229" cy="242"/>
            </a:xfrm>
          </p:grpSpPr>
          <p:sp>
            <p:nvSpPr>
              <p:cNvPr id="2114" name="Freeform 325"/>
              <p:cNvSpPr/>
              <p:nvPr/>
            </p:nvSpPr>
            <p:spPr>
              <a:xfrm>
                <a:off x="2859" y="3005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115" name="Freeform 326"/>
              <p:cNvSpPr/>
              <p:nvPr/>
            </p:nvSpPr>
            <p:spPr>
              <a:xfrm rot="3996341" flipH="1">
                <a:off x="2852" y="3030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081" name="Group 327"/>
            <p:cNvGrpSpPr/>
            <p:nvPr/>
          </p:nvGrpSpPr>
          <p:grpSpPr>
            <a:xfrm rot="-4306443">
              <a:off x="730105" y="2107259"/>
              <a:ext cx="234515" cy="212589"/>
              <a:chOff x="2825" y="3007"/>
              <a:chExt cx="229" cy="242"/>
            </a:xfrm>
          </p:grpSpPr>
          <p:sp>
            <p:nvSpPr>
              <p:cNvPr id="2112" name="Freeform 328"/>
              <p:cNvSpPr/>
              <p:nvPr/>
            </p:nvSpPr>
            <p:spPr>
              <a:xfrm>
                <a:off x="2857" y="3006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113" name="Freeform 329"/>
              <p:cNvSpPr/>
              <p:nvPr/>
            </p:nvSpPr>
            <p:spPr>
              <a:xfrm rot="3996341" flipH="1">
                <a:off x="2851" y="3030"/>
                <a:ext cx="175" cy="228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082" name="Group 330"/>
            <p:cNvGrpSpPr/>
            <p:nvPr/>
          </p:nvGrpSpPr>
          <p:grpSpPr>
            <a:xfrm rot="801070">
              <a:off x="529817" y="1840275"/>
              <a:ext cx="276766" cy="185359"/>
              <a:chOff x="2825" y="3007"/>
              <a:chExt cx="229" cy="242"/>
            </a:xfrm>
          </p:grpSpPr>
          <p:sp>
            <p:nvSpPr>
              <p:cNvPr id="2110" name="Freeform 331"/>
              <p:cNvSpPr/>
              <p:nvPr/>
            </p:nvSpPr>
            <p:spPr>
              <a:xfrm>
                <a:off x="2857" y="3006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111" name="Freeform 332"/>
              <p:cNvSpPr/>
              <p:nvPr/>
            </p:nvSpPr>
            <p:spPr>
              <a:xfrm rot="3996341" flipH="1">
                <a:off x="2851" y="3030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083" name="Group 333"/>
            <p:cNvGrpSpPr/>
            <p:nvPr/>
          </p:nvGrpSpPr>
          <p:grpSpPr>
            <a:xfrm rot="801070">
              <a:off x="529817" y="2351292"/>
              <a:ext cx="276766" cy="185359"/>
              <a:chOff x="2825" y="3007"/>
              <a:chExt cx="229" cy="242"/>
            </a:xfrm>
          </p:grpSpPr>
          <p:sp>
            <p:nvSpPr>
              <p:cNvPr id="2108" name="Freeform 334"/>
              <p:cNvSpPr/>
              <p:nvPr/>
            </p:nvSpPr>
            <p:spPr>
              <a:xfrm>
                <a:off x="2857" y="3006"/>
                <a:ext cx="144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109" name="Freeform 335"/>
              <p:cNvSpPr/>
              <p:nvPr/>
            </p:nvSpPr>
            <p:spPr>
              <a:xfrm rot="3996341" flipH="1">
                <a:off x="2851" y="3030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084" name="Group 336"/>
            <p:cNvGrpSpPr/>
            <p:nvPr/>
          </p:nvGrpSpPr>
          <p:grpSpPr>
            <a:xfrm rot="-1941087">
              <a:off x="650150" y="2676950"/>
              <a:ext cx="246014" cy="139275"/>
              <a:chOff x="2825" y="3007"/>
              <a:chExt cx="229" cy="242"/>
            </a:xfrm>
          </p:grpSpPr>
          <p:sp>
            <p:nvSpPr>
              <p:cNvPr id="2106" name="Freeform 337"/>
              <p:cNvSpPr/>
              <p:nvPr/>
            </p:nvSpPr>
            <p:spPr>
              <a:xfrm>
                <a:off x="2859" y="3005"/>
                <a:ext cx="143" cy="243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107" name="Freeform 338"/>
              <p:cNvSpPr/>
              <p:nvPr/>
            </p:nvSpPr>
            <p:spPr>
              <a:xfrm rot="3996341" flipH="1">
                <a:off x="2852" y="3029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085" name="Group 339"/>
            <p:cNvGrpSpPr/>
            <p:nvPr/>
          </p:nvGrpSpPr>
          <p:grpSpPr>
            <a:xfrm rot="-4994473">
              <a:off x="770628" y="2468047"/>
              <a:ext cx="210961" cy="209914"/>
              <a:chOff x="2825" y="3007"/>
              <a:chExt cx="229" cy="242"/>
            </a:xfrm>
          </p:grpSpPr>
          <p:sp>
            <p:nvSpPr>
              <p:cNvPr id="2104" name="Freeform 340"/>
              <p:cNvSpPr/>
              <p:nvPr/>
            </p:nvSpPr>
            <p:spPr>
              <a:xfrm>
                <a:off x="2858" y="3005"/>
                <a:ext cx="143" cy="243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105" name="Freeform 341"/>
              <p:cNvSpPr/>
              <p:nvPr/>
            </p:nvSpPr>
            <p:spPr>
              <a:xfrm rot="3996341" flipH="1">
                <a:off x="2849" y="3029"/>
                <a:ext cx="176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2086" name="AutoShape 344"/>
            <p:cNvSpPr/>
            <p:nvPr/>
          </p:nvSpPr>
          <p:spPr>
            <a:xfrm>
              <a:off x="241300" y="0"/>
              <a:ext cx="34925" cy="1211263"/>
            </a:xfrm>
            <a:custGeom>
              <a:avLst/>
              <a:gdLst>
                <a:gd name="txL" fmla="*/ 4500 w 21600"/>
                <a:gd name="txT" fmla="*/ 4500 h 21600"/>
                <a:gd name="txR" fmla="*/ 17100 w 21600"/>
                <a:gd name="txB" fmla="*/ 17100 h 21600"/>
              </a:gdLst>
              <a:ahLst/>
              <a:cxnLst>
                <a:cxn ang="0">
                  <a:pos x="30559" y="605632"/>
                </a:cxn>
                <a:cxn ang="0">
                  <a:pos x="17463" y="1211263"/>
                </a:cxn>
                <a:cxn ang="0">
                  <a:pos x="4366" y="605632"/>
                </a:cxn>
                <a:cxn ang="0">
                  <a:pos x="17463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>
                    <a:alpha val="100000"/>
                  </a:srgbClr>
                </a:gs>
                <a:gs pos="100000">
                  <a:srgbClr val="99CC00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2087" name="Group 345"/>
            <p:cNvGrpSpPr/>
            <p:nvPr/>
          </p:nvGrpSpPr>
          <p:grpSpPr>
            <a:xfrm rot="-4306443">
              <a:off x="200025" y="596900"/>
              <a:ext cx="233363" cy="212725"/>
              <a:chOff x="2825" y="3007"/>
              <a:chExt cx="229" cy="242"/>
            </a:xfrm>
          </p:grpSpPr>
          <p:sp>
            <p:nvSpPr>
              <p:cNvPr id="2102" name="Freeform 346"/>
              <p:cNvSpPr/>
              <p:nvPr/>
            </p:nvSpPr>
            <p:spPr>
              <a:xfrm>
                <a:off x="2858" y="3006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103" name="Freeform 347"/>
              <p:cNvSpPr/>
              <p:nvPr/>
            </p:nvSpPr>
            <p:spPr>
              <a:xfrm rot="3996341" flipH="1">
                <a:off x="2853" y="3030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088" name="Group 348"/>
            <p:cNvGrpSpPr/>
            <p:nvPr/>
          </p:nvGrpSpPr>
          <p:grpSpPr>
            <a:xfrm rot="801070">
              <a:off x="0" y="328613"/>
              <a:ext cx="276225" cy="185738"/>
              <a:chOff x="2825" y="3007"/>
              <a:chExt cx="229" cy="242"/>
            </a:xfrm>
          </p:grpSpPr>
          <p:sp>
            <p:nvSpPr>
              <p:cNvPr id="2100" name="Freeform 349"/>
              <p:cNvSpPr/>
              <p:nvPr/>
            </p:nvSpPr>
            <p:spPr>
              <a:xfrm>
                <a:off x="2856" y="3007"/>
                <a:ext cx="145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101" name="Freeform 350"/>
              <p:cNvSpPr/>
              <p:nvPr/>
            </p:nvSpPr>
            <p:spPr>
              <a:xfrm rot="3996341" flipH="1">
                <a:off x="2851" y="3030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089" name="Group 351"/>
            <p:cNvGrpSpPr/>
            <p:nvPr/>
          </p:nvGrpSpPr>
          <p:grpSpPr>
            <a:xfrm rot="801070">
              <a:off x="0" y="839788"/>
              <a:ext cx="276225" cy="185738"/>
              <a:chOff x="2825" y="3007"/>
              <a:chExt cx="229" cy="242"/>
            </a:xfrm>
          </p:grpSpPr>
          <p:sp>
            <p:nvSpPr>
              <p:cNvPr id="2098" name="Freeform 352"/>
              <p:cNvSpPr/>
              <p:nvPr/>
            </p:nvSpPr>
            <p:spPr>
              <a:xfrm>
                <a:off x="2856" y="3007"/>
                <a:ext cx="145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099" name="Freeform 353"/>
              <p:cNvSpPr/>
              <p:nvPr/>
            </p:nvSpPr>
            <p:spPr>
              <a:xfrm rot="3996341" flipH="1">
                <a:off x="2851" y="3030"/>
                <a:ext cx="174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090" name="Group 354"/>
            <p:cNvGrpSpPr/>
            <p:nvPr/>
          </p:nvGrpSpPr>
          <p:grpSpPr>
            <a:xfrm rot="-3120000">
              <a:off x="127000" y="1179512"/>
              <a:ext cx="246063" cy="139700"/>
              <a:chOff x="2825" y="3007"/>
              <a:chExt cx="229" cy="242"/>
            </a:xfrm>
          </p:grpSpPr>
          <p:sp>
            <p:nvSpPr>
              <p:cNvPr id="2096" name="Freeform 355"/>
              <p:cNvSpPr/>
              <p:nvPr/>
            </p:nvSpPr>
            <p:spPr>
              <a:xfrm>
                <a:off x="2859" y="3005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097" name="Freeform 356"/>
              <p:cNvSpPr/>
              <p:nvPr/>
            </p:nvSpPr>
            <p:spPr>
              <a:xfrm rot="3996341" flipH="1">
                <a:off x="2853" y="3030"/>
                <a:ext cx="173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2091" name="Group 357"/>
            <p:cNvGrpSpPr/>
            <p:nvPr/>
          </p:nvGrpSpPr>
          <p:grpSpPr>
            <a:xfrm rot="-4994473">
              <a:off x="239713" y="957263"/>
              <a:ext cx="211138" cy="211138"/>
              <a:chOff x="2825" y="3007"/>
              <a:chExt cx="229" cy="242"/>
            </a:xfrm>
          </p:grpSpPr>
          <p:sp>
            <p:nvSpPr>
              <p:cNvPr id="2094" name="Freeform 358"/>
              <p:cNvSpPr/>
              <p:nvPr/>
            </p:nvSpPr>
            <p:spPr>
              <a:xfrm>
                <a:off x="2859" y="3006"/>
                <a:ext cx="143" cy="242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99C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095" name="Freeform 359"/>
              <p:cNvSpPr/>
              <p:nvPr/>
            </p:nvSpPr>
            <p:spPr>
              <a:xfrm rot="3996341" flipH="1">
                <a:off x="2852" y="3029"/>
                <a:ext cx="175" cy="229"/>
              </a:xfrm>
              <a:custGeom>
                <a:avLst/>
                <a:gdLst/>
                <a:ahLst/>
                <a:cxnLst>
                  <a:cxn ang="0">
                    <a:pos x="205" y="38"/>
                  </a:cxn>
                  <a:cxn ang="0">
                    <a:pos x="69" y="106"/>
                  </a:cxn>
                  <a:cxn ang="0">
                    <a:pos x="23" y="332"/>
                  </a:cxn>
                  <a:cxn ang="0">
                    <a:pos x="205" y="38"/>
                  </a:cxn>
                </a:cxnLst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>
                      <a:alpha val="100000"/>
                    </a:srgbClr>
                  </a:gs>
                  <a:gs pos="100000">
                    <a:srgbClr val="336600">
                      <a:alpha val="100000"/>
                    </a:srgb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2092" name="Freeform 363"/>
            <p:cNvSpPr/>
            <p:nvPr userDrawn="1"/>
          </p:nvSpPr>
          <p:spPr>
            <a:xfrm>
              <a:off x="1547813" y="7938"/>
              <a:ext cx="360362" cy="541337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23" y="137"/>
                </a:cxn>
                <a:cxn ang="0">
                  <a:pos x="0" y="295"/>
                </a:cxn>
                <a:cxn ang="0">
                  <a:pos x="23" y="431"/>
                </a:cxn>
                <a:cxn ang="0">
                  <a:pos x="113" y="499"/>
                </a:cxn>
                <a:cxn ang="0">
                  <a:pos x="272" y="477"/>
                </a:cxn>
                <a:cxn ang="0">
                  <a:pos x="340" y="341"/>
                </a:cxn>
                <a:cxn ang="0">
                  <a:pos x="295" y="205"/>
                </a:cxn>
                <a:cxn ang="0">
                  <a:pos x="136" y="159"/>
                </a:cxn>
                <a:cxn ang="0">
                  <a:pos x="68" y="250"/>
                </a:cxn>
                <a:cxn ang="0">
                  <a:pos x="68" y="318"/>
                </a:cxn>
                <a:cxn ang="0">
                  <a:pos x="91" y="409"/>
                </a:cxn>
                <a:cxn ang="0">
                  <a:pos x="159" y="431"/>
                </a:cxn>
                <a:cxn ang="0">
                  <a:pos x="227" y="431"/>
                </a:cxn>
              </a:cxnLst>
              <a:pathLst>
                <a:path w="344" h="507">
                  <a:moveTo>
                    <a:pt x="45" y="0"/>
                  </a:moveTo>
                  <a:cubicBezTo>
                    <a:pt x="37" y="44"/>
                    <a:pt x="30" y="88"/>
                    <a:pt x="23" y="137"/>
                  </a:cubicBezTo>
                  <a:cubicBezTo>
                    <a:pt x="16" y="186"/>
                    <a:pt x="0" y="246"/>
                    <a:pt x="0" y="295"/>
                  </a:cubicBezTo>
                  <a:cubicBezTo>
                    <a:pt x="0" y="344"/>
                    <a:pt x="4" y="397"/>
                    <a:pt x="23" y="431"/>
                  </a:cubicBezTo>
                  <a:cubicBezTo>
                    <a:pt x="42" y="465"/>
                    <a:pt x="72" y="491"/>
                    <a:pt x="113" y="499"/>
                  </a:cubicBezTo>
                  <a:cubicBezTo>
                    <a:pt x="154" y="507"/>
                    <a:pt x="234" y="503"/>
                    <a:pt x="272" y="477"/>
                  </a:cubicBezTo>
                  <a:cubicBezTo>
                    <a:pt x="310" y="451"/>
                    <a:pt x="336" y="386"/>
                    <a:pt x="340" y="341"/>
                  </a:cubicBezTo>
                  <a:cubicBezTo>
                    <a:pt x="344" y="296"/>
                    <a:pt x="329" y="235"/>
                    <a:pt x="295" y="205"/>
                  </a:cubicBezTo>
                  <a:cubicBezTo>
                    <a:pt x="261" y="175"/>
                    <a:pt x="174" y="152"/>
                    <a:pt x="136" y="159"/>
                  </a:cubicBezTo>
                  <a:cubicBezTo>
                    <a:pt x="98" y="166"/>
                    <a:pt x="79" y="223"/>
                    <a:pt x="68" y="250"/>
                  </a:cubicBezTo>
                  <a:cubicBezTo>
                    <a:pt x="57" y="277"/>
                    <a:pt x="64" y="292"/>
                    <a:pt x="68" y="318"/>
                  </a:cubicBezTo>
                  <a:cubicBezTo>
                    <a:pt x="72" y="344"/>
                    <a:pt x="76" y="390"/>
                    <a:pt x="91" y="409"/>
                  </a:cubicBezTo>
                  <a:cubicBezTo>
                    <a:pt x="106" y="428"/>
                    <a:pt x="136" y="427"/>
                    <a:pt x="159" y="431"/>
                  </a:cubicBezTo>
                  <a:cubicBezTo>
                    <a:pt x="182" y="435"/>
                    <a:pt x="204" y="454"/>
                    <a:pt x="227" y="431"/>
                  </a:cubicBezTo>
                </a:path>
              </a:pathLst>
            </a:custGeom>
            <a:noFill/>
            <a:ln w="15875" cap="flat" cmpd="sng">
              <a:solidFill>
                <a:srgbClr val="96969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93" name="Freeform 365"/>
            <p:cNvSpPr/>
            <p:nvPr userDrawn="1"/>
          </p:nvSpPr>
          <p:spPr>
            <a:xfrm>
              <a:off x="3324225" y="7938"/>
              <a:ext cx="612775" cy="787400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273"/>
                </a:cxn>
                <a:cxn ang="0">
                  <a:pos x="106" y="454"/>
                </a:cxn>
                <a:cxn ang="0">
                  <a:pos x="264" y="477"/>
                </a:cxn>
                <a:cxn ang="0">
                  <a:pos x="378" y="341"/>
                </a:cxn>
                <a:cxn ang="0">
                  <a:pos x="310" y="182"/>
                </a:cxn>
                <a:cxn ang="0">
                  <a:pos x="174" y="182"/>
                </a:cxn>
                <a:cxn ang="0">
                  <a:pos x="128" y="295"/>
                </a:cxn>
                <a:cxn ang="0">
                  <a:pos x="196" y="386"/>
                </a:cxn>
                <a:cxn ang="0">
                  <a:pos x="310" y="363"/>
                </a:cxn>
                <a:cxn ang="0">
                  <a:pos x="310" y="227"/>
                </a:cxn>
              </a:cxnLst>
              <a:pathLst>
                <a:path w="386" h="496">
                  <a:moveTo>
                    <a:pt x="15" y="0"/>
                  </a:moveTo>
                  <a:cubicBezTo>
                    <a:pt x="7" y="98"/>
                    <a:pt x="0" y="197"/>
                    <a:pt x="15" y="273"/>
                  </a:cubicBezTo>
                  <a:cubicBezTo>
                    <a:pt x="30" y="349"/>
                    <a:pt x="65" y="420"/>
                    <a:pt x="106" y="454"/>
                  </a:cubicBezTo>
                  <a:cubicBezTo>
                    <a:pt x="147" y="488"/>
                    <a:pt x="219" y="496"/>
                    <a:pt x="264" y="477"/>
                  </a:cubicBezTo>
                  <a:cubicBezTo>
                    <a:pt x="309" y="458"/>
                    <a:pt x="370" y="390"/>
                    <a:pt x="378" y="341"/>
                  </a:cubicBezTo>
                  <a:cubicBezTo>
                    <a:pt x="386" y="292"/>
                    <a:pt x="344" y="208"/>
                    <a:pt x="310" y="182"/>
                  </a:cubicBezTo>
                  <a:cubicBezTo>
                    <a:pt x="276" y="156"/>
                    <a:pt x="204" y="163"/>
                    <a:pt x="174" y="182"/>
                  </a:cubicBezTo>
                  <a:cubicBezTo>
                    <a:pt x="144" y="201"/>
                    <a:pt x="124" y="261"/>
                    <a:pt x="128" y="295"/>
                  </a:cubicBezTo>
                  <a:cubicBezTo>
                    <a:pt x="132" y="329"/>
                    <a:pt x="166" y="375"/>
                    <a:pt x="196" y="386"/>
                  </a:cubicBezTo>
                  <a:cubicBezTo>
                    <a:pt x="226" y="397"/>
                    <a:pt x="291" y="389"/>
                    <a:pt x="310" y="363"/>
                  </a:cubicBezTo>
                  <a:cubicBezTo>
                    <a:pt x="329" y="337"/>
                    <a:pt x="352" y="268"/>
                    <a:pt x="310" y="227"/>
                  </a:cubicBezTo>
                </a:path>
              </a:pathLst>
            </a:custGeom>
            <a:noFill/>
            <a:ln w="15875" cap="flat" cmpd="sng">
              <a:solidFill>
                <a:srgbClr val="96969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056" name="KSO_BT1"/>
          <p:cNvSpPr>
            <a:spLocks noGrp="1"/>
          </p:cNvSpPr>
          <p:nvPr>
            <p:ph type="title"/>
          </p:nvPr>
        </p:nvSpPr>
        <p:spPr>
          <a:xfrm>
            <a:off x="419100" y="161925"/>
            <a:ext cx="8291513" cy="700088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2057" name="KSO_BC1"/>
          <p:cNvSpPr>
            <a:spLocks noGrp="1"/>
          </p:cNvSpPr>
          <p:nvPr>
            <p:ph type="body" idx="1"/>
          </p:nvPr>
        </p:nvSpPr>
        <p:spPr>
          <a:xfrm>
            <a:off x="419100" y="1027113"/>
            <a:ext cx="8291513" cy="51927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 baseline="0">
          <a:solidFill>
            <a:schemeClr val="accent1">
              <a:lumMod val="75000"/>
            </a:schemeClr>
          </a:solidFill>
          <a:effectLst/>
          <a:latin typeface="+mj-ea"/>
          <a:ea typeface="+mj-ea"/>
          <a:cs typeface="+mj-cs"/>
        </a:defRPr>
      </a:lvl1pPr>
    </p:titleStyle>
    <p:bodyStyle>
      <a:lvl1pPr marL="357505" indent="-271780" algn="just" defTabSz="914400" rtl="0" eaLnBrk="1" latinLnBrk="0" hangingPunct="1">
        <a:lnSpc>
          <a:spcPct val="110000"/>
        </a:lnSpc>
        <a:spcBef>
          <a:spcPts val="1800"/>
        </a:spcBef>
        <a:spcAft>
          <a:spcPts val="0"/>
        </a:spcAft>
        <a:buClr>
          <a:schemeClr val="accent1"/>
        </a:buClr>
        <a:buSzPct val="80000"/>
        <a:buFont typeface="Wingdings" panose="05000000000000000000" pitchFamily="2" charset="2"/>
        <a:buChar char=""/>
        <a:defRPr lang="zh-CN" altLang="en-US" sz="2000" kern="1200" baseline="0" dirty="0" smtClean="0">
          <a:solidFill>
            <a:schemeClr val="tx1">
              <a:lumMod val="50000"/>
              <a:lumOff val="50000"/>
            </a:schemeClr>
          </a:solidFill>
          <a:latin typeface="+mn-ea"/>
          <a:ea typeface="+mn-ea"/>
          <a:cs typeface="+mn-cs"/>
        </a:defRPr>
      </a:lvl1pPr>
      <a:lvl2pPr marL="357505" indent="-357505" algn="just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>
            <a:lumMod val="60000"/>
            <a:lumOff val="40000"/>
          </a:schemeClr>
        </a:buClr>
        <a:buFont typeface="幼圆" pitchFamily="49" charset="-122"/>
        <a:buChar char=" "/>
        <a:defRPr sz="1600" kern="1200" baseline="0">
          <a:solidFill>
            <a:schemeClr val="tx1">
              <a:lumMod val="50000"/>
              <a:lumOff val="50000"/>
            </a:schemeClr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image" Target="../media/image4.png"/><Relationship Id="rId6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tags" Target="../tags/tag2.xml"/><Relationship Id="rId3" Type="http://schemas.openxmlformats.org/officeDocument/2006/relationships/image" Target="../media/image2.jpeg"/><Relationship Id="rId2" Type="http://schemas.openxmlformats.org/officeDocument/2006/relationships/tags" Target="../tags/tag1.xml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24.xml"/><Relationship Id="rId12" Type="http://schemas.openxmlformats.org/officeDocument/2006/relationships/image" Target="../media/image6.jpeg"/><Relationship Id="rId11" Type="http://schemas.openxmlformats.org/officeDocument/2006/relationships/tags" Target="../tags/tag6.xml"/><Relationship Id="rId10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22.jpeg"/><Relationship Id="rId7" Type="http://schemas.openxmlformats.org/officeDocument/2006/relationships/image" Target="../media/image29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3" Type="http://schemas.openxmlformats.org/officeDocument/2006/relationships/notesSlide" Target="../notesSlides/notesSlide13.xml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5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hyperlink" Target="mspaint" TargetMode="External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image" Target="../media/image9.png"/><Relationship Id="rId6" Type="http://schemas.openxmlformats.org/officeDocument/2006/relationships/tags" Target="../tags/tag10.xml"/><Relationship Id="rId5" Type="http://schemas.openxmlformats.org/officeDocument/2006/relationships/image" Target="../media/image8.png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image" Target="../media/image7.png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23.xml"/><Relationship Id="rId13" Type="http://schemas.openxmlformats.org/officeDocument/2006/relationships/image" Target="../media/image10.png"/><Relationship Id="rId12" Type="http://schemas.openxmlformats.org/officeDocument/2006/relationships/tags" Target="../tags/tag13.xml"/><Relationship Id="rId11" Type="http://schemas.microsoft.com/office/2007/relationships/media" Target="file:///G:\&#31532;&#20116;&#35838;&#32473;&#22270;&#24418;&#28155;&#19978;&#24433;&#23376;\&#26149;&#39118;.mp3" TargetMode="External"/><Relationship Id="rId10" Type="http://schemas.openxmlformats.org/officeDocument/2006/relationships/audio" Target="file:///G:\&#31532;&#20116;&#35838;&#32473;&#22270;&#24418;&#28155;&#19978;&#24433;&#23376;\&#26149;&#39118;.mp3" TargetMode="External"/><Relationship Id="rId1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45.png"/><Relationship Id="rId1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45.png"/><Relationship Id="rId1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45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45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42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8.xml"/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11.png"/><Relationship Id="rId3" Type="http://schemas.openxmlformats.org/officeDocument/2006/relationships/hyperlink" Target="https://mip.tuxiaobei.com/play/1007" TargetMode="Externa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openxmlformats.org/officeDocument/2006/relationships/image" Target="../media/image70.png"/><Relationship Id="rId7" Type="http://schemas.openxmlformats.org/officeDocument/2006/relationships/image" Target="../media/image69.png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1" Type="http://schemas.openxmlformats.org/officeDocument/2006/relationships/notesSlide" Target="../notesSlides/notesSlide32.xml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microsoft.com/office/2007/relationships/media" Target="file:///G:\&#31532;&#20116;&#35838;&#32473;&#22270;&#24418;&#28155;&#19978;&#24433;&#23376;\&#29702;&#26597;&#24503;&#20811;&#33713;&#24503;&#26364;%20-%20&#31179;&#26085;&#31169;&#35821;.mp3" TargetMode="External"/><Relationship Id="rId4" Type="http://schemas.openxmlformats.org/officeDocument/2006/relationships/audio" Target="file:///G:\&#31532;&#20116;&#35838;&#32473;&#22270;&#24418;&#28155;&#19978;&#24433;&#23376;\&#29702;&#26597;&#24503;&#20811;&#33713;&#24503;&#26364;%20-%20&#31179;&#26085;&#31169;&#35821;.mp3" TargetMode="Externa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一体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788" y="219075"/>
            <a:ext cx="7669212" cy="6638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色块"/>
          <p:cNvSpPr/>
          <p:nvPr/>
        </p:nvSpPr>
        <p:spPr>
          <a:xfrm>
            <a:off x="908050" y="427038"/>
            <a:ext cx="7278688" cy="4129088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A_湖水岸边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7"/>
          <a:stretch>
            <a:fillRect/>
          </a:stretch>
        </p:blipFill>
        <p:spPr>
          <a:xfrm>
            <a:off x="908050" y="2821225"/>
            <a:ext cx="7278688" cy="1752353"/>
          </a:xfrm>
          <a:custGeom>
            <a:avLst/>
            <a:gdLst>
              <a:gd name="connsiteX0" fmla="*/ 0 w 9144000"/>
              <a:gd name="connsiteY0" fmla="*/ 0 h 2503282"/>
              <a:gd name="connsiteX1" fmla="*/ 9144000 w 9144000"/>
              <a:gd name="connsiteY1" fmla="*/ 0 h 2503282"/>
              <a:gd name="connsiteX2" fmla="*/ 9144000 w 9144000"/>
              <a:gd name="connsiteY2" fmla="*/ 2503282 h 2503282"/>
              <a:gd name="connsiteX3" fmla="*/ 0 w 9144000"/>
              <a:gd name="connsiteY3" fmla="*/ 2503282 h 2503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2503282">
                <a:moveTo>
                  <a:pt x="0" y="0"/>
                </a:moveTo>
                <a:lnTo>
                  <a:pt x="9144000" y="0"/>
                </a:lnTo>
                <a:lnTo>
                  <a:pt x="9144000" y="2503282"/>
                </a:lnTo>
                <a:lnTo>
                  <a:pt x="0" y="2503282"/>
                </a:lnTo>
                <a:close/>
              </a:path>
            </a:pathLst>
          </a:custGeom>
        </p:spPr>
      </p:pic>
      <p:pic>
        <p:nvPicPr>
          <p:cNvPr id="8197" name="PA_树林（实景）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8050" y="436563"/>
            <a:ext cx="7278688" cy="238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A_课题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082925" y="1073150"/>
            <a:ext cx="3581400" cy="800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PA_版本"/>
          <p:cNvSpPr txBox="1"/>
          <p:nvPr>
            <p:custDataLst>
              <p:tags r:id="rId8"/>
            </p:custDataLst>
          </p:nvPr>
        </p:nvSpPr>
        <p:spPr>
          <a:xfrm>
            <a:off x="1804988" y="554038"/>
            <a:ext cx="5861050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000" b="1" kern="1200" cap="none" spc="0" normalizeH="0" baseline="0" noProof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四川省义务教育课程改革实验教科书</a:t>
            </a:r>
            <a:r>
              <a:rPr kumimoji="0" lang="en-US" altLang="zh-CN" sz="2000" b="1" kern="1200" cap="none" spc="0" normalizeH="0" baseline="0" noProof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《</a:t>
            </a:r>
            <a:r>
              <a:rPr kumimoji="0" lang="zh-CN" altLang="en-US" sz="2000" b="1" kern="1200" cap="none" spc="0" normalizeH="0" baseline="0" noProof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信息技术</a:t>
            </a:r>
            <a:r>
              <a:rPr kumimoji="0" lang="en-US" altLang="zh-CN" sz="2000" b="1" kern="1200" cap="none" spc="0" normalizeH="0" baseline="0" noProof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》</a:t>
            </a:r>
            <a:endParaRPr kumimoji="0" lang="zh-CN" altLang="en-US" sz="2000" b="1" kern="1200" cap="none" spc="0" normalizeH="0" baseline="0" noProof="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pic>
        <p:nvPicPr>
          <p:cNvPr id="15" name="PA_动物" descr="C:\Documents and Settings\Administrator\桌面\abstract-design-with-beautiful-flowers2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 rot="831116" flipH="1">
            <a:off x="1738313" y="901700"/>
            <a:ext cx="1371600" cy="1241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A_树林（倒影）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30"/>
          <a:stretch>
            <a:fillRect/>
          </a:stretch>
        </p:blipFill>
        <p:spPr>
          <a:xfrm>
            <a:off x="908050" y="2820202"/>
            <a:ext cx="7278688" cy="1771049"/>
          </a:xfrm>
          <a:custGeom>
            <a:avLst/>
            <a:gdLst>
              <a:gd name="connsiteX0" fmla="*/ 0 w 9144000"/>
              <a:gd name="connsiteY0" fmla="*/ 0 h 2494230"/>
              <a:gd name="connsiteX1" fmla="*/ 9144000 w 9144000"/>
              <a:gd name="connsiteY1" fmla="*/ 0 h 2494230"/>
              <a:gd name="connsiteX2" fmla="*/ 9144000 w 9144000"/>
              <a:gd name="connsiteY2" fmla="*/ 2494230 h 2494230"/>
              <a:gd name="connsiteX3" fmla="*/ 0 w 9144000"/>
              <a:gd name="connsiteY3" fmla="*/ 2494230 h 24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2494230">
                <a:moveTo>
                  <a:pt x="0" y="0"/>
                </a:moveTo>
                <a:lnTo>
                  <a:pt x="9144000" y="0"/>
                </a:lnTo>
                <a:lnTo>
                  <a:pt x="9144000" y="2494230"/>
                </a:lnTo>
                <a:lnTo>
                  <a:pt x="0" y="2494230"/>
                </a:lnTo>
                <a:close/>
              </a:path>
            </a:pathLst>
          </a:cu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5132 -0.00532 " pathEditMode="relative" rAng="0" ptsTypes="AA">
                                      <p:cBhvr>
                                        <p:cTn id="17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0" y="-3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6" name="图片 2"/>
          <p:cNvPicPr preferRelativeResize="0"/>
          <p:nvPr/>
        </p:nvPicPr>
        <p:blipFill>
          <a:blip r:embed="rId1"/>
          <a:srcRect t="12601" b="4622"/>
          <a:stretch>
            <a:fillRect/>
          </a:stretch>
        </p:blipFill>
        <p:spPr>
          <a:xfrm>
            <a:off x="0" y="2178050"/>
            <a:ext cx="9144000" cy="467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标题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99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8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100" y="855663"/>
            <a:ext cx="2236788" cy="13223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4" name="标题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9144000" cy="99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100" y="855663"/>
            <a:ext cx="2236788" cy="1322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6" name="图片 6"/>
          <p:cNvPicPr preferRelativeResize="0"/>
          <p:nvPr/>
        </p:nvPicPr>
        <p:blipFill>
          <a:blip r:embed="rId3"/>
          <a:srcRect t="5698" b="16333"/>
          <a:stretch>
            <a:fillRect/>
          </a:stretch>
        </p:blipFill>
        <p:spPr>
          <a:xfrm>
            <a:off x="0" y="2178050"/>
            <a:ext cx="9144000" cy="4679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2" name="Picture 4" descr="b0aee9f95befdc40242df2e5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2178050"/>
            <a:ext cx="9144000" cy="467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3" name="标题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99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4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100" y="855663"/>
            <a:ext cx="2236788" cy="13223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2770" name="组合 16"/>
          <p:cNvGrpSpPr/>
          <p:nvPr/>
        </p:nvGrpSpPr>
        <p:grpSpPr>
          <a:xfrm>
            <a:off x="176213" y="2549525"/>
            <a:ext cx="2651125" cy="4233863"/>
            <a:chOff x="101066" y="2549766"/>
            <a:chExt cx="2651760" cy="4232933"/>
          </a:xfrm>
        </p:grpSpPr>
        <p:pic>
          <p:nvPicPr>
            <p:cNvPr id="6" name="图片 5"/>
            <p:cNvPicPr preferRelativeResize="0"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00" b="4622"/>
            <a:stretch>
              <a:fillRect/>
            </a:stretch>
          </p:blipFill>
          <p:spPr>
            <a:xfrm>
              <a:off x="101066" y="3987634"/>
              <a:ext cx="2651760" cy="1357198"/>
            </a:xfrm>
            <a:prstGeom prst="rect">
              <a:avLst/>
            </a:prstGeom>
            <a:ln w="28575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8" name="图片 7"/>
            <p:cNvPicPr preferRelativeResize="0"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66" y="2549766"/>
              <a:ext cx="2651760" cy="1357198"/>
            </a:xfrm>
            <a:prstGeom prst="rect">
              <a:avLst/>
            </a:prstGeom>
            <a:ln w="28575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0" name="图片 9"/>
            <p:cNvPicPr preferRelativeResize="0"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66" y="5425501"/>
              <a:ext cx="2651760" cy="1357198"/>
            </a:xfrm>
            <a:prstGeom prst="rect">
              <a:avLst/>
            </a:prstGeom>
            <a:ln w="28575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grpSp>
        <p:nvGrpSpPr>
          <p:cNvPr id="32771" name="组合 3"/>
          <p:cNvGrpSpPr/>
          <p:nvPr/>
        </p:nvGrpSpPr>
        <p:grpSpPr>
          <a:xfrm>
            <a:off x="6299200" y="2549525"/>
            <a:ext cx="2651125" cy="4233863"/>
            <a:chOff x="6364585" y="2549764"/>
            <a:chExt cx="2651760" cy="4232935"/>
          </a:xfrm>
        </p:grpSpPr>
        <p:pic>
          <p:nvPicPr>
            <p:cNvPr id="7" name="图片 6"/>
            <p:cNvPicPr preferRelativeResize="0"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585" y="3985568"/>
              <a:ext cx="2651760" cy="1357198"/>
            </a:xfrm>
            <a:prstGeom prst="rect">
              <a:avLst/>
            </a:prstGeom>
            <a:ln w="28575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1" name="图片 10"/>
            <p:cNvPicPr preferRelativeResize="0"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585" y="5421370"/>
              <a:ext cx="2651760" cy="1361329"/>
            </a:xfrm>
            <a:prstGeom prst="rect">
              <a:avLst/>
            </a:prstGeom>
            <a:ln w="28575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3" name="Picture 4" descr="b0aee9f95befdc40242df2e5"/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4585" y="2549764"/>
              <a:ext cx="2651760" cy="1357200"/>
            </a:xfrm>
            <a:prstGeom prst="rect">
              <a:avLst/>
            </a:prstGeom>
            <a:ln w="28575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772" name="组合 17"/>
          <p:cNvGrpSpPr/>
          <p:nvPr/>
        </p:nvGrpSpPr>
        <p:grpSpPr>
          <a:xfrm>
            <a:off x="3236913" y="2549525"/>
            <a:ext cx="2652712" cy="4233863"/>
            <a:chOff x="3346848" y="2549766"/>
            <a:chExt cx="2651760" cy="4232933"/>
          </a:xfrm>
        </p:grpSpPr>
        <p:pic>
          <p:nvPicPr>
            <p:cNvPr id="9" name="图片 8"/>
            <p:cNvPicPr preferRelativeResize="0"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848" y="2549766"/>
              <a:ext cx="2651760" cy="1357198"/>
            </a:xfrm>
            <a:prstGeom prst="rect">
              <a:avLst/>
            </a:prstGeom>
            <a:ln w="28575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4" name="图片 13"/>
            <p:cNvPicPr preferRelativeResize="0"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7" b="16333"/>
            <a:stretch>
              <a:fillRect/>
            </a:stretch>
          </p:blipFill>
          <p:spPr>
            <a:xfrm>
              <a:off x="3346848" y="5425499"/>
              <a:ext cx="2651760" cy="1357200"/>
            </a:xfrm>
            <a:prstGeom prst="rect">
              <a:avLst/>
            </a:prstGeom>
            <a:ln w="28575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pic>
        <p:nvPicPr>
          <p:cNvPr id="32773" name="标题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8100"/>
            <a:ext cx="9144000" cy="993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2774" name="组合 11"/>
          <p:cNvGrpSpPr/>
          <p:nvPr/>
        </p:nvGrpSpPr>
        <p:grpSpPr>
          <a:xfrm>
            <a:off x="176213" y="1089025"/>
            <a:ext cx="8853487" cy="1368425"/>
            <a:chOff x="176213" y="1096334"/>
            <a:chExt cx="8853487" cy="1367645"/>
          </a:xfrm>
        </p:grpSpPr>
        <p:pic>
          <p:nvPicPr>
            <p:cNvPr id="32776" name="图片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6213" y="1096334"/>
              <a:ext cx="734300" cy="84676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文本框 4"/>
            <p:cNvSpPr txBox="1"/>
            <p:nvPr/>
          </p:nvSpPr>
          <p:spPr>
            <a:xfrm>
              <a:off x="176213" y="1262927"/>
              <a:ext cx="8853487" cy="12010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lnSpc>
                  <a:spcPct val="150000"/>
                </a:lnSpc>
                <a:buClrTx/>
                <a:buSzTx/>
                <a:buFontTx/>
                <a:defRPr/>
              </a:pPr>
              <a:r>
                <a:rPr kumimoji="0" lang="zh-CN" altLang="en-US" sz="2400" b="1" kern="1200" cap="none" spc="0" normalizeH="0" baseline="0" noProof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0030101010101" pitchFamily="49" charset="-122"/>
                  <a:ea typeface="黑体" panose="02010600030101010101" pitchFamily="49" charset="-122"/>
                  <a:cs typeface="+mn-cs"/>
                </a:rPr>
                <a:t>    认真细致地观察，山、树、建筑物的</a:t>
              </a:r>
              <a:r>
                <a:rPr kumimoji="0" lang="zh-CN" altLang="en-US" sz="2400" b="1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0030101010101" pitchFamily="49" charset="-122"/>
                  <a:ea typeface="黑体" panose="02010600030101010101" pitchFamily="49" charset="-122"/>
                  <a:cs typeface="+mn-cs"/>
                </a:rPr>
                <a:t>影子</a:t>
              </a:r>
              <a:r>
                <a:rPr kumimoji="0" lang="zh-CN" altLang="en-US" sz="2400" b="1" kern="1200" cap="none" spc="0" normalizeH="0" baseline="0" noProof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0030101010101" pitchFamily="49" charset="-122"/>
                  <a:ea typeface="黑体" panose="02010600030101010101" pitchFamily="49" charset="-122"/>
                  <a:cs typeface="+mn-cs"/>
                </a:rPr>
                <a:t>与它们本身有什么相同和不同的地方？</a:t>
              </a:r>
              <a:endParaRPr kumimoji="0" lang="zh-CN" altLang="en-US" sz="24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cs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9250" y="3833813"/>
            <a:ext cx="3425825" cy="1768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6292850" y="2879725"/>
            <a:ext cx="9794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复制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5594350" y="3756025"/>
            <a:ext cx="2376488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垂直翻转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5551488" y="4603750"/>
            <a:ext cx="1817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拉伸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/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扭曲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6731000" y="5462588"/>
            <a:ext cx="9477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组合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0025" y="2882900"/>
            <a:ext cx="7478713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1.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要得到两个相同的图形，怎么操作？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0025" y="3735388"/>
            <a:ext cx="62611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2.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要使图形倒转过来，怎样操作？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0025" y="4589463"/>
            <a:ext cx="62611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3.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要使图形大小改变，怎样操作？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0025" y="5443538"/>
            <a:ext cx="7394575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4.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要把图形和倒影拼合起来，怎样操作？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grpSp>
        <p:nvGrpSpPr>
          <p:cNvPr id="34826" name="组合 9"/>
          <p:cNvGrpSpPr/>
          <p:nvPr/>
        </p:nvGrpSpPr>
        <p:grpSpPr>
          <a:xfrm>
            <a:off x="60325" y="1231900"/>
            <a:ext cx="9083675" cy="1454150"/>
            <a:chOff x="334339" y="1494301"/>
            <a:chExt cx="9082277" cy="1454310"/>
          </a:xfrm>
        </p:grpSpPr>
        <p:sp>
          <p:nvSpPr>
            <p:cNvPr id="8" name="矩形 7"/>
            <p:cNvSpPr/>
            <p:nvPr/>
          </p:nvSpPr>
          <p:spPr>
            <a:xfrm>
              <a:off x="447034" y="1494301"/>
              <a:ext cx="8969582" cy="14543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黑体" panose="02010600030101010101" pitchFamily="49" charset="-122"/>
                  <a:ea typeface="黑体" panose="02010600030101010101" pitchFamily="49" charset="-122"/>
                  <a:cs typeface="+mn-cs"/>
                </a:rPr>
                <a:t>     在“画图”软件中制作物体的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45000" endPos="96000" dist="165100" dir="5400000" sy="-100000" algn="bl" rotWithShape="0"/>
                  </a:effectLst>
                  <a:uLnTx/>
                  <a:uFillTx/>
                  <a:latin typeface="黑体" panose="02010600030101010101" pitchFamily="49" charset="-122"/>
                  <a:ea typeface="黑体" panose="02010600030101010101" pitchFamily="49" charset="-122"/>
                  <a:cs typeface="+mn-cs"/>
                </a:rPr>
                <a:t>影子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黑体" panose="02010600030101010101" pitchFamily="49" charset="-122"/>
                  <a:ea typeface="黑体" panose="02010600030101010101" pitchFamily="49" charset="-122"/>
                  <a:cs typeface="+mn-cs"/>
                </a:rPr>
                <a:t>，操作中的几个问题？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endParaRPr>
            </a:p>
          </p:txBody>
        </p:sp>
        <p:pic>
          <p:nvPicPr>
            <p:cNvPr id="34829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34339" y="1510318"/>
              <a:ext cx="762657" cy="86568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4827" name="标题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993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87313" y="1274763"/>
            <a:ext cx="9056688" cy="39703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1.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用“画图”软件打开“素材”文件夹的“小树一”图片。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2.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用“选定”工具选中小树，并“复制”小树。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3.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对复制的小树进行“垂直翻转”。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4.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对垂直翻转后的小树进行“拉伸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/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扭曲”，将复制的小树垂直压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缩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50%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5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、将压缩后的小树移动到原小树的下方，组装成树的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倒影。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pic>
        <p:nvPicPr>
          <p:cNvPr id="36867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463"/>
            <a:ext cx="9144000" cy="99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8" name="图片 2">
            <a:hlinkClick r:id="rId2" action="ppaction://program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413" y="4876800"/>
            <a:ext cx="2949575" cy="920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9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338" y="4359275"/>
            <a:ext cx="1328737" cy="2298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8914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463"/>
            <a:ext cx="9144000" cy="99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5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3990975"/>
            <a:ext cx="8858250" cy="2371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6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1611313"/>
            <a:ext cx="6827838" cy="18526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4" y="1442523"/>
            <a:ext cx="8024671" cy="4977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0963" name="组合 11"/>
          <p:cNvGrpSpPr/>
          <p:nvPr/>
        </p:nvGrpSpPr>
        <p:grpSpPr>
          <a:xfrm>
            <a:off x="844550" y="1152525"/>
            <a:ext cx="7364413" cy="1322388"/>
            <a:chOff x="920582" y="419099"/>
            <a:chExt cx="7364606" cy="1322947"/>
          </a:xfrm>
        </p:grpSpPr>
        <p:pic>
          <p:nvPicPr>
            <p:cNvPr id="40964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0582" y="419099"/>
              <a:ext cx="7364606" cy="1322947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1" name="直接连接符 10"/>
            <p:cNvCxnSpPr/>
            <p:nvPr/>
          </p:nvCxnSpPr>
          <p:spPr>
            <a:xfrm>
              <a:off x="964335" y="1595743"/>
              <a:ext cx="7277100" cy="0"/>
            </a:xfrm>
            <a:prstGeom prst="line">
              <a:avLst/>
            </a:prstGeom>
            <a:ln w="82550" cmpd="thickThin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10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463"/>
            <a:ext cx="9144000" cy="99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3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" t="18034" r="9737" b="25761"/>
          <a:stretch>
            <a:fillRect/>
          </a:stretch>
        </p:blipFill>
        <p:spPr bwMode="auto">
          <a:xfrm>
            <a:off x="541338" y="2035175"/>
            <a:ext cx="6503987" cy="927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249238" y="3508375"/>
            <a:ext cx="8743950" cy="646113"/>
            <a:chOff x="249238" y="3508375"/>
            <a:chExt cx="8743950" cy="646113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249238" y="3508375"/>
              <a:ext cx="8743950" cy="6461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zh-CN" altLang="en-US" sz="3600" b="1" kern="1200" cap="none" spc="0" normalizeH="0" baseline="0" noProof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0030101010101" pitchFamily="49" charset="-122"/>
                  <a:ea typeface="黑体" panose="02010600030101010101" pitchFamily="49" charset="-122"/>
                  <a:cs typeface="+mn-cs"/>
                </a:rPr>
                <a:t>选中  复制  垂直翻转  拉伸</a:t>
              </a:r>
              <a:r>
                <a:rPr kumimoji="0" lang="en-US" altLang="zh-CN" sz="3600" b="1" kern="1200" cap="none" spc="0" normalizeH="0" baseline="0" noProof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0030101010101" pitchFamily="49" charset="-122"/>
                  <a:ea typeface="黑体" panose="02010600030101010101" pitchFamily="49" charset="-122"/>
                  <a:cs typeface="+mn-cs"/>
                </a:rPr>
                <a:t>/</a:t>
              </a:r>
              <a:r>
                <a:rPr kumimoji="0" lang="zh-CN" altLang="en-US" sz="3600" b="1" kern="1200" cap="none" spc="0" normalizeH="0" baseline="0" noProof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0030101010101" pitchFamily="49" charset="-122"/>
                  <a:ea typeface="黑体" panose="02010600030101010101" pitchFamily="49" charset="-122"/>
                  <a:cs typeface="+mn-cs"/>
                </a:rPr>
                <a:t>扭曲  组合</a:t>
              </a:r>
              <a:endParaRPr kumimoji="0" lang="zh-CN" altLang="en-US" sz="36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cs"/>
              </a:endParaRPr>
            </a:p>
          </p:txBody>
        </p:sp>
        <p:sp>
          <p:nvSpPr>
            <p:cNvPr id="2" name="箭头: 右 1"/>
            <p:cNvSpPr/>
            <p:nvPr/>
          </p:nvSpPr>
          <p:spPr bwMode="auto">
            <a:xfrm>
              <a:off x="1301750" y="3657600"/>
              <a:ext cx="411163" cy="347663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箭头: 右 11"/>
            <p:cNvSpPr/>
            <p:nvPr/>
          </p:nvSpPr>
          <p:spPr bwMode="auto">
            <a:xfrm>
              <a:off x="7496175" y="3657600"/>
              <a:ext cx="411163" cy="347663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箭头: 右 12"/>
            <p:cNvSpPr/>
            <p:nvPr/>
          </p:nvSpPr>
          <p:spPr bwMode="auto">
            <a:xfrm>
              <a:off x="2700338" y="3657600"/>
              <a:ext cx="412750" cy="347663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箭头: 右 13"/>
            <p:cNvSpPr/>
            <p:nvPr/>
          </p:nvSpPr>
          <p:spPr bwMode="auto">
            <a:xfrm>
              <a:off x="4941888" y="3657600"/>
              <a:ext cx="411162" cy="347663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00588"/>
            <a:ext cx="9120188" cy="1755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任务二"/>
          <p:cNvSpPr/>
          <p:nvPr/>
        </p:nvSpPr>
        <p:spPr>
          <a:xfrm>
            <a:off x="169863" y="1103313"/>
            <a:ext cx="8883650" cy="39703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1.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用“画图”软件打开“素材”文件夹中的“小树二”。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2.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用“选定”工具选中“小树”，并“复制”小树。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4.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将“灰色”的小树进行“拉伸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/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扭曲”操作。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〔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水平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50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％，垂 </a:t>
            </a:r>
            <a:b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</a:b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直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50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％，“扭曲”（水平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70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度）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〕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5.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用“选定”工具选中“灰色小树”，进行移动、组合成小树的 </a:t>
            </a:r>
            <a:b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</a:b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“影子”。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pic>
        <p:nvPicPr>
          <p:cNvPr id="45059" name="标题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463"/>
            <a:ext cx="9144000" cy="993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3.黑色（动画）"/>
          <p:cNvSpPr/>
          <p:nvPr/>
        </p:nvSpPr>
        <p:spPr>
          <a:xfrm>
            <a:off x="179388" y="2195513"/>
            <a:ext cx="7843838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3.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用“油漆桶”工具将复制的小树“填充”成灰色。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sp>
        <p:nvSpPr>
          <p:cNvPr id="10" name="3.黑色（副本）"/>
          <p:cNvSpPr/>
          <p:nvPr/>
        </p:nvSpPr>
        <p:spPr>
          <a:xfrm>
            <a:off x="169863" y="2195513"/>
            <a:ext cx="7843838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3.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用“油漆桶”工具将复制的小树“填充”成灰色。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pic>
        <p:nvPicPr>
          <p:cNvPr id="4506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150" y="4403725"/>
            <a:ext cx="1962150" cy="9096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298450" y="5073650"/>
            <a:ext cx="7304088" cy="717550"/>
            <a:chOff x="425301" y="5672594"/>
            <a:chExt cx="7304047" cy="717260"/>
          </a:xfrm>
        </p:grpSpPr>
        <p:sp>
          <p:nvSpPr>
            <p:cNvPr id="2" name="文本框 1"/>
            <p:cNvSpPr txBox="1"/>
            <p:nvPr/>
          </p:nvSpPr>
          <p:spPr>
            <a:xfrm>
              <a:off x="1047598" y="5883647"/>
              <a:ext cx="6681750" cy="461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zh-CN" altLang="en-US" sz="2400" b="1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0030101010101" pitchFamily="49" charset="-122"/>
                  <a:ea typeface="黑体" panose="02010600030101010101" pitchFamily="49" charset="-122"/>
                  <a:cs typeface="+mn-cs"/>
                </a:rPr>
                <a:t>太阳下的影子</a:t>
              </a:r>
              <a:r>
                <a:rPr kumimoji="0" lang="zh-CN" altLang="en-US" sz="2400" b="1" kern="1200" cap="none" spc="0" normalizeH="0" baseline="0" noProof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0030101010101" pitchFamily="49" charset="-122"/>
                  <a:ea typeface="黑体" panose="02010600030101010101" pitchFamily="49" charset="-122"/>
                  <a:cs typeface="+mn-cs"/>
                </a:rPr>
                <a:t>与</a:t>
              </a:r>
              <a:r>
                <a:rPr kumimoji="0" lang="zh-CN" altLang="en-US" sz="2400" b="1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0030101010101" pitchFamily="49" charset="-122"/>
                  <a:ea typeface="黑体" panose="02010600030101010101" pitchFamily="49" charset="-122"/>
                  <a:cs typeface="+mn-cs"/>
                </a:rPr>
                <a:t>水中的影子</a:t>
              </a:r>
              <a:r>
                <a:rPr kumimoji="0" lang="zh-CN" altLang="en-US" sz="2400" b="1" kern="1200" cap="none" spc="0" normalizeH="0" baseline="0" noProof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0030101010101" pitchFamily="49" charset="-122"/>
                  <a:ea typeface="黑体" panose="02010600030101010101" pitchFamily="49" charset="-122"/>
                  <a:cs typeface="+mn-cs"/>
                </a:rPr>
                <a:t>的色彩有什么不同？</a:t>
              </a:r>
              <a:endParaRPr kumimoji="0" lang="zh-CN" altLang="en-US" sz="24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cs"/>
              </a:endParaRPr>
            </a:p>
          </p:txBody>
        </p:sp>
        <p:pic>
          <p:nvPicPr>
            <p:cNvPr id="45065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301" y="5672594"/>
              <a:ext cx="621999" cy="71726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00312 0.529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2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PA_电视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2245" t="9850" r="12450" b="838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PA_背景"/>
          <p:cNvSpPr/>
          <p:nvPr>
            <p:custDataLst>
              <p:tags r:id="rId3"/>
            </p:custDataLst>
          </p:nvPr>
        </p:nvSpPr>
        <p:spPr>
          <a:xfrm>
            <a:off x="476250" y="457200"/>
            <a:ext cx="8220075" cy="4824413"/>
          </a:xfrm>
          <a:prstGeom prst="rect">
            <a:avLst/>
          </a:prstGeom>
          <a:solidFill>
            <a:srgbClr val="00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A_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46225" y="2366963"/>
            <a:ext cx="6207125" cy="688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A_电视机标识（长虹）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554413" y="5214938"/>
            <a:ext cx="1854200" cy="523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PA_播放"/>
          <p:cNvSpPr/>
          <p:nvPr>
            <p:custDataLst>
              <p:tags r:id="rId8"/>
            </p:custDataLst>
          </p:nvPr>
        </p:nvSpPr>
        <p:spPr>
          <a:xfrm rot="5400000">
            <a:off x="7754144" y="5358606"/>
            <a:ext cx="358775" cy="360363"/>
          </a:xfrm>
          <a:prstGeom prst="triangle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PA_停止"/>
          <p:cNvSpPr/>
          <p:nvPr>
            <p:custDataLst>
              <p:tags r:id="rId9"/>
            </p:custDataLst>
          </p:nvPr>
        </p:nvSpPr>
        <p:spPr>
          <a:xfrm>
            <a:off x="8448675" y="5359400"/>
            <a:ext cx="360363" cy="358775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春风.mp3">
            <a:hlinkClick r:id="" action="ppaction://media"/>
          </p:cNvPr>
          <p:cNvPicPr>
            <a:picLocks noRot="1"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link="rId11"/>
              </p:ext>
            </p:extLst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808913" y="6935788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106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3813"/>
            <a:ext cx="9144000" cy="993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833438" y="4991100"/>
            <a:ext cx="8310563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1.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用“画图”软件打开“素材”文件夹中的“小树二”。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grpSp>
        <p:nvGrpSpPr>
          <p:cNvPr id="47108" name="组合 4"/>
          <p:cNvGrpSpPr>
            <a:grpSpLocks noChangeAspect="1"/>
          </p:cNvGrpSpPr>
          <p:nvPr/>
        </p:nvGrpSpPr>
        <p:grpSpPr>
          <a:xfrm>
            <a:off x="3311525" y="1938338"/>
            <a:ext cx="2371725" cy="2738437"/>
            <a:chOff x="2977948" y="751078"/>
            <a:chExt cx="4649415" cy="5369224"/>
          </a:xfrm>
        </p:grpSpPr>
        <p:sp>
          <p:nvSpPr>
            <p:cNvPr id="6" name="椭圆 5"/>
            <p:cNvSpPr/>
            <p:nvPr/>
          </p:nvSpPr>
          <p:spPr>
            <a:xfrm>
              <a:off x="2977948" y="751078"/>
              <a:ext cx="4649415" cy="4052598"/>
            </a:xfrm>
            <a:custGeom>
              <a:avLst/>
              <a:gdLst>
                <a:gd name="connsiteX0" fmla="*/ 0 w 4635500"/>
                <a:gd name="connsiteY0" fmla="*/ 2121408 h 4242816"/>
                <a:gd name="connsiteX1" fmla="*/ 2317750 w 4635500"/>
                <a:gd name="connsiteY1" fmla="*/ 0 h 4242816"/>
                <a:gd name="connsiteX2" fmla="*/ 4635500 w 4635500"/>
                <a:gd name="connsiteY2" fmla="*/ 2121408 h 4242816"/>
                <a:gd name="connsiteX3" fmla="*/ 2317750 w 4635500"/>
                <a:gd name="connsiteY3" fmla="*/ 4242816 h 4242816"/>
                <a:gd name="connsiteX4" fmla="*/ 0 w 4635500"/>
                <a:gd name="connsiteY4" fmla="*/ 2121408 h 4242816"/>
                <a:gd name="connsiteX0-1" fmla="*/ 15 w 4635515"/>
                <a:gd name="connsiteY0-2" fmla="*/ 1975104 h 4096512"/>
                <a:gd name="connsiteX1-3" fmla="*/ 2290333 w 4635515"/>
                <a:gd name="connsiteY1-4" fmla="*/ 0 h 4096512"/>
                <a:gd name="connsiteX2-5" fmla="*/ 4635515 w 4635515"/>
                <a:gd name="connsiteY2-6" fmla="*/ 1975104 h 4096512"/>
                <a:gd name="connsiteX3-7" fmla="*/ 2317765 w 4635515"/>
                <a:gd name="connsiteY3-8" fmla="*/ 4096512 h 4096512"/>
                <a:gd name="connsiteX4-9" fmla="*/ 15 w 4635515"/>
                <a:gd name="connsiteY4-10" fmla="*/ 1975104 h 4096512"/>
                <a:gd name="connsiteX0-11" fmla="*/ 11 w 4635511"/>
                <a:gd name="connsiteY0-12" fmla="*/ 1975104 h 4096512"/>
                <a:gd name="connsiteX1-13" fmla="*/ 2290329 w 4635511"/>
                <a:gd name="connsiteY1-14" fmla="*/ 0 h 4096512"/>
                <a:gd name="connsiteX2-15" fmla="*/ 4635511 w 4635511"/>
                <a:gd name="connsiteY2-16" fmla="*/ 1975104 h 4096512"/>
                <a:gd name="connsiteX3-17" fmla="*/ 2317761 w 4635511"/>
                <a:gd name="connsiteY3-18" fmla="*/ 4096512 h 4096512"/>
                <a:gd name="connsiteX4-19" fmla="*/ 11 w 4635511"/>
                <a:gd name="connsiteY4-20" fmla="*/ 1975104 h 4096512"/>
                <a:gd name="connsiteX0-21" fmla="*/ 21 w 4635521"/>
                <a:gd name="connsiteY0-22" fmla="*/ 2005170 h 4126578"/>
                <a:gd name="connsiteX1-23" fmla="*/ 2290339 w 4635521"/>
                <a:gd name="connsiteY1-24" fmla="*/ 30066 h 4126578"/>
                <a:gd name="connsiteX2-25" fmla="*/ 4635521 w 4635521"/>
                <a:gd name="connsiteY2-26" fmla="*/ 2005170 h 4126578"/>
                <a:gd name="connsiteX3-27" fmla="*/ 2317771 w 4635521"/>
                <a:gd name="connsiteY3-28" fmla="*/ 4126578 h 4126578"/>
                <a:gd name="connsiteX4-29" fmla="*/ 21 w 4635521"/>
                <a:gd name="connsiteY4-30" fmla="*/ 2005170 h 4126578"/>
                <a:gd name="connsiteX0-31" fmla="*/ 26 w 4635526"/>
                <a:gd name="connsiteY0-32" fmla="*/ 1987967 h 4109375"/>
                <a:gd name="connsiteX1-33" fmla="*/ 2290344 w 4635526"/>
                <a:gd name="connsiteY1-34" fmla="*/ 12863 h 4109375"/>
                <a:gd name="connsiteX2-35" fmla="*/ 4635526 w 4635526"/>
                <a:gd name="connsiteY2-36" fmla="*/ 1987967 h 4109375"/>
                <a:gd name="connsiteX3-37" fmla="*/ 2317776 w 4635526"/>
                <a:gd name="connsiteY3-38" fmla="*/ 4109375 h 4109375"/>
                <a:gd name="connsiteX4-39" fmla="*/ 26 w 4635526"/>
                <a:gd name="connsiteY4-40" fmla="*/ 1987967 h 4109375"/>
                <a:gd name="connsiteX0-41" fmla="*/ 26 w 4635526"/>
                <a:gd name="connsiteY0-42" fmla="*/ 1987967 h 4111937"/>
                <a:gd name="connsiteX1-43" fmla="*/ 2290344 w 4635526"/>
                <a:gd name="connsiteY1-44" fmla="*/ 12863 h 4111937"/>
                <a:gd name="connsiteX2-45" fmla="*/ 4635526 w 4635526"/>
                <a:gd name="connsiteY2-46" fmla="*/ 1987967 h 4111937"/>
                <a:gd name="connsiteX3-47" fmla="*/ 2317776 w 4635526"/>
                <a:gd name="connsiteY3-48" fmla="*/ 4109375 h 4111937"/>
                <a:gd name="connsiteX4-49" fmla="*/ 26 w 4635526"/>
                <a:gd name="connsiteY4-50" fmla="*/ 1987967 h 4111937"/>
                <a:gd name="connsiteX0-51" fmla="*/ 26 w 4635526"/>
                <a:gd name="connsiteY0-52" fmla="*/ 1987967 h 4111937"/>
                <a:gd name="connsiteX1-53" fmla="*/ 2290344 w 4635526"/>
                <a:gd name="connsiteY1-54" fmla="*/ 12863 h 4111937"/>
                <a:gd name="connsiteX2-55" fmla="*/ 4635526 w 4635526"/>
                <a:gd name="connsiteY2-56" fmla="*/ 1987967 h 4111937"/>
                <a:gd name="connsiteX3-57" fmla="*/ 2317776 w 4635526"/>
                <a:gd name="connsiteY3-58" fmla="*/ 4109375 h 4111937"/>
                <a:gd name="connsiteX4-59" fmla="*/ 26 w 4635526"/>
                <a:gd name="connsiteY4-60" fmla="*/ 1987967 h 4111937"/>
                <a:gd name="connsiteX0-61" fmla="*/ 26385 w 4661885"/>
                <a:gd name="connsiteY0-62" fmla="*/ 1999228 h 4125612"/>
                <a:gd name="connsiteX1-63" fmla="*/ 2316703 w 4661885"/>
                <a:gd name="connsiteY1-64" fmla="*/ 24124 h 4125612"/>
                <a:gd name="connsiteX2-65" fmla="*/ 4661885 w 4661885"/>
                <a:gd name="connsiteY2-66" fmla="*/ 1999228 h 4125612"/>
                <a:gd name="connsiteX3-67" fmla="*/ 2344135 w 4661885"/>
                <a:gd name="connsiteY3-68" fmla="*/ 4120636 h 4125612"/>
                <a:gd name="connsiteX4-69" fmla="*/ 26385 w 4661885"/>
                <a:gd name="connsiteY4-70" fmla="*/ 1999228 h 4125612"/>
                <a:gd name="connsiteX0-71" fmla="*/ 26385 w 4661885"/>
                <a:gd name="connsiteY0-72" fmla="*/ 2015943 h 4142327"/>
                <a:gd name="connsiteX1-73" fmla="*/ 2316703 w 4661885"/>
                <a:gd name="connsiteY1-74" fmla="*/ 40839 h 4142327"/>
                <a:gd name="connsiteX2-75" fmla="*/ 4661885 w 4661885"/>
                <a:gd name="connsiteY2-76" fmla="*/ 2015943 h 4142327"/>
                <a:gd name="connsiteX3-77" fmla="*/ 2344135 w 4661885"/>
                <a:gd name="connsiteY3-78" fmla="*/ 4137351 h 4142327"/>
                <a:gd name="connsiteX4-79" fmla="*/ 26385 w 4661885"/>
                <a:gd name="connsiteY4-80" fmla="*/ 2015943 h 4142327"/>
                <a:gd name="connsiteX0-81" fmla="*/ 28088 w 4663588"/>
                <a:gd name="connsiteY0-82" fmla="*/ 2015943 h 4142437"/>
                <a:gd name="connsiteX1-83" fmla="*/ 2318406 w 4663588"/>
                <a:gd name="connsiteY1-84" fmla="*/ 40839 h 4142437"/>
                <a:gd name="connsiteX2-85" fmla="*/ 4663588 w 4663588"/>
                <a:gd name="connsiteY2-86" fmla="*/ 2015943 h 4142437"/>
                <a:gd name="connsiteX3-87" fmla="*/ 2345838 w 4663588"/>
                <a:gd name="connsiteY3-88" fmla="*/ 4137351 h 4142437"/>
                <a:gd name="connsiteX4-89" fmla="*/ 28088 w 4663588"/>
                <a:gd name="connsiteY4-90" fmla="*/ 2015943 h 4142437"/>
                <a:gd name="connsiteX0-91" fmla="*/ 28088 w 4663588"/>
                <a:gd name="connsiteY0-92" fmla="*/ 2015943 h 4142437"/>
                <a:gd name="connsiteX1-93" fmla="*/ 2318406 w 4663588"/>
                <a:gd name="connsiteY1-94" fmla="*/ 40839 h 4142437"/>
                <a:gd name="connsiteX2-95" fmla="*/ 4663588 w 4663588"/>
                <a:gd name="connsiteY2-96" fmla="*/ 2015943 h 4142437"/>
                <a:gd name="connsiteX3-97" fmla="*/ 2345838 w 4663588"/>
                <a:gd name="connsiteY3-98" fmla="*/ 4137351 h 4142437"/>
                <a:gd name="connsiteX4-99" fmla="*/ 28088 w 4663588"/>
                <a:gd name="connsiteY4-100" fmla="*/ 2015943 h 4142437"/>
                <a:gd name="connsiteX0-101" fmla="*/ 11734 w 4647234"/>
                <a:gd name="connsiteY0-102" fmla="*/ 2015943 h 4142611"/>
                <a:gd name="connsiteX1-103" fmla="*/ 2302052 w 4647234"/>
                <a:gd name="connsiteY1-104" fmla="*/ 40839 h 4142611"/>
                <a:gd name="connsiteX2-105" fmla="*/ 4647234 w 4647234"/>
                <a:gd name="connsiteY2-106" fmla="*/ 2015943 h 4142611"/>
                <a:gd name="connsiteX3-107" fmla="*/ 2329484 w 4647234"/>
                <a:gd name="connsiteY3-108" fmla="*/ 4137351 h 4142611"/>
                <a:gd name="connsiteX4-109" fmla="*/ 11734 w 4647234"/>
                <a:gd name="connsiteY4-110" fmla="*/ 2015943 h 4142611"/>
                <a:gd name="connsiteX0-111" fmla="*/ 11734 w 4647234"/>
                <a:gd name="connsiteY0-112" fmla="*/ 2015943 h 4142611"/>
                <a:gd name="connsiteX1-113" fmla="*/ 2302052 w 4647234"/>
                <a:gd name="connsiteY1-114" fmla="*/ 40839 h 4142611"/>
                <a:gd name="connsiteX2-115" fmla="*/ 4647234 w 4647234"/>
                <a:gd name="connsiteY2-116" fmla="*/ 2015943 h 4142611"/>
                <a:gd name="connsiteX3-117" fmla="*/ 2329484 w 4647234"/>
                <a:gd name="connsiteY3-118" fmla="*/ 4137351 h 4142611"/>
                <a:gd name="connsiteX4-119" fmla="*/ 11734 w 4647234"/>
                <a:gd name="connsiteY4-120" fmla="*/ 2015943 h 4142611"/>
                <a:gd name="connsiteX0-121" fmla="*/ 11734 w 4647234"/>
                <a:gd name="connsiteY0-122" fmla="*/ 2015943 h 4142611"/>
                <a:gd name="connsiteX1-123" fmla="*/ 2302052 w 4647234"/>
                <a:gd name="connsiteY1-124" fmla="*/ 40839 h 4142611"/>
                <a:gd name="connsiteX2-125" fmla="*/ 4647234 w 4647234"/>
                <a:gd name="connsiteY2-126" fmla="*/ 2015943 h 4142611"/>
                <a:gd name="connsiteX3-127" fmla="*/ 2329484 w 4647234"/>
                <a:gd name="connsiteY3-128" fmla="*/ 4137351 h 4142611"/>
                <a:gd name="connsiteX4-129" fmla="*/ 11734 w 4647234"/>
                <a:gd name="connsiteY4-130" fmla="*/ 2015943 h 4142611"/>
                <a:gd name="connsiteX0-131" fmla="*/ 11734 w 4647234"/>
                <a:gd name="connsiteY0-132" fmla="*/ 1993350 h 4120018"/>
                <a:gd name="connsiteX1-133" fmla="*/ 2302052 w 4647234"/>
                <a:gd name="connsiteY1-134" fmla="*/ 18246 h 4120018"/>
                <a:gd name="connsiteX2-135" fmla="*/ 4647234 w 4647234"/>
                <a:gd name="connsiteY2-136" fmla="*/ 1993350 h 4120018"/>
                <a:gd name="connsiteX3-137" fmla="*/ 2329484 w 4647234"/>
                <a:gd name="connsiteY3-138" fmla="*/ 4114758 h 4120018"/>
                <a:gd name="connsiteX4-139" fmla="*/ 11734 w 4647234"/>
                <a:gd name="connsiteY4-140" fmla="*/ 1993350 h 4120018"/>
                <a:gd name="connsiteX0-141" fmla="*/ 11798 w 4647298"/>
                <a:gd name="connsiteY0-142" fmla="*/ 1993350 h 4056473"/>
                <a:gd name="connsiteX1-143" fmla="*/ 2302116 w 4647298"/>
                <a:gd name="connsiteY1-144" fmla="*/ 18246 h 4056473"/>
                <a:gd name="connsiteX2-145" fmla="*/ 4647298 w 4647298"/>
                <a:gd name="connsiteY2-146" fmla="*/ 1993350 h 4056473"/>
                <a:gd name="connsiteX3-147" fmla="*/ 2320404 w 4647298"/>
                <a:gd name="connsiteY3-148" fmla="*/ 4050750 h 4056473"/>
                <a:gd name="connsiteX4-149" fmla="*/ 11798 w 4647298"/>
                <a:gd name="connsiteY4-150" fmla="*/ 1993350 h 4056473"/>
                <a:gd name="connsiteX0-151" fmla="*/ 10582 w 4646082"/>
                <a:gd name="connsiteY0-152" fmla="*/ 1993350 h 4050750"/>
                <a:gd name="connsiteX1-153" fmla="*/ 2300900 w 4646082"/>
                <a:gd name="connsiteY1-154" fmla="*/ 18246 h 4050750"/>
                <a:gd name="connsiteX2-155" fmla="*/ 4646082 w 4646082"/>
                <a:gd name="connsiteY2-156" fmla="*/ 1993350 h 4050750"/>
                <a:gd name="connsiteX3-157" fmla="*/ 2319188 w 4646082"/>
                <a:gd name="connsiteY3-158" fmla="*/ 4050750 h 4050750"/>
                <a:gd name="connsiteX4-159" fmla="*/ 10582 w 4646082"/>
                <a:gd name="connsiteY4-160" fmla="*/ 1993350 h 4050750"/>
                <a:gd name="connsiteX0-161" fmla="*/ 10582 w 4646082"/>
                <a:gd name="connsiteY0-162" fmla="*/ 1993350 h 4050750"/>
                <a:gd name="connsiteX1-163" fmla="*/ 2300900 w 4646082"/>
                <a:gd name="connsiteY1-164" fmla="*/ 18246 h 4050750"/>
                <a:gd name="connsiteX2-165" fmla="*/ 4646082 w 4646082"/>
                <a:gd name="connsiteY2-166" fmla="*/ 1993350 h 4050750"/>
                <a:gd name="connsiteX3-167" fmla="*/ 2319188 w 4646082"/>
                <a:gd name="connsiteY3-168" fmla="*/ 4050750 h 4050750"/>
                <a:gd name="connsiteX4-169" fmla="*/ 10582 w 4646082"/>
                <a:gd name="connsiteY4-170" fmla="*/ 1993350 h 4050750"/>
                <a:gd name="connsiteX0-171" fmla="*/ 12478 w 4647978"/>
                <a:gd name="connsiteY0-172" fmla="*/ 1993350 h 4052797"/>
                <a:gd name="connsiteX1-173" fmla="*/ 2302796 w 4647978"/>
                <a:gd name="connsiteY1-174" fmla="*/ 18246 h 4052797"/>
                <a:gd name="connsiteX2-175" fmla="*/ 4647978 w 4647978"/>
                <a:gd name="connsiteY2-176" fmla="*/ 1993350 h 4052797"/>
                <a:gd name="connsiteX3-177" fmla="*/ 2321084 w 4647978"/>
                <a:gd name="connsiteY3-178" fmla="*/ 4050750 h 4052797"/>
                <a:gd name="connsiteX4-179" fmla="*/ 12478 w 4647978"/>
                <a:gd name="connsiteY4-180" fmla="*/ 1993350 h 4052797"/>
                <a:gd name="connsiteX0-181" fmla="*/ 12478 w 4647978"/>
                <a:gd name="connsiteY0-182" fmla="*/ 1993350 h 4052773"/>
                <a:gd name="connsiteX1-183" fmla="*/ 2302796 w 4647978"/>
                <a:gd name="connsiteY1-184" fmla="*/ 18246 h 4052773"/>
                <a:gd name="connsiteX2-185" fmla="*/ 4647978 w 4647978"/>
                <a:gd name="connsiteY2-186" fmla="*/ 1993350 h 4052773"/>
                <a:gd name="connsiteX3-187" fmla="*/ 2321084 w 4647978"/>
                <a:gd name="connsiteY3-188" fmla="*/ 4050750 h 4052773"/>
                <a:gd name="connsiteX4-189" fmla="*/ 12478 w 4647978"/>
                <a:gd name="connsiteY4-190" fmla="*/ 1993350 h 4052773"/>
                <a:gd name="connsiteX0-191" fmla="*/ 13915 w 4649415"/>
                <a:gd name="connsiteY0-192" fmla="*/ 1993350 h 4052348"/>
                <a:gd name="connsiteX1-193" fmla="*/ 2304233 w 4649415"/>
                <a:gd name="connsiteY1-194" fmla="*/ 18246 h 4052348"/>
                <a:gd name="connsiteX2-195" fmla="*/ 4649415 w 4649415"/>
                <a:gd name="connsiteY2-196" fmla="*/ 1993350 h 4052348"/>
                <a:gd name="connsiteX3-197" fmla="*/ 2322521 w 4649415"/>
                <a:gd name="connsiteY3-198" fmla="*/ 4050750 h 4052348"/>
                <a:gd name="connsiteX4-199" fmla="*/ 13915 w 4649415"/>
                <a:gd name="connsiteY4-200" fmla="*/ 1993350 h 40523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649415" h="4052348">
                  <a:moveTo>
                    <a:pt x="13915" y="1993350"/>
                  </a:moveTo>
                  <a:cubicBezTo>
                    <a:pt x="274519" y="515070"/>
                    <a:pt x="1175034" y="-118914"/>
                    <a:pt x="2304233" y="18246"/>
                  </a:cubicBezTo>
                  <a:cubicBezTo>
                    <a:pt x="3854056" y="63966"/>
                    <a:pt x="4649415" y="821729"/>
                    <a:pt x="4649415" y="1993350"/>
                  </a:cubicBezTo>
                  <a:cubicBezTo>
                    <a:pt x="4557975" y="3366139"/>
                    <a:pt x="3543160" y="4014174"/>
                    <a:pt x="2322521" y="4050750"/>
                  </a:cubicBezTo>
                  <a:cubicBezTo>
                    <a:pt x="1101882" y="4087326"/>
                    <a:pt x="-146105" y="3499062"/>
                    <a:pt x="13915" y="1993350"/>
                  </a:cubicBezTo>
                  <a:close/>
                </a:path>
              </a:pathLst>
            </a:custGeom>
            <a:solidFill>
              <a:srgbClr val="81C8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780859" y="1663067"/>
              <a:ext cx="3043593" cy="4457235"/>
            </a:xfrm>
            <a:custGeom>
              <a:avLst/>
              <a:gdLst>
                <a:gd name="connsiteX0" fmla="*/ 0 w 3035808"/>
                <a:gd name="connsiteY0" fmla="*/ 0 h 4453128"/>
                <a:gd name="connsiteX1" fmla="*/ 3035808 w 3035808"/>
                <a:gd name="connsiteY1" fmla="*/ 0 h 4453128"/>
                <a:gd name="connsiteX2" fmla="*/ 3035808 w 3035808"/>
                <a:gd name="connsiteY2" fmla="*/ 4453128 h 4453128"/>
                <a:gd name="connsiteX3" fmla="*/ 0 w 3035808"/>
                <a:gd name="connsiteY3" fmla="*/ 4453128 h 4453128"/>
                <a:gd name="connsiteX4" fmla="*/ 0 w 3035808"/>
                <a:gd name="connsiteY4" fmla="*/ 0 h 4453128"/>
                <a:gd name="connsiteX0-1" fmla="*/ 548640 w 3035808"/>
                <a:gd name="connsiteY0-2" fmla="*/ 0 h 4453128"/>
                <a:gd name="connsiteX1-3" fmla="*/ 3035808 w 3035808"/>
                <a:gd name="connsiteY1-4" fmla="*/ 0 h 4453128"/>
                <a:gd name="connsiteX2-5" fmla="*/ 3035808 w 3035808"/>
                <a:gd name="connsiteY2-6" fmla="*/ 4453128 h 4453128"/>
                <a:gd name="connsiteX3-7" fmla="*/ 0 w 3035808"/>
                <a:gd name="connsiteY3-8" fmla="*/ 4453128 h 4453128"/>
                <a:gd name="connsiteX4-9" fmla="*/ 548640 w 3035808"/>
                <a:gd name="connsiteY4-10" fmla="*/ 0 h 4453128"/>
                <a:gd name="connsiteX0-11" fmla="*/ 548640 w 3063240"/>
                <a:gd name="connsiteY0-12" fmla="*/ 0 h 4453128"/>
                <a:gd name="connsiteX1-13" fmla="*/ 3063240 w 3063240"/>
                <a:gd name="connsiteY1-14" fmla="*/ 1069848 h 4453128"/>
                <a:gd name="connsiteX2-15" fmla="*/ 3035808 w 3063240"/>
                <a:gd name="connsiteY2-16" fmla="*/ 4453128 h 4453128"/>
                <a:gd name="connsiteX3-17" fmla="*/ 0 w 3063240"/>
                <a:gd name="connsiteY3-18" fmla="*/ 4453128 h 4453128"/>
                <a:gd name="connsiteX4-19" fmla="*/ 548640 w 3063240"/>
                <a:gd name="connsiteY4-20" fmla="*/ 0 h 4453128"/>
                <a:gd name="connsiteX0-21" fmla="*/ 548640 w 3063240"/>
                <a:gd name="connsiteY0-22" fmla="*/ 0 h 4453128"/>
                <a:gd name="connsiteX1-23" fmla="*/ 3063240 w 3063240"/>
                <a:gd name="connsiteY1-24" fmla="*/ 1069848 h 4453128"/>
                <a:gd name="connsiteX2-25" fmla="*/ 3035808 w 3063240"/>
                <a:gd name="connsiteY2-26" fmla="*/ 2706624 h 4453128"/>
                <a:gd name="connsiteX3-27" fmla="*/ 3035808 w 3063240"/>
                <a:gd name="connsiteY3-28" fmla="*/ 4453128 h 4453128"/>
                <a:gd name="connsiteX4-29" fmla="*/ 0 w 3063240"/>
                <a:gd name="connsiteY4-30" fmla="*/ 4453128 h 4453128"/>
                <a:gd name="connsiteX5" fmla="*/ 548640 w 3063240"/>
                <a:gd name="connsiteY5" fmla="*/ 0 h 4453128"/>
                <a:gd name="connsiteX0-31" fmla="*/ 548640 w 3063240"/>
                <a:gd name="connsiteY0-32" fmla="*/ 0 h 4453128"/>
                <a:gd name="connsiteX1-33" fmla="*/ 3063240 w 3063240"/>
                <a:gd name="connsiteY1-34" fmla="*/ 1069848 h 4453128"/>
                <a:gd name="connsiteX2-35" fmla="*/ 1874520 w 3063240"/>
                <a:gd name="connsiteY2-36" fmla="*/ 1892808 h 4453128"/>
                <a:gd name="connsiteX3-37" fmla="*/ 3035808 w 3063240"/>
                <a:gd name="connsiteY3-38" fmla="*/ 4453128 h 4453128"/>
                <a:gd name="connsiteX4-39" fmla="*/ 0 w 3063240"/>
                <a:gd name="connsiteY4-40" fmla="*/ 4453128 h 4453128"/>
                <a:gd name="connsiteX5-41" fmla="*/ 548640 w 3063240"/>
                <a:gd name="connsiteY5-42" fmla="*/ 0 h 4453128"/>
                <a:gd name="connsiteX0-43" fmla="*/ 548640 w 3063240"/>
                <a:gd name="connsiteY0-44" fmla="*/ 0 h 4453128"/>
                <a:gd name="connsiteX1-45" fmla="*/ 3063240 w 3063240"/>
                <a:gd name="connsiteY1-46" fmla="*/ 1069848 h 4453128"/>
                <a:gd name="connsiteX2-47" fmla="*/ 1874520 w 3063240"/>
                <a:gd name="connsiteY2-48" fmla="*/ 1892808 h 4453128"/>
                <a:gd name="connsiteX3-49" fmla="*/ 1700784 w 3063240"/>
                <a:gd name="connsiteY3-50" fmla="*/ 4443984 h 4453128"/>
                <a:gd name="connsiteX4-51" fmla="*/ 0 w 3063240"/>
                <a:gd name="connsiteY4-52" fmla="*/ 4453128 h 4453128"/>
                <a:gd name="connsiteX5-53" fmla="*/ 548640 w 3063240"/>
                <a:gd name="connsiteY5-54" fmla="*/ 0 h 4453128"/>
                <a:gd name="connsiteX0-55" fmla="*/ 548640 w 3063240"/>
                <a:gd name="connsiteY0-56" fmla="*/ 0 h 4453128"/>
                <a:gd name="connsiteX1-57" fmla="*/ 3063240 w 3063240"/>
                <a:gd name="connsiteY1-58" fmla="*/ 1069848 h 4453128"/>
                <a:gd name="connsiteX2-59" fmla="*/ 1874520 w 3063240"/>
                <a:gd name="connsiteY2-60" fmla="*/ 1892808 h 4453128"/>
                <a:gd name="connsiteX3-61" fmla="*/ 1700784 w 3063240"/>
                <a:gd name="connsiteY3-62" fmla="*/ 4443984 h 4453128"/>
                <a:gd name="connsiteX4-63" fmla="*/ 713232 w 3063240"/>
                <a:gd name="connsiteY4-64" fmla="*/ 4453128 h 4453128"/>
                <a:gd name="connsiteX5-65" fmla="*/ 0 w 3063240"/>
                <a:gd name="connsiteY5-66" fmla="*/ 4453128 h 4453128"/>
                <a:gd name="connsiteX6" fmla="*/ 548640 w 3063240"/>
                <a:gd name="connsiteY6" fmla="*/ 0 h 4453128"/>
                <a:gd name="connsiteX0-67" fmla="*/ 548640 w 3063240"/>
                <a:gd name="connsiteY0-68" fmla="*/ 0 h 4581144"/>
                <a:gd name="connsiteX1-69" fmla="*/ 3063240 w 3063240"/>
                <a:gd name="connsiteY1-70" fmla="*/ 1069848 h 4581144"/>
                <a:gd name="connsiteX2-71" fmla="*/ 1874520 w 3063240"/>
                <a:gd name="connsiteY2-72" fmla="*/ 1892808 h 4581144"/>
                <a:gd name="connsiteX3-73" fmla="*/ 1700784 w 3063240"/>
                <a:gd name="connsiteY3-74" fmla="*/ 4443984 h 4581144"/>
                <a:gd name="connsiteX4-75" fmla="*/ 768096 w 3063240"/>
                <a:gd name="connsiteY4-76" fmla="*/ 4581144 h 4581144"/>
                <a:gd name="connsiteX5-77" fmla="*/ 0 w 3063240"/>
                <a:gd name="connsiteY5-78" fmla="*/ 4453128 h 4581144"/>
                <a:gd name="connsiteX6-79" fmla="*/ 548640 w 3063240"/>
                <a:gd name="connsiteY6-80" fmla="*/ 0 h 4581144"/>
                <a:gd name="connsiteX0-81" fmla="*/ 548640 w 3063240"/>
                <a:gd name="connsiteY0-82" fmla="*/ 0 h 4453128"/>
                <a:gd name="connsiteX1-83" fmla="*/ 3063240 w 3063240"/>
                <a:gd name="connsiteY1-84" fmla="*/ 1069848 h 4453128"/>
                <a:gd name="connsiteX2-85" fmla="*/ 1874520 w 3063240"/>
                <a:gd name="connsiteY2-86" fmla="*/ 1892808 h 4453128"/>
                <a:gd name="connsiteX3-87" fmla="*/ 1700784 w 3063240"/>
                <a:gd name="connsiteY3-88" fmla="*/ 4443984 h 4453128"/>
                <a:gd name="connsiteX4-89" fmla="*/ 0 w 3063240"/>
                <a:gd name="connsiteY4-90" fmla="*/ 4453128 h 4453128"/>
                <a:gd name="connsiteX5-91" fmla="*/ 548640 w 3063240"/>
                <a:gd name="connsiteY5-92" fmla="*/ 0 h 4453128"/>
                <a:gd name="connsiteX0-93" fmla="*/ 0 w 2514600"/>
                <a:gd name="connsiteY0-94" fmla="*/ 0 h 4443984"/>
                <a:gd name="connsiteX1-95" fmla="*/ 2514600 w 2514600"/>
                <a:gd name="connsiteY1-96" fmla="*/ 1069848 h 4443984"/>
                <a:gd name="connsiteX2-97" fmla="*/ 1325880 w 2514600"/>
                <a:gd name="connsiteY2-98" fmla="*/ 1892808 h 4443984"/>
                <a:gd name="connsiteX3-99" fmla="*/ 1152144 w 2514600"/>
                <a:gd name="connsiteY3-100" fmla="*/ 4443984 h 4443984"/>
                <a:gd name="connsiteX4-101" fmla="*/ 457200 w 2514600"/>
                <a:gd name="connsiteY4-102" fmla="*/ 4306824 h 4443984"/>
                <a:gd name="connsiteX5-103" fmla="*/ 0 w 2514600"/>
                <a:gd name="connsiteY5-104" fmla="*/ 0 h 4443984"/>
                <a:gd name="connsiteX0-105" fmla="*/ 0 w 2514600"/>
                <a:gd name="connsiteY0-106" fmla="*/ 0 h 4443984"/>
                <a:gd name="connsiteX1-107" fmla="*/ 2514600 w 2514600"/>
                <a:gd name="connsiteY1-108" fmla="*/ 1069848 h 4443984"/>
                <a:gd name="connsiteX2-109" fmla="*/ 1325880 w 2514600"/>
                <a:gd name="connsiteY2-110" fmla="*/ 1892808 h 4443984"/>
                <a:gd name="connsiteX3-111" fmla="*/ 1152144 w 2514600"/>
                <a:gd name="connsiteY3-112" fmla="*/ 4443984 h 4443984"/>
                <a:gd name="connsiteX4-113" fmla="*/ 457200 w 2514600"/>
                <a:gd name="connsiteY4-114" fmla="*/ 4306824 h 4443984"/>
                <a:gd name="connsiteX5-115" fmla="*/ 329184 w 2514600"/>
                <a:gd name="connsiteY5-116" fmla="*/ 3163824 h 4443984"/>
                <a:gd name="connsiteX6-117" fmla="*/ 0 w 2514600"/>
                <a:gd name="connsiteY6-118" fmla="*/ 0 h 4443984"/>
                <a:gd name="connsiteX0-119" fmla="*/ 0 w 2514600"/>
                <a:gd name="connsiteY0-120" fmla="*/ 0 h 4443984"/>
                <a:gd name="connsiteX1-121" fmla="*/ 2514600 w 2514600"/>
                <a:gd name="connsiteY1-122" fmla="*/ 1069848 h 4443984"/>
                <a:gd name="connsiteX2-123" fmla="*/ 1325880 w 2514600"/>
                <a:gd name="connsiteY2-124" fmla="*/ 1892808 h 4443984"/>
                <a:gd name="connsiteX3-125" fmla="*/ 1152144 w 2514600"/>
                <a:gd name="connsiteY3-126" fmla="*/ 4443984 h 4443984"/>
                <a:gd name="connsiteX4-127" fmla="*/ 457200 w 2514600"/>
                <a:gd name="connsiteY4-128" fmla="*/ 4306824 h 4443984"/>
                <a:gd name="connsiteX5-129" fmla="*/ 713232 w 2514600"/>
                <a:gd name="connsiteY5-130" fmla="*/ 2779776 h 4443984"/>
                <a:gd name="connsiteX6-131" fmla="*/ 0 w 2514600"/>
                <a:gd name="connsiteY6-132" fmla="*/ 0 h 4443984"/>
                <a:gd name="connsiteX0-133" fmla="*/ 0 w 2514600"/>
                <a:gd name="connsiteY0-134" fmla="*/ 0 h 4443984"/>
                <a:gd name="connsiteX1-135" fmla="*/ 2514600 w 2514600"/>
                <a:gd name="connsiteY1-136" fmla="*/ 1069848 h 4443984"/>
                <a:gd name="connsiteX2-137" fmla="*/ 1325880 w 2514600"/>
                <a:gd name="connsiteY2-138" fmla="*/ 1892808 h 4443984"/>
                <a:gd name="connsiteX3-139" fmla="*/ 1152144 w 2514600"/>
                <a:gd name="connsiteY3-140" fmla="*/ 4443984 h 4443984"/>
                <a:gd name="connsiteX4-141" fmla="*/ 457200 w 2514600"/>
                <a:gd name="connsiteY4-142" fmla="*/ 4306824 h 4443984"/>
                <a:gd name="connsiteX5-143" fmla="*/ 713232 w 2514600"/>
                <a:gd name="connsiteY5-144" fmla="*/ 2779776 h 4443984"/>
                <a:gd name="connsiteX6-145" fmla="*/ 356616 w 2514600"/>
                <a:gd name="connsiteY6-146" fmla="*/ 1408176 h 4443984"/>
                <a:gd name="connsiteX7" fmla="*/ 0 w 2514600"/>
                <a:gd name="connsiteY7" fmla="*/ 0 h 4443984"/>
                <a:gd name="connsiteX0-147" fmla="*/ 530352 w 3044952"/>
                <a:gd name="connsiteY0-148" fmla="*/ 0 h 4443984"/>
                <a:gd name="connsiteX1-149" fmla="*/ 3044952 w 3044952"/>
                <a:gd name="connsiteY1-150" fmla="*/ 1069848 h 4443984"/>
                <a:gd name="connsiteX2-151" fmla="*/ 1856232 w 3044952"/>
                <a:gd name="connsiteY2-152" fmla="*/ 1892808 h 4443984"/>
                <a:gd name="connsiteX3-153" fmla="*/ 1682496 w 3044952"/>
                <a:gd name="connsiteY3-154" fmla="*/ 4443984 h 4443984"/>
                <a:gd name="connsiteX4-155" fmla="*/ 987552 w 3044952"/>
                <a:gd name="connsiteY4-156" fmla="*/ 4306824 h 4443984"/>
                <a:gd name="connsiteX5-157" fmla="*/ 1243584 w 3044952"/>
                <a:gd name="connsiteY5-158" fmla="*/ 2779776 h 4443984"/>
                <a:gd name="connsiteX6-159" fmla="*/ 0 w 3044952"/>
                <a:gd name="connsiteY6-160" fmla="*/ 2176272 h 4443984"/>
                <a:gd name="connsiteX7-161" fmla="*/ 530352 w 3044952"/>
                <a:gd name="connsiteY7-162" fmla="*/ 0 h 4443984"/>
                <a:gd name="connsiteX0-163" fmla="*/ 0 w 2514600"/>
                <a:gd name="connsiteY0-164" fmla="*/ 0 h 4443984"/>
                <a:gd name="connsiteX1-165" fmla="*/ 2514600 w 2514600"/>
                <a:gd name="connsiteY1-166" fmla="*/ 1069848 h 4443984"/>
                <a:gd name="connsiteX2-167" fmla="*/ 1325880 w 2514600"/>
                <a:gd name="connsiteY2-168" fmla="*/ 1892808 h 4443984"/>
                <a:gd name="connsiteX3-169" fmla="*/ 1152144 w 2514600"/>
                <a:gd name="connsiteY3-170" fmla="*/ 4443984 h 4443984"/>
                <a:gd name="connsiteX4-171" fmla="*/ 457200 w 2514600"/>
                <a:gd name="connsiteY4-172" fmla="*/ 4306824 h 4443984"/>
                <a:gd name="connsiteX5-173" fmla="*/ 713232 w 2514600"/>
                <a:gd name="connsiteY5-174" fmla="*/ 2779776 h 4443984"/>
                <a:gd name="connsiteX6-175" fmla="*/ 694944 w 2514600"/>
                <a:gd name="connsiteY6-176" fmla="*/ 2404872 h 4443984"/>
                <a:gd name="connsiteX7-177" fmla="*/ 0 w 2514600"/>
                <a:gd name="connsiteY7-178" fmla="*/ 0 h 4443984"/>
                <a:gd name="connsiteX0-179" fmla="*/ 539496 w 3054096"/>
                <a:gd name="connsiteY0-180" fmla="*/ 0 h 4443984"/>
                <a:gd name="connsiteX1-181" fmla="*/ 3054096 w 3054096"/>
                <a:gd name="connsiteY1-182" fmla="*/ 1069848 h 4443984"/>
                <a:gd name="connsiteX2-183" fmla="*/ 1865376 w 3054096"/>
                <a:gd name="connsiteY2-184" fmla="*/ 1892808 h 4443984"/>
                <a:gd name="connsiteX3-185" fmla="*/ 1691640 w 3054096"/>
                <a:gd name="connsiteY3-186" fmla="*/ 4443984 h 4443984"/>
                <a:gd name="connsiteX4-187" fmla="*/ 996696 w 3054096"/>
                <a:gd name="connsiteY4-188" fmla="*/ 4306824 h 4443984"/>
                <a:gd name="connsiteX5-189" fmla="*/ 1252728 w 3054096"/>
                <a:gd name="connsiteY5-190" fmla="*/ 2779776 h 4443984"/>
                <a:gd name="connsiteX6-191" fmla="*/ 0 w 3054096"/>
                <a:gd name="connsiteY6-192" fmla="*/ 2221992 h 4443984"/>
                <a:gd name="connsiteX7-193" fmla="*/ 539496 w 3054096"/>
                <a:gd name="connsiteY7-194" fmla="*/ 0 h 4443984"/>
                <a:gd name="connsiteX0-195" fmla="*/ 539496 w 3054096"/>
                <a:gd name="connsiteY0-196" fmla="*/ 0 h 4443984"/>
                <a:gd name="connsiteX1-197" fmla="*/ 3054096 w 3054096"/>
                <a:gd name="connsiteY1-198" fmla="*/ 1069848 h 4443984"/>
                <a:gd name="connsiteX2-199" fmla="*/ 1865376 w 3054096"/>
                <a:gd name="connsiteY2-200" fmla="*/ 1892808 h 4443984"/>
                <a:gd name="connsiteX3-201" fmla="*/ 1691640 w 3054096"/>
                <a:gd name="connsiteY3-202" fmla="*/ 4443984 h 4443984"/>
                <a:gd name="connsiteX4-203" fmla="*/ 996696 w 3054096"/>
                <a:gd name="connsiteY4-204" fmla="*/ 4306824 h 4443984"/>
                <a:gd name="connsiteX5-205" fmla="*/ 1252728 w 3054096"/>
                <a:gd name="connsiteY5-206" fmla="*/ 2779776 h 4443984"/>
                <a:gd name="connsiteX6-207" fmla="*/ 0 w 3054096"/>
                <a:gd name="connsiteY6-208" fmla="*/ 2221992 h 4443984"/>
                <a:gd name="connsiteX7-209" fmla="*/ 274320 w 3054096"/>
                <a:gd name="connsiteY7-210" fmla="*/ 1143000 h 4443984"/>
                <a:gd name="connsiteX8" fmla="*/ 539496 w 3054096"/>
                <a:gd name="connsiteY8" fmla="*/ 0 h 4443984"/>
                <a:gd name="connsiteX0-211" fmla="*/ 539496 w 3054096"/>
                <a:gd name="connsiteY0-212" fmla="*/ 0 h 4443984"/>
                <a:gd name="connsiteX1-213" fmla="*/ 3054096 w 3054096"/>
                <a:gd name="connsiteY1-214" fmla="*/ 1069848 h 4443984"/>
                <a:gd name="connsiteX2-215" fmla="*/ 1865376 w 3054096"/>
                <a:gd name="connsiteY2-216" fmla="*/ 1892808 h 4443984"/>
                <a:gd name="connsiteX3-217" fmla="*/ 1691640 w 3054096"/>
                <a:gd name="connsiteY3-218" fmla="*/ 4443984 h 4443984"/>
                <a:gd name="connsiteX4-219" fmla="*/ 996696 w 3054096"/>
                <a:gd name="connsiteY4-220" fmla="*/ 4306824 h 4443984"/>
                <a:gd name="connsiteX5-221" fmla="*/ 1252728 w 3054096"/>
                <a:gd name="connsiteY5-222" fmla="*/ 2779776 h 4443984"/>
                <a:gd name="connsiteX6-223" fmla="*/ 0 w 3054096"/>
                <a:gd name="connsiteY6-224" fmla="*/ 2221992 h 4443984"/>
                <a:gd name="connsiteX7-225" fmla="*/ 1271016 w 3054096"/>
                <a:gd name="connsiteY7-226" fmla="*/ 2404872 h 4443984"/>
                <a:gd name="connsiteX8-227" fmla="*/ 539496 w 3054096"/>
                <a:gd name="connsiteY8-228" fmla="*/ 0 h 4443984"/>
                <a:gd name="connsiteX0-229" fmla="*/ 539496 w 3054096"/>
                <a:gd name="connsiteY0-230" fmla="*/ 0 h 4443984"/>
                <a:gd name="connsiteX1-231" fmla="*/ 3054096 w 3054096"/>
                <a:gd name="connsiteY1-232" fmla="*/ 1069848 h 4443984"/>
                <a:gd name="connsiteX2-233" fmla="*/ 1865376 w 3054096"/>
                <a:gd name="connsiteY2-234" fmla="*/ 1892808 h 4443984"/>
                <a:gd name="connsiteX3-235" fmla="*/ 1691640 w 3054096"/>
                <a:gd name="connsiteY3-236" fmla="*/ 4443984 h 4443984"/>
                <a:gd name="connsiteX4-237" fmla="*/ 996696 w 3054096"/>
                <a:gd name="connsiteY4-238" fmla="*/ 4306824 h 4443984"/>
                <a:gd name="connsiteX5-239" fmla="*/ 1252728 w 3054096"/>
                <a:gd name="connsiteY5-240" fmla="*/ 2743200 h 4443984"/>
                <a:gd name="connsiteX6-241" fmla="*/ 0 w 3054096"/>
                <a:gd name="connsiteY6-242" fmla="*/ 2221992 h 4443984"/>
                <a:gd name="connsiteX7-243" fmla="*/ 1271016 w 3054096"/>
                <a:gd name="connsiteY7-244" fmla="*/ 2404872 h 4443984"/>
                <a:gd name="connsiteX8-245" fmla="*/ 539496 w 3054096"/>
                <a:gd name="connsiteY8-246" fmla="*/ 0 h 4443984"/>
                <a:gd name="connsiteX0-247" fmla="*/ 539496 w 3054096"/>
                <a:gd name="connsiteY0-248" fmla="*/ 0 h 4443984"/>
                <a:gd name="connsiteX1-249" fmla="*/ 1874520 w 3054096"/>
                <a:gd name="connsiteY1-250" fmla="*/ 576072 h 4443984"/>
                <a:gd name="connsiteX2-251" fmla="*/ 3054096 w 3054096"/>
                <a:gd name="connsiteY2-252" fmla="*/ 1069848 h 4443984"/>
                <a:gd name="connsiteX3-253" fmla="*/ 1865376 w 3054096"/>
                <a:gd name="connsiteY3-254" fmla="*/ 1892808 h 4443984"/>
                <a:gd name="connsiteX4-255" fmla="*/ 1691640 w 3054096"/>
                <a:gd name="connsiteY4-256" fmla="*/ 4443984 h 4443984"/>
                <a:gd name="connsiteX5-257" fmla="*/ 996696 w 3054096"/>
                <a:gd name="connsiteY5-258" fmla="*/ 4306824 h 4443984"/>
                <a:gd name="connsiteX6-259" fmla="*/ 1252728 w 3054096"/>
                <a:gd name="connsiteY6-260" fmla="*/ 2743200 h 4443984"/>
                <a:gd name="connsiteX7-261" fmla="*/ 0 w 3054096"/>
                <a:gd name="connsiteY7-262" fmla="*/ 2221992 h 4443984"/>
                <a:gd name="connsiteX8-263" fmla="*/ 1271016 w 3054096"/>
                <a:gd name="connsiteY8-264" fmla="*/ 2404872 h 4443984"/>
                <a:gd name="connsiteX9" fmla="*/ 539496 w 3054096"/>
                <a:gd name="connsiteY9" fmla="*/ 0 h 4443984"/>
                <a:gd name="connsiteX0-265" fmla="*/ 539496 w 3054096"/>
                <a:gd name="connsiteY0-266" fmla="*/ 0 h 4443984"/>
                <a:gd name="connsiteX1-267" fmla="*/ 1746504 w 3054096"/>
                <a:gd name="connsiteY1-268" fmla="*/ 1527048 h 4443984"/>
                <a:gd name="connsiteX2-269" fmla="*/ 3054096 w 3054096"/>
                <a:gd name="connsiteY2-270" fmla="*/ 1069848 h 4443984"/>
                <a:gd name="connsiteX3-271" fmla="*/ 1865376 w 3054096"/>
                <a:gd name="connsiteY3-272" fmla="*/ 1892808 h 4443984"/>
                <a:gd name="connsiteX4-273" fmla="*/ 1691640 w 3054096"/>
                <a:gd name="connsiteY4-274" fmla="*/ 4443984 h 4443984"/>
                <a:gd name="connsiteX5-275" fmla="*/ 996696 w 3054096"/>
                <a:gd name="connsiteY5-276" fmla="*/ 4306824 h 4443984"/>
                <a:gd name="connsiteX6-277" fmla="*/ 1252728 w 3054096"/>
                <a:gd name="connsiteY6-278" fmla="*/ 2743200 h 4443984"/>
                <a:gd name="connsiteX7-279" fmla="*/ 0 w 3054096"/>
                <a:gd name="connsiteY7-280" fmla="*/ 2221992 h 4443984"/>
                <a:gd name="connsiteX8-281" fmla="*/ 1271016 w 3054096"/>
                <a:gd name="connsiteY8-282" fmla="*/ 2404872 h 4443984"/>
                <a:gd name="connsiteX9-283" fmla="*/ 539496 w 3054096"/>
                <a:gd name="connsiteY9-284" fmla="*/ 0 h 4443984"/>
                <a:gd name="connsiteX0-285" fmla="*/ 539496 w 3054096"/>
                <a:gd name="connsiteY0-286" fmla="*/ 0 h 4443984"/>
                <a:gd name="connsiteX1-287" fmla="*/ 1746504 w 3054096"/>
                <a:gd name="connsiteY1-288" fmla="*/ 1527048 h 4443984"/>
                <a:gd name="connsiteX2-289" fmla="*/ 3054096 w 3054096"/>
                <a:gd name="connsiteY2-290" fmla="*/ 1069848 h 4443984"/>
                <a:gd name="connsiteX3-291" fmla="*/ 1865376 w 3054096"/>
                <a:gd name="connsiteY3-292" fmla="*/ 1892808 h 4443984"/>
                <a:gd name="connsiteX4-293" fmla="*/ 1691640 w 3054096"/>
                <a:gd name="connsiteY4-294" fmla="*/ 4443984 h 4443984"/>
                <a:gd name="connsiteX5-295" fmla="*/ 996696 w 3054096"/>
                <a:gd name="connsiteY5-296" fmla="*/ 4306824 h 4443984"/>
                <a:gd name="connsiteX6-297" fmla="*/ 1252728 w 3054096"/>
                <a:gd name="connsiteY6-298" fmla="*/ 2743200 h 4443984"/>
                <a:gd name="connsiteX7-299" fmla="*/ 0 w 3054096"/>
                <a:gd name="connsiteY7-300" fmla="*/ 2221992 h 4443984"/>
                <a:gd name="connsiteX8-301" fmla="*/ 1271016 w 3054096"/>
                <a:gd name="connsiteY8-302" fmla="*/ 2404872 h 4443984"/>
                <a:gd name="connsiteX9-303" fmla="*/ 539496 w 3054096"/>
                <a:gd name="connsiteY9-304" fmla="*/ 0 h 4443984"/>
                <a:gd name="connsiteX0-305" fmla="*/ 539496 w 3054096"/>
                <a:gd name="connsiteY0-306" fmla="*/ 0 h 4443984"/>
                <a:gd name="connsiteX1-307" fmla="*/ 1746504 w 3054096"/>
                <a:gd name="connsiteY1-308" fmla="*/ 1527048 h 4443984"/>
                <a:gd name="connsiteX2-309" fmla="*/ 3054096 w 3054096"/>
                <a:gd name="connsiteY2-310" fmla="*/ 1069848 h 4443984"/>
                <a:gd name="connsiteX3-311" fmla="*/ 1865376 w 3054096"/>
                <a:gd name="connsiteY3-312" fmla="*/ 1892808 h 4443984"/>
                <a:gd name="connsiteX4-313" fmla="*/ 1691640 w 3054096"/>
                <a:gd name="connsiteY4-314" fmla="*/ 4443984 h 4443984"/>
                <a:gd name="connsiteX5-315" fmla="*/ 996696 w 3054096"/>
                <a:gd name="connsiteY5-316" fmla="*/ 4306824 h 4443984"/>
                <a:gd name="connsiteX6-317" fmla="*/ 1252728 w 3054096"/>
                <a:gd name="connsiteY6-318" fmla="*/ 2743200 h 4443984"/>
                <a:gd name="connsiteX7-319" fmla="*/ 0 w 3054096"/>
                <a:gd name="connsiteY7-320" fmla="*/ 2221992 h 4443984"/>
                <a:gd name="connsiteX8-321" fmla="*/ 1271016 w 3054096"/>
                <a:gd name="connsiteY8-322" fmla="*/ 2404872 h 4443984"/>
                <a:gd name="connsiteX9-323" fmla="*/ 539496 w 3054096"/>
                <a:gd name="connsiteY9-324" fmla="*/ 0 h 4443984"/>
                <a:gd name="connsiteX0-325" fmla="*/ 539496 w 3054096"/>
                <a:gd name="connsiteY0-326" fmla="*/ 0 h 4443984"/>
                <a:gd name="connsiteX1-327" fmla="*/ 1746504 w 3054096"/>
                <a:gd name="connsiteY1-328" fmla="*/ 1527048 h 4443984"/>
                <a:gd name="connsiteX2-329" fmla="*/ 3054096 w 3054096"/>
                <a:gd name="connsiteY2-330" fmla="*/ 1069848 h 4443984"/>
                <a:gd name="connsiteX3-331" fmla="*/ 1865376 w 3054096"/>
                <a:gd name="connsiteY3-332" fmla="*/ 1892808 h 4443984"/>
                <a:gd name="connsiteX4-333" fmla="*/ 1691640 w 3054096"/>
                <a:gd name="connsiteY4-334" fmla="*/ 4443984 h 4443984"/>
                <a:gd name="connsiteX5-335" fmla="*/ 996696 w 3054096"/>
                <a:gd name="connsiteY5-336" fmla="*/ 4306824 h 4443984"/>
                <a:gd name="connsiteX6-337" fmla="*/ 1252728 w 3054096"/>
                <a:gd name="connsiteY6-338" fmla="*/ 2743200 h 4443984"/>
                <a:gd name="connsiteX7-339" fmla="*/ 0 w 3054096"/>
                <a:gd name="connsiteY7-340" fmla="*/ 2221992 h 4443984"/>
                <a:gd name="connsiteX8-341" fmla="*/ 1271016 w 3054096"/>
                <a:gd name="connsiteY8-342" fmla="*/ 2404872 h 4443984"/>
                <a:gd name="connsiteX9-343" fmla="*/ 539496 w 3054096"/>
                <a:gd name="connsiteY9-344" fmla="*/ 0 h 4443984"/>
                <a:gd name="connsiteX0-345" fmla="*/ 539496 w 3054096"/>
                <a:gd name="connsiteY0-346" fmla="*/ 0 h 4443984"/>
                <a:gd name="connsiteX1-347" fmla="*/ 1746504 w 3054096"/>
                <a:gd name="connsiteY1-348" fmla="*/ 1527048 h 4443984"/>
                <a:gd name="connsiteX2-349" fmla="*/ 3054096 w 3054096"/>
                <a:gd name="connsiteY2-350" fmla="*/ 1069848 h 4443984"/>
                <a:gd name="connsiteX3-351" fmla="*/ 1865376 w 3054096"/>
                <a:gd name="connsiteY3-352" fmla="*/ 1892808 h 4443984"/>
                <a:gd name="connsiteX4-353" fmla="*/ 1691640 w 3054096"/>
                <a:gd name="connsiteY4-354" fmla="*/ 4443984 h 4443984"/>
                <a:gd name="connsiteX5-355" fmla="*/ 996696 w 3054096"/>
                <a:gd name="connsiteY5-356" fmla="*/ 4306824 h 4443984"/>
                <a:gd name="connsiteX6-357" fmla="*/ 1252728 w 3054096"/>
                <a:gd name="connsiteY6-358" fmla="*/ 2743200 h 4443984"/>
                <a:gd name="connsiteX7-359" fmla="*/ 0 w 3054096"/>
                <a:gd name="connsiteY7-360" fmla="*/ 2221992 h 4443984"/>
                <a:gd name="connsiteX8-361" fmla="*/ 1271016 w 3054096"/>
                <a:gd name="connsiteY8-362" fmla="*/ 2404872 h 4443984"/>
                <a:gd name="connsiteX9-363" fmla="*/ 539496 w 3054096"/>
                <a:gd name="connsiteY9-364" fmla="*/ 0 h 4443984"/>
                <a:gd name="connsiteX0-365" fmla="*/ 539496 w 3054096"/>
                <a:gd name="connsiteY0-366" fmla="*/ 0 h 4443984"/>
                <a:gd name="connsiteX1-367" fmla="*/ 1746504 w 3054096"/>
                <a:gd name="connsiteY1-368" fmla="*/ 1527048 h 4443984"/>
                <a:gd name="connsiteX2-369" fmla="*/ 3054096 w 3054096"/>
                <a:gd name="connsiteY2-370" fmla="*/ 1069848 h 4443984"/>
                <a:gd name="connsiteX3-371" fmla="*/ 1865376 w 3054096"/>
                <a:gd name="connsiteY3-372" fmla="*/ 1892808 h 4443984"/>
                <a:gd name="connsiteX4-373" fmla="*/ 1691640 w 3054096"/>
                <a:gd name="connsiteY4-374" fmla="*/ 4443984 h 4443984"/>
                <a:gd name="connsiteX5-375" fmla="*/ 996696 w 3054096"/>
                <a:gd name="connsiteY5-376" fmla="*/ 4306824 h 4443984"/>
                <a:gd name="connsiteX6-377" fmla="*/ 1252728 w 3054096"/>
                <a:gd name="connsiteY6-378" fmla="*/ 2743200 h 4443984"/>
                <a:gd name="connsiteX7-379" fmla="*/ 0 w 3054096"/>
                <a:gd name="connsiteY7-380" fmla="*/ 2221992 h 4443984"/>
                <a:gd name="connsiteX8-381" fmla="*/ 1271016 w 3054096"/>
                <a:gd name="connsiteY8-382" fmla="*/ 2404872 h 4443984"/>
                <a:gd name="connsiteX9-383" fmla="*/ 539496 w 3054096"/>
                <a:gd name="connsiteY9-384" fmla="*/ 0 h 4443984"/>
                <a:gd name="connsiteX0-385" fmla="*/ 539496 w 3054096"/>
                <a:gd name="connsiteY0-386" fmla="*/ 0 h 4443984"/>
                <a:gd name="connsiteX1-387" fmla="*/ 1746504 w 3054096"/>
                <a:gd name="connsiteY1-388" fmla="*/ 1527048 h 4443984"/>
                <a:gd name="connsiteX2-389" fmla="*/ 3054096 w 3054096"/>
                <a:gd name="connsiteY2-390" fmla="*/ 1069848 h 4443984"/>
                <a:gd name="connsiteX3-391" fmla="*/ 1865376 w 3054096"/>
                <a:gd name="connsiteY3-392" fmla="*/ 1892808 h 4443984"/>
                <a:gd name="connsiteX4-393" fmla="*/ 1691640 w 3054096"/>
                <a:gd name="connsiteY4-394" fmla="*/ 4443984 h 4443984"/>
                <a:gd name="connsiteX5-395" fmla="*/ 996696 w 3054096"/>
                <a:gd name="connsiteY5-396" fmla="*/ 4306824 h 4443984"/>
                <a:gd name="connsiteX6-397" fmla="*/ 1252728 w 3054096"/>
                <a:gd name="connsiteY6-398" fmla="*/ 2743200 h 4443984"/>
                <a:gd name="connsiteX7-399" fmla="*/ 0 w 3054096"/>
                <a:gd name="connsiteY7-400" fmla="*/ 2221992 h 4443984"/>
                <a:gd name="connsiteX8-401" fmla="*/ 1271016 w 3054096"/>
                <a:gd name="connsiteY8-402" fmla="*/ 2404872 h 4443984"/>
                <a:gd name="connsiteX9-403" fmla="*/ 539496 w 3054096"/>
                <a:gd name="connsiteY9-404" fmla="*/ 0 h 4443984"/>
                <a:gd name="connsiteX0-405" fmla="*/ 539496 w 3054096"/>
                <a:gd name="connsiteY0-406" fmla="*/ 0 h 4443984"/>
                <a:gd name="connsiteX1-407" fmla="*/ 1746504 w 3054096"/>
                <a:gd name="connsiteY1-408" fmla="*/ 1527048 h 4443984"/>
                <a:gd name="connsiteX2-409" fmla="*/ 3054096 w 3054096"/>
                <a:gd name="connsiteY2-410" fmla="*/ 1069848 h 4443984"/>
                <a:gd name="connsiteX3-411" fmla="*/ 1865376 w 3054096"/>
                <a:gd name="connsiteY3-412" fmla="*/ 1892808 h 4443984"/>
                <a:gd name="connsiteX4-413" fmla="*/ 1691640 w 3054096"/>
                <a:gd name="connsiteY4-414" fmla="*/ 4443984 h 4443984"/>
                <a:gd name="connsiteX5-415" fmla="*/ 996696 w 3054096"/>
                <a:gd name="connsiteY5-416" fmla="*/ 4306824 h 4443984"/>
                <a:gd name="connsiteX6-417" fmla="*/ 1252728 w 3054096"/>
                <a:gd name="connsiteY6-418" fmla="*/ 2743200 h 4443984"/>
                <a:gd name="connsiteX7-419" fmla="*/ 0 w 3054096"/>
                <a:gd name="connsiteY7-420" fmla="*/ 2221992 h 4443984"/>
                <a:gd name="connsiteX8-421" fmla="*/ 1271016 w 3054096"/>
                <a:gd name="connsiteY8-422" fmla="*/ 2404872 h 4443984"/>
                <a:gd name="connsiteX9-423" fmla="*/ 539496 w 3054096"/>
                <a:gd name="connsiteY9-424" fmla="*/ 0 h 4443984"/>
                <a:gd name="connsiteX0-425" fmla="*/ 539496 w 3054096"/>
                <a:gd name="connsiteY0-426" fmla="*/ 0 h 4443984"/>
                <a:gd name="connsiteX1-427" fmla="*/ 1746504 w 3054096"/>
                <a:gd name="connsiteY1-428" fmla="*/ 1527048 h 4443984"/>
                <a:gd name="connsiteX2-429" fmla="*/ 3054096 w 3054096"/>
                <a:gd name="connsiteY2-430" fmla="*/ 1069848 h 4443984"/>
                <a:gd name="connsiteX3-431" fmla="*/ 1865376 w 3054096"/>
                <a:gd name="connsiteY3-432" fmla="*/ 1892808 h 4443984"/>
                <a:gd name="connsiteX4-433" fmla="*/ 1691640 w 3054096"/>
                <a:gd name="connsiteY4-434" fmla="*/ 4443984 h 4443984"/>
                <a:gd name="connsiteX5-435" fmla="*/ 996696 w 3054096"/>
                <a:gd name="connsiteY5-436" fmla="*/ 4306824 h 4443984"/>
                <a:gd name="connsiteX6-437" fmla="*/ 1252728 w 3054096"/>
                <a:gd name="connsiteY6-438" fmla="*/ 2743200 h 4443984"/>
                <a:gd name="connsiteX7-439" fmla="*/ 0 w 3054096"/>
                <a:gd name="connsiteY7-440" fmla="*/ 2221992 h 4443984"/>
                <a:gd name="connsiteX8-441" fmla="*/ 1271016 w 3054096"/>
                <a:gd name="connsiteY8-442" fmla="*/ 2404872 h 4443984"/>
                <a:gd name="connsiteX9-443" fmla="*/ 539496 w 3054096"/>
                <a:gd name="connsiteY9-444" fmla="*/ 0 h 4443984"/>
                <a:gd name="connsiteX0-445" fmla="*/ 539496 w 3054096"/>
                <a:gd name="connsiteY0-446" fmla="*/ 0 h 4443984"/>
                <a:gd name="connsiteX1-447" fmla="*/ 1746504 w 3054096"/>
                <a:gd name="connsiteY1-448" fmla="*/ 1527048 h 4443984"/>
                <a:gd name="connsiteX2-449" fmla="*/ 3054096 w 3054096"/>
                <a:gd name="connsiteY2-450" fmla="*/ 1069848 h 4443984"/>
                <a:gd name="connsiteX3-451" fmla="*/ 1865376 w 3054096"/>
                <a:gd name="connsiteY3-452" fmla="*/ 1892808 h 4443984"/>
                <a:gd name="connsiteX4-453" fmla="*/ 1691640 w 3054096"/>
                <a:gd name="connsiteY4-454" fmla="*/ 4443984 h 4443984"/>
                <a:gd name="connsiteX5-455" fmla="*/ 996696 w 3054096"/>
                <a:gd name="connsiteY5-456" fmla="*/ 4306824 h 4443984"/>
                <a:gd name="connsiteX6-457" fmla="*/ 1252728 w 3054096"/>
                <a:gd name="connsiteY6-458" fmla="*/ 2743200 h 4443984"/>
                <a:gd name="connsiteX7-459" fmla="*/ 0 w 3054096"/>
                <a:gd name="connsiteY7-460" fmla="*/ 2221992 h 4443984"/>
                <a:gd name="connsiteX8-461" fmla="*/ 1271016 w 3054096"/>
                <a:gd name="connsiteY8-462" fmla="*/ 2404872 h 4443984"/>
                <a:gd name="connsiteX9-463" fmla="*/ 539496 w 3054096"/>
                <a:gd name="connsiteY9-464" fmla="*/ 0 h 4443984"/>
                <a:gd name="connsiteX0-465" fmla="*/ 539496 w 3054096"/>
                <a:gd name="connsiteY0-466" fmla="*/ 0 h 4443984"/>
                <a:gd name="connsiteX1-467" fmla="*/ 1746504 w 3054096"/>
                <a:gd name="connsiteY1-468" fmla="*/ 1527048 h 4443984"/>
                <a:gd name="connsiteX2-469" fmla="*/ 3054096 w 3054096"/>
                <a:gd name="connsiteY2-470" fmla="*/ 1069848 h 4443984"/>
                <a:gd name="connsiteX3-471" fmla="*/ 1865376 w 3054096"/>
                <a:gd name="connsiteY3-472" fmla="*/ 1892808 h 4443984"/>
                <a:gd name="connsiteX4-473" fmla="*/ 1691640 w 3054096"/>
                <a:gd name="connsiteY4-474" fmla="*/ 4443984 h 4443984"/>
                <a:gd name="connsiteX5-475" fmla="*/ 996696 w 3054096"/>
                <a:gd name="connsiteY5-476" fmla="*/ 4306824 h 4443984"/>
                <a:gd name="connsiteX6-477" fmla="*/ 1252728 w 3054096"/>
                <a:gd name="connsiteY6-478" fmla="*/ 2743200 h 4443984"/>
                <a:gd name="connsiteX7-479" fmla="*/ 0 w 3054096"/>
                <a:gd name="connsiteY7-480" fmla="*/ 2221992 h 4443984"/>
                <a:gd name="connsiteX8-481" fmla="*/ 1271016 w 3054096"/>
                <a:gd name="connsiteY8-482" fmla="*/ 2404872 h 4443984"/>
                <a:gd name="connsiteX9-483" fmla="*/ 539496 w 3054096"/>
                <a:gd name="connsiteY9-484" fmla="*/ 0 h 4443984"/>
                <a:gd name="connsiteX0-485" fmla="*/ 539496 w 3054096"/>
                <a:gd name="connsiteY0-486" fmla="*/ 0 h 4443984"/>
                <a:gd name="connsiteX1-487" fmla="*/ 1746504 w 3054096"/>
                <a:gd name="connsiteY1-488" fmla="*/ 1527048 h 4443984"/>
                <a:gd name="connsiteX2-489" fmla="*/ 3054096 w 3054096"/>
                <a:gd name="connsiteY2-490" fmla="*/ 1069848 h 4443984"/>
                <a:gd name="connsiteX3-491" fmla="*/ 1865376 w 3054096"/>
                <a:gd name="connsiteY3-492" fmla="*/ 1892808 h 4443984"/>
                <a:gd name="connsiteX4-493" fmla="*/ 1691640 w 3054096"/>
                <a:gd name="connsiteY4-494" fmla="*/ 4443984 h 4443984"/>
                <a:gd name="connsiteX5-495" fmla="*/ 996696 w 3054096"/>
                <a:gd name="connsiteY5-496" fmla="*/ 4306824 h 4443984"/>
                <a:gd name="connsiteX6-497" fmla="*/ 1252728 w 3054096"/>
                <a:gd name="connsiteY6-498" fmla="*/ 2743200 h 4443984"/>
                <a:gd name="connsiteX7-499" fmla="*/ 0 w 3054096"/>
                <a:gd name="connsiteY7-500" fmla="*/ 2221992 h 4443984"/>
                <a:gd name="connsiteX8-501" fmla="*/ 1271016 w 3054096"/>
                <a:gd name="connsiteY8-502" fmla="*/ 2404872 h 4443984"/>
                <a:gd name="connsiteX9-503" fmla="*/ 539496 w 3054096"/>
                <a:gd name="connsiteY9-504" fmla="*/ 0 h 4443984"/>
                <a:gd name="connsiteX0-505" fmla="*/ 539496 w 3054096"/>
                <a:gd name="connsiteY0-506" fmla="*/ 0 h 4443984"/>
                <a:gd name="connsiteX1-507" fmla="*/ 1746504 w 3054096"/>
                <a:gd name="connsiteY1-508" fmla="*/ 1527048 h 4443984"/>
                <a:gd name="connsiteX2-509" fmla="*/ 3054096 w 3054096"/>
                <a:gd name="connsiteY2-510" fmla="*/ 1069848 h 4443984"/>
                <a:gd name="connsiteX3-511" fmla="*/ 1865376 w 3054096"/>
                <a:gd name="connsiteY3-512" fmla="*/ 1892808 h 4443984"/>
                <a:gd name="connsiteX4-513" fmla="*/ 1691640 w 3054096"/>
                <a:gd name="connsiteY4-514" fmla="*/ 4443984 h 4443984"/>
                <a:gd name="connsiteX5-515" fmla="*/ 996696 w 3054096"/>
                <a:gd name="connsiteY5-516" fmla="*/ 4306824 h 4443984"/>
                <a:gd name="connsiteX6-517" fmla="*/ 1252728 w 3054096"/>
                <a:gd name="connsiteY6-518" fmla="*/ 2743200 h 4443984"/>
                <a:gd name="connsiteX7-519" fmla="*/ 0 w 3054096"/>
                <a:gd name="connsiteY7-520" fmla="*/ 2221992 h 4443984"/>
                <a:gd name="connsiteX8-521" fmla="*/ 1271016 w 3054096"/>
                <a:gd name="connsiteY8-522" fmla="*/ 2404872 h 4443984"/>
                <a:gd name="connsiteX9-523" fmla="*/ 539496 w 3054096"/>
                <a:gd name="connsiteY9-524" fmla="*/ 0 h 4443984"/>
                <a:gd name="connsiteX0-525" fmla="*/ 539496 w 3054096"/>
                <a:gd name="connsiteY0-526" fmla="*/ 0 h 4443984"/>
                <a:gd name="connsiteX1-527" fmla="*/ 1746504 w 3054096"/>
                <a:gd name="connsiteY1-528" fmla="*/ 1527048 h 4443984"/>
                <a:gd name="connsiteX2-529" fmla="*/ 3054096 w 3054096"/>
                <a:gd name="connsiteY2-530" fmla="*/ 1069848 h 4443984"/>
                <a:gd name="connsiteX3-531" fmla="*/ 1865376 w 3054096"/>
                <a:gd name="connsiteY3-532" fmla="*/ 1892808 h 4443984"/>
                <a:gd name="connsiteX4-533" fmla="*/ 1691640 w 3054096"/>
                <a:gd name="connsiteY4-534" fmla="*/ 4443984 h 4443984"/>
                <a:gd name="connsiteX5-535" fmla="*/ 996696 w 3054096"/>
                <a:gd name="connsiteY5-536" fmla="*/ 4306824 h 4443984"/>
                <a:gd name="connsiteX6-537" fmla="*/ 1252728 w 3054096"/>
                <a:gd name="connsiteY6-538" fmla="*/ 2743200 h 4443984"/>
                <a:gd name="connsiteX7-539" fmla="*/ 0 w 3054096"/>
                <a:gd name="connsiteY7-540" fmla="*/ 2221992 h 4443984"/>
                <a:gd name="connsiteX8-541" fmla="*/ 1271016 w 3054096"/>
                <a:gd name="connsiteY8-542" fmla="*/ 2404872 h 4443984"/>
                <a:gd name="connsiteX9-543" fmla="*/ 539496 w 3054096"/>
                <a:gd name="connsiteY9-544" fmla="*/ 0 h 4443984"/>
                <a:gd name="connsiteX0-545" fmla="*/ 539496 w 3054096"/>
                <a:gd name="connsiteY0-546" fmla="*/ 0 h 4443984"/>
                <a:gd name="connsiteX1-547" fmla="*/ 1746504 w 3054096"/>
                <a:gd name="connsiteY1-548" fmla="*/ 1527048 h 4443984"/>
                <a:gd name="connsiteX2-549" fmla="*/ 3054096 w 3054096"/>
                <a:gd name="connsiteY2-550" fmla="*/ 1069848 h 4443984"/>
                <a:gd name="connsiteX3-551" fmla="*/ 1865376 w 3054096"/>
                <a:gd name="connsiteY3-552" fmla="*/ 1892808 h 4443984"/>
                <a:gd name="connsiteX4-553" fmla="*/ 1691640 w 3054096"/>
                <a:gd name="connsiteY4-554" fmla="*/ 4443984 h 4443984"/>
                <a:gd name="connsiteX5-555" fmla="*/ 996696 w 3054096"/>
                <a:gd name="connsiteY5-556" fmla="*/ 4306824 h 4443984"/>
                <a:gd name="connsiteX6-557" fmla="*/ 1252728 w 3054096"/>
                <a:gd name="connsiteY6-558" fmla="*/ 2743200 h 4443984"/>
                <a:gd name="connsiteX7-559" fmla="*/ 0 w 3054096"/>
                <a:gd name="connsiteY7-560" fmla="*/ 2221992 h 4443984"/>
                <a:gd name="connsiteX8-561" fmla="*/ 1271016 w 3054096"/>
                <a:gd name="connsiteY8-562" fmla="*/ 2404872 h 4443984"/>
                <a:gd name="connsiteX9-563" fmla="*/ 539496 w 3054096"/>
                <a:gd name="connsiteY9-564" fmla="*/ 0 h 4443984"/>
                <a:gd name="connsiteX0-565" fmla="*/ 539496 w 3054096"/>
                <a:gd name="connsiteY0-566" fmla="*/ 0 h 4465803"/>
                <a:gd name="connsiteX1-567" fmla="*/ 1746504 w 3054096"/>
                <a:gd name="connsiteY1-568" fmla="*/ 1527048 h 4465803"/>
                <a:gd name="connsiteX2-569" fmla="*/ 3054096 w 3054096"/>
                <a:gd name="connsiteY2-570" fmla="*/ 1069848 h 4465803"/>
                <a:gd name="connsiteX3-571" fmla="*/ 1865376 w 3054096"/>
                <a:gd name="connsiteY3-572" fmla="*/ 1892808 h 4465803"/>
                <a:gd name="connsiteX4-573" fmla="*/ 1691640 w 3054096"/>
                <a:gd name="connsiteY4-574" fmla="*/ 4443984 h 4465803"/>
                <a:gd name="connsiteX5-575" fmla="*/ 996696 w 3054096"/>
                <a:gd name="connsiteY5-576" fmla="*/ 4306824 h 4465803"/>
                <a:gd name="connsiteX6-577" fmla="*/ 1252728 w 3054096"/>
                <a:gd name="connsiteY6-578" fmla="*/ 2743200 h 4465803"/>
                <a:gd name="connsiteX7-579" fmla="*/ 0 w 3054096"/>
                <a:gd name="connsiteY7-580" fmla="*/ 2221992 h 4465803"/>
                <a:gd name="connsiteX8-581" fmla="*/ 1271016 w 3054096"/>
                <a:gd name="connsiteY8-582" fmla="*/ 2404872 h 4465803"/>
                <a:gd name="connsiteX9-583" fmla="*/ 539496 w 3054096"/>
                <a:gd name="connsiteY9-584" fmla="*/ 0 h 4465803"/>
                <a:gd name="connsiteX0-585" fmla="*/ 539496 w 3054096"/>
                <a:gd name="connsiteY0-586" fmla="*/ 0 h 4472717"/>
                <a:gd name="connsiteX1-587" fmla="*/ 1746504 w 3054096"/>
                <a:gd name="connsiteY1-588" fmla="*/ 1527048 h 4472717"/>
                <a:gd name="connsiteX2-589" fmla="*/ 3054096 w 3054096"/>
                <a:gd name="connsiteY2-590" fmla="*/ 1069848 h 4472717"/>
                <a:gd name="connsiteX3-591" fmla="*/ 1865376 w 3054096"/>
                <a:gd name="connsiteY3-592" fmla="*/ 1892808 h 4472717"/>
                <a:gd name="connsiteX4-593" fmla="*/ 1691640 w 3054096"/>
                <a:gd name="connsiteY4-594" fmla="*/ 4443984 h 4472717"/>
                <a:gd name="connsiteX5-595" fmla="*/ 996696 w 3054096"/>
                <a:gd name="connsiteY5-596" fmla="*/ 4306824 h 4472717"/>
                <a:gd name="connsiteX6-597" fmla="*/ 1252728 w 3054096"/>
                <a:gd name="connsiteY6-598" fmla="*/ 2743200 h 4472717"/>
                <a:gd name="connsiteX7-599" fmla="*/ 0 w 3054096"/>
                <a:gd name="connsiteY7-600" fmla="*/ 2221992 h 4472717"/>
                <a:gd name="connsiteX8-601" fmla="*/ 1271016 w 3054096"/>
                <a:gd name="connsiteY8-602" fmla="*/ 2404872 h 4472717"/>
                <a:gd name="connsiteX9-603" fmla="*/ 539496 w 3054096"/>
                <a:gd name="connsiteY9-604" fmla="*/ 0 h 4472717"/>
                <a:gd name="connsiteX0-605" fmla="*/ 539496 w 3054096"/>
                <a:gd name="connsiteY0-606" fmla="*/ 0 h 4472717"/>
                <a:gd name="connsiteX1-607" fmla="*/ 1746504 w 3054096"/>
                <a:gd name="connsiteY1-608" fmla="*/ 1527048 h 4472717"/>
                <a:gd name="connsiteX2-609" fmla="*/ 3054096 w 3054096"/>
                <a:gd name="connsiteY2-610" fmla="*/ 1069848 h 4472717"/>
                <a:gd name="connsiteX3-611" fmla="*/ 1865376 w 3054096"/>
                <a:gd name="connsiteY3-612" fmla="*/ 1892808 h 4472717"/>
                <a:gd name="connsiteX4-613" fmla="*/ 1691640 w 3054096"/>
                <a:gd name="connsiteY4-614" fmla="*/ 4443984 h 4472717"/>
                <a:gd name="connsiteX5-615" fmla="*/ 996696 w 3054096"/>
                <a:gd name="connsiteY5-616" fmla="*/ 4306824 h 4472717"/>
                <a:gd name="connsiteX6-617" fmla="*/ 1252728 w 3054096"/>
                <a:gd name="connsiteY6-618" fmla="*/ 2743200 h 4472717"/>
                <a:gd name="connsiteX7-619" fmla="*/ 0 w 3054096"/>
                <a:gd name="connsiteY7-620" fmla="*/ 2221992 h 4472717"/>
                <a:gd name="connsiteX8-621" fmla="*/ 1271016 w 3054096"/>
                <a:gd name="connsiteY8-622" fmla="*/ 2404872 h 4472717"/>
                <a:gd name="connsiteX9-623" fmla="*/ 539496 w 3054096"/>
                <a:gd name="connsiteY9-624" fmla="*/ 0 h 4472717"/>
                <a:gd name="connsiteX0-625" fmla="*/ 539496 w 3054096"/>
                <a:gd name="connsiteY0-626" fmla="*/ 0 h 4472717"/>
                <a:gd name="connsiteX1-627" fmla="*/ 1746504 w 3054096"/>
                <a:gd name="connsiteY1-628" fmla="*/ 1545336 h 4472717"/>
                <a:gd name="connsiteX2-629" fmla="*/ 3054096 w 3054096"/>
                <a:gd name="connsiteY2-630" fmla="*/ 1069848 h 4472717"/>
                <a:gd name="connsiteX3-631" fmla="*/ 1865376 w 3054096"/>
                <a:gd name="connsiteY3-632" fmla="*/ 1892808 h 4472717"/>
                <a:gd name="connsiteX4-633" fmla="*/ 1691640 w 3054096"/>
                <a:gd name="connsiteY4-634" fmla="*/ 4443984 h 4472717"/>
                <a:gd name="connsiteX5-635" fmla="*/ 996696 w 3054096"/>
                <a:gd name="connsiteY5-636" fmla="*/ 4306824 h 4472717"/>
                <a:gd name="connsiteX6-637" fmla="*/ 1252728 w 3054096"/>
                <a:gd name="connsiteY6-638" fmla="*/ 2743200 h 4472717"/>
                <a:gd name="connsiteX7-639" fmla="*/ 0 w 3054096"/>
                <a:gd name="connsiteY7-640" fmla="*/ 2221992 h 4472717"/>
                <a:gd name="connsiteX8-641" fmla="*/ 1271016 w 3054096"/>
                <a:gd name="connsiteY8-642" fmla="*/ 2404872 h 4472717"/>
                <a:gd name="connsiteX9-643" fmla="*/ 539496 w 3054096"/>
                <a:gd name="connsiteY9-644" fmla="*/ 0 h 4472717"/>
                <a:gd name="connsiteX0-645" fmla="*/ 539496 w 3054096"/>
                <a:gd name="connsiteY0-646" fmla="*/ 0 h 4472717"/>
                <a:gd name="connsiteX1-647" fmla="*/ 1746504 w 3054096"/>
                <a:gd name="connsiteY1-648" fmla="*/ 1545336 h 4472717"/>
                <a:gd name="connsiteX2-649" fmla="*/ 3054096 w 3054096"/>
                <a:gd name="connsiteY2-650" fmla="*/ 1069848 h 4472717"/>
                <a:gd name="connsiteX3-651" fmla="*/ 1865376 w 3054096"/>
                <a:gd name="connsiteY3-652" fmla="*/ 1892808 h 4472717"/>
                <a:gd name="connsiteX4-653" fmla="*/ 1691640 w 3054096"/>
                <a:gd name="connsiteY4-654" fmla="*/ 4443984 h 4472717"/>
                <a:gd name="connsiteX5-655" fmla="*/ 996696 w 3054096"/>
                <a:gd name="connsiteY5-656" fmla="*/ 4306824 h 4472717"/>
                <a:gd name="connsiteX6-657" fmla="*/ 1252728 w 3054096"/>
                <a:gd name="connsiteY6-658" fmla="*/ 2743200 h 4472717"/>
                <a:gd name="connsiteX7-659" fmla="*/ 0 w 3054096"/>
                <a:gd name="connsiteY7-660" fmla="*/ 2221992 h 4472717"/>
                <a:gd name="connsiteX8-661" fmla="*/ 1271016 w 3054096"/>
                <a:gd name="connsiteY8-662" fmla="*/ 2404872 h 4472717"/>
                <a:gd name="connsiteX9-663" fmla="*/ 539496 w 3054096"/>
                <a:gd name="connsiteY9-664" fmla="*/ 0 h 4472717"/>
                <a:gd name="connsiteX0-665" fmla="*/ 539496 w 3044952"/>
                <a:gd name="connsiteY0-666" fmla="*/ 0 h 4472717"/>
                <a:gd name="connsiteX1-667" fmla="*/ 1746504 w 3044952"/>
                <a:gd name="connsiteY1-668" fmla="*/ 1545336 h 4472717"/>
                <a:gd name="connsiteX2-669" fmla="*/ 3044952 w 3044952"/>
                <a:gd name="connsiteY2-670" fmla="*/ 1060704 h 4472717"/>
                <a:gd name="connsiteX3-671" fmla="*/ 1865376 w 3044952"/>
                <a:gd name="connsiteY3-672" fmla="*/ 1892808 h 4472717"/>
                <a:gd name="connsiteX4-673" fmla="*/ 1691640 w 3044952"/>
                <a:gd name="connsiteY4-674" fmla="*/ 4443984 h 4472717"/>
                <a:gd name="connsiteX5-675" fmla="*/ 996696 w 3044952"/>
                <a:gd name="connsiteY5-676" fmla="*/ 4306824 h 4472717"/>
                <a:gd name="connsiteX6-677" fmla="*/ 1252728 w 3044952"/>
                <a:gd name="connsiteY6-678" fmla="*/ 2743200 h 4472717"/>
                <a:gd name="connsiteX7-679" fmla="*/ 0 w 3044952"/>
                <a:gd name="connsiteY7-680" fmla="*/ 2221992 h 4472717"/>
                <a:gd name="connsiteX8-681" fmla="*/ 1271016 w 3044952"/>
                <a:gd name="connsiteY8-682" fmla="*/ 2404872 h 4472717"/>
                <a:gd name="connsiteX9-683" fmla="*/ 539496 w 3044952"/>
                <a:gd name="connsiteY9-684" fmla="*/ 0 h 4472717"/>
                <a:gd name="connsiteX0-685" fmla="*/ 539496 w 3044952"/>
                <a:gd name="connsiteY0-686" fmla="*/ 0 h 4472717"/>
                <a:gd name="connsiteX1-687" fmla="*/ 1746504 w 3044952"/>
                <a:gd name="connsiteY1-688" fmla="*/ 1545336 h 4472717"/>
                <a:gd name="connsiteX2-689" fmla="*/ 3044952 w 3044952"/>
                <a:gd name="connsiteY2-690" fmla="*/ 1060704 h 4472717"/>
                <a:gd name="connsiteX3-691" fmla="*/ 1865376 w 3044952"/>
                <a:gd name="connsiteY3-692" fmla="*/ 1892808 h 4472717"/>
                <a:gd name="connsiteX4-693" fmla="*/ 1691640 w 3044952"/>
                <a:gd name="connsiteY4-694" fmla="*/ 4443984 h 4472717"/>
                <a:gd name="connsiteX5-695" fmla="*/ 996696 w 3044952"/>
                <a:gd name="connsiteY5-696" fmla="*/ 4306824 h 4472717"/>
                <a:gd name="connsiteX6-697" fmla="*/ 1252728 w 3044952"/>
                <a:gd name="connsiteY6-698" fmla="*/ 2743200 h 4472717"/>
                <a:gd name="connsiteX7-699" fmla="*/ 0 w 3044952"/>
                <a:gd name="connsiteY7-700" fmla="*/ 2221992 h 4472717"/>
                <a:gd name="connsiteX8-701" fmla="*/ 1271016 w 3044952"/>
                <a:gd name="connsiteY8-702" fmla="*/ 2404872 h 4472717"/>
                <a:gd name="connsiteX9-703" fmla="*/ 539496 w 3044952"/>
                <a:gd name="connsiteY9-704" fmla="*/ 0 h 4472717"/>
                <a:gd name="connsiteX0-705" fmla="*/ 539496 w 3044952"/>
                <a:gd name="connsiteY0-706" fmla="*/ 0 h 4472717"/>
                <a:gd name="connsiteX1-707" fmla="*/ 1746504 w 3044952"/>
                <a:gd name="connsiteY1-708" fmla="*/ 1545336 h 4472717"/>
                <a:gd name="connsiteX2-709" fmla="*/ 3044952 w 3044952"/>
                <a:gd name="connsiteY2-710" fmla="*/ 1060704 h 4472717"/>
                <a:gd name="connsiteX3-711" fmla="*/ 1865376 w 3044952"/>
                <a:gd name="connsiteY3-712" fmla="*/ 1892808 h 4472717"/>
                <a:gd name="connsiteX4-713" fmla="*/ 1691640 w 3044952"/>
                <a:gd name="connsiteY4-714" fmla="*/ 4443984 h 4472717"/>
                <a:gd name="connsiteX5-715" fmla="*/ 996696 w 3044952"/>
                <a:gd name="connsiteY5-716" fmla="*/ 4306824 h 4472717"/>
                <a:gd name="connsiteX6-717" fmla="*/ 1252728 w 3044952"/>
                <a:gd name="connsiteY6-718" fmla="*/ 2743200 h 4472717"/>
                <a:gd name="connsiteX7-719" fmla="*/ 0 w 3044952"/>
                <a:gd name="connsiteY7-720" fmla="*/ 2221992 h 4472717"/>
                <a:gd name="connsiteX8-721" fmla="*/ 1271016 w 3044952"/>
                <a:gd name="connsiteY8-722" fmla="*/ 2404872 h 4472717"/>
                <a:gd name="connsiteX9-723" fmla="*/ 539496 w 3044952"/>
                <a:gd name="connsiteY9-724" fmla="*/ 0 h 4472717"/>
                <a:gd name="connsiteX0-725" fmla="*/ 539496 w 3044952"/>
                <a:gd name="connsiteY0-726" fmla="*/ 0 h 4472717"/>
                <a:gd name="connsiteX1-727" fmla="*/ 1746504 w 3044952"/>
                <a:gd name="connsiteY1-728" fmla="*/ 1545336 h 4472717"/>
                <a:gd name="connsiteX2-729" fmla="*/ 3044952 w 3044952"/>
                <a:gd name="connsiteY2-730" fmla="*/ 1060704 h 4472717"/>
                <a:gd name="connsiteX3-731" fmla="*/ 1865376 w 3044952"/>
                <a:gd name="connsiteY3-732" fmla="*/ 1892808 h 4472717"/>
                <a:gd name="connsiteX4-733" fmla="*/ 1691640 w 3044952"/>
                <a:gd name="connsiteY4-734" fmla="*/ 4443984 h 4472717"/>
                <a:gd name="connsiteX5-735" fmla="*/ 996696 w 3044952"/>
                <a:gd name="connsiteY5-736" fmla="*/ 4306824 h 4472717"/>
                <a:gd name="connsiteX6-737" fmla="*/ 1252728 w 3044952"/>
                <a:gd name="connsiteY6-738" fmla="*/ 2743200 h 4472717"/>
                <a:gd name="connsiteX7-739" fmla="*/ 0 w 3044952"/>
                <a:gd name="connsiteY7-740" fmla="*/ 2221992 h 4472717"/>
                <a:gd name="connsiteX8-741" fmla="*/ 1271016 w 3044952"/>
                <a:gd name="connsiteY8-742" fmla="*/ 2404872 h 4472717"/>
                <a:gd name="connsiteX9-743" fmla="*/ 539496 w 3044952"/>
                <a:gd name="connsiteY9-744" fmla="*/ 0 h 4472717"/>
                <a:gd name="connsiteX0-745" fmla="*/ 539496 w 3044952"/>
                <a:gd name="connsiteY0-746" fmla="*/ 0 h 4472717"/>
                <a:gd name="connsiteX1-747" fmla="*/ 1746504 w 3044952"/>
                <a:gd name="connsiteY1-748" fmla="*/ 1545336 h 4472717"/>
                <a:gd name="connsiteX2-749" fmla="*/ 3044952 w 3044952"/>
                <a:gd name="connsiteY2-750" fmla="*/ 1060704 h 4472717"/>
                <a:gd name="connsiteX3-751" fmla="*/ 1865376 w 3044952"/>
                <a:gd name="connsiteY3-752" fmla="*/ 1892808 h 4472717"/>
                <a:gd name="connsiteX4-753" fmla="*/ 1691640 w 3044952"/>
                <a:gd name="connsiteY4-754" fmla="*/ 4443984 h 4472717"/>
                <a:gd name="connsiteX5-755" fmla="*/ 996696 w 3044952"/>
                <a:gd name="connsiteY5-756" fmla="*/ 4306824 h 4472717"/>
                <a:gd name="connsiteX6-757" fmla="*/ 1252728 w 3044952"/>
                <a:gd name="connsiteY6-758" fmla="*/ 2743200 h 4472717"/>
                <a:gd name="connsiteX7-759" fmla="*/ 0 w 3044952"/>
                <a:gd name="connsiteY7-760" fmla="*/ 2221992 h 4472717"/>
                <a:gd name="connsiteX8-761" fmla="*/ 1271016 w 3044952"/>
                <a:gd name="connsiteY8-762" fmla="*/ 2404872 h 4472717"/>
                <a:gd name="connsiteX9-763" fmla="*/ 539496 w 3044952"/>
                <a:gd name="connsiteY9-764" fmla="*/ 0 h 4472717"/>
                <a:gd name="connsiteX0-765" fmla="*/ 539496 w 3044952"/>
                <a:gd name="connsiteY0-766" fmla="*/ 0 h 4472717"/>
                <a:gd name="connsiteX1-767" fmla="*/ 1746504 w 3044952"/>
                <a:gd name="connsiteY1-768" fmla="*/ 1545336 h 4472717"/>
                <a:gd name="connsiteX2-769" fmla="*/ 3044952 w 3044952"/>
                <a:gd name="connsiteY2-770" fmla="*/ 1060704 h 4472717"/>
                <a:gd name="connsiteX3-771" fmla="*/ 1865376 w 3044952"/>
                <a:gd name="connsiteY3-772" fmla="*/ 1892808 h 4472717"/>
                <a:gd name="connsiteX4-773" fmla="*/ 1691640 w 3044952"/>
                <a:gd name="connsiteY4-774" fmla="*/ 4443984 h 4472717"/>
                <a:gd name="connsiteX5-775" fmla="*/ 996696 w 3044952"/>
                <a:gd name="connsiteY5-776" fmla="*/ 4306824 h 4472717"/>
                <a:gd name="connsiteX6-777" fmla="*/ 1252728 w 3044952"/>
                <a:gd name="connsiteY6-778" fmla="*/ 2743200 h 4472717"/>
                <a:gd name="connsiteX7-779" fmla="*/ 0 w 3044952"/>
                <a:gd name="connsiteY7-780" fmla="*/ 2221992 h 4472717"/>
                <a:gd name="connsiteX8-781" fmla="*/ 1289304 w 3044952"/>
                <a:gd name="connsiteY8-782" fmla="*/ 2404872 h 4472717"/>
                <a:gd name="connsiteX9-783" fmla="*/ 539496 w 3044952"/>
                <a:gd name="connsiteY9-784" fmla="*/ 0 h 4472717"/>
                <a:gd name="connsiteX0-785" fmla="*/ 539496 w 3044952"/>
                <a:gd name="connsiteY0-786" fmla="*/ 0 h 4472717"/>
                <a:gd name="connsiteX1-787" fmla="*/ 1746504 w 3044952"/>
                <a:gd name="connsiteY1-788" fmla="*/ 1545336 h 4472717"/>
                <a:gd name="connsiteX2-789" fmla="*/ 3044952 w 3044952"/>
                <a:gd name="connsiteY2-790" fmla="*/ 1060704 h 4472717"/>
                <a:gd name="connsiteX3-791" fmla="*/ 1865376 w 3044952"/>
                <a:gd name="connsiteY3-792" fmla="*/ 1892808 h 4472717"/>
                <a:gd name="connsiteX4-793" fmla="*/ 1691640 w 3044952"/>
                <a:gd name="connsiteY4-794" fmla="*/ 4443984 h 4472717"/>
                <a:gd name="connsiteX5-795" fmla="*/ 996696 w 3044952"/>
                <a:gd name="connsiteY5-796" fmla="*/ 4306824 h 4472717"/>
                <a:gd name="connsiteX6-797" fmla="*/ 1252728 w 3044952"/>
                <a:gd name="connsiteY6-798" fmla="*/ 2743200 h 4472717"/>
                <a:gd name="connsiteX7-799" fmla="*/ 0 w 3044952"/>
                <a:gd name="connsiteY7-800" fmla="*/ 2221992 h 4472717"/>
                <a:gd name="connsiteX8-801" fmla="*/ 1289304 w 3044952"/>
                <a:gd name="connsiteY8-802" fmla="*/ 2404872 h 4472717"/>
                <a:gd name="connsiteX9-803" fmla="*/ 539496 w 3044952"/>
                <a:gd name="connsiteY9-804" fmla="*/ 0 h 4472717"/>
                <a:gd name="connsiteX0-805" fmla="*/ 539496 w 3044952"/>
                <a:gd name="connsiteY0-806" fmla="*/ 0 h 4472717"/>
                <a:gd name="connsiteX1-807" fmla="*/ 1746504 w 3044952"/>
                <a:gd name="connsiteY1-808" fmla="*/ 1545336 h 4472717"/>
                <a:gd name="connsiteX2-809" fmla="*/ 3044952 w 3044952"/>
                <a:gd name="connsiteY2-810" fmla="*/ 1060704 h 4472717"/>
                <a:gd name="connsiteX3-811" fmla="*/ 1865376 w 3044952"/>
                <a:gd name="connsiteY3-812" fmla="*/ 1892808 h 4472717"/>
                <a:gd name="connsiteX4-813" fmla="*/ 1691640 w 3044952"/>
                <a:gd name="connsiteY4-814" fmla="*/ 4443984 h 4472717"/>
                <a:gd name="connsiteX5-815" fmla="*/ 996696 w 3044952"/>
                <a:gd name="connsiteY5-816" fmla="*/ 4306824 h 4472717"/>
                <a:gd name="connsiteX6-817" fmla="*/ 1252728 w 3044952"/>
                <a:gd name="connsiteY6-818" fmla="*/ 2743200 h 4472717"/>
                <a:gd name="connsiteX7-819" fmla="*/ 0 w 3044952"/>
                <a:gd name="connsiteY7-820" fmla="*/ 2221992 h 4472717"/>
                <a:gd name="connsiteX8-821" fmla="*/ 1289304 w 3044952"/>
                <a:gd name="connsiteY8-822" fmla="*/ 2404872 h 4472717"/>
                <a:gd name="connsiteX9-823" fmla="*/ 539496 w 3044952"/>
                <a:gd name="connsiteY9-824" fmla="*/ 0 h 4472717"/>
                <a:gd name="connsiteX0-825" fmla="*/ 539496 w 3044952"/>
                <a:gd name="connsiteY0-826" fmla="*/ 0 h 4472717"/>
                <a:gd name="connsiteX1-827" fmla="*/ 1746504 w 3044952"/>
                <a:gd name="connsiteY1-828" fmla="*/ 1545336 h 4472717"/>
                <a:gd name="connsiteX2-829" fmla="*/ 3044952 w 3044952"/>
                <a:gd name="connsiteY2-830" fmla="*/ 1060704 h 4472717"/>
                <a:gd name="connsiteX3-831" fmla="*/ 1865376 w 3044952"/>
                <a:gd name="connsiteY3-832" fmla="*/ 1892808 h 4472717"/>
                <a:gd name="connsiteX4-833" fmla="*/ 1691640 w 3044952"/>
                <a:gd name="connsiteY4-834" fmla="*/ 4443984 h 4472717"/>
                <a:gd name="connsiteX5-835" fmla="*/ 996696 w 3044952"/>
                <a:gd name="connsiteY5-836" fmla="*/ 4306824 h 4472717"/>
                <a:gd name="connsiteX6-837" fmla="*/ 1252728 w 3044952"/>
                <a:gd name="connsiteY6-838" fmla="*/ 2743200 h 4472717"/>
                <a:gd name="connsiteX7-839" fmla="*/ 0 w 3044952"/>
                <a:gd name="connsiteY7-840" fmla="*/ 2221992 h 4472717"/>
                <a:gd name="connsiteX8-841" fmla="*/ 1289304 w 3044952"/>
                <a:gd name="connsiteY8-842" fmla="*/ 2404872 h 4472717"/>
                <a:gd name="connsiteX9-843" fmla="*/ 539496 w 3044952"/>
                <a:gd name="connsiteY9-844" fmla="*/ 0 h 4472717"/>
                <a:gd name="connsiteX0-845" fmla="*/ 539496 w 3044952"/>
                <a:gd name="connsiteY0-846" fmla="*/ 0 h 4472717"/>
                <a:gd name="connsiteX1-847" fmla="*/ 1746504 w 3044952"/>
                <a:gd name="connsiteY1-848" fmla="*/ 1545336 h 4472717"/>
                <a:gd name="connsiteX2-849" fmla="*/ 3044952 w 3044952"/>
                <a:gd name="connsiteY2-850" fmla="*/ 1060704 h 4472717"/>
                <a:gd name="connsiteX3-851" fmla="*/ 1865376 w 3044952"/>
                <a:gd name="connsiteY3-852" fmla="*/ 1892808 h 4472717"/>
                <a:gd name="connsiteX4-853" fmla="*/ 1691640 w 3044952"/>
                <a:gd name="connsiteY4-854" fmla="*/ 4443984 h 4472717"/>
                <a:gd name="connsiteX5-855" fmla="*/ 996696 w 3044952"/>
                <a:gd name="connsiteY5-856" fmla="*/ 4306824 h 4472717"/>
                <a:gd name="connsiteX6-857" fmla="*/ 1252728 w 3044952"/>
                <a:gd name="connsiteY6-858" fmla="*/ 2743200 h 4472717"/>
                <a:gd name="connsiteX7-859" fmla="*/ 0 w 3044952"/>
                <a:gd name="connsiteY7-860" fmla="*/ 2221992 h 4472717"/>
                <a:gd name="connsiteX8-861" fmla="*/ 1261872 w 3044952"/>
                <a:gd name="connsiteY8-862" fmla="*/ 2404872 h 4472717"/>
                <a:gd name="connsiteX9-863" fmla="*/ 539496 w 3044952"/>
                <a:gd name="connsiteY9-864" fmla="*/ 0 h 4472717"/>
                <a:gd name="connsiteX0-865" fmla="*/ 539496 w 3044952"/>
                <a:gd name="connsiteY0-866" fmla="*/ 0 h 4472717"/>
                <a:gd name="connsiteX1-867" fmla="*/ 1746504 w 3044952"/>
                <a:gd name="connsiteY1-868" fmla="*/ 1545336 h 4472717"/>
                <a:gd name="connsiteX2-869" fmla="*/ 3044952 w 3044952"/>
                <a:gd name="connsiteY2-870" fmla="*/ 1060704 h 4472717"/>
                <a:gd name="connsiteX3-871" fmla="*/ 1865376 w 3044952"/>
                <a:gd name="connsiteY3-872" fmla="*/ 1892808 h 4472717"/>
                <a:gd name="connsiteX4-873" fmla="*/ 1691640 w 3044952"/>
                <a:gd name="connsiteY4-874" fmla="*/ 4443984 h 4472717"/>
                <a:gd name="connsiteX5-875" fmla="*/ 996696 w 3044952"/>
                <a:gd name="connsiteY5-876" fmla="*/ 4306824 h 4472717"/>
                <a:gd name="connsiteX6-877" fmla="*/ 1252728 w 3044952"/>
                <a:gd name="connsiteY6-878" fmla="*/ 2743200 h 4472717"/>
                <a:gd name="connsiteX7-879" fmla="*/ 0 w 3044952"/>
                <a:gd name="connsiteY7-880" fmla="*/ 2221992 h 4472717"/>
                <a:gd name="connsiteX8-881" fmla="*/ 1261872 w 3044952"/>
                <a:gd name="connsiteY8-882" fmla="*/ 2404872 h 4472717"/>
                <a:gd name="connsiteX9-883" fmla="*/ 539496 w 3044952"/>
                <a:gd name="connsiteY9-884" fmla="*/ 0 h 4472717"/>
                <a:gd name="connsiteX0-885" fmla="*/ 539496 w 3044952"/>
                <a:gd name="connsiteY0-886" fmla="*/ 0 h 4472717"/>
                <a:gd name="connsiteX1-887" fmla="*/ 1746504 w 3044952"/>
                <a:gd name="connsiteY1-888" fmla="*/ 1545336 h 4472717"/>
                <a:gd name="connsiteX2-889" fmla="*/ 3044952 w 3044952"/>
                <a:gd name="connsiteY2-890" fmla="*/ 1060704 h 4472717"/>
                <a:gd name="connsiteX3-891" fmla="*/ 1865376 w 3044952"/>
                <a:gd name="connsiteY3-892" fmla="*/ 1892808 h 4472717"/>
                <a:gd name="connsiteX4-893" fmla="*/ 1691640 w 3044952"/>
                <a:gd name="connsiteY4-894" fmla="*/ 4443984 h 4472717"/>
                <a:gd name="connsiteX5-895" fmla="*/ 996696 w 3044952"/>
                <a:gd name="connsiteY5-896" fmla="*/ 4306824 h 4472717"/>
                <a:gd name="connsiteX6-897" fmla="*/ 1252728 w 3044952"/>
                <a:gd name="connsiteY6-898" fmla="*/ 2743200 h 4472717"/>
                <a:gd name="connsiteX7-899" fmla="*/ 0 w 3044952"/>
                <a:gd name="connsiteY7-900" fmla="*/ 2221992 h 4472717"/>
                <a:gd name="connsiteX8-901" fmla="*/ 1261872 w 3044952"/>
                <a:gd name="connsiteY8-902" fmla="*/ 2404872 h 4472717"/>
                <a:gd name="connsiteX9-903" fmla="*/ 539496 w 3044952"/>
                <a:gd name="connsiteY9-904" fmla="*/ 0 h 4472717"/>
                <a:gd name="connsiteX0-905" fmla="*/ 539496 w 3044952"/>
                <a:gd name="connsiteY0-906" fmla="*/ 0 h 4472717"/>
                <a:gd name="connsiteX1-907" fmla="*/ 1746504 w 3044952"/>
                <a:gd name="connsiteY1-908" fmla="*/ 1545336 h 4472717"/>
                <a:gd name="connsiteX2-909" fmla="*/ 3044952 w 3044952"/>
                <a:gd name="connsiteY2-910" fmla="*/ 1060704 h 4472717"/>
                <a:gd name="connsiteX3-911" fmla="*/ 1865376 w 3044952"/>
                <a:gd name="connsiteY3-912" fmla="*/ 1892808 h 4472717"/>
                <a:gd name="connsiteX4-913" fmla="*/ 1691640 w 3044952"/>
                <a:gd name="connsiteY4-914" fmla="*/ 4443984 h 4472717"/>
                <a:gd name="connsiteX5-915" fmla="*/ 996696 w 3044952"/>
                <a:gd name="connsiteY5-916" fmla="*/ 4306824 h 4472717"/>
                <a:gd name="connsiteX6-917" fmla="*/ 1252728 w 3044952"/>
                <a:gd name="connsiteY6-918" fmla="*/ 2743200 h 4472717"/>
                <a:gd name="connsiteX7-919" fmla="*/ 0 w 3044952"/>
                <a:gd name="connsiteY7-920" fmla="*/ 2221992 h 4472717"/>
                <a:gd name="connsiteX8-921" fmla="*/ 1261872 w 3044952"/>
                <a:gd name="connsiteY8-922" fmla="*/ 2404872 h 4472717"/>
                <a:gd name="connsiteX9-923" fmla="*/ 539496 w 3044952"/>
                <a:gd name="connsiteY9-924" fmla="*/ 0 h 4472717"/>
                <a:gd name="connsiteX0-925" fmla="*/ 539496 w 3044952"/>
                <a:gd name="connsiteY0-926" fmla="*/ 0 h 4472717"/>
                <a:gd name="connsiteX1-927" fmla="*/ 1746504 w 3044952"/>
                <a:gd name="connsiteY1-928" fmla="*/ 1545336 h 4472717"/>
                <a:gd name="connsiteX2-929" fmla="*/ 3044952 w 3044952"/>
                <a:gd name="connsiteY2-930" fmla="*/ 1060704 h 4472717"/>
                <a:gd name="connsiteX3-931" fmla="*/ 1865376 w 3044952"/>
                <a:gd name="connsiteY3-932" fmla="*/ 1892808 h 4472717"/>
                <a:gd name="connsiteX4-933" fmla="*/ 1691640 w 3044952"/>
                <a:gd name="connsiteY4-934" fmla="*/ 4443984 h 4472717"/>
                <a:gd name="connsiteX5-935" fmla="*/ 996696 w 3044952"/>
                <a:gd name="connsiteY5-936" fmla="*/ 4306824 h 4472717"/>
                <a:gd name="connsiteX6-937" fmla="*/ 1252728 w 3044952"/>
                <a:gd name="connsiteY6-938" fmla="*/ 2743200 h 4472717"/>
                <a:gd name="connsiteX7-939" fmla="*/ 0 w 3044952"/>
                <a:gd name="connsiteY7-940" fmla="*/ 2221992 h 4472717"/>
                <a:gd name="connsiteX8-941" fmla="*/ 1261872 w 3044952"/>
                <a:gd name="connsiteY8-942" fmla="*/ 2404872 h 4472717"/>
                <a:gd name="connsiteX9-943" fmla="*/ 539496 w 3044952"/>
                <a:gd name="connsiteY9-944" fmla="*/ 0 h 4472717"/>
                <a:gd name="connsiteX0-945" fmla="*/ 539496 w 3044952"/>
                <a:gd name="connsiteY0-946" fmla="*/ 0 h 4472717"/>
                <a:gd name="connsiteX1-947" fmla="*/ 1746504 w 3044952"/>
                <a:gd name="connsiteY1-948" fmla="*/ 1545336 h 4472717"/>
                <a:gd name="connsiteX2-949" fmla="*/ 3044952 w 3044952"/>
                <a:gd name="connsiteY2-950" fmla="*/ 1060704 h 4472717"/>
                <a:gd name="connsiteX3-951" fmla="*/ 1865376 w 3044952"/>
                <a:gd name="connsiteY3-952" fmla="*/ 1892808 h 4472717"/>
                <a:gd name="connsiteX4-953" fmla="*/ 1691640 w 3044952"/>
                <a:gd name="connsiteY4-954" fmla="*/ 4443984 h 4472717"/>
                <a:gd name="connsiteX5-955" fmla="*/ 996696 w 3044952"/>
                <a:gd name="connsiteY5-956" fmla="*/ 4306824 h 4472717"/>
                <a:gd name="connsiteX6-957" fmla="*/ 1252728 w 3044952"/>
                <a:gd name="connsiteY6-958" fmla="*/ 2743200 h 4472717"/>
                <a:gd name="connsiteX7-959" fmla="*/ 0 w 3044952"/>
                <a:gd name="connsiteY7-960" fmla="*/ 2221992 h 4472717"/>
                <a:gd name="connsiteX8-961" fmla="*/ 1261872 w 3044952"/>
                <a:gd name="connsiteY8-962" fmla="*/ 2404872 h 4472717"/>
                <a:gd name="connsiteX9-963" fmla="*/ 539496 w 3044952"/>
                <a:gd name="connsiteY9-964" fmla="*/ 0 h 4472717"/>
                <a:gd name="connsiteX0-965" fmla="*/ 539496 w 3044952"/>
                <a:gd name="connsiteY0-966" fmla="*/ 0 h 4472717"/>
                <a:gd name="connsiteX1-967" fmla="*/ 1746504 w 3044952"/>
                <a:gd name="connsiteY1-968" fmla="*/ 1545336 h 4472717"/>
                <a:gd name="connsiteX2-969" fmla="*/ 3044952 w 3044952"/>
                <a:gd name="connsiteY2-970" fmla="*/ 1060704 h 4472717"/>
                <a:gd name="connsiteX3-971" fmla="*/ 1865376 w 3044952"/>
                <a:gd name="connsiteY3-972" fmla="*/ 1892808 h 4472717"/>
                <a:gd name="connsiteX4-973" fmla="*/ 1691640 w 3044952"/>
                <a:gd name="connsiteY4-974" fmla="*/ 4443984 h 4472717"/>
                <a:gd name="connsiteX5-975" fmla="*/ 996696 w 3044952"/>
                <a:gd name="connsiteY5-976" fmla="*/ 4306824 h 4472717"/>
                <a:gd name="connsiteX6-977" fmla="*/ 1252728 w 3044952"/>
                <a:gd name="connsiteY6-978" fmla="*/ 2743200 h 4472717"/>
                <a:gd name="connsiteX7-979" fmla="*/ 0 w 3044952"/>
                <a:gd name="connsiteY7-980" fmla="*/ 2221992 h 4472717"/>
                <a:gd name="connsiteX8-981" fmla="*/ 1261872 w 3044952"/>
                <a:gd name="connsiteY8-982" fmla="*/ 2404872 h 4472717"/>
                <a:gd name="connsiteX9-983" fmla="*/ 539496 w 3044952"/>
                <a:gd name="connsiteY9-984" fmla="*/ 0 h 4472717"/>
                <a:gd name="connsiteX0-985" fmla="*/ 539496 w 3044952"/>
                <a:gd name="connsiteY0-986" fmla="*/ 0 h 4472717"/>
                <a:gd name="connsiteX1-987" fmla="*/ 1746504 w 3044952"/>
                <a:gd name="connsiteY1-988" fmla="*/ 1545336 h 4472717"/>
                <a:gd name="connsiteX2-989" fmla="*/ 3044952 w 3044952"/>
                <a:gd name="connsiteY2-990" fmla="*/ 1060704 h 4472717"/>
                <a:gd name="connsiteX3-991" fmla="*/ 1865376 w 3044952"/>
                <a:gd name="connsiteY3-992" fmla="*/ 1892808 h 4472717"/>
                <a:gd name="connsiteX4-993" fmla="*/ 1691640 w 3044952"/>
                <a:gd name="connsiteY4-994" fmla="*/ 4443984 h 4472717"/>
                <a:gd name="connsiteX5-995" fmla="*/ 996696 w 3044952"/>
                <a:gd name="connsiteY5-996" fmla="*/ 4306824 h 4472717"/>
                <a:gd name="connsiteX6-997" fmla="*/ 1252728 w 3044952"/>
                <a:gd name="connsiteY6-998" fmla="*/ 2743200 h 4472717"/>
                <a:gd name="connsiteX7-999" fmla="*/ 0 w 3044952"/>
                <a:gd name="connsiteY7-1000" fmla="*/ 2221992 h 4472717"/>
                <a:gd name="connsiteX8-1001" fmla="*/ 1261872 w 3044952"/>
                <a:gd name="connsiteY8-1002" fmla="*/ 2404872 h 4472717"/>
                <a:gd name="connsiteX9-1003" fmla="*/ 539496 w 3044952"/>
                <a:gd name="connsiteY9-1004" fmla="*/ 0 h 4472717"/>
                <a:gd name="connsiteX0-1005" fmla="*/ 539496 w 3044952"/>
                <a:gd name="connsiteY0-1006" fmla="*/ 0 h 4415678"/>
                <a:gd name="connsiteX1-1007" fmla="*/ 1746504 w 3044952"/>
                <a:gd name="connsiteY1-1008" fmla="*/ 1545336 h 4415678"/>
                <a:gd name="connsiteX2-1009" fmla="*/ 3044952 w 3044952"/>
                <a:gd name="connsiteY2-1010" fmla="*/ 1060704 h 4415678"/>
                <a:gd name="connsiteX3-1011" fmla="*/ 1865376 w 3044952"/>
                <a:gd name="connsiteY3-1012" fmla="*/ 1892808 h 4415678"/>
                <a:gd name="connsiteX4-1013" fmla="*/ 1737360 w 3044952"/>
                <a:gd name="connsiteY4-1014" fmla="*/ 4370832 h 4415678"/>
                <a:gd name="connsiteX5-1015" fmla="*/ 996696 w 3044952"/>
                <a:gd name="connsiteY5-1016" fmla="*/ 4306824 h 4415678"/>
                <a:gd name="connsiteX6-1017" fmla="*/ 1252728 w 3044952"/>
                <a:gd name="connsiteY6-1018" fmla="*/ 2743200 h 4415678"/>
                <a:gd name="connsiteX7-1019" fmla="*/ 0 w 3044952"/>
                <a:gd name="connsiteY7-1020" fmla="*/ 2221992 h 4415678"/>
                <a:gd name="connsiteX8-1021" fmla="*/ 1261872 w 3044952"/>
                <a:gd name="connsiteY8-1022" fmla="*/ 2404872 h 4415678"/>
                <a:gd name="connsiteX9-1023" fmla="*/ 539496 w 3044952"/>
                <a:gd name="connsiteY9-1024" fmla="*/ 0 h 4415678"/>
                <a:gd name="connsiteX0-1025" fmla="*/ 539496 w 3044952"/>
                <a:gd name="connsiteY0-1026" fmla="*/ 0 h 4468254"/>
                <a:gd name="connsiteX1-1027" fmla="*/ 1746504 w 3044952"/>
                <a:gd name="connsiteY1-1028" fmla="*/ 1545336 h 4468254"/>
                <a:gd name="connsiteX2-1029" fmla="*/ 3044952 w 3044952"/>
                <a:gd name="connsiteY2-1030" fmla="*/ 1060704 h 4468254"/>
                <a:gd name="connsiteX3-1031" fmla="*/ 1865376 w 3044952"/>
                <a:gd name="connsiteY3-1032" fmla="*/ 1892808 h 4468254"/>
                <a:gd name="connsiteX4-1033" fmla="*/ 1737360 w 3044952"/>
                <a:gd name="connsiteY4-1034" fmla="*/ 4370832 h 4468254"/>
                <a:gd name="connsiteX5-1035" fmla="*/ 996696 w 3044952"/>
                <a:gd name="connsiteY5-1036" fmla="*/ 4306824 h 4468254"/>
                <a:gd name="connsiteX6-1037" fmla="*/ 1252728 w 3044952"/>
                <a:gd name="connsiteY6-1038" fmla="*/ 2743200 h 4468254"/>
                <a:gd name="connsiteX7-1039" fmla="*/ 0 w 3044952"/>
                <a:gd name="connsiteY7-1040" fmla="*/ 2221992 h 4468254"/>
                <a:gd name="connsiteX8-1041" fmla="*/ 1261872 w 3044952"/>
                <a:gd name="connsiteY8-1042" fmla="*/ 2404872 h 4468254"/>
                <a:gd name="connsiteX9-1043" fmla="*/ 539496 w 3044952"/>
                <a:gd name="connsiteY9-1044" fmla="*/ 0 h 4468254"/>
                <a:gd name="connsiteX0-1045" fmla="*/ 539496 w 3044952"/>
                <a:gd name="connsiteY0-1046" fmla="*/ 0 h 4456094"/>
                <a:gd name="connsiteX1-1047" fmla="*/ 1746504 w 3044952"/>
                <a:gd name="connsiteY1-1048" fmla="*/ 1545336 h 4456094"/>
                <a:gd name="connsiteX2-1049" fmla="*/ 3044952 w 3044952"/>
                <a:gd name="connsiteY2-1050" fmla="*/ 1060704 h 4456094"/>
                <a:gd name="connsiteX3-1051" fmla="*/ 1865376 w 3044952"/>
                <a:gd name="connsiteY3-1052" fmla="*/ 1892808 h 4456094"/>
                <a:gd name="connsiteX4-1053" fmla="*/ 1737360 w 3044952"/>
                <a:gd name="connsiteY4-1054" fmla="*/ 4370832 h 4456094"/>
                <a:gd name="connsiteX5-1055" fmla="*/ 996696 w 3044952"/>
                <a:gd name="connsiteY5-1056" fmla="*/ 4306824 h 4456094"/>
                <a:gd name="connsiteX6-1057" fmla="*/ 1252728 w 3044952"/>
                <a:gd name="connsiteY6-1058" fmla="*/ 2743200 h 4456094"/>
                <a:gd name="connsiteX7-1059" fmla="*/ 0 w 3044952"/>
                <a:gd name="connsiteY7-1060" fmla="*/ 2221992 h 4456094"/>
                <a:gd name="connsiteX8-1061" fmla="*/ 1261872 w 3044952"/>
                <a:gd name="connsiteY8-1062" fmla="*/ 2404872 h 4456094"/>
                <a:gd name="connsiteX9-1063" fmla="*/ 539496 w 3044952"/>
                <a:gd name="connsiteY9-1064" fmla="*/ 0 h 4456094"/>
                <a:gd name="connsiteX0-1065" fmla="*/ 539496 w 3044952"/>
                <a:gd name="connsiteY0-1066" fmla="*/ 0 h 4456094"/>
                <a:gd name="connsiteX1-1067" fmla="*/ 1746504 w 3044952"/>
                <a:gd name="connsiteY1-1068" fmla="*/ 1545336 h 4456094"/>
                <a:gd name="connsiteX2-1069" fmla="*/ 3044952 w 3044952"/>
                <a:gd name="connsiteY2-1070" fmla="*/ 1060704 h 4456094"/>
                <a:gd name="connsiteX3-1071" fmla="*/ 1865376 w 3044952"/>
                <a:gd name="connsiteY3-1072" fmla="*/ 1892808 h 4456094"/>
                <a:gd name="connsiteX4-1073" fmla="*/ 1737360 w 3044952"/>
                <a:gd name="connsiteY4-1074" fmla="*/ 4370832 h 4456094"/>
                <a:gd name="connsiteX5-1075" fmla="*/ 996696 w 3044952"/>
                <a:gd name="connsiteY5-1076" fmla="*/ 4306824 h 4456094"/>
                <a:gd name="connsiteX6-1077" fmla="*/ 1252728 w 3044952"/>
                <a:gd name="connsiteY6-1078" fmla="*/ 2743200 h 4456094"/>
                <a:gd name="connsiteX7-1079" fmla="*/ 0 w 3044952"/>
                <a:gd name="connsiteY7-1080" fmla="*/ 2221992 h 4456094"/>
                <a:gd name="connsiteX8-1081" fmla="*/ 1261872 w 3044952"/>
                <a:gd name="connsiteY8-1082" fmla="*/ 2404872 h 4456094"/>
                <a:gd name="connsiteX9-1083" fmla="*/ 539496 w 3044952"/>
                <a:gd name="connsiteY9-1084" fmla="*/ 0 h 4456094"/>
                <a:gd name="connsiteX0-1085" fmla="*/ 539496 w 3044952"/>
                <a:gd name="connsiteY0-1086" fmla="*/ 0 h 4456094"/>
                <a:gd name="connsiteX1-1087" fmla="*/ 1746504 w 3044952"/>
                <a:gd name="connsiteY1-1088" fmla="*/ 1545336 h 4456094"/>
                <a:gd name="connsiteX2-1089" fmla="*/ 3044952 w 3044952"/>
                <a:gd name="connsiteY2-1090" fmla="*/ 1060704 h 4456094"/>
                <a:gd name="connsiteX3-1091" fmla="*/ 1865376 w 3044952"/>
                <a:gd name="connsiteY3-1092" fmla="*/ 1892808 h 4456094"/>
                <a:gd name="connsiteX4-1093" fmla="*/ 1737360 w 3044952"/>
                <a:gd name="connsiteY4-1094" fmla="*/ 4370832 h 4456094"/>
                <a:gd name="connsiteX5-1095" fmla="*/ 996696 w 3044952"/>
                <a:gd name="connsiteY5-1096" fmla="*/ 4306824 h 4456094"/>
                <a:gd name="connsiteX6-1097" fmla="*/ 1252728 w 3044952"/>
                <a:gd name="connsiteY6-1098" fmla="*/ 2743200 h 4456094"/>
                <a:gd name="connsiteX7-1099" fmla="*/ 0 w 3044952"/>
                <a:gd name="connsiteY7-1100" fmla="*/ 2221992 h 4456094"/>
                <a:gd name="connsiteX8-1101" fmla="*/ 1261872 w 3044952"/>
                <a:gd name="connsiteY8-1102" fmla="*/ 2404872 h 4456094"/>
                <a:gd name="connsiteX9-1103" fmla="*/ 539496 w 3044952"/>
                <a:gd name="connsiteY9-1104" fmla="*/ 0 h 4456094"/>
                <a:gd name="connsiteX0-1105" fmla="*/ 539496 w 3044952"/>
                <a:gd name="connsiteY0-1106" fmla="*/ 0 h 4456094"/>
                <a:gd name="connsiteX1-1107" fmla="*/ 1746504 w 3044952"/>
                <a:gd name="connsiteY1-1108" fmla="*/ 1545336 h 4456094"/>
                <a:gd name="connsiteX2-1109" fmla="*/ 3044952 w 3044952"/>
                <a:gd name="connsiteY2-1110" fmla="*/ 1060704 h 4456094"/>
                <a:gd name="connsiteX3-1111" fmla="*/ 1865376 w 3044952"/>
                <a:gd name="connsiteY3-1112" fmla="*/ 1892808 h 4456094"/>
                <a:gd name="connsiteX4-1113" fmla="*/ 1737360 w 3044952"/>
                <a:gd name="connsiteY4-1114" fmla="*/ 4370832 h 4456094"/>
                <a:gd name="connsiteX5-1115" fmla="*/ 996696 w 3044952"/>
                <a:gd name="connsiteY5-1116" fmla="*/ 4306824 h 4456094"/>
                <a:gd name="connsiteX6-1117" fmla="*/ 1252728 w 3044952"/>
                <a:gd name="connsiteY6-1118" fmla="*/ 2743200 h 4456094"/>
                <a:gd name="connsiteX7-1119" fmla="*/ 0 w 3044952"/>
                <a:gd name="connsiteY7-1120" fmla="*/ 2221992 h 4456094"/>
                <a:gd name="connsiteX8-1121" fmla="*/ 1261872 w 3044952"/>
                <a:gd name="connsiteY8-1122" fmla="*/ 2404872 h 4456094"/>
                <a:gd name="connsiteX9-1123" fmla="*/ 539496 w 3044952"/>
                <a:gd name="connsiteY9-1124" fmla="*/ 0 h 44560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  <a:cxn ang="0">
                  <a:pos x="connsiteX6-79" y="connsiteY6-80"/>
                </a:cxn>
                <a:cxn ang="0">
                  <a:pos x="connsiteX7-161" y="connsiteY7-162"/>
                </a:cxn>
                <a:cxn ang="0">
                  <a:pos x="connsiteX8-227" y="connsiteY8-228"/>
                </a:cxn>
                <a:cxn ang="0">
                  <a:pos x="connsiteX9-283" y="connsiteY9-284"/>
                </a:cxn>
              </a:cxnLst>
              <a:rect l="l" t="t" r="r" b="b"/>
              <a:pathLst>
                <a:path w="3044952" h="4456094">
                  <a:moveTo>
                    <a:pt x="539496" y="0"/>
                  </a:moveTo>
                  <a:cubicBezTo>
                    <a:pt x="996696" y="353568"/>
                    <a:pt x="1417320" y="487680"/>
                    <a:pt x="1746504" y="1545336"/>
                  </a:cubicBezTo>
                  <a:cubicBezTo>
                    <a:pt x="2630424" y="816864"/>
                    <a:pt x="2791968" y="1085088"/>
                    <a:pt x="3044952" y="1060704"/>
                  </a:cubicBezTo>
                  <a:cubicBezTo>
                    <a:pt x="2246376" y="1197864"/>
                    <a:pt x="2133600" y="1581912"/>
                    <a:pt x="1865376" y="1892808"/>
                  </a:cubicBezTo>
                  <a:cubicBezTo>
                    <a:pt x="2063496" y="2862072"/>
                    <a:pt x="1914144" y="3712464"/>
                    <a:pt x="1737360" y="4370832"/>
                  </a:cubicBezTo>
                  <a:cubicBezTo>
                    <a:pt x="1423416" y="4544568"/>
                    <a:pt x="1164336" y="4416552"/>
                    <a:pt x="996696" y="4306824"/>
                  </a:cubicBezTo>
                  <a:cubicBezTo>
                    <a:pt x="1036320" y="3785616"/>
                    <a:pt x="1203960" y="3246120"/>
                    <a:pt x="1252728" y="2743200"/>
                  </a:cubicBezTo>
                  <a:cubicBezTo>
                    <a:pt x="643128" y="2157984"/>
                    <a:pt x="326136" y="2185416"/>
                    <a:pt x="0" y="2221992"/>
                  </a:cubicBezTo>
                  <a:cubicBezTo>
                    <a:pt x="347472" y="2090928"/>
                    <a:pt x="548640" y="2005584"/>
                    <a:pt x="1261872" y="2404872"/>
                  </a:cubicBezTo>
                  <a:cubicBezTo>
                    <a:pt x="1438656" y="1539240"/>
                    <a:pt x="1048512" y="582168"/>
                    <a:pt x="539496" y="0"/>
                  </a:cubicBezTo>
                  <a:close/>
                </a:path>
              </a:pathLst>
            </a:custGeom>
            <a:solidFill>
              <a:srgbClr val="02465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5576518" y="1784459"/>
              <a:ext cx="522826" cy="519802"/>
            </a:xfrm>
            <a:prstGeom prst="ellipse">
              <a:avLst/>
            </a:prstGeom>
            <a:solidFill>
              <a:srgbClr val="F68D1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05341" y="2671548"/>
              <a:ext cx="519715" cy="519804"/>
            </a:xfrm>
            <a:prstGeom prst="ellipse">
              <a:avLst/>
            </a:prstGeom>
            <a:solidFill>
              <a:srgbClr val="F68D1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6099343" y="3371882"/>
              <a:ext cx="519713" cy="519802"/>
            </a:xfrm>
            <a:prstGeom prst="ellipse">
              <a:avLst/>
            </a:prstGeom>
            <a:solidFill>
              <a:srgbClr val="F68D1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</p:grpSp>
      <p:cxnSp>
        <p:nvCxnSpPr>
          <p:cNvPr id="5" name="直接连接符 4"/>
          <p:cNvCxnSpPr/>
          <p:nvPr/>
        </p:nvCxnSpPr>
        <p:spPr>
          <a:xfrm>
            <a:off x="914400" y="5637213"/>
            <a:ext cx="75660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915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3813"/>
            <a:ext cx="9144000" cy="993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865188" y="5681663"/>
            <a:ext cx="8883650" cy="5603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2.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用“选定”工具选中“小树”，并“复制”小树。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30338" y="1720850"/>
            <a:ext cx="2371725" cy="277177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9157" name="组合 6"/>
          <p:cNvGrpSpPr>
            <a:grpSpLocks noChangeAspect="1"/>
          </p:cNvGrpSpPr>
          <p:nvPr/>
        </p:nvGrpSpPr>
        <p:grpSpPr>
          <a:xfrm>
            <a:off x="5243513" y="1771650"/>
            <a:ext cx="2371725" cy="2736850"/>
            <a:chOff x="2977948" y="751078"/>
            <a:chExt cx="4649415" cy="5369224"/>
          </a:xfrm>
        </p:grpSpPr>
        <p:sp>
          <p:nvSpPr>
            <p:cNvPr id="9" name="椭圆 5"/>
            <p:cNvSpPr/>
            <p:nvPr/>
          </p:nvSpPr>
          <p:spPr>
            <a:xfrm>
              <a:off x="2977948" y="751078"/>
              <a:ext cx="4649415" cy="4051834"/>
            </a:xfrm>
            <a:custGeom>
              <a:avLst/>
              <a:gdLst>
                <a:gd name="connsiteX0" fmla="*/ 0 w 4635500"/>
                <a:gd name="connsiteY0" fmla="*/ 2121408 h 4242816"/>
                <a:gd name="connsiteX1" fmla="*/ 2317750 w 4635500"/>
                <a:gd name="connsiteY1" fmla="*/ 0 h 4242816"/>
                <a:gd name="connsiteX2" fmla="*/ 4635500 w 4635500"/>
                <a:gd name="connsiteY2" fmla="*/ 2121408 h 4242816"/>
                <a:gd name="connsiteX3" fmla="*/ 2317750 w 4635500"/>
                <a:gd name="connsiteY3" fmla="*/ 4242816 h 4242816"/>
                <a:gd name="connsiteX4" fmla="*/ 0 w 4635500"/>
                <a:gd name="connsiteY4" fmla="*/ 2121408 h 4242816"/>
                <a:gd name="connsiteX0-1" fmla="*/ 15 w 4635515"/>
                <a:gd name="connsiteY0-2" fmla="*/ 1975104 h 4096512"/>
                <a:gd name="connsiteX1-3" fmla="*/ 2290333 w 4635515"/>
                <a:gd name="connsiteY1-4" fmla="*/ 0 h 4096512"/>
                <a:gd name="connsiteX2-5" fmla="*/ 4635515 w 4635515"/>
                <a:gd name="connsiteY2-6" fmla="*/ 1975104 h 4096512"/>
                <a:gd name="connsiteX3-7" fmla="*/ 2317765 w 4635515"/>
                <a:gd name="connsiteY3-8" fmla="*/ 4096512 h 4096512"/>
                <a:gd name="connsiteX4-9" fmla="*/ 15 w 4635515"/>
                <a:gd name="connsiteY4-10" fmla="*/ 1975104 h 4096512"/>
                <a:gd name="connsiteX0-11" fmla="*/ 11 w 4635511"/>
                <a:gd name="connsiteY0-12" fmla="*/ 1975104 h 4096512"/>
                <a:gd name="connsiteX1-13" fmla="*/ 2290329 w 4635511"/>
                <a:gd name="connsiteY1-14" fmla="*/ 0 h 4096512"/>
                <a:gd name="connsiteX2-15" fmla="*/ 4635511 w 4635511"/>
                <a:gd name="connsiteY2-16" fmla="*/ 1975104 h 4096512"/>
                <a:gd name="connsiteX3-17" fmla="*/ 2317761 w 4635511"/>
                <a:gd name="connsiteY3-18" fmla="*/ 4096512 h 4096512"/>
                <a:gd name="connsiteX4-19" fmla="*/ 11 w 4635511"/>
                <a:gd name="connsiteY4-20" fmla="*/ 1975104 h 4096512"/>
                <a:gd name="connsiteX0-21" fmla="*/ 21 w 4635521"/>
                <a:gd name="connsiteY0-22" fmla="*/ 2005170 h 4126578"/>
                <a:gd name="connsiteX1-23" fmla="*/ 2290339 w 4635521"/>
                <a:gd name="connsiteY1-24" fmla="*/ 30066 h 4126578"/>
                <a:gd name="connsiteX2-25" fmla="*/ 4635521 w 4635521"/>
                <a:gd name="connsiteY2-26" fmla="*/ 2005170 h 4126578"/>
                <a:gd name="connsiteX3-27" fmla="*/ 2317771 w 4635521"/>
                <a:gd name="connsiteY3-28" fmla="*/ 4126578 h 4126578"/>
                <a:gd name="connsiteX4-29" fmla="*/ 21 w 4635521"/>
                <a:gd name="connsiteY4-30" fmla="*/ 2005170 h 4126578"/>
                <a:gd name="connsiteX0-31" fmla="*/ 26 w 4635526"/>
                <a:gd name="connsiteY0-32" fmla="*/ 1987967 h 4109375"/>
                <a:gd name="connsiteX1-33" fmla="*/ 2290344 w 4635526"/>
                <a:gd name="connsiteY1-34" fmla="*/ 12863 h 4109375"/>
                <a:gd name="connsiteX2-35" fmla="*/ 4635526 w 4635526"/>
                <a:gd name="connsiteY2-36" fmla="*/ 1987967 h 4109375"/>
                <a:gd name="connsiteX3-37" fmla="*/ 2317776 w 4635526"/>
                <a:gd name="connsiteY3-38" fmla="*/ 4109375 h 4109375"/>
                <a:gd name="connsiteX4-39" fmla="*/ 26 w 4635526"/>
                <a:gd name="connsiteY4-40" fmla="*/ 1987967 h 4109375"/>
                <a:gd name="connsiteX0-41" fmla="*/ 26 w 4635526"/>
                <a:gd name="connsiteY0-42" fmla="*/ 1987967 h 4111937"/>
                <a:gd name="connsiteX1-43" fmla="*/ 2290344 w 4635526"/>
                <a:gd name="connsiteY1-44" fmla="*/ 12863 h 4111937"/>
                <a:gd name="connsiteX2-45" fmla="*/ 4635526 w 4635526"/>
                <a:gd name="connsiteY2-46" fmla="*/ 1987967 h 4111937"/>
                <a:gd name="connsiteX3-47" fmla="*/ 2317776 w 4635526"/>
                <a:gd name="connsiteY3-48" fmla="*/ 4109375 h 4111937"/>
                <a:gd name="connsiteX4-49" fmla="*/ 26 w 4635526"/>
                <a:gd name="connsiteY4-50" fmla="*/ 1987967 h 4111937"/>
                <a:gd name="connsiteX0-51" fmla="*/ 26 w 4635526"/>
                <a:gd name="connsiteY0-52" fmla="*/ 1987967 h 4111937"/>
                <a:gd name="connsiteX1-53" fmla="*/ 2290344 w 4635526"/>
                <a:gd name="connsiteY1-54" fmla="*/ 12863 h 4111937"/>
                <a:gd name="connsiteX2-55" fmla="*/ 4635526 w 4635526"/>
                <a:gd name="connsiteY2-56" fmla="*/ 1987967 h 4111937"/>
                <a:gd name="connsiteX3-57" fmla="*/ 2317776 w 4635526"/>
                <a:gd name="connsiteY3-58" fmla="*/ 4109375 h 4111937"/>
                <a:gd name="connsiteX4-59" fmla="*/ 26 w 4635526"/>
                <a:gd name="connsiteY4-60" fmla="*/ 1987967 h 4111937"/>
                <a:gd name="connsiteX0-61" fmla="*/ 26385 w 4661885"/>
                <a:gd name="connsiteY0-62" fmla="*/ 1999228 h 4125612"/>
                <a:gd name="connsiteX1-63" fmla="*/ 2316703 w 4661885"/>
                <a:gd name="connsiteY1-64" fmla="*/ 24124 h 4125612"/>
                <a:gd name="connsiteX2-65" fmla="*/ 4661885 w 4661885"/>
                <a:gd name="connsiteY2-66" fmla="*/ 1999228 h 4125612"/>
                <a:gd name="connsiteX3-67" fmla="*/ 2344135 w 4661885"/>
                <a:gd name="connsiteY3-68" fmla="*/ 4120636 h 4125612"/>
                <a:gd name="connsiteX4-69" fmla="*/ 26385 w 4661885"/>
                <a:gd name="connsiteY4-70" fmla="*/ 1999228 h 4125612"/>
                <a:gd name="connsiteX0-71" fmla="*/ 26385 w 4661885"/>
                <a:gd name="connsiteY0-72" fmla="*/ 2015943 h 4142327"/>
                <a:gd name="connsiteX1-73" fmla="*/ 2316703 w 4661885"/>
                <a:gd name="connsiteY1-74" fmla="*/ 40839 h 4142327"/>
                <a:gd name="connsiteX2-75" fmla="*/ 4661885 w 4661885"/>
                <a:gd name="connsiteY2-76" fmla="*/ 2015943 h 4142327"/>
                <a:gd name="connsiteX3-77" fmla="*/ 2344135 w 4661885"/>
                <a:gd name="connsiteY3-78" fmla="*/ 4137351 h 4142327"/>
                <a:gd name="connsiteX4-79" fmla="*/ 26385 w 4661885"/>
                <a:gd name="connsiteY4-80" fmla="*/ 2015943 h 4142327"/>
                <a:gd name="connsiteX0-81" fmla="*/ 28088 w 4663588"/>
                <a:gd name="connsiteY0-82" fmla="*/ 2015943 h 4142437"/>
                <a:gd name="connsiteX1-83" fmla="*/ 2318406 w 4663588"/>
                <a:gd name="connsiteY1-84" fmla="*/ 40839 h 4142437"/>
                <a:gd name="connsiteX2-85" fmla="*/ 4663588 w 4663588"/>
                <a:gd name="connsiteY2-86" fmla="*/ 2015943 h 4142437"/>
                <a:gd name="connsiteX3-87" fmla="*/ 2345838 w 4663588"/>
                <a:gd name="connsiteY3-88" fmla="*/ 4137351 h 4142437"/>
                <a:gd name="connsiteX4-89" fmla="*/ 28088 w 4663588"/>
                <a:gd name="connsiteY4-90" fmla="*/ 2015943 h 4142437"/>
                <a:gd name="connsiteX0-91" fmla="*/ 28088 w 4663588"/>
                <a:gd name="connsiteY0-92" fmla="*/ 2015943 h 4142437"/>
                <a:gd name="connsiteX1-93" fmla="*/ 2318406 w 4663588"/>
                <a:gd name="connsiteY1-94" fmla="*/ 40839 h 4142437"/>
                <a:gd name="connsiteX2-95" fmla="*/ 4663588 w 4663588"/>
                <a:gd name="connsiteY2-96" fmla="*/ 2015943 h 4142437"/>
                <a:gd name="connsiteX3-97" fmla="*/ 2345838 w 4663588"/>
                <a:gd name="connsiteY3-98" fmla="*/ 4137351 h 4142437"/>
                <a:gd name="connsiteX4-99" fmla="*/ 28088 w 4663588"/>
                <a:gd name="connsiteY4-100" fmla="*/ 2015943 h 4142437"/>
                <a:gd name="connsiteX0-101" fmla="*/ 11734 w 4647234"/>
                <a:gd name="connsiteY0-102" fmla="*/ 2015943 h 4142611"/>
                <a:gd name="connsiteX1-103" fmla="*/ 2302052 w 4647234"/>
                <a:gd name="connsiteY1-104" fmla="*/ 40839 h 4142611"/>
                <a:gd name="connsiteX2-105" fmla="*/ 4647234 w 4647234"/>
                <a:gd name="connsiteY2-106" fmla="*/ 2015943 h 4142611"/>
                <a:gd name="connsiteX3-107" fmla="*/ 2329484 w 4647234"/>
                <a:gd name="connsiteY3-108" fmla="*/ 4137351 h 4142611"/>
                <a:gd name="connsiteX4-109" fmla="*/ 11734 w 4647234"/>
                <a:gd name="connsiteY4-110" fmla="*/ 2015943 h 4142611"/>
                <a:gd name="connsiteX0-111" fmla="*/ 11734 w 4647234"/>
                <a:gd name="connsiteY0-112" fmla="*/ 2015943 h 4142611"/>
                <a:gd name="connsiteX1-113" fmla="*/ 2302052 w 4647234"/>
                <a:gd name="connsiteY1-114" fmla="*/ 40839 h 4142611"/>
                <a:gd name="connsiteX2-115" fmla="*/ 4647234 w 4647234"/>
                <a:gd name="connsiteY2-116" fmla="*/ 2015943 h 4142611"/>
                <a:gd name="connsiteX3-117" fmla="*/ 2329484 w 4647234"/>
                <a:gd name="connsiteY3-118" fmla="*/ 4137351 h 4142611"/>
                <a:gd name="connsiteX4-119" fmla="*/ 11734 w 4647234"/>
                <a:gd name="connsiteY4-120" fmla="*/ 2015943 h 4142611"/>
                <a:gd name="connsiteX0-121" fmla="*/ 11734 w 4647234"/>
                <a:gd name="connsiteY0-122" fmla="*/ 2015943 h 4142611"/>
                <a:gd name="connsiteX1-123" fmla="*/ 2302052 w 4647234"/>
                <a:gd name="connsiteY1-124" fmla="*/ 40839 h 4142611"/>
                <a:gd name="connsiteX2-125" fmla="*/ 4647234 w 4647234"/>
                <a:gd name="connsiteY2-126" fmla="*/ 2015943 h 4142611"/>
                <a:gd name="connsiteX3-127" fmla="*/ 2329484 w 4647234"/>
                <a:gd name="connsiteY3-128" fmla="*/ 4137351 h 4142611"/>
                <a:gd name="connsiteX4-129" fmla="*/ 11734 w 4647234"/>
                <a:gd name="connsiteY4-130" fmla="*/ 2015943 h 4142611"/>
                <a:gd name="connsiteX0-131" fmla="*/ 11734 w 4647234"/>
                <a:gd name="connsiteY0-132" fmla="*/ 1993350 h 4120018"/>
                <a:gd name="connsiteX1-133" fmla="*/ 2302052 w 4647234"/>
                <a:gd name="connsiteY1-134" fmla="*/ 18246 h 4120018"/>
                <a:gd name="connsiteX2-135" fmla="*/ 4647234 w 4647234"/>
                <a:gd name="connsiteY2-136" fmla="*/ 1993350 h 4120018"/>
                <a:gd name="connsiteX3-137" fmla="*/ 2329484 w 4647234"/>
                <a:gd name="connsiteY3-138" fmla="*/ 4114758 h 4120018"/>
                <a:gd name="connsiteX4-139" fmla="*/ 11734 w 4647234"/>
                <a:gd name="connsiteY4-140" fmla="*/ 1993350 h 4120018"/>
                <a:gd name="connsiteX0-141" fmla="*/ 11798 w 4647298"/>
                <a:gd name="connsiteY0-142" fmla="*/ 1993350 h 4056473"/>
                <a:gd name="connsiteX1-143" fmla="*/ 2302116 w 4647298"/>
                <a:gd name="connsiteY1-144" fmla="*/ 18246 h 4056473"/>
                <a:gd name="connsiteX2-145" fmla="*/ 4647298 w 4647298"/>
                <a:gd name="connsiteY2-146" fmla="*/ 1993350 h 4056473"/>
                <a:gd name="connsiteX3-147" fmla="*/ 2320404 w 4647298"/>
                <a:gd name="connsiteY3-148" fmla="*/ 4050750 h 4056473"/>
                <a:gd name="connsiteX4-149" fmla="*/ 11798 w 4647298"/>
                <a:gd name="connsiteY4-150" fmla="*/ 1993350 h 4056473"/>
                <a:gd name="connsiteX0-151" fmla="*/ 10582 w 4646082"/>
                <a:gd name="connsiteY0-152" fmla="*/ 1993350 h 4050750"/>
                <a:gd name="connsiteX1-153" fmla="*/ 2300900 w 4646082"/>
                <a:gd name="connsiteY1-154" fmla="*/ 18246 h 4050750"/>
                <a:gd name="connsiteX2-155" fmla="*/ 4646082 w 4646082"/>
                <a:gd name="connsiteY2-156" fmla="*/ 1993350 h 4050750"/>
                <a:gd name="connsiteX3-157" fmla="*/ 2319188 w 4646082"/>
                <a:gd name="connsiteY3-158" fmla="*/ 4050750 h 4050750"/>
                <a:gd name="connsiteX4-159" fmla="*/ 10582 w 4646082"/>
                <a:gd name="connsiteY4-160" fmla="*/ 1993350 h 4050750"/>
                <a:gd name="connsiteX0-161" fmla="*/ 10582 w 4646082"/>
                <a:gd name="connsiteY0-162" fmla="*/ 1993350 h 4050750"/>
                <a:gd name="connsiteX1-163" fmla="*/ 2300900 w 4646082"/>
                <a:gd name="connsiteY1-164" fmla="*/ 18246 h 4050750"/>
                <a:gd name="connsiteX2-165" fmla="*/ 4646082 w 4646082"/>
                <a:gd name="connsiteY2-166" fmla="*/ 1993350 h 4050750"/>
                <a:gd name="connsiteX3-167" fmla="*/ 2319188 w 4646082"/>
                <a:gd name="connsiteY3-168" fmla="*/ 4050750 h 4050750"/>
                <a:gd name="connsiteX4-169" fmla="*/ 10582 w 4646082"/>
                <a:gd name="connsiteY4-170" fmla="*/ 1993350 h 4050750"/>
                <a:gd name="connsiteX0-171" fmla="*/ 12478 w 4647978"/>
                <a:gd name="connsiteY0-172" fmla="*/ 1993350 h 4052797"/>
                <a:gd name="connsiteX1-173" fmla="*/ 2302796 w 4647978"/>
                <a:gd name="connsiteY1-174" fmla="*/ 18246 h 4052797"/>
                <a:gd name="connsiteX2-175" fmla="*/ 4647978 w 4647978"/>
                <a:gd name="connsiteY2-176" fmla="*/ 1993350 h 4052797"/>
                <a:gd name="connsiteX3-177" fmla="*/ 2321084 w 4647978"/>
                <a:gd name="connsiteY3-178" fmla="*/ 4050750 h 4052797"/>
                <a:gd name="connsiteX4-179" fmla="*/ 12478 w 4647978"/>
                <a:gd name="connsiteY4-180" fmla="*/ 1993350 h 4052797"/>
                <a:gd name="connsiteX0-181" fmla="*/ 12478 w 4647978"/>
                <a:gd name="connsiteY0-182" fmla="*/ 1993350 h 4052773"/>
                <a:gd name="connsiteX1-183" fmla="*/ 2302796 w 4647978"/>
                <a:gd name="connsiteY1-184" fmla="*/ 18246 h 4052773"/>
                <a:gd name="connsiteX2-185" fmla="*/ 4647978 w 4647978"/>
                <a:gd name="connsiteY2-186" fmla="*/ 1993350 h 4052773"/>
                <a:gd name="connsiteX3-187" fmla="*/ 2321084 w 4647978"/>
                <a:gd name="connsiteY3-188" fmla="*/ 4050750 h 4052773"/>
                <a:gd name="connsiteX4-189" fmla="*/ 12478 w 4647978"/>
                <a:gd name="connsiteY4-190" fmla="*/ 1993350 h 4052773"/>
                <a:gd name="connsiteX0-191" fmla="*/ 13915 w 4649415"/>
                <a:gd name="connsiteY0-192" fmla="*/ 1993350 h 4052348"/>
                <a:gd name="connsiteX1-193" fmla="*/ 2304233 w 4649415"/>
                <a:gd name="connsiteY1-194" fmla="*/ 18246 h 4052348"/>
                <a:gd name="connsiteX2-195" fmla="*/ 4649415 w 4649415"/>
                <a:gd name="connsiteY2-196" fmla="*/ 1993350 h 4052348"/>
                <a:gd name="connsiteX3-197" fmla="*/ 2322521 w 4649415"/>
                <a:gd name="connsiteY3-198" fmla="*/ 4050750 h 4052348"/>
                <a:gd name="connsiteX4-199" fmla="*/ 13915 w 4649415"/>
                <a:gd name="connsiteY4-200" fmla="*/ 1993350 h 40523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649415" h="4052348">
                  <a:moveTo>
                    <a:pt x="13915" y="1993350"/>
                  </a:moveTo>
                  <a:cubicBezTo>
                    <a:pt x="274519" y="515070"/>
                    <a:pt x="1175034" y="-118914"/>
                    <a:pt x="2304233" y="18246"/>
                  </a:cubicBezTo>
                  <a:cubicBezTo>
                    <a:pt x="3854056" y="63966"/>
                    <a:pt x="4649415" y="821729"/>
                    <a:pt x="4649415" y="1993350"/>
                  </a:cubicBezTo>
                  <a:cubicBezTo>
                    <a:pt x="4557975" y="3366139"/>
                    <a:pt x="3543160" y="4014174"/>
                    <a:pt x="2322521" y="4050750"/>
                  </a:cubicBezTo>
                  <a:cubicBezTo>
                    <a:pt x="1101882" y="4087326"/>
                    <a:pt x="-146105" y="3499062"/>
                    <a:pt x="13915" y="1993350"/>
                  </a:cubicBezTo>
                  <a:close/>
                </a:path>
              </a:pathLst>
            </a:custGeom>
            <a:solidFill>
              <a:srgbClr val="81C8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矩形 6"/>
            <p:cNvSpPr/>
            <p:nvPr/>
          </p:nvSpPr>
          <p:spPr>
            <a:xfrm>
              <a:off x="3780859" y="1663598"/>
              <a:ext cx="3043593" cy="4456704"/>
            </a:xfrm>
            <a:custGeom>
              <a:avLst/>
              <a:gdLst>
                <a:gd name="connsiteX0" fmla="*/ 0 w 3035808"/>
                <a:gd name="connsiteY0" fmla="*/ 0 h 4453128"/>
                <a:gd name="connsiteX1" fmla="*/ 3035808 w 3035808"/>
                <a:gd name="connsiteY1" fmla="*/ 0 h 4453128"/>
                <a:gd name="connsiteX2" fmla="*/ 3035808 w 3035808"/>
                <a:gd name="connsiteY2" fmla="*/ 4453128 h 4453128"/>
                <a:gd name="connsiteX3" fmla="*/ 0 w 3035808"/>
                <a:gd name="connsiteY3" fmla="*/ 4453128 h 4453128"/>
                <a:gd name="connsiteX4" fmla="*/ 0 w 3035808"/>
                <a:gd name="connsiteY4" fmla="*/ 0 h 4453128"/>
                <a:gd name="connsiteX0-1" fmla="*/ 548640 w 3035808"/>
                <a:gd name="connsiteY0-2" fmla="*/ 0 h 4453128"/>
                <a:gd name="connsiteX1-3" fmla="*/ 3035808 w 3035808"/>
                <a:gd name="connsiteY1-4" fmla="*/ 0 h 4453128"/>
                <a:gd name="connsiteX2-5" fmla="*/ 3035808 w 3035808"/>
                <a:gd name="connsiteY2-6" fmla="*/ 4453128 h 4453128"/>
                <a:gd name="connsiteX3-7" fmla="*/ 0 w 3035808"/>
                <a:gd name="connsiteY3-8" fmla="*/ 4453128 h 4453128"/>
                <a:gd name="connsiteX4-9" fmla="*/ 548640 w 3035808"/>
                <a:gd name="connsiteY4-10" fmla="*/ 0 h 4453128"/>
                <a:gd name="connsiteX0-11" fmla="*/ 548640 w 3063240"/>
                <a:gd name="connsiteY0-12" fmla="*/ 0 h 4453128"/>
                <a:gd name="connsiteX1-13" fmla="*/ 3063240 w 3063240"/>
                <a:gd name="connsiteY1-14" fmla="*/ 1069848 h 4453128"/>
                <a:gd name="connsiteX2-15" fmla="*/ 3035808 w 3063240"/>
                <a:gd name="connsiteY2-16" fmla="*/ 4453128 h 4453128"/>
                <a:gd name="connsiteX3-17" fmla="*/ 0 w 3063240"/>
                <a:gd name="connsiteY3-18" fmla="*/ 4453128 h 4453128"/>
                <a:gd name="connsiteX4-19" fmla="*/ 548640 w 3063240"/>
                <a:gd name="connsiteY4-20" fmla="*/ 0 h 4453128"/>
                <a:gd name="connsiteX0-21" fmla="*/ 548640 w 3063240"/>
                <a:gd name="connsiteY0-22" fmla="*/ 0 h 4453128"/>
                <a:gd name="connsiteX1-23" fmla="*/ 3063240 w 3063240"/>
                <a:gd name="connsiteY1-24" fmla="*/ 1069848 h 4453128"/>
                <a:gd name="connsiteX2-25" fmla="*/ 3035808 w 3063240"/>
                <a:gd name="connsiteY2-26" fmla="*/ 2706624 h 4453128"/>
                <a:gd name="connsiteX3-27" fmla="*/ 3035808 w 3063240"/>
                <a:gd name="connsiteY3-28" fmla="*/ 4453128 h 4453128"/>
                <a:gd name="connsiteX4-29" fmla="*/ 0 w 3063240"/>
                <a:gd name="connsiteY4-30" fmla="*/ 4453128 h 4453128"/>
                <a:gd name="connsiteX5" fmla="*/ 548640 w 3063240"/>
                <a:gd name="connsiteY5" fmla="*/ 0 h 4453128"/>
                <a:gd name="connsiteX0-31" fmla="*/ 548640 w 3063240"/>
                <a:gd name="connsiteY0-32" fmla="*/ 0 h 4453128"/>
                <a:gd name="connsiteX1-33" fmla="*/ 3063240 w 3063240"/>
                <a:gd name="connsiteY1-34" fmla="*/ 1069848 h 4453128"/>
                <a:gd name="connsiteX2-35" fmla="*/ 1874520 w 3063240"/>
                <a:gd name="connsiteY2-36" fmla="*/ 1892808 h 4453128"/>
                <a:gd name="connsiteX3-37" fmla="*/ 3035808 w 3063240"/>
                <a:gd name="connsiteY3-38" fmla="*/ 4453128 h 4453128"/>
                <a:gd name="connsiteX4-39" fmla="*/ 0 w 3063240"/>
                <a:gd name="connsiteY4-40" fmla="*/ 4453128 h 4453128"/>
                <a:gd name="connsiteX5-41" fmla="*/ 548640 w 3063240"/>
                <a:gd name="connsiteY5-42" fmla="*/ 0 h 4453128"/>
                <a:gd name="connsiteX0-43" fmla="*/ 548640 w 3063240"/>
                <a:gd name="connsiteY0-44" fmla="*/ 0 h 4453128"/>
                <a:gd name="connsiteX1-45" fmla="*/ 3063240 w 3063240"/>
                <a:gd name="connsiteY1-46" fmla="*/ 1069848 h 4453128"/>
                <a:gd name="connsiteX2-47" fmla="*/ 1874520 w 3063240"/>
                <a:gd name="connsiteY2-48" fmla="*/ 1892808 h 4453128"/>
                <a:gd name="connsiteX3-49" fmla="*/ 1700784 w 3063240"/>
                <a:gd name="connsiteY3-50" fmla="*/ 4443984 h 4453128"/>
                <a:gd name="connsiteX4-51" fmla="*/ 0 w 3063240"/>
                <a:gd name="connsiteY4-52" fmla="*/ 4453128 h 4453128"/>
                <a:gd name="connsiteX5-53" fmla="*/ 548640 w 3063240"/>
                <a:gd name="connsiteY5-54" fmla="*/ 0 h 4453128"/>
                <a:gd name="connsiteX0-55" fmla="*/ 548640 w 3063240"/>
                <a:gd name="connsiteY0-56" fmla="*/ 0 h 4453128"/>
                <a:gd name="connsiteX1-57" fmla="*/ 3063240 w 3063240"/>
                <a:gd name="connsiteY1-58" fmla="*/ 1069848 h 4453128"/>
                <a:gd name="connsiteX2-59" fmla="*/ 1874520 w 3063240"/>
                <a:gd name="connsiteY2-60" fmla="*/ 1892808 h 4453128"/>
                <a:gd name="connsiteX3-61" fmla="*/ 1700784 w 3063240"/>
                <a:gd name="connsiteY3-62" fmla="*/ 4443984 h 4453128"/>
                <a:gd name="connsiteX4-63" fmla="*/ 713232 w 3063240"/>
                <a:gd name="connsiteY4-64" fmla="*/ 4453128 h 4453128"/>
                <a:gd name="connsiteX5-65" fmla="*/ 0 w 3063240"/>
                <a:gd name="connsiteY5-66" fmla="*/ 4453128 h 4453128"/>
                <a:gd name="connsiteX6" fmla="*/ 548640 w 3063240"/>
                <a:gd name="connsiteY6" fmla="*/ 0 h 4453128"/>
                <a:gd name="connsiteX0-67" fmla="*/ 548640 w 3063240"/>
                <a:gd name="connsiteY0-68" fmla="*/ 0 h 4581144"/>
                <a:gd name="connsiteX1-69" fmla="*/ 3063240 w 3063240"/>
                <a:gd name="connsiteY1-70" fmla="*/ 1069848 h 4581144"/>
                <a:gd name="connsiteX2-71" fmla="*/ 1874520 w 3063240"/>
                <a:gd name="connsiteY2-72" fmla="*/ 1892808 h 4581144"/>
                <a:gd name="connsiteX3-73" fmla="*/ 1700784 w 3063240"/>
                <a:gd name="connsiteY3-74" fmla="*/ 4443984 h 4581144"/>
                <a:gd name="connsiteX4-75" fmla="*/ 768096 w 3063240"/>
                <a:gd name="connsiteY4-76" fmla="*/ 4581144 h 4581144"/>
                <a:gd name="connsiteX5-77" fmla="*/ 0 w 3063240"/>
                <a:gd name="connsiteY5-78" fmla="*/ 4453128 h 4581144"/>
                <a:gd name="connsiteX6-79" fmla="*/ 548640 w 3063240"/>
                <a:gd name="connsiteY6-80" fmla="*/ 0 h 4581144"/>
                <a:gd name="connsiteX0-81" fmla="*/ 548640 w 3063240"/>
                <a:gd name="connsiteY0-82" fmla="*/ 0 h 4453128"/>
                <a:gd name="connsiteX1-83" fmla="*/ 3063240 w 3063240"/>
                <a:gd name="connsiteY1-84" fmla="*/ 1069848 h 4453128"/>
                <a:gd name="connsiteX2-85" fmla="*/ 1874520 w 3063240"/>
                <a:gd name="connsiteY2-86" fmla="*/ 1892808 h 4453128"/>
                <a:gd name="connsiteX3-87" fmla="*/ 1700784 w 3063240"/>
                <a:gd name="connsiteY3-88" fmla="*/ 4443984 h 4453128"/>
                <a:gd name="connsiteX4-89" fmla="*/ 0 w 3063240"/>
                <a:gd name="connsiteY4-90" fmla="*/ 4453128 h 4453128"/>
                <a:gd name="connsiteX5-91" fmla="*/ 548640 w 3063240"/>
                <a:gd name="connsiteY5-92" fmla="*/ 0 h 4453128"/>
                <a:gd name="connsiteX0-93" fmla="*/ 0 w 2514600"/>
                <a:gd name="connsiteY0-94" fmla="*/ 0 h 4443984"/>
                <a:gd name="connsiteX1-95" fmla="*/ 2514600 w 2514600"/>
                <a:gd name="connsiteY1-96" fmla="*/ 1069848 h 4443984"/>
                <a:gd name="connsiteX2-97" fmla="*/ 1325880 w 2514600"/>
                <a:gd name="connsiteY2-98" fmla="*/ 1892808 h 4443984"/>
                <a:gd name="connsiteX3-99" fmla="*/ 1152144 w 2514600"/>
                <a:gd name="connsiteY3-100" fmla="*/ 4443984 h 4443984"/>
                <a:gd name="connsiteX4-101" fmla="*/ 457200 w 2514600"/>
                <a:gd name="connsiteY4-102" fmla="*/ 4306824 h 4443984"/>
                <a:gd name="connsiteX5-103" fmla="*/ 0 w 2514600"/>
                <a:gd name="connsiteY5-104" fmla="*/ 0 h 4443984"/>
                <a:gd name="connsiteX0-105" fmla="*/ 0 w 2514600"/>
                <a:gd name="connsiteY0-106" fmla="*/ 0 h 4443984"/>
                <a:gd name="connsiteX1-107" fmla="*/ 2514600 w 2514600"/>
                <a:gd name="connsiteY1-108" fmla="*/ 1069848 h 4443984"/>
                <a:gd name="connsiteX2-109" fmla="*/ 1325880 w 2514600"/>
                <a:gd name="connsiteY2-110" fmla="*/ 1892808 h 4443984"/>
                <a:gd name="connsiteX3-111" fmla="*/ 1152144 w 2514600"/>
                <a:gd name="connsiteY3-112" fmla="*/ 4443984 h 4443984"/>
                <a:gd name="connsiteX4-113" fmla="*/ 457200 w 2514600"/>
                <a:gd name="connsiteY4-114" fmla="*/ 4306824 h 4443984"/>
                <a:gd name="connsiteX5-115" fmla="*/ 329184 w 2514600"/>
                <a:gd name="connsiteY5-116" fmla="*/ 3163824 h 4443984"/>
                <a:gd name="connsiteX6-117" fmla="*/ 0 w 2514600"/>
                <a:gd name="connsiteY6-118" fmla="*/ 0 h 4443984"/>
                <a:gd name="connsiteX0-119" fmla="*/ 0 w 2514600"/>
                <a:gd name="connsiteY0-120" fmla="*/ 0 h 4443984"/>
                <a:gd name="connsiteX1-121" fmla="*/ 2514600 w 2514600"/>
                <a:gd name="connsiteY1-122" fmla="*/ 1069848 h 4443984"/>
                <a:gd name="connsiteX2-123" fmla="*/ 1325880 w 2514600"/>
                <a:gd name="connsiteY2-124" fmla="*/ 1892808 h 4443984"/>
                <a:gd name="connsiteX3-125" fmla="*/ 1152144 w 2514600"/>
                <a:gd name="connsiteY3-126" fmla="*/ 4443984 h 4443984"/>
                <a:gd name="connsiteX4-127" fmla="*/ 457200 w 2514600"/>
                <a:gd name="connsiteY4-128" fmla="*/ 4306824 h 4443984"/>
                <a:gd name="connsiteX5-129" fmla="*/ 713232 w 2514600"/>
                <a:gd name="connsiteY5-130" fmla="*/ 2779776 h 4443984"/>
                <a:gd name="connsiteX6-131" fmla="*/ 0 w 2514600"/>
                <a:gd name="connsiteY6-132" fmla="*/ 0 h 4443984"/>
                <a:gd name="connsiteX0-133" fmla="*/ 0 w 2514600"/>
                <a:gd name="connsiteY0-134" fmla="*/ 0 h 4443984"/>
                <a:gd name="connsiteX1-135" fmla="*/ 2514600 w 2514600"/>
                <a:gd name="connsiteY1-136" fmla="*/ 1069848 h 4443984"/>
                <a:gd name="connsiteX2-137" fmla="*/ 1325880 w 2514600"/>
                <a:gd name="connsiteY2-138" fmla="*/ 1892808 h 4443984"/>
                <a:gd name="connsiteX3-139" fmla="*/ 1152144 w 2514600"/>
                <a:gd name="connsiteY3-140" fmla="*/ 4443984 h 4443984"/>
                <a:gd name="connsiteX4-141" fmla="*/ 457200 w 2514600"/>
                <a:gd name="connsiteY4-142" fmla="*/ 4306824 h 4443984"/>
                <a:gd name="connsiteX5-143" fmla="*/ 713232 w 2514600"/>
                <a:gd name="connsiteY5-144" fmla="*/ 2779776 h 4443984"/>
                <a:gd name="connsiteX6-145" fmla="*/ 356616 w 2514600"/>
                <a:gd name="connsiteY6-146" fmla="*/ 1408176 h 4443984"/>
                <a:gd name="connsiteX7" fmla="*/ 0 w 2514600"/>
                <a:gd name="connsiteY7" fmla="*/ 0 h 4443984"/>
                <a:gd name="connsiteX0-147" fmla="*/ 530352 w 3044952"/>
                <a:gd name="connsiteY0-148" fmla="*/ 0 h 4443984"/>
                <a:gd name="connsiteX1-149" fmla="*/ 3044952 w 3044952"/>
                <a:gd name="connsiteY1-150" fmla="*/ 1069848 h 4443984"/>
                <a:gd name="connsiteX2-151" fmla="*/ 1856232 w 3044952"/>
                <a:gd name="connsiteY2-152" fmla="*/ 1892808 h 4443984"/>
                <a:gd name="connsiteX3-153" fmla="*/ 1682496 w 3044952"/>
                <a:gd name="connsiteY3-154" fmla="*/ 4443984 h 4443984"/>
                <a:gd name="connsiteX4-155" fmla="*/ 987552 w 3044952"/>
                <a:gd name="connsiteY4-156" fmla="*/ 4306824 h 4443984"/>
                <a:gd name="connsiteX5-157" fmla="*/ 1243584 w 3044952"/>
                <a:gd name="connsiteY5-158" fmla="*/ 2779776 h 4443984"/>
                <a:gd name="connsiteX6-159" fmla="*/ 0 w 3044952"/>
                <a:gd name="connsiteY6-160" fmla="*/ 2176272 h 4443984"/>
                <a:gd name="connsiteX7-161" fmla="*/ 530352 w 3044952"/>
                <a:gd name="connsiteY7-162" fmla="*/ 0 h 4443984"/>
                <a:gd name="connsiteX0-163" fmla="*/ 0 w 2514600"/>
                <a:gd name="connsiteY0-164" fmla="*/ 0 h 4443984"/>
                <a:gd name="connsiteX1-165" fmla="*/ 2514600 w 2514600"/>
                <a:gd name="connsiteY1-166" fmla="*/ 1069848 h 4443984"/>
                <a:gd name="connsiteX2-167" fmla="*/ 1325880 w 2514600"/>
                <a:gd name="connsiteY2-168" fmla="*/ 1892808 h 4443984"/>
                <a:gd name="connsiteX3-169" fmla="*/ 1152144 w 2514600"/>
                <a:gd name="connsiteY3-170" fmla="*/ 4443984 h 4443984"/>
                <a:gd name="connsiteX4-171" fmla="*/ 457200 w 2514600"/>
                <a:gd name="connsiteY4-172" fmla="*/ 4306824 h 4443984"/>
                <a:gd name="connsiteX5-173" fmla="*/ 713232 w 2514600"/>
                <a:gd name="connsiteY5-174" fmla="*/ 2779776 h 4443984"/>
                <a:gd name="connsiteX6-175" fmla="*/ 694944 w 2514600"/>
                <a:gd name="connsiteY6-176" fmla="*/ 2404872 h 4443984"/>
                <a:gd name="connsiteX7-177" fmla="*/ 0 w 2514600"/>
                <a:gd name="connsiteY7-178" fmla="*/ 0 h 4443984"/>
                <a:gd name="connsiteX0-179" fmla="*/ 539496 w 3054096"/>
                <a:gd name="connsiteY0-180" fmla="*/ 0 h 4443984"/>
                <a:gd name="connsiteX1-181" fmla="*/ 3054096 w 3054096"/>
                <a:gd name="connsiteY1-182" fmla="*/ 1069848 h 4443984"/>
                <a:gd name="connsiteX2-183" fmla="*/ 1865376 w 3054096"/>
                <a:gd name="connsiteY2-184" fmla="*/ 1892808 h 4443984"/>
                <a:gd name="connsiteX3-185" fmla="*/ 1691640 w 3054096"/>
                <a:gd name="connsiteY3-186" fmla="*/ 4443984 h 4443984"/>
                <a:gd name="connsiteX4-187" fmla="*/ 996696 w 3054096"/>
                <a:gd name="connsiteY4-188" fmla="*/ 4306824 h 4443984"/>
                <a:gd name="connsiteX5-189" fmla="*/ 1252728 w 3054096"/>
                <a:gd name="connsiteY5-190" fmla="*/ 2779776 h 4443984"/>
                <a:gd name="connsiteX6-191" fmla="*/ 0 w 3054096"/>
                <a:gd name="connsiteY6-192" fmla="*/ 2221992 h 4443984"/>
                <a:gd name="connsiteX7-193" fmla="*/ 539496 w 3054096"/>
                <a:gd name="connsiteY7-194" fmla="*/ 0 h 4443984"/>
                <a:gd name="connsiteX0-195" fmla="*/ 539496 w 3054096"/>
                <a:gd name="connsiteY0-196" fmla="*/ 0 h 4443984"/>
                <a:gd name="connsiteX1-197" fmla="*/ 3054096 w 3054096"/>
                <a:gd name="connsiteY1-198" fmla="*/ 1069848 h 4443984"/>
                <a:gd name="connsiteX2-199" fmla="*/ 1865376 w 3054096"/>
                <a:gd name="connsiteY2-200" fmla="*/ 1892808 h 4443984"/>
                <a:gd name="connsiteX3-201" fmla="*/ 1691640 w 3054096"/>
                <a:gd name="connsiteY3-202" fmla="*/ 4443984 h 4443984"/>
                <a:gd name="connsiteX4-203" fmla="*/ 996696 w 3054096"/>
                <a:gd name="connsiteY4-204" fmla="*/ 4306824 h 4443984"/>
                <a:gd name="connsiteX5-205" fmla="*/ 1252728 w 3054096"/>
                <a:gd name="connsiteY5-206" fmla="*/ 2779776 h 4443984"/>
                <a:gd name="connsiteX6-207" fmla="*/ 0 w 3054096"/>
                <a:gd name="connsiteY6-208" fmla="*/ 2221992 h 4443984"/>
                <a:gd name="connsiteX7-209" fmla="*/ 274320 w 3054096"/>
                <a:gd name="connsiteY7-210" fmla="*/ 1143000 h 4443984"/>
                <a:gd name="connsiteX8" fmla="*/ 539496 w 3054096"/>
                <a:gd name="connsiteY8" fmla="*/ 0 h 4443984"/>
                <a:gd name="connsiteX0-211" fmla="*/ 539496 w 3054096"/>
                <a:gd name="connsiteY0-212" fmla="*/ 0 h 4443984"/>
                <a:gd name="connsiteX1-213" fmla="*/ 3054096 w 3054096"/>
                <a:gd name="connsiteY1-214" fmla="*/ 1069848 h 4443984"/>
                <a:gd name="connsiteX2-215" fmla="*/ 1865376 w 3054096"/>
                <a:gd name="connsiteY2-216" fmla="*/ 1892808 h 4443984"/>
                <a:gd name="connsiteX3-217" fmla="*/ 1691640 w 3054096"/>
                <a:gd name="connsiteY3-218" fmla="*/ 4443984 h 4443984"/>
                <a:gd name="connsiteX4-219" fmla="*/ 996696 w 3054096"/>
                <a:gd name="connsiteY4-220" fmla="*/ 4306824 h 4443984"/>
                <a:gd name="connsiteX5-221" fmla="*/ 1252728 w 3054096"/>
                <a:gd name="connsiteY5-222" fmla="*/ 2779776 h 4443984"/>
                <a:gd name="connsiteX6-223" fmla="*/ 0 w 3054096"/>
                <a:gd name="connsiteY6-224" fmla="*/ 2221992 h 4443984"/>
                <a:gd name="connsiteX7-225" fmla="*/ 1271016 w 3054096"/>
                <a:gd name="connsiteY7-226" fmla="*/ 2404872 h 4443984"/>
                <a:gd name="connsiteX8-227" fmla="*/ 539496 w 3054096"/>
                <a:gd name="connsiteY8-228" fmla="*/ 0 h 4443984"/>
                <a:gd name="connsiteX0-229" fmla="*/ 539496 w 3054096"/>
                <a:gd name="connsiteY0-230" fmla="*/ 0 h 4443984"/>
                <a:gd name="connsiteX1-231" fmla="*/ 3054096 w 3054096"/>
                <a:gd name="connsiteY1-232" fmla="*/ 1069848 h 4443984"/>
                <a:gd name="connsiteX2-233" fmla="*/ 1865376 w 3054096"/>
                <a:gd name="connsiteY2-234" fmla="*/ 1892808 h 4443984"/>
                <a:gd name="connsiteX3-235" fmla="*/ 1691640 w 3054096"/>
                <a:gd name="connsiteY3-236" fmla="*/ 4443984 h 4443984"/>
                <a:gd name="connsiteX4-237" fmla="*/ 996696 w 3054096"/>
                <a:gd name="connsiteY4-238" fmla="*/ 4306824 h 4443984"/>
                <a:gd name="connsiteX5-239" fmla="*/ 1252728 w 3054096"/>
                <a:gd name="connsiteY5-240" fmla="*/ 2743200 h 4443984"/>
                <a:gd name="connsiteX6-241" fmla="*/ 0 w 3054096"/>
                <a:gd name="connsiteY6-242" fmla="*/ 2221992 h 4443984"/>
                <a:gd name="connsiteX7-243" fmla="*/ 1271016 w 3054096"/>
                <a:gd name="connsiteY7-244" fmla="*/ 2404872 h 4443984"/>
                <a:gd name="connsiteX8-245" fmla="*/ 539496 w 3054096"/>
                <a:gd name="connsiteY8-246" fmla="*/ 0 h 4443984"/>
                <a:gd name="connsiteX0-247" fmla="*/ 539496 w 3054096"/>
                <a:gd name="connsiteY0-248" fmla="*/ 0 h 4443984"/>
                <a:gd name="connsiteX1-249" fmla="*/ 1874520 w 3054096"/>
                <a:gd name="connsiteY1-250" fmla="*/ 576072 h 4443984"/>
                <a:gd name="connsiteX2-251" fmla="*/ 3054096 w 3054096"/>
                <a:gd name="connsiteY2-252" fmla="*/ 1069848 h 4443984"/>
                <a:gd name="connsiteX3-253" fmla="*/ 1865376 w 3054096"/>
                <a:gd name="connsiteY3-254" fmla="*/ 1892808 h 4443984"/>
                <a:gd name="connsiteX4-255" fmla="*/ 1691640 w 3054096"/>
                <a:gd name="connsiteY4-256" fmla="*/ 4443984 h 4443984"/>
                <a:gd name="connsiteX5-257" fmla="*/ 996696 w 3054096"/>
                <a:gd name="connsiteY5-258" fmla="*/ 4306824 h 4443984"/>
                <a:gd name="connsiteX6-259" fmla="*/ 1252728 w 3054096"/>
                <a:gd name="connsiteY6-260" fmla="*/ 2743200 h 4443984"/>
                <a:gd name="connsiteX7-261" fmla="*/ 0 w 3054096"/>
                <a:gd name="connsiteY7-262" fmla="*/ 2221992 h 4443984"/>
                <a:gd name="connsiteX8-263" fmla="*/ 1271016 w 3054096"/>
                <a:gd name="connsiteY8-264" fmla="*/ 2404872 h 4443984"/>
                <a:gd name="connsiteX9" fmla="*/ 539496 w 3054096"/>
                <a:gd name="connsiteY9" fmla="*/ 0 h 4443984"/>
                <a:gd name="connsiteX0-265" fmla="*/ 539496 w 3054096"/>
                <a:gd name="connsiteY0-266" fmla="*/ 0 h 4443984"/>
                <a:gd name="connsiteX1-267" fmla="*/ 1746504 w 3054096"/>
                <a:gd name="connsiteY1-268" fmla="*/ 1527048 h 4443984"/>
                <a:gd name="connsiteX2-269" fmla="*/ 3054096 w 3054096"/>
                <a:gd name="connsiteY2-270" fmla="*/ 1069848 h 4443984"/>
                <a:gd name="connsiteX3-271" fmla="*/ 1865376 w 3054096"/>
                <a:gd name="connsiteY3-272" fmla="*/ 1892808 h 4443984"/>
                <a:gd name="connsiteX4-273" fmla="*/ 1691640 w 3054096"/>
                <a:gd name="connsiteY4-274" fmla="*/ 4443984 h 4443984"/>
                <a:gd name="connsiteX5-275" fmla="*/ 996696 w 3054096"/>
                <a:gd name="connsiteY5-276" fmla="*/ 4306824 h 4443984"/>
                <a:gd name="connsiteX6-277" fmla="*/ 1252728 w 3054096"/>
                <a:gd name="connsiteY6-278" fmla="*/ 2743200 h 4443984"/>
                <a:gd name="connsiteX7-279" fmla="*/ 0 w 3054096"/>
                <a:gd name="connsiteY7-280" fmla="*/ 2221992 h 4443984"/>
                <a:gd name="connsiteX8-281" fmla="*/ 1271016 w 3054096"/>
                <a:gd name="connsiteY8-282" fmla="*/ 2404872 h 4443984"/>
                <a:gd name="connsiteX9-283" fmla="*/ 539496 w 3054096"/>
                <a:gd name="connsiteY9-284" fmla="*/ 0 h 4443984"/>
                <a:gd name="connsiteX0-285" fmla="*/ 539496 w 3054096"/>
                <a:gd name="connsiteY0-286" fmla="*/ 0 h 4443984"/>
                <a:gd name="connsiteX1-287" fmla="*/ 1746504 w 3054096"/>
                <a:gd name="connsiteY1-288" fmla="*/ 1527048 h 4443984"/>
                <a:gd name="connsiteX2-289" fmla="*/ 3054096 w 3054096"/>
                <a:gd name="connsiteY2-290" fmla="*/ 1069848 h 4443984"/>
                <a:gd name="connsiteX3-291" fmla="*/ 1865376 w 3054096"/>
                <a:gd name="connsiteY3-292" fmla="*/ 1892808 h 4443984"/>
                <a:gd name="connsiteX4-293" fmla="*/ 1691640 w 3054096"/>
                <a:gd name="connsiteY4-294" fmla="*/ 4443984 h 4443984"/>
                <a:gd name="connsiteX5-295" fmla="*/ 996696 w 3054096"/>
                <a:gd name="connsiteY5-296" fmla="*/ 4306824 h 4443984"/>
                <a:gd name="connsiteX6-297" fmla="*/ 1252728 w 3054096"/>
                <a:gd name="connsiteY6-298" fmla="*/ 2743200 h 4443984"/>
                <a:gd name="connsiteX7-299" fmla="*/ 0 w 3054096"/>
                <a:gd name="connsiteY7-300" fmla="*/ 2221992 h 4443984"/>
                <a:gd name="connsiteX8-301" fmla="*/ 1271016 w 3054096"/>
                <a:gd name="connsiteY8-302" fmla="*/ 2404872 h 4443984"/>
                <a:gd name="connsiteX9-303" fmla="*/ 539496 w 3054096"/>
                <a:gd name="connsiteY9-304" fmla="*/ 0 h 4443984"/>
                <a:gd name="connsiteX0-305" fmla="*/ 539496 w 3054096"/>
                <a:gd name="connsiteY0-306" fmla="*/ 0 h 4443984"/>
                <a:gd name="connsiteX1-307" fmla="*/ 1746504 w 3054096"/>
                <a:gd name="connsiteY1-308" fmla="*/ 1527048 h 4443984"/>
                <a:gd name="connsiteX2-309" fmla="*/ 3054096 w 3054096"/>
                <a:gd name="connsiteY2-310" fmla="*/ 1069848 h 4443984"/>
                <a:gd name="connsiteX3-311" fmla="*/ 1865376 w 3054096"/>
                <a:gd name="connsiteY3-312" fmla="*/ 1892808 h 4443984"/>
                <a:gd name="connsiteX4-313" fmla="*/ 1691640 w 3054096"/>
                <a:gd name="connsiteY4-314" fmla="*/ 4443984 h 4443984"/>
                <a:gd name="connsiteX5-315" fmla="*/ 996696 w 3054096"/>
                <a:gd name="connsiteY5-316" fmla="*/ 4306824 h 4443984"/>
                <a:gd name="connsiteX6-317" fmla="*/ 1252728 w 3054096"/>
                <a:gd name="connsiteY6-318" fmla="*/ 2743200 h 4443984"/>
                <a:gd name="connsiteX7-319" fmla="*/ 0 w 3054096"/>
                <a:gd name="connsiteY7-320" fmla="*/ 2221992 h 4443984"/>
                <a:gd name="connsiteX8-321" fmla="*/ 1271016 w 3054096"/>
                <a:gd name="connsiteY8-322" fmla="*/ 2404872 h 4443984"/>
                <a:gd name="connsiteX9-323" fmla="*/ 539496 w 3054096"/>
                <a:gd name="connsiteY9-324" fmla="*/ 0 h 4443984"/>
                <a:gd name="connsiteX0-325" fmla="*/ 539496 w 3054096"/>
                <a:gd name="connsiteY0-326" fmla="*/ 0 h 4443984"/>
                <a:gd name="connsiteX1-327" fmla="*/ 1746504 w 3054096"/>
                <a:gd name="connsiteY1-328" fmla="*/ 1527048 h 4443984"/>
                <a:gd name="connsiteX2-329" fmla="*/ 3054096 w 3054096"/>
                <a:gd name="connsiteY2-330" fmla="*/ 1069848 h 4443984"/>
                <a:gd name="connsiteX3-331" fmla="*/ 1865376 w 3054096"/>
                <a:gd name="connsiteY3-332" fmla="*/ 1892808 h 4443984"/>
                <a:gd name="connsiteX4-333" fmla="*/ 1691640 w 3054096"/>
                <a:gd name="connsiteY4-334" fmla="*/ 4443984 h 4443984"/>
                <a:gd name="connsiteX5-335" fmla="*/ 996696 w 3054096"/>
                <a:gd name="connsiteY5-336" fmla="*/ 4306824 h 4443984"/>
                <a:gd name="connsiteX6-337" fmla="*/ 1252728 w 3054096"/>
                <a:gd name="connsiteY6-338" fmla="*/ 2743200 h 4443984"/>
                <a:gd name="connsiteX7-339" fmla="*/ 0 w 3054096"/>
                <a:gd name="connsiteY7-340" fmla="*/ 2221992 h 4443984"/>
                <a:gd name="connsiteX8-341" fmla="*/ 1271016 w 3054096"/>
                <a:gd name="connsiteY8-342" fmla="*/ 2404872 h 4443984"/>
                <a:gd name="connsiteX9-343" fmla="*/ 539496 w 3054096"/>
                <a:gd name="connsiteY9-344" fmla="*/ 0 h 4443984"/>
                <a:gd name="connsiteX0-345" fmla="*/ 539496 w 3054096"/>
                <a:gd name="connsiteY0-346" fmla="*/ 0 h 4443984"/>
                <a:gd name="connsiteX1-347" fmla="*/ 1746504 w 3054096"/>
                <a:gd name="connsiteY1-348" fmla="*/ 1527048 h 4443984"/>
                <a:gd name="connsiteX2-349" fmla="*/ 3054096 w 3054096"/>
                <a:gd name="connsiteY2-350" fmla="*/ 1069848 h 4443984"/>
                <a:gd name="connsiteX3-351" fmla="*/ 1865376 w 3054096"/>
                <a:gd name="connsiteY3-352" fmla="*/ 1892808 h 4443984"/>
                <a:gd name="connsiteX4-353" fmla="*/ 1691640 w 3054096"/>
                <a:gd name="connsiteY4-354" fmla="*/ 4443984 h 4443984"/>
                <a:gd name="connsiteX5-355" fmla="*/ 996696 w 3054096"/>
                <a:gd name="connsiteY5-356" fmla="*/ 4306824 h 4443984"/>
                <a:gd name="connsiteX6-357" fmla="*/ 1252728 w 3054096"/>
                <a:gd name="connsiteY6-358" fmla="*/ 2743200 h 4443984"/>
                <a:gd name="connsiteX7-359" fmla="*/ 0 w 3054096"/>
                <a:gd name="connsiteY7-360" fmla="*/ 2221992 h 4443984"/>
                <a:gd name="connsiteX8-361" fmla="*/ 1271016 w 3054096"/>
                <a:gd name="connsiteY8-362" fmla="*/ 2404872 h 4443984"/>
                <a:gd name="connsiteX9-363" fmla="*/ 539496 w 3054096"/>
                <a:gd name="connsiteY9-364" fmla="*/ 0 h 4443984"/>
                <a:gd name="connsiteX0-365" fmla="*/ 539496 w 3054096"/>
                <a:gd name="connsiteY0-366" fmla="*/ 0 h 4443984"/>
                <a:gd name="connsiteX1-367" fmla="*/ 1746504 w 3054096"/>
                <a:gd name="connsiteY1-368" fmla="*/ 1527048 h 4443984"/>
                <a:gd name="connsiteX2-369" fmla="*/ 3054096 w 3054096"/>
                <a:gd name="connsiteY2-370" fmla="*/ 1069848 h 4443984"/>
                <a:gd name="connsiteX3-371" fmla="*/ 1865376 w 3054096"/>
                <a:gd name="connsiteY3-372" fmla="*/ 1892808 h 4443984"/>
                <a:gd name="connsiteX4-373" fmla="*/ 1691640 w 3054096"/>
                <a:gd name="connsiteY4-374" fmla="*/ 4443984 h 4443984"/>
                <a:gd name="connsiteX5-375" fmla="*/ 996696 w 3054096"/>
                <a:gd name="connsiteY5-376" fmla="*/ 4306824 h 4443984"/>
                <a:gd name="connsiteX6-377" fmla="*/ 1252728 w 3054096"/>
                <a:gd name="connsiteY6-378" fmla="*/ 2743200 h 4443984"/>
                <a:gd name="connsiteX7-379" fmla="*/ 0 w 3054096"/>
                <a:gd name="connsiteY7-380" fmla="*/ 2221992 h 4443984"/>
                <a:gd name="connsiteX8-381" fmla="*/ 1271016 w 3054096"/>
                <a:gd name="connsiteY8-382" fmla="*/ 2404872 h 4443984"/>
                <a:gd name="connsiteX9-383" fmla="*/ 539496 w 3054096"/>
                <a:gd name="connsiteY9-384" fmla="*/ 0 h 4443984"/>
                <a:gd name="connsiteX0-385" fmla="*/ 539496 w 3054096"/>
                <a:gd name="connsiteY0-386" fmla="*/ 0 h 4443984"/>
                <a:gd name="connsiteX1-387" fmla="*/ 1746504 w 3054096"/>
                <a:gd name="connsiteY1-388" fmla="*/ 1527048 h 4443984"/>
                <a:gd name="connsiteX2-389" fmla="*/ 3054096 w 3054096"/>
                <a:gd name="connsiteY2-390" fmla="*/ 1069848 h 4443984"/>
                <a:gd name="connsiteX3-391" fmla="*/ 1865376 w 3054096"/>
                <a:gd name="connsiteY3-392" fmla="*/ 1892808 h 4443984"/>
                <a:gd name="connsiteX4-393" fmla="*/ 1691640 w 3054096"/>
                <a:gd name="connsiteY4-394" fmla="*/ 4443984 h 4443984"/>
                <a:gd name="connsiteX5-395" fmla="*/ 996696 w 3054096"/>
                <a:gd name="connsiteY5-396" fmla="*/ 4306824 h 4443984"/>
                <a:gd name="connsiteX6-397" fmla="*/ 1252728 w 3054096"/>
                <a:gd name="connsiteY6-398" fmla="*/ 2743200 h 4443984"/>
                <a:gd name="connsiteX7-399" fmla="*/ 0 w 3054096"/>
                <a:gd name="connsiteY7-400" fmla="*/ 2221992 h 4443984"/>
                <a:gd name="connsiteX8-401" fmla="*/ 1271016 w 3054096"/>
                <a:gd name="connsiteY8-402" fmla="*/ 2404872 h 4443984"/>
                <a:gd name="connsiteX9-403" fmla="*/ 539496 w 3054096"/>
                <a:gd name="connsiteY9-404" fmla="*/ 0 h 4443984"/>
                <a:gd name="connsiteX0-405" fmla="*/ 539496 w 3054096"/>
                <a:gd name="connsiteY0-406" fmla="*/ 0 h 4443984"/>
                <a:gd name="connsiteX1-407" fmla="*/ 1746504 w 3054096"/>
                <a:gd name="connsiteY1-408" fmla="*/ 1527048 h 4443984"/>
                <a:gd name="connsiteX2-409" fmla="*/ 3054096 w 3054096"/>
                <a:gd name="connsiteY2-410" fmla="*/ 1069848 h 4443984"/>
                <a:gd name="connsiteX3-411" fmla="*/ 1865376 w 3054096"/>
                <a:gd name="connsiteY3-412" fmla="*/ 1892808 h 4443984"/>
                <a:gd name="connsiteX4-413" fmla="*/ 1691640 w 3054096"/>
                <a:gd name="connsiteY4-414" fmla="*/ 4443984 h 4443984"/>
                <a:gd name="connsiteX5-415" fmla="*/ 996696 w 3054096"/>
                <a:gd name="connsiteY5-416" fmla="*/ 4306824 h 4443984"/>
                <a:gd name="connsiteX6-417" fmla="*/ 1252728 w 3054096"/>
                <a:gd name="connsiteY6-418" fmla="*/ 2743200 h 4443984"/>
                <a:gd name="connsiteX7-419" fmla="*/ 0 w 3054096"/>
                <a:gd name="connsiteY7-420" fmla="*/ 2221992 h 4443984"/>
                <a:gd name="connsiteX8-421" fmla="*/ 1271016 w 3054096"/>
                <a:gd name="connsiteY8-422" fmla="*/ 2404872 h 4443984"/>
                <a:gd name="connsiteX9-423" fmla="*/ 539496 w 3054096"/>
                <a:gd name="connsiteY9-424" fmla="*/ 0 h 4443984"/>
                <a:gd name="connsiteX0-425" fmla="*/ 539496 w 3054096"/>
                <a:gd name="connsiteY0-426" fmla="*/ 0 h 4443984"/>
                <a:gd name="connsiteX1-427" fmla="*/ 1746504 w 3054096"/>
                <a:gd name="connsiteY1-428" fmla="*/ 1527048 h 4443984"/>
                <a:gd name="connsiteX2-429" fmla="*/ 3054096 w 3054096"/>
                <a:gd name="connsiteY2-430" fmla="*/ 1069848 h 4443984"/>
                <a:gd name="connsiteX3-431" fmla="*/ 1865376 w 3054096"/>
                <a:gd name="connsiteY3-432" fmla="*/ 1892808 h 4443984"/>
                <a:gd name="connsiteX4-433" fmla="*/ 1691640 w 3054096"/>
                <a:gd name="connsiteY4-434" fmla="*/ 4443984 h 4443984"/>
                <a:gd name="connsiteX5-435" fmla="*/ 996696 w 3054096"/>
                <a:gd name="connsiteY5-436" fmla="*/ 4306824 h 4443984"/>
                <a:gd name="connsiteX6-437" fmla="*/ 1252728 w 3054096"/>
                <a:gd name="connsiteY6-438" fmla="*/ 2743200 h 4443984"/>
                <a:gd name="connsiteX7-439" fmla="*/ 0 w 3054096"/>
                <a:gd name="connsiteY7-440" fmla="*/ 2221992 h 4443984"/>
                <a:gd name="connsiteX8-441" fmla="*/ 1271016 w 3054096"/>
                <a:gd name="connsiteY8-442" fmla="*/ 2404872 h 4443984"/>
                <a:gd name="connsiteX9-443" fmla="*/ 539496 w 3054096"/>
                <a:gd name="connsiteY9-444" fmla="*/ 0 h 4443984"/>
                <a:gd name="connsiteX0-445" fmla="*/ 539496 w 3054096"/>
                <a:gd name="connsiteY0-446" fmla="*/ 0 h 4443984"/>
                <a:gd name="connsiteX1-447" fmla="*/ 1746504 w 3054096"/>
                <a:gd name="connsiteY1-448" fmla="*/ 1527048 h 4443984"/>
                <a:gd name="connsiteX2-449" fmla="*/ 3054096 w 3054096"/>
                <a:gd name="connsiteY2-450" fmla="*/ 1069848 h 4443984"/>
                <a:gd name="connsiteX3-451" fmla="*/ 1865376 w 3054096"/>
                <a:gd name="connsiteY3-452" fmla="*/ 1892808 h 4443984"/>
                <a:gd name="connsiteX4-453" fmla="*/ 1691640 w 3054096"/>
                <a:gd name="connsiteY4-454" fmla="*/ 4443984 h 4443984"/>
                <a:gd name="connsiteX5-455" fmla="*/ 996696 w 3054096"/>
                <a:gd name="connsiteY5-456" fmla="*/ 4306824 h 4443984"/>
                <a:gd name="connsiteX6-457" fmla="*/ 1252728 w 3054096"/>
                <a:gd name="connsiteY6-458" fmla="*/ 2743200 h 4443984"/>
                <a:gd name="connsiteX7-459" fmla="*/ 0 w 3054096"/>
                <a:gd name="connsiteY7-460" fmla="*/ 2221992 h 4443984"/>
                <a:gd name="connsiteX8-461" fmla="*/ 1271016 w 3054096"/>
                <a:gd name="connsiteY8-462" fmla="*/ 2404872 h 4443984"/>
                <a:gd name="connsiteX9-463" fmla="*/ 539496 w 3054096"/>
                <a:gd name="connsiteY9-464" fmla="*/ 0 h 4443984"/>
                <a:gd name="connsiteX0-465" fmla="*/ 539496 w 3054096"/>
                <a:gd name="connsiteY0-466" fmla="*/ 0 h 4443984"/>
                <a:gd name="connsiteX1-467" fmla="*/ 1746504 w 3054096"/>
                <a:gd name="connsiteY1-468" fmla="*/ 1527048 h 4443984"/>
                <a:gd name="connsiteX2-469" fmla="*/ 3054096 w 3054096"/>
                <a:gd name="connsiteY2-470" fmla="*/ 1069848 h 4443984"/>
                <a:gd name="connsiteX3-471" fmla="*/ 1865376 w 3054096"/>
                <a:gd name="connsiteY3-472" fmla="*/ 1892808 h 4443984"/>
                <a:gd name="connsiteX4-473" fmla="*/ 1691640 w 3054096"/>
                <a:gd name="connsiteY4-474" fmla="*/ 4443984 h 4443984"/>
                <a:gd name="connsiteX5-475" fmla="*/ 996696 w 3054096"/>
                <a:gd name="connsiteY5-476" fmla="*/ 4306824 h 4443984"/>
                <a:gd name="connsiteX6-477" fmla="*/ 1252728 w 3054096"/>
                <a:gd name="connsiteY6-478" fmla="*/ 2743200 h 4443984"/>
                <a:gd name="connsiteX7-479" fmla="*/ 0 w 3054096"/>
                <a:gd name="connsiteY7-480" fmla="*/ 2221992 h 4443984"/>
                <a:gd name="connsiteX8-481" fmla="*/ 1271016 w 3054096"/>
                <a:gd name="connsiteY8-482" fmla="*/ 2404872 h 4443984"/>
                <a:gd name="connsiteX9-483" fmla="*/ 539496 w 3054096"/>
                <a:gd name="connsiteY9-484" fmla="*/ 0 h 4443984"/>
                <a:gd name="connsiteX0-485" fmla="*/ 539496 w 3054096"/>
                <a:gd name="connsiteY0-486" fmla="*/ 0 h 4443984"/>
                <a:gd name="connsiteX1-487" fmla="*/ 1746504 w 3054096"/>
                <a:gd name="connsiteY1-488" fmla="*/ 1527048 h 4443984"/>
                <a:gd name="connsiteX2-489" fmla="*/ 3054096 w 3054096"/>
                <a:gd name="connsiteY2-490" fmla="*/ 1069848 h 4443984"/>
                <a:gd name="connsiteX3-491" fmla="*/ 1865376 w 3054096"/>
                <a:gd name="connsiteY3-492" fmla="*/ 1892808 h 4443984"/>
                <a:gd name="connsiteX4-493" fmla="*/ 1691640 w 3054096"/>
                <a:gd name="connsiteY4-494" fmla="*/ 4443984 h 4443984"/>
                <a:gd name="connsiteX5-495" fmla="*/ 996696 w 3054096"/>
                <a:gd name="connsiteY5-496" fmla="*/ 4306824 h 4443984"/>
                <a:gd name="connsiteX6-497" fmla="*/ 1252728 w 3054096"/>
                <a:gd name="connsiteY6-498" fmla="*/ 2743200 h 4443984"/>
                <a:gd name="connsiteX7-499" fmla="*/ 0 w 3054096"/>
                <a:gd name="connsiteY7-500" fmla="*/ 2221992 h 4443984"/>
                <a:gd name="connsiteX8-501" fmla="*/ 1271016 w 3054096"/>
                <a:gd name="connsiteY8-502" fmla="*/ 2404872 h 4443984"/>
                <a:gd name="connsiteX9-503" fmla="*/ 539496 w 3054096"/>
                <a:gd name="connsiteY9-504" fmla="*/ 0 h 4443984"/>
                <a:gd name="connsiteX0-505" fmla="*/ 539496 w 3054096"/>
                <a:gd name="connsiteY0-506" fmla="*/ 0 h 4443984"/>
                <a:gd name="connsiteX1-507" fmla="*/ 1746504 w 3054096"/>
                <a:gd name="connsiteY1-508" fmla="*/ 1527048 h 4443984"/>
                <a:gd name="connsiteX2-509" fmla="*/ 3054096 w 3054096"/>
                <a:gd name="connsiteY2-510" fmla="*/ 1069848 h 4443984"/>
                <a:gd name="connsiteX3-511" fmla="*/ 1865376 w 3054096"/>
                <a:gd name="connsiteY3-512" fmla="*/ 1892808 h 4443984"/>
                <a:gd name="connsiteX4-513" fmla="*/ 1691640 w 3054096"/>
                <a:gd name="connsiteY4-514" fmla="*/ 4443984 h 4443984"/>
                <a:gd name="connsiteX5-515" fmla="*/ 996696 w 3054096"/>
                <a:gd name="connsiteY5-516" fmla="*/ 4306824 h 4443984"/>
                <a:gd name="connsiteX6-517" fmla="*/ 1252728 w 3054096"/>
                <a:gd name="connsiteY6-518" fmla="*/ 2743200 h 4443984"/>
                <a:gd name="connsiteX7-519" fmla="*/ 0 w 3054096"/>
                <a:gd name="connsiteY7-520" fmla="*/ 2221992 h 4443984"/>
                <a:gd name="connsiteX8-521" fmla="*/ 1271016 w 3054096"/>
                <a:gd name="connsiteY8-522" fmla="*/ 2404872 h 4443984"/>
                <a:gd name="connsiteX9-523" fmla="*/ 539496 w 3054096"/>
                <a:gd name="connsiteY9-524" fmla="*/ 0 h 4443984"/>
                <a:gd name="connsiteX0-525" fmla="*/ 539496 w 3054096"/>
                <a:gd name="connsiteY0-526" fmla="*/ 0 h 4443984"/>
                <a:gd name="connsiteX1-527" fmla="*/ 1746504 w 3054096"/>
                <a:gd name="connsiteY1-528" fmla="*/ 1527048 h 4443984"/>
                <a:gd name="connsiteX2-529" fmla="*/ 3054096 w 3054096"/>
                <a:gd name="connsiteY2-530" fmla="*/ 1069848 h 4443984"/>
                <a:gd name="connsiteX3-531" fmla="*/ 1865376 w 3054096"/>
                <a:gd name="connsiteY3-532" fmla="*/ 1892808 h 4443984"/>
                <a:gd name="connsiteX4-533" fmla="*/ 1691640 w 3054096"/>
                <a:gd name="connsiteY4-534" fmla="*/ 4443984 h 4443984"/>
                <a:gd name="connsiteX5-535" fmla="*/ 996696 w 3054096"/>
                <a:gd name="connsiteY5-536" fmla="*/ 4306824 h 4443984"/>
                <a:gd name="connsiteX6-537" fmla="*/ 1252728 w 3054096"/>
                <a:gd name="connsiteY6-538" fmla="*/ 2743200 h 4443984"/>
                <a:gd name="connsiteX7-539" fmla="*/ 0 w 3054096"/>
                <a:gd name="connsiteY7-540" fmla="*/ 2221992 h 4443984"/>
                <a:gd name="connsiteX8-541" fmla="*/ 1271016 w 3054096"/>
                <a:gd name="connsiteY8-542" fmla="*/ 2404872 h 4443984"/>
                <a:gd name="connsiteX9-543" fmla="*/ 539496 w 3054096"/>
                <a:gd name="connsiteY9-544" fmla="*/ 0 h 4443984"/>
                <a:gd name="connsiteX0-545" fmla="*/ 539496 w 3054096"/>
                <a:gd name="connsiteY0-546" fmla="*/ 0 h 4443984"/>
                <a:gd name="connsiteX1-547" fmla="*/ 1746504 w 3054096"/>
                <a:gd name="connsiteY1-548" fmla="*/ 1527048 h 4443984"/>
                <a:gd name="connsiteX2-549" fmla="*/ 3054096 w 3054096"/>
                <a:gd name="connsiteY2-550" fmla="*/ 1069848 h 4443984"/>
                <a:gd name="connsiteX3-551" fmla="*/ 1865376 w 3054096"/>
                <a:gd name="connsiteY3-552" fmla="*/ 1892808 h 4443984"/>
                <a:gd name="connsiteX4-553" fmla="*/ 1691640 w 3054096"/>
                <a:gd name="connsiteY4-554" fmla="*/ 4443984 h 4443984"/>
                <a:gd name="connsiteX5-555" fmla="*/ 996696 w 3054096"/>
                <a:gd name="connsiteY5-556" fmla="*/ 4306824 h 4443984"/>
                <a:gd name="connsiteX6-557" fmla="*/ 1252728 w 3054096"/>
                <a:gd name="connsiteY6-558" fmla="*/ 2743200 h 4443984"/>
                <a:gd name="connsiteX7-559" fmla="*/ 0 w 3054096"/>
                <a:gd name="connsiteY7-560" fmla="*/ 2221992 h 4443984"/>
                <a:gd name="connsiteX8-561" fmla="*/ 1271016 w 3054096"/>
                <a:gd name="connsiteY8-562" fmla="*/ 2404872 h 4443984"/>
                <a:gd name="connsiteX9-563" fmla="*/ 539496 w 3054096"/>
                <a:gd name="connsiteY9-564" fmla="*/ 0 h 4443984"/>
                <a:gd name="connsiteX0-565" fmla="*/ 539496 w 3054096"/>
                <a:gd name="connsiteY0-566" fmla="*/ 0 h 4465803"/>
                <a:gd name="connsiteX1-567" fmla="*/ 1746504 w 3054096"/>
                <a:gd name="connsiteY1-568" fmla="*/ 1527048 h 4465803"/>
                <a:gd name="connsiteX2-569" fmla="*/ 3054096 w 3054096"/>
                <a:gd name="connsiteY2-570" fmla="*/ 1069848 h 4465803"/>
                <a:gd name="connsiteX3-571" fmla="*/ 1865376 w 3054096"/>
                <a:gd name="connsiteY3-572" fmla="*/ 1892808 h 4465803"/>
                <a:gd name="connsiteX4-573" fmla="*/ 1691640 w 3054096"/>
                <a:gd name="connsiteY4-574" fmla="*/ 4443984 h 4465803"/>
                <a:gd name="connsiteX5-575" fmla="*/ 996696 w 3054096"/>
                <a:gd name="connsiteY5-576" fmla="*/ 4306824 h 4465803"/>
                <a:gd name="connsiteX6-577" fmla="*/ 1252728 w 3054096"/>
                <a:gd name="connsiteY6-578" fmla="*/ 2743200 h 4465803"/>
                <a:gd name="connsiteX7-579" fmla="*/ 0 w 3054096"/>
                <a:gd name="connsiteY7-580" fmla="*/ 2221992 h 4465803"/>
                <a:gd name="connsiteX8-581" fmla="*/ 1271016 w 3054096"/>
                <a:gd name="connsiteY8-582" fmla="*/ 2404872 h 4465803"/>
                <a:gd name="connsiteX9-583" fmla="*/ 539496 w 3054096"/>
                <a:gd name="connsiteY9-584" fmla="*/ 0 h 4465803"/>
                <a:gd name="connsiteX0-585" fmla="*/ 539496 w 3054096"/>
                <a:gd name="connsiteY0-586" fmla="*/ 0 h 4472717"/>
                <a:gd name="connsiteX1-587" fmla="*/ 1746504 w 3054096"/>
                <a:gd name="connsiteY1-588" fmla="*/ 1527048 h 4472717"/>
                <a:gd name="connsiteX2-589" fmla="*/ 3054096 w 3054096"/>
                <a:gd name="connsiteY2-590" fmla="*/ 1069848 h 4472717"/>
                <a:gd name="connsiteX3-591" fmla="*/ 1865376 w 3054096"/>
                <a:gd name="connsiteY3-592" fmla="*/ 1892808 h 4472717"/>
                <a:gd name="connsiteX4-593" fmla="*/ 1691640 w 3054096"/>
                <a:gd name="connsiteY4-594" fmla="*/ 4443984 h 4472717"/>
                <a:gd name="connsiteX5-595" fmla="*/ 996696 w 3054096"/>
                <a:gd name="connsiteY5-596" fmla="*/ 4306824 h 4472717"/>
                <a:gd name="connsiteX6-597" fmla="*/ 1252728 w 3054096"/>
                <a:gd name="connsiteY6-598" fmla="*/ 2743200 h 4472717"/>
                <a:gd name="connsiteX7-599" fmla="*/ 0 w 3054096"/>
                <a:gd name="connsiteY7-600" fmla="*/ 2221992 h 4472717"/>
                <a:gd name="connsiteX8-601" fmla="*/ 1271016 w 3054096"/>
                <a:gd name="connsiteY8-602" fmla="*/ 2404872 h 4472717"/>
                <a:gd name="connsiteX9-603" fmla="*/ 539496 w 3054096"/>
                <a:gd name="connsiteY9-604" fmla="*/ 0 h 4472717"/>
                <a:gd name="connsiteX0-605" fmla="*/ 539496 w 3054096"/>
                <a:gd name="connsiteY0-606" fmla="*/ 0 h 4472717"/>
                <a:gd name="connsiteX1-607" fmla="*/ 1746504 w 3054096"/>
                <a:gd name="connsiteY1-608" fmla="*/ 1527048 h 4472717"/>
                <a:gd name="connsiteX2-609" fmla="*/ 3054096 w 3054096"/>
                <a:gd name="connsiteY2-610" fmla="*/ 1069848 h 4472717"/>
                <a:gd name="connsiteX3-611" fmla="*/ 1865376 w 3054096"/>
                <a:gd name="connsiteY3-612" fmla="*/ 1892808 h 4472717"/>
                <a:gd name="connsiteX4-613" fmla="*/ 1691640 w 3054096"/>
                <a:gd name="connsiteY4-614" fmla="*/ 4443984 h 4472717"/>
                <a:gd name="connsiteX5-615" fmla="*/ 996696 w 3054096"/>
                <a:gd name="connsiteY5-616" fmla="*/ 4306824 h 4472717"/>
                <a:gd name="connsiteX6-617" fmla="*/ 1252728 w 3054096"/>
                <a:gd name="connsiteY6-618" fmla="*/ 2743200 h 4472717"/>
                <a:gd name="connsiteX7-619" fmla="*/ 0 w 3054096"/>
                <a:gd name="connsiteY7-620" fmla="*/ 2221992 h 4472717"/>
                <a:gd name="connsiteX8-621" fmla="*/ 1271016 w 3054096"/>
                <a:gd name="connsiteY8-622" fmla="*/ 2404872 h 4472717"/>
                <a:gd name="connsiteX9-623" fmla="*/ 539496 w 3054096"/>
                <a:gd name="connsiteY9-624" fmla="*/ 0 h 4472717"/>
                <a:gd name="connsiteX0-625" fmla="*/ 539496 w 3054096"/>
                <a:gd name="connsiteY0-626" fmla="*/ 0 h 4472717"/>
                <a:gd name="connsiteX1-627" fmla="*/ 1746504 w 3054096"/>
                <a:gd name="connsiteY1-628" fmla="*/ 1545336 h 4472717"/>
                <a:gd name="connsiteX2-629" fmla="*/ 3054096 w 3054096"/>
                <a:gd name="connsiteY2-630" fmla="*/ 1069848 h 4472717"/>
                <a:gd name="connsiteX3-631" fmla="*/ 1865376 w 3054096"/>
                <a:gd name="connsiteY3-632" fmla="*/ 1892808 h 4472717"/>
                <a:gd name="connsiteX4-633" fmla="*/ 1691640 w 3054096"/>
                <a:gd name="connsiteY4-634" fmla="*/ 4443984 h 4472717"/>
                <a:gd name="connsiteX5-635" fmla="*/ 996696 w 3054096"/>
                <a:gd name="connsiteY5-636" fmla="*/ 4306824 h 4472717"/>
                <a:gd name="connsiteX6-637" fmla="*/ 1252728 w 3054096"/>
                <a:gd name="connsiteY6-638" fmla="*/ 2743200 h 4472717"/>
                <a:gd name="connsiteX7-639" fmla="*/ 0 w 3054096"/>
                <a:gd name="connsiteY7-640" fmla="*/ 2221992 h 4472717"/>
                <a:gd name="connsiteX8-641" fmla="*/ 1271016 w 3054096"/>
                <a:gd name="connsiteY8-642" fmla="*/ 2404872 h 4472717"/>
                <a:gd name="connsiteX9-643" fmla="*/ 539496 w 3054096"/>
                <a:gd name="connsiteY9-644" fmla="*/ 0 h 4472717"/>
                <a:gd name="connsiteX0-645" fmla="*/ 539496 w 3054096"/>
                <a:gd name="connsiteY0-646" fmla="*/ 0 h 4472717"/>
                <a:gd name="connsiteX1-647" fmla="*/ 1746504 w 3054096"/>
                <a:gd name="connsiteY1-648" fmla="*/ 1545336 h 4472717"/>
                <a:gd name="connsiteX2-649" fmla="*/ 3054096 w 3054096"/>
                <a:gd name="connsiteY2-650" fmla="*/ 1069848 h 4472717"/>
                <a:gd name="connsiteX3-651" fmla="*/ 1865376 w 3054096"/>
                <a:gd name="connsiteY3-652" fmla="*/ 1892808 h 4472717"/>
                <a:gd name="connsiteX4-653" fmla="*/ 1691640 w 3054096"/>
                <a:gd name="connsiteY4-654" fmla="*/ 4443984 h 4472717"/>
                <a:gd name="connsiteX5-655" fmla="*/ 996696 w 3054096"/>
                <a:gd name="connsiteY5-656" fmla="*/ 4306824 h 4472717"/>
                <a:gd name="connsiteX6-657" fmla="*/ 1252728 w 3054096"/>
                <a:gd name="connsiteY6-658" fmla="*/ 2743200 h 4472717"/>
                <a:gd name="connsiteX7-659" fmla="*/ 0 w 3054096"/>
                <a:gd name="connsiteY7-660" fmla="*/ 2221992 h 4472717"/>
                <a:gd name="connsiteX8-661" fmla="*/ 1271016 w 3054096"/>
                <a:gd name="connsiteY8-662" fmla="*/ 2404872 h 4472717"/>
                <a:gd name="connsiteX9-663" fmla="*/ 539496 w 3054096"/>
                <a:gd name="connsiteY9-664" fmla="*/ 0 h 4472717"/>
                <a:gd name="connsiteX0-665" fmla="*/ 539496 w 3044952"/>
                <a:gd name="connsiteY0-666" fmla="*/ 0 h 4472717"/>
                <a:gd name="connsiteX1-667" fmla="*/ 1746504 w 3044952"/>
                <a:gd name="connsiteY1-668" fmla="*/ 1545336 h 4472717"/>
                <a:gd name="connsiteX2-669" fmla="*/ 3044952 w 3044952"/>
                <a:gd name="connsiteY2-670" fmla="*/ 1060704 h 4472717"/>
                <a:gd name="connsiteX3-671" fmla="*/ 1865376 w 3044952"/>
                <a:gd name="connsiteY3-672" fmla="*/ 1892808 h 4472717"/>
                <a:gd name="connsiteX4-673" fmla="*/ 1691640 w 3044952"/>
                <a:gd name="connsiteY4-674" fmla="*/ 4443984 h 4472717"/>
                <a:gd name="connsiteX5-675" fmla="*/ 996696 w 3044952"/>
                <a:gd name="connsiteY5-676" fmla="*/ 4306824 h 4472717"/>
                <a:gd name="connsiteX6-677" fmla="*/ 1252728 w 3044952"/>
                <a:gd name="connsiteY6-678" fmla="*/ 2743200 h 4472717"/>
                <a:gd name="connsiteX7-679" fmla="*/ 0 w 3044952"/>
                <a:gd name="connsiteY7-680" fmla="*/ 2221992 h 4472717"/>
                <a:gd name="connsiteX8-681" fmla="*/ 1271016 w 3044952"/>
                <a:gd name="connsiteY8-682" fmla="*/ 2404872 h 4472717"/>
                <a:gd name="connsiteX9-683" fmla="*/ 539496 w 3044952"/>
                <a:gd name="connsiteY9-684" fmla="*/ 0 h 4472717"/>
                <a:gd name="connsiteX0-685" fmla="*/ 539496 w 3044952"/>
                <a:gd name="connsiteY0-686" fmla="*/ 0 h 4472717"/>
                <a:gd name="connsiteX1-687" fmla="*/ 1746504 w 3044952"/>
                <a:gd name="connsiteY1-688" fmla="*/ 1545336 h 4472717"/>
                <a:gd name="connsiteX2-689" fmla="*/ 3044952 w 3044952"/>
                <a:gd name="connsiteY2-690" fmla="*/ 1060704 h 4472717"/>
                <a:gd name="connsiteX3-691" fmla="*/ 1865376 w 3044952"/>
                <a:gd name="connsiteY3-692" fmla="*/ 1892808 h 4472717"/>
                <a:gd name="connsiteX4-693" fmla="*/ 1691640 w 3044952"/>
                <a:gd name="connsiteY4-694" fmla="*/ 4443984 h 4472717"/>
                <a:gd name="connsiteX5-695" fmla="*/ 996696 w 3044952"/>
                <a:gd name="connsiteY5-696" fmla="*/ 4306824 h 4472717"/>
                <a:gd name="connsiteX6-697" fmla="*/ 1252728 w 3044952"/>
                <a:gd name="connsiteY6-698" fmla="*/ 2743200 h 4472717"/>
                <a:gd name="connsiteX7-699" fmla="*/ 0 w 3044952"/>
                <a:gd name="connsiteY7-700" fmla="*/ 2221992 h 4472717"/>
                <a:gd name="connsiteX8-701" fmla="*/ 1271016 w 3044952"/>
                <a:gd name="connsiteY8-702" fmla="*/ 2404872 h 4472717"/>
                <a:gd name="connsiteX9-703" fmla="*/ 539496 w 3044952"/>
                <a:gd name="connsiteY9-704" fmla="*/ 0 h 4472717"/>
                <a:gd name="connsiteX0-705" fmla="*/ 539496 w 3044952"/>
                <a:gd name="connsiteY0-706" fmla="*/ 0 h 4472717"/>
                <a:gd name="connsiteX1-707" fmla="*/ 1746504 w 3044952"/>
                <a:gd name="connsiteY1-708" fmla="*/ 1545336 h 4472717"/>
                <a:gd name="connsiteX2-709" fmla="*/ 3044952 w 3044952"/>
                <a:gd name="connsiteY2-710" fmla="*/ 1060704 h 4472717"/>
                <a:gd name="connsiteX3-711" fmla="*/ 1865376 w 3044952"/>
                <a:gd name="connsiteY3-712" fmla="*/ 1892808 h 4472717"/>
                <a:gd name="connsiteX4-713" fmla="*/ 1691640 w 3044952"/>
                <a:gd name="connsiteY4-714" fmla="*/ 4443984 h 4472717"/>
                <a:gd name="connsiteX5-715" fmla="*/ 996696 w 3044952"/>
                <a:gd name="connsiteY5-716" fmla="*/ 4306824 h 4472717"/>
                <a:gd name="connsiteX6-717" fmla="*/ 1252728 w 3044952"/>
                <a:gd name="connsiteY6-718" fmla="*/ 2743200 h 4472717"/>
                <a:gd name="connsiteX7-719" fmla="*/ 0 w 3044952"/>
                <a:gd name="connsiteY7-720" fmla="*/ 2221992 h 4472717"/>
                <a:gd name="connsiteX8-721" fmla="*/ 1271016 w 3044952"/>
                <a:gd name="connsiteY8-722" fmla="*/ 2404872 h 4472717"/>
                <a:gd name="connsiteX9-723" fmla="*/ 539496 w 3044952"/>
                <a:gd name="connsiteY9-724" fmla="*/ 0 h 4472717"/>
                <a:gd name="connsiteX0-725" fmla="*/ 539496 w 3044952"/>
                <a:gd name="connsiteY0-726" fmla="*/ 0 h 4472717"/>
                <a:gd name="connsiteX1-727" fmla="*/ 1746504 w 3044952"/>
                <a:gd name="connsiteY1-728" fmla="*/ 1545336 h 4472717"/>
                <a:gd name="connsiteX2-729" fmla="*/ 3044952 w 3044952"/>
                <a:gd name="connsiteY2-730" fmla="*/ 1060704 h 4472717"/>
                <a:gd name="connsiteX3-731" fmla="*/ 1865376 w 3044952"/>
                <a:gd name="connsiteY3-732" fmla="*/ 1892808 h 4472717"/>
                <a:gd name="connsiteX4-733" fmla="*/ 1691640 w 3044952"/>
                <a:gd name="connsiteY4-734" fmla="*/ 4443984 h 4472717"/>
                <a:gd name="connsiteX5-735" fmla="*/ 996696 w 3044952"/>
                <a:gd name="connsiteY5-736" fmla="*/ 4306824 h 4472717"/>
                <a:gd name="connsiteX6-737" fmla="*/ 1252728 w 3044952"/>
                <a:gd name="connsiteY6-738" fmla="*/ 2743200 h 4472717"/>
                <a:gd name="connsiteX7-739" fmla="*/ 0 w 3044952"/>
                <a:gd name="connsiteY7-740" fmla="*/ 2221992 h 4472717"/>
                <a:gd name="connsiteX8-741" fmla="*/ 1271016 w 3044952"/>
                <a:gd name="connsiteY8-742" fmla="*/ 2404872 h 4472717"/>
                <a:gd name="connsiteX9-743" fmla="*/ 539496 w 3044952"/>
                <a:gd name="connsiteY9-744" fmla="*/ 0 h 4472717"/>
                <a:gd name="connsiteX0-745" fmla="*/ 539496 w 3044952"/>
                <a:gd name="connsiteY0-746" fmla="*/ 0 h 4472717"/>
                <a:gd name="connsiteX1-747" fmla="*/ 1746504 w 3044952"/>
                <a:gd name="connsiteY1-748" fmla="*/ 1545336 h 4472717"/>
                <a:gd name="connsiteX2-749" fmla="*/ 3044952 w 3044952"/>
                <a:gd name="connsiteY2-750" fmla="*/ 1060704 h 4472717"/>
                <a:gd name="connsiteX3-751" fmla="*/ 1865376 w 3044952"/>
                <a:gd name="connsiteY3-752" fmla="*/ 1892808 h 4472717"/>
                <a:gd name="connsiteX4-753" fmla="*/ 1691640 w 3044952"/>
                <a:gd name="connsiteY4-754" fmla="*/ 4443984 h 4472717"/>
                <a:gd name="connsiteX5-755" fmla="*/ 996696 w 3044952"/>
                <a:gd name="connsiteY5-756" fmla="*/ 4306824 h 4472717"/>
                <a:gd name="connsiteX6-757" fmla="*/ 1252728 w 3044952"/>
                <a:gd name="connsiteY6-758" fmla="*/ 2743200 h 4472717"/>
                <a:gd name="connsiteX7-759" fmla="*/ 0 w 3044952"/>
                <a:gd name="connsiteY7-760" fmla="*/ 2221992 h 4472717"/>
                <a:gd name="connsiteX8-761" fmla="*/ 1271016 w 3044952"/>
                <a:gd name="connsiteY8-762" fmla="*/ 2404872 h 4472717"/>
                <a:gd name="connsiteX9-763" fmla="*/ 539496 w 3044952"/>
                <a:gd name="connsiteY9-764" fmla="*/ 0 h 4472717"/>
                <a:gd name="connsiteX0-765" fmla="*/ 539496 w 3044952"/>
                <a:gd name="connsiteY0-766" fmla="*/ 0 h 4472717"/>
                <a:gd name="connsiteX1-767" fmla="*/ 1746504 w 3044952"/>
                <a:gd name="connsiteY1-768" fmla="*/ 1545336 h 4472717"/>
                <a:gd name="connsiteX2-769" fmla="*/ 3044952 w 3044952"/>
                <a:gd name="connsiteY2-770" fmla="*/ 1060704 h 4472717"/>
                <a:gd name="connsiteX3-771" fmla="*/ 1865376 w 3044952"/>
                <a:gd name="connsiteY3-772" fmla="*/ 1892808 h 4472717"/>
                <a:gd name="connsiteX4-773" fmla="*/ 1691640 w 3044952"/>
                <a:gd name="connsiteY4-774" fmla="*/ 4443984 h 4472717"/>
                <a:gd name="connsiteX5-775" fmla="*/ 996696 w 3044952"/>
                <a:gd name="connsiteY5-776" fmla="*/ 4306824 h 4472717"/>
                <a:gd name="connsiteX6-777" fmla="*/ 1252728 w 3044952"/>
                <a:gd name="connsiteY6-778" fmla="*/ 2743200 h 4472717"/>
                <a:gd name="connsiteX7-779" fmla="*/ 0 w 3044952"/>
                <a:gd name="connsiteY7-780" fmla="*/ 2221992 h 4472717"/>
                <a:gd name="connsiteX8-781" fmla="*/ 1289304 w 3044952"/>
                <a:gd name="connsiteY8-782" fmla="*/ 2404872 h 4472717"/>
                <a:gd name="connsiteX9-783" fmla="*/ 539496 w 3044952"/>
                <a:gd name="connsiteY9-784" fmla="*/ 0 h 4472717"/>
                <a:gd name="connsiteX0-785" fmla="*/ 539496 w 3044952"/>
                <a:gd name="connsiteY0-786" fmla="*/ 0 h 4472717"/>
                <a:gd name="connsiteX1-787" fmla="*/ 1746504 w 3044952"/>
                <a:gd name="connsiteY1-788" fmla="*/ 1545336 h 4472717"/>
                <a:gd name="connsiteX2-789" fmla="*/ 3044952 w 3044952"/>
                <a:gd name="connsiteY2-790" fmla="*/ 1060704 h 4472717"/>
                <a:gd name="connsiteX3-791" fmla="*/ 1865376 w 3044952"/>
                <a:gd name="connsiteY3-792" fmla="*/ 1892808 h 4472717"/>
                <a:gd name="connsiteX4-793" fmla="*/ 1691640 w 3044952"/>
                <a:gd name="connsiteY4-794" fmla="*/ 4443984 h 4472717"/>
                <a:gd name="connsiteX5-795" fmla="*/ 996696 w 3044952"/>
                <a:gd name="connsiteY5-796" fmla="*/ 4306824 h 4472717"/>
                <a:gd name="connsiteX6-797" fmla="*/ 1252728 w 3044952"/>
                <a:gd name="connsiteY6-798" fmla="*/ 2743200 h 4472717"/>
                <a:gd name="connsiteX7-799" fmla="*/ 0 w 3044952"/>
                <a:gd name="connsiteY7-800" fmla="*/ 2221992 h 4472717"/>
                <a:gd name="connsiteX8-801" fmla="*/ 1289304 w 3044952"/>
                <a:gd name="connsiteY8-802" fmla="*/ 2404872 h 4472717"/>
                <a:gd name="connsiteX9-803" fmla="*/ 539496 w 3044952"/>
                <a:gd name="connsiteY9-804" fmla="*/ 0 h 4472717"/>
                <a:gd name="connsiteX0-805" fmla="*/ 539496 w 3044952"/>
                <a:gd name="connsiteY0-806" fmla="*/ 0 h 4472717"/>
                <a:gd name="connsiteX1-807" fmla="*/ 1746504 w 3044952"/>
                <a:gd name="connsiteY1-808" fmla="*/ 1545336 h 4472717"/>
                <a:gd name="connsiteX2-809" fmla="*/ 3044952 w 3044952"/>
                <a:gd name="connsiteY2-810" fmla="*/ 1060704 h 4472717"/>
                <a:gd name="connsiteX3-811" fmla="*/ 1865376 w 3044952"/>
                <a:gd name="connsiteY3-812" fmla="*/ 1892808 h 4472717"/>
                <a:gd name="connsiteX4-813" fmla="*/ 1691640 w 3044952"/>
                <a:gd name="connsiteY4-814" fmla="*/ 4443984 h 4472717"/>
                <a:gd name="connsiteX5-815" fmla="*/ 996696 w 3044952"/>
                <a:gd name="connsiteY5-816" fmla="*/ 4306824 h 4472717"/>
                <a:gd name="connsiteX6-817" fmla="*/ 1252728 w 3044952"/>
                <a:gd name="connsiteY6-818" fmla="*/ 2743200 h 4472717"/>
                <a:gd name="connsiteX7-819" fmla="*/ 0 w 3044952"/>
                <a:gd name="connsiteY7-820" fmla="*/ 2221992 h 4472717"/>
                <a:gd name="connsiteX8-821" fmla="*/ 1289304 w 3044952"/>
                <a:gd name="connsiteY8-822" fmla="*/ 2404872 h 4472717"/>
                <a:gd name="connsiteX9-823" fmla="*/ 539496 w 3044952"/>
                <a:gd name="connsiteY9-824" fmla="*/ 0 h 4472717"/>
                <a:gd name="connsiteX0-825" fmla="*/ 539496 w 3044952"/>
                <a:gd name="connsiteY0-826" fmla="*/ 0 h 4472717"/>
                <a:gd name="connsiteX1-827" fmla="*/ 1746504 w 3044952"/>
                <a:gd name="connsiteY1-828" fmla="*/ 1545336 h 4472717"/>
                <a:gd name="connsiteX2-829" fmla="*/ 3044952 w 3044952"/>
                <a:gd name="connsiteY2-830" fmla="*/ 1060704 h 4472717"/>
                <a:gd name="connsiteX3-831" fmla="*/ 1865376 w 3044952"/>
                <a:gd name="connsiteY3-832" fmla="*/ 1892808 h 4472717"/>
                <a:gd name="connsiteX4-833" fmla="*/ 1691640 w 3044952"/>
                <a:gd name="connsiteY4-834" fmla="*/ 4443984 h 4472717"/>
                <a:gd name="connsiteX5-835" fmla="*/ 996696 w 3044952"/>
                <a:gd name="connsiteY5-836" fmla="*/ 4306824 h 4472717"/>
                <a:gd name="connsiteX6-837" fmla="*/ 1252728 w 3044952"/>
                <a:gd name="connsiteY6-838" fmla="*/ 2743200 h 4472717"/>
                <a:gd name="connsiteX7-839" fmla="*/ 0 w 3044952"/>
                <a:gd name="connsiteY7-840" fmla="*/ 2221992 h 4472717"/>
                <a:gd name="connsiteX8-841" fmla="*/ 1289304 w 3044952"/>
                <a:gd name="connsiteY8-842" fmla="*/ 2404872 h 4472717"/>
                <a:gd name="connsiteX9-843" fmla="*/ 539496 w 3044952"/>
                <a:gd name="connsiteY9-844" fmla="*/ 0 h 4472717"/>
                <a:gd name="connsiteX0-845" fmla="*/ 539496 w 3044952"/>
                <a:gd name="connsiteY0-846" fmla="*/ 0 h 4472717"/>
                <a:gd name="connsiteX1-847" fmla="*/ 1746504 w 3044952"/>
                <a:gd name="connsiteY1-848" fmla="*/ 1545336 h 4472717"/>
                <a:gd name="connsiteX2-849" fmla="*/ 3044952 w 3044952"/>
                <a:gd name="connsiteY2-850" fmla="*/ 1060704 h 4472717"/>
                <a:gd name="connsiteX3-851" fmla="*/ 1865376 w 3044952"/>
                <a:gd name="connsiteY3-852" fmla="*/ 1892808 h 4472717"/>
                <a:gd name="connsiteX4-853" fmla="*/ 1691640 w 3044952"/>
                <a:gd name="connsiteY4-854" fmla="*/ 4443984 h 4472717"/>
                <a:gd name="connsiteX5-855" fmla="*/ 996696 w 3044952"/>
                <a:gd name="connsiteY5-856" fmla="*/ 4306824 h 4472717"/>
                <a:gd name="connsiteX6-857" fmla="*/ 1252728 w 3044952"/>
                <a:gd name="connsiteY6-858" fmla="*/ 2743200 h 4472717"/>
                <a:gd name="connsiteX7-859" fmla="*/ 0 w 3044952"/>
                <a:gd name="connsiteY7-860" fmla="*/ 2221992 h 4472717"/>
                <a:gd name="connsiteX8-861" fmla="*/ 1261872 w 3044952"/>
                <a:gd name="connsiteY8-862" fmla="*/ 2404872 h 4472717"/>
                <a:gd name="connsiteX9-863" fmla="*/ 539496 w 3044952"/>
                <a:gd name="connsiteY9-864" fmla="*/ 0 h 4472717"/>
                <a:gd name="connsiteX0-865" fmla="*/ 539496 w 3044952"/>
                <a:gd name="connsiteY0-866" fmla="*/ 0 h 4472717"/>
                <a:gd name="connsiteX1-867" fmla="*/ 1746504 w 3044952"/>
                <a:gd name="connsiteY1-868" fmla="*/ 1545336 h 4472717"/>
                <a:gd name="connsiteX2-869" fmla="*/ 3044952 w 3044952"/>
                <a:gd name="connsiteY2-870" fmla="*/ 1060704 h 4472717"/>
                <a:gd name="connsiteX3-871" fmla="*/ 1865376 w 3044952"/>
                <a:gd name="connsiteY3-872" fmla="*/ 1892808 h 4472717"/>
                <a:gd name="connsiteX4-873" fmla="*/ 1691640 w 3044952"/>
                <a:gd name="connsiteY4-874" fmla="*/ 4443984 h 4472717"/>
                <a:gd name="connsiteX5-875" fmla="*/ 996696 w 3044952"/>
                <a:gd name="connsiteY5-876" fmla="*/ 4306824 h 4472717"/>
                <a:gd name="connsiteX6-877" fmla="*/ 1252728 w 3044952"/>
                <a:gd name="connsiteY6-878" fmla="*/ 2743200 h 4472717"/>
                <a:gd name="connsiteX7-879" fmla="*/ 0 w 3044952"/>
                <a:gd name="connsiteY7-880" fmla="*/ 2221992 h 4472717"/>
                <a:gd name="connsiteX8-881" fmla="*/ 1261872 w 3044952"/>
                <a:gd name="connsiteY8-882" fmla="*/ 2404872 h 4472717"/>
                <a:gd name="connsiteX9-883" fmla="*/ 539496 w 3044952"/>
                <a:gd name="connsiteY9-884" fmla="*/ 0 h 4472717"/>
                <a:gd name="connsiteX0-885" fmla="*/ 539496 w 3044952"/>
                <a:gd name="connsiteY0-886" fmla="*/ 0 h 4472717"/>
                <a:gd name="connsiteX1-887" fmla="*/ 1746504 w 3044952"/>
                <a:gd name="connsiteY1-888" fmla="*/ 1545336 h 4472717"/>
                <a:gd name="connsiteX2-889" fmla="*/ 3044952 w 3044952"/>
                <a:gd name="connsiteY2-890" fmla="*/ 1060704 h 4472717"/>
                <a:gd name="connsiteX3-891" fmla="*/ 1865376 w 3044952"/>
                <a:gd name="connsiteY3-892" fmla="*/ 1892808 h 4472717"/>
                <a:gd name="connsiteX4-893" fmla="*/ 1691640 w 3044952"/>
                <a:gd name="connsiteY4-894" fmla="*/ 4443984 h 4472717"/>
                <a:gd name="connsiteX5-895" fmla="*/ 996696 w 3044952"/>
                <a:gd name="connsiteY5-896" fmla="*/ 4306824 h 4472717"/>
                <a:gd name="connsiteX6-897" fmla="*/ 1252728 w 3044952"/>
                <a:gd name="connsiteY6-898" fmla="*/ 2743200 h 4472717"/>
                <a:gd name="connsiteX7-899" fmla="*/ 0 w 3044952"/>
                <a:gd name="connsiteY7-900" fmla="*/ 2221992 h 4472717"/>
                <a:gd name="connsiteX8-901" fmla="*/ 1261872 w 3044952"/>
                <a:gd name="connsiteY8-902" fmla="*/ 2404872 h 4472717"/>
                <a:gd name="connsiteX9-903" fmla="*/ 539496 w 3044952"/>
                <a:gd name="connsiteY9-904" fmla="*/ 0 h 4472717"/>
                <a:gd name="connsiteX0-905" fmla="*/ 539496 w 3044952"/>
                <a:gd name="connsiteY0-906" fmla="*/ 0 h 4472717"/>
                <a:gd name="connsiteX1-907" fmla="*/ 1746504 w 3044952"/>
                <a:gd name="connsiteY1-908" fmla="*/ 1545336 h 4472717"/>
                <a:gd name="connsiteX2-909" fmla="*/ 3044952 w 3044952"/>
                <a:gd name="connsiteY2-910" fmla="*/ 1060704 h 4472717"/>
                <a:gd name="connsiteX3-911" fmla="*/ 1865376 w 3044952"/>
                <a:gd name="connsiteY3-912" fmla="*/ 1892808 h 4472717"/>
                <a:gd name="connsiteX4-913" fmla="*/ 1691640 w 3044952"/>
                <a:gd name="connsiteY4-914" fmla="*/ 4443984 h 4472717"/>
                <a:gd name="connsiteX5-915" fmla="*/ 996696 w 3044952"/>
                <a:gd name="connsiteY5-916" fmla="*/ 4306824 h 4472717"/>
                <a:gd name="connsiteX6-917" fmla="*/ 1252728 w 3044952"/>
                <a:gd name="connsiteY6-918" fmla="*/ 2743200 h 4472717"/>
                <a:gd name="connsiteX7-919" fmla="*/ 0 w 3044952"/>
                <a:gd name="connsiteY7-920" fmla="*/ 2221992 h 4472717"/>
                <a:gd name="connsiteX8-921" fmla="*/ 1261872 w 3044952"/>
                <a:gd name="connsiteY8-922" fmla="*/ 2404872 h 4472717"/>
                <a:gd name="connsiteX9-923" fmla="*/ 539496 w 3044952"/>
                <a:gd name="connsiteY9-924" fmla="*/ 0 h 4472717"/>
                <a:gd name="connsiteX0-925" fmla="*/ 539496 w 3044952"/>
                <a:gd name="connsiteY0-926" fmla="*/ 0 h 4472717"/>
                <a:gd name="connsiteX1-927" fmla="*/ 1746504 w 3044952"/>
                <a:gd name="connsiteY1-928" fmla="*/ 1545336 h 4472717"/>
                <a:gd name="connsiteX2-929" fmla="*/ 3044952 w 3044952"/>
                <a:gd name="connsiteY2-930" fmla="*/ 1060704 h 4472717"/>
                <a:gd name="connsiteX3-931" fmla="*/ 1865376 w 3044952"/>
                <a:gd name="connsiteY3-932" fmla="*/ 1892808 h 4472717"/>
                <a:gd name="connsiteX4-933" fmla="*/ 1691640 w 3044952"/>
                <a:gd name="connsiteY4-934" fmla="*/ 4443984 h 4472717"/>
                <a:gd name="connsiteX5-935" fmla="*/ 996696 w 3044952"/>
                <a:gd name="connsiteY5-936" fmla="*/ 4306824 h 4472717"/>
                <a:gd name="connsiteX6-937" fmla="*/ 1252728 w 3044952"/>
                <a:gd name="connsiteY6-938" fmla="*/ 2743200 h 4472717"/>
                <a:gd name="connsiteX7-939" fmla="*/ 0 w 3044952"/>
                <a:gd name="connsiteY7-940" fmla="*/ 2221992 h 4472717"/>
                <a:gd name="connsiteX8-941" fmla="*/ 1261872 w 3044952"/>
                <a:gd name="connsiteY8-942" fmla="*/ 2404872 h 4472717"/>
                <a:gd name="connsiteX9-943" fmla="*/ 539496 w 3044952"/>
                <a:gd name="connsiteY9-944" fmla="*/ 0 h 4472717"/>
                <a:gd name="connsiteX0-945" fmla="*/ 539496 w 3044952"/>
                <a:gd name="connsiteY0-946" fmla="*/ 0 h 4472717"/>
                <a:gd name="connsiteX1-947" fmla="*/ 1746504 w 3044952"/>
                <a:gd name="connsiteY1-948" fmla="*/ 1545336 h 4472717"/>
                <a:gd name="connsiteX2-949" fmla="*/ 3044952 w 3044952"/>
                <a:gd name="connsiteY2-950" fmla="*/ 1060704 h 4472717"/>
                <a:gd name="connsiteX3-951" fmla="*/ 1865376 w 3044952"/>
                <a:gd name="connsiteY3-952" fmla="*/ 1892808 h 4472717"/>
                <a:gd name="connsiteX4-953" fmla="*/ 1691640 w 3044952"/>
                <a:gd name="connsiteY4-954" fmla="*/ 4443984 h 4472717"/>
                <a:gd name="connsiteX5-955" fmla="*/ 996696 w 3044952"/>
                <a:gd name="connsiteY5-956" fmla="*/ 4306824 h 4472717"/>
                <a:gd name="connsiteX6-957" fmla="*/ 1252728 w 3044952"/>
                <a:gd name="connsiteY6-958" fmla="*/ 2743200 h 4472717"/>
                <a:gd name="connsiteX7-959" fmla="*/ 0 w 3044952"/>
                <a:gd name="connsiteY7-960" fmla="*/ 2221992 h 4472717"/>
                <a:gd name="connsiteX8-961" fmla="*/ 1261872 w 3044952"/>
                <a:gd name="connsiteY8-962" fmla="*/ 2404872 h 4472717"/>
                <a:gd name="connsiteX9-963" fmla="*/ 539496 w 3044952"/>
                <a:gd name="connsiteY9-964" fmla="*/ 0 h 4472717"/>
                <a:gd name="connsiteX0-965" fmla="*/ 539496 w 3044952"/>
                <a:gd name="connsiteY0-966" fmla="*/ 0 h 4472717"/>
                <a:gd name="connsiteX1-967" fmla="*/ 1746504 w 3044952"/>
                <a:gd name="connsiteY1-968" fmla="*/ 1545336 h 4472717"/>
                <a:gd name="connsiteX2-969" fmla="*/ 3044952 w 3044952"/>
                <a:gd name="connsiteY2-970" fmla="*/ 1060704 h 4472717"/>
                <a:gd name="connsiteX3-971" fmla="*/ 1865376 w 3044952"/>
                <a:gd name="connsiteY3-972" fmla="*/ 1892808 h 4472717"/>
                <a:gd name="connsiteX4-973" fmla="*/ 1691640 w 3044952"/>
                <a:gd name="connsiteY4-974" fmla="*/ 4443984 h 4472717"/>
                <a:gd name="connsiteX5-975" fmla="*/ 996696 w 3044952"/>
                <a:gd name="connsiteY5-976" fmla="*/ 4306824 h 4472717"/>
                <a:gd name="connsiteX6-977" fmla="*/ 1252728 w 3044952"/>
                <a:gd name="connsiteY6-978" fmla="*/ 2743200 h 4472717"/>
                <a:gd name="connsiteX7-979" fmla="*/ 0 w 3044952"/>
                <a:gd name="connsiteY7-980" fmla="*/ 2221992 h 4472717"/>
                <a:gd name="connsiteX8-981" fmla="*/ 1261872 w 3044952"/>
                <a:gd name="connsiteY8-982" fmla="*/ 2404872 h 4472717"/>
                <a:gd name="connsiteX9-983" fmla="*/ 539496 w 3044952"/>
                <a:gd name="connsiteY9-984" fmla="*/ 0 h 4472717"/>
                <a:gd name="connsiteX0-985" fmla="*/ 539496 w 3044952"/>
                <a:gd name="connsiteY0-986" fmla="*/ 0 h 4472717"/>
                <a:gd name="connsiteX1-987" fmla="*/ 1746504 w 3044952"/>
                <a:gd name="connsiteY1-988" fmla="*/ 1545336 h 4472717"/>
                <a:gd name="connsiteX2-989" fmla="*/ 3044952 w 3044952"/>
                <a:gd name="connsiteY2-990" fmla="*/ 1060704 h 4472717"/>
                <a:gd name="connsiteX3-991" fmla="*/ 1865376 w 3044952"/>
                <a:gd name="connsiteY3-992" fmla="*/ 1892808 h 4472717"/>
                <a:gd name="connsiteX4-993" fmla="*/ 1691640 w 3044952"/>
                <a:gd name="connsiteY4-994" fmla="*/ 4443984 h 4472717"/>
                <a:gd name="connsiteX5-995" fmla="*/ 996696 w 3044952"/>
                <a:gd name="connsiteY5-996" fmla="*/ 4306824 h 4472717"/>
                <a:gd name="connsiteX6-997" fmla="*/ 1252728 w 3044952"/>
                <a:gd name="connsiteY6-998" fmla="*/ 2743200 h 4472717"/>
                <a:gd name="connsiteX7-999" fmla="*/ 0 w 3044952"/>
                <a:gd name="connsiteY7-1000" fmla="*/ 2221992 h 4472717"/>
                <a:gd name="connsiteX8-1001" fmla="*/ 1261872 w 3044952"/>
                <a:gd name="connsiteY8-1002" fmla="*/ 2404872 h 4472717"/>
                <a:gd name="connsiteX9-1003" fmla="*/ 539496 w 3044952"/>
                <a:gd name="connsiteY9-1004" fmla="*/ 0 h 4472717"/>
                <a:gd name="connsiteX0-1005" fmla="*/ 539496 w 3044952"/>
                <a:gd name="connsiteY0-1006" fmla="*/ 0 h 4415678"/>
                <a:gd name="connsiteX1-1007" fmla="*/ 1746504 w 3044952"/>
                <a:gd name="connsiteY1-1008" fmla="*/ 1545336 h 4415678"/>
                <a:gd name="connsiteX2-1009" fmla="*/ 3044952 w 3044952"/>
                <a:gd name="connsiteY2-1010" fmla="*/ 1060704 h 4415678"/>
                <a:gd name="connsiteX3-1011" fmla="*/ 1865376 w 3044952"/>
                <a:gd name="connsiteY3-1012" fmla="*/ 1892808 h 4415678"/>
                <a:gd name="connsiteX4-1013" fmla="*/ 1737360 w 3044952"/>
                <a:gd name="connsiteY4-1014" fmla="*/ 4370832 h 4415678"/>
                <a:gd name="connsiteX5-1015" fmla="*/ 996696 w 3044952"/>
                <a:gd name="connsiteY5-1016" fmla="*/ 4306824 h 4415678"/>
                <a:gd name="connsiteX6-1017" fmla="*/ 1252728 w 3044952"/>
                <a:gd name="connsiteY6-1018" fmla="*/ 2743200 h 4415678"/>
                <a:gd name="connsiteX7-1019" fmla="*/ 0 w 3044952"/>
                <a:gd name="connsiteY7-1020" fmla="*/ 2221992 h 4415678"/>
                <a:gd name="connsiteX8-1021" fmla="*/ 1261872 w 3044952"/>
                <a:gd name="connsiteY8-1022" fmla="*/ 2404872 h 4415678"/>
                <a:gd name="connsiteX9-1023" fmla="*/ 539496 w 3044952"/>
                <a:gd name="connsiteY9-1024" fmla="*/ 0 h 4415678"/>
                <a:gd name="connsiteX0-1025" fmla="*/ 539496 w 3044952"/>
                <a:gd name="connsiteY0-1026" fmla="*/ 0 h 4468254"/>
                <a:gd name="connsiteX1-1027" fmla="*/ 1746504 w 3044952"/>
                <a:gd name="connsiteY1-1028" fmla="*/ 1545336 h 4468254"/>
                <a:gd name="connsiteX2-1029" fmla="*/ 3044952 w 3044952"/>
                <a:gd name="connsiteY2-1030" fmla="*/ 1060704 h 4468254"/>
                <a:gd name="connsiteX3-1031" fmla="*/ 1865376 w 3044952"/>
                <a:gd name="connsiteY3-1032" fmla="*/ 1892808 h 4468254"/>
                <a:gd name="connsiteX4-1033" fmla="*/ 1737360 w 3044952"/>
                <a:gd name="connsiteY4-1034" fmla="*/ 4370832 h 4468254"/>
                <a:gd name="connsiteX5-1035" fmla="*/ 996696 w 3044952"/>
                <a:gd name="connsiteY5-1036" fmla="*/ 4306824 h 4468254"/>
                <a:gd name="connsiteX6-1037" fmla="*/ 1252728 w 3044952"/>
                <a:gd name="connsiteY6-1038" fmla="*/ 2743200 h 4468254"/>
                <a:gd name="connsiteX7-1039" fmla="*/ 0 w 3044952"/>
                <a:gd name="connsiteY7-1040" fmla="*/ 2221992 h 4468254"/>
                <a:gd name="connsiteX8-1041" fmla="*/ 1261872 w 3044952"/>
                <a:gd name="connsiteY8-1042" fmla="*/ 2404872 h 4468254"/>
                <a:gd name="connsiteX9-1043" fmla="*/ 539496 w 3044952"/>
                <a:gd name="connsiteY9-1044" fmla="*/ 0 h 4468254"/>
                <a:gd name="connsiteX0-1045" fmla="*/ 539496 w 3044952"/>
                <a:gd name="connsiteY0-1046" fmla="*/ 0 h 4456094"/>
                <a:gd name="connsiteX1-1047" fmla="*/ 1746504 w 3044952"/>
                <a:gd name="connsiteY1-1048" fmla="*/ 1545336 h 4456094"/>
                <a:gd name="connsiteX2-1049" fmla="*/ 3044952 w 3044952"/>
                <a:gd name="connsiteY2-1050" fmla="*/ 1060704 h 4456094"/>
                <a:gd name="connsiteX3-1051" fmla="*/ 1865376 w 3044952"/>
                <a:gd name="connsiteY3-1052" fmla="*/ 1892808 h 4456094"/>
                <a:gd name="connsiteX4-1053" fmla="*/ 1737360 w 3044952"/>
                <a:gd name="connsiteY4-1054" fmla="*/ 4370832 h 4456094"/>
                <a:gd name="connsiteX5-1055" fmla="*/ 996696 w 3044952"/>
                <a:gd name="connsiteY5-1056" fmla="*/ 4306824 h 4456094"/>
                <a:gd name="connsiteX6-1057" fmla="*/ 1252728 w 3044952"/>
                <a:gd name="connsiteY6-1058" fmla="*/ 2743200 h 4456094"/>
                <a:gd name="connsiteX7-1059" fmla="*/ 0 w 3044952"/>
                <a:gd name="connsiteY7-1060" fmla="*/ 2221992 h 4456094"/>
                <a:gd name="connsiteX8-1061" fmla="*/ 1261872 w 3044952"/>
                <a:gd name="connsiteY8-1062" fmla="*/ 2404872 h 4456094"/>
                <a:gd name="connsiteX9-1063" fmla="*/ 539496 w 3044952"/>
                <a:gd name="connsiteY9-1064" fmla="*/ 0 h 4456094"/>
                <a:gd name="connsiteX0-1065" fmla="*/ 539496 w 3044952"/>
                <a:gd name="connsiteY0-1066" fmla="*/ 0 h 4456094"/>
                <a:gd name="connsiteX1-1067" fmla="*/ 1746504 w 3044952"/>
                <a:gd name="connsiteY1-1068" fmla="*/ 1545336 h 4456094"/>
                <a:gd name="connsiteX2-1069" fmla="*/ 3044952 w 3044952"/>
                <a:gd name="connsiteY2-1070" fmla="*/ 1060704 h 4456094"/>
                <a:gd name="connsiteX3-1071" fmla="*/ 1865376 w 3044952"/>
                <a:gd name="connsiteY3-1072" fmla="*/ 1892808 h 4456094"/>
                <a:gd name="connsiteX4-1073" fmla="*/ 1737360 w 3044952"/>
                <a:gd name="connsiteY4-1074" fmla="*/ 4370832 h 4456094"/>
                <a:gd name="connsiteX5-1075" fmla="*/ 996696 w 3044952"/>
                <a:gd name="connsiteY5-1076" fmla="*/ 4306824 h 4456094"/>
                <a:gd name="connsiteX6-1077" fmla="*/ 1252728 w 3044952"/>
                <a:gd name="connsiteY6-1078" fmla="*/ 2743200 h 4456094"/>
                <a:gd name="connsiteX7-1079" fmla="*/ 0 w 3044952"/>
                <a:gd name="connsiteY7-1080" fmla="*/ 2221992 h 4456094"/>
                <a:gd name="connsiteX8-1081" fmla="*/ 1261872 w 3044952"/>
                <a:gd name="connsiteY8-1082" fmla="*/ 2404872 h 4456094"/>
                <a:gd name="connsiteX9-1083" fmla="*/ 539496 w 3044952"/>
                <a:gd name="connsiteY9-1084" fmla="*/ 0 h 4456094"/>
                <a:gd name="connsiteX0-1085" fmla="*/ 539496 w 3044952"/>
                <a:gd name="connsiteY0-1086" fmla="*/ 0 h 4456094"/>
                <a:gd name="connsiteX1-1087" fmla="*/ 1746504 w 3044952"/>
                <a:gd name="connsiteY1-1088" fmla="*/ 1545336 h 4456094"/>
                <a:gd name="connsiteX2-1089" fmla="*/ 3044952 w 3044952"/>
                <a:gd name="connsiteY2-1090" fmla="*/ 1060704 h 4456094"/>
                <a:gd name="connsiteX3-1091" fmla="*/ 1865376 w 3044952"/>
                <a:gd name="connsiteY3-1092" fmla="*/ 1892808 h 4456094"/>
                <a:gd name="connsiteX4-1093" fmla="*/ 1737360 w 3044952"/>
                <a:gd name="connsiteY4-1094" fmla="*/ 4370832 h 4456094"/>
                <a:gd name="connsiteX5-1095" fmla="*/ 996696 w 3044952"/>
                <a:gd name="connsiteY5-1096" fmla="*/ 4306824 h 4456094"/>
                <a:gd name="connsiteX6-1097" fmla="*/ 1252728 w 3044952"/>
                <a:gd name="connsiteY6-1098" fmla="*/ 2743200 h 4456094"/>
                <a:gd name="connsiteX7-1099" fmla="*/ 0 w 3044952"/>
                <a:gd name="connsiteY7-1100" fmla="*/ 2221992 h 4456094"/>
                <a:gd name="connsiteX8-1101" fmla="*/ 1261872 w 3044952"/>
                <a:gd name="connsiteY8-1102" fmla="*/ 2404872 h 4456094"/>
                <a:gd name="connsiteX9-1103" fmla="*/ 539496 w 3044952"/>
                <a:gd name="connsiteY9-1104" fmla="*/ 0 h 4456094"/>
                <a:gd name="connsiteX0-1105" fmla="*/ 539496 w 3044952"/>
                <a:gd name="connsiteY0-1106" fmla="*/ 0 h 4456094"/>
                <a:gd name="connsiteX1-1107" fmla="*/ 1746504 w 3044952"/>
                <a:gd name="connsiteY1-1108" fmla="*/ 1545336 h 4456094"/>
                <a:gd name="connsiteX2-1109" fmla="*/ 3044952 w 3044952"/>
                <a:gd name="connsiteY2-1110" fmla="*/ 1060704 h 4456094"/>
                <a:gd name="connsiteX3-1111" fmla="*/ 1865376 w 3044952"/>
                <a:gd name="connsiteY3-1112" fmla="*/ 1892808 h 4456094"/>
                <a:gd name="connsiteX4-1113" fmla="*/ 1737360 w 3044952"/>
                <a:gd name="connsiteY4-1114" fmla="*/ 4370832 h 4456094"/>
                <a:gd name="connsiteX5-1115" fmla="*/ 996696 w 3044952"/>
                <a:gd name="connsiteY5-1116" fmla="*/ 4306824 h 4456094"/>
                <a:gd name="connsiteX6-1117" fmla="*/ 1252728 w 3044952"/>
                <a:gd name="connsiteY6-1118" fmla="*/ 2743200 h 4456094"/>
                <a:gd name="connsiteX7-1119" fmla="*/ 0 w 3044952"/>
                <a:gd name="connsiteY7-1120" fmla="*/ 2221992 h 4456094"/>
                <a:gd name="connsiteX8-1121" fmla="*/ 1261872 w 3044952"/>
                <a:gd name="connsiteY8-1122" fmla="*/ 2404872 h 4456094"/>
                <a:gd name="connsiteX9-1123" fmla="*/ 539496 w 3044952"/>
                <a:gd name="connsiteY9-1124" fmla="*/ 0 h 44560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  <a:cxn ang="0">
                  <a:pos x="connsiteX6-79" y="connsiteY6-80"/>
                </a:cxn>
                <a:cxn ang="0">
                  <a:pos x="connsiteX7-161" y="connsiteY7-162"/>
                </a:cxn>
                <a:cxn ang="0">
                  <a:pos x="connsiteX8-227" y="connsiteY8-228"/>
                </a:cxn>
                <a:cxn ang="0">
                  <a:pos x="connsiteX9-283" y="connsiteY9-284"/>
                </a:cxn>
              </a:cxnLst>
              <a:rect l="l" t="t" r="r" b="b"/>
              <a:pathLst>
                <a:path w="3044952" h="4456094">
                  <a:moveTo>
                    <a:pt x="539496" y="0"/>
                  </a:moveTo>
                  <a:cubicBezTo>
                    <a:pt x="996696" y="353568"/>
                    <a:pt x="1417320" y="487680"/>
                    <a:pt x="1746504" y="1545336"/>
                  </a:cubicBezTo>
                  <a:cubicBezTo>
                    <a:pt x="2630424" y="816864"/>
                    <a:pt x="2791968" y="1085088"/>
                    <a:pt x="3044952" y="1060704"/>
                  </a:cubicBezTo>
                  <a:cubicBezTo>
                    <a:pt x="2246376" y="1197864"/>
                    <a:pt x="2133600" y="1581912"/>
                    <a:pt x="1865376" y="1892808"/>
                  </a:cubicBezTo>
                  <a:cubicBezTo>
                    <a:pt x="2063496" y="2862072"/>
                    <a:pt x="1914144" y="3712464"/>
                    <a:pt x="1737360" y="4370832"/>
                  </a:cubicBezTo>
                  <a:cubicBezTo>
                    <a:pt x="1423416" y="4544568"/>
                    <a:pt x="1164336" y="4416552"/>
                    <a:pt x="996696" y="4306824"/>
                  </a:cubicBezTo>
                  <a:cubicBezTo>
                    <a:pt x="1036320" y="3785616"/>
                    <a:pt x="1203960" y="3246120"/>
                    <a:pt x="1252728" y="2743200"/>
                  </a:cubicBezTo>
                  <a:cubicBezTo>
                    <a:pt x="643128" y="2157984"/>
                    <a:pt x="326136" y="2185416"/>
                    <a:pt x="0" y="2221992"/>
                  </a:cubicBezTo>
                  <a:cubicBezTo>
                    <a:pt x="347472" y="2090928"/>
                    <a:pt x="548640" y="2005584"/>
                    <a:pt x="1261872" y="2404872"/>
                  </a:cubicBezTo>
                  <a:cubicBezTo>
                    <a:pt x="1438656" y="1539240"/>
                    <a:pt x="1048512" y="582168"/>
                    <a:pt x="539496" y="0"/>
                  </a:cubicBezTo>
                  <a:close/>
                </a:path>
              </a:pathLst>
            </a:custGeom>
            <a:solidFill>
              <a:srgbClr val="024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5576516" y="1781945"/>
              <a:ext cx="522826" cy="523219"/>
            </a:xfrm>
            <a:prstGeom prst="ellipse">
              <a:avLst/>
            </a:prstGeom>
            <a:solidFill>
              <a:srgbClr val="F68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905341" y="2669548"/>
              <a:ext cx="519713" cy="523219"/>
            </a:xfrm>
            <a:prstGeom prst="ellipse">
              <a:avLst/>
            </a:prstGeom>
            <a:solidFill>
              <a:srgbClr val="F68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6099341" y="3370289"/>
              <a:ext cx="519715" cy="523219"/>
            </a:xfrm>
            <a:prstGeom prst="ellipse">
              <a:avLst/>
            </a:prstGeom>
            <a:solidFill>
              <a:srgbClr val="F68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9158" name="组合 13"/>
          <p:cNvGrpSpPr>
            <a:grpSpLocks noChangeAspect="1"/>
          </p:cNvGrpSpPr>
          <p:nvPr/>
        </p:nvGrpSpPr>
        <p:grpSpPr>
          <a:xfrm>
            <a:off x="1411288" y="1771650"/>
            <a:ext cx="2371725" cy="2736850"/>
            <a:chOff x="2977948" y="751078"/>
            <a:chExt cx="4649415" cy="5369224"/>
          </a:xfrm>
        </p:grpSpPr>
        <p:sp>
          <p:nvSpPr>
            <p:cNvPr id="15" name="椭圆 5"/>
            <p:cNvSpPr/>
            <p:nvPr/>
          </p:nvSpPr>
          <p:spPr>
            <a:xfrm>
              <a:off x="2977948" y="751078"/>
              <a:ext cx="4649415" cy="4051834"/>
            </a:xfrm>
            <a:custGeom>
              <a:avLst/>
              <a:gdLst>
                <a:gd name="connsiteX0" fmla="*/ 0 w 4635500"/>
                <a:gd name="connsiteY0" fmla="*/ 2121408 h 4242816"/>
                <a:gd name="connsiteX1" fmla="*/ 2317750 w 4635500"/>
                <a:gd name="connsiteY1" fmla="*/ 0 h 4242816"/>
                <a:gd name="connsiteX2" fmla="*/ 4635500 w 4635500"/>
                <a:gd name="connsiteY2" fmla="*/ 2121408 h 4242816"/>
                <a:gd name="connsiteX3" fmla="*/ 2317750 w 4635500"/>
                <a:gd name="connsiteY3" fmla="*/ 4242816 h 4242816"/>
                <a:gd name="connsiteX4" fmla="*/ 0 w 4635500"/>
                <a:gd name="connsiteY4" fmla="*/ 2121408 h 4242816"/>
                <a:gd name="connsiteX0-1" fmla="*/ 15 w 4635515"/>
                <a:gd name="connsiteY0-2" fmla="*/ 1975104 h 4096512"/>
                <a:gd name="connsiteX1-3" fmla="*/ 2290333 w 4635515"/>
                <a:gd name="connsiteY1-4" fmla="*/ 0 h 4096512"/>
                <a:gd name="connsiteX2-5" fmla="*/ 4635515 w 4635515"/>
                <a:gd name="connsiteY2-6" fmla="*/ 1975104 h 4096512"/>
                <a:gd name="connsiteX3-7" fmla="*/ 2317765 w 4635515"/>
                <a:gd name="connsiteY3-8" fmla="*/ 4096512 h 4096512"/>
                <a:gd name="connsiteX4-9" fmla="*/ 15 w 4635515"/>
                <a:gd name="connsiteY4-10" fmla="*/ 1975104 h 4096512"/>
                <a:gd name="connsiteX0-11" fmla="*/ 11 w 4635511"/>
                <a:gd name="connsiteY0-12" fmla="*/ 1975104 h 4096512"/>
                <a:gd name="connsiteX1-13" fmla="*/ 2290329 w 4635511"/>
                <a:gd name="connsiteY1-14" fmla="*/ 0 h 4096512"/>
                <a:gd name="connsiteX2-15" fmla="*/ 4635511 w 4635511"/>
                <a:gd name="connsiteY2-16" fmla="*/ 1975104 h 4096512"/>
                <a:gd name="connsiteX3-17" fmla="*/ 2317761 w 4635511"/>
                <a:gd name="connsiteY3-18" fmla="*/ 4096512 h 4096512"/>
                <a:gd name="connsiteX4-19" fmla="*/ 11 w 4635511"/>
                <a:gd name="connsiteY4-20" fmla="*/ 1975104 h 4096512"/>
                <a:gd name="connsiteX0-21" fmla="*/ 21 w 4635521"/>
                <a:gd name="connsiteY0-22" fmla="*/ 2005170 h 4126578"/>
                <a:gd name="connsiteX1-23" fmla="*/ 2290339 w 4635521"/>
                <a:gd name="connsiteY1-24" fmla="*/ 30066 h 4126578"/>
                <a:gd name="connsiteX2-25" fmla="*/ 4635521 w 4635521"/>
                <a:gd name="connsiteY2-26" fmla="*/ 2005170 h 4126578"/>
                <a:gd name="connsiteX3-27" fmla="*/ 2317771 w 4635521"/>
                <a:gd name="connsiteY3-28" fmla="*/ 4126578 h 4126578"/>
                <a:gd name="connsiteX4-29" fmla="*/ 21 w 4635521"/>
                <a:gd name="connsiteY4-30" fmla="*/ 2005170 h 4126578"/>
                <a:gd name="connsiteX0-31" fmla="*/ 26 w 4635526"/>
                <a:gd name="connsiteY0-32" fmla="*/ 1987967 h 4109375"/>
                <a:gd name="connsiteX1-33" fmla="*/ 2290344 w 4635526"/>
                <a:gd name="connsiteY1-34" fmla="*/ 12863 h 4109375"/>
                <a:gd name="connsiteX2-35" fmla="*/ 4635526 w 4635526"/>
                <a:gd name="connsiteY2-36" fmla="*/ 1987967 h 4109375"/>
                <a:gd name="connsiteX3-37" fmla="*/ 2317776 w 4635526"/>
                <a:gd name="connsiteY3-38" fmla="*/ 4109375 h 4109375"/>
                <a:gd name="connsiteX4-39" fmla="*/ 26 w 4635526"/>
                <a:gd name="connsiteY4-40" fmla="*/ 1987967 h 4109375"/>
                <a:gd name="connsiteX0-41" fmla="*/ 26 w 4635526"/>
                <a:gd name="connsiteY0-42" fmla="*/ 1987967 h 4111937"/>
                <a:gd name="connsiteX1-43" fmla="*/ 2290344 w 4635526"/>
                <a:gd name="connsiteY1-44" fmla="*/ 12863 h 4111937"/>
                <a:gd name="connsiteX2-45" fmla="*/ 4635526 w 4635526"/>
                <a:gd name="connsiteY2-46" fmla="*/ 1987967 h 4111937"/>
                <a:gd name="connsiteX3-47" fmla="*/ 2317776 w 4635526"/>
                <a:gd name="connsiteY3-48" fmla="*/ 4109375 h 4111937"/>
                <a:gd name="connsiteX4-49" fmla="*/ 26 w 4635526"/>
                <a:gd name="connsiteY4-50" fmla="*/ 1987967 h 4111937"/>
                <a:gd name="connsiteX0-51" fmla="*/ 26 w 4635526"/>
                <a:gd name="connsiteY0-52" fmla="*/ 1987967 h 4111937"/>
                <a:gd name="connsiteX1-53" fmla="*/ 2290344 w 4635526"/>
                <a:gd name="connsiteY1-54" fmla="*/ 12863 h 4111937"/>
                <a:gd name="connsiteX2-55" fmla="*/ 4635526 w 4635526"/>
                <a:gd name="connsiteY2-56" fmla="*/ 1987967 h 4111937"/>
                <a:gd name="connsiteX3-57" fmla="*/ 2317776 w 4635526"/>
                <a:gd name="connsiteY3-58" fmla="*/ 4109375 h 4111937"/>
                <a:gd name="connsiteX4-59" fmla="*/ 26 w 4635526"/>
                <a:gd name="connsiteY4-60" fmla="*/ 1987967 h 4111937"/>
                <a:gd name="connsiteX0-61" fmla="*/ 26385 w 4661885"/>
                <a:gd name="connsiteY0-62" fmla="*/ 1999228 h 4125612"/>
                <a:gd name="connsiteX1-63" fmla="*/ 2316703 w 4661885"/>
                <a:gd name="connsiteY1-64" fmla="*/ 24124 h 4125612"/>
                <a:gd name="connsiteX2-65" fmla="*/ 4661885 w 4661885"/>
                <a:gd name="connsiteY2-66" fmla="*/ 1999228 h 4125612"/>
                <a:gd name="connsiteX3-67" fmla="*/ 2344135 w 4661885"/>
                <a:gd name="connsiteY3-68" fmla="*/ 4120636 h 4125612"/>
                <a:gd name="connsiteX4-69" fmla="*/ 26385 w 4661885"/>
                <a:gd name="connsiteY4-70" fmla="*/ 1999228 h 4125612"/>
                <a:gd name="connsiteX0-71" fmla="*/ 26385 w 4661885"/>
                <a:gd name="connsiteY0-72" fmla="*/ 2015943 h 4142327"/>
                <a:gd name="connsiteX1-73" fmla="*/ 2316703 w 4661885"/>
                <a:gd name="connsiteY1-74" fmla="*/ 40839 h 4142327"/>
                <a:gd name="connsiteX2-75" fmla="*/ 4661885 w 4661885"/>
                <a:gd name="connsiteY2-76" fmla="*/ 2015943 h 4142327"/>
                <a:gd name="connsiteX3-77" fmla="*/ 2344135 w 4661885"/>
                <a:gd name="connsiteY3-78" fmla="*/ 4137351 h 4142327"/>
                <a:gd name="connsiteX4-79" fmla="*/ 26385 w 4661885"/>
                <a:gd name="connsiteY4-80" fmla="*/ 2015943 h 4142327"/>
                <a:gd name="connsiteX0-81" fmla="*/ 28088 w 4663588"/>
                <a:gd name="connsiteY0-82" fmla="*/ 2015943 h 4142437"/>
                <a:gd name="connsiteX1-83" fmla="*/ 2318406 w 4663588"/>
                <a:gd name="connsiteY1-84" fmla="*/ 40839 h 4142437"/>
                <a:gd name="connsiteX2-85" fmla="*/ 4663588 w 4663588"/>
                <a:gd name="connsiteY2-86" fmla="*/ 2015943 h 4142437"/>
                <a:gd name="connsiteX3-87" fmla="*/ 2345838 w 4663588"/>
                <a:gd name="connsiteY3-88" fmla="*/ 4137351 h 4142437"/>
                <a:gd name="connsiteX4-89" fmla="*/ 28088 w 4663588"/>
                <a:gd name="connsiteY4-90" fmla="*/ 2015943 h 4142437"/>
                <a:gd name="connsiteX0-91" fmla="*/ 28088 w 4663588"/>
                <a:gd name="connsiteY0-92" fmla="*/ 2015943 h 4142437"/>
                <a:gd name="connsiteX1-93" fmla="*/ 2318406 w 4663588"/>
                <a:gd name="connsiteY1-94" fmla="*/ 40839 h 4142437"/>
                <a:gd name="connsiteX2-95" fmla="*/ 4663588 w 4663588"/>
                <a:gd name="connsiteY2-96" fmla="*/ 2015943 h 4142437"/>
                <a:gd name="connsiteX3-97" fmla="*/ 2345838 w 4663588"/>
                <a:gd name="connsiteY3-98" fmla="*/ 4137351 h 4142437"/>
                <a:gd name="connsiteX4-99" fmla="*/ 28088 w 4663588"/>
                <a:gd name="connsiteY4-100" fmla="*/ 2015943 h 4142437"/>
                <a:gd name="connsiteX0-101" fmla="*/ 11734 w 4647234"/>
                <a:gd name="connsiteY0-102" fmla="*/ 2015943 h 4142611"/>
                <a:gd name="connsiteX1-103" fmla="*/ 2302052 w 4647234"/>
                <a:gd name="connsiteY1-104" fmla="*/ 40839 h 4142611"/>
                <a:gd name="connsiteX2-105" fmla="*/ 4647234 w 4647234"/>
                <a:gd name="connsiteY2-106" fmla="*/ 2015943 h 4142611"/>
                <a:gd name="connsiteX3-107" fmla="*/ 2329484 w 4647234"/>
                <a:gd name="connsiteY3-108" fmla="*/ 4137351 h 4142611"/>
                <a:gd name="connsiteX4-109" fmla="*/ 11734 w 4647234"/>
                <a:gd name="connsiteY4-110" fmla="*/ 2015943 h 4142611"/>
                <a:gd name="connsiteX0-111" fmla="*/ 11734 w 4647234"/>
                <a:gd name="connsiteY0-112" fmla="*/ 2015943 h 4142611"/>
                <a:gd name="connsiteX1-113" fmla="*/ 2302052 w 4647234"/>
                <a:gd name="connsiteY1-114" fmla="*/ 40839 h 4142611"/>
                <a:gd name="connsiteX2-115" fmla="*/ 4647234 w 4647234"/>
                <a:gd name="connsiteY2-116" fmla="*/ 2015943 h 4142611"/>
                <a:gd name="connsiteX3-117" fmla="*/ 2329484 w 4647234"/>
                <a:gd name="connsiteY3-118" fmla="*/ 4137351 h 4142611"/>
                <a:gd name="connsiteX4-119" fmla="*/ 11734 w 4647234"/>
                <a:gd name="connsiteY4-120" fmla="*/ 2015943 h 4142611"/>
                <a:gd name="connsiteX0-121" fmla="*/ 11734 w 4647234"/>
                <a:gd name="connsiteY0-122" fmla="*/ 2015943 h 4142611"/>
                <a:gd name="connsiteX1-123" fmla="*/ 2302052 w 4647234"/>
                <a:gd name="connsiteY1-124" fmla="*/ 40839 h 4142611"/>
                <a:gd name="connsiteX2-125" fmla="*/ 4647234 w 4647234"/>
                <a:gd name="connsiteY2-126" fmla="*/ 2015943 h 4142611"/>
                <a:gd name="connsiteX3-127" fmla="*/ 2329484 w 4647234"/>
                <a:gd name="connsiteY3-128" fmla="*/ 4137351 h 4142611"/>
                <a:gd name="connsiteX4-129" fmla="*/ 11734 w 4647234"/>
                <a:gd name="connsiteY4-130" fmla="*/ 2015943 h 4142611"/>
                <a:gd name="connsiteX0-131" fmla="*/ 11734 w 4647234"/>
                <a:gd name="connsiteY0-132" fmla="*/ 1993350 h 4120018"/>
                <a:gd name="connsiteX1-133" fmla="*/ 2302052 w 4647234"/>
                <a:gd name="connsiteY1-134" fmla="*/ 18246 h 4120018"/>
                <a:gd name="connsiteX2-135" fmla="*/ 4647234 w 4647234"/>
                <a:gd name="connsiteY2-136" fmla="*/ 1993350 h 4120018"/>
                <a:gd name="connsiteX3-137" fmla="*/ 2329484 w 4647234"/>
                <a:gd name="connsiteY3-138" fmla="*/ 4114758 h 4120018"/>
                <a:gd name="connsiteX4-139" fmla="*/ 11734 w 4647234"/>
                <a:gd name="connsiteY4-140" fmla="*/ 1993350 h 4120018"/>
                <a:gd name="connsiteX0-141" fmla="*/ 11798 w 4647298"/>
                <a:gd name="connsiteY0-142" fmla="*/ 1993350 h 4056473"/>
                <a:gd name="connsiteX1-143" fmla="*/ 2302116 w 4647298"/>
                <a:gd name="connsiteY1-144" fmla="*/ 18246 h 4056473"/>
                <a:gd name="connsiteX2-145" fmla="*/ 4647298 w 4647298"/>
                <a:gd name="connsiteY2-146" fmla="*/ 1993350 h 4056473"/>
                <a:gd name="connsiteX3-147" fmla="*/ 2320404 w 4647298"/>
                <a:gd name="connsiteY3-148" fmla="*/ 4050750 h 4056473"/>
                <a:gd name="connsiteX4-149" fmla="*/ 11798 w 4647298"/>
                <a:gd name="connsiteY4-150" fmla="*/ 1993350 h 4056473"/>
                <a:gd name="connsiteX0-151" fmla="*/ 10582 w 4646082"/>
                <a:gd name="connsiteY0-152" fmla="*/ 1993350 h 4050750"/>
                <a:gd name="connsiteX1-153" fmla="*/ 2300900 w 4646082"/>
                <a:gd name="connsiteY1-154" fmla="*/ 18246 h 4050750"/>
                <a:gd name="connsiteX2-155" fmla="*/ 4646082 w 4646082"/>
                <a:gd name="connsiteY2-156" fmla="*/ 1993350 h 4050750"/>
                <a:gd name="connsiteX3-157" fmla="*/ 2319188 w 4646082"/>
                <a:gd name="connsiteY3-158" fmla="*/ 4050750 h 4050750"/>
                <a:gd name="connsiteX4-159" fmla="*/ 10582 w 4646082"/>
                <a:gd name="connsiteY4-160" fmla="*/ 1993350 h 4050750"/>
                <a:gd name="connsiteX0-161" fmla="*/ 10582 w 4646082"/>
                <a:gd name="connsiteY0-162" fmla="*/ 1993350 h 4050750"/>
                <a:gd name="connsiteX1-163" fmla="*/ 2300900 w 4646082"/>
                <a:gd name="connsiteY1-164" fmla="*/ 18246 h 4050750"/>
                <a:gd name="connsiteX2-165" fmla="*/ 4646082 w 4646082"/>
                <a:gd name="connsiteY2-166" fmla="*/ 1993350 h 4050750"/>
                <a:gd name="connsiteX3-167" fmla="*/ 2319188 w 4646082"/>
                <a:gd name="connsiteY3-168" fmla="*/ 4050750 h 4050750"/>
                <a:gd name="connsiteX4-169" fmla="*/ 10582 w 4646082"/>
                <a:gd name="connsiteY4-170" fmla="*/ 1993350 h 4050750"/>
                <a:gd name="connsiteX0-171" fmla="*/ 12478 w 4647978"/>
                <a:gd name="connsiteY0-172" fmla="*/ 1993350 h 4052797"/>
                <a:gd name="connsiteX1-173" fmla="*/ 2302796 w 4647978"/>
                <a:gd name="connsiteY1-174" fmla="*/ 18246 h 4052797"/>
                <a:gd name="connsiteX2-175" fmla="*/ 4647978 w 4647978"/>
                <a:gd name="connsiteY2-176" fmla="*/ 1993350 h 4052797"/>
                <a:gd name="connsiteX3-177" fmla="*/ 2321084 w 4647978"/>
                <a:gd name="connsiteY3-178" fmla="*/ 4050750 h 4052797"/>
                <a:gd name="connsiteX4-179" fmla="*/ 12478 w 4647978"/>
                <a:gd name="connsiteY4-180" fmla="*/ 1993350 h 4052797"/>
                <a:gd name="connsiteX0-181" fmla="*/ 12478 w 4647978"/>
                <a:gd name="connsiteY0-182" fmla="*/ 1993350 h 4052773"/>
                <a:gd name="connsiteX1-183" fmla="*/ 2302796 w 4647978"/>
                <a:gd name="connsiteY1-184" fmla="*/ 18246 h 4052773"/>
                <a:gd name="connsiteX2-185" fmla="*/ 4647978 w 4647978"/>
                <a:gd name="connsiteY2-186" fmla="*/ 1993350 h 4052773"/>
                <a:gd name="connsiteX3-187" fmla="*/ 2321084 w 4647978"/>
                <a:gd name="connsiteY3-188" fmla="*/ 4050750 h 4052773"/>
                <a:gd name="connsiteX4-189" fmla="*/ 12478 w 4647978"/>
                <a:gd name="connsiteY4-190" fmla="*/ 1993350 h 4052773"/>
                <a:gd name="connsiteX0-191" fmla="*/ 13915 w 4649415"/>
                <a:gd name="connsiteY0-192" fmla="*/ 1993350 h 4052348"/>
                <a:gd name="connsiteX1-193" fmla="*/ 2304233 w 4649415"/>
                <a:gd name="connsiteY1-194" fmla="*/ 18246 h 4052348"/>
                <a:gd name="connsiteX2-195" fmla="*/ 4649415 w 4649415"/>
                <a:gd name="connsiteY2-196" fmla="*/ 1993350 h 4052348"/>
                <a:gd name="connsiteX3-197" fmla="*/ 2322521 w 4649415"/>
                <a:gd name="connsiteY3-198" fmla="*/ 4050750 h 4052348"/>
                <a:gd name="connsiteX4-199" fmla="*/ 13915 w 4649415"/>
                <a:gd name="connsiteY4-200" fmla="*/ 1993350 h 40523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649415" h="4052348">
                  <a:moveTo>
                    <a:pt x="13915" y="1993350"/>
                  </a:moveTo>
                  <a:cubicBezTo>
                    <a:pt x="274519" y="515070"/>
                    <a:pt x="1175034" y="-118914"/>
                    <a:pt x="2304233" y="18246"/>
                  </a:cubicBezTo>
                  <a:cubicBezTo>
                    <a:pt x="3854056" y="63966"/>
                    <a:pt x="4649415" y="821729"/>
                    <a:pt x="4649415" y="1993350"/>
                  </a:cubicBezTo>
                  <a:cubicBezTo>
                    <a:pt x="4557975" y="3366139"/>
                    <a:pt x="3543160" y="4014174"/>
                    <a:pt x="2322521" y="4050750"/>
                  </a:cubicBezTo>
                  <a:cubicBezTo>
                    <a:pt x="1101882" y="4087326"/>
                    <a:pt x="-146105" y="3499062"/>
                    <a:pt x="13915" y="1993350"/>
                  </a:cubicBezTo>
                  <a:close/>
                </a:path>
              </a:pathLst>
            </a:custGeom>
            <a:solidFill>
              <a:srgbClr val="81C8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  <p:sp>
          <p:nvSpPr>
            <p:cNvPr id="16" name="矩形 6"/>
            <p:cNvSpPr/>
            <p:nvPr/>
          </p:nvSpPr>
          <p:spPr>
            <a:xfrm>
              <a:off x="3780859" y="1663598"/>
              <a:ext cx="3043593" cy="4456704"/>
            </a:xfrm>
            <a:custGeom>
              <a:avLst/>
              <a:gdLst>
                <a:gd name="connsiteX0" fmla="*/ 0 w 3035808"/>
                <a:gd name="connsiteY0" fmla="*/ 0 h 4453128"/>
                <a:gd name="connsiteX1" fmla="*/ 3035808 w 3035808"/>
                <a:gd name="connsiteY1" fmla="*/ 0 h 4453128"/>
                <a:gd name="connsiteX2" fmla="*/ 3035808 w 3035808"/>
                <a:gd name="connsiteY2" fmla="*/ 4453128 h 4453128"/>
                <a:gd name="connsiteX3" fmla="*/ 0 w 3035808"/>
                <a:gd name="connsiteY3" fmla="*/ 4453128 h 4453128"/>
                <a:gd name="connsiteX4" fmla="*/ 0 w 3035808"/>
                <a:gd name="connsiteY4" fmla="*/ 0 h 4453128"/>
                <a:gd name="connsiteX0-1" fmla="*/ 548640 w 3035808"/>
                <a:gd name="connsiteY0-2" fmla="*/ 0 h 4453128"/>
                <a:gd name="connsiteX1-3" fmla="*/ 3035808 w 3035808"/>
                <a:gd name="connsiteY1-4" fmla="*/ 0 h 4453128"/>
                <a:gd name="connsiteX2-5" fmla="*/ 3035808 w 3035808"/>
                <a:gd name="connsiteY2-6" fmla="*/ 4453128 h 4453128"/>
                <a:gd name="connsiteX3-7" fmla="*/ 0 w 3035808"/>
                <a:gd name="connsiteY3-8" fmla="*/ 4453128 h 4453128"/>
                <a:gd name="connsiteX4-9" fmla="*/ 548640 w 3035808"/>
                <a:gd name="connsiteY4-10" fmla="*/ 0 h 4453128"/>
                <a:gd name="connsiteX0-11" fmla="*/ 548640 w 3063240"/>
                <a:gd name="connsiteY0-12" fmla="*/ 0 h 4453128"/>
                <a:gd name="connsiteX1-13" fmla="*/ 3063240 w 3063240"/>
                <a:gd name="connsiteY1-14" fmla="*/ 1069848 h 4453128"/>
                <a:gd name="connsiteX2-15" fmla="*/ 3035808 w 3063240"/>
                <a:gd name="connsiteY2-16" fmla="*/ 4453128 h 4453128"/>
                <a:gd name="connsiteX3-17" fmla="*/ 0 w 3063240"/>
                <a:gd name="connsiteY3-18" fmla="*/ 4453128 h 4453128"/>
                <a:gd name="connsiteX4-19" fmla="*/ 548640 w 3063240"/>
                <a:gd name="connsiteY4-20" fmla="*/ 0 h 4453128"/>
                <a:gd name="connsiteX0-21" fmla="*/ 548640 w 3063240"/>
                <a:gd name="connsiteY0-22" fmla="*/ 0 h 4453128"/>
                <a:gd name="connsiteX1-23" fmla="*/ 3063240 w 3063240"/>
                <a:gd name="connsiteY1-24" fmla="*/ 1069848 h 4453128"/>
                <a:gd name="connsiteX2-25" fmla="*/ 3035808 w 3063240"/>
                <a:gd name="connsiteY2-26" fmla="*/ 2706624 h 4453128"/>
                <a:gd name="connsiteX3-27" fmla="*/ 3035808 w 3063240"/>
                <a:gd name="connsiteY3-28" fmla="*/ 4453128 h 4453128"/>
                <a:gd name="connsiteX4-29" fmla="*/ 0 w 3063240"/>
                <a:gd name="connsiteY4-30" fmla="*/ 4453128 h 4453128"/>
                <a:gd name="connsiteX5" fmla="*/ 548640 w 3063240"/>
                <a:gd name="connsiteY5" fmla="*/ 0 h 4453128"/>
                <a:gd name="connsiteX0-31" fmla="*/ 548640 w 3063240"/>
                <a:gd name="connsiteY0-32" fmla="*/ 0 h 4453128"/>
                <a:gd name="connsiteX1-33" fmla="*/ 3063240 w 3063240"/>
                <a:gd name="connsiteY1-34" fmla="*/ 1069848 h 4453128"/>
                <a:gd name="connsiteX2-35" fmla="*/ 1874520 w 3063240"/>
                <a:gd name="connsiteY2-36" fmla="*/ 1892808 h 4453128"/>
                <a:gd name="connsiteX3-37" fmla="*/ 3035808 w 3063240"/>
                <a:gd name="connsiteY3-38" fmla="*/ 4453128 h 4453128"/>
                <a:gd name="connsiteX4-39" fmla="*/ 0 w 3063240"/>
                <a:gd name="connsiteY4-40" fmla="*/ 4453128 h 4453128"/>
                <a:gd name="connsiteX5-41" fmla="*/ 548640 w 3063240"/>
                <a:gd name="connsiteY5-42" fmla="*/ 0 h 4453128"/>
                <a:gd name="connsiteX0-43" fmla="*/ 548640 w 3063240"/>
                <a:gd name="connsiteY0-44" fmla="*/ 0 h 4453128"/>
                <a:gd name="connsiteX1-45" fmla="*/ 3063240 w 3063240"/>
                <a:gd name="connsiteY1-46" fmla="*/ 1069848 h 4453128"/>
                <a:gd name="connsiteX2-47" fmla="*/ 1874520 w 3063240"/>
                <a:gd name="connsiteY2-48" fmla="*/ 1892808 h 4453128"/>
                <a:gd name="connsiteX3-49" fmla="*/ 1700784 w 3063240"/>
                <a:gd name="connsiteY3-50" fmla="*/ 4443984 h 4453128"/>
                <a:gd name="connsiteX4-51" fmla="*/ 0 w 3063240"/>
                <a:gd name="connsiteY4-52" fmla="*/ 4453128 h 4453128"/>
                <a:gd name="connsiteX5-53" fmla="*/ 548640 w 3063240"/>
                <a:gd name="connsiteY5-54" fmla="*/ 0 h 4453128"/>
                <a:gd name="connsiteX0-55" fmla="*/ 548640 w 3063240"/>
                <a:gd name="connsiteY0-56" fmla="*/ 0 h 4453128"/>
                <a:gd name="connsiteX1-57" fmla="*/ 3063240 w 3063240"/>
                <a:gd name="connsiteY1-58" fmla="*/ 1069848 h 4453128"/>
                <a:gd name="connsiteX2-59" fmla="*/ 1874520 w 3063240"/>
                <a:gd name="connsiteY2-60" fmla="*/ 1892808 h 4453128"/>
                <a:gd name="connsiteX3-61" fmla="*/ 1700784 w 3063240"/>
                <a:gd name="connsiteY3-62" fmla="*/ 4443984 h 4453128"/>
                <a:gd name="connsiteX4-63" fmla="*/ 713232 w 3063240"/>
                <a:gd name="connsiteY4-64" fmla="*/ 4453128 h 4453128"/>
                <a:gd name="connsiteX5-65" fmla="*/ 0 w 3063240"/>
                <a:gd name="connsiteY5-66" fmla="*/ 4453128 h 4453128"/>
                <a:gd name="connsiteX6" fmla="*/ 548640 w 3063240"/>
                <a:gd name="connsiteY6" fmla="*/ 0 h 4453128"/>
                <a:gd name="connsiteX0-67" fmla="*/ 548640 w 3063240"/>
                <a:gd name="connsiteY0-68" fmla="*/ 0 h 4581144"/>
                <a:gd name="connsiteX1-69" fmla="*/ 3063240 w 3063240"/>
                <a:gd name="connsiteY1-70" fmla="*/ 1069848 h 4581144"/>
                <a:gd name="connsiteX2-71" fmla="*/ 1874520 w 3063240"/>
                <a:gd name="connsiteY2-72" fmla="*/ 1892808 h 4581144"/>
                <a:gd name="connsiteX3-73" fmla="*/ 1700784 w 3063240"/>
                <a:gd name="connsiteY3-74" fmla="*/ 4443984 h 4581144"/>
                <a:gd name="connsiteX4-75" fmla="*/ 768096 w 3063240"/>
                <a:gd name="connsiteY4-76" fmla="*/ 4581144 h 4581144"/>
                <a:gd name="connsiteX5-77" fmla="*/ 0 w 3063240"/>
                <a:gd name="connsiteY5-78" fmla="*/ 4453128 h 4581144"/>
                <a:gd name="connsiteX6-79" fmla="*/ 548640 w 3063240"/>
                <a:gd name="connsiteY6-80" fmla="*/ 0 h 4581144"/>
                <a:gd name="connsiteX0-81" fmla="*/ 548640 w 3063240"/>
                <a:gd name="connsiteY0-82" fmla="*/ 0 h 4453128"/>
                <a:gd name="connsiteX1-83" fmla="*/ 3063240 w 3063240"/>
                <a:gd name="connsiteY1-84" fmla="*/ 1069848 h 4453128"/>
                <a:gd name="connsiteX2-85" fmla="*/ 1874520 w 3063240"/>
                <a:gd name="connsiteY2-86" fmla="*/ 1892808 h 4453128"/>
                <a:gd name="connsiteX3-87" fmla="*/ 1700784 w 3063240"/>
                <a:gd name="connsiteY3-88" fmla="*/ 4443984 h 4453128"/>
                <a:gd name="connsiteX4-89" fmla="*/ 0 w 3063240"/>
                <a:gd name="connsiteY4-90" fmla="*/ 4453128 h 4453128"/>
                <a:gd name="connsiteX5-91" fmla="*/ 548640 w 3063240"/>
                <a:gd name="connsiteY5-92" fmla="*/ 0 h 4453128"/>
                <a:gd name="connsiteX0-93" fmla="*/ 0 w 2514600"/>
                <a:gd name="connsiteY0-94" fmla="*/ 0 h 4443984"/>
                <a:gd name="connsiteX1-95" fmla="*/ 2514600 w 2514600"/>
                <a:gd name="connsiteY1-96" fmla="*/ 1069848 h 4443984"/>
                <a:gd name="connsiteX2-97" fmla="*/ 1325880 w 2514600"/>
                <a:gd name="connsiteY2-98" fmla="*/ 1892808 h 4443984"/>
                <a:gd name="connsiteX3-99" fmla="*/ 1152144 w 2514600"/>
                <a:gd name="connsiteY3-100" fmla="*/ 4443984 h 4443984"/>
                <a:gd name="connsiteX4-101" fmla="*/ 457200 w 2514600"/>
                <a:gd name="connsiteY4-102" fmla="*/ 4306824 h 4443984"/>
                <a:gd name="connsiteX5-103" fmla="*/ 0 w 2514600"/>
                <a:gd name="connsiteY5-104" fmla="*/ 0 h 4443984"/>
                <a:gd name="connsiteX0-105" fmla="*/ 0 w 2514600"/>
                <a:gd name="connsiteY0-106" fmla="*/ 0 h 4443984"/>
                <a:gd name="connsiteX1-107" fmla="*/ 2514600 w 2514600"/>
                <a:gd name="connsiteY1-108" fmla="*/ 1069848 h 4443984"/>
                <a:gd name="connsiteX2-109" fmla="*/ 1325880 w 2514600"/>
                <a:gd name="connsiteY2-110" fmla="*/ 1892808 h 4443984"/>
                <a:gd name="connsiteX3-111" fmla="*/ 1152144 w 2514600"/>
                <a:gd name="connsiteY3-112" fmla="*/ 4443984 h 4443984"/>
                <a:gd name="connsiteX4-113" fmla="*/ 457200 w 2514600"/>
                <a:gd name="connsiteY4-114" fmla="*/ 4306824 h 4443984"/>
                <a:gd name="connsiteX5-115" fmla="*/ 329184 w 2514600"/>
                <a:gd name="connsiteY5-116" fmla="*/ 3163824 h 4443984"/>
                <a:gd name="connsiteX6-117" fmla="*/ 0 w 2514600"/>
                <a:gd name="connsiteY6-118" fmla="*/ 0 h 4443984"/>
                <a:gd name="connsiteX0-119" fmla="*/ 0 w 2514600"/>
                <a:gd name="connsiteY0-120" fmla="*/ 0 h 4443984"/>
                <a:gd name="connsiteX1-121" fmla="*/ 2514600 w 2514600"/>
                <a:gd name="connsiteY1-122" fmla="*/ 1069848 h 4443984"/>
                <a:gd name="connsiteX2-123" fmla="*/ 1325880 w 2514600"/>
                <a:gd name="connsiteY2-124" fmla="*/ 1892808 h 4443984"/>
                <a:gd name="connsiteX3-125" fmla="*/ 1152144 w 2514600"/>
                <a:gd name="connsiteY3-126" fmla="*/ 4443984 h 4443984"/>
                <a:gd name="connsiteX4-127" fmla="*/ 457200 w 2514600"/>
                <a:gd name="connsiteY4-128" fmla="*/ 4306824 h 4443984"/>
                <a:gd name="connsiteX5-129" fmla="*/ 713232 w 2514600"/>
                <a:gd name="connsiteY5-130" fmla="*/ 2779776 h 4443984"/>
                <a:gd name="connsiteX6-131" fmla="*/ 0 w 2514600"/>
                <a:gd name="connsiteY6-132" fmla="*/ 0 h 4443984"/>
                <a:gd name="connsiteX0-133" fmla="*/ 0 w 2514600"/>
                <a:gd name="connsiteY0-134" fmla="*/ 0 h 4443984"/>
                <a:gd name="connsiteX1-135" fmla="*/ 2514600 w 2514600"/>
                <a:gd name="connsiteY1-136" fmla="*/ 1069848 h 4443984"/>
                <a:gd name="connsiteX2-137" fmla="*/ 1325880 w 2514600"/>
                <a:gd name="connsiteY2-138" fmla="*/ 1892808 h 4443984"/>
                <a:gd name="connsiteX3-139" fmla="*/ 1152144 w 2514600"/>
                <a:gd name="connsiteY3-140" fmla="*/ 4443984 h 4443984"/>
                <a:gd name="connsiteX4-141" fmla="*/ 457200 w 2514600"/>
                <a:gd name="connsiteY4-142" fmla="*/ 4306824 h 4443984"/>
                <a:gd name="connsiteX5-143" fmla="*/ 713232 w 2514600"/>
                <a:gd name="connsiteY5-144" fmla="*/ 2779776 h 4443984"/>
                <a:gd name="connsiteX6-145" fmla="*/ 356616 w 2514600"/>
                <a:gd name="connsiteY6-146" fmla="*/ 1408176 h 4443984"/>
                <a:gd name="connsiteX7" fmla="*/ 0 w 2514600"/>
                <a:gd name="connsiteY7" fmla="*/ 0 h 4443984"/>
                <a:gd name="connsiteX0-147" fmla="*/ 530352 w 3044952"/>
                <a:gd name="connsiteY0-148" fmla="*/ 0 h 4443984"/>
                <a:gd name="connsiteX1-149" fmla="*/ 3044952 w 3044952"/>
                <a:gd name="connsiteY1-150" fmla="*/ 1069848 h 4443984"/>
                <a:gd name="connsiteX2-151" fmla="*/ 1856232 w 3044952"/>
                <a:gd name="connsiteY2-152" fmla="*/ 1892808 h 4443984"/>
                <a:gd name="connsiteX3-153" fmla="*/ 1682496 w 3044952"/>
                <a:gd name="connsiteY3-154" fmla="*/ 4443984 h 4443984"/>
                <a:gd name="connsiteX4-155" fmla="*/ 987552 w 3044952"/>
                <a:gd name="connsiteY4-156" fmla="*/ 4306824 h 4443984"/>
                <a:gd name="connsiteX5-157" fmla="*/ 1243584 w 3044952"/>
                <a:gd name="connsiteY5-158" fmla="*/ 2779776 h 4443984"/>
                <a:gd name="connsiteX6-159" fmla="*/ 0 w 3044952"/>
                <a:gd name="connsiteY6-160" fmla="*/ 2176272 h 4443984"/>
                <a:gd name="connsiteX7-161" fmla="*/ 530352 w 3044952"/>
                <a:gd name="connsiteY7-162" fmla="*/ 0 h 4443984"/>
                <a:gd name="connsiteX0-163" fmla="*/ 0 w 2514600"/>
                <a:gd name="connsiteY0-164" fmla="*/ 0 h 4443984"/>
                <a:gd name="connsiteX1-165" fmla="*/ 2514600 w 2514600"/>
                <a:gd name="connsiteY1-166" fmla="*/ 1069848 h 4443984"/>
                <a:gd name="connsiteX2-167" fmla="*/ 1325880 w 2514600"/>
                <a:gd name="connsiteY2-168" fmla="*/ 1892808 h 4443984"/>
                <a:gd name="connsiteX3-169" fmla="*/ 1152144 w 2514600"/>
                <a:gd name="connsiteY3-170" fmla="*/ 4443984 h 4443984"/>
                <a:gd name="connsiteX4-171" fmla="*/ 457200 w 2514600"/>
                <a:gd name="connsiteY4-172" fmla="*/ 4306824 h 4443984"/>
                <a:gd name="connsiteX5-173" fmla="*/ 713232 w 2514600"/>
                <a:gd name="connsiteY5-174" fmla="*/ 2779776 h 4443984"/>
                <a:gd name="connsiteX6-175" fmla="*/ 694944 w 2514600"/>
                <a:gd name="connsiteY6-176" fmla="*/ 2404872 h 4443984"/>
                <a:gd name="connsiteX7-177" fmla="*/ 0 w 2514600"/>
                <a:gd name="connsiteY7-178" fmla="*/ 0 h 4443984"/>
                <a:gd name="connsiteX0-179" fmla="*/ 539496 w 3054096"/>
                <a:gd name="connsiteY0-180" fmla="*/ 0 h 4443984"/>
                <a:gd name="connsiteX1-181" fmla="*/ 3054096 w 3054096"/>
                <a:gd name="connsiteY1-182" fmla="*/ 1069848 h 4443984"/>
                <a:gd name="connsiteX2-183" fmla="*/ 1865376 w 3054096"/>
                <a:gd name="connsiteY2-184" fmla="*/ 1892808 h 4443984"/>
                <a:gd name="connsiteX3-185" fmla="*/ 1691640 w 3054096"/>
                <a:gd name="connsiteY3-186" fmla="*/ 4443984 h 4443984"/>
                <a:gd name="connsiteX4-187" fmla="*/ 996696 w 3054096"/>
                <a:gd name="connsiteY4-188" fmla="*/ 4306824 h 4443984"/>
                <a:gd name="connsiteX5-189" fmla="*/ 1252728 w 3054096"/>
                <a:gd name="connsiteY5-190" fmla="*/ 2779776 h 4443984"/>
                <a:gd name="connsiteX6-191" fmla="*/ 0 w 3054096"/>
                <a:gd name="connsiteY6-192" fmla="*/ 2221992 h 4443984"/>
                <a:gd name="connsiteX7-193" fmla="*/ 539496 w 3054096"/>
                <a:gd name="connsiteY7-194" fmla="*/ 0 h 4443984"/>
                <a:gd name="connsiteX0-195" fmla="*/ 539496 w 3054096"/>
                <a:gd name="connsiteY0-196" fmla="*/ 0 h 4443984"/>
                <a:gd name="connsiteX1-197" fmla="*/ 3054096 w 3054096"/>
                <a:gd name="connsiteY1-198" fmla="*/ 1069848 h 4443984"/>
                <a:gd name="connsiteX2-199" fmla="*/ 1865376 w 3054096"/>
                <a:gd name="connsiteY2-200" fmla="*/ 1892808 h 4443984"/>
                <a:gd name="connsiteX3-201" fmla="*/ 1691640 w 3054096"/>
                <a:gd name="connsiteY3-202" fmla="*/ 4443984 h 4443984"/>
                <a:gd name="connsiteX4-203" fmla="*/ 996696 w 3054096"/>
                <a:gd name="connsiteY4-204" fmla="*/ 4306824 h 4443984"/>
                <a:gd name="connsiteX5-205" fmla="*/ 1252728 w 3054096"/>
                <a:gd name="connsiteY5-206" fmla="*/ 2779776 h 4443984"/>
                <a:gd name="connsiteX6-207" fmla="*/ 0 w 3054096"/>
                <a:gd name="connsiteY6-208" fmla="*/ 2221992 h 4443984"/>
                <a:gd name="connsiteX7-209" fmla="*/ 274320 w 3054096"/>
                <a:gd name="connsiteY7-210" fmla="*/ 1143000 h 4443984"/>
                <a:gd name="connsiteX8" fmla="*/ 539496 w 3054096"/>
                <a:gd name="connsiteY8" fmla="*/ 0 h 4443984"/>
                <a:gd name="connsiteX0-211" fmla="*/ 539496 w 3054096"/>
                <a:gd name="connsiteY0-212" fmla="*/ 0 h 4443984"/>
                <a:gd name="connsiteX1-213" fmla="*/ 3054096 w 3054096"/>
                <a:gd name="connsiteY1-214" fmla="*/ 1069848 h 4443984"/>
                <a:gd name="connsiteX2-215" fmla="*/ 1865376 w 3054096"/>
                <a:gd name="connsiteY2-216" fmla="*/ 1892808 h 4443984"/>
                <a:gd name="connsiteX3-217" fmla="*/ 1691640 w 3054096"/>
                <a:gd name="connsiteY3-218" fmla="*/ 4443984 h 4443984"/>
                <a:gd name="connsiteX4-219" fmla="*/ 996696 w 3054096"/>
                <a:gd name="connsiteY4-220" fmla="*/ 4306824 h 4443984"/>
                <a:gd name="connsiteX5-221" fmla="*/ 1252728 w 3054096"/>
                <a:gd name="connsiteY5-222" fmla="*/ 2779776 h 4443984"/>
                <a:gd name="connsiteX6-223" fmla="*/ 0 w 3054096"/>
                <a:gd name="connsiteY6-224" fmla="*/ 2221992 h 4443984"/>
                <a:gd name="connsiteX7-225" fmla="*/ 1271016 w 3054096"/>
                <a:gd name="connsiteY7-226" fmla="*/ 2404872 h 4443984"/>
                <a:gd name="connsiteX8-227" fmla="*/ 539496 w 3054096"/>
                <a:gd name="connsiteY8-228" fmla="*/ 0 h 4443984"/>
                <a:gd name="connsiteX0-229" fmla="*/ 539496 w 3054096"/>
                <a:gd name="connsiteY0-230" fmla="*/ 0 h 4443984"/>
                <a:gd name="connsiteX1-231" fmla="*/ 3054096 w 3054096"/>
                <a:gd name="connsiteY1-232" fmla="*/ 1069848 h 4443984"/>
                <a:gd name="connsiteX2-233" fmla="*/ 1865376 w 3054096"/>
                <a:gd name="connsiteY2-234" fmla="*/ 1892808 h 4443984"/>
                <a:gd name="connsiteX3-235" fmla="*/ 1691640 w 3054096"/>
                <a:gd name="connsiteY3-236" fmla="*/ 4443984 h 4443984"/>
                <a:gd name="connsiteX4-237" fmla="*/ 996696 w 3054096"/>
                <a:gd name="connsiteY4-238" fmla="*/ 4306824 h 4443984"/>
                <a:gd name="connsiteX5-239" fmla="*/ 1252728 w 3054096"/>
                <a:gd name="connsiteY5-240" fmla="*/ 2743200 h 4443984"/>
                <a:gd name="connsiteX6-241" fmla="*/ 0 w 3054096"/>
                <a:gd name="connsiteY6-242" fmla="*/ 2221992 h 4443984"/>
                <a:gd name="connsiteX7-243" fmla="*/ 1271016 w 3054096"/>
                <a:gd name="connsiteY7-244" fmla="*/ 2404872 h 4443984"/>
                <a:gd name="connsiteX8-245" fmla="*/ 539496 w 3054096"/>
                <a:gd name="connsiteY8-246" fmla="*/ 0 h 4443984"/>
                <a:gd name="connsiteX0-247" fmla="*/ 539496 w 3054096"/>
                <a:gd name="connsiteY0-248" fmla="*/ 0 h 4443984"/>
                <a:gd name="connsiteX1-249" fmla="*/ 1874520 w 3054096"/>
                <a:gd name="connsiteY1-250" fmla="*/ 576072 h 4443984"/>
                <a:gd name="connsiteX2-251" fmla="*/ 3054096 w 3054096"/>
                <a:gd name="connsiteY2-252" fmla="*/ 1069848 h 4443984"/>
                <a:gd name="connsiteX3-253" fmla="*/ 1865376 w 3054096"/>
                <a:gd name="connsiteY3-254" fmla="*/ 1892808 h 4443984"/>
                <a:gd name="connsiteX4-255" fmla="*/ 1691640 w 3054096"/>
                <a:gd name="connsiteY4-256" fmla="*/ 4443984 h 4443984"/>
                <a:gd name="connsiteX5-257" fmla="*/ 996696 w 3054096"/>
                <a:gd name="connsiteY5-258" fmla="*/ 4306824 h 4443984"/>
                <a:gd name="connsiteX6-259" fmla="*/ 1252728 w 3054096"/>
                <a:gd name="connsiteY6-260" fmla="*/ 2743200 h 4443984"/>
                <a:gd name="connsiteX7-261" fmla="*/ 0 w 3054096"/>
                <a:gd name="connsiteY7-262" fmla="*/ 2221992 h 4443984"/>
                <a:gd name="connsiteX8-263" fmla="*/ 1271016 w 3054096"/>
                <a:gd name="connsiteY8-264" fmla="*/ 2404872 h 4443984"/>
                <a:gd name="connsiteX9" fmla="*/ 539496 w 3054096"/>
                <a:gd name="connsiteY9" fmla="*/ 0 h 4443984"/>
                <a:gd name="connsiteX0-265" fmla="*/ 539496 w 3054096"/>
                <a:gd name="connsiteY0-266" fmla="*/ 0 h 4443984"/>
                <a:gd name="connsiteX1-267" fmla="*/ 1746504 w 3054096"/>
                <a:gd name="connsiteY1-268" fmla="*/ 1527048 h 4443984"/>
                <a:gd name="connsiteX2-269" fmla="*/ 3054096 w 3054096"/>
                <a:gd name="connsiteY2-270" fmla="*/ 1069848 h 4443984"/>
                <a:gd name="connsiteX3-271" fmla="*/ 1865376 w 3054096"/>
                <a:gd name="connsiteY3-272" fmla="*/ 1892808 h 4443984"/>
                <a:gd name="connsiteX4-273" fmla="*/ 1691640 w 3054096"/>
                <a:gd name="connsiteY4-274" fmla="*/ 4443984 h 4443984"/>
                <a:gd name="connsiteX5-275" fmla="*/ 996696 w 3054096"/>
                <a:gd name="connsiteY5-276" fmla="*/ 4306824 h 4443984"/>
                <a:gd name="connsiteX6-277" fmla="*/ 1252728 w 3054096"/>
                <a:gd name="connsiteY6-278" fmla="*/ 2743200 h 4443984"/>
                <a:gd name="connsiteX7-279" fmla="*/ 0 w 3054096"/>
                <a:gd name="connsiteY7-280" fmla="*/ 2221992 h 4443984"/>
                <a:gd name="connsiteX8-281" fmla="*/ 1271016 w 3054096"/>
                <a:gd name="connsiteY8-282" fmla="*/ 2404872 h 4443984"/>
                <a:gd name="connsiteX9-283" fmla="*/ 539496 w 3054096"/>
                <a:gd name="connsiteY9-284" fmla="*/ 0 h 4443984"/>
                <a:gd name="connsiteX0-285" fmla="*/ 539496 w 3054096"/>
                <a:gd name="connsiteY0-286" fmla="*/ 0 h 4443984"/>
                <a:gd name="connsiteX1-287" fmla="*/ 1746504 w 3054096"/>
                <a:gd name="connsiteY1-288" fmla="*/ 1527048 h 4443984"/>
                <a:gd name="connsiteX2-289" fmla="*/ 3054096 w 3054096"/>
                <a:gd name="connsiteY2-290" fmla="*/ 1069848 h 4443984"/>
                <a:gd name="connsiteX3-291" fmla="*/ 1865376 w 3054096"/>
                <a:gd name="connsiteY3-292" fmla="*/ 1892808 h 4443984"/>
                <a:gd name="connsiteX4-293" fmla="*/ 1691640 w 3054096"/>
                <a:gd name="connsiteY4-294" fmla="*/ 4443984 h 4443984"/>
                <a:gd name="connsiteX5-295" fmla="*/ 996696 w 3054096"/>
                <a:gd name="connsiteY5-296" fmla="*/ 4306824 h 4443984"/>
                <a:gd name="connsiteX6-297" fmla="*/ 1252728 w 3054096"/>
                <a:gd name="connsiteY6-298" fmla="*/ 2743200 h 4443984"/>
                <a:gd name="connsiteX7-299" fmla="*/ 0 w 3054096"/>
                <a:gd name="connsiteY7-300" fmla="*/ 2221992 h 4443984"/>
                <a:gd name="connsiteX8-301" fmla="*/ 1271016 w 3054096"/>
                <a:gd name="connsiteY8-302" fmla="*/ 2404872 h 4443984"/>
                <a:gd name="connsiteX9-303" fmla="*/ 539496 w 3054096"/>
                <a:gd name="connsiteY9-304" fmla="*/ 0 h 4443984"/>
                <a:gd name="connsiteX0-305" fmla="*/ 539496 w 3054096"/>
                <a:gd name="connsiteY0-306" fmla="*/ 0 h 4443984"/>
                <a:gd name="connsiteX1-307" fmla="*/ 1746504 w 3054096"/>
                <a:gd name="connsiteY1-308" fmla="*/ 1527048 h 4443984"/>
                <a:gd name="connsiteX2-309" fmla="*/ 3054096 w 3054096"/>
                <a:gd name="connsiteY2-310" fmla="*/ 1069848 h 4443984"/>
                <a:gd name="connsiteX3-311" fmla="*/ 1865376 w 3054096"/>
                <a:gd name="connsiteY3-312" fmla="*/ 1892808 h 4443984"/>
                <a:gd name="connsiteX4-313" fmla="*/ 1691640 w 3054096"/>
                <a:gd name="connsiteY4-314" fmla="*/ 4443984 h 4443984"/>
                <a:gd name="connsiteX5-315" fmla="*/ 996696 w 3054096"/>
                <a:gd name="connsiteY5-316" fmla="*/ 4306824 h 4443984"/>
                <a:gd name="connsiteX6-317" fmla="*/ 1252728 w 3054096"/>
                <a:gd name="connsiteY6-318" fmla="*/ 2743200 h 4443984"/>
                <a:gd name="connsiteX7-319" fmla="*/ 0 w 3054096"/>
                <a:gd name="connsiteY7-320" fmla="*/ 2221992 h 4443984"/>
                <a:gd name="connsiteX8-321" fmla="*/ 1271016 w 3054096"/>
                <a:gd name="connsiteY8-322" fmla="*/ 2404872 h 4443984"/>
                <a:gd name="connsiteX9-323" fmla="*/ 539496 w 3054096"/>
                <a:gd name="connsiteY9-324" fmla="*/ 0 h 4443984"/>
                <a:gd name="connsiteX0-325" fmla="*/ 539496 w 3054096"/>
                <a:gd name="connsiteY0-326" fmla="*/ 0 h 4443984"/>
                <a:gd name="connsiteX1-327" fmla="*/ 1746504 w 3054096"/>
                <a:gd name="connsiteY1-328" fmla="*/ 1527048 h 4443984"/>
                <a:gd name="connsiteX2-329" fmla="*/ 3054096 w 3054096"/>
                <a:gd name="connsiteY2-330" fmla="*/ 1069848 h 4443984"/>
                <a:gd name="connsiteX3-331" fmla="*/ 1865376 w 3054096"/>
                <a:gd name="connsiteY3-332" fmla="*/ 1892808 h 4443984"/>
                <a:gd name="connsiteX4-333" fmla="*/ 1691640 w 3054096"/>
                <a:gd name="connsiteY4-334" fmla="*/ 4443984 h 4443984"/>
                <a:gd name="connsiteX5-335" fmla="*/ 996696 w 3054096"/>
                <a:gd name="connsiteY5-336" fmla="*/ 4306824 h 4443984"/>
                <a:gd name="connsiteX6-337" fmla="*/ 1252728 w 3054096"/>
                <a:gd name="connsiteY6-338" fmla="*/ 2743200 h 4443984"/>
                <a:gd name="connsiteX7-339" fmla="*/ 0 w 3054096"/>
                <a:gd name="connsiteY7-340" fmla="*/ 2221992 h 4443984"/>
                <a:gd name="connsiteX8-341" fmla="*/ 1271016 w 3054096"/>
                <a:gd name="connsiteY8-342" fmla="*/ 2404872 h 4443984"/>
                <a:gd name="connsiteX9-343" fmla="*/ 539496 w 3054096"/>
                <a:gd name="connsiteY9-344" fmla="*/ 0 h 4443984"/>
                <a:gd name="connsiteX0-345" fmla="*/ 539496 w 3054096"/>
                <a:gd name="connsiteY0-346" fmla="*/ 0 h 4443984"/>
                <a:gd name="connsiteX1-347" fmla="*/ 1746504 w 3054096"/>
                <a:gd name="connsiteY1-348" fmla="*/ 1527048 h 4443984"/>
                <a:gd name="connsiteX2-349" fmla="*/ 3054096 w 3054096"/>
                <a:gd name="connsiteY2-350" fmla="*/ 1069848 h 4443984"/>
                <a:gd name="connsiteX3-351" fmla="*/ 1865376 w 3054096"/>
                <a:gd name="connsiteY3-352" fmla="*/ 1892808 h 4443984"/>
                <a:gd name="connsiteX4-353" fmla="*/ 1691640 w 3054096"/>
                <a:gd name="connsiteY4-354" fmla="*/ 4443984 h 4443984"/>
                <a:gd name="connsiteX5-355" fmla="*/ 996696 w 3054096"/>
                <a:gd name="connsiteY5-356" fmla="*/ 4306824 h 4443984"/>
                <a:gd name="connsiteX6-357" fmla="*/ 1252728 w 3054096"/>
                <a:gd name="connsiteY6-358" fmla="*/ 2743200 h 4443984"/>
                <a:gd name="connsiteX7-359" fmla="*/ 0 w 3054096"/>
                <a:gd name="connsiteY7-360" fmla="*/ 2221992 h 4443984"/>
                <a:gd name="connsiteX8-361" fmla="*/ 1271016 w 3054096"/>
                <a:gd name="connsiteY8-362" fmla="*/ 2404872 h 4443984"/>
                <a:gd name="connsiteX9-363" fmla="*/ 539496 w 3054096"/>
                <a:gd name="connsiteY9-364" fmla="*/ 0 h 4443984"/>
                <a:gd name="connsiteX0-365" fmla="*/ 539496 w 3054096"/>
                <a:gd name="connsiteY0-366" fmla="*/ 0 h 4443984"/>
                <a:gd name="connsiteX1-367" fmla="*/ 1746504 w 3054096"/>
                <a:gd name="connsiteY1-368" fmla="*/ 1527048 h 4443984"/>
                <a:gd name="connsiteX2-369" fmla="*/ 3054096 w 3054096"/>
                <a:gd name="connsiteY2-370" fmla="*/ 1069848 h 4443984"/>
                <a:gd name="connsiteX3-371" fmla="*/ 1865376 w 3054096"/>
                <a:gd name="connsiteY3-372" fmla="*/ 1892808 h 4443984"/>
                <a:gd name="connsiteX4-373" fmla="*/ 1691640 w 3054096"/>
                <a:gd name="connsiteY4-374" fmla="*/ 4443984 h 4443984"/>
                <a:gd name="connsiteX5-375" fmla="*/ 996696 w 3054096"/>
                <a:gd name="connsiteY5-376" fmla="*/ 4306824 h 4443984"/>
                <a:gd name="connsiteX6-377" fmla="*/ 1252728 w 3054096"/>
                <a:gd name="connsiteY6-378" fmla="*/ 2743200 h 4443984"/>
                <a:gd name="connsiteX7-379" fmla="*/ 0 w 3054096"/>
                <a:gd name="connsiteY7-380" fmla="*/ 2221992 h 4443984"/>
                <a:gd name="connsiteX8-381" fmla="*/ 1271016 w 3054096"/>
                <a:gd name="connsiteY8-382" fmla="*/ 2404872 h 4443984"/>
                <a:gd name="connsiteX9-383" fmla="*/ 539496 w 3054096"/>
                <a:gd name="connsiteY9-384" fmla="*/ 0 h 4443984"/>
                <a:gd name="connsiteX0-385" fmla="*/ 539496 w 3054096"/>
                <a:gd name="connsiteY0-386" fmla="*/ 0 h 4443984"/>
                <a:gd name="connsiteX1-387" fmla="*/ 1746504 w 3054096"/>
                <a:gd name="connsiteY1-388" fmla="*/ 1527048 h 4443984"/>
                <a:gd name="connsiteX2-389" fmla="*/ 3054096 w 3054096"/>
                <a:gd name="connsiteY2-390" fmla="*/ 1069848 h 4443984"/>
                <a:gd name="connsiteX3-391" fmla="*/ 1865376 w 3054096"/>
                <a:gd name="connsiteY3-392" fmla="*/ 1892808 h 4443984"/>
                <a:gd name="connsiteX4-393" fmla="*/ 1691640 w 3054096"/>
                <a:gd name="connsiteY4-394" fmla="*/ 4443984 h 4443984"/>
                <a:gd name="connsiteX5-395" fmla="*/ 996696 w 3054096"/>
                <a:gd name="connsiteY5-396" fmla="*/ 4306824 h 4443984"/>
                <a:gd name="connsiteX6-397" fmla="*/ 1252728 w 3054096"/>
                <a:gd name="connsiteY6-398" fmla="*/ 2743200 h 4443984"/>
                <a:gd name="connsiteX7-399" fmla="*/ 0 w 3054096"/>
                <a:gd name="connsiteY7-400" fmla="*/ 2221992 h 4443984"/>
                <a:gd name="connsiteX8-401" fmla="*/ 1271016 w 3054096"/>
                <a:gd name="connsiteY8-402" fmla="*/ 2404872 h 4443984"/>
                <a:gd name="connsiteX9-403" fmla="*/ 539496 w 3054096"/>
                <a:gd name="connsiteY9-404" fmla="*/ 0 h 4443984"/>
                <a:gd name="connsiteX0-405" fmla="*/ 539496 w 3054096"/>
                <a:gd name="connsiteY0-406" fmla="*/ 0 h 4443984"/>
                <a:gd name="connsiteX1-407" fmla="*/ 1746504 w 3054096"/>
                <a:gd name="connsiteY1-408" fmla="*/ 1527048 h 4443984"/>
                <a:gd name="connsiteX2-409" fmla="*/ 3054096 w 3054096"/>
                <a:gd name="connsiteY2-410" fmla="*/ 1069848 h 4443984"/>
                <a:gd name="connsiteX3-411" fmla="*/ 1865376 w 3054096"/>
                <a:gd name="connsiteY3-412" fmla="*/ 1892808 h 4443984"/>
                <a:gd name="connsiteX4-413" fmla="*/ 1691640 w 3054096"/>
                <a:gd name="connsiteY4-414" fmla="*/ 4443984 h 4443984"/>
                <a:gd name="connsiteX5-415" fmla="*/ 996696 w 3054096"/>
                <a:gd name="connsiteY5-416" fmla="*/ 4306824 h 4443984"/>
                <a:gd name="connsiteX6-417" fmla="*/ 1252728 w 3054096"/>
                <a:gd name="connsiteY6-418" fmla="*/ 2743200 h 4443984"/>
                <a:gd name="connsiteX7-419" fmla="*/ 0 w 3054096"/>
                <a:gd name="connsiteY7-420" fmla="*/ 2221992 h 4443984"/>
                <a:gd name="connsiteX8-421" fmla="*/ 1271016 w 3054096"/>
                <a:gd name="connsiteY8-422" fmla="*/ 2404872 h 4443984"/>
                <a:gd name="connsiteX9-423" fmla="*/ 539496 w 3054096"/>
                <a:gd name="connsiteY9-424" fmla="*/ 0 h 4443984"/>
                <a:gd name="connsiteX0-425" fmla="*/ 539496 w 3054096"/>
                <a:gd name="connsiteY0-426" fmla="*/ 0 h 4443984"/>
                <a:gd name="connsiteX1-427" fmla="*/ 1746504 w 3054096"/>
                <a:gd name="connsiteY1-428" fmla="*/ 1527048 h 4443984"/>
                <a:gd name="connsiteX2-429" fmla="*/ 3054096 w 3054096"/>
                <a:gd name="connsiteY2-430" fmla="*/ 1069848 h 4443984"/>
                <a:gd name="connsiteX3-431" fmla="*/ 1865376 w 3054096"/>
                <a:gd name="connsiteY3-432" fmla="*/ 1892808 h 4443984"/>
                <a:gd name="connsiteX4-433" fmla="*/ 1691640 w 3054096"/>
                <a:gd name="connsiteY4-434" fmla="*/ 4443984 h 4443984"/>
                <a:gd name="connsiteX5-435" fmla="*/ 996696 w 3054096"/>
                <a:gd name="connsiteY5-436" fmla="*/ 4306824 h 4443984"/>
                <a:gd name="connsiteX6-437" fmla="*/ 1252728 w 3054096"/>
                <a:gd name="connsiteY6-438" fmla="*/ 2743200 h 4443984"/>
                <a:gd name="connsiteX7-439" fmla="*/ 0 w 3054096"/>
                <a:gd name="connsiteY7-440" fmla="*/ 2221992 h 4443984"/>
                <a:gd name="connsiteX8-441" fmla="*/ 1271016 w 3054096"/>
                <a:gd name="connsiteY8-442" fmla="*/ 2404872 h 4443984"/>
                <a:gd name="connsiteX9-443" fmla="*/ 539496 w 3054096"/>
                <a:gd name="connsiteY9-444" fmla="*/ 0 h 4443984"/>
                <a:gd name="connsiteX0-445" fmla="*/ 539496 w 3054096"/>
                <a:gd name="connsiteY0-446" fmla="*/ 0 h 4443984"/>
                <a:gd name="connsiteX1-447" fmla="*/ 1746504 w 3054096"/>
                <a:gd name="connsiteY1-448" fmla="*/ 1527048 h 4443984"/>
                <a:gd name="connsiteX2-449" fmla="*/ 3054096 w 3054096"/>
                <a:gd name="connsiteY2-450" fmla="*/ 1069848 h 4443984"/>
                <a:gd name="connsiteX3-451" fmla="*/ 1865376 w 3054096"/>
                <a:gd name="connsiteY3-452" fmla="*/ 1892808 h 4443984"/>
                <a:gd name="connsiteX4-453" fmla="*/ 1691640 w 3054096"/>
                <a:gd name="connsiteY4-454" fmla="*/ 4443984 h 4443984"/>
                <a:gd name="connsiteX5-455" fmla="*/ 996696 w 3054096"/>
                <a:gd name="connsiteY5-456" fmla="*/ 4306824 h 4443984"/>
                <a:gd name="connsiteX6-457" fmla="*/ 1252728 w 3054096"/>
                <a:gd name="connsiteY6-458" fmla="*/ 2743200 h 4443984"/>
                <a:gd name="connsiteX7-459" fmla="*/ 0 w 3054096"/>
                <a:gd name="connsiteY7-460" fmla="*/ 2221992 h 4443984"/>
                <a:gd name="connsiteX8-461" fmla="*/ 1271016 w 3054096"/>
                <a:gd name="connsiteY8-462" fmla="*/ 2404872 h 4443984"/>
                <a:gd name="connsiteX9-463" fmla="*/ 539496 w 3054096"/>
                <a:gd name="connsiteY9-464" fmla="*/ 0 h 4443984"/>
                <a:gd name="connsiteX0-465" fmla="*/ 539496 w 3054096"/>
                <a:gd name="connsiteY0-466" fmla="*/ 0 h 4443984"/>
                <a:gd name="connsiteX1-467" fmla="*/ 1746504 w 3054096"/>
                <a:gd name="connsiteY1-468" fmla="*/ 1527048 h 4443984"/>
                <a:gd name="connsiteX2-469" fmla="*/ 3054096 w 3054096"/>
                <a:gd name="connsiteY2-470" fmla="*/ 1069848 h 4443984"/>
                <a:gd name="connsiteX3-471" fmla="*/ 1865376 w 3054096"/>
                <a:gd name="connsiteY3-472" fmla="*/ 1892808 h 4443984"/>
                <a:gd name="connsiteX4-473" fmla="*/ 1691640 w 3054096"/>
                <a:gd name="connsiteY4-474" fmla="*/ 4443984 h 4443984"/>
                <a:gd name="connsiteX5-475" fmla="*/ 996696 w 3054096"/>
                <a:gd name="connsiteY5-476" fmla="*/ 4306824 h 4443984"/>
                <a:gd name="connsiteX6-477" fmla="*/ 1252728 w 3054096"/>
                <a:gd name="connsiteY6-478" fmla="*/ 2743200 h 4443984"/>
                <a:gd name="connsiteX7-479" fmla="*/ 0 w 3054096"/>
                <a:gd name="connsiteY7-480" fmla="*/ 2221992 h 4443984"/>
                <a:gd name="connsiteX8-481" fmla="*/ 1271016 w 3054096"/>
                <a:gd name="connsiteY8-482" fmla="*/ 2404872 h 4443984"/>
                <a:gd name="connsiteX9-483" fmla="*/ 539496 w 3054096"/>
                <a:gd name="connsiteY9-484" fmla="*/ 0 h 4443984"/>
                <a:gd name="connsiteX0-485" fmla="*/ 539496 w 3054096"/>
                <a:gd name="connsiteY0-486" fmla="*/ 0 h 4443984"/>
                <a:gd name="connsiteX1-487" fmla="*/ 1746504 w 3054096"/>
                <a:gd name="connsiteY1-488" fmla="*/ 1527048 h 4443984"/>
                <a:gd name="connsiteX2-489" fmla="*/ 3054096 w 3054096"/>
                <a:gd name="connsiteY2-490" fmla="*/ 1069848 h 4443984"/>
                <a:gd name="connsiteX3-491" fmla="*/ 1865376 w 3054096"/>
                <a:gd name="connsiteY3-492" fmla="*/ 1892808 h 4443984"/>
                <a:gd name="connsiteX4-493" fmla="*/ 1691640 w 3054096"/>
                <a:gd name="connsiteY4-494" fmla="*/ 4443984 h 4443984"/>
                <a:gd name="connsiteX5-495" fmla="*/ 996696 w 3054096"/>
                <a:gd name="connsiteY5-496" fmla="*/ 4306824 h 4443984"/>
                <a:gd name="connsiteX6-497" fmla="*/ 1252728 w 3054096"/>
                <a:gd name="connsiteY6-498" fmla="*/ 2743200 h 4443984"/>
                <a:gd name="connsiteX7-499" fmla="*/ 0 w 3054096"/>
                <a:gd name="connsiteY7-500" fmla="*/ 2221992 h 4443984"/>
                <a:gd name="connsiteX8-501" fmla="*/ 1271016 w 3054096"/>
                <a:gd name="connsiteY8-502" fmla="*/ 2404872 h 4443984"/>
                <a:gd name="connsiteX9-503" fmla="*/ 539496 w 3054096"/>
                <a:gd name="connsiteY9-504" fmla="*/ 0 h 4443984"/>
                <a:gd name="connsiteX0-505" fmla="*/ 539496 w 3054096"/>
                <a:gd name="connsiteY0-506" fmla="*/ 0 h 4443984"/>
                <a:gd name="connsiteX1-507" fmla="*/ 1746504 w 3054096"/>
                <a:gd name="connsiteY1-508" fmla="*/ 1527048 h 4443984"/>
                <a:gd name="connsiteX2-509" fmla="*/ 3054096 w 3054096"/>
                <a:gd name="connsiteY2-510" fmla="*/ 1069848 h 4443984"/>
                <a:gd name="connsiteX3-511" fmla="*/ 1865376 w 3054096"/>
                <a:gd name="connsiteY3-512" fmla="*/ 1892808 h 4443984"/>
                <a:gd name="connsiteX4-513" fmla="*/ 1691640 w 3054096"/>
                <a:gd name="connsiteY4-514" fmla="*/ 4443984 h 4443984"/>
                <a:gd name="connsiteX5-515" fmla="*/ 996696 w 3054096"/>
                <a:gd name="connsiteY5-516" fmla="*/ 4306824 h 4443984"/>
                <a:gd name="connsiteX6-517" fmla="*/ 1252728 w 3054096"/>
                <a:gd name="connsiteY6-518" fmla="*/ 2743200 h 4443984"/>
                <a:gd name="connsiteX7-519" fmla="*/ 0 w 3054096"/>
                <a:gd name="connsiteY7-520" fmla="*/ 2221992 h 4443984"/>
                <a:gd name="connsiteX8-521" fmla="*/ 1271016 w 3054096"/>
                <a:gd name="connsiteY8-522" fmla="*/ 2404872 h 4443984"/>
                <a:gd name="connsiteX9-523" fmla="*/ 539496 w 3054096"/>
                <a:gd name="connsiteY9-524" fmla="*/ 0 h 4443984"/>
                <a:gd name="connsiteX0-525" fmla="*/ 539496 w 3054096"/>
                <a:gd name="connsiteY0-526" fmla="*/ 0 h 4443984"/>
                <a:gd name="connsiteX1-527" fmla="*/ 1746504 w 3054096"/>
                <a:gd name="connsiteY1-528" fmla="*/ 1527048 h 4443984"/>
                <a:gd name="connsiteX2-529" fmla="*/ 3054096 w 3054096"/>
                <a:gd name="connsiteY2-530" fmla="*/ 1069848 h 4443984"/>
                <a:gd name="connsiteX3-531" fmla="*/ 1865376 w 3054096"/>
                <a:gd name="connsiteY3-532" fmla="*/ 1892808 h 4443984"/>
                <a:gd name="connsiteX4-533" fmla="*/ 1691640 w 3054096"/>
                <a:gd name="connsiteY4-534" fmla="*/ 4443984 h 4443984"/>
                <a:gd name="connsiteX5-535" fmla="*/ 996696 w 3054096"/>
                <a:gd name="connsiteY5-536" fmla="*/ 4306824 h 4443984"/>
                <a:gd name="connsiteX6-537" fmla="*/ 1252728 w 3054096"/>
                <a:gd name="connsiteY6-538" fmla="*/ 2743200 h 4443984"/>
                <a:gd name="connsiteX7-539" fmla="*/ 0 w 3054096"/>
                <a:gd name="connsiteY7-540" fmla="*/ 2221992 h 4443984"/>
                <a:gd name="connsiteX8-541" fmla="*/ 1271016 w 3054096"/>
                <a:gd name="connsiteY8-542" fmla="*/ 2404872 h 4443984"/>
                <a:gd name="connsiteX9-543" fmla="*/ 539496 w 3054096"/>
                <a:gd name="connsiteY9-544" fmla="*/ 0 h 4443984"/>
                <a:gd name="connsiteX0-545" fmla="*/ 539496 w 3054096"/>
                <a:gd name="connsiteY0-546" fmla="*/ 0 h 4443984"/>
                <a:gd name="connsiteX1-547" fmla="*/ 1746504 w 3054096"/>
                <a:gd name="connsiteY1-548" fmla="*/ 1527048 h 4443984"/>
                <a:gd name="connsiteX2-549" fmla="*/ 3054096 w 3054096"/>
                <a:gd name="connsiteY2-550" fmla="*/ 1069848 h 4443984"/>
                <a:gd name="connsiteX3-551" fmla="*/ 1865376 w 3054096"/>
                <a:gd name="connsiteY3-552" fmla="*/ 1892808 h 4443984"/>
                <a:gd name="connsiteX4-553" fmla="*/ 1691640 w 3054096"/>
                <a:gd name="connsiteY4-554" fmla="*/ 4443984 h 4443984"/>
                <a:gd name="connsiteX5-555" fmla="*/ 996696 w 3054096"/>
                <a:gd name="connsiteY5-556" fmla="*/ 4306824 h 4443984"/>
                <a:gd name="connsiteX6-557" fmla="*/ 1252728 w 3054096"/>
                <a:gd name="connsiteY6-558" fmla="*/ 2743200 h 4443984"/>
                <a:gd name="connsiteX7-559" fmla="*/ 0 w 3054096"/>
                <a:gd name="connsiteY7-560" fmla="*/ 2221992 h 4443984"/>
                <a:gd name="connsiteX8-561" fmla="*/ 1271016 w 3054096"/>
                <a:gd name="connsiteY8-562" fmla="*/ 2404872 h 4443984"/>
                <a:gd name="connsiteX9-563" fmla="*/ 539496 w 3054096"/>
                <a:gd name="connsiteY9-564" fmla="*/ 0 h 4443984"/>
                <a:gd name="connsiteX0-565" fmla="*/ 539496 w 3054096"/>
                <a:gd name="connsiteY0-566" fmla="*/ 0 h 4465803"/>
                <a:gd name="connsiteX1-567" fmla="*/ 1746504 w 3054096"/>
                <a:gd name="connsiteY1-568" fmla="*/ 1527048 h 4465803"/>
                <a:gd name="connsiteX2-569" fmla="*/ 3054096 w 3054096"/>
                <a:gd name="connsiteY2-570" fmla="*/ 1069848 h 4465803"/>
                <a:gd name="connsiteX3-571" fmla="*/ 1865376 w 3054096"/>
                <a:gd name="connsiteY3-572" fmla="*/ 1892808 h 4465803"/>
                <a:gd name="connsiteX4-573" fmla="*/ 1691640 w 3054096"/>
                <a:gd name="connsiteY4-574" fmla="*/ 4443984 h 4465803"/>
                <a:gd name="connsiteX5-575" fmla="*/ 996696 w 3054096"/>
                <a:gd name="connsiteY5-576" fmla="*/ 4306824 h 4465803"/>
                <a:gd name="connsiteX6-577" fmla="*/ 1252728 w 3054096"/>
                <a:gd name="connsiteY6-578" fmla="*/ 2743200 h 4465803"/>
                <a:gd name="connsiteX7-579" fmla="*/ 0 w 3054096"/>
                <a:gd name="connsiteY7-580" fmla="*/ 2221992 h 4465803"/>
                <a:gd name="connsiteX8-581" fmla="*/ 1271016 w 3054096"/>
                <a:gd name="connsiteY8-582" fmla="*/ 2404872 h 4465803"/>
                <a:gd name="connsiteX9-583" fmla="*/ 539496 w 3054096"/>
                <a:gd name="connsiteY9-584" fmla="*/ 0 h 4465803"/>
                <a:gd name="connsiteX0-585" fmla="*/ 539496 w 3054096"/>
                <a:gd name="connsiteY0-586" fmla="*/ 0 h 4472717"/>
                <a:gd name="connsiteX1-587" fmla="*/ 1746504 w 3054096"/>
                <a:gd name="connsiteY1-588" fmla="*/ 1527048 h 4472717"/>
                <a:gd name="connsiteX2-589" fmla="*/ 3054096 w 3054096"/>
                <a:gd name="connsiteY2-590" fmla="*/ 1069848 h 4472717"/>
                <a:gd name="connsiteX3-591" fmla="*/ 1865376 w 3054096"/>
                <a:gd name="connsiteY3-592" fmla="*/ 1892808 h 4472717"/>
                <a:gd name="connsiteX4-593" fmla="*/ 1691640 w 3054096"/>
                <a:gd name="connsiteY4-594" fmla="*/ 4443984 h 4472717"/>
                <a:gd name="connsiteX5-595" fmla="*/ 996696 w 3054096"/>
                <a:gd name="connsiteY5-596" fmla="*/ 4306824 h 4472717"/>
                <a:gd name="connsiteX6-597" fmla="*/ 1252728 w 3054096"/>
                <a:gd name="connsiteY6-598" fmla="*/ 2743200 h 4472717"/>
                <a:gd name="connsiteX7-599" fmla="*/ 0 w 3054096"/>
                <a:gd name="connsiteY7-600" fmla="*/ 2221992 h 4472717"/>
                <a:gd name="connsiteX8-601" fmla="*/ 1271016 w 3054096"/>
                <a:gd name="connsiteY8-602" fmla="*/ 2404872 h 4472717"/>
                <a:gd name="connsiteX9-603" fmla="*/ 539496 w 3054096"/>
                <a:gd name="connsiteY9-604" fmla="*/ 0 h 4472717"/>
                <a:gd name="connsiteX0-605" fmla="*/ 539496 w 3054096"/>
                <a:gd name="connsiteY0-606" fmla="*/ 0 h 4472717"/>
                <a:gd name="connsiteX1-607" fmla="*/ 1746504 w 3054096"/>
                <a:gd name="connsiteY1-608" fmla="*/ 1527048 h 4472717"/>
                <a:gd name="connsiteX2-609" fmla="*/ 3054096 w 3054096"/>
                <a:gd name="connsiteY2-610" fmla="*/ 1069848 h 4472717"/>
                <a:gd name="connsiteX3-611" fmla="*/ 1865376 w 3054096"/>
                <a:gd name="connsiteY3-612" fmla="*/ 1892808 h 4472717"/>
                <a:gd name="connsiteX4-613" fmla="*/ 1691640 w 3054096"/>
                <a:gd name="connsiteY4-614" fmla="*/ 4443984 h 4472717"/>
                <a:gd name="connsiteX5-615" fmla="*/ 996696 w 3054096"/>
                <a:gd name="connsiteY5-616" fmla="*/ 4306824 h 4472717"/>
                <a:gd name="connsiteX6-617" fmla="*/ 1252728 w 3054096"/>
                <a:gd name="connsiteY6-618" fmla="*/ 2743200 h 4472717"/>
                <a:gd name="connsiteX7-619" fmla="*/ 0 w 3054096"/>
                <a:gd name="connsiteY7-620" fmla="*/ 2221992 h 4472717"/>
                <a:gd name="connsiteX8-621" fmla="*/ 1271016 w 3054096"/>
                <a:gd name="connsiteY8-622" fmla="*/ 2404872 h 4472717"/>
                <a:gd name="connsiteX9-623" fmla="*/ 539496 w 3054096"/>
                <a:gd name="connsiteY9-624" fmla="*/ 0 h 4472717"/>
                <a:gd name="connsiteX0-625" fmla="*/ 539496 w 3054096"/>
                <a:gd name="connsiteY0-626" fmla="*/ 0 h 4472717"/>
                <a:gd name="connsiteX1-627" fmla="*/ 1746504 w 3054096"/>
                <a:gd name="connsiteY1-628" fmla="*/ 1545336 h 4472717"/>
                <a:gd name="connsiteX2-629" fmla="*/ 3054096 w 3054096"/>
                <a:gd name="connsiteY2-630" fmla="*/ 1069848 h 4472717"/>
                <a:gd name="connsiteX3-631" fmla="*/ 1865376 w 3054096"/>
                <a:gd name="connsiteY3-632" fmla="*/ 1892808 h 4472717"/>
                <a:gd name="connsiteX4-633" fmla="*/ 1691640 w 3054096"/>
                <a:gd name="connsiteY4-634" fmla="*/ 4443984 h 4472717"/>
                <a:gd name="connsiteX5-635" fmla="*/ 996696 w 3054096"/>
                <a:gd name="connsiteY5-636" fmla="*/ 4306824 h 4472717"/>
                <a:gd name="connsiteX6-637" fmla="*/ 1252728 w 3054096"/>
                <a:gd name="connsiteY6-638" fmla="*/ 2743200 h 4472717"/>
                <a:gd name="connsiteX7-639" fmla="*/ 0 w 3054096"/>
                <a:gd name="connsiteY7-640" fmla="*/ 2221992 h 4472717"/>
                <a:gd name="connsiteX8-641" fmla="*/ 1271016 w 3054096"/>
                <a:gd name="connsiteY8-642" fmla="*/ 2404872 h 4472717"/>
                <a:gd name="connsiteX9-643" fmla="*/ 539496 w 3054096"/>
                <a:gd name="connsiteY9-644" fmla="*/ 0 h 4472717"/>
                <a:gd name="connsiteX0-645" fmla="*/ 539496 w 3054096"/>
                <a:gd name="connsiteY0-646" fmla="*/ 0 h 4472717"/>
                <a:gd name="connsiteX1-647" fmla="*/ 1746504 w 3054096"/>
                <a:gd name="connsiteY1-648" fmla="*/ 1545336 h 4472717"/>
                <a:gd name="connsiteX2-649" fmla="*/ 3054096 w 3054096"/>
                <a:gd name="connsiteY2-650" fmla="*/ 1069848 h 4472717"/>
                <a:gd name="connsiteX3-651" fmla="*/ 1865376 w 3054096"/>
                <a:gd name="connsiteY3-652" fmla="*/ 1892808 h 4472717"/>
                <a:gd name="connsiteX4-653" fmla="*/ 1691640 w 3054096"/>
                <a:gd name="connsiteY4-654" fmla="*/ 4443984 h 4472717"/>
                <a:gd name="connsiteX5-655" fmla="*/ 996696 w 3054096"/>
                <a:gd name="connsiteY5-656" fmla="*/ 4306824 h 4472717"/>
                <a:gd name="connsiteX6-657" fmla="*/ 1252728 w 3054096"/>
                <a:gd name="connsiteY6-658" fmla="*/ 2743200 h 4472717"/>
                <a:gd name="connsiteX7-659" fmla="*/ 0 w 3054096"/>
                <a:gd name="connsiteY7-660" fmla="*/ 2221992 h 4472717"/>
                <a:gd name="connsiteX8-661" fmla="*/ 1271016 w 3054096"/>
                <a:gd name="connsiteY8-662" fmla="*/ 2404872 h 4472717"/>
                <a:gd name="connsiteX9-663" fmla="*/ 539496 w 3054096"/>
                <a:gd name="connsiteY9-664" fmla="*/ 0 h 4472717"/>
                <a:gd name="connsiteX0-665" fmla="*/ 539496 w 3044952"/>
                <a:gd name="connsiteY0-666" fmla="*/ 0 h 4472717"/>
                <a:gd name="connsiteX1-667" fmla="*/ 1746504 w 3044952"/>
                <a:gd name="connsiteY1-668" fmla="*/ 1545336 h 4472717"/>
                <a:gd name="connsiteX2-669" fmla="*/ 3044952 w 3044952"/>
                <a:gd name="connsiteY2-670" fmla="*/ 1060704 h 4472717"/>
                <a:gd name="connsiteX3-671" fmla="*/ 1865376 w 3044952"/>
                <a:gd name="connsiteY3-672" fmla="*/ 1892808 h 4472717"/>
                <a:gd name="connsiteX4-673" fmla="*/ 1691640 w 3044952"/>
                <a:gd name="connsiteY4-674" fmla="*/ 4443984 h 4472717"/>
                <a:gd name="connsiteX5-675" fmla="*/ 996696 w 3044952"/>
                <a:gd name="connsiteY5-676" fmla="*/ 4306824 h 4472717"/>
                <a:gd name="connsiteX6-677" fmla="*/ 1252728 w 3044952"/>
                <a:gd name="connsiteY6-678" fmla="*/ 2743200 h 4472717"/>
                <a:gd name="connsiteX7-679" fmla="*/ 0 w 3044952"/>
                <a:gd name="connsiteY7-680" fmla="*/ 2221992 h 4472717"/>
                <a:gd name="connsiteX8-681" fmla="*/ 1271016 w 3044952"/>
                <a:gd name="connsiteY8-682" fmla="*/ 2404872 h 4472717"/>
                <a:gd name="connsiteX9-683" fmla="*/ 539496 w 3044952"/>
                <a:gd name="connsiteY9-684" fmla="*/ 0 h 4472717"/>
                <a:gd name="connsiteX0-685" fmla="*/ 539496 w 3044952"/>
                <a:gd name="connsiteY0-686" fmla="*/ 0 h 4472717"/>
                <a:gd name="connsiteX1-687" fmla="*/ 1746504 w 3044952"/>
                <a:gd name="connsiteY1-688" fmla="*/ 1545336 h 4472717"/>
                <a:gd name="connsiteX2-689" fmla="*/ 3044952 w 3044952"/>
                <a:gd name="connsiteY2-690" fmla="*/ 1060704 h 4472717"/>
                <a:gd name="connsiteX3-691" fmla="*/ 1865376 w 3044952"/>
                <a:gd name="connsiteY3-692" fmla="*/ 1892808 h 4472717"/>
                <a:gd name="connsiteX4-693" fmla="*/ 1691640 w 3044952"/>
                <a:gd name="connsiteY4-694" fmla="*/ 4443984 h 4472717"/>
                <a:gd name="connsiteX5-695" fmla="*/ 996696 w 3044952"/>
                <a:gd name="connsiteY5-696" fmla="*/ 4306824 h 4472717"/>
                <a:gd name="connsiteX6-697" fmla="*/ 1252728 w 3044952"/>
                <a:gd name="connsiteY6-698" fmla="*/ 2743200 h 4472717"/>
                <a:gd name="connsiteX7-699" fmla="*/ 0 w 3044952"/>
                <a:gd name="connsiteY7-700" fmla="*/ 2221992 h 4472717"/>
                <a:gd name="connsiteX8-701" fmla="*/ 1271016 w 3044952"/>
                <a:gd name="connsiteY8-702" fmla="*/ 2404872 h 4472717"/>
                <a:gd name="connsiteX9-703" fmla="*/ 539496 w 3044952"/>
                <a:gd name="connsiteY9-704" fmla="*/ 0 h 4472717"/>
                <a:gd name="connsiteX0-705" fmla="*/ 539496 w 3044952"/>
                <a:gd name="connsiteY0-706" fmla="*/ 0 h 4472717"/>
                <a:gd name="connsiteX1-707" fmla="*/ 1746504 w 3044952"/>
                <a:gd name="connsiteY1-708" fmla="*/ 1545336 h 4472717"/>
                <a:gd name="connsiteX2-709" fmla="*/ 3044952 w 3044952"/>
                <a:gd name="connsiteY2-710" fmla="*/ 1060704 h 4472717"/>
                <a:gd name="connsiteX3-711" fmla="*/ 1865376 w 3044952"/>
                <a:gd name="connsiteY3-712" fmla="*/ 1892808 h 4472717"/>
                <a:gd name="connsiteX4-713" fmla="*/ 1691640 w 3044952"/>
                <a:gd name="connsiteY4-714" fmla="*/ 4443984 h 4472717"/>
                <a:gd name="connsiteX5-715" fmla="*/ 996696 w 3044952"/>
                <a:gd name="connsiteY5-716" fmla="*/ 4306824 h 4472717"/>
                <a:gd name="connsiteX6-717" fmla="*/ 1252728 w 3044952"/>
                <a:gd name="connsiteY6-718" fmla="*/ 2743200 h 4472717"/>
                <a:gd name="connsiteX7-719" fmla="*/ 0 w 3044952"/>
                <a:gd name="connsiteY7-720" fmla="*/ 2221992 h 4472717"/>
                <a:gd name="connsiteX8-721" fmla="*/ 1271016 w 3044952"/>
                <a:gd name="connsiteY8-722" fmla="*/ 2404872 h 4472717"/>
                <a:gd name="connsiteX9-723" fmla="*/ 539496 w 3044952"/>
                <a:gd name="connsiteY9-724" fmla="*/ 0 h 4472717"/>
                <a:gd name="connsiteX0-725" fmla="*/ 539496 w 3044952"/>
                <a:gd name="connsiteY0-726" fmla="*/ 0 h 4472717"/>
                <a:gd name="connsiteX1-727" fmla="*/ 1746504 w 3044952"/>
                <a:gd name="connsiteY1-728" fmla="*/ 1545336 h 4472717"/>
                <a:gd name="connsiteX2-729" fmla="*/ 3044952 w 3044952"/>
                <a:gd name="connsiteY2-730" fmla="*/ 1060704 h 4472717"/>
                <a:gd name="connsiteX3-731" fmla="*/ 1865376 w 3044952"/>
                <a:gd name="connsiteY3-732" fmla="*/ 1892808 h 4472717"/>
                <a:gd name="connsiteX4-733" fmla="*/ 1691640 w 3044952"/>
                <a:gd name="connsiteY4-734" fmla="*/ 4443984 h 4472717"/>
                <a:gd name="connsiteX5-735" fmla="*/ 996696 w 3044952"/>
                <a:gd name="connsiteY5-736" fmla="*/ 4306824 h 4472717"/>
                <a:gd name="connsiteX6-737" fmla="*/ 1252728 w 3044952"/>
                <a:gd name="connsiteY6-738" fmla="*/ 2743200 h 4472717"/>
                <a:gd name="connsiteX7-739" fmla="*/ 0 w 3044952"/>
                <a:gd name="connsiteY7-740" fmla="*/ 2221992 h 4472717"/>
                <a:gd name="connsiteX8-741" fmla="*/ 1271016 w 3044952"/>
                <a:gd name="connsiteY8-742" fmla="*/ 2404872 h 4472717"/>
                <a:gd name="connsiteX9-743" fmla="*/ 539496 w 3044952"/>
                <a:gd name="connsiteY9-744" fmla="*/ 0 h 4472717"/>
                <a:gd name="connsiteX0-745" fmla="*/ 539496 w 3044952"/>
                <a:gd name="connsiteY0-746" fmla="*/ 0 h 4472717"/>
                <a:gd name="connsiteX1-747" fmla="*/ 1746504 w 3044952"/>
                <a:gd name="connsiteY1-748" fmla="*/ 1545336 h 4472717"/>
                <a:gd name="connsiteX2-749" fmla="*/ 3044952 w 3044952"/>
                <a:gd name="connsiteY2-750" fmla="*/ 1060704 h 4472717"/>
                <a:gd name="connsiteX3-751" fmla="*/ 1865376 w 3044952"/>
                <a:gd name="connsiteY3-752" fmla="*/ 1892808 h 4472717"/>
                <a:gd name="connsiteX4-753" fmla="*/ 1691640 w 3044952"/>
                <a:gd name="connsiteY4-754" fmla="*/ 4443984 h 4472717"/>
                <a:gd name="connsiteX5-755" fmla="*/ 996696 w 3044952"/>
                <a:gd name="connsiteY5-756" fmla="*/ 4306824 h 4472717"/>
                <a:gd name="connsiteX6-757" fmla="*/ 1252728 w 3044952"/>
                <a:gd name="connsiteY6-758" fmla="*/ 2743200 h 4472717"/>
                <a:gd name="connsiteX7-759" fmla="*/ 0 w 3044952"/>
                <a:gd name="connsiteY7-760" fmla="*/ 2221992 h 4472717"/>
                <a:gd name="connsiteX8-761" fmla="*/ 1271016 w 3044952"/>
                <a:gd name="connsiteY8-762" fmla="*/ 2404872 h 4472717"/>
                <a:gd name="connsiteX9-763" fmla="*/ 539496 w 3044952"/>
                <a:gd name="connsiteY9-764" fmla="*/ 0 h 4472717"/>
                <a:gd name="connsiteX0-765" fmla="*/ 539496 w 3044952"/>
                <a:gd name="connsiteY0-766" fmla="*/ 0 h 4472717"/>
                <a:gd name="connsiteX1-767" fmla="*/ 1746504 w 3044952"/>
                <a:gd name="connsiteY1-768" fmla="*/ 1545336 h 4472717"/>
                <a:gd name="connsiteX2-769" fmla="*/ 3044952 w 3044952"/>
                <a:gd name="connsiteY2-770" fmla="*/ 1060704 h 4472717"/>
                <a:gd name="connsiteX3-771" fmla="*/ 1865376 w 3044952"/>
                <a:gd name="connsiteY3-772" fmla="*/ 1892808 h 4472717"/>
                <a:gd name="connsiteX4-773" fmla="*/ 1691640 w 3044952"/>
                <a:gd name="connsiteY4-774" fmla="*/ 4443984 h 4472717"/>
                <a:gd name="connsiteX5-775" fmla="*/ 996696 w 3044952"/>
                <a:gd name="connsiteY5-776" fmla="*/ 4306824 h 4472717"/>
                <a:gd name="connsiteX6-777" fmla="*/ 1252728 w 3044952"/>
                <a:gd name="connsiteY6-778" fmla="*/ 2743200 h 4472717"/>
                <a:gd name="connsiteX7-779" fmla="*/ 0 w 3044952"/>
                <a:gd name="connsiteY7-780" fmla="*/ 2221992 h 4472717"/>
                <a:gd name="connsiteX8-781" fmla="*/ 1289304 w 3044952"/>
                <a:gd name="connsiteY8-782" fmla="*/ 2404872 h 4472717"/>
                <a:gd name="connsiteX9-783" fmla="*/ 539496 w 3044952"/>
                <a:gd name="connsiteY9-784" fmla="*/ 0 h 4472717"/>
                <a:gd name="connsiteX0-785" fmla="*/ 539496 w 3044952"/>
                <a:gd name="connsiteY0-786" fmla="*/ 0 h 4472717"/>
                <a:gd name="connsiteX1-787" fmla="*/ 1746504 w 3044952"/>
                <a:gd name="connsiteY1-788" fmla="*/ 1545336 h 4472717"/>
                <a:gd name="connsiteX2-789" fmla="*/ 3044952 w 3044952"/>
                <a:gd name="connsiteY2-790" fmla="*/ 1060704 h 4472717"/>
                <a:gd name="connsiteX3-791" fmla="*/ 1865376 w 3044952"/>
                <a:gd name="connsiteY3-792" fmla="*/ 1892808 h 4472717"/>
                <a:gd name="connsiteX4-793" fmla="*/ 1691640 w 3044952"/>
                <a:gd name="connsiteY4-794" fmla="*/ 4443984 h 4472717"/>
                <a:gd name="connsiteX5-795" fmla="*/ 996696 w 3044952"/>
                <a:gd name="connsiteY5-796" fmla="*/ 4306824 h 4472717"/>
                <a:gd name="connsiteX6-797" fmla="*/ 1252728 w 3044952"/>
                <a:gd name="connsiteY6-798" fmla="*/ 2743200 h 4472717"/>
                <a:gd name="connsiteX7-799" fmla="*/ 0 w 3044952"/>
                <a:gd name="connsiteY7-800" fmla="*/ 2221992 h 4472717"/>
                <a:gd name="connsiteX8-801" fmla="*/ 1289304 w 3044952"/>
                <a:gd name="connsiteY8-802" fmla="*/ 2404872 h 4472717"/>
                <a:gd name="connsiteX9-803" fmla="*/ 539496 w 3044952"/>
                <a:gd name="connsiteY9-804" fmla="*/ 0 h 4472717"/>
                <a:gd name="connsiteX0-805" fmla="*/ 539496 w 3044952"/>
                <a:gd name="connsiteY0-806" fmla="*/ 0 h 4472717"/>
                <a:gd name="connsiteX1-807" fmla="*/ 1746504 w 3044952"/>
                <a:gd name="connsiteY1-808" fmla="*/ 1545336 h 4472717"/>
                <a:gd name="connsiteX2-809" fmla="*/ 3044952 w 3044952"/>
                <a:gd name="connsiteY2-810" fmla="*/ 1060704 h 4472717"/>
                <a:gd name="connsiteX3-811" fmla="*/ 1865376 w 3044952"/>
                <a:gd name="connsiteY3-812" fmla="*/ 1892808 h 4472717"/>
                <a:gd name="connsiteX4-813" fmla="*/ 1691640 w 3044952"/>
                <a:gd name="connsiteY4-814" fmla="*/ 4443984 h 4472717"/>
                <a:gd name="connsiteX5-815" fmla="*/ 996696 w 3044952"/>
                <a:gd name="connsiteY5-816" fmla="*/ 4306824 h 4472717"/>
                <a:gd name="connsiteX6-817" fmla="*/ 1252728 w 3044952"/>
                <a:gd name="connsiteY6-818" fmla="*/ 2743200 h 4472717"/>
                <a:gd name="connsiteX7-819" fmla="*/ 0 w 3044952"/>
                <a:gd name="connsiteY7-820" fmla="*/ 2221992 h 4472717"/>
                <a:gd name="connsiteX8-821" fmla="*/ 1289304 w 3044952"/>
                <a:gd name="connsiteY8-822" fmla="*/ 2404872 h 4472717"/>
                <a:gd name="connsiteX9-823" fmla="*/ 539496 w 3044952"/>
                <a:gd name="connsiteY9-824" fmla="*/ 0 h 4472717"/>
                <a:gd name="connsiteX0-825" fmla="*/ 539496 w 3044952"/>
                <a:gd name="connsiteY0-826" fmla="*/ 0 h 4472717"/>
                <a:gd name="connsiteX1-827" fmla="*/ 1746504 w 3044952"/>
                <a:gd name="connsiteY1-828" fmla="*/ 1545336 h 4472717"/>
                <a:gd name="connsiteX2-829" fmla="*/ 3044952 w 3044952"/>
                <a:gd name="connsiteY2-830" fmla="*/ 1060704 h 4472717"/>
                <a:gd name="connsiteX3-831" fmla="*/ 1865376 w 3044952"/>
                <a:gd name="connsiteY3-832" fmla="*/ 1892808 h 4472717"/>
                <a:gd name="connsiteX4-833" fmla="*/ 1691640 w 3044952"/>
                <a:gd name="connsiteY4-834" fmla="*/ 4443984 h 4472717"/>
                <a:gd name="connsiteX5-835" fmla="*/ 996696 w 3044952"/>
                <a:gd name="connsiteY5-836" fmla="*/ 4306824 h 4472717"/>
                <a:gd name="connsiteX6-837" fmla="*/ 1252728 w 3044952"/>
                <a:gd name="connsiteY6-838" fmla="*/ 2743200 h 4472717"/>
                <a:gd name="connsiteX7-839" fmla="*/ 0 w 3044952"/>
                <a:gd name="connsiteY7-840" fmla="*/ 2221992 h 4472717"/>
                <a:gd name="connsiteX8-841" fmla="*/ 1289304 w 3044952"/>
                <a:gd name="connsiteY8-842" fmla="*/ 2404872 h 4472717"/>
                <a:gd name="connsiteX9-843" fmla="*/ 539496 w 3044952"/>
                <a:gd name="connsiteY9-844" fmla="*/ 0 h 4472717"/>
                <a:gd name="connsiteX0-845" fmla="*/ 539496 w 3044952"/>
                <a:gd name="connsiteY0-846" fmla="*/ 0 h 4472717"/>
                <a:gd name="connsiteX1-847" fmla="*/ 1746504 w 3044952"/>
                <a:gd name="connsiteY1-848" fmla="*/ 1545336 h 4472717"/>
                <a:gd name="connsiteX2-849" fmla="*/ 3044952 w 3044952"/>
                <a:gd name="connsiteY2-850" fmla="*/ 1060704 h 4472717"/>
                <a:gd name="connsiteX3-851" fmla="*/ 1865376 w 3044952"/>
                <a:gd name="connsiteY3-852" fmla="*/ 1892808 h 4472717"/>
                <a:gd name="connsiteX4-853" fmla="*/ 1691640 w 3044952"/>
                <a:gd name="connsiteY4-854" fmla="*/ 4443984 h 4472717"/>
                <a:gd name="connsiteX5-855" fmla="*/ 996696 w 3044952"/>
                <a:gd name="connsiteY5-856" fmla="*/ 4306824 h 4472717"/>
                <a:gd name="connsiteX6-857" fmla="*/ 1252728 w 3044952"/>
                <a:gd name="connsiteY6-858" fmla="*/ 2743200 h 4472717"/>
                <a:gd name="connsiteX7-859" fmla="*/ 0 w 3044952"/>
                <a:gd name="connsiteY7-860" fmla="*/ 2221992 h 4472717"/>
                <a:gd name="connsiteX8-861" fmla="*/ 1261872 w 3044952"/>
                <a:gd name="connsiteY8-862" fmla="*/ 2404872 h 4472717"/>
                <a:gd name="connsiteX9-863" fmla="*/ 539496 w 3044952"/>
                <a:gd name="connsiteY9-864" fmla="*/ 0 h 4472717"/>
                <a:gd name="connsiteX0-865" fmla="*/ 539496 w 3044952"/>
                <a:gd name="connsiteY0-866" fmla="*/ 0 h 4472717"/>
                <a:gd name="connsiteX1-867" fmla="*/ 1746504 w 3044952"/>
                <a:gd name="connsiteY1-868" fmla="*/ 1545336 h 4472717"/>
                <a:gd name="connsiteX2-869" fmla="*/ 3044952 w 3044952"/>
                <a:gd name="connsiteY2-870" fmla="*/ 1060704 h 4472717"/>
                <a:gd name="connsiteX3-871" fmla="*/ 1865376 w 3044952"/>
                <a:gd name="connsiteY3-872" fmla="*/ 1892808 h 4472717"/>
                <a:gd name="connsiteX4-873" fmla="*/ 1691640 w 3044952"/>
                <a:gd name="connsiteY4-874" fmla="*/ 4443984 h 4472717"/>
                <a:gd name="connsiteX5-875" fmla="*/ 996696 w 3044952"/>
                <a:gd name="connsiteY5-876" fmla="*/ 4306824 h 4472717"/>
                <a:gd name="connsiteX6-877" fmla="*/ 1252728 w 3044952"/>
                <a:gd name="connsiteY6-878" fmla="*/ 2743200 h 4472717"/>
                <a:gd name="connsiteX7-879" fmla="*/ 0 w 3044952"/>
                <a:gd name="connsiteY7-880" fmla="*/ 2221992 h 4472717"/>
                <a:gd name="connsiteX8-881" fmla="*/ 1261872 w 3044952"/>
                <a:gd name="connsiteY8-882" fmla="*/ 2404872 h 4472717"/>
                <a:gd name="connsiteX9-883" fmla="*/ 539496 w 3044952"/>
                <a:gd name="connsiteY9-884" fmla="*/ 0 h 4472717"/>
                <a:gd name="connsiteX0-885" fmla="*/ 539496 w 3044952"/>
                <a:gd name="connsiteY0-886" fmla="*/ 0 h 4472717"/>
                <a:gd name="connsiteX1-887" fmla="*/ 1746504 w 3044952"/>
                <a:gd name="connsiteY1-888" fmla="*/ 1545336 h 4472717"/>
                <a:gd name="connsiteX2-889" fmla="*/ 3044952 w 3044952"/>
                <a:gd name="connsiteY2-890" fmla="*/ 1060704 h 4472717"/>
                <a:gd name="connsiteX3-891" fmla="*/ 1865376 w 3044952"/>
                <a:gd name="connsiteY3-892" fmla="*/ 1892808 h 4472717"/>
                <a:gd name="connsiteX4-893" fmla="*/ 1691640 w 3044952"/>
                <a:gd name="connsiteY4-894" fmla="*/ 4443984 h 4472717"/>
                <a:gd name="connsiteX5-895" fmla="*/ 996696 w 3044952"/>
                <a:gd name="connsiteY5-896" fmla="*/ 4306824 h 4472717"/>
                <a:gd name="connsiteX6-897" fmla="*/ 1252728 w 3044952"/>
                <a:gd name="connsiteY6-898" fmla="*/ 2743200 h 4472717"/>
                <a:gd name="connsiteX7-899" fmla="*/ 0 w 3044952"/>
                <a:gd name="connsiteY7-900" fmla="*/ 2221992 h 4472717"/>
                <a:gd name="connsiteX8-901" fmla="*/ 1261872 w 3044952"/>
                <a:gd name="connsiteY8-902" fmla="*/ 2404872 h 4472717"/>
                <a:gd name="connsiteX9-903" fmla="*/ 539496 w 3044952"/>
                <a:gd name="connsiteY9-904" fmla="*/ 0 h 4472717"/>
                <a:gd name="connsiteX0-905" fmla="*/ 539496 w 3044952"/>
                <a:gd name="connsiteY0-906" fmla="*/ 0 h 4472717"/>
                <a:gd name="connsiteX1-907" fmla="*/ 1746504 w 3044952"/>
                <a:gd name="connsiteY1-908" fmla="*/ 1545336 h 4472717"/>
                <a:gd name="connsiteX2-909" fmla="*/ 3044952 w 3044952"/>
                <a:gd name="connsiteY2-910" fmla="*/ 1060704 h 4472717"/>
                <a:gd name="connsiteX3-911" fmla="*/ 1865376 w 3044952"/>
                <a:gd name="connsiteY3-912" fmla="*/ 1892808 h 4472717"/>
                <a:gd name="connsiteX4-913" fmla="*/ 1691640 w 3044952"/>
                <a:gd name="connsiteY4-914" fmla="*/ 4443984 h 4472717"/>
                <a:gd name="connsiteX5-915" fmla="*/ 996696 w 3044952"/>
                <a:gd name="connsiteY5-916" fmla="*/ 4306824 h 4472717"/>
                <a:gd name="connsiteX6-917" fmla="*/ 1252728 w 3044952"/>
                <a:gd name="connsiteY6-918" fmla="*/ 2743200 h 4472717"/>
                <a:gd name="connsiteX7-919" fmla="*/ 0 w 3044952"/>
                <a:gd name="connsiteY7-920" fmla="*/ 2221992 h 4472717"/>
                <a:gd name="connsiteX8-921" fmla="*/ 1261872 w 3044952"/>
                <a:gd name="connsiteY8-922" fmla="*/ 2404872 h 4472717"/>
                <a:gd name="connsiteX9-923" fmla="*/ 539496 w 3044952"/>
                <a:gd name="connsiteY9-924" fmla="*/ 0 h 4472717"/>
                <a:gd name="connsiteX0-925" fmla="*/ 539496 w 3044952"/>
                <a:gd name="connsiteY0-926" fmla="*/ 0 h 4472717"/>
                <a:gd name="connsiteX1-927" fmla="*/ 1746504 w 3044952"/>
                <a:gd name="connsiteY1-928" fmla="*/ 1545336 h 4472717"/>
                <a:gd name="connsiteX2-929" fmla="*/ 3044952 w 3044952"/>
                <a:gd name="connsiteY2-930" fmla="*/ 1060704 h 4472717"/>
                <a:gd name="connsiteX3-931" fmla="*/ 1865376 w 3044952"/>
                <a:gd name="connsiteY3-932" fmla="*/ 1892808 h 4472717"/>
                <a:gd name="connsiteX4-933" fmla="*/ 1691640 w 3044952"/>
                <a:gd name="connsiteY4-934" fmla="*/ 4443984 h 4472717"/>
                <a:gd name="connsiteX5-935" fmla="*/ 996696 w 3044952"/>
                <a:gd name="connsiteY5-936" fmla="*/ 4306824 h 4472717"/>
                <a:gd name="connsiteX6-937" fmla="*/ 1252728 w 3044952"/>
                <a:gd name="connsiteY6-938" fmla="*/ 2743200 h 4472717"/>
                <a:gd name="connsiteX7-939" fmla="*/ 0 w 3044952"/>
                <a:gd name="connsiteY7-940" fmla="*/ 2221992 h 4472717"/>
                <a:gd name="connsiteX8-941" fmla="*/ 1261872 w 3044952"/>
                <a:gd name="connsiteY8-942" fmla="*/ 2404872 h 4472717"/>
                <a:gd name="connsiteX9-943" fmla="*/ 539496 w 3044952"/>
                <a:gd name="connsiteY9-944" fmla="*/ 0 h 4472717"/>
                <a:gd name="connsiteX0-945" fmla="*/ 539496 w 3044952"/>
                <a:gd name="connsiteY0-946" fmla="*/ 0 h 4472717"/>
                <a:gd name="connsiteX1-947" fmla="*/ 1746504 w 3044952"/>
                <a:gd name="connsiteY1-948" fmla="*/ 1545336 h 4472717"/>
                <a:gd name="connsiteX2-949" fmla="*/ 3044952 w 3044952"/>
                <a:gd name="connsiteY2-950" fmla="*/ 1060704 h 4472717"/>
                <a:gd name="connsiteX3-951" fmla="*/ 1865376 w 3044952"/>
                <a:gd name="connsiteY3-952" fmla="*/ 1892808 h 4472717"/>
                <a:gd name="connsiteX4-953" fmla="*/ 1691640 w 3044952"/>
                <a:gd name="connsiteY4-954" fmla="*/ 4443984 h 4472717"/>
                <a:gd name="connsiteX5-955" fmla="*/ 996696 w 3044952"/>
                <a:gd name="connsiteY5-956" fmla="*/ 4306824 h 4472717"/>
                <a:gd name="connsiteX6-957" fmla="*/ 1252728 w 3044952"/>
                <a:gd name="connsiteY6-958" fmla="*/ 2743200 h 4472717"/>
                <a:gd name="connsiteX7-959" fmla="*/ 0 w 3044952"/>
                <a:gd name="connsiteY7-960" fmla="*/ 2221992 h 4472717"/>
                <a:gd name="connsiteX8-961" fmla="*/ 1261872 w 3044952"/>
                <a:gd name="connsiteY8-962" fmla="*/ 2404872 h 4472717"/>
                <a:gd name="connsiteX9-963" fmla="*/ 539496 w 3044952"/>
                <a:gd name="connsiteY9-964" fmla="*/ 0 h 4472717"/>
                <a:gd name="connsiteX0-965" fmla="*/ 539496 w 3044952"/>
                <a:gd name="connsiteY0-966" fmla="*/ 0 h 4472717"/>
                <a:gd name="connsiteX1-967" fmla="*/ 1746504 w 3044952"/>
                <a:gd name="connsiteY1-968" fmla="*/ 1545336 h 4472717"/>
                <a:gd name="connsiteX2-969" fmla="*/ 3044952 w 3044952"/>
                <a:gd name="connsiteY2-970" fmla="*/ 1060704 h 4472717"/>
                <a:gd name="connsiteX3-971" fmla="*/ 1865376 w 3044952"/>
                <a:gd name="connsiteY3-972" fmla="*/ 1892808 h 4472717"/>
                <a:gd name="connsiteX4-973" fmla="*/ 1691640 w 3044952"/>
                <a:gd name="connsiteY4-974" fmla="*/ 4443984 h 4472717"/>
                <a:gd name="connsiteX5-975" fmla="*/ 996696 w 3044952"/>
                <a:gd name="connsiteY5-976" fmla="*/ 4306824 h 4472717"/>
                <a:gd name="connsiteX6-977" fmla="*/ 1252728 w 3044952"/>
                <a:gd name="connsiteY6-978" fmla="*/ 2743200 h 4472717"/>
                <a:gd name="connsiteX7-979" fmla="*/ 0 w 3044952"/>
                <a:gd name="connsiteY7-980" fmla="*/ 2221992 h 4472717"/>
                <a:gd name="connsiteX8-981" fmla="*/ 1261872 w 3044952"/>
                <a:gd name="connsiteY8-982" fmla="*/ 2404872 h 4472717"/>
                <a:gd name="connsiteX9-983" fmla="*/ 539496 w 3044952"/>
                <a:gd name="connsiteY9-984" fmla="*/ 0 h 4472717"/>
                <a:gd name="connsiteX0-985" fmla="*/ 539496 w 3044952"/>
                <a:gd name="connsiteY0-986" fmla="*/ 0 h 4472717"/>
                <a:gd name="connsiteX1-987" fmla="*/ 1746504 w 3044952"/>
                <a:gd name="connsiteY1-988" fmla="*/ 1545336 h 4472717"/>
                <a:gd name="connsiteX2-989" fmla="*/ 3044952 w 3044952"/>
                <a:gd name="connsiteY2-990" fmla="*/ 1060704 h 4472717"/>
                <a:gd name="connsiteX3-991" fmla="*/ 1865376 w 3044952"/>
                <a:gd name="connsiteY3-992" fmla="*/ 1892808 h 4472717"/>
                <a:gd name="connsiteX4-993" fmla="*/ 1691640 w 3044952"/>
                <a:gd name="connsiteY4-994" fmla="*/ 4443984 h 4472717"/>
                <a:gd name="connsiteX5-995" fmla="*/ 996696 w 3044952"/>
                <a:gd name="connsiteY5-996" fmla="*/ 4306824 h 4472717"/>
                <a:gd name="connsiteX6-997" fmla="*/ 1252728 w 3044952"/>
                <a:gd name="connsiteY6-998" fmla="*/ 2743200 h 4472717"/>
                <a:gd name="connsiteX7-999" fmla="*/ 0 w 3044952"/>
                <a:gd name="connsiteY7-1000" fmla="*/ 2221992 h 4472717"/>
                <a:gd name="connsiteX8-1001" fmla="*/ 1261872 w 3044952"/>
                <a:gd name="connsiteY8-1002" fmla="*/ 2404872 h 4472717"/>
                <a:gd name="connsiteX9-1003" fmla="*/ 539496 w 3044952"/>
                <a:gd name="connsiteY9-1004" fmla="*/ 0 h 4472717"/>
                <a:gd name="connsiteX0-1005" fmla="*/ 539496 w 3044952"/>
                <a:gd name="connsiteY0-1006" fmla="*/ 0 h 4415678"/>
                <a:gd name="connsiteX1-1007" fmla="*/ 1746504 w 3044952"/>
                <a:gd name="connsiteY1-1008" fmla="*/ 1545336 h 4415678"/>
                <a:gd name="connsiteX2-1009" fmla="*/ 3044952 w 3044952"/>
                <a:gd name="connsiteY2-1010" fmla="*/ 1060704 h 4415678"/>
                <a:gd name="connsiteX3-1011" fmla="*/ 1865376 w 3044952"/>
                <a:gd name="connsiteY3-1012" fmla="*/ 1892808 h 4415678"/>
                <a:gd name="connsiteX4-1013" fmla="*/ 1737360 w 3044952"/>
                <a:gd name="connsiteY4-1014" fmla="*/ 4370832 h 4415678"/>
                <a:gd name="connsiteX5-1015" fmla="*/ 996696 w 3044952"/>
                <a:gd name="connsiteY5-1016" fmla="*/ 4306824 h 4415678"/>
                <a:gd name="connsiteX6-1017" fmla="*/ 1252728 w 3044952"/>
                <a:gd name="connsiteY6-1018" fmla="*/ 2743200 h 4415678"/>
                <a:gd name="connsiteX7-1019" fmla="*/ 0 w 3044952"/>
                <a:gd name="connsiteY7-1020" fmla="*/ 2221992 h 4415678"/>
                <a:gd name="connsiteX8-1021" fmla="*/ 1261872 w 3044952"/>
                <a:gd name="connsiteY8-1022" fmla="*/ 2404872 h 4415678"/>
                <a:gd name="connsiteX9-1023" fmla="*/ 539496 w 3044952"/>
                <a:gd name="connsiteY9-1024" fmla="*/ 0 h 4415678"/>
                <a:gd name="connsiteX0-1025" fmla="*/ 539496 w 3044952"/>
                <a:gd name="connsiteY0-1026" fmla="*/ 0 h 4468254"/>
                <a:gd name="connsiteX1-1027" fmla="*/ 1746504 w 3044952"/>
                <a:gd name="connsiteY1-1028" fmla="*/ 1545336 h 4468254"/>
                <a:gd name="connsiteX2-1029" fmla="*/ 3044952 w 3044952"/>
                <a:gd name="connsiteY2-1030" fmla="*/ 1060704 h 4468254"/>
                <a:gd name="connsiteX3-1031" fmla="*/ 1865376 w 3044952"/>
                <a:gd name="connsiteY3-1032" fmla="*/ 1892808 h 4468254"/>
                <a:gd name="connsiteX4-1033" fmla="*/ 1737360 w 3044952"/>
                <a:gd name="connsiteY4-1034" fmla="*/ 4370832 h 4468254"/>
                <a:gd name="connsiteX5-1035" fmla="*/ 996696 w 3044952"/>
                <a:gd name="connsiteY5-1036" fmla="*/ 4306824 h 4468254"/>
                <a:gd name="connsiteX6-1037" fmla="*/ 1252728 w 3044952"/>
                <a:gd name="connsiteY6-1038" fmla="*/ 2743200 h 4468254"/>
                <a:gd name="connsiteX7-1039" fmla="*/ 0 w 3044952"/>
                <a:gd name="connsiteY7-1040" fmla="*/ 2221992 h 4468254"/>
                <a:gd name="connsiteX8-1041" fmla="*/ 1261872 w 3044952"/>
                <a:gd name="connsiteY8-1042" fmla="*/ 2404872 h 4468254"/>
                <a:gd name="connsiteX9-1043" fmla="*/ 539496 w 3044952"/>
                <a:gd name="connsiteY9-1044" fmla="*/ 0 h 4468254"/>
                <a:gd name="connsiteX0-1045" fmla="*/ 539496 w 3044952"/>
                <a:gd name="connsiteY0-1046" fmla="*/ 0 h 4456094"/>
                <a:gd name="connsiteX1-1047" fmla="*/ 1746504 w 3044952"/>
                <a:gd name="connsiteY1-1048" fmla="*/ 1545336 h 4456094"/>
                <a:gd name="connsiteX2-1049" fmla="*/ 3044952 w 3044952"/>
                <a:gd name="connsiteY2-1050" fmla="*/ 1060704 h 4456094"/>
                <a:gd name="connsiteX3-1051" fmla="*/ 1865376 w 3044952"/>
                <a:gd name="connsiteY3-1052" fmla="*/ 1892808 h 4456094"/>
                <a:gd name="connsiteX4-1053" fmla="*/ 1737360 w 3044952"/>
                <a:gd name="connsiteY4-1054" fmla="*/ 4370832 h 4456094"/>
                <a:gd name="connsiteX5-1055" fmla="*/ 996696 w 3044952"/>
                <a:gd name="connsiteY5-1056" fmla="*/ 4306824 h 4456094"/>
                <a:gd name="connsiteX6-1057" fmla="*/ 1252728 w 3044952"/>
                <a:gd name="connsiteY6-1058" fmla="*/ 2743200 h 4456094"/>
                <a:gd name="connsiteX7-1059" fmla="*/ 0 w 3044952"/>
                <a:gd name="connsiteY7-1060" fmla="*/ 2221992 h 4456094"/>
                <a:gd name="connsiteX8-1061" fmla="*/ 1261872 w 3044952"/>
                <a:gd name="connsiteY8-1062" fmla="*/ 2404872 h 4456094"/>
                <a:gd name="connsiteX9-1063" fmla="*/ 539496 w 3044952"/>
                <a:gd name="connsiteY9-1064" fmla="*/ 0 h 4456094"/>
                <a:gd name="connsiteX0-1065" fmla="*/ 539496 w 3044952"/>
                <a:gd name="connsiteY0-1066" fmla="*/ 0 h 4456094"/>
                <a:gd name="connsiteX1-1067" fmla="*/ 1746504 w 3044952"/>
                <a:gd name="connsiteY1-1068" fmla="*/ 1545336 h 4456094"/>
                <a:gd name="connsiteX2-1069" fmla="*/ 3044952 w 3044952"/>
                <a:gd name="connsiteY2-1070" fmla="*/ 1060704 h 4456094"/>
                <a:gd name="connsiteX3-1071" fmla="*/ 1865376 w 3044952"/>
                <a:gd name="connsiteY3-1072" fmla="*/ 1892808 h 4456094"/>
                <a:gd name="connsiteX4-1073" fmla="*/ 1737360 w 3044952"/>
                <a:gd name="connsiteY4-1074" fmla="*/ 4370832 h 4456094"/>
                <a:gd name="connsiteX5-1075" fmla="*/ 996696 w 3044952"/>
                <a:gd name="connsiteY5-1076" fmla="*/ 4306824 h 4456094"/>
                <a:gd name="connsiteX6-1077" fmla="*/ 1252728 w 3044952"/>
                <a:gd name="connsiteY6-1078" fmla="*/ 2743200 h 4456094"/>
                <a:gd name="connsiteX7-1079" fmla="*/ 0 w 3044952"/>
                <a:gd name="connsiteY7-1080" fmla="*/ 2221992 h 4456094"/>
                <a:gd name="connsiteX8-1081" fmla="*/ 1261872 w 3044952"/>
                <a:gd name="connsiteY8-1082" fmla="*/ 2404872 h 4456094"/>
                <a:gd name="connsiteX9-1083" fmla="*/ 539496 w 3044952"/>
                <a:gd name="connsiteY9-1084" fmla="*/ 0 h 4456094"/>
                <a:gd name="connsiteX0-1085" fmla="*/ 539496 w 3044952"/>
                <a:gd name="connsiteY0-1086" fmla="*/ 0 h 4456094"/>
                <a:gd name="connsiteX1-1087" fmla="*/ 1746504 w 3044952"/>
                <a:gd name="connsiteY1-1088" fmla="*/ 1545336 h 4456094"/>
                <a:gd name="connsiteX2-1089" fmla="*/ 3044952 w 3044952"/>
                <a:gd name="connsiteY2-1090" fmla="*/ 1060704 h 4456094"/>
                <a:gd name="connsiteX3-1091" fmla="*/ 1865376 w 3044952"/>
                <a:gd name="connsiteY3-1092" fmla="*/ 1892808 h 4456094"/>
                <a:gd name="connsiteX4-1093" fmla="*/ 1737360 w 3044952"/>
                <a:gd name="connsiteY4-1094" fmla="*/ 4370832 h 4456094"/>
                <a:gd name="connsiteX5-1095" fmla="*/ 996696 w 3044952"/>
                <a:gd name="connsiteY5-1096" fmla="*/ 4306824 h 4456094"/>
                <a:gd name="connsiteX6-1097" fmla="*/ 1252728 w 3044952"/>
                <a:gd name="connsiteY6-1098" fmla="*/ 2743200 h 4456094"/>
                <a:gd name="connsiteX7-1099" fmla="*/ 0 w 3044952"/>
                <a:gd name="connsiteY7-1100" fmla="*/ 2221992 h 4456094"/>
                <a:gd name="connsiteX8-1101" fmla="*/ 1261872 w 3044952"/>
                <a:gd name="connsiteY8-1102" fmla="*/ 2404872 h 4456094"/>
                <a:gd name="connsiteX9-1103" fmla="*/ 539496 w 3044952"/>
                <a:gd name="connsiteY9-1104" fmla="*/ 0 h 4456094"/>
                <a:gd name="connsiteX0-1105" fmla="*/ 539496 w 3044952"/>
                <a:gd name="connsiteY0-1106" fmla="*/ 0 h 4456094"/>
                <a:gd name="connsiteX1-1107" fmla="*/ 1746504 w 3044952"/>
                <a:gd name="connsiteY1-1108" fmla="*/ 1545336 h 4456094"/>
                <a:gd name="connsiteX2-1109" fmla="*/ 3044952 w 3044952"/>
                <a:gd name="connsiteY2-1110" fmla="*/ 1060704 h 4456094"/>
                <a:gd name="connsiteX3-1111" fmla="*/ 1865376 w 3044952"/>
                <a:gd name="connsiteY3-1112" fmla="*/ 1892808 h 4456094"/>
                <a:gd name="connsiteX4-1113" fmla="*/ 1737360 w 3044952"/>
                <a:gd name="connsiteY4-1114" fmla="*/ 4370832 h 4456094"/>
                <a:gd name="connsiteX5-1115" fmla="*/ 996696 w 3044952"/>
                <a:gd name="connsiteY5-1116" fmla="*/ 4306824 h 4456094"/>
                <a:gd name="connsiteX6-1117" fmla="*/ 1252728 w 3044952"/>
                <a:gd name="connsiteY6-1118" fmla="*/ 2743200 h 4456094"/>
                <a:gd name="connsiteX7-1119" fmla="*/ 0 w 3044952"/>
                <a:gd name="connsiteY7-1120" fmla="*/ 2221992 h 4456094"/>
                <a:gd name="connsiteX8-1121" fmla="*/ 1261872 w 3044952"/>
                <a:gd name="connsiteY8-1122" fmla="*/ 2404872 h 4456094"/>
                <a:gd name="connsiteX9-1123" fmla="*/ 539496 w 3044952"/>
                <a:gd name="connsiteY9-1124" fmla="*/ 0 h 44560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  <a:cxn ang="0">
                  <a:pos x="connsiteX6-79" y="connsiteY6-80"/>
                </a:cxn>
                <a:cxn ang="0">
                  <a:pos x="connsiteX7-161" y="connsiteY7-162"/>
                </a:cxn>
                <a:cxn ang="0">
                  <a:pos x="connsiteX8-227" y="connsiteY8-228"/>
                </a:cxn>
                <a:cxn ang="0">
                  <a:pos x="connsiteX9-283" y="connsiteY9-284"/>
                </a:cxn>
              </a:cxnLst>
              <a:rect l="l" t="t" r="r" b="b"/>
              <a:pathLst>
                <a:path w="3044952" h="4456094">
                  <a:moveTo>
                    <a:pt x="539496" y="0"/>
                  </a:moveTo>
                  <a:cubicBezTo>
                    <a:pt x="996696" y="353568"/>
                    <a:pt x="1417320" y="487680"/>
                    <a:pt x="1746504" y="1545336"/>
                  </a:cubicBezTo>
                  <a:cubicBezTo>
                    <a:pt x="2630424" y="816864"/>
                    <a:pt x="2791968" y="1085088"/>
                    <a:pt x="3044952" y="1060704"/>
                  </a:cubicBezTo>
                  <a:cubicBezTo>
                    <a:pt x="2246376" y="1197864"/>
                    <a:pt x="2133600" y="1581912"/>
                    <a:pt x="1865376" y="1892808"/>
                  </a:cubicBezTo>
                  <a:cubicBezTo>
                    <a:pt x="2063496" y="2862072"/>
                    <a:pt x="1914144" y="3712464"/>
                    <a:pt x="1737360" y="4370832"/>
                  </a:cubicBezTo>
                  <a:cubicBezTo>
                    <a:pt x="1423416" y="4544568"/>
                    <a:pt x="1164336" y="4416552"/>
                    <a:pt x="996696" y="4306824"/>
                  </a:cubicBezTo>
                  <a:cubicBezTo>
                    <a:pt x="1036320" y="3785616"/>
                    <a:pt x="1203960" y="3246120"/>
                    <a:pt x="1252728" y="2743200"/>
                  </a:cubicBezTo>
                  <a:cubicBezTo>
                    <a:pt x="643128" y="2157984"/>
                    <a:pt x="326136" y="2185416"/>
                    <a:pt x="0" y="2221992"/>
                  </a:cubicBezTo>
                  <a:cubicBezTo>
                    <a:pt x="347472" y="2090928"/>
                    <a:pt x="548640" y="2005584"/>
                    <a:pt x="1261872" y="2404872"/>
                  </a:cubicBezTo>
                  <a:cubicBezTo>
                    <a:pt x="1438656" y="1539240"/>
                    <a:pt x="1048512" y="582168"/>
                    <a:pt x="539496" y="0"/>
                  </a:cubicBezTo>
                  <a:close/>
                </a:path>
              </a:pathLst>
            </a:custGeom>
            <a:solidFill>
              <a:srgbClr val="02465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5576516" y="1781945"/>
              <a:ext cx="522826" cy="523219"/>
            </a:xfrm>
            <a:prstGeom prst="ellipse">
              <a:avLst/>
            </a:prstGeom>
            <a:solidFill>
              <a:srgbClr val="F68D1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905341" y="2669548"/>
              <a:ext cx="519713" cy="523219"/>
            </a:xfrm>
            <a:prstGeom prst="ellipse">
              <a:avLst/>
            </a:prstGeom>
            <a:solidFill>
              <a:srgbClr val="F68D1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6099341" y="3370289"/>
              <a:ext cx="519715" cy="523219"/>
            </a:xfrm>
            <a:prstGeom prst="ellipse">
              <a:avLst/>
            </a:prstGeom>
            <a:solidFill>
              <a:srgbClr val="F68D1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88" y="6353175"/>
            <a:ext cx="7019925" cy="28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02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3813"/>
            <a:ext cx="9144000" cy="993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>
            <a:off x="923925" y="5786438"/>
            <a:ext cx="8883650" cy="5603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3.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用“油漆桶”工具将复制的小树“填充”成灰色。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grpSp>
        <p:nvGrpSpPr>
          <p:cNvPr id="51204" name="组合 5"/>
          <p:cNvGrpSpPr>
            <a:grpSpLocks noChangeAspect="1"/>
          </p:cNvGrpSpPr>
          <p:nvPr/>
        </p:nvGrpSpPr>
        <p:grpSpPr>
          <a:xfrm>
            <a:off x="1362075" y="1936750"/>
            <a:ext cx="2370138" cy="2738438"/>
            <a:chOff x="2977948" y="751078"/>
            <a:chExt cx="4649415" cy="5369224"/>
          </a:xfrm>
        </p:grpSpPr>
        <p:sp>
          <p:nvSpPr>
            <p:cNvPr id="8" name="椭圆 5"/>
            <p:cNvSpPr/>
            <p:nvPr/>
          </p:nvSpPr>
          <p:spPr>
            <a:xfrm>
              <a:off x="2977948" y="751078"/>
              <a:ext cx="4649415" cy="4052596"/>
            </a:xfrm>
            <a:custGeom>
              <a:avLst/>
              <a:gdLst>
                <a:gd name="connsiteX0" fmla="*/ 0 w 4635500"/>
                <a:gd name="connsiteY0" fmla="*/ 2121408 h 4242816"/>
                <a:gd name="connsiteX1" fmla="*/ 2317750 w 4635500"/>
                <a:gd name="connsiteY1" fmla="*/ 0 h 4242816"/>
                <a:gd name="connsiteX2" fmla="*/ 4635500 w 4635500"/>
                <a:gd name="connsiteY2" fmla="*/ 2121408 h 4242816"/>
                <a:gd name="connsiteX3" fmla="*/ 2317750 w 4635500"/>
                <a:gd name="connsiteY3" fmla="*/ 4242816 h 4242816"/>
                <a:gd name="connsiteX4" fmla="*/ 0 w 4635500"/>
                <a:gd name="connsiteY4" fmla="*/ 2121408 h 4242816"/>
                <a:gd name="connsiteX0-1" fmla="*/ 15 w 4635515"/>
                <a:gd name="connsiteY0-2" fmla="*/ 1975104 h 4096512"/>
                <a:gd name="connsiteX1-3" fmla="*/ 2290333 w 4635515"/>
                <a:gd name="connsiteY1-4" fmla="*/ 0 h 4096512"/>
                <a:gd name="connsiteX2-5" fmla="*/ 4635515 w 4635515"/>
                <a:gd name="connsiteY2-6" fmla="*/ 1975104 h 4096512"/>
                <a:gd name="connsiteX3-7" fmla="*/ 2317765 w 4635515"/>
                <a:gd name="connsiteY3-8" fmla="*/ 4096512 h 4096512"/>
                <a:gd name="connsiteX4-9" fmla="*/ 15 w 4635515"/>
                <a:gd name="connsiteY4-10" fmla="*/ 1975104 h 4096512"/>
                <a:gd name="connsiteX0-11" fmla="*/ 11 w 4635511"/>
                <a:gd name="connsiteY0-12" fmla="*/ 1975104 h 4096512"/>
                <a:gd name="connsiteX1-13" fmla="*/ 2290329 w 4635511"/>
                <a:gd name="connsiteY1-14" fmla="*/ 0 h 4096512"/>
                <a:gd name="connsiteX2-15" fmla="*/ 4635511 w 4635511"/>
                <a:gd name="connsiteY2-16" fmla="*/ 1975104 h 4096512"/>
                <a:gd name="connsiteX3-17" fmla="*/ 2317761 w 4635511"/>
                <a:gd name="connsiteY3-18" fmla="*/ 4096512 h 4096512"/>
                <a:gd name="connsiteX4-19" fmla="*/ 11 w 4635511"/>
                <a:gd name="connsiteY4-20" fmla="*/ 1975104 h 4096512"/>
                <a:gd name="connsiteX0-21" fmla="*/ 21 w 4635521"/>
                <a:gd name="connsiteY0-22" fmla="*/ 2005170 h 4126578"/>
                <a:gd name="connsiteX1-23" fmla="*/ 2290339 w 4635521"/>
                <a:gd name="connsiteY1-24" fmla="*/ 30066 h 4126578"/>
                <a:gd name="connsiteX2-25" fmla="*/ 4635521 w 4635521"/>
                <a:gd name="connsiteY2-26" fmla="*/ 2005170 h 4126578"/>
                <a:gd name="connsiteX3-27" fmla="*/ 2317771 w 4635521"/>
                <a:gd name="connsiteY3-28" fmla="*/ 4126578 h 4126578"/>
                <a:gd name="connsiteX4-29" fmla="*/ 21 w 4635521"/>
                <a:gd name="connsiteY4-30" fmla="*/ 2005170 h 4126578"/>
                <a:gd name="connsiteX0-31" fmla="*/ 26 w 4635526"/>
                <a:gd name="connsiteY0-32" fmla="*/ 1987967 h 4109375"/>
                <a:gd name="connsiteX1-33" fmla="*/ 2290344 w 4635526"/>
                <a:gd name="connsiteY1-34" fmla="*/ 12863 h 4109375"/>
                <a:gd name="connsiteX2-35" fmla="*/ 4635526 w 4635526"/>
                <a:gd name="connsiteY2-36" fmla="*/ 1987967 h 4109375"/>
                <a:gd name="connsiteX3-37" fmla="*/ 2317776 w 4635526"/>
                <a:gd name="connsiteY3-38" fmla="*/ 4109375 h 4109375"/>
                <a:gd name="connsiteX4-39" fmla="*/ 26 w 4635526"/>
                <a:gd name="connsiteY4-40" fmla="*/ 1987967 h 4109375"/>
                <a:gd name="connsiteX0-41" fmla="*/ 26 w 4635526"/>
                <a:gd name="connsiteY0-42" fmla="*/ 1987967 h 4111937"/>
                <a:gd name="connsiteX1-43" fmla="*/ 2290344 w 4635526"/>
                <a:gd name="connsiteY1-44" fmla="*/ 12863 h 4111937"/>
                <a:gd name="connsiteX2-45" fmla="*/ 4635526 w 4635526"/>
                <a:gd name="connsiteY2-46" fmla="*/ 1987967 h 4111937"/>
                <a:gd name="connsiteX3-47" fmla="*/ 2317776 w 4635526"/>
                <a:gd name="connsiteY3-48" fmla="*/ 4109375 h 4111937"/>
                <a:gd name="connsiteX4-49" fmla="*/ 26 w 4635526"/>
                <a:gd name="connsiteY4-50" fmla="*/ 1987967 h 4111937"/>
                <a:gd name="connsiteX0-51" fmla="*/ 26 w 4635526"/>
                <a:gd name="connsiteY0-52" fmla="*/ 1987967 h 4111937"/>
                <a:gd name="connsiteX1-53" fmla="*/ 2290344 w 4635526"/>
                <a:gd name="connsiteY1-54" fmla="*/ 12863 h 4111937"/>
                <a:gd name="connsiteX2-55" fmla="*/ 4635526 w 4635526"/>
                <a:gd name="connsiteY2-56" fmla="*/ 1987967 h 4111937"/>
                <a:gd name="connsiteX3-57" fmla="*/ 2317776 w 4635526"/>
                <a:gd name="connsiteY3-58" fmla="*/ 4109375 h 4111937"/>
                <a:gd name="connsiteX4-59" fmla="*/ 26 w 4635526"/>
                <a:gd name="connsiteY4-60" fmla="*/ 1987967 h 4111937"/>
                <a:gd name="connsiteX0-61" fmla="*/ 26385 w 4661885"/>
                <a:gd name="connsiteY0-62" fmla="*/ 1999228 h 4125612"/>
                <a:gd name="connsiteX1-63" fmla="*/ 2316703 w 4661885"/>
                <a:gd name="connsiteY1-64" fmla="*/ 24124 h 4125612"/>
                <a:gd name="connsiteX2-65" fmla="*/ 4661885 w 4661885"/>
                <a:gd name="connsiteY2-66" fmla="*/ 1999228 h 4125612"/>
                <a:gd name="connsiteX3-67" fmla="*/ 2344135 w 4661885"/>
                <a:gd name="connsiteY3-68" fmla="*/ 4120636 h 4125612"/>
                <a:gd name="connsiteX4-69" fmla="*/ 26385 w 4661885"/>
                <a:gd name="connsiteY4-70" fmla="*/ 1999228 h 4125612"/>
                <a:gd name="connsiteX0-71" fmla="*/ 26385 w 4661885"/>
                <a:gd name="connsiteY0-72" fmla="*/ 2015943 h 4142327"/>
                <a:gd name="connsiteX1-73" fmla="*/ 2316703 w 4661885"/>
                <a:gd name="connsiteY1-74" fmla="*/ 40839 h 4142327"/>
                <a:gd name="connsiteX2-75" fmla="*/ 4661885 w 4661885"/>
                <a:gd name="connsiteY2-76" fmla="*/ 2015943 h 4142327"/>
                <a:gd name="connsiteX3-77" fmla="*/ 2344135 w 4661885"/>
                <a:gd name="connsiteY3-78" fmla="*/ 4137351 h 4142327"/>
                <a:gd name="connsiteX4-79" fmla="*/ 26385 w 4661885"/>
                <a:gd name="connsiteY4-80" fmla="*/ 2015943 h 4142327"/>
                <a:gd name="connsiteX0-81" fmla="*/ 28088 w 4663588"/>
                <a:gd name="connsiteY0-82" fmla="*/ 2015943 h 4142437"/>
                <a:gd name="connsiteX1-83" fmla="*/ 2318406 w 4663588"/>
                <a:gd name="connsiteY1-84" fmla="*/ 40839 h 4142437"/>
                <a:gd name="connsiteX2-85" fmla="*/ 4663588 w 4663588"/>
                <a:gd name="connsiteY2-86" fmla="*/ 2015943 h 4142437"/>
                <a:gd name="connsiteX3-87" fmla="*/ 2345838 w 4663588"/>
                <a:gd name="connsiteY3-88" fmla="*/ 4137351 h 4142437"/>
                <a:gd name="connsiteX4-89" fmla="*/ 28088 w 4663588"/>
                <a:gd name="connsiteY4-90" fmla="*/ 2015943 h 4142437"/>
                <a:gd name="connsiteX0-91" fmla="*/ 28088 w 4663588"/>
                <a:gd name="connsiteY0-92" fmla="*/ 2015943 h 4142437"/>
                <a:gd name="connsiteX1-93" fmla="*/ 2318406 w 4663588"/>
                <a:gd name="connsiteY1-94" fmla="*/ 40839 h 4142437"/>
                <a:gd name="connsiteX2-95" fmla="*/ 4663588 w 4663588"/>
                <a:gd name="connsiteY2-96" fmla="*/ 2015943 h 4142437"/>
                <a:gd name="connsiteX3-97" fmla="*/ 2345838 w 4663588"/>
                <a:gd name="connsiteY3-98" fmla="*/ 4137351 h 4142437"/>
                <a:gd name="connsiteX4-99" fmla="*/ 28088 w 4663588"/>
                <a:gd name="connsiteY4-100" fmla="*/ 2015943 h 4142437"/>
                <a:gd name="connsiteX0-101" fmla="*/ 11734 w 4647234"/>
                <a:gd name="connsiteY0-102" fmla="*/ 2015943 h 4142611"/>
                <a:gd name="connsiteX1-103" fmla="*/ 2302052 w 4647234"/>
                <a:gd name="connsiteY1-104" fmla="*/ 40839 h 4142611"/>
                <a:gd name="connsiteX2-105" fmla="*/ 4647234 w 4647234"/>
                <a:gd name="connsiteY2-106" fmla="*/ 2015943 h 4142611"/>
                <a:gd name="connsiteX3-107" fmla="*/ 2329484 w 4647234"/>
                <a:gd name="connsiteY3-108" fmla="*/ 4137351 h 4142611"/>
                <a:gd name="connsiteX4-109" fmla="*/ 11734 w 4647234"/>
                <a:gd name="connsiteY4-110" fmla="*/ 2015943 h 4142611"/>
                <a:gd name="connsiteX0-111" fmla="*/ 11734 w 4647234"/>
                <a:gd name="connsiteY0-112" fmla="*/ 2015943 h 4142611"/>
                <a:gd name="connsiteX1-113" fmla="*/ 2302052 w 4647234"/>
                <a:gd name="connsiteY1-114" fmla="*/ 40839 h 4142611"/>
                <a:gd name="connsiteX2-115" fmla="*/ 4647234 w 4647234"/>
                <a:gd name="connsiteY2-116" fmla="*/ 2015943 h 4142611"/>
                <a:gd name="connsiteX3-117" fmla="*/ 2329484 w 4647234"/>
                <a:gd name="connsiteY3-118" fmla="*/ 4137351 h 4142611"/>
                <a:gd name="connsiteX4-119" fmla="*/ 11734 w 4647234"/>
                <a:gd name="connsiteY4-120" fmla="*/ 2015943 h 4142611"/>
                <a:gd name="connsiteX0-121" fmla="*/ 11734 w 4647234"/>
                <a:gd name="connsiteY0-122" fmla="*/ 2015943 h 4142611"/>
                <a:gd name="connsiteX1-123" fmla="*/ 2302052 w 4647234"/>
                <a:gd name="connsiteY1-124" fmla="*/ 40839 h 4142611"/>
                <a:gd name="connsiteX2-125" fmla="*/ 4647234 w 4647234"/>
                <a:gd name="connsiteY2-126" fmla="*/ 2015943 h 4142611"/>
                <a:gd name="connsiteX3-127" fmla="*/ 2329484 w 4647234"/>
                <a:gd name="connsiteY3-128" fmla="*/ 4137351 h 4142611"/>
                <a:gd name="connsiteX4-129" fmla="*/ 11734 w 4647234"/>
                <a:gd name="connsiteY4-130" fmla="*/ 2015943 h 4142611"/>
                <a:gd name="connsiteX0-131" fmla="*/ 11734 w 4647234"/>
                <a:gd name="connsiteY0-132" fmla="*/ 1993350 h 4120018"/>
                <a:gd name="connsiteX1-133" fmla="*/ 2302052 w 4647234"/>
                <a:gd name="connsiteY1-134" fmla="*/ 18246 h 4120018"/>
                <a:gd name="connsiteX2-135" fmla="*/ 4647234 w 4647234"/>
                <a:gd name="connsiteY2-136" fmla="*/ 1993350 h 4120018"/>
                <a:gd name="connsiteX3-137" fmla="*/ 2329484 w 4647234"/>
                <a:gd name="connsiteY3-138" fmla="*/ 4114758 h 4120018"/>
                <a:gd name="connsiteX4-139" fmla="*/ 11734 w 4647234"/>
                <a:gd name="connsiteY4-140" fmla="*/ 1993350 h 4120018"/>
                <a:gd name="connsiteX0-141" fmla="*/ 11798 w 4647298"/>
                <a:gd name="connsiteY0-142" fmla="*/ 1993350 h 4056473"/>
                <a:gd name="connsiteX1-143" fmla="*/ 2302116 w 4647298"/>
                <a:gd name="connsiteY1-144" fmla="*/ 18246 h 4056473"/>
                <a:gd name="connsiteX2-145" fmla="*/ 4647298 w 4647298"/>
                <a:gd name="connsiteY2-146" fmla="*/ 1993350 h 4056473"/>
                <a:gd name="connsiteX3-147" fmla="*/ 2320404 w 4647298"/>
                <a:gd name="connsiteY3-148" fmla="*/ 4050750 h 4056473"/>
                <a:gd name="connsiteX4-149" fmla="*/ 11798 w 4647298"/>
                <a:gd name="connsiteY4-150" fmla="*/ 1993350 h 4056473"/>
                <a:gd name="connsiteX0-151" fmla="*/ 10582 w 4646082"/>
                <a:gd name="connsiteY0-152" fmla="*/ 1993350 h 4050750"/>
                <a:gd name="connsiteX1-153" fmla="*/ 2300900 w 4646082"/>
                <a:gd name="connsiteY1-154" fmla="*/ 18246 h 4050750"/>
                <a:gd name="connsiteX2-155" fmla="*/ 4646082 w 4646082"/>
                <a:gd name="connsiteY2-156" fmla="*/ 1993350 h 4050750"/>
                <a:gd name="connsiteX3-157" fmla="*/ 2319188 w 4646082"/>
                <a:gd name="connsiteY3-158" fmla="*/ 4050750 h 4050750"/>
                <a:gd name="connsiteX4-159" fmla="*/ 10582 w 4646082"/>
                <a:gd name="connsiteY4-160" fmla="*/ 1993350 h 4050750"/>
                <a:gd name="connsiteX0-161" fmla="*/ 10582 w 4646082"/>
                <a:gd name="connsiteY0-162" fmla="*/ 1993350 h 4050750"/>
                <a:gd name="connsiteX1-163" fmla="*/ 2300900 w 4646082"/>
                <a:gd name="connsiteY1-164" fmla="*/ 18246 h 4050750"/>
                <a:gd name="connsiteX2-165" fmla="*/ 4646082 w 4646082"/>
                <a:gd name="connsiteY2-166" fmla="*/ 1993350 h 4050750"/>
                <a:gd name="connsiteX3-167" fmla="*/ 2319188 w 4646082"/>
                <a:gd name="connsiteY3-168" fmla="*/ 4050750 h 4050750"/>
                <a:gd name="connsiteX4-169" fmla="*/ 10582 w 4646082"/>
                <a:gd name="connsiteY4-170" fmla="*/ 1993350 h 4050750"/>
                <a:gd name="connsiteX0-171" fmla="*/ 12478 w 4647978"/>
                <a:gd name="connsiteY0-172" fmla="*/ 1993350 h 4052797"/>
                <a:gd name="connsiteX1-173" fmla="*/ 2302796 w 4647978"/>
                <a:gd name="connsiteY1-174" fmla="*/ 18246 h 4052797"/>
                <a:gd name="connsiteX2-175" fmla="*/ 4647978 w 4647978"/>
                <a:gd name="connsiteY2-176" fmla="*/ 1993350 h 4052797"/>
                <a:gd name="connsiteX3-177" fmla="*/ 2321084 w 4647978"/>
                <a:gd name="connsiteY3-178" fmla="*/ 4050750 h 4052797"/>
                <a:gd name="connsiteX4-179" fmla="*/ 12478 w 4647978"/>
                <a:gd name="connsiteY4-180" fmla="*/ 1993350 h 4052797"/>
                <a:gd name="connsiteX0-181" fmla="*/ 12478 w 4647978"/>
                <a:gd name="connsiteY0-182" fmla="*/ 1993350 h 4052773"/>
                <a:gd name="connsiteX1-183" fmla="*/ 2302796 w 4647978"/>
                <a:gd name="connsiteY1-184" fmla="*/ 18246 h 4052773"/>
                <a:gd name="connsiteX2-185" fmla="*/ 4647978 w 4647978"/>
                <a:gd name="connsiteY2-186" fmla="*/ 1993350 h 4052773"/>
                <a:gd name="connsiteX3-187" fmla="*/ 2321084 w 4647978"/>
                <a:gd name="connsiteY3-188" fmla="*/ 4050750 h 4052773"/>
                <a:gd name="connsiteX4-189" fmla="*/ 12478 w 4647978"/>
                <a:gd name="connsiteY4-190" fmla="*/ 1993350 h 4052773"/>
                <a:gd name="connsiteX0-191" fmla="*/ 13915 w 4649415"/>
                <a:gd name="connsiteY0-192" fmla="*/ 1993350 h 4052348"/>
                <a:gd name="connsiteX1-193" fmla="*/ 2304233 w 4649415"/>
                <a:gd name="connsiteY1-194" fmla="*/ 18246 h 4052348"/>
                <a:gd name="connsiteX2-195" fmla="*/ 4649415 w 4649415"/>
                <a:gd name="connsiteY2-196" fmla="*/ 1993350 h 4052348"/>
                <a:gd name="connsiteX3-197" fmla="*/ 2322521 w 4649415"/>
                <a:gd name="connsiteY3-198" fmla="*/ 4050750 h 4052348"/>
                <a:gd name="connsiteX4-199" fmla="*/ 13915 w 4649415"/>
                <a:gd name="connsiteY4-200" fmla="*/ 1993350 h 40523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649415" h="4052348">
                  <a:moveTo>
                    <a:pt x="13915" y="1993350"/>
                  </a:moveTo>
                  <a:cubicBezTo>
                    <a:pt x="274519" y="515070"/>
                    <a:pt x="1175034" y="-118914"/>
                    <a:pt x="2304233" y="18246"/>
                  </a:cubicBezTo>
                  <a:cubicBezTo>
                    <a:pt x="3854056" y="63966"/>
                    <a:pt x="4649415" y="821729"/>
                    <a:pt x="4649415" y="1993350"/>
                  </a:cubicBezTo>
                  <a:cubicBezTo>
                    <a:pt x="4557975" y="3366139"/>
                    <a:pt x="3543160" y="4014174"/>
                    <a:pt x="2322521" y="4050750"/>
                  </a:cubicBezTo>
                  <a:cubicBezTo>
                    <a:pt x="1101882" y="4087326"/>
                    <a:pt x="-146105" y="3499062"/>
                    <a:pt x="13915" y="1993350"/>
                  </a:cubicBezTo>
                  <a:close/>
                </a:path>
              </a:pathLst>
            </a:custGeom>
            <a:solidFill>
              <a:srgbClr val="81C8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  <p:sp>
          <p:nvSpPr>
            <p:cNvPr id="9" name="矩形 6"/>
            <p:cNvSpPr/>
            <p:nvPr/>
          </p:nvSpPr>
          <p:spPr>
            <a:xfrm>
              <a:off x="3781397" y="1663069"/>
              <a:ext cx="3042518" cy="4457233"/>
            </a:xfrm>
            <a:custGeom>
              <a:avLst/>
              <a:gdLst>
                <a:gd name="connsiteX0" fmla="*/ 0 w 3035808"/>
                <a:gd name="connsiteY0" fmla="*/ 0 h 4453128"/>
                <a:gd name="connsiteX1" fmla="*/ 3035808 w 3035808"/>
                <a:gd name="connsiteY1" fmla="*/ 0 h 4453128"/>
                <a:gd name="connsiteX2" fmla="*/ 3035808 w 3035808"/>
                <a:gd name="connsiteY2" fmla="*/ 4453128 h 4453128"/>
                <a:gd name="connsiteX3" fmla="*/ 0 w 3035808"/>
                <a:gd name="connsiteY3" fmla="*/ 4453128 h 4453128"/>
                <a:gd name="connsiteX4" fmla="*/ 0 w 3035808"/>
                <a:gd name="connsiteY4" fmla="*/ 0 h 4453128"/>
                <a:gd name="connsiteX0-1" fmla="*/ 548640 w 3035808"/>
                <a:gd name="connsiteY0-2" fmla="*/ 0 h 4453128"/>
                <a:gd name="connsiteX1-3" fmla="*/ 3035808 w 3035808"/>
                <a:gd name="connsiteY1-4" fmla="*/ 0 h 4453128"/>
                <a:gd name="connsiteX2-5" fmla="*/ 3035808 w 3035808"/>
                <a:gd name="connsiteY2-6" fmla="*/ 4453128 h 4453128"/>
                <a:gd name="connsiteX3-7" fmla="*/ 0 w 3035808"/>
                <a:gd name="connsiteY3-8" fmla="*/ 4453128 h 4453128"/>
                <a:gd name="connsiteX4-9" fmla="*/ 548640 w 3035808"/>
                <a:gd name="connsiteY4-10" fmla="*/ 0 h 4453128"/>
                <a:gd name="connsiteX0-11" fmla="*/ 548640 w 3063240"/>
                <a:gd name="connsiteY0-12" fmla="*/ 0 h 4453128"/>
                <a:gd name="connsiteX1-13" fmla="*/ 3063240 w 3063240"/>
                <a:gd name="connsiteY1-14" fmla="*/ 1069848 h 4453128"/>
                <a:gd name="connsiteX2-15" fmla="*/ 3035808 w 3063240"/>
                <a:gd name="connsiteY2-16" fmla="*/ 4453128 h 4453128"/>
                <a:gd name="connsiteX3-17" fmla="*/ 0 w 3063240"/>
                <a:gd name="connsiteY3-18" fmla="*/ 4453128 h 4453128"/>
                <a:gd name="connsiteX4-19" fmla="*/ 548640 w 3063240"/>
                <a:gd name="connsiteY4-20" fmla="*/ 0 h 4453128"/>
                <a:gd name="connsiteX0-21" fmla="*/ 548640 w 3063240"/>
                <a:gd name="connsiteY0-22" fmla="*/ 0 h 4453128"/>
                <a:gd name="connsiteX1-23" fmla="*/ 3063240 w 3063240"/>
                <a:gd name="connsiteY1-24" fmla="*/ 1069848 h 4453128"/>
                <a:gd name="connsiteX2-25" fmla="*/ 3035808 w 3063240"/>
                <a:gd name="connsiteY2-26" fmla="*/ 2706624 h 4453128"/>
                <a:gd name="connsiteX3-27" fmla="*/ 3035808 w 3063240"/>
                <a:gd name="connsiteY3-28" fmla="*/ 4453128 h 4453128"/>
                <a:gd name="connsiteX4-29" fmla="*/ 0 w 3063240"/>
                <a:gd name="connsiteY4-30" fmla="*/ 4453128 h 4453128"/>
                <a:gd name="connsiteX5" fmla="*/ 548640 w 3063240"/>
                <a:gd name="connsiteY5" fmla="*/ 0 h 4453128"/>
                <a:gd name="connsiteX0-31" fmla="*/ 548640 w 3063240"/>
                <a:gd name="connsiteY0-32" fmla="*/ 0 h 4453128"/>
                <a:gd name="connsiteX1-33" fmla="*/ 3063240 w 3063240"/>
                <a:gd name="connsiteY1-34" fmla="*/ 1069848 h 4453128"/>
                <a:gd name="connsiteX2-35" fmla="*/ 1874520 w 3063240"/>
                <a:gd name="connsiteY2-36" fmla="*/ 1892808 h 4453128"/>
                <a:gd name="connsiteX3-37" fmla="*/ 3035808 w 3063240"/>
                <a:gd name="connsiteY3-38" fmla="*/ 4453128 h 4453128"/>
                <a:gd name="connsiteX4-39" fmla="*/ 0 w 3063240"/>
                <a:gd name="connsiteY4-40" fmla="*/ 4453128 h 4453128"/>
                <a:gd name="connsiteX5-41" fmla="*/ 548640 w 3063240"/>
                <a:gd name="connsiteY5-42" fmla="*/ 0 h 4453128"/>
                <a:gd name="connsiteX0-43" fmla="*/ 548640 w 3063240"/>
                <a:gd name="connsiteY0-44" fmla="*/ 0 h 4453128"/>
                <a:gd name="connsiteX1-45" fmla="*/ 3063240 w 3063240"/>
                <a:gd name="connsiteY1-46" fmla="*/ 1069848 h 4453128"/>
                <a:gd name="connsiteX2-47" fmla="*/ 1874520 w 3063240"/>
                <a:gd name="connsiteY2-48" fmla="*/ 1892808 h 4453128"/>
                <a:gd name="connsiteX3-49" fmla="*/ 1700784 w 3063240"/>
                <a:gd name="connsiteY3-50" fmla="*/ 4443984 h 4453128"/>
                <a:gd name="connsiteX4-51" fmla="*/ 0 w 3063240"/>
                <a:gd name="connsiteY4-52" fmla="*/ 4453128 h 4453128"/>
                <a:gd name="connsiteX5-53" fmla="*/ 548640 w 3063240"/>
                <a:gd name="connsiteY5-54" fmla="*/ 0 h 4453128"/>
                <a:gd name="connsiteX0-55" fmla="*/ 548640 w 3063240"/>
                <a:gd name="connsiteY0-56" fmla="*/ 0 h 4453128"/>
                <a:gd name="connsiteX1-57" fmla="*/ 3063240 w 3063240"/>
                <a:gd name="connsiteY1-58" fmla="*/ 1069848 h 4453128"/>
                <a:gd name="connsiteX2-59" fmla="*/ 1874520 w 3063240"/>
                <a:gd name="connsiteY2-60" fmla="*/ 1892808 h 4453128"/>
                <a:gd name="connsiteX3-61" fmla="*/ 1700784 w 3063240"/>
                <a:gd name="connsiteY3-62" fmla="*/ 4443984 h 4453128"/>
                <a:gd name="connsiteX4-63" fmla="*/ 713232 w 3063240"/>
                <a:gd name="connsiteY4-64" fmla="*/ 4453128 h 4453128"/>
                <a:gd name="connsiteX5-65" fmla="*/ 0 w 3063240"/>
                <a:gd name="connsiteY5-66" fmla="*/ 4453128 h 4453128"/>
                <a:gd name="connsiteX6" fmla="*/ 548640 w 3063240"/>
                <a:gd name="connsiteY6" fmla="*/ 0 h 4453128"/>
                <a:gd name="connsiteX0-67" fmla="*/ 548640 w 3063240"/>
                <a:gd name="connsiteY0-68" fmla="*/ 0 h 4581144"/>
                <a:gd name="connsiteX1-69" fmla="*/ 3063240 w 3063240"/>
                <a:gd name="connsiteY1-70" fmla="*/ 1069848 h 4581144"/>
                <a:gd name="connsiteX2-71" fmla="*/ 1874520 w 3063240"/>
                <a:gd name="connsiteY2-72" fmla="*/ 1892808 h 4581144"/>
                <a:gd name="connsiteX3-73" fmla="*/ 1700784 w 3063240"/>
                <a:gd name="connsiteY3-74" fmla="*/ 4443984 h 4581144"/>
                <a:gd name="connsiteX4-75" fmla="*/ 768096 w 3063240"/>
                <a:gd name="connsiteY4-76" fmla="*/ 4581144 h 4581144"/>
                <a:gd name="connsiteX5-77" fmla="*/ 0 w 3063240"/>
                <a:gd name="connsiteY5-78" fmla="*/ 4453128 h 4581144"/>
                <a:gd name="connsiteX6-79" fmla="*/ 548640 w 3063240"/>
                <a:gd name="connsiteY6-80" fmla="*/ 0 h 4581144"/>
                <a:gd name="connsiteX0-81" fmla="*/ 548640 w 3063240"/>
                <a:gd name="connsiteY0-82" fmla="*/ 0 h 4453128"/>
                <a:gd name="connsiteX1-83" fmla="*/ 3063240 w 3063240"/>
                <a:gd name="connsiteY1-84" fmla="*/ 1069848 h 4453128"/>
                <a:gd name="connsiteX2-85" fmla="*/ 1874520 w 3063240"/>
                <a:gd name="connsiteY2-86" fmla="*/ 1892808 h 4453128"/>
                <a:gd name="connsiteX3-87" fmla="*/ 1700784 w 3063240"/>
                <a:gd name="connsiteY3-88" fmla="*/ 4443984 h 4453128"/>
                <a:gd name="connsiteX4-89" fmla="*/ 0 w 3063240"/>
                <a:gd name="connsiteY4-90" fmla="*/ 4453128 h 4453128"/>
                <a:gd name="connsiteX5-91" fmla="*/ 548640 w 3063240"/>
                <a:gd name="connsiteY5-92" fmla="*/ 0 h 4453128"/>
                <a:gd name="connsiteX0-93" fmla="*/ 0 w 2514600"/>
                <a:gd name="connsiteY0-94" fmla="*/ 0 h 4443984"/>
                <a:gd name="connsiteX1-95" fmla="*/ 2514600 w 2514600"/>
                <a:gd name="connsiteY1-96" fmla="*/ 1069848 h 4443984"/>
                <a:gd name="connsiteX2-97" fmla="*/ 1325880 w 2514600"/>
                <a:gd name="connsiteY2-98" fmla="*/ 1892808 h 4443984"/>
                <a:gd name="connsiteX3-99" fmla="*/ 1152144 w 2514600"/>
                <a:gd name="connsiteY3-100" fmla="*/ 4443984 h 4443984"/>
                <a:gd name="connsiteX4-101" fmla="*/ 457200 w 2514600"/>
                <a:gd name="connsiteY4-102" fmla="*/ 4306824 h 4443984"/>
                <a:gd name="connsiteX5-103" fmla="*/ 0 w 2514600"/>
                <a:gd name="connsiteY5-104" fmla="*/ 0 h 4443984"/>
                <a:gd name="connsiteX0-105" fmla="*/ 0 w 2514600"/>
                <a:gd name="connsiteY0-106" fmla="*/ 0 h 4443984"/>
                <a:gd name="connsiteX1-107" fmla="*/ 2514600 w 2514600"/>
                <a:gd name="connsiteY1-108" fmla="*/ 1069848 h 4443984"/>
                <a:gd name="connsiteX2-109" fmla="*/ 1325880 w 2514600"/>
                <a:gd name="connsiteY2-110" fmla="*/ 1892808 h 4443984"/>
                <a:gd name="connsiteX3-111" fmla="*/ 1152144 w 2514600"/>
                <a:gd name="connsiteY3-112" fmla="*/ 4443984 h 4443984"/>
                <a:gd name="connsiteX4-113" fmla="*/ 457200 w 2514600"/>
                <a:gd name="connsiteY4-114" fmla="*/ 4306824 h 4443984"/>
                <a:gd name="connsiteX5-115" fmla="*/ 329184 w 2514600"/>
                <a:gd name="connsiteY5-116" fmla="*/ 3163824 h 4443984"/>
                <a:gd name="connsiteX6-117" fmla="*/ 0 w 2514600"/>
                <a:gd name="connsiteY6-118" fmla="*/ 0 h 4443984"/>
                <a:gd name="connsiteX0-119" fmla="*/ 0 w 2514600"/>
                <a:gd name="connsiteY0-120" fmla="*/ 0 h 4443984"/>
                <a:gd name="connsiteX1-121" fmla="*/ 2514600 w 2514600"/>
                <a:gd name="connsiteY1-122" fmla="*/ 1069848 h 4443984"/>
                <a:gd name="connsiteX2-123" fmla="*/ 1325880 w 2514600"/>
                <a:gd name="connsiteY2-124" fmla="*/ 1892808 h 4443984"/>
                <a:gd name="connsiteX3-125" fmla="*/ 1152144 w 2514600"/>
                <a:gd name="connsiteY3-126" fmla="*/ 4443984 h 4443984"/>
                <a:gd name="connsiteX4-127" fmla="*/ 457200 w 2514600"/>
                <a:gd name="connsiteY4-128" fmla="*/ 4306824 h 4443984"/>
                <a:gd name="connsiteX5-129" fmla="*/ 713232 w 2514600"/>
                <a:gd name="connsiteY5-130" fmla="*/ 2779776 h 4443984"/>
                <a:gd name="connsiteX6-131" fmla="*/ 0 w 2514600"/>
                <a:gd name="connsiteY6-132" fmla="*/ 0 h 4443984"/>
                <a:gd name="connsiteX0-133" fmla="*/ 0 w 2514600"/>
                <a:gd name="connsiteY0-134" fmla="*/ 0 h 4443984"/>
                <a:gd name="connsiteX1-135" fmla="*/ 2514600 w 2514600"/>
                <a:gd name="connsiteY1-136" fmla="*/ 1069848 h 4443984"/>
                <a:gd name="connsiteX2-137" fmla="*/ 1325880 w 2514600"/>
                <a:gd name="connsiteY2-138" fmla="*/ 1892808 h 4443984"/>
                <a:gd name="connsiteX3-139" fmla="*/ 1152144 w 2514600"/>
                <a:gd name="connsiteY3-140" fmla="*/ 4443984 h 4443984"/>
                <a:gd name="connsiteX4-141" fmla="*/ 457200 w 2514600"/>
                <a:gd name="connsiteY4-142" fmla="*/ 4306824 h 4443984"/>
                <a:gd name="connsiteX5-143" fmla="*/ 713232 w 2514600"/>
                <a:gd name="connsiteY5-144" fmla="*/ 2779776 h 4443984"/>
                <a:gd name="connsiteX6-145" fmla="*/ 356616 w 2514600"/>
                <a:gd name="connsiteY6-146" fmla="*/ 1408176 h 4443984"/>
                <a:gd name="connsiteX7" fmla="*/ 0 w 2514600"/>
                <a:gd name="connsiteY7" fmla="*/ 0 h 4443984"/>
                <a:gd name="connsiteX0-147" fmla="*/ 530352 w 3044952"/>
                <a:gd name="connsiteY0-148" fmla="*/ 0 h 4443984"/>
                <a:gd name="connsiteX1-149" fmla="*/ 3044952 w 3044952"/>
                <a:gd name="connsiteY1-150" fmla="*/ 1069848 h 4443984"/>
                <a:gd name="connsiteX2-151" fmla="*/ 1856232 w 3044952"/>
                <a:gd name="connsiteY2-152" fmla="*/ 1892808 h 4443984"/>
                <a:gd name="connsiteX3-153" fmla="*/ 1682496 w 3044952"/>
                <a:gd name="connsiteY3-154" fmla="*/ 4443984 h 4443984"/>
                <a:gd name="connsiteX4-155" fmla="*/ 987552 w 3044952"/>
                <a:gd name="connsiteY4-156" fmla="*/ 4306824 h 4443984"/>
                <a:gd name="connsiteX5-157" fmla="*/ 1243584 w 3044952"/>
                <a:gd name="connsiteY5-158" fmla="*/ 2779776 h 4443984"/>
                <a:gd name="connsiteX6-159" fmla="*/ 0 w 3044952"/>
                <a:gd name="connsiteY6-160" fmla="*/ 2176272 h 4443984"/>
                <a:gd name="connsiteX7-161" fmla="*/ 530352 w 3044952"/>
                <a:gd name="connsiteY7-162" fmla="*/ 0 h 4443984"/>
                <a:gd name="connsiteX0-163" fmla="*/ 0 w 2514600"/>
                <a:gd name="connsiteY0-164" fmla="*/ 0 h 4443984"/>
                <a:gd name="connsiteX1-165" fmla="*/ 2514600 w 2514600"/>
                <a:gd name="connsiteY1-166" fmla="*/ 1069848 h 4443984"/>
                <a:gd name="connsiteX2-167" fmla="*/ 1325880 w 2514600"/>
                <a:gd name="connsiteY2-168" fmla="*/ 1892808 h 4443984"/>
                <a:gd name="connsiteX3-169" fmla="*/ 1152144 w 2514600"/>
                <a:gd name="connsiteY3-170" fmla="*/ 4443984 h 4443984"/>
                <a:gd name="connsiteX4-171" fmla="*/ 457200 w 2514600"/>
                <a:gd name="connsiteY4-172" fmla="*/ 4306824 h 4443984"/>
                <a:gd name="connsiteX5-173" fmla="*/ 713232 w 2514600"/>
                <a:gd name="connsiteY5-174" fmla="*/ 2779776 h 4443984"/>
                <a:gd name="connsiteX6-175" fmla="*/ 694944 w 2514600"/>
                <a:gd name="connsiteY6-176" fmla="*/ 2404872 h 4443984"/>
                <a:gd name="connsiteX7-177" fmla="*/ 0 w 2514600"/>
                <a:gd name="connsiteY7-178" fmla="*/ 0 h 4443984"/>
                <a:gd name="connsiteX0-179" fmla="*/ 539496 w 3054096"/>
                <a:gd name="connsiteY0-180" fmla="*/ 0 h 4443984"/>
                <a:gd name="connsiteX1-181" fmla="*/ 3054096 w 3054096"/>
                <a:gd name="connsiteY1-182" fmla="*/ 1069848 h 4443984"/>
                <a:gd name="connsiteX2-183" fmla="*/ 1865376 w 3054096"/>
                <a:gd name="connsiteY2-184" fmla="*/ 1892808 h 4443984"/>
                <a:gd name="connsiteX3-185" fmla="*/ 1691640 w 3054096"/>
                <a:gd name="connsiteY3-186" fmla="*/ 4443984 h 4443984"/>
                <a:gd name="connsiteX4-187" fmla="*/ 996696 w 3054096"/>
                <a:gd name="connsiteY4-188" fmla="*/ 4306824 h 4443984"/>
                <a:gd name="connsiteX5-189" fmla="*/ 1252728 w 3054096"/>
                <a:gd name="connsiteY5-190" fmla="*/ 2779776 h 4443984"/>
                <a:gd name="connsiteX6-191" fmla="*/ 0 w 3054096"/>
                <a:gd name="connsiteY6-192" fmla="*/ 2221992 h 4443984"/>
                <a:gd name="connsiteX7-193" fmla="*/ 539496 w 3054096"/>
                <a:gd name="connsiteY7-194" fmla="*/ 0 h 4443984"/>
                <a:gd name="connsiteX0-195" fmla="*/ 539496 w 3054096"/>
                <a:gd name="connsiteY0-196" fmla="*/ 0 h 4443984"/>
                <a:gd name="connsiteX1-197" fmla="*/ 3054096 w 3054096"/>
                <a:gd name="connsiteY1-198" fmla="*/ 1069848 h 4443984"/>
                <a:gd name="connsiteX2-199" fmla="*/ 1865376 w 3054096"/>
                <a:gd name="connsiteY2-200" fmla="*/ 1892808 h 4443984"/>
                <a:gd name="connsiteX3-201" fmla="*/ 1691640 w 3054096"/>
                <a:gd name="connsiteY3-202" fmla="*/ 4443984 h 4443984"/>
                <a:gd name="connsiteX4-203" fmla="*/ 996696 w 3054096"/>
                <a:gd name="connsiteY4-204" fmla="*/ 4306824 h 4443984"/>
                <a:gd name="connsiteX5-205" fmla="*/ 1252728 w 3054096"/>
                <a:gd name="connsiteY5-206" fmla="*/ 2779776 h 4443984"/>
                <a:gd name="connsiteX6-207" fmla="*/ 0 w 3054096"/>
                <a:gd name="connsiteY6-208" fmla="*/ 2221992 h 4443984"/>
                <a:gd name="connsiteX7-209" fmla="*/ 274320 w 3054096"/>
                <a:gd name="connsiteY7-210" fmla="*/ 1143000 h 4443984"/>
                <a:gd name="connsiteX8" fmla="*/ 539496 w 3054096"/>
                <a:gd name="connsiteY8" fmla="*/ 0 h 4443984"/>
                <a:gd name="connsiteX0-211" fmla="*/ 539496 w 3054096"/>
                <a:gd name="connsiteY0-212" fmla="*/ 0 h 4443984"/>
                <a:gd name="connsiteX1-213" fmla="*/ 3054096 w 3054096"/>
                <a:gd name="connsiteY1-214" fmla="*/ 1069848 h 4443984"/>
                <a:gd name="connsiteX2-215" fmla="*/ 1865376 w 3054096"/>
                <a:gd name="connsiteY2-216" fmla="*/ 1892808 h 4443984"/>
                <a:gd name="connsiteX3-217" fmla="*/ 1691640 w 3054096"/>
                <a:gd name="connsiteY3-218" fmla="*/ 4443984 h 4443984"/>
                <a:gd name="connsiteX4-219" fmla="*/ 996696 w 3054096"/>
                <a:gd name="connsiteY4-220" fmla="*/ 4306824 h 4443984"/>
                <a:gd name="connsiteX5-221" fmla="*/ 1252728 w 3054096"/>
                <a:gd name="connsiteY5-222" fmla="*/ 2779776 h 4443984"/>
                <a:gd name="connsiteX6-223" fmla="*/ 0 w 3054096"/>
                <a:gd name="connsiteY6-224" fmla="*/ 2221992 h 4443984"/>
                <a:gd name="connsiteX7-225" fmla="*/ 1271016 w 3054096"/>
                <a:gd name="connsiteY7-226" fmla="*/ 2404872 h 4443984"/>
                <a:gd name="connsiteX8-227" fmla="*/ 539496 w 3054096"/>
                <a:gd name="connsiteY8-228" fmla="*/ 0 h 4443984"/>
                <a:gd name="connsiteX0-229" fmla="*/ 539496 w 3054096"/>
                <a:gd name="connsiteY0-230" fmla="*/ 0 h 4443984"/>
                <a:gd name="connsiteX1-231" fmla="*/ 3054096 w 3054096"/>
                <a:gd name="connsiteY1-232" fmla="*/ 1069848 h 4443984"/>
                <a:gd name="connsiteX2-233" fmla="*/ 1865376 w 3054096"/>
                <a:gd name="connsiteY2-234" fmla="*/ 1892808 h 4443984"/>
                <a:gd name="connsiteX3-235" fmla="*/ 1691640 w 3054096"/>
                <a:gd name="connsiteY3-236" fmla="*/ 4443984 h 4443984"/>
                <a:gd name="connsiteX4-237" fmla="*/ 996696 w 3054096"/>
                <a:gd name="connsiteY4-238" fmla="*/ 4306824 h 4443984"/>
                <a:gd name="connsiteX5-239" fmla="*/ 1252728 w 3054096"/>
                <a:gd name="connsiteY5-240" fmla="*/ 2743200 h 4443984"/>
                <a:gd name="connsiteX6-241" fmla="*/ 0 w 3054096"/>
                <a:gd name="connsiteY6-242" fmla="*/ 2221992 h 4443984"/>
                <a:gd name="connsiteX7-243" fmla="*/ 1271016 w 3054096"/>
                <a:gd name="connsiteY7-244" fmla="*/ 2404872 h 4443984"/>
                <a:gd name="connsiteX8-245" fmla="*/ 539496 w 3054096"/>
                <a:gd name="connsiteY8-246" fmla="*/ 0 h 4443984"/>
                <a:gd name="connsiteX0-247" fmla="*/ 539496 w 3054096"/>
                <a:gd name="connsiteY0-248" fmla="*/ 0 h 4443984"/>
                <a:gd name="connsiteX1-249" fmla="*/ 1874520 w 3054096"/>
                <a:gd name="connsiteY1-250" fmla="*/ 576072 h 4443984"/>
                <a:gd name="connsiteX2-251" fmla="*/ 3054096 w 3054096"/>
                <a:gd name="connsiteY2-252" fmla="*/ 1069848 h 4443984"/>
                <a:gd name="connsiteX3-253" fmla="*/ 1865376 w 3054096"/>
                <a:gd name="connsiteY3-254" fmla="*/ 1892808 h 4443984"/>
                <a:gd name="connsiteX4-255" fmla="*/ 1691640 w 3054096"/>
                <a:gd name="connsiteY4-256" fmla="*/ 4443984 h 4443984"/>
                <a:gd name="connsiteX5-257" fmla="*/ 996696 w 3054096"/>
                <a:gd name="connsiteY5-258" fmla="*/ 4306824 h 4443984"/>
                <a:gd name="connsiteX6-259" fmla="*/ 1252728 w 3054096"/>
                <a:gd name="connsiteY6-260" fmla="*/ 2743200 h 4443984"/>
                <a:gd name="connsiteX7-261" fmla="*/ 0 w 3054096"/>
                <a:gd name="connsiteY7-262" fmla="*/ 2221992 h 4443984"/>
                <a:gd name="connsiteX8-263" fmla="*/ 1271016 w 3054096"/>
                <a:gd name="connsiteY8-264" fmla="*/ 2404872 h 4443984"/>
                <a:gd name="connsiteX9" fmla="*/ 539496 w 3054096"/>
                <a:gd name="connsiteY9" fmla="*/ 0 h 4443984"/>
                <a:gd name="connsiteX0-265" fmla="*/ 539496 w 3054096"/>
                <a:gd name="connsiteY0-266" fmla="*/ 0 h 4443984"/>
                <a:gd name="connsiteX1-267" fmla="*/ 1746504 w 3054096"/>
                <a:gd name="connsiteY1-268" fmla="*/ 1527048 h 4443984"/>
                <a:gd name="connsiteX2-269" fmla="*/ 3054096 w 3054096"/>
                <a:gd name="connsiteY2-270" fmla="*/ 1069848 h 4443984"/>
                <a:gd name="connsiteX3-271" fmla="*/ 1865376 w 3054096"/>
                <a:gd name="connsiteY3-272" fmla="*/ 1892808 h 4443984"/>
                <a:gd name="connsiteX4-273" fmla="*/ 1691640 w 3054096"/>
                <a:gd name="connsiteY4-274" fmla="*/ 4443984 h 4443984"/>
                <a:gd name="connsiteX5-275" fmla="*/ 996696 w 3054096"/>
                <a:gd name="connsiteY5-276" fmla="*/ 4306824 h 4443984"/>
                <a:gd name="connsiteX6-277" fmla="*/ 1252728 w 3054096"/>
                <a:gd name="connsiteY6-278" fmla="*/ 2743200 h 4443984"/>
                <a:gd name="connsiteX7-279" fmla="*/ 0 w 3054096"/>
                <a:gd name="connsiteY7-280" fmla="*/ 2221992 h 4443984"/>
                <a:gd name="connsiteX8-281" fmla="*/ 1271016 w 3054096"/>
                <a:gd name="connsiteY8-282" fmla="*/ 2404872 h 4443984"/>
                <a:gd name="connsiteX9-283" fmla="*/ 539496 w 3054096"/>
                <a:gd name="connsiteY9-284" fmla="*/ 0 h 4443984"/>
                <a:gd name="connsiteX0-285" fmla="*/ 539496 w 3054096"/>
                <a:gd name="connsiteY0-286" fmla="*/ 0 h 4443984"/>
                <a:gd name="connsiteX1-287" fmla="*/ 1746504 w 3054096"/>
                <a:gd name="connsiteY1-288" fmla="*/ 1527048 h 4443984"/>
                <a:gd name="connsiteX2-289" fmla="*/ 3054096 w 3054096"/>
                <a:gd name="connsiteY2-290" fmla="*/ 1069848 h 4443984"/>
                <a:gd name="connsiteX3-291" fmla="*/ 1865376 w 3054096"/>
                <a:gd name="connsiteY3-292" fmla="*/ 1892808 h 4443984"/>
                <a:gd name="connsiteX4-293" fmla="*/ 1691640 w 3054096"/>
                <a:gd name="connsiteY4-294" fmla="*/ 4443984 h 4443984"/>
                <a:gd name="connsiteX5-295" fmla="*/ 996696 w 3054096"/>
                <a:gd name="connsiteY5-296" fmla="*/ 4306824 h 4443984"/>
                <a:gd name="connsiteX6-297" fmla="*/ 1252728 w 3054096"/>
                <a:gd name="connsiteY6-298" fmla="*/ 2743200 h 4443984"/>
                <a:gd name="connsiteX7-299" fmla="*/ 0 w 3054096"/>
                <a:gd name="connsiteY7-300" fmla="*/ 2221992 h 4443984"/>
                <a:gd name="connsiteX8-301" fmla="*/ 1271016 w 3054096"/>
                <a:gd name="connsiteY8-302" fmla="*/ 2404872 h 4443984"/>
                <a:gd name="connsiteX9-303" fmla="*/ 539496 w 3054096"/>
                <a:gd name="connsiteY9-304" fmla="*/ 0 h 4443984"/>
                <a:gd name="connsiteX0-305" fmla="*/ 539496 w 3054096"/>
                <a:gd name="connsiteY0-306" fmla="*/ 0 h 4443984"/>
                <a:gd name="connsiteX1-307" fmla="*/ 1746504 w 3054096"/>
                <a:gd name="connsiteY1-308" fmla="*/ 1527048 h 4443984"/>
                <a:gd name="connsiteX2-309" fmla="*/ 3054096 w 3054096"/>
                <a:gd name="connsiteY2-310" fmla="*/ 1069848 h 4443984"/>
                <a:gd name="connsiteX3-311" fmla="*/ 1865376 w 3054096"/>
                <a:gd name="connsiteY3-312" fmla="*/ 1892808 h 4443984"/>
                <a:gd name="connsiteX4-313" fmla="*/ 1691640 w 3054096"/>
                <a:gd name="connsiteY4-314" fmla="*/ 4443984 h 4443984"/>
                <a:gd name="connsiteX5-315" fmla="*/ 996696 w 3054096"/>
                <a:gd name="connsiteY5-316" fmla="*/ 4306824 h 4443984"/>
                <a:gd name="connsiteX6-317" fmla="*/ 1252728 w 3054096"/>
                <a:gd name="connsiteY6-318" fmla="*/ 2743200 h 4443984"/>
                <a:gd name="connsiteX7-319" fmla="*/ 0 w 3054096"/>
                <a:gd name="connsiteY7-320" fmla="*/ 2221992 h 4443984"/>
                <a:gd name="connsiteX8-321" fmla="*/ 1271016 w 3054096"/>
                <a:gd name="connsiteY8-322" fmla="*/ 2404872 h 4443984"/>
                <a:gd name="connsiteX9-323" fmla="*/ 539496 w 3054096"/>
                <a:gd name="connsiteY9-324" fmla="*/ 0 h 4443984"/>
                <a:gd name="connsiteX0-325" fmla="*/ 539496 w 3054096"/>
                <a:gd name="connsiteY0-326" fmla="*/ 0 h 4443984"/>
                <a:gd name="connsiteX1-327" fmla="*/ 1746504 w 3054096"/>
                <a:gd name="connsiteY1-328" fmla="*/ 1527048 h 4443984"/>
                <a:gd name="connsiteX2-329" fmla="*/ 3054096 w 3054096"/>
                <a:gd name="connsiteY2-330" fmla="*/ 1069848 h 4443984"/>
                <a:gd name="connsiteX3-331" fmla="*/ 1865376 w 3054096"/>
                <a:gd name="connsiteY3-332" fmla="*/ 1892808 h 4443984"/>
                <a:gd name="connsiteX4-333" fmla="*/ 1691640 w 3054096"/>
                <a:gd name="connsiteY4-334" fmla="*/ 4443984 h 4443984"/>
                <a:gd name="connsiteX5-335" fmla="*/ 996696 w 3054096"/>
                <a:gd name="connsiteY5-336" fmla="*/ 4306824 h 4443984"/>
                <a:gd name="connsiteX6-337" fmla="*/ 1252728 w 3054096"/>
                <a:gd name="connsiteY6-338" fmla="*/ 2743200 h 4443984"/>
                <a:gd name="connsiteX7-339" fmla="*/ 0 w 3054096"/>
                <a:gd name="connsiteY7-340" fmla="*/ 2221992 h 4443984"/>
                <a:gd name="connsiteX8-341" fmla="*/ 1271016 w 3054096"/>
                <a:gd name="connsiteY8-342" fmla="*/ 2404872 h 4443984"/>
                <a:gd name="connsiteX9-343" fmla="*/ 539496 w 3054096"/>
                <a:gd name="connsiteY9-344" fmla="*/ 0 h 4443984"/>
                <a:gd name="connsiteX0-345" fmla="*/ 539496 w 3054096"/>
                <a:gd name="connsiteY0-346" fmla="*/ 0 h 4443984"/>
                <a:gd name="connsiteX1-347" fmla="*/ 1746504 w 3054096"/>
                <a:gd name="connsiteY1-348" fmla="*/ 1527048 h 4443984"/>
                <a:gd name="connsiteX2-349" fmla="*/ 3054096 w 3054096"/>
                <a:gd name="connsiteY2-350" fmla="*/ 1069848 h 4443984"/>
                <a:gd name="connsiteX3-351" fmla="*/ 1865376 w 3054096"/>
                <a:gd name="connsiteY3-352" fmla="*/ 1892808 h 4443984"/>
                <a:gd name="connsiteX4-353" fmla="*/ 1691640 w 3054096"/>
                <a:gd name="connsiteY4-354" fmla="*/ 4443984 h 4443984"/>
                <a:gd name="connsiteX5-355" fmla="*/ 996696 w 3054096"/>
                <a:gd name="connsiteY5-356" fmla="*/ 4306824 h 4443984"/>
                <a:gd name="connsiteX6-357" fmla="*/ 1252728 w 3054096"/>
                <a:gd name="connsiteY6-358" fmla="*/ 2743200 h 4443984"/>
                <a:gd name="connsiteX7-359" fmla="*/ 0 w 3054096"/>
                <a:gd name="connsiteY7-360" fmla="*/ 2221992 h 4443984"/>
                <a:gd name="connsiteX8-361" fmla="*/ 1271016 w 3054096"/>
                <a:gd name="connsiteY8-362" fmla="*/ 2404872 h 4443984"/>
                <a:gd name="connsiteX9-363" fmla="*/ 539496 w 3054096"/>
                <a:gd name="connsiteY9-364" fmla="*/ 0 h 4443984"/>
                <a:gd name="connsiteX0-365" fmla="*/ 539496 w 3054096"/>
                <a:gd name="connsiteY0-366" fmla="*/ 0 h 4443984"/>
                <a:gd name="connsiteX1-367" fmla="*/ 1746504 w 3054096"/>
                <a:gd name="connsiteY1-368" fmla="*/ 1527048 h 4443984"/>
                <a:gd name="connsiteX2-369" fmla="*/ 3054096 w 3054096"/>
                <a:gd name="connsiteY2-370" fmla="*/ 1069848 h 4443984"/>
                <a:gd name="connsiteX3-371" fmla="*/ 1865376 w 3054096"/>
                <a:gd name="connsiteY3-372" fmla="*/ 1892808 h 4443984"/>
                <a:gd name="connsiteX4-373" fmla="*/ 1691640 w 3054096"/>
                <a:gd name="connsiteY4-374" fmla="*/ 4443984 h 4443984"/>
                <a:gd name="connsiteX5-375" fmla="*/ 996696 w 3054096"/>
                <a:gd name="connsiteY5-376" fmla="*/ 4306824 h 4443984"/>
                <a:gd name="connsiteX6-377" fmla="*/ 1252728 w 3054096"/>
                <a:gd name="connsiteY6-378" fmla="*/ 2743200 h 4443984"/>
                <a:gd name="connsiteX7-379" fmla="*/ 0 w 3054096"/>
                <a:gd name="connsiteY7-380" fmla="*/ 2221992 h 4443984"/>
                <a:gd name="connsiteX8-381" fmla="*/ 1271016 w 3054096"/>
                <a:gd name="connsiteY8-382" fmla="*/ 2404872 h 4443984"/>
                <a:gd name="connsiteX9-383" fmla="*/ 539496 w 3054096"/>
                <a:gd name="connsiteY9-384" fmla="*/ 0 h 4443984"/>
                <a:gd name="connsiteX0-385" fmla="*/ 539496 w 3054096"/>
                <a:gd name="connsiteY0-386" fmla="*/ 0 h 4443984"/>
                <a:gd name="connsiteX1-387" fmla="*/ 1746504 w 3054096"/>
                <a:gd name="connsiteY1-388" fmla="*/ 1527048 h 4443984"/>
                <a:gd name="connsiteX2-389" fmla="*/ 3054096 w 3054096"/>
                <a:gd name="connsiteY2-390" fmla="*/ 1069848 h 4443984"/>
                <a:gd name="connsiteX3-391" fmla="*/ 1865376 w 3054096"/>
                <a:gd name="connsiteY3-392" fmla="*/ 1892808 h 4443984"/>
                <a:gd name="connsiteX4-393" fmla="*/ 1691640 w 3054096"/>
                <a:gd name="connsiteY4-394" fmla="*/ 4443984 h 4443984"/>
                <a:gd name="connsiteX5-395" fmla="*/ 996696 w 3054096"/>
                <a:gd name="connsiteY5-396" fmla="*/ 4306824 h 4443984"/>
                <a:gd name="connsiteX6-397" fmla="*/ 1252728 w 3054096"/>
                <a:gd name="connsiteY6-398" fmla="*/ 2743200 h 4443984"/>
                <a:gd name="connsiteX7-399" fmla="*/ 0 w 3054096"/>
                <a:gd name="connsiteY7-400" fmla="*/ 2221992 h 4443984"/>
                <a:gd name="connsiteX8-401" fmla="*/ 1271016 w 3054096"/>
                <a:gd name="connsiteY8-402" fmla="*/ 2404872 h 4443984"/>
                <a:gd name="connsiteX9-403" fmla="*/ 539496 w 3054096"/>
                <a:gd name="connsiteY9-404" fmla="*/ 0 h 4443984"/>
                <a:gd name="connsiteX0-405" fmla="*/ 539496 w 3054096"/>
                <a:gd name="connsiteY0-406" fmla="*/ 0 h 4443984"/>
                <a:gd name="connsiteX1-407" fmla="*/ 1746504 w 3054096"/>
                <a:gd name="connsiteY1-408" fmla="*/ 1527048 h 4443984"/>
                <a:gd name="connsiteX2-409" fmla="*/ 3054096 w 3054096"/>
                <a:gd name="connsiteY2-410" fmla="*/ 1069848 h 4443984"/>
                <a:gd name="connsiteX3-411" fmla="*/ 1865376 w 3054096"/>
                <a:gd name="connsiteY3-412" fmla="*/ 1892808 h 4443984"/>
                <a:gd name="connsiteX4-413" fmla="*/ 1691640 w 3054096"/>
                <a:gd name="connsiteY4-414" fmla="*/ 4443984 h 4443984"/>
                <a:gd name="connsiteX5-415" fmla="*/ 996696 w 3054096"/>
                <a:gd name="connsiteY5-416" fmla="*/ 4306824 h 4443984"/>
                <a:gd name="connsiteX6-417" fmla="*/ 1252728 w 3054096"/>
                <a:gd name="connsiteY6-418" fmla="*/ 2743200 h 4443984"/>
                <a:gd name="connsiteX7-419" fmla="*/ 0 w 3054096"/>
                <a:gd name="connsiteY7-420" fmla="*/ 2221992 h 4443984"/>
                <a:gd name="connsiteX8-421" fmla="*/ 1271016 w 3054096"/>
                <a:gd name="connsiteY8-422" fmla="*/ 2404872 h 4443984"/>
                <a:gd name="connsiteX9-423" fmla="*/ 539496 w 3054096"/>
                <a:gd name="connsiteY9-424" fmla="*/ 0 h 4443984"/>
                <a:gd name="connsiteX0-425" fmla="*/ 539496 w 3054096"/>
                <a:gd name="connsiteY0-426" fmla="*/ 0 h 4443984"/>
                <a:gd name="connsiteX1-427" fmla="*/ 1746504 w 3054096"/>
                <a:gd name="connsiteY1-428" fmla="*/ 1527048 h 4443984"/>
                <a:gd name="connsiteX2-429" fmla="*/ 3054096 w 3054096"/>
                <a:gd name="connsiteY2-430" fmla="*/ 1069848 h 4443984"/>
                <a:gd name="connsiteX3-431" fmla="*/ 1865376 w 3054096"/>
                <a:gd name="connsiteY3-432" fmla="*/ 1892808 h 4443984"/>
                <a:gd name="connsiteX4-433" fmla="*/ 1691640 w 3054096"/>
                <a:gd name="connsiteY4-434" fmla="*/ 4443984 h 4443984"/>
                <a:gd name="connsiteX5-435" fmla="*/ 996696 w 3054096"/>
                <a:gd name="connsiteY5-436" fmla="*/ 4306824 h 4443984"/>
                <a:gd name="connsiteX6-437" fmla="*/ 1252728 w 3054096"/>
                <a:gd name="connsiteY6-438" fmla="*/ 2743200 h 4443984"/>
                <a:gd name="connsiteX7-439" fmla="*/ 0 w 3054096"/>
                <a:gd name="connsiteY7-440" fmla="*/ 2221992 h 4443984"/>
                <a:gd name="connsiteX8-441" fmla="*/ 1271016 w 3054096"/>
                <a:gd name="connsiteY8-442" fmla="*/ 2404872 h 4443984"/>
                <a:gd name="connsiteX9-443" fmla="*/ 539496 w 3054096"/>
                <a:gd name="connsiteY9-444" fmla="*/ 0 h 4443984"/>
                <a:gd name="connsiteX0-445" fmla="*/ 539496 w 3054096"/>
                <a:gd name="connsiteY0-446" fmla="*/ 0 h 4443984"/>
                <a:gd name="connsiteX1-447" fmla="*/ 1746504 w 3054096"/>
                <a:gd name="connsiteY1-448" fmla="*/ 1527048 h 4443984"/>
                <a:gd name="connsiteX2-449" fmla="*/ 3054096 w 3054096"/>
                <a:gd name="connsiteY2-450" fmla="*/ 1069848 h 4443984"/>
                <a:gd name="connsiteX3-451" fmla="*/ 1865376 w 3054096"/>
                <a:gd name="connsiteY3-452" fmla="*/ 1892808 h 4443984"/>
                <a:gd name="connsiteX4-453" fmla="*/ 1691640 w 3054096"/>
                <a:gd name="connsiteY4-454" fmla="*/ 4443984 h 4443984"/>
                <a:gd name="connsiteX5-455" fmla="*/ 996696 w 3054096"/>
                <a:gd name="connsiteY5-456" fmla="*/ 4306824 h 4443984"/>
                <a:gd name="connsiteX6-457" fmla="*/ 1252728 w 3054096"/>
                <a:gd name="connsiteY6-458" fmla="*/ 2743200 h 4443984"/>
                <a:gd name="connsiteX7-459" fmla="*/ 0 w 3054096"/>
                <a:gd name="connsiteY7-460" fmla="*/ 2221992 h 4443984"/>
                <a:gd name="connsiteX8-461" fmla="*/ 1271016 w 3054096"/>
                <a:gd name="connsiteY8-462" fmla="*/ 2404872 h 4443984"/>
                <a:gd name="connsiteX9-463" fmla="*/ 539496 w 3054096"/>
                <a:gd name="connsiteY9-464" fmla="*/ 0 h 4443984"/>
                <a:gd name="connsiteX0-465" fmla="*/ 539496 w 3054096"/>
                <a:gd name="connsiteY0-466" fmla="*/ 0 h 4443984"/>
                <a:gd name="connsiteX1-467" fmla="*/ 1746504 w 3054096"/>
                <a:gd name="connsiteY1-468" fmla="*/ 1527048 h 4443984"/>
                <a:gd name="connsiteX2-469" fmla="*/ 3054096 w 3054096"/>
                <a:gd name="connsiteY2-470" fmla="*/ 1069848 h 4443984"/>
                <a:gd name="connsiteX3-471" fmla="*/ 1865376 w 3054096"/>
                <a:gd name="connsiteY3-472" fmla="*/ 1892808 h 4443984"/>
                <a:gd name="connsiteX4-473" fmla="*/ 1691640 w 3054096"/>
                <a:gd name="connsiteY4-474" fmla="*/ 4443984 h 4443984"/>
                <a:gd name="connsiteX5-475" fmla="*/ 996696 w 3054096"/>
                <a:gd name="connsiteY5-476" fmla="*/ 4306824 h 4443984"/>
                <a:gd name="connsiteX6-477" fmla="*/ 1252728 w 3054096"/>
                <a:gd name="connsiteY6-478" fmla="*/ 2743200 h 4443984"/>
                <a:gd name="connsiteX7-479" fmla="*/ 0 w 3054096"/>
                <a:gd name="connsiteY7-480" fmla="*/ 2221992 h 4443984"/>
                <a:gd name="connsiteX8-481" fmla="*/ 1271016 w 3054096"/>
                <a:gd name="connsiteY8-482" fmla="*/ 2404872 h 4443984"/>
                <a:gd name="connsiteX9-483" fmla="*/ 539496 w 3054096"/>
                <a:gd name="connsiteY9-484" fmla="*/ 0 h 4443984"/>
                <a:gd name="connsiteX0-485" fmla="*/ 539496 w 3054096"/>
                <a:gd name="connsiteY0-486" fmla="*/ 0 h 4443984"/>
                <a:gd name="connsiteX1-487" fmla="*/ 1746504 w 3054096"/>
                <a:gd name="connsiteY1-488" fmla="*/ 1527048 h 4443984"/>
                <a:gd name="connsiteX2-489" fmla="*/ 3054096 w 3054096"/>
                <a:gd name="connsiteY2-490" fmla="*/ 1069848 h 4443984"/>
                <a:gd name="connsiteX3-491" fmla="*/ 1865376 w 3054096"/>
                <a:gd name="connsiteY3-492" fmla="*/ 1892808 h 4443984"/>
                <a:gd name="connsiteX4-493" fmla="*/ 1691640 w 3054096"/>
                <a:gd name="connsiteY4-494" fmla="*/ 4443984 h 4443984"/>
                <a:gd name="connsiteX5-495" fmla="*/ 996696 w 3054096"/>
                <a:gd name="connsiteY5-496" fmla="*/ 4306824 h 4443984"/>
                <a:gd name="connsiteX6-497" fmla="*/ 1252728 w 3054096"/>
                <a:gd name="connsiteY6-498" fmla="*/ 2743200 h 4443984"/>
                <a:gd name="connsiteX7-499" fmla="*/ 0 w 3054096"/>
                <a:gd name="connsiteY7-500" fmla="*/ 2221992 h 4443984"/>
                <a:gd name="connsiteX8-501" fmla="*/ 1271016 w 3054096"/>
                <a:gd name="connsiteY8-502" fmla="*/ 2404872 h 4443984"/>
                <a:gd name="connsiteX9-503" fmla="*/ 539496 w 3054096"/>
                <a:gd name="connsiteY9-504" fmla="*/ 0 h 4443984"/>
                <a:gd name="connsiteX0-505" fmla="*/ 539496 w 3054096"/>
                <a:gd name="connsiteY0-506" fmla="*/ 0 h 4443984"/>
                <a:gd name="connsiteX1-507" fmla="*/ 1746504 w 3054096"/>
                <a:gd name="connsiteY1-508" fmla="*/ 1527048 h 4443984"/>
                <a:gd name="connsiteX2-509" fmla="*/ 3054096 w 3054096"/>
                <a:gd name="connsiteY2-510" fmla="*/ 1069848 h 4443984"/>
                <a:gd name="connsiteX3-511" fmla="*/ 1865376 w 3054096"/>
                <a:gd name="connsiteY3-512" fmla="*/ 1892808 h 4443984"/>
                <a:gd name="connsiteX4-513" fmla="*/ 1691640 w 3054096"/>
                <a:gd name="connsiteY4-514" fmla="*/ 4443984 h 4443984"/>
                <a:gd name="connsiteX5-515" fmla="*/ 996696 w 3054096"/>
                <a:gd name="connsiteY5-516" fmla="*/ 4306824 h 4443984"/>
                <a:gd name="connsiteX6-517" fmla="*/ 1252728 w 3054096"/>
                <a:gd name="connsiteY6-518" fmla="*/ 2743200 h 4443984"/>
                <a:gd name="connsiteX7-519" fmla="*/ 0 w 3054096"/>
                <a:gd name="connsiteY7-520" fmla="*/ 2221992 h 4443984"/>
                <a:gd name="connsiteX8-521" fmla="*/ 1271016 w 3054096"/>
                <a:gd name="connsiteY8-522" fmla="*/ 2404872 h 4443984"/>
                <a:gd name="connsiteX9-523" fmla="*/ 539496 w 3054096"/>
                <a:gd name="connsiteY9-524" fmla="*/ 0 h 4443984"/>
                <a:gd name="connsiteX0-525" fmla="*/ 539496 w 3054096"/>
                <a:gd name="connsiteY0-526" fmla="*/ 0 h 4443984"/>
                <a:gd name="connsiteX1-527" fmla="*/ 1746504 w 3054096"/>
                <a:gd name="connsiteY1-528" fmla="*/ 1527048 h 4443984"/>
                <a:gd name="connsiteX2-529" fmla="*/ 3054096 w 3054096"/>
                <a:gd name="connsiteY2-530" fmla="*/ 1069848 h 4443984"/>
                <a:gd name="connsiteX3-531" fmla="*/ 1865376 w 3054096"/>
                <a:gd name="connsiteY3-532" fmla="*/ 1892808 h 4443984"/>
                <a:gd name="connsiteX4-533" fmla="*/ 1691640 w 3054096"/>
                <a:gd name="connsiteY4-534" fmla="*/ 4443984 h 4443984"/>
                <a:gd name="connsiteX5-535" fmla="*/ 996696 w 3054096"/>
                <a:gd name="connsiteY5-536" fmla="*/ 4306824 h 4443984"/>
                <a:gd name="connsiteX6-537" fmla="*/ 1252728 w 3054096"/>
                <a:gd name="connsiteY6-538" fmla="*/ 2743200 h 4443984"/>
                <a:gd name="connsiteX7-539" fmla="*/ 0 w 3054096"/>
                <a:gd name="connsiteY7-540" fmla="*/ 2221992 h 4443984"/>
                <a:gd name="connsiteX8-541" fmla="*/ 1271016 w 3054096"/>
                <a:gd name="connsiteY8-542" fmla="*/ 2404872 h 4443984"/>
                <a:gd name="connsiteX9-543" fmla="*/ 539496 w 3054096"/>
                <a:gd name="connsiteY9-544" fmla="*/ 0 h 4443984"/>
                <a:gd name="connsiteX0-545" fmla="*/ 539496 w 3054096"/>
                <a:gd name="connsiteY0-546" fmla="*/ 0 h 4443984"/>
                <a:gd name="connsiteX1-547" fmla="*/ 1746504 w 3054096"/>
                <a:gd name="connsiteY1-548" fmla="*/ 1527048 h 4443984"/>
                <a:gd name="connsiteX2-549" fmla="*/ 3054096 w 3054096"/>
                <a:gd name="connsiteY2-550" fmla="*/ 1069848 h 4443984"/>
                <a:gd name="connsiteX3-551" fmla="*/ 1865376 w 3054096"/>
                <a:gd name="connsiteY3-552" fmla="*/ 1892808 h 4443984"/>
                <a:gd name="connsiteX4-553" fmla="*/ 1691640 w 3054096"/>
                <a:gd name="connsiteY4-554" fmla="*/ 4443984 h 4443984"/>
                <a:gd name="connsiteX5-555" fmla="*/ 996696 w 3054096"/>
                <a:gd name="connsiteY5-556" fmla="*/ 4306824 h 4443984"/>
                <a:gd name="connsiteX6-557" fmla="*/ 1252728 w 3054096"/>
                <a:gd name="connsiteY6-558" fmla="*/ 2743200 h 4443984"/>
                <a:gd name="connsiteX7-559" fmla="*/ 0 w 3054096"/>
                <a:gd name="connsiteY7-560" fmla="*/ 2221992 h 4443984"/>
                <a:gd name="connsiteX8-561" fmla="*/ 1271016 w 3054096"/>
                <a:gd name="connsiteY8-562" fmla="*/ 2404872 h 4443984"/>
                <a:gd name="connsiteX9-563" fmla="*/ 539496 w 3054096"/>
                <a:gd name="connsiteY9-564" fmla="*/ 0 h 4443984"/>
                <a:gd name="connsiteX0-565" fmla="*/ 539496 w 3054096"/>
                <a:gd name="connsiteY0-566" fmla="*/ 0 h 4465803"/>
                <a:gd name="connsiteX1-567" fmla="*/ 1746504 w 3054096"/>
                <a:gd name="connsiteY1-568" fmla="*/ 1527048 h 4465803"/>
                <a:gd name="connsiteX2-569" fmla="*/ 3054096 w 3054096"/>
                <a:gd name="connsiteY2-570" fmla="*/ 1069848 h 4465803"/>
                <a:gd name="connsiteX3-571" fmla="*/ 1865376 w 3054096"/>
                <a:gd name="connsiteY3-572" fmla="*/ 1892808 h 4465803"/>
                <a:gd name="connsiteX4-573" fmla="*/ 1691640 w 3054096"/>
                <a:gd name="connsiteY4-574" fmla="*/ 4443984 h 4465803"/>
                <a:gd name="connsiteX5-575" fmla="*/ 996696 w 3054096"/>
                <a:gd name="connsiteY5-576" fmla="*/ 4306824 h 4465803"/>
                <a:gd name="connsiteX6-577" fmla="*/ 1252728 w 3054096"/>
                <a:gd name="connsiteY6-578" fmla="*/ 2743200 h 4465803"/>
                <a:gd name="connsiteX7-579" fmla="*/ 0 w 3054096"/>
                <a:gd name="connsiteY7-580" fmla="*/ 2221992 h 4465803"/>
                <a:gd name="connsiteX8-581" fmla="*/ 1271016 w 3054096"/>
                <a:gd name="connsiteY8-582" fmla="*/ 2404872 h 4465803"/>
                <a:gd name="connsiteX9-583" fmla="*/ 539496 w 3054096"/>
                <a:gd name="connsiteY9-584" fmla="*/ 0 h 4465803"/>
                <a:gd name="connsiteX0-585" fmla="*/ 539496 w 3054096"/>
                <a:gd name="connsiteY0-586" fmla="*/ 0 h 4472717"/>
                <a:gd name="connsiteX1-587" fmla="*/ 1746504 w 3054096"/>
                <a:gd name="connsiteY1-588" fmla="*/ 1527048 h 4472717"/>
                <a:gd name="connsiteX2-589" fmla="*/ 3054096 w 3054096"/>
                <a:gd name="connsiteY2-590" fmla="*/ 1069848 h 4472717"/>
                <a:gd name="connsiteX3-591" fmla="*/ 1865376 w 3054096"/>
                <a:gd name="connsiteY3-592" fmla="*/ 1892808 h 4472717"/>
                <a:gd name="connsiteX4-593" fmla="*/ 1691640 w 3054096"/>
                <a:gd name="connsiteY4-594" fmla="*/ 4443984 h 4472717"/>
                <a:gd name="connsiteX5-595" fmla="*/ 996696 w 3054096"/>
                <a:gd name="connsiteY5-596" fmla="*/ 4306824 h 4472717"/>
                <a:gd name="connsiteX6-597" fmla="*/ 1252728 w 3054096"/>
                <a:gd name="connsiteY6-598" fmla="*/ 2743200 h 4472717"/>
                <a:gd name="connsiteX7-599" fmla="*/ 0 w 3054096"/>
                <a:gd name="connsiteY7-600" fmla="*/ 2221992 h 4472717"/>
                <a:gd name="connsiteX8-601" fmla="*/ 1271016 w 3054096"/>
                <a:gd name="connsiteY8-602" fmla="*/ 2404872 h 4472717"/>
                <a:gd name="connsiteX9-603" fmla="*/ 539496 w 3054096"/>
                <a:gd name="connsiteY9-604" fmla="*/ 0 h 4472717"/>
                <a:gd name="connsiteX0-605" fmla="*/ 539496 w 3054096"/>
                <a:gd name="connsiteY0-606" fmla="*/ 0 h 4472717"/>
                <a:gd name="connsiteX1-607" fmla="*/ 1746504 w 3054096"/>
                <a:gd name="connsiteY1-608" fmla="*/ 1527048 h 4472717"/>
                <a:gd name="connsiteX2-609" fmla="*/ 3054096 w 3054096"/>
                <a:gd name="connsiteY2-610" fmla="*/ 1069848 h 4472717"/>
                <a:gd name="connsiteX3-611" fmla="*/ 1865376 w 3054096"/>
                <a:gd name="connsiteY3-612" fmla="*/ 1892808 h 4472717"/>
                <a:gd name="connsiteX4-613" fmla="*/ 1691640 w 3054096"/>
                <a:gd name="connsiteY4-614" fmla="*/ 4443984 h 4472717"/>
                <a:gd name="connsiteX5-615" fmla="*/ 996696 w 3054096"/>
                <a:gd name="connsiteY5-616" fmla="*/ 4306824 h 4472717"/>
                <a:gd name="connsiteX6-617" fmla="*/ 1252728 w 3054096"/>
                <a:gd name="connsiteY6-618" fmla="*/ 2743200 h 4472717"/>
                <a:gd name="connsiteX7-619" fmla="*/ 0 w 3054096"/>
                <a:gd name="connsiteY7-620" fmla="*/ 2221992 h 4472717"/>
                <a:gd name="connsiteX8-621" fmla="*/ 1271016 w 3054096"/>
                <a:gd name="connsiteY8-622" fmla="*/ 2404872 h 4472717"/>
                <a:gd name="connsiteX9-623" fmla="*/ 539496 w 3054096"/>
                <a:gd name="connsiteY9-624" fmla="*/ 0 h 4472717"/>
                <a:gd name="connsiteX0-625" fmla="*/ 539496 w 3054096"/>
                <a:gd name="connsiteY0-626" fmla="*/ 0 h 4472717"/>
                <a:gd name="connsiteX1-627" fmla="*/ 1746504 w 3054096"/>
                <a:gd name="connsiteY1-628" fmla="*/ 1545336 h 4472717"/>
                <a:gd name="connsiteX2-629" fmla="*/ 3054096 w 3054096"/>
                <a:gd name="connsiteY2-630" fmla="*/ 1069848 h 4472717"/>
                <a:gd name="connsiteX3-631" fmla="*/ 1865376 w 3054096"/>
                <a:gd name="connsiteY3-632" fmla="*/ 1892808 h 4472717"/>
                <a:gd name="connsiteX4-633" fmla="*/ 1691640 w 3054096"/>
                <a:gd name="connsiteY4-634" fmla="*/ 4443984 h 4472717"/>
                <a:gd name="connsiteX5-635" fmla="*/ 996696 w 3054096"/>
                <a:gd name="connsiteY5-636" fmla="*/ 4306824 h 4472717"/>
                <a:gd name="connsiteX6-637" fmla="*/ 1252728 w 3054096"/>
                <a:gd name="connsiteY6-638" fmla="*/ 2743200 h 4472717"/>
                <a:gd name="connsiteX7-639" fmla="*/ 0 w 3054096"/>
                <a:gd name="connsiteY7-640" fmla="*/ 2221992 h 4472717"/>
                <a:gd name="connsiteX8-641" fmla="*/ 1271016 w 3054096"/>
                <a:gd name="connsiteY8-642" fmla="*/ 2404872 h 4472717"/>
                <a:gd name="connsiteX9-643" fmla="*/ 539496 w 3054096"/>
                <a:gd name="connsiteY9-644" fmla="*/ 0 h 4472717"/>
                <a:gd name="connsiteX0-645" fmla="*/ 539496 w 3054096"/>
                <a:gd name="connsiteY0-646" fmla="*/ 0 h 4472717"/>
                <a:gd name="connsiteX1-647" fmla="*/ 1746504 w 3054096"/>
                <a:gd name="connsiteY1-648" fmla="*/ 1545336 h 4472717"/>
                <a:gd name="connsiteX2-649" fmla="*/ 3054096 w 3054096"/>
                <a:gd name="connsiteY2-650" fmla="*/ 1069848 h 4472717"/>
                <a:gd name="connsiteX3-651" fmla="*/ 1865376 w 3054096"/>
                <a:gd name="connsiteY3-652" fmla="*/ 1892808 h 4472717"/>
                <a:gd name="connsiteX4-653" fmla="*/ 1691640 w 3054096"/>
                <a:gd name="connsiteY4-654" fmla="*/ 4443984 h 4472717"/>
                <a:gd name="connsiteX5-655" fmla="*/ 996696 w 3054096"/>
                <a:gd name="connsiteY5-656" fmla="*/ 4306824 h 4472717"/>
                <a:gd name="connsiteX6-657" fmla="*/ 1252728 w 3054096"/>
                <a:gd name="connsiteY6-658" fmla="*/ 2743200 h 4472717"/>
                <a:gd name="connsiteX7-659" fmla="*/ 0 w 3054096"/>
                <a:gd name="connsiteY7-660" fmla="*/ 2221992 h 4472717"/>
                <a:gd name="connsiteX8-661" fmla="*/ 1271016 w 3054096"/>
                <a:gd name="connsiteY8-662" fmla="*/ 2404872 h 4472717"/>
                <a:gd name="connsiteX9-663" fmla="*/ 539496 w 3054096"/>
                <a:gd name="connsiteY9-664" fmla="*/ 0 h 4472717"/>
                <a:gd name="connsiteX0-665" fmla="*/ 539496 w 3044952"/>
                <a:gd name="connsiteY0-666" fmla="*/ 0 h 4472717"/>
                <a:gd name="connsiteX1-667" fmla="*/ 1746504 w 3044952"/>
                <a:gd name="connsiteY1-668" fmla="*/ 1545336 h 4472717"/>
                <a:gd name="connsiteX2-669" fmla="*/ 3044952 w 3044952"/>
                <a:gd name="connsiteY2-670" fmla="*/ 1060704 h 4472717"/>
                <a:gd name="connsiteX3-671" fmla="*/ 1865376 w 3044952"/>
                <a:gd name="connsiteY3-672" fmla="*/ 1892808 h 4472717"/>
                <a:gd name="connsiteX4-673" fmla="*/ 1691640 w 3044952"/>
                <a:gd name="connsiteY4-674" fmla="*/ 4443984 h 4472717"/>
                <a:gd name="connsiteX5-675" fmla="*/ 996696 w 3044952"/>
                <a:gd name="connsiteY5-676" fmla="*/ 4306824 h 4472717"/>
                <a:gd name="connsiteX6-677" fmla="*/ 1252728 w 3044952"/>
                <a:gd name="connsiteY6-678" fmla="*/ 2743200 h 4472717"/>
                <a:gd name="connsiteX7-679" fmla="*/ 0 w 3044952"/>
                <a:gd name="connsiteY7-680" fmla="*/ 2221992 h 4472717"/>
                <a:gd name="connsiteX8-681" fmla="*/ 1271016 w 3044952"/>
                <a:gd name="connsiteY8-682" fmla="*/ 2404872 h 4472717"/>
                <a:gd name="connsiteX9-683" fmla="*/ 539496 w 3044952"/>
                <a:gd name="connsiteY9-684" fmla="*/ 0 h 4472717"/>
                <a:gd name="connsiteX0-685" fmla="*/ 539496 w 3044952"/>
                <a:gd name="connsiteY0-686" fmla="*/ 0 h 4472717"/>
                <a:gd name="connsiteX1-687" fmla="*/ 1746504 w 3044952"/>
                <a:gd name="connsiteY1-688" fmla="*/ 1545336 h 4472717"/>
                <a:gd name="connsiteX2-689" fmla="*/ 3044952 w 3044952"/>
                <a:gd name="connsiteY2-690" fmla="*/ 1060704 h 4472717"/>
                <a:gd name="connsiteX3-691" fmla="*/ 1865376 w 3044952"/>
                <a:gd name="connsiteY3-692" fmla="*/ 1892808 h 4472717"/>
                <a:gd name="connsiteX4-693" fmla="*/ 1691640 w 3044952"/>
                <a:gd name="connsiteY4-694" fmla="*/ 4443984 h 4472717"/>
                <a:gd name="connsiteX5-695" fmla="*/ 996696 w 3044952"/>
                <a:gd name="connsiteY5-696" fmla="*/ 4306824 h 4472717"/>
                <a:gd name="connsiteX6-697" fmla="*/ 1252728 w 3044952"/>
                <a:gd name="connsiteY6-698" fmla="*/ 2743200 h 4472717"/>
                <a:gd name="connsiteX7-699" fmla="*/ 0 w 3044952"/>
                <a:gd name="connsiteY7-700" fmla="*/ 2221992 h 4472717"/>
                <a:gd name="connsiteX8-701" fmla="*/ 1271016 w 3044952"/>
                <a:gd name="connsiteY8-702" fmla="*/ 2404872 h 4472717"/>
                <a:gd name="connsiteX9-703" fmla="*/ 539496 w 3044952"/>
                <a:gd name="connsiteY9-704" fmla="*/ 0 h 4472717"/>
                <a:gd name="connsiteX0-705" fmla="*/ 539496 w 3044952"/>
                <a:gd name="connsiteY0-706" fmla="*/ 0 h 4472717"/>
                <a:gd name="connsiteX1-707" fmla="*/ 1746504 w 3044952"/>
                <a:gd name="connsiteY1-708" fmla="*/ 1545336 h 4472717"/>
                <a:gd name="connsiteX2-709" fmla="*/ 3044952 w 3044952"/>
                <a:gd name="connsiteY2-710" fmla="*/ 1060704 h 4472717"/>
                <a:gd name="connsiteX3-711" fmla="*/ 1865376 w 3044952"/>
                <a:gd name="connsiteY3-712" fmla="*/ 1892808 h 4472717"/>
                <a:gd name="connsiteX4-713" fmla="*/ 1691640 w 3044952"/>
                <a:gd name="connsiteY4-714" fmla="*/ 4443984 h 4472717"/>
                <a:gd name="connsiteX5-715" fmla="*/ 996696 w 3044952"/>
                <a:gd name="connsiteY5-716" fmla="*/ 4306824 h 4472717"/>
                <a:gd name="connsiteX6-717" fmla="*/ 1252728 w 3044952"/>
                <a:gd name="connsiteY6-718" fmla="*/ 2743200 h 4472717"/>
                <a:gd name="connsiteX7-719" fmla="*/ 0 w 3044952"/>
                <a:gd name="connsiteY7-720" fmla="*/ 2221992 h 4472717"/>
                <a:gd name="connsiteX8-721" fmla="*/ 1271016 w 3044952"/>
                <a:gd name="connsiteY8-722" fmla="*/ 2404872 h 4472717"/>
                <a:gd name="connsiteX9-723" fmla="*/ 539496 w 3044952"/>
                <a:gd name="connsiteY9-724" fmla="*/ 0 h 4472717"/>
                <a:gd name="connsiteX0-725" fmla="*/ 539496 w 3044952"/>
                <a:gd name="connsiteY0-726" fmla="*/ 0 h 4472717"/>
                <a:gd name="connsiteX1-727" fmla="*/ 1746504 w 3044952"/>
                <a:gd name="connsiteY1-728" fmla="*/ 1545336 h 4472717"/>
                <a:gd name="connsiteX2-729" fmla="*/ 3044952 w 3044952"/>
                <a:gd name="connsiteY2-730" fmla="*/ 1060704 h 4472717"/>
                <a:gd name="connsiteX3-731" fmla="*/ 1865376 w 3044952"/>
                <a:gd name="connsiteY3-732" fmla="*/ 1892808 h 4472717"/>
                <a:gd name="connsiteX4-733" fmla="*/ 1691640 w 3044952"/>
                <a:gd name="connsiteY4-734" fmla="*/ 4443984 h 4472717"/>
                <a:gd name="connsiteX5-735" fmla="*/ 996696 w 3044952"/>
                <a:gd name="connsiteY5-736" fmla="*/ 4306824 h 4472717"/>
                <a:gd name="connsiteX6-737" fmla="*/ 1252728 w 3044952"/>
                <a:gd name="connsiteY6-738" fmla="*/ 2743200 h 4472717"/>
                <a:gd name="connsiteX7-739" fmla="*/ 0 w 3044952"/>
                <a:gd name="connsiteY7-740" fmla="*/ 2221992 h 4472717"/>
                <a:gd name="connsiteX8-741" fmla="*/ 1271016 w 3044952"/>
                <a:gd name="connsiteY8-742" fmla="*/ 2404872 h 4472717"/>
                <a:gd name="connsiteX9-743" fmla="*/ 539496 w 3044952"/>
                <a:gd name="connsiteY9-744" fmla="*/ 0 h 4472717"/>
                <a:gd name="connsiteX0-745" fmla="*/ 539496 w 3044952"/>
                <a:gd name="connsiteY0-746" fmla="*/ 0 h 4472717"/>
                <a:gd name="connsiteX1-747" fmla="*/ 1746504 w 3044952"/>
                <a:gd name="connsiteY1-748" fmla="*/ 1545336 h 4472717"/>
                <a:gd name="connsiteX2-749" fmla="*/ 3044952 w 3044952"/>
                <a:gd name="connsiteY2-750" fmla="*/ 1060704 h 4472717"/>
                <a:gd name="connsiteX3-751" fmla="*/ 1865376 w 3044952"/>
                <a:gd name="connsiteY3-752" fmla="*/ 1892808 h 4472717"/>
                <a:gd name="connsiteX4-753" fmla="*/ 1691640 w 3044952"/>
                <a:gd name="connsiteY4-754" fmla="*/ 4443984 h 4472717"/>
                <a:gd name="connsiteX5-755" fmla="*/ 996696 w 3044952"/>
                <a:gd name="connsiteY5-756" fmla="*/ 4306824 h 4472717"/>
                <a:gd name="connsiteX6-757" fmla="*/ 1252728 w 3044952"/>
                <a:gd name="connsiteY6-758" fmla="*/ 2743200 h 4472717"/>
                <a:gd name="connsiteX7-759" fmla="*/ 0 w 3044952"/>
                <a:gd name="connsiteY7-760" fmla="*/ 2221992 h 4472717"/>
                <a:gd name="connsiteX8-761" fmla="*/ 1271016 w 3044952"/>
                <a:gd name="connsiteY8-762" fmla="*/ 2404872 h 4472717"/>
                <a:gd name="connsiteX9-763" fmla="*/ 539496 w 3044952"/>
                <a:gd name="connsiteY9-764" fmla="*/ 0 h 4472717"/>
                <a:gd name="connsiteX0-765" fmla="*/ 539496 w 3044952"/>
                <a:gd name="connsiteY0-766" fmla="*/ 0 h 4472717"/>
                <a:gd name="connsiteX1-767" fmla="*/ 1746504 w 3044952"/>
                <a:gd name="connsiteY1-768" fmla="*/ 1545336 h 4472717"/>
                <a:gd name="connsiteX2-769" fmla="*/ 3044952 w 3044952"/>
                <a:gd name="connsiteY2-770" fmla="*/ 1060704 h 4472717"/>
                <a:gd name="connsiteX3-771" fmla="*/ 1865376 w 3044952"/>
                <a:gd name="connsiteY3-772" fmla="*/ 1892808 h 4472717"/>
                <a:gd name="connsiteX4-773" fmla="*/ 1691640 w 3044952"/>
                <a:gd name="connsiteY4-774" fmla="*/ 4443984 h 4472717"/>
                <a:gd name="connsiteX5-775" fmla="*/ 996696 w 3044952"/>
                <a:gd name="connsiteY5-776" fmla="*/ 4306824 h 4472717"/>
                <a:gd name="connsiteX6-777" fmla="*/ 1252728 w 3044952"/>
                <a:gd name="connsiteY6-778" fmla="*/ 2743200 h 4472717"/>
                <a:gd name="connsiteX7-779" fmla="*/ 0 w 3044952"/>
                <a:gd name="connsiteY7-780" fmla="*/ 2221992 h 4472717"/>
                <a:gd name="connsiteX8-781" fmla="*/ 1289304 w 3044952"/>
                <a:gd name="connsiteY8-782" fmla="*/ 2404872 h 4472717"/>
                <a:gd name="connsiteX9-783" fmla="*/ 539496 w 3044952"/>
                <a:gd name="connsiteY9-784" fmla="*/ 0 h 4472717"/>
                <a:gd name="connsiteX0-785" fmla="*/ 539496 w 3044952"/>
                <a:gd name="connsiteY0-786" fmla="*/ 0 h 4472717"/>
                <a:gd name="connsiteX1-787" fmla="*/ 1746504 w 3044952"/>
                <a:gd name="connsiteY1-788" fmla="*/ 1545336 h 4472717"/>
                <a:gd name="connsiteX2-789" fmla="*/ 3044952 w 3044952"/>
                <a:gd name="connsiteY2-790" fmla="*/ 1060704 h 4472717"/>
                <a:gd name="connsiteX3-791" fmla="*/ 1865376 w 3044952"/>
                <a:gd name="connsiteY3-792" fmla="*/ 1892808 h 4472717"/>
                <a:gd name="connsiteX4-793" fmla="*/ 1691640 w 3044952"/>
                <a:gd name="connsiteY4-794" fmla="*/ 4443984 h 4472717"/>
                <a:gd name="connsiteX5-795" fmla="*/ 996696 w 3044952"/>
                <a:gd name="connsiteY5-796" fmla="*/ 4306824 h 4472717"/>
                <a:gd name="connsiteX6-797" fmla="*/ 1252728 w 3044952"/>
                <a:gd name="connsiteY6-798" fmla="*/ 2743200 h 4472717"/>
                <a:gd name="connsiteX7-799" fmla="*/ 0 w 3044952"/>
                <a:gd name="connsiteY7-800" fmla="*/ 2221992 h 4472717"/>
                <a:gd name="connsiteX8-801" fmla="*/ 1289304 w 3044952"/>
                <a:gd name="connsiteY8-802" fmla="*/ 2404872 h 4472717"/>
                <a:gd name="connsiteX9-803" fmla="*/ 539496 w 3044952"/>
                <a:gd name="connsiteY9-804" fmla="*/ 0 h 4472717"/>
                <a:gd name="connsiteX0-805" fmla="*/ 539496 w 3044952"/>
                <a:gd name="connsiteY0-806" fmla="*/ 0 h 4472717"/>
                <a:gd name="connsiteX1-807" fmla="*/ 1746504 w 3044952"/>
                <a:gd name="connsiteY1-808" fmla="*/ 1545336 h 4472717"/>
                <a:gd name="connsiteX2-809" fmla="*/ 3044952 w 3044952"/>
                <a:gd name="connsiteY2-810" fmla="*/ 1060704 h 4472717"/>
                <a:gd name="connsiteX3-811" fmla="*/ 1865376 w 3044952"/>
                <a:gd name="connsiteY3-812" fmla="*/ 1892808 h 4472717"/>
                <a:gd name="connsiteX4-813" fmla="*/ 1691640 w 3044952"/>
                <a:gd name="connsiteY4-814" fmla="*/ 4443984 h 4472717"/>
                <a:gd name="connsiteX5-815" fmla="*/ 996696 w 3044952"/>
                <a:gd name="connsiteY5-816" fmla="*/ 4306824 h 4472717"/>
                <a:gd name="connsiteX6-817" fmla="*/ 1252728 w 3044952"/>
                <a:gd name="connsiteY6-818" fmla="*/ 2743200 h 4472717"/>
                <a:gd name="connsiteX7-819" fmla="*/ 0 w 3044952"/>
                <a:gd name="connsiteY7-820" fmla="*/ 2221992 h 4472717"/>
                <a:gd name="connsiteX8-821" fmla="*/ 1289304 w 3044952"/>
                <a:gd name="connsiteY8-822" fmla="*/ 2404872 h 4472717"/>
                <a:gd name="connsiteX9-823" fmla="*/ 539496 w 3044952"/>
                <a:gd name="connsiteY9-824" fmla="*/ 0 h 4472717"/>
                <a:gd name="connsiteX0-825" fmla="*/ 539496 w 3044952"/>
                <a:gd name="connsiteY0-826" fmla="*/ 0 h 4472717"/>
                <a:gd name="connsiteX1-827" fmla="*/ 1746504 w 3044952"/>
                <a:gd name="connsiteY1-828" fmla="*/ 1545336 h 4472717"/>
                <a:gd name="connsiteX2-829" fmla="*/ 3044952 w 3044952"/>
                <a:gd name="connsiteY2-830" fmla="*/ 1060704 h 4472717"/>
                <a:gd name="connsiteX3-831" fmla="*/ 1865376 w 3044952"/>
                <a:gd name="connsiteY3-832" fmla="*/ 1892808 h 4472717"/>
                <a:gd name="connsiteX4-833" fmla="*/ 1691640 w 3044952"/>
                <a:gd name="connsiteY4-834" fmla="*/ 4443984 h 4472717"/>
                <a:gd name="connsiteX5-835" fmla="*/ 996696 w 3044952"/>
                <a:gd name="connsiteY5-836" fmla="*/ 4306824 h 4472717"/>
                <a:gd name="connsiteX6-837" fmla="*/ 1252728 w 3044952"/>
                <a:gd name="connsiteY6-838" fmla="*/ 2743200 h 4472717"/>
                <a:gd name="connsiteX7-839" fmla="*/ 0 w 3044952"/>
                <a:gd name="connsiteY7-840" fmla="*/ 2221992 h 4472717"/>
                <a:gd name="connsiteX8-841" fmla="*/ 1289304 w 3044952"/>
                <a:gd name="connsiteY8-842" fmla="*/ 2404872 h 4472717"/>
                <a:gd name="connsiteX9-843" fmla="*/ 539496 w 3044952"/>
                <a:gd name="connsiteY9-844" fmla="*/ 0 h 4472717"/>
                <a:gd name="connsiteX0-845" fmla="*/ 539496 w 3044952"/>
                <a:gd name="connsiteY0-846" fmla="*/ 0 h 4472717"/>
                <a:gd name="connsiteX1-847" fmla="*/ 1746504 w 3044952"/>
                <a:gd name="connsiteY1-848" fmla="*/ 1545336 h 4472717"/>
                <a:gd name="connsiteX2-849" fmla="*/ 3044952 w 3044952"/>
                <a:gd name="connsiteY2-850" fmla="*/ 1060704 h 4472717"/>
                <a:gd name="connsiteX3-851" fmla="*/ 1865376 w 3044952"/>
                <a:gd name="connsiteY3-852" fmla="*/ 1892808 h 4472717"/>
                <a:gd name="connsiteX4-853" fmla="*/ 1691640 w 3044952"/>
                <a:gd name="connsiteY4-854" fmla="*/ 4443984 h 4472717"/>
                <a:gd name="connsiteX5-855" fmla="*/ 996696 w 3044952"/>
                <a:gd name="connsiteY5-856" fmla="*/ 4306824 h 4472717"/>
                <a:gd name="connsiteX6-857" fmla="*/ 1252728 w 3044952"/>
                <a:gd name="connsiteY6-858" fmla="*/ 2743200 h 4472717"/>
                <a:gd name="connsiteX7-859" fmla="*/ 0 w 3044952"/>
                <a:gd name="connsiteY7-860" fmla="*/ 2221992 h 4472717"/>
                <a:gd name="connsiteX8-861" fmla="*/ 1261872 w 3044952"/>
                <a:gd name="connsiteY8-862" fmla="*/ 2404872 h 4472717"/>
                <a:gd name="connsiteX9-863" fmla="*/ 539496 w 3044952"/>
                <a:gd name="connsiteY9-864" fmla="*/ 0 h 4472717"/>
                <a:gd name="connsiteX0-865" fmla="*/ 539496 w 3044952"/>
                <a:gd name="connsiteY0-866" fmla="*/ 0 h 4472717"/>
                <a:gd name="connsiteX1-867" fmla="*/ 1746504 w 3044952"/>
                <a:gd name="connsiteY1-868" fmla="*/ 1545336 h 4472717"/>
                <a:gd name="connsiteX2-869" fmla="*/ 3044952 w 3044952"/>
                <a:gd name="connsiteY2-870" fmla="*/ 1060704 h 4472717"/>
                <a:gd name="connsiteX3-871" fmla="*/ 1865376 w 3044952"/>
                <a:gd name="connsiteY3-872" fmla="*/ 1892808 h 4472717"/>
                <a:gd name="connsiteX4-873" fmla="*/ 1691640 w 3044952"/>
                <a:gd name="connsiteY4-874" fmla="*/ 4443984 h 4472717"/>
                <a:gd name="connsiteX5-875" fmla="*/ 996696 w 3044952"/>
                <a:gd name="connsiteY5-876" fmla="*/ 4306824 h 4472717"/>
                <a:gd name="connsiteX6-877" fmla="*/ 1252728 w 3044952"/>
                <a:gd name="connsiteY6-878" fmla="*/ 2743200 h 4472717"/>
                <a:gd name="connsiteX7-879" fmla="*/ 0 w 3044952"/>
                <a:gd name="connsiteY7-880" fmla="*/ 2221992 h 4472717"/>
                <a:gd name="connsiteX8-881" fmla="*/ 1261872 w 3044952"/>
                <a:gd name="connsiteY8-882" fmla="*/ 2404872 h 4472717"/>
                <a:gd name="connsiteX9-883" fmla="*/ 539496 w 3044952"/>
                <a:gd name="connsiteY9-884" fmla="*/ 0 h 4472717"/>
                <a:gd name="connsiteX0-885" fmla="*/ 539496 w 3044952"/>
                <a:gd name="connsiteY0-886" fmla="*/ 0 h 4472717"/>
                <a:gd name="connsiteX1-887" fmla="*/ 1746504 w 3044952"/>
                <a:gd name="connsiteY1-888" fmla="*/ 1545336 h 4472717"/>
                <a:gd name="connsiteX2-889" fmla="*/ 3044952 w 3044952"/>
                <a:gd name="connsiteY2-890" fmla="*/ 1060704 h 4472717"/>
                <a:gd name="connsiteX3-891" fmla="*/ 1865376 w 3044952"/>
                <a:gd name="connsiteY3-892" fmla="*/ 1892808 h 4472717"/>
                <a:gd name="connsiteX4-893" fmla="*/ 1691640 w 3044952"/>
                <a:gd name="connsiteY4-894" fmla="*/ 4443984 h 4472717"/>
                <a:gd name="connsiteX5-895" fmla="*/ 996696 w 3044952"/>
                <a:gd name="connsiteY5-896" fmla="*/ 4306824 h 4472717"/>
                <a:gd name="connsiteX6-897" fmla="*/ 1252728 w 3044952"/>
                <a:gd name="connsiteY6-898" fmla="*/ 2743200 h 4472717"/>
                <a:gd name="connsiteX7-899" fmla="*/ 0 w 3044952"/>
                <a:gd name="connsiteY7-900" fmla="*/ 2221992 h 4472717"/>
                <a:gd name="connsiteX8-901" fmla="*/ 1261872 w 3044952"/>
                <a:gd name="connsiteY8-902" fmla="*/ 2404872 h 4472717"/>
                <a:gd name="connsiteX9-903" fmla="*/ 539496 w 3044952"/>
                <a:gd name="connsiteY9-904" fmla="*/ 0 h 4472717"/>
                <a:gd name="connsiteX0-905" fmla="*/ 539496 w 3044952"/>
                <a:gd name="connsiteY0-906" fmla="*/ 0 h 4472717"/>
                <a:gd name="connsiteX1-907" fmla="*/ 1746504 w 3044952"/>
                <a:gd name="connsiteY1-908" fmla="*/ 1545336 h 4472717"/>
                <a:gd name="connsiteX2-909" fmla="*/ 3044952 w 3044952"/>
                <a:gd name="connsiteY2-910" fmla="*/ 1060704 h 4472717"/>
                <a:gd name="connsiteX3-911" fmla="*/ 1865376 w 3044952"/>
                <a:gd name="connsiteY3-912" fmla="*/ 1892808 h 4472717"/>
                <a:gd name="connsiteX4-913" fmla="*/ 1691640 w 3044952"/>
                <a:gd name="connsiteY4-914" fmla="*/ 4443984 h 4472717"/>
                <a:gd name="connsiteX5-915" fmla="*/ 996696 w 3044952"/>
                <a:gd name="connsiteY5-916" fmla="*/ 4306824 h 4472717"/>
                <a:gd name="connsiteX6-917" fmla="*/ 1252728 w 3044952"/>
                <a:gd name="connsiteY6-918" fmla="*/ 2743200 h 4472717"/>
                <a:gd name="connsiteX7-919" fmla="*/ 0 w 3044952"/>
                <a:gd name="connsiteY7-920" fmla="*/ 2221992 h 4472717"/>
                <a:gd name="connsiteX8-921" fmla="*/ 1261872 w 3044952"/>
                <a:gd name="connsiteY8-922" fmla="*/ 2404872 h 4472717"/>
                <a:gd name="connsiteX9-923" fmla="*/ 539496 w 3044952"/>
                <a:gd name="connsiteY9-924" fmla="*/ 0 h 4472717"/>
                <a:gd name="connsiteX0-925" fmla="*/ 539496 w 3044952"/>
                <a:gd name="connsiteY0-926" fmla="*/ 0 h 4472717"/>
                <a:gd name="connsiteX1-927" fmla="*/ 1746504 w 3044952"/>
                <a:gd name="connsiteY1-928" fmla="*/ 1545336 h 4472717"/>
                <a:gd name="connsiteX2-929" fmla="*/ 3044952 w 3044952"/>
                <a:gd name="connsiteY2-930" fmla="*/ 1060704 h 4472717"/>
                <a:gd name="connsiteX3-931" fmla="*/ 1865376 w 3044952"/>
                <a:gd name="connsiteY3-932" fmla="*/ 1892808 h 4472717"/>
                <a:gd name="connsiteX4-933" fmla="*/ 1691640 w 3044952"/>
                <a:gd name="connsiteY4-934" fmla="*/ 4443984 h 4472717"/>
                <a:gd name="connsiteX5-935" fmla="*/ 996696 w 3044952"/>
                <a:gd name="connsiteY5-936" fmla="*/ 4306824 h 4472717"/>
                <a:gd name="connsiteX6-937" fmla="*/ 1252728 w 3044952"/>
                <a:gd name="connsiteY6-938" fmla="*/ 2743200 h 4472717"/>
                <a:gd name="connsiteX7-939" fmla="*/ 0 w 3044952"/>
                <a:gd name="connsiteY7-940" fmla="*/ 2221992 h 4472717"/>
                <a:gd name="connsiteX8-941" fmla="*/ 1261872 w 3044952"/>
                <a:gd name="connsiteY8-942" fmla="*/ 2404872 h 4472717"/>
                <a:gd name="connsiteX9-943" fmla="*/ 539496 w 3044952"/>
                <a:gd name="connsiteY9-944" fmla="*/ 0 h 4472717"/>
                <a:gd name="connsiteX0-945" fmla="*/ 539496 w 3044952"/>
                <a:gd name="connsiteY0-946" fmla="*/ 0 h 4472717"/>
                <a:gd name="connsiteX1-947" fmla="*/ 1746504 w 3044952"/>
                <a:gd name="connsiteY1-948" fmla="*/ 1545336 h 4472717"/>
                <a:gd name="connsiteX2-949" fmla="*/ 3044952 w 3044952"/>
                <a:gd name="connsiteY2-950" fmla="*/ 1060704 h 4472717"/>
                <a:gd name="connsiteX3-951" fmla="*/ 1865376 w 3044952"/>
                <a:gd name="connsiteY3-952" fmla="*/ 1892808 h 4472717"/>
                <a:gd name="connsiteX4-953" fmla="*/ 1691640 w 3044952"/>
                <a:gd name="connsiteY4-954" fmla="*/ 4443984 h 4472717"/>
                <a:gd name="connsiteX5-955" fmla="*/ 996696 w 3044952"/>
                <a:gd name="connsiteY5-956" fmla="*/ 4306824 h 4472717"/>
                <a:gd name="connsiteX6-957" fmla="*/ 1252728 w 3044952"/>
                <a:gd name="connsiteY6-958" fmla="*/ 2743200 h 4472717"/>
                <a:gd name="connsiteX7-959" fmla="*/ 0 w 3044952"/>
                <a:gd name="connsiteY7-960" fmla="*/ 2221992 h 4472717"/>
                <a:gd name="connsiteX8-961" fmla="*/ 1261872 w 3044952"/>
                <a:gd name="connsiteY8-962" fmla="*/ 2404872 h 4472717"/>
                <a:gd name="connsiteX9-963" fmla="*/ 539496 w 3044952"/>
                <a:gd name="connsiteY9-964" fmla="*/ 0 h 4472717"/>
                <a:gd name="connsiteX0-965" fmla="*/ 539496 w 3044952"/>
                <a:gd name="connsiteY0-966" fmla="*/ 0 h 4472717"/>
                <a:gd name="connsiteX1-967" fmla="*/ 1746504 w 3044952"/>
                <a:gd name="connsiteY1-968" fmla="*/ 1545336 h 4472717"/>
                <a:gd name="connsiteX2-969" fmla="*/ 3044952 w 3044952"/>
                <a:gd name="connsiteY2-970" fmla="*/ 1060704 h 4472717"/>
                <a:gd name="connsiteX3-971" fmla="*/ 1865376 w 3044952"/>
                <a:gd name="connsiteY3-972" fmla="*/ 1892808 h 4472717"/>
                <a:gd name="connsiteX4-973" fmla="*/ 1691640 w 3044952"/>
                <a:gd name="connsiteY4-974" fmla="*/ 4443984 h 4472717"/>
                <a:gd name="connsiteX5-975" fmla="*/ 996696 w 3044952"/>
                <a:gd name="connsiteY5-976" fmla="*/ 4306824 h 4472717"/>
                <a:gd name="connsiteX6-977" fmla="*/ 1252728 w 3044952"/>
                <a:gd name="connsiteY6-978" fmla="*/ 2743200 h 4472717"/>
                <a:gd name="connsiteX7-979" fmla="*/ 0 w 3044952"/>
                <a:gd name="connsiteY7-980" fmla="*/ 2221992 h 4472717"/>
                <a:gd name="connsiteX8-981" fmla="*/ 1261872 w 3044952"/>
                <a:gd name="connsiteY8-982" fmla="*/ 2404872 h 4472717"/>
                <a:gd name="connsiteX9-983" fmla="*/ 539496 w 3044952"/>
                <a:gd name="connsiteY9-984" fmla="*/ 0 h 4472717"/>
                <a:gd name="connsiteX0-985" fmla="*/ 539496 w 3044952"/>
                <a:gd name="connsiteY0-986" fmla="*/ 0 h 4472717"/>
                <a:gd name="connsiteX1-987" fmla="*/ 1746504 w 3044952"/>
                <a:gd name="connsiteY1-988" fmla="*/ 1545336 h 4472717"/>
                <a:gd name="connsiteX2-989" fmla="*/ 3044952 w 3044952"/>
                <a:gd name="connsiteY2-990" fmla="*/ 1060704 h 4472717"/>
                <a:gd name="connsiteX3-991" fmla="*/ 1865376 w 3044952"/>
                <a:gd name="connsiteY3-992" fmla="*/ 1892808 h 4472717"/>
                <a:gd name="connsiteX4-993" fmla="*/ 1691640 w 3044952"/>
                <a:gd name="connsiteY4-994" fmla="*/ 4443984 h 4472717"/>
                <a:gd name="connsiteX5-995" fmla="*/ 996696 w 3044952"/>
                <a:gd name="connsiteY5-996" fmla="*/ 4306824 h 4472717"/>
                <a:gd name="connsiteX6-997" fmla="*/ 1252728 w 3044952"/>
                <a:gd name="connsiteY6-998" fmla="*/ 2743200 h 4472717"/>
                <a:gd name="connsiteX7-999" fmla="*/ 0 w 3044952"/>
                <a:gd name="connsiteY7-1000" fmla="*/ 2221992 h 4472717"/>
                <a:gd name="connsiteX8-1001" fmla="*/ 1261872 w 3044952"/>
                <a:gd name="connsiteY8-1002" fmla="*/ 2404872 h 4472717"/>
                <a:gd name="connsiteX9-1003" fmla="*/ 539496 w 3044952"/>
                <a:gd name="connsiteY9-1004" fmla="*/ 0 h 4472717"/>
                <a:gd name="connsiteX0-1005" fmla="*/ 539496 w 3044952"/>
                <a:gd name="connsiteY0-1006" fmla="*/ 0 h 4415678"/>
                <a:gd name="connsiteX1-1007" fmla="*/ 1746504 w 3044952"/>
                <a:gd name="connsiteY1-1008" fmla="*/ 1545336 h 4415678"/>
                <a:gd name="connsiteX2-1009" fmla="*/ 3044952 w 3044952"/>
                <a:gd name="connsiteY2-1010" fmla="*/ 1060704 h 4415678"/>
                <a:gd name="connsiteX3-1011" fmla="*/ 1865376 w 3044952"/>
                <a:gd name="connsiteY3-1012" fmla="*/ 1892808 h 4415678"/>
                <a:gd name="connsiteX4-1013" fmla="*/ 1737360 w 3044952"/>
                <a:gd name="connsiteY4-1014" fmla="*/ 4370832 h 4415678"/>
                <a:gd name="connsiteX5-1015" fmla="*/ 996696 w 3044952"/>
                <a:gd name="connsiteY5-1016" fmla="*/ 4306824 h 4415678"/>
                <a:gd name="connsiteX6-1017" fmla="*/ 1252728 w 3044952"/>
                <a:gd name="connsiteY6-1018" fmla="*/ 2743200 h 4415678"/>
                <a:gd name="connsiteX7-1019" fmla="*/ 0 w 3044952"/>
                <a:gd name="connsiteY7-1020" fmla="*/ 2221992 h 4415678"/>
                <a:gd name="connsiteX8-1021" fmla="*/ 1261872 w 3044952"/>
                <a:gd name="connsiteY8-1022" fmla="*/ 2404872 h 4415678"/>
                <a:gd name="connsiteX9-1023" fmla="*/ 539496 w 3044952"/>
                <a:gd name="connsiteY9-1024" fmla="*/ 0 h 4415678"/>
                <a:gd name="connsiteX0-1025" fmla="*/ 539496 w 3044952"/>
                <a:gd name="connsiteY0-1026" fmla="*/ 0 h 4468254"/>
                <a:gd name="connsiteX1-1027" fmla="*/ 1746504 w 3044952"/>
                <a:gd name="connsiteY1-1028" fmla="*/ 1545336 h 4468254"/>
                <a:gd name="connsiteX2-1029" fmla="*/ 3044952 w 3044952"/>
                <a:gd name="connsiteY2-1030" fmla="*/ 1060704 h 4468254"/>
                <a:gd name="connsiteX3-1031" fmla="*/ 1865376 w 3044952"/>
                <a:gd name="connsiteY3-1032" fmla="*/ 1892808 h 4468254"/>
                <a:gd name="connsiteX4-1033" fmla="*/ 1737360 w 3044952"/>
                <a:gd name="connsiteY4-1034" fmla="*/ 4370832 h 4468254"/>
                <a:gd name="connsiteX5-1035" fmla="*/ 996696 w 3044952"/>
                <a:gd name="connsiteY5-1036" fmla="*/ 4306824 h 4468254"/>
                <a:gd name="connsiteX6-1037" fmla="*/ 1252728 w 3044952"/>
                <a:gd name="connsiteY6-1038" fmla="*/ 2743200 h 4468254"/>
                <a:gd name="connsiteX7-1039" fmla="*/ 0 w 3044952"/>
                <a:gd name="connsiteY7-1040" fmla="*/ 2221992 h 4468254"/>
                <a:gd name="connsiteX8-1041" fmla="*/ 1261872 w 3044952"/>
                <a:gd name="connsiteY8-1042" fmla="*/ 2404872 h 4468254"/>
                <a:gd name="connsiteX9-1043" fmla="*/ 539496 w 3044952"/>
                <a:gd name="connsiteY9-1044" fmla="*/ 0 h 4468254"/>
                <a:gd name="connsiteX0-1045" fmla="*/ 539496 w 3044952"/>
                <a:gd name="connsiteY0-1046" fmla="*/ 0 h 4456094"/>
                <a:gd name="connsiteX1-1047" fmla="*/ 1746504 w 3044952"/>
                <a:gd name="connsiteY1-1048" fmla="*/ 1545336 h 4456094"/>
                <a:gd name="connsiteX2-1049" fmla="*/ 3044952 w 3044952"/>
                <a:gd name="connsiteY2-1050" fmla="*/ 1060704 h 4456094"/>
                <a:gd name="connsiteX3-1051" fmla="*/ 1865376 w 3044952"/>
                <a:gd name="connsiteY3-1052" fmla="*/ 1892808 h 4456094"/>
                <a:gd name="connsiteX4-1053" fmla="*/ 1737360 w 3044952"/>
                <a:gd name="connsiteY4-1054" fmla="*/ 4370832 h 4456094"/>
                <a:gd name="connsiteX5-1055" fmla="*/ 996696 w 3044952"/>
                <a:gd name="connsiteY5-1056" fmla="*/ 4306824 h 4456094"/>
                <a:gd name="connsiteX6-1057" fmla="*/ 1252728 w 3044952"/>
                <a:gd name="connsiteY6-1058" fmla="*/ 2743200 h 4456094"/>
                <a:gd name="connsiteX7-1059" fmla="*/ 0 w 3044952"/>
                <a:gd name="connsiteY7-1060" fmla="*/ 2221992 h 4456094"/>
                <a:gd name="connsiteX8-1061" fmla="*/ 1261872 w 3044952"/>
                <a:gd name="connsiteY8-1062" fmla="*/ 2404872 h 4456094"/>
                <a:gd name="connsiteX9-1063" fmla="*/ 539496 w 3044952"/>
                <a:gd name="connsiteY9-1064" fmla="*/ 0 h 4456094"/>
                <a:gd name="connsiteX0-1065" fmla="*/ 539496 w 3044952"/>
                <a:gd name="connsiteY0-1066" fmla="*/ 0 h 4456094"/>
                <a:gd name="connsiteX1-1067" fmla="*/ 1746504 w 3044952"/>
                <a:gd name="connsiteY1-1068" fmla="*/ 1545336 h 4456094"/>
                <a:gd name="connsiteX2-1069" fmla="*/ 3044952 w 3044952"/>
                <a:gd name="connsiteY2-1070" fmla="*/ 1060704 h 4456094"/>
                <a:gd name="connsiteX3-1071" fmla="*/ 1865376 w 3044952"/>
                <a:gd name="connsiteY3-1072" fmla="*/ 1892808 h 4456094"/>
                <a:gd name="connsiteX4-1073" fmla="*/ 1737360 w 3044952"/>
                <a:gd name="connsiteY4-1074" fmla="*/ 4370832 h 4456094"/>
                <a:gd name="connsiteX5-1075" fmla="*/ 996696 w 3044952"/>
                <a:gd name="connsiteY5-1076" fmla="*/ 4306824 h 4456094"/>
                <a:gd name="connsiteX6-1077" fmla="*/ 1252728 w 3044952"/>
                <a:gd name="connsiteY6-1078" fmla="*/ 2743200 h 4456094"/>
                <a:gd name="connsiteX7-1079" fmla="*/ 0 w 3044952"/>
                <a:gd name="connsiteY7-1080" fmla="*/ 2221992 h 4456094"/>
                <a:gd name="connsiteX8-1081" fmla="*/ 1261872 w 3044952"/>
                <a:gd name="connsiteY8-1082" fmla="*/ 2404872 h 4456094"/>
                <a:gd name="connsiteX9-1083" fmla="*/ 539496 w 3044952"/>
                <a:gd name="connsiteY9-1084" fmla="*/ 0 h 4456094"/>
                <a:gd name="connsiteX0-1085" fmla="*/ 539496 w 3044952"/>
                <a:gd name="connsiteY0-1086" fmla="*/ 0 h 4456094"/>
                <a:gd name="connsiteX1-1087" fmla="*/ 1746504 w 3044952"/>
                <a:gd name="connsiteY1-1088" fmla="*/ 1545336 h 4456094"/>
                <a:gd name="connsiteX2-1089" fmla="*/ 3044952 w 3044952"/>
                <a:gd name="connsiteY2-1090" fmla="*/ 1060704 h 4456094"/>
                <a:gd name="connsiteX3-1091" fmla="*/ 1865376 w 3044952"/>
                <a:gd name="connsiteY3-1092" fmla="*/ 1892808 h 4456094"/>
                <a:gd name="connsiteX4-1093" fmla="*/ 1737360 w 3044952"/>
                <a:gd name="connsiteY4-1094" fmla="*/ 4370832 h 4456094"/>
                <a:gd name="connsiteX5-1095" fmla="*/ 996696 w 3044952"/>
                <a:gd name="connsiteY5-1096" fmla="*/ 4306824 h 4456094"/>
                <a:gd name="connsiteX6-1097" fmla="*/ 1252728 w 3044952"/>
                <a:gd name="connsiteY6-1098" fmla="*/ 2743200 h 4456094"/>
                <a:gd name="connsiteX7-1099" fmla="*/ 0 w 3044952"/>
                <a:gd name="connsiteY7-1100" fmla="*/ 2221992 h 4456094"/>
                <a:gd name="connsiteX8-1101" fmla="*/ 1261872 w 3044952"/>
                <a:gd name="connsiteY8-1102" fmla="*/ 2404872 h 4456094"/>
                <a:gd name="connsiteX9-1103" fmla="*/ 539496 w 3044952"/>
                <a:gd name="connsiteY9-1104" fmla="*/ 0 h 4456094"/>
                <a:gd name="connsiteX0-1105" fmla="*/ 539496 w 3044952"/>
                <a:gd name="connsiteY0-1106" fmla="*/ 0 h 4456094"/>
                <a:gd name="connsiteX1-1107" fmla="*/ 1746504 w 3044952"/>
                <a:gd name="connsiteY1-1108" fmla="*/ 1545336 h 4456094"/>
                <a:gd name="connsiteX2-1109" fmla="*/ 3044952 w 3044952"/>
                <a:gd name="connsiteY2-1110" fmla="*/ 1060704 h 4456094"/>
                <a:gd name="connsiteX3-1111" fmla="*/ 1865376 w 3044952"/>
                <a:gd name="connsiteY3-1112" fmla="*/ 1892808 h 4456094"/>
                <a:gd name="connsiteX4-1113" fmla="*/ 1737360 w 3044952"/>
                <a:gd name="connsiteY4-1114" fmla="*/ 4370832 h 4456094"/>
                <a:gd name="connsiteX5-1115" fmla="*/ 996696 w 3044952"/>
                <a:gd name="connsiteY5-1116" fmla="*/ 4306824 h 4456094"/>
                <a:gd name="connsiteX6-1117" fmla="*/ 1252728 w 3044952"/>
                <a:gd name="connsiteY6-1118" fmla="*/ 2743200 h 4456094"/>
                <a:gd name="connsiteX7-1119" fmla="*/ 0 w 3044952"/>
                <a:gd name="connsiteY7-1120" fmla="*/ 2221992 h 4456094"/>
                <a:gd name="connsiteX8-1121" fmla="*/ 1261872 w 3044952"/>
                <a:gd name="connsiteY8-1122" fmla="*/ 2404872 h 4456094"/>
                <a:gd name="connsiteX9-1123" fmla="*/ 539496 w 3044952"/>
                <a:gd name="connsiteY9-1124" fmla="*/ 0 h 44560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  <a:cxn ang="0">
                  <a:pos x="connsiteX6-79" y="connsiteY6-80"/>
                </a:cxn>
                <a:cxn ang="0">
                  <a:pos x="connsiteX7-161" y="connsiteY7-162"/>
                </a:cxn>
                <a:cxn ang="0">
                  <a:pos x="connsiteX8-227" y="connsiteY8-228"/>
                </a:cxn>
                <a:cxn ang="0">
                  <a:pos x="connsiteX9-283" y="connsiteY9-284"/>
                </a:cxn>
              </a:cxnLst>
              <a:rect l="l" t="t" r="r" b="b"/>
              <a:pathLst>
                <a:path w="3044952" h="4456094">
                  <a:moveTo>
                    <a:pt x="539496" y="0"/>
                  </a:moveTo>
                  <a:cubicBezTo>
                    <a:pt x="996696" y="353568"/>
                    <a:pt x="1417320" y="487680"/>
                    <a:pt x="1746504" y="1545336"/>
                  </a:cubicBezTo>
                  <a:cubicBezTo>
                    <a:pt x="2630424" y="816864"/>
                    <a:pt x="2791968" y="1085088"/>
                    <a:pt x="3044952" y="1060704"/>
                  </a:cubicBezTo>
                  <a:cubicBezTo>
                    <a:pt x="2246376" y="1197864"/>
                    <a:pt x="2133600" y="1581912"/>
                    <a:pt x="1865376" y="1892808"/>
                  </a:cubicBezTo>
                  <a:cubicBezTo>
                    <a:pt x="2063496" y="2862072"/>
                    <a:pt x="1914144" y="3712464"/>
                    <a:pt x="1737360" y="4370832"/>
                  </a:cubicBezTo>
                  <a:cubicBezTo>
                    <a:pt x="1423416" y="4544568"/>
                    <a:pt x="1164336" y="4416552"/>
                    <a:pt x="996696" y="4306824"/>
                  </a:cubicBezTo>
                  <a:cubicBezTo>
                    <a:pt x="1036320" y="3785616"/>
                    <a:pt x="1203960" y="3246120"/>
                    <a:pt x="1252728" y="2743200"/>
                  </a:cubicBezTo>
                  <a:cubicBezTo>
                    <a:pt x="643128" y="2157984"/>
                    <a:pt x="326136" y="2185416"/>
                    <a:pt x="0" y="2221992"/>
                  </a:cubicBezTo>
                  <a:cubicBezTo>
                    <a:pt x="347472" y="2090928"/>
                    <a:pt x="548640" y="2005584"/>
                    <a:pt x="1261872" y="2404872"/>
                  </a:cubicBezTo>
                  <a:cubicBezTo>
                    <a:pt x="1438656" y="1539240"/>
                    <a:pt x="1048512" y="582168"/>
                    <a:pt x="539496" y="0"/>
                  </a:cubicBezTo>
                  <a:close/>
                </a:path>
              </a:pathLst>
            </a:custGeom>
            <a:solidFill>
              <a:srgbClr val="02465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5578258" y="1784459"/>
              <a:ext cx="520061" cy="519804"/>
            </a:xfrm>
            <a:prstGeom prst="ellipse">
              <a:avLst/>
            </a:prstGeom>
            <a:solidFill>
              <a:srgbClr val="F68D1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905962" y="2671549"/>
              <a:ext cx="520063" cy="519802"/>
            </a:xfrm>
            <a:prstGeom prst="ellipse">
              <a:avLst/>
            </a:prstGeom>
            <a:solidFill>
              <a:srgbClr val="F68D1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6098318" y="3371881"/>
              <a:ext cx="523176" cy="519804"/>
            </a:xfrm>
            <a:prstGeom prst="ellipse">
              <a:avLst/>
            </a:prstGeom>
            <a:solidFill>
              <a:srgbClr val="F68D1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>
            <a:grpSpLocks noChangeAspect="1"/>
          </p:cNvGrpSpPr>
          <p:nvPr/>
        </p:nvGrpSpPr>
        <p:grpSpPr>
          <a:xfrm>
            <a:off x="4864013" y="1936292"/>
            <a:ext cx="2371202" cy="2738303"/>
            <a:chOff x="2977948" y="751078"/>
            <a:chExt cx="4649415" cy="5369224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4" name="椭圆 5"/>
            <p:cNvSpPr/>
            <p:nvPr/>
          </p:nvSpPr>
          <p:spPr>
            <a:xfrm>
              <a:off x="2977948" y="751078"/>
              <a:ext cx="4649415" cy="4052348"/>
            </a:xfrm>
            <a:custGeom>
              <a:avLst/>
              <a:gdLst>
                <a:gd name="connsiteX0" fmla="*/ 0 w 4635500"/>
                <a:gd name="connsiteY0" fmla="*/ 2121408 h 4242816"/>
                <a:gd name="connsiteX1" fmla="*/ 2317750 w 4635500"/>
                <a:gd name="connsiteY1" fmla="*/ 0 h 4242816"/>
                <a:gd name="connsiteX2" fmla="*/ 4635500 w 4635500"/>
                <a:gd name="connsiteY2" fmla="*/ 2121408 h 4242816"/>
                <a:gd name="connsiteX3" fmla="*/ 2317750 w 4635500"/>
                <a:gd name="connsiteY3" fmla="*/ 4242816 h 4242816"/>
                <a:gd name="connsiteX4" fmla="*/ 0 w 4635500"/>
                <a:gd name="connsiteY4" fmla="*/ 2121408 h 4242816"/>
                <a:gd name="connsiteX0-1" fmla="*/ 15 w 4635515"/>
                <a:gd name="connsiteY0-2" fmla="*/ 1975104 h 4096512"/>
                <a:gd name="connsiteX1-3" fmla="*/ 2290333 w 4635515"/>
                <a:gd name="connsiteY1-4" fmla="*/ 0 h 4096512"/>
                <a:gd name="connsiteX2-5" fmla="*/ 4635515 w 4635515"/>
                <a:gd name="connsiteY2-6" fmla="*/ 1975104 h 4096512"/>
                <a:gd name="connsiteX3-7" fmla="*/ 2317765 w 4635515"/>
                <a:gd name="connsiteY3-8" fmla="*/ 4096512 h 4096512"/>
                <a:gd name="connsiteX4-9" fmla="*/ 15 w 4635515"/>
                <a:gd name="connsiteY4-10" fmla="*/ 1975104 h 4096512"/>
                <a:gd name="connsiteX0-11" fmla="*/ 11 w 4635511"/>
                <a:gd name="connsiteY0-12" fmla="*/ 1975104 h 4096512"/>
                <a:gd name="connsiteX1-13" fmla="*/ 2290329 w 4635511"/>
                <a:gd name="connsiteY1-14" fmla="*/ 0 h 4096512"/>
                <a:gd name="connsiteX2-15" fmla="*/ 4635511 w 4635511"/>
                <a:gd name="connsiteY2-16" fmla="*/ 1975104 h 4096512"/>
                <a:gd name="connsiteX3-17" fmla="*/ 2317761 w 4635511"/>
                <a:gd name="connsiteY3-18" fmla="*/ 4096512 h 4096512"/>
                <a:gd name="connsiteX4-19" fmla="*/ 11 w 4635511"/>
                <a:gd name="connsiteY4-20" fmla="*/ 1975104 h 4096512"/>
                <a:gd name="connsiteX0-21" fmla="*/ 21 w 4635521"/>
                <a:gd name="connsiteY0-22" fmla="*/ 2005170 h 4126578"/>
                <a:gd name="connsiteX1-23" fmla="*/ 2290339 w 4635521"/>
                <a:gd name="connsiteY1-24" fmla="*/ 30066 h 4126578"/>
                <a:gd name="connsiteX2-25" fmla="*/ 4635521 w 4635521"/>
                <a:gd name="connsiteY2-26" fmla="*/ 2005170 h 4126578"/>
                <a:gd name="connsiteX3-27" fmla="*/ 2317771 w 4635521"/>
                <a:gd name="connsiteY3-28" fmla="*/ 4126578 h 4126578"/>
                <a:gd name="connsiteX4-29" fmla="*/ 21 w 4635521"/>
                <a:gd name="connsiteY4-30" fmla="*/ 2005170 h 4126578"/>
                <a:gd name="connsiteX0-31" fmla="*/ 26 w 4635526"/>
                <a:gd name="connsiteY0-32" fmla="*/ 1987967 h 4109375"/>
                <a:gd name="connsiteX1-33" fmla="*/ 2290344 w 4635526"/>
                <a:gd name="connsiteY1-34" fmla="*/ 12863 h 4109375"/>
                <a:gd name="connsiteX2-35" fmla="*/ 4635526 w 4635526"/>
                <a:gd name="connsiteY2-36" fmla="*/ 1987967 h 4109375"/>
                <a:gd name="connsiteX3-37" fmla="*/ 2317776 w 4635526"/>
                <a:gd name="connsiteY3-38" fmla="*/ 4109375 h 4109375"/>
                <a:gd name="connsiteX4-39" fmla="*/ 26 w 4635526"/>
                <a:gd name="connsiteY4-40" fmla="*/ 1987967 h 4109375"/>
                <a:gd name="connsiteX0-41" fmla="*/ 26 w 4635526"/>
                <a:gd name="connsiteY0-42" fmla="*/ 1987967 h 4111937"/>
                <a:gd name="connsiteX1-43" fmla="*/ 2290344 w 4635526"/>
                <a:gd name="connsiteY1-44" fmla="*/ 12863 h 4111937"/>
                <a:gd name="connsiteX2-45" fmla="*/ 4635526 w 4635526"/>
                <a:gd name="connsiteY2-46" fmla="*/ 1987967 h 4111937"/>
                <a:gd name="connsiteX3-47" fmla="*/ 2317776 w 4635526"/>
                <a:gd name="connsiteY3-48" fmla="*/ 4109375 h 4111937"/>
                <a:gd name="connsiteX4-49" fmla="*/ 26 w 4635526"/>
                <a:gd name="connsiteY4-50" fmla="*/ 1987967 h 4111937"/>
                <a:gd name="connsiteX0-51" fmla="*/ 26 w 4635526"/>
                <a:gd name="connsiteY0-52" fmla="*/ 1987967 h 4111937"/>
                <a:gd name="connsiteX1-53" fmla="*/ 2290344 w 4635526"/>
                <a:gd name="connsiteY1-54" fmla="*/ 12863 h 4111937"/>
                <a:gd name="connsiteX2-55" fmla="*/ 4635526 w 4635526"/>
                <a:gd name="connsiteY2-56" fmla="*/ 1987967 h 4111937"/>
                <a:gd name="connsiteX3-57" fmla="*/ 2317776 w 4635526"/>
                <a:gd name="connsiteY3-58" fmla="*/ 4109375 h 4111937"/>
                <a:gd name="connsiteX4-59" fmla="*/ 26 w 4635526"/>
                <a:gd name="connsiteY4-60" fmla="*/ 1987967 h 4111937"/>
                <a:gd name="connsiteX0-61" fmla="*/ 26385 w 4661885"/>
                <a:gd name="connsiteY0-62" fmla="*/ 1999228 h 4125612"/>
                <a:gd name="connsiteX1-63" fmla="*/ 2316703 w 4661885"/>
                <a:gd name="connsiteY1-64" fmla="*/ 24124 h 4125612"/>
                <a:gd name="connsiteX2-65" fmla="*/ 4661885 w 4661885"/>
                <a:gd name="connsiteY2-66" fmla="*/ 1999228 h 4125612"/>
                <a:gd name="connsiteX3-67" fmla="*/ 2344135 w 4661885"/>
                <a:gd name="connsiteY3-68" fmla="*/ 4120636 h 4125612"/>
                <a:gd name="connsiteX4-69" fmla="*/ 26385 w 4661885"/>
                <a:gd name="connsiteY4-70" fmla="*/ 1999228 h 4125612"/>
                <a:gd name="connsiteX0-71" fmla="*/ 26385 w 4661885"/>
                <a:gd name="connsiteY0-72" fmla="*/ 2015943 h 4142327"/>
                <a:gd name="connsiteX1-73" fmla="*/ 2316703 w 4661885"/>
                <a:gd name="connsiteY1-74" fmla="*/ 40839 h 4142327"/>
                <a:gd name="connsiteX2-75" fmla="*/ 4661885 w 4661885"/>
                <a:gd name="connsiteY2-76" fmla="*/ 2015943 h 4142327"/>
                <a:gd name="connsiteX3-77" fmla="*/ 2344135 w 4661885"/>
                <a:gd name="connsiteY3-78" fmla="*/ 4137351 h 4142327"/>
                <a:gd name="connsiteX4-79" fmla="*/ 26385 w 4661885"/>
                <a:gd name="connsiteY4-80" fmla="*/ 2015943 h 4142327"/>
                <a:gd name="connsiteX0-81" fmla="*/ 28088 w 4663588"/>
                <a:gd name="connsiteY0-82" fmla="*/ 2015943 h 4142437"/>
                <a:gd name="connsiteX1-83" fmla="*/ 2318406 w 4663588"/>
                <a:gd name="connsiteY1-84" fmla="*/ 40839 h 4142437"/>
                <a:gd name="connsiteX2-85" fmla="*/ 4663588 w 4663588"/>
                <a:gd name="connsiteY2-86" fmla="*/ 2015943 h 4142437"/>
                <a:gd name="connsiteX3-87" fmla="*/ 2345838 w 4663588"/>
                <a:gd name="connsiteY3-88" fmla="*/ 4137351 h 4142437"/>
                <a:gd name="connsiteX4-89" fmla="*/ 28088 w 4663588"/>
                <a:gd name="connsiteY4-90" fmla="*/ 2015943 h 4142437"/>
                <a:gd name="connsiteX0-91" fmla="*/ 28088 w 4663588"/>
                <a:gd name="connsiteY0-92" fmla="*/ 2015943 h 4142437"/>
                <a:gd name="connsiteX1-93" fmla="*/ 2318406 w 4663588"/>
                <a:gd name="connsiteY1-94" fmla="*/ 40839 h 4142437"/>
                <a:gd name="connsiteX2-95" fmla="*/ 4663588 w 4663588"/>
                <a:gd name="connsiteY2-96" fmla="*/ 2015943 h 4142437"/>
                <a:gd name="connsiteX3-97" fmla="*/ 2345838 w 4663588"/>
                <a:gd name="connsiteY3-98" fmla="*/ 4137351 h 4142437"/>
                <a:gd name="connsiteX4-99" fmla="*/ 28088 w 4663588"/>
                <a:gd name="connsiteY4-100" fmla="*/ 2015943 h 4142437"/>
                <a:gd name="connsiteX0-101" fmla="*/ 11734 w 4647234"/>
                <a:gd name="connsiteY0-102" fmla="*/ 2015943 h 4142611"/>
                <a:gd name="connsiteX1-103" fmla="*/ 2302052 w 4647234"/>
                <a:gd name="connsiteY1-104" fmla="*/ 40839 h 4142611"/>
                <a:gd name="connsiteX2-105" fmla="*/ 4647234 w 4647234"/>
                <a:gd name="connsiteY2-106" fmla="*/ 2015943 h 4142611"/>
                <a:gd name="connsiteX3-107" fmla="*/ 2329484 w 4647234"/>
                <a:gd name="connsiteY3-108" fmla="*/ 4137351 h 4142611"/>
                <a:gd name="connsiteX4-109" fmla="*/ 11734 w 4647234"/>
                <a:gd name="connsiteY4-110" fmla="*/ 2015943 h 4142611"/>
                <a:gd name="connsiteX0-111" fmla="*/ 11734 w 4647234"/>
                <a:gd name="connsiteY0-112" fmla="*/ 2015943 h 4142611"/>
                <a:gd name="connsiteX1-113" fmla="*/ 2302052 w 4647234"/>
                <a:gd name="connsiteY1-114" fmla="*/ 40839 h 4142611"/>
                <a:gd name="connsiteX2-115" fmla="*/ 4647234 w 4647234"/>
                <a:gd name="connsiteY2-116" fmla="*/ 2015943 h 4142611"/>
                <a:gd name="connsiteX3-117" fmla="*/ 2329484 w 4647234"/>
                <a:gd name="connsiteY3-118" fmla="*/ 4137351 h 4142611"/>
                <a:gd name="connsiteX4-119" fmla="*/ 11734 w 4647234"/>
                <a:gd name="connsiteY4-120" fmla="*/ 2015943 h 4142611"/>
                <a:gd name="connsiteX0-121" fmla="*/ 11734 w 4647234"/>
                <a:gd name="connsiteY0-122" fmla="*/ 2015943 h 4142611"/>
                <a:gd name="connsiteX1-123" fmla="*/ 2302052 w 4647234"/>
                <a:gd name="connsiteY1-124" fmla="*/ 40839 h 4142611"/>
                <a:gd name="connsiteX2-125" fmla="*/ 4647234 w 4647234"/>
                <a:gd name="connsiteY2-126" fmla="*/ 2015943 h 4142611"/>
                <a:gd name="connsiteX3-127" fmla="*/ 2329484 w 4647234"/>
                <a:gd name="connsiteY3-128" fmla="*/ 4137351 h 4142611"/>
                <a:gd name="connsiteX4-129" fmla="*/ 11734 w 4647234"/>
                <a:gd name="connsiteY4-130" fmla="*/ 2015943 h 4142611"/>
                <a:gd name="connsiteX0-131" fmla="*/ 11734 w 4647234"/>
                <a:gd name="connsiteY0-132" fmla="*/ 1993350 h 4120018"/>
                <a:gd name="connsiteX1-133" fmla="*/ 2302052 w 4647234"/>
                <a:gd name="connsiteY1-134" fmla="*/ 18246 h 4120018"/>
                <a:gd name="connsiteX2-135" fmla="*/ 4647234 w 4647234"/>
                <a:gd name="connsiteY2-136" fmla="*/ 1993350 h 4120018"/>
                <a:gd name="connsiteX3-137" fmla="*/ 2329484 w 4647234"/>
                <a:gd name="connsiteY3-138" fmla="*/ 4114758 h 4120018"/>
                <a:gd name="connsiteX4-139" fmla="*/ 11734 w 4647234"/>
                <a:gd name="connsiteY4-140" fmla="*/ 1993350 h 4120018"/>
                <a:gd name="connsiteX0-141" fmla="*/ 11798 w 4647298"/>
                <a:gd name="connsiteY0-142" fmla="*/ 1993350 h 4056473"/>
                <a:gd name="connsiteX1-143" fmla="*/ 2302116 w 4647298"/>
                <a:gd name="connsiteY1-144" fmla="*/ 18246 h 4056473"/>
                <a:gd name="connsiteX2-145" fmla="*/ 4647298 w 4647298"/>
                <a:gd name="connsiteY2-146" fmla="*/ 1993350 h 4056473"/>
                <a:gd name="connsiteX3-147" fmla="*/ 2320404 w 4647298"/>
                <a:gd name="connsiteY3-148" fmla="*/ 4050750 h 4056473"/>
                <a:gd name="connsiteX4-149" fmla="*/ 11798 w 4647298"/>
                <a:gd name="connsiteY4-150" fmla="*/ 1993350 h 4056473"/>
                <a:gd name="connsiteX0-151" fmla="*/ 10582 w 4646082"/>
                <a:gd name="connsiteY0-152" fmla="*/ 1993350 h 4050750"/>
                <a:gd name="connsiteX1-153" fmla="*/ 2300900 w 4646082"/>
                <a:gd name="connsiteY1-154" fmla="*/ 18246 h 4050750"/>
                <a:gd name="connsiteX2-155" fmla="*/ 4646082 w 4646082"/>
                <a:gd name="connsiteY2-156" fmla="*/ 1993350 h 4050750"/>
                <a:gd name="connsiteX3-157" fmla="*/ 2319188 w 4646082"/>
                <a:gd name="connsiteY3-158" fmla="*/ 4050750 h 4050750"/>
                <a:gd name="connsiteX4-159" fmla="*/ 10582 w 4646082"/>
                <a:gd name="connsiteY4-160" fmla="*/ 1993350 h 4050750"/>
                <a:gd name="connsiteX0-161" fmla="*/ 10582 w 4646082"/>
                <a:gd name="connsiteY0-162" fmla="*/ 1993350 h 4050750"/>
                <a:gd name="connsiteX1-163" fmla="*/ 2300900 w 4646082"/>
                <a:gd name="connsiteY1-164" fmla="*/ 18246 h 4050750"/>
                <a:gd name="connsiteX2-165" fmla="*/ 4646082 w 4646082"/>
                <a:gd name="connsiteY2-166" fmla="*/ 1993350 h 4050750"/>
                <a:gd name="connsiteX3-167" fmla="*/ 2319188 w 4646082"/>
                <a:gd name="connsiteY3-168" fmla="*/ 4050750 h 4050750"/>
                <a:gd name="connsiteX4-169" fmla="*/ 10582 w 4646082"/>
                <a:gd name="connsiteY4-170" fmla="*/ 1993350 h 4050750"/>
                <a:gd name="connsiteX0-171" fmla="*/ 12478 w 4647978"/>
                <a:gd name="connsiteY0-172" fmla="*/ 1993350 h 4052797"/>
                <a:gd name="connsiteX1-173" fmla="*/ 2302796 w 4647978"/>
                <a:gd name="connsiteY1-174" fmla="*/ 18246 h 4052797"/>
                <a:gd name="connsiteX2-175" fmla="*/ 4647978 w 4647978"/>
                <a:gd name="connsiteY2-176" fmla="*/ 1993350 h 4052797"/>
                <a:gd name="connsiteX3-177" fmla="*/ 2321084 w 4647978"/>
                <a:gd name="connsiteY3-178" fmla="*/ 4050750 h 4052797"/>
                <a:gd name="connsiteX4-179" fmla="*/ 12478 w 4647978"/>
                <a:gd name="connsiteY4-180" fmla="*/ 1993350 h 4052797"/>
                <a:gd name="connsiteX0-181" fmla="*/ 12478 w 4647978"/>
                <a:gd name="connsiteY0-182" fmla="*/ 1993350 h 4052773"/>
                <a:gd name="connsiteX1-183" fmla="*/ 2302796 w 4647978"/>
                <a:gd name="connsiteY1-184" fmla="*/ 18246 h 4052773"/>
                <a:gd name="connsiteX2-185" fmla="*/ 4647978 w 4647978"/>
                <a:gd name="connsiteY2-186" fmla="*/ 1993350 h 4052773"/>
                <a:gd name="connsiteX3-187" fmla="*/ 2321084 w 4647978"/>
                <a:gd name="connsiteY3-188" fmla="*/ 4050750 h 4052773"/>
                <a:gd name="connsiteX4-189" fmla="*/ 12478 w 4647978"/>
                <a:gd name="connsiteY4-190" fmla="*/ 1993350 h 4052773"/>
                <a:gd name="connsiteX0-191" fmla="*/ 13915 w 4649415"/>
                <a:gd name="connsiteY0-192" fmla="*/ 1993350 h 4052348"/>
                <a:gd name="connsiteX1-193" fmla="*/ 2304233 w 4649415"/>
                <a:gd name="connsiteY1-194" fmla="*/ 18246 h 4052348"/>
                <a:gd name="connsiteX2-195" fmla="*/ 4649415 w 4649415"/>
                <a:gd name="connsiteY2-196" fmla="*/ 1993350 h 4052348"/>
                <a:gd name="connsiteX3-197" fmla="*/ 2322521 w 4649415"/>
                <a:gd name="connsiteY3-198" fmla="*/ 4050750 h 4052348"/>
                <a:gd name="connsiteX4-199" fmla="*/ 13915 w 4649415"/>
                <a:gd name="connsiteY4-200" fmla="*/ 1993350 h 40523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649415" h="4052348">
                  <a:moveTo>
                    <a:pt x="13915" y="1993350"/>
                  </a:moveTo>
                  <a:cubicBezTo>
                    <a:pt x="274519" y="515070"/>
                    <a:pt x="1175034" y="-118914"/>
                    <a:pt x="2304233" y="18246"/>
                  </a:cubicBezTo>
                  <a:cubicBezTo>
                    <a:pt x="3854056" y="63966"/>
                    <a:pt x="4649415" y="821729"/>
                    <a:pt x="4649415" y="1993350"/>
                  </a:cubicBezTo>
                  <a:cubicBezTo>
                    <a:pt x="4557975" y="3366139"/>
                    <a:pt x="3543160" y="4014174"/>
                    <a:pt x="2322521" y="4050750"/>
                  </a:cubicBezTo>
                  <a:cubicBezTo>
                    <a:pt x="1101882" y="4087326"/>
                    <a:pt x="-146105" y="3499062"/>
                    <a:pt x="13915" y="199335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  <p:sp>
          <p:nvSpPr>
            <p:cNvPr id="15" name="矩形 6"/>
            <p:cNvSpPr/>
            <p:nvPr/>
          </p:nvSpPr>
          <p:spPr>
            <a:xfrm>
              <a:off x="3780179" y="1664208"/>
              <a:ext cx="3044952" cy="4456094"/>
            </a:xfrm>
            <a:custGeom>
              <a:avLst/>
              <a:gdLst>
                <a:gd name="connsiteX0" fmla="*/ 0 w 3035808"/>
                <a:gd name="connsiteY0" fmla="*/ 0 h 4453128"/>
                <a:gd name="connsiteX1" fmla="*/ 3035808 w 3035808"/>
                <a:gd name="connsiteY1" fmla="*/ 0 h 4453128"/>
                <a:gd name="connsiteX2" fmla="*/ 3035808 w 3035808"/>
                <a:gd name="connsiteY2" fmla="*/ 4453128 h 4453128"/>
                <a:gd name="connsiteX3" fmla="*/ 0 w 3035808"/>
                <a:gd name="connsiteY3" fmla="*/ 4453128 h 4453128"/>
                <a:gd name="connsiteX4" fmla="*/ 0 w 3035808"/>
                <a:gd name="connsiteY4" fmla="*/ 0 h 4453128"/>
                <a:gd name="connsiteX0-1" fmla="*/ 548640 w 3035808"/>
                <a:gd name="connsiteY0-2" fmla="*/ 0 h 4453128"/>
                <a:gd name="connsiteX1-3" fmla="*/ 3035808 w 3035808"/>
                <a:gd name="connsiteY1-4" fmla="*/ 0 h 4453128"/>
                <a:gd name="connsiteX2-5" fmla="*/ 3035808 w 3035808"/>
                <a:gd name="connsiteY2-6" fmla="*/ 4453128 h 4453128"/>
                <a:gd name="connsiteX3-7" fmla="*/ 0 w 3035808"/>
                <a:gd name="connsiteY3-8" fmla="*/ 4453128 h 4453128"/>
                <a:gd name="connsiteX4-9" fmla="*/ 548640 w 3035808"/>
                <a:gd name="connsiteY4-10" fmla="*/ 0 h 4453128"/>
                <a:gd name="connsiteX0-11" fmla="*/ 548640 w 3063240"/>
                <a:gd name="connsiteY0-12" fmla="*/ 0 h 4453128"/>
                <a:gd name="connsiteX1-13" fmla="*/ 3063240 w 3063240"/>
                <a:gd name="connsiteY1-14" fmla="*/ 1069848 h 4453128"/>
                <a:gd name="connsiteX2-15" fmla="*/ 3035808 w 3063240"/>
                <a:gd name="connsiteY2-16" fmla="*/ 4453128 h 4453128"/>
                <a:gd name="connsiteX3-17" fmla="*/ 0 w 3063240"/>
                <a:gd name="connsiteY3-18" fmla="*/ 4453128 h 4453128"/>
                <a:gd name="connsiteX4-19" fmla="*/ 548640 w 3063240"/>
                <a:gd name="connsiteY4-20" fmla="*/ 0 h 4453128"/>
                <a:gd name="connsiteX0-21" fmla="*/ 548640 w 3063240"/>
                <a:gd name="connsiteY0-22" fmla="*/ 0 h 4453128"/>
                <a:gd name="connsiteX1-23" fmla="*/ 3063240 w 3063240"/>
                <a:gd name="connsiteY1-24" fmla="*/ 1069848 h 4453128"/>
                <a:gd name="connsiteX2-25" fmla="*/ 3035808 w 3063240"/>
                <a:gd name="connsiteY2-26" fmla="*/ 2706624 h 4453128"/>
                <a:gd name="connsiteX3-27" fmla="*/ 3035808 w 3063240"/>
                <a:gd name="connsiteY3-28" fmla="*/ 4453128 h 4453128"/>
                <a:gd name="connsiteX4-29" fmla="*/ 0 w 3063240"/>
                <a:gd name="connsiteY4-30" fmla="*/ 4453128 h 4453128"/>
                <a:gd name="connsiteX5" fmla="*/ 548640 w 3063240"/>
                <a:gd name="connsiteY5" fmla="*/ 0 h 4453128"/>
                <a:gd name="connsiteX0-31" fmla="*/ 548640 w 3063240"/>
                <a:gd name="connsiteY0-32" fmla="*/ 0 h 4453128"/>
                <a:gd name="connsiteX1-33" fmla="*/ 3063240 w 3063240"/>
                <a:gd name="connsiteY1-34" fmla="*/ 1069848 h 4453128"/>
                <a:gd name="connsiteX2-35" fmla="*/ 1874520 w 3063240"/>
                <a:gd name="connsiteY2-36" fmla="*/ 1892808 h 4453128"/>
                <a:gd name="connsiteX3-37" fmla="*/ 3035808 w 3063240"/>
                <a:gd name="connsiteY3-38" fmla="*/ 4453128 h 4453128"/>
                <a:gd name="connsiteX4-39" fmla="*/ 0 w 3063240"/>
                <a:gd name="connsiteY4-40" fmla="*/ 4453128 h 4453128"/>
                <a:gd name="connsiteX5-41" fmla="*/ 548640 w 3063240"/>
                <a:gd name="connsiteY5-42" fmla="*/ 0 h 4453128"/>
                <a:gd name="connsiteX0-43" fmla="*/ 548640 w 3063240"/>
                <a:gd name="connsiteY0-44" fmla="*/ 0 h 4453128"/>
                <a:gd name="connsiteX1-45" fmla="*/ 3063240 w 3063240"/>
                <a:gd name="connsiteY1-46" fmla="*/ 1069848 h 4453128"/>
                <a:gd name="connsiteX2-47" fmla="*/ 1874520 w 3063240"/>
                <a:gd name="connsiteY2-48" fmla="*/ 1892808 h 4453128"/>
                <a:gd name="connsiteX3-49" fmla="*/ 1700784 w 3063240"/>
                <a:gd name="connsiteY3-50" fmla="*/ 4443984 h 4453128"/>
                <a:gd name="connsiteX4-51" fmla="*/ 0 w 3063240"/>
                <a:gd name="connsiteY4-52" fmla="*/ 4453128 h 4453128"/>
                <a:gd name="connsiteX5-53" fmla="*/ 548640 w 3063240"/>
                <a:gd name="connsiteY5-54" fmla="*/ 0 h 4453128"/>
                <a:gd name="connsiteX0-55" fmla="*/ 548640 w 3063240"/>
                <a:gd name="connsiteY0-56" fmla="*/ 0 h 4453128"/>
                <a:gd name="connsiteX1-57" fmla="*/ 3063240 w 3063240"/>
                <a:gd name="connsiteY1-58" fmla="*/ 1069848 h 4453128"/>
                <a:gd name="connsiteX2-59" fmla="*/ 1874520 w 3063240"/>
                <a:gd name="connsiteY2-60" fmla="*/ 1892808 h 4453128"/>
                <a:gd name="connsiteX3-61" fmla="*/ 1700784 w 3063240"/>
                <a:gd name="connsiteY3-62" fmla="*/ 4443984 h 4453128"/>
                <a:gd name="connsiteX4-63" fmla="*/ 713232 w 3063240"/>
                <a:gd name="connsiteY4-64" fmla="*/ 4453128 h 4453128"/>
                <a:gd name="connsiteX5-65" fmla="*/ 0 w 3063240"/>
                <a:gd name="connsiteY5-66" fmla="*/ 4453128 h 4453128"/>
                <a:gd name="connsiteX6" fmla="*/ 548640 w 3063240"/>
                <a:gd name="connsiteY6" fmla="*/ 0 h 4453128"/>
                <a:gd name="connsiteX0-67" fmla="*/ 548640 w 3063240"/>
                <a:gd name="connsiteY0-68" fmla="*/ 0 h 4581144"/>
                <a:gd name="connsiteX1-69" fmla="*/ 3063240 w 3063240"/>
                <a:gd name="connsiteY1-70" fmla="*/ 1069848 h 4581144"/>
                <a:gd name="connsiteX2-71" fmla="*/ 1874520 w 3063240"/>
                <a:gd name="connsiteY2-72" fmla="*/ 1892808 h 4581144"/>
                <a:gd name="connsiteX3-73" fmla="*/ 1700784 w 3063240"/>
                <a:gd name="connsiteY3-74" fmla="*/ 4443984 h 4581144"/>
                <a:gd name="connsiteX4-75" fmla="*/ 768096 w 3063240"/>
                <a:gd name="connsiteY4-76" fmla="*/ 4581144 h 4581144"/>
                <a:gd name="connsiteX5-77" fmla="*/ 0 w 3063240"/>
                <a:gd name="connsiteY5-78" fmla="*/ 4453128 h 4581144"/>
                <a:gd name="connsiteX6-79" fmla="*/ 548640 w 3063240"/>
                <a:gd name="connsiteY6-80" fmla="*/ 0 h 4581144"/>
                <a:gd name="connsiteX0-81" fmla="*/ 548640 w 3063240"/>
                <a:gd name="connsiteY0-82" fmla="*/ 0 h 4453128"/>
                <a:gd name="connsiteX1-83" fmla="*/ 3063240 w 3063240"/>
                <a:gd name="connsiteY1-84" fmla="*/ 1069848 h 4453128"/>
                <a:gd name="connsiteX2-85" fmla="*/ 1874520 w 3063240"/>
                <a:gd name="connsiteY2-86" fmla="*/ 1892808 h 4453128"/>
                <a:gd name="connsiteX3-87" fmla="*/ 1700784 w 3063240"/>
                <a:gd name="connsiteY3-88" fmla="*/ 4443984 h 4453128"/>
                <a:gd name="connsiteX4-89" fmla="*/ 0 w 3063240"/>
                <a:gd name="connsiteY4-90" fmla="*/ 4453128 h 4453128"/>
                <a:gd name="connsiteX5-91" fmla="*/ 548640 w 3063240"/>
                <a:gd name="connsiteY5-92" fmla="*/ 0 h 4453128"/>
                <a:gd name="connsiteX0-93" fmla="*/ 0 w 2514600"/>
                <a:gd name="connsiteY0-94" fmla="*/ 0 h 4443984"/>
                <a:gd name="connsiteX1-95" fmla="*/ 2514600 w 2514600"/>
                <a:gd name="connsiteY1-96" fmla="*/ 1069848 h 4443984"/>
                <a:gd name="connsiteX2-97" fmla="*/ 1325880 w 2514600"/>
                <a:gd name="connsiteY2-98" fmla="*/ 1892808 h 4443984"/>
                <a:gd name="connsiteX3-99" fmla="*/ 1152144 w 2514600"/>
                <a:gd name="connsiteY3-100" fmla="*/ 4443984 h 4443984"/>
                <a:gd name="connsiteX4-101" fmla="*/ 457200 w 2514600"/>
                <a:gd name="connsiteY4-102" fmla="*/ 4306824 h 4443984"/>
                <a:gd name="connsiteX5-103" fmla="*/ 0 w 2514600"/>
                <a:gd name="connsiteY5-104" fmla="*/ 0 h 4443984"/>
                <a:gd name="connsiteX0-105" fmla="*/ 0 w 2514600"/>
                <a:gd name="connsiteY0-106" fmla="*/ 0 h 4443984"/>
                <a:gd name="connsiteX1-107" fmla="*/ 2514600 w 2514600"/>
                <a:gd name="connsiteY1-108" fmla="*/ 1069848 h 4443984"/>
                <a:gd name="connsiteX2-109" fmla="*/ 1325880 w 2514600"/>
                <a:gd name="connsiteY2-110" fmla="*/ 1892808 h 4443984"/>
                <a:gd name="connsiteX3-111" fmla="*/ 1152144 w 2514600"/>
                <a:gd name="connsiteY3-112" fmla="*/ 4443984 h 4443984"/>
                <a:gd name="connsiteX4-113" fmla="*/ 457200 w 2514600"/>
                <a:gd name="connsiteY4-114" fmla="*/ 4306824 h 4443984"/>
                <a:gd name="connsiteX5-115" fmla="*/ 329184 w 2514600"/>
                <a:gd name="connsiteY5-116" fmla="*/ 3163824 h 4443984"/>
                <a:gd name="connsiteX6-117" fmla="*/ 0 w 2514600"/>
                <a:gd name="connsiteY6-118" fmla="*/ 0 h 4443984"/>
                <a:gd name="connsiteX0-119" fmla="*/ 0 w 2514600"/>
                <a:gd name="connsiteY0-120" fmla="*/ 0 h 4443984"/>
                <a:gd name="connsiteX1-121" fmla="*/ 2514600 w 2514600"/>
                <a:gd name="connsiteY1-122" fmla="*/ 1069848 h 4443984"/>
                <a:gd name="connsiteX2-123" fmla="*/ 1325880 w 2514600"/>
                <a:gd name="connsiteY2-124" fmla="*/ 1892808 h 4443984"/>
                <a:gd name="connsiteX3-125" fmla="*/ 1152144 w 2514600"/>
                <a:gd name="connsiteY3-126" fmla="*/ 4443984 h 4443984"/>
                <a:gd name="connsiteX4-127" fmla="*/ 457200 w 2514600"/>
                <a:gd name="connsiteY4-128" fmla="*/ 4306824 h 4443984"/>
                <a:gd name="connsiteX5-129" fmla="*/ 713232 w 2514600"/>
                <a:gd name="connsiteY5-130" fmla="*/ 2779776 h 4443984"/>
                <a:gd name="connsiteX6-131" fmla="*/ 0 w 2514600"/>
                <a:gd name="connsiteY6-132" fmla="*/ 0 h 4443984"/>
                <a:gd name="connsiteX0-133" fmla="*/ 0 w 2514600"/>
                <a:gd name="connsiteY0-134" fmla="*/ 0 h 4443984"/>
                <a:gd name="connsiteX1-135" fmla="*/ 2514600 w 2514600"/>
                <a:gd name="connsiteY1-136" fmla="*/ 1069848 h 4443984"/>
                <a:gd name="connsiteX2-137" fmla="*/ 1325880 w 2514600"/>
                <a:gd name="connsiteY2-138" fmla="*/ 1892808 h 4443984"/>
                <a:gd name="connsiteX3-139" fmla="*/ 1152144 w 2514600"/>
                <a:gd name="connsiteY3-140" fmla="*/ 4443984 h 4443984"/>
                <a:gd name="connsiteX4-141" fmla="*/ 457200 w 2514600"/>
                <a:gd name="connsiteY4-142" fmla="*/ 4306824 h 4443984"/>
                <a:gd name="connsiteX5-143" fmla="*/ 713232 w 2514600"/>
                <a:gd name="connsiteY5-144" fmla="*/ 2779776 h 4443984"/>
                <a:gd name="connsiteX6-145" fmla="*/ 356616 w 2514600"/>
                <a:gd name="connsiteY6-146" fmla="*/ 1408176 h 4443984"/>
                <a:gd name="connsiteX7" fmla="*/ 0 w 2514600"/>
                <a:gd name="connsiteY7" fmla="*/ 0 h 4443984"/>
                <a:gd name="connsiteX0-147" fmla="*/ 530352 w 3044952"/>
                <a:gd name="connsiteY0-148" fmla="*/ 0 h 4443984"/>
                <a:gd name="connsiteX1-149" fmla="*/ 3044952 w 3044952"/>
                <a:gd name="connsiteY1-150" fmla="*/ 1069848 h 4443984"/>
                <a:gd name="connsiteX2-151" fmla="*/ 1856232 w 3044952"/>
                <a:gd name="connsiteY2-152" fmla="*/ 1892808 h 4443984"/>
                <a:gd name="connsiteX3-153" fmla="*/ 1682496 w 3044952"/>
                <a:gd name="connsiteY3-154" fmla="*/ 4443984 h 4443984"/>
                <a:gd name="connsiteX4-155" fmla="*/ 987552 w 3044952"/>
                <a:gd name="connsiteY4-156" fmla="*/ 4306824 h 4443984"/>
                <a:gd name="connsiteX5-157" fmla="*/ 1243584 w 3044952"/>
                <a:gd name="connsiteY5-158" fmla="*/ 2779776 h 4443984"/>
                <a:gd name="connsiteX6-159" fmla="*/ 0 w 3044952"/>
                <a:gd name="connsiteY6-160" fmla="*/ 2176272 h 4443984"/>
                <a:gd name="connsiteX7-161" fmla="*/ 530352 w 3044952"/>
                <a:gd name="connsiteY7-162" fmla="*/ 0 h 4443984"/>
                <a:gd name="connsiteX0-163" fmla="*/ 0 w 2514600"/>
                <a:gd name="connsiteY0-164" fmla="*/ 0 h 4443984"/>
                <a:gd name="connsiteX1-165" fmla="*/ 2514600 w 2514600"/>
                <a:gd name="connsiteY1-166" fmla="*/ 1069848 h 4443984"/>
                <a:gd name="connsiteX2-167" fmla="*/ 1325880 w 2514600"/>
                <a:gd name="connsiteY2-168" fmla="*/ 1892808 h 4443984"/>
                <a:gd name="connsiteX3-169" fmla="*/ 1152144 w 2514600"/>
                <a:gd name="connsiteY3-170" fmla="*/ 4443984 h 4443984"/>
                <a:gd name="connsiteX4-171" fmla="*/ 457200 w 2514600"/>
                <a:gd name="connsiteY4-172" fmla="*/ 4306824 h 4443984"/>
                <a:gd name="connsiteX5-173" fmla="*/ 713232 w 2514600"/>
                <a:gd name="connsiteY5-174" fmla="*/ 2779776 h 4443984"/>
                <a:gd name="connsiteX6-175" fmla="*/ 694944 w 2514600"/>
                <a:gd name="connsiteY6-176" fmla="*/ 2404872 h 4443984"/>
                <a:gd name="connsiteX7-177" fmla="*/ 0 w 2514600"/>
                <a:gd name="connsiteY7-178" fmla="*/ 0 h 4443984"/>
                <a:gd name="connsiteX0-179" fmla="*/ 539496 w 3054096"/>
                <a:gd name="connsiteY0-180" fmla="*/ 0 h 4443984"/>
                <a:gd name="connsiteX1-181" fmla="*/ 3054096 w 3054096"/>
                <a:gd name="connsiteY1-182" fmla="*/ 1069848 h 4443984"/>
                <a:gd name="connsiteX2-183" fmla="*/ 1865376 w 3054096"/>
                <a:gd name="connsiteY2-184" fmla="*/ 1892808 h 4443984"/>
                <a:gd name="connsiteX3-185" fmla="*/ 1691640 w 3054096"/>
                <a:gd name="connsiteY3-186" fmla="*/ 4443984 h 4443984"/>
                <a:gd name="connsiteX4-187" fmla="*/ 996696 w 3054096"/>
                <a:gd name="connsiteY4-188" fmla="*/ 4306824 h 4443984"/>
                <a:gd name="connsiteX5-189" fmla="*/ 1252728 w 3054096"/>
                <a:gd name="connsiteY5-190" fmla="*/ 2779776 h 4443984"/>
                <a:gd name="connsiteX6-191" fmla="*/ 0 w 3054096"/>
                <a:gd name="connsiteY6-192" fmla="*/ 2221992 h 4443984"/>
                <a:gd name="connsiteX7-193" fmla="*/ 539496 w 3054096"/>
                <a:gd name="connsiteY7-194" fmla="*/ 0 h 4443984"/>
                <a:gd name="connsiteX0-195" fmla="*/ 539496 w 3054096"/>
                <a:gd name="connsiteY0-196" fmla="*/ 0 h 4443984"/>
                <a:gd name="connsiteX1-197" fmla="*/ 3054096 w 3054096"/>
                <a:gd name="connsiteY1-198" fmla="*/ 1069848 h 4443984"/>
                <a:gd name="connsiteX2-199" fmla="*/ 1865376 w 3054096"/>
                <a:gd name="connsiteY2-200" fmla="*/ 1892808 h 4443984"/>
                <a:gd name="connsiteX3-201" fmla="*/ 1691640 w 3054096"/>
                <a:gd name="connsiteY3-202" fmla="*/ 4443984 h 4443984"/>
                <a:gd name="connsiteX4-203" fmla="*/ 996696 w 3054096"/>
                <a:gd name="connsiteY4-204" fmla="*/ 4306824 h 4443984"/>
                <a:gd name="connsiteX5-205" fmla="*/ 1252728 w 3054096"/>
                <a:gd name="connsiteY5-206" fmla="*/ 2779776 h 4443984"/>
                <a:gd name="connsiteX6-207" fmla="*/ 0 w 3054096"/>
                <a:gd name="connsiteY6-208" fmla="*/ 2221992 h 4443984"/>
                <a:gd name="connsiteX7-209" fmla="*/ 274320 w 3054096"/>
                <a:gd name="connsiteY7-210" fmla="*/ 1143000 h 4443984"/>
                <a:gd name="connsiteX8" fmla="*/ 539496 w 3054096"/>
                <a:gd name="connsiteY8" fmla="*/ 0 h 4443984"/>
                <a:gd name="connsiteX0-211" fmla="*/ 539496 w 3054096"/>
                <a:gd name="connsiteY0-212" fmla="*/ 0 h 4443984"/>
                <a:gd name="connsiteX1-213" fmla="*/ 3054096 w 3054096"/>
                <a:gd name="connsiteY1-214" fmla="*/ 1069848 h 4443984"/>
                <a:gd name="connsiteX2-215" fmla="*/ 1865376 w 3054096"/>
                <a:gd name="connsiteY2-216" fmla="*/ 1892808 h 4443984"/>
                <a:gd name="connsiteX3-217" fmla="*/ 1691640 w 3054096"/>
                <a:gd name="connsiteY3-218" fmla="*/ 4443984 h 4443984"/>
                <a:gd name="connsiteX4-219" fmla="*/ 996696 w 3054096"/>
                <a:gd name="connsiteY4-220" fmla="*/ 4306824 h 4443984"/>
                <a:gd name="connsiteX5-221" fmla="*/ 1252728 w 3054096"/>
                <a:gd name="connsiteY5-222" fmla="*/ 2779776 h 4443984"/>
                <a:gd name="connsiteX6-223" fmla="*/ 0 w 3054096"/>
                <a:gd name="connsiteY6-224" fmla="*/ 2221992 h 4443984"/>
                <a:gd name="connsiteX7-225" fmla="*/ 1271016 w 3054096"/>
                <a:gd name="connsiteY7-226" fmla="*/ 2404872 h 4443984"/>
                <a:gd name="connsiteX8-227" fmla="*/ 539496 w 3054096"/>
                <a:gd name="connsiteY8-228" fmla="*/ 0 h 4443984"/>
                <a:gd name="connsiteX0-229" fmla="*/ 539496 w 3054096"/>
                <a:gd name="connsiteY0-230" fmla="*/ 0 h 4443984"/>
                <a:gd name="connsiteX1-231" fmla="*/ 3054096 w 3054096"/>
                <a:gd name="connsiteY1-232" fmla="*/ 1069848 h 4443984"/>
                <a:gd name="connsiteX2-233" fmla="*/ 1865376 w 3054096"/>
                <a:gd name="connsiteY2-234" fmla="*/ 1892808 h 4443984"/>
                <a:gd name="connsiteX3-235" fmla="*/ 1691640 w 3054096"/>
                <a:gd name="connsiteY3-236" fmla="*/ 4443984 h 4443984"/>
                <a:gd name="connsiteX4-237" fmla="*/ 996696 w 3054096"/>
                <a:gd name="connsiteY4-238" fmla="*/ 4306824 h 4443984"/>
                <a:gd name="connsiteX5-239" fmla="*/ 1252728 w 3054096"/>
                <a:gd name="connsiteY5-240" fmla="*/ 2743200 h 4443984"/>
                <a:gd name="connsiteX6-241" fmla="*/ 0 w 3054096"/>
                <a:gd name="connsiteY6-242" fmla="*/ 2221992 h 4443984"/>
                <a:gd name="connsiteX7-243" fmla="*/ 1271016 w 3054096"/>
                <a:gd name="connsiteY7-244" fmla="*/ 2404872 h 4443984"/>
                <a:gd name="connsiteX8-245" fmla="*/ 539496 w 3054096"/>
                <a:gd name="connsiteY8-246" fmla="*/ 0 h 4443984"/>
                <a:gd name="connsiteX0-247" fmla="*/ 539496 w 3054096"/>
                <a:gd name="connsiteY0-248" fmla="*/ 0 h 4443984"/>
                <a:gd name="connsiteX1-249" fmla="*/ 1874520 w 3054096"/>
                <a:gd name="connsiteY1-250" fmla="*/ 576072 h 4443984"/>
                <a:gd name="connsiteX2-251" fmla="*/ 3054096 w 3054096"/>
                <a:gd name="connsiteY2-252" fmla="*/ 1069848 h 4443984"/>
                <a:gd name="connsiteX3-253" fmla="*/ 1865376 w 3054096"/>
                <a:gd name="connsiteY3-254" fmla="*/ 1892808 h 4443984"/>
                <a:gd name="connsiteX4-255" fmla="*/ 1691640 w 3054096"/>
                <a:gd name="connsiteY4-256" fmla="*/ 4443984 h 4443984"/>
                <a:gd name="connsiteX5-257" fmla="*/ 996696 w 3054096"/>
                <a:gd name="connsiteY5-258" fmla="*/ 4306824 h 4443984"/>
                <a:gd name="connsiteX6-259" fmla="*/ 1252728 w 3054096"/>
                <a:gd name="connsiteY6-260" fmla="*/ 2743200 h 4443984"/>
                <a:gd name="connsiteX7-261" fmla="*/ 0 w 3054096"/>
                <a:gd name="connsiteY7-262" fmla="*/ 2221992 h 4443984"/>
                <a:gd name="connsiteX8-263" fmla="*/ 1271016 w 3054096"/>
                <a:gd name="connsiteY8-264" fmla="*/ 2404872 h 4443984"/>
                <a:gd name="connsiteX9" fmla="*/ 539496 w 3054096"/>
                <a:gd name="connsiteY9" fmla="*/ 0 h 4443984"/>
                <a:gd name="connsiteX0-265" fmla="*/ 539496 w 3054096"/>
                <a:gd name="connsiteY0-266" fmla="*/ 0 h 4443984"/>
                <a:gd name="connsiteX1-267" fmla="*/ 1746504 w 3054096"/>
                <a:gd name="connsiteY1-268" fmla="*/ 1527048 h 4443984"/>
                <a:gd name="connsiteX2-269" fmla="*/ 3054096 w 3054096"/>
                <a:gd name="connsiteY2-270" fmla="*/ 1069848 h 4443984"/>
                <a:gd name="connsiteX3-271" fmla="*/ 1865376 w 3054096"/>
                <a:gd name="connsiteY3-272" fmla="*/ 1892808 h 4443984"/>
                <a:gd name="connsiteX4-273" fmla="*/ 1691640 w 3054096"/>
                <a:gd name="connsiteY4-274" fmla="*/ 4443984 h 4443984"/>
                <a:gd name="connsiteX5-275" fmla="*/ 996696 w 3054096"/>
                <a:gd name="connsiteY5-276" fmla="*/ 4306824 h 4443984"/>
                <a:gd name="connsiteX6-277" fmla="*/ 1252728 w 3054096"/>
                <a:gd name="connsiteY6-278" fmla="*/ 2743200 h 4443984"/>
                <a:gd name="connsiteX7-279" fmla="*/ 0 w 3054096"/>
                <a:gd name="connsiteY7-280" fmla="*/ 2221992 h 4443984"/>
                <a:gd name="connsiteX8-281" fmla="*/ 1271016 w 3054096"/>
                <a:gd name="connsiteY8-282" fmla="*/ 2404872 h 4443984"/>
                <a:gd name="connsiteX9-283" fmla="*/ 539496 w 3054096"/>
                <a:gd name="connsiteY9-284" fmla="*/ 0 h 4443984"/>
                <a:gd name="connsiteX0-285" fmla="*/ 539496 w 3054096"/>
                <a:gd name="connsiteY0-286" fmla="*/ 0 h 4443984"/>
                <a:gd name="connsiteX1-287" fmla="*/ 1746504 w 3054096"/>
                <a:gd name="connsiteY1-288" fmla="*/ 1527048 h 4443984"/>
                <a:gd name="connsiteX2-289" fmla="*/ 3054096 w 3054096"/>
                <a:gd name="connsiteY2-290" fmla="*/ 1069848 h 4443984"/>
                <a:gd name="connsiteX3-291" fmla="*/ 1865376 w 3054096"/>
                <a:gd name="connsiteY3-292" fmla="*/ 1892808 h 4443984"/>
                <a:gd name="connsiteX4-293" fmla="*/ 1691640 w 3054096"/>
                <a:gd name="connsiteY4-294" fmla="*/ 4443984 h 4443984"/>
                <a:gd name="connsiteX5-295" fmla="*/ 996696 w 3054096"/>
                <a:gd name="connsiteY5-296" fmla="*/ 4306824 h 4443984"/>
                <a:gd name="connsiteX6-297" fmla="*/ 1252728 w 3054096"/>
                <a:gd name="connsiteY6-298" fmla="*/ 2743200 h 4443984"/>
                <a:gd name="connsiteX7-299" fmla="*/ 0 w 3054096"/>
                <a:gd name="connsiteY7-300" fmla="*/ 2221992 h 4443984"/>
                <a:gd name="connsiteX8-301" fmla="*/ 1271016 w 3054096"/>
                <a:gd name="connsiteY8-302" fmla="*/ 2404872 h 4443984"/>
                <a:gd name="connsiteX9-303" fmla="*/ 539496 w 3054096"/>
                <a:gd name="connsiteY9-304" fmla="*/ 0 h 4443984"/>
                <a:gd name="connsiteX0-305" fmla="*/ 539496 w 3054096"/>
                <a:gd name="connsiteY0-306" fmla="*/ 0 h 4443984"/>
                <a:gd name="connsiteX1-307" fmla="*/ 1746504 w 3054096"/>
                <a:gd name="connsiteY1-308" fmla="*/ 1527048 h 4443984"/>
                <a:gd name="connsiteX2-309" fmla="*/ 3054096 w 3054096"/>
                <a:gd name="connsiteY2-310" fmla="*/ 1069848 h 4443984"/>
                <a:gd name="connsiteX3-311" fmla="*/ 1865376 w 3054096"/>
                <a:gd name="connsiteY3-312" fmla="*/ 1892808 h 4443984"/>
                <a:gd name="connsiteX4-313" fmla="*/ 1691640 w 3054096"/>
                <a:gd name="connsiteY4-314" fmla="*/ 4443984 h 4443984"/>
                <a:gd name="connsiteX5-315" fmla="*/ 996696 w 3054096"/>
                <a:gd name="connsiteY5-316" fmla="*/ 4306824 h 4443984"/>
                <a:gd name="connsiteX6-317" fmla="*/ 1252728 w 3054096"/>
                <a:gd name="connsiteY6-318" fmla="*/ 2743200 h 4443984"/>
                <a:gd name="connsiteX7-319" fmla="*/ 0 w 3054096"/>
                <a:gd name="connsiteY7-320" fmla="*/ 2221992 h 4443984"/>
                <a:gd name="connsiteX8-321" fmla="*/ 1271016 w 3054096"/>
                <a:gd name="connsiteY8-322" fmla="*/ 2404872 h 4443984"/>
                <a:gd name="connsiteX9-323" fmla="*/ 539496 w 3054096"/>
                <a:gd name="connsiteY9-324" fmla="*/ 0 h 4443984"/>
                <a:gd name="connsiteX0-325" fmla="*/ 539496 w 3054096"/>
                <a:gd name="connsiteY0-326" fmla="*/ 0 h 4443984"/>
                <a:gd name="connsiteX1-327" fmla="*/ 1746504 w 3054096"/>
                <a:gd name="connsiteY1-328" fmla="*/ 1527048 h 4443984"/>
                <a:gd name="connsiteX2-329" fmla="*/ 3054096 w 3054096"/>
                <a:gd name="connsiteY2-330" fmla="*/ 1069848 h 4443984"/>
                <a:gd name="connsiteX3-331" fmla="*/ 1865376 w 3054096"/>
                <a:gd name="connsiteY3-332" fmla="*/ 1892808 h 4443984"/>
                <a:gd name="connsiteX4-333" fmla="*/ 1691640 w 3054096"/>
                <a:gd name="connsiteY4-334" fmla="*/ 4443984 h 4443984"/>
                <a:gd name="connsiteX5-335" fmla="*/ 996696 w 3054096"/>
                <a:gd name="connsiteY5-336" fmla="*/ 4306824 h 4443984"/>
                <a:gd name="connsiteX6-337" fmla="*/ 1252728 w 3054096"/>
                <a:gd name="connsiteY6-338" fmla="*/ 2743200 h 4443984"/>
                <a:gd name="connsiteX7-339" fmla="*/ 0 w 3054096"/>
                <a:gd name="connsiteY7-340" fmla="*/ 2221992 h 4443984"/>
                <a:gd name="connsiteX8-341" fmla="*/ 1271016 w 3054096"/>
                <a:gd name="connsiteY8-342" fmla="*/ 2404872 h 4443984"/>
                <a:gd name="connsiteX9-343" fmla="*/ 539496 w 3054096"/>
                <a:gd name="connsiteY9-344" fmla="*/ 0 h 4443984"/>
                <a:gd name="connsiteX0-345" fmla="*/ 539496 w 3054096"/>
                <a:gd name="connsiteY0-346" fmla="*/ 0 h 4443984"/>
                <a:gd name="connsiteX1-347" fmla="*/ 1746504 w 3054096"/>
                <a:gd name="connsiteY1-348" fmla="*/ 1527048 h 4443984"/>
                <a:gd name="connsiteX2-349" fmla="*/ 3054096 w 3054096"/>
                <a:gd name="connsiteY2-350" fmla="*/ 1069848 h 4443984"/>
                <a:gd name="connsiteX3-351" fmla="*/ 1865376 w 3054096"/>
                <a:gd name="connsiteY3-352" fmla="*/ 1892808 h 4443984"/>
                <a:gd name="connsiteX4-353" fmla="*/ 1691640 w 3054096"/>
                <a:gd name="connsiteY4-354" fmla="*/ 4443984 h 4443984"/>
                <a:gd name="connsiteX5-355" fmla="*/ 996696 w 3054096"/>
                <a:gd name="connsiteY5-356" fmla="*/ 4306824 h 4443984"/>
                <a:gd name="connsiteX6-357" fmla="*/ 1252728 w 3054096"/>
                <a:gd name="connsiteY6-358" fmla="*/ 2743200 h 4443984"/>
                <a:gd name="connsiteX7-359" fmla="*/ 0 w 3054096"/>
                <a:gd name="connsiteY7-360" fmla="*/ 2221992 h 4443984"/>
                <a:gd name="connsiteX8-361" fmla="*/ 1271016 w 3054096"/>
                <a:gd name="connsiteY8-362" fmla="*/ 2404872 h 4443984"/>
                <a:gd name="connsiteX9-363" fmla="*/ 539496 w 3054096"/>
                <a:gd name="connsiteY9-364" fmla="*/ 0 h 4443984"/>
                <a:gd name="connsiteX0-365" fmla="*/ 539496 w 3054096"/>
                <a:gd name="connsiteY0-366" fmla="*/ 0 h 4443984"/>
                <a:gd name="connsiteX1-367" fmla="*/ 1746504 w 3054096"/>
                <a:gd name="connsiteY1-368" fmla="*/ 1527048 h 4443984"/>
                <a:gd name="connsiteX2-369" fmla="*/ 3054096 w 3054096"/>
                <a:gd name="connsiteY2-370" fmla="*/ 1069848 h 4443984"/>
                <a:gd name="connsiteX3-371" fmla="*/ 1865376 w 3054096"/>
                <a:gd name="connsiteY3-372" fmla="*/ 1892808 h 4443984"/>
                <a:gd name="connsiteX4-373" fmla="*/ 1691640 w 3054096"/>
                <a:gd name="connsiteY4-374" fmla="*/ 4443984 h 4443984"/>
                <a:gd name="connsiteX5-375" fmla="*/ 996696 w 3054096"/>
                <a:gd name="connsiteY5-376" fmla="*/ 4306824 h 4443984"/>
                <a:gd name="connsiteX6-377" fmla="*/ 1252728 w 3054096"/>
                <a:gd name="connsiteY6-378" fmla="*/ 2743200 h 4443984"/>
                <a:gd name="connsiteX7-379" fmla="*/ 0 w 3054096"/>
                <a:gd name="connsiteY7-380" fmla="*/ 2221992 h 4443984"/>
                <a:gd name="connsiteX8-381" fmla="*/ 1271016 w 3054096"/>
                <a:gd name="connsiteY8-382" fmla="*/ 2404872 h 4443984"/>
                <a:gd name="connsiteX9-383" fmla="*/ 539496 w 3054096"/>
                <a:gd name="connsiteY9-384" fmla="*/ 0 h 4443984"/>
                <a:gd name="connsiteX0-385" fmla="*/ 539496 w 3054096"/>
                <a:gd name="connsiteY0-386" fmla="*/ 0 h 4443984"/>
                <a:gd name="connsiteX1-387" fmla="*/ 1746504 w 3054096"/>
                <a:gd name="connsiteY1-388" fmla="*/ 1527048 h 4443984"/>
                <a:gd name="connsiteX2-389" fmla="*/ 3054096 w 3054096"/>
                <a:gd name="connsiteY2-390" fmla="*/ 1069848 h 4443984"/>
                <a:gd name="connsiteX3-391" fmla="*/ 1865376 w 3054096"/>
                <a:gd name="connsiteY3-392" fmla="*/ 1892808 h 4443984"/>
                <a:gd name="connsiteX4-393" fmla="*/ 1691640 w 3054096"/>
                <a:gd name="connsiteY4-394" fmla="*/ 4443984 h 4443984"/>
                <a:gd name="connsiteX5-395" fmla="*/ 996696 w 3054096"/>
                <a:gd name="connsiteY5-396" fmla="*/ 4306824 h 4443984"/>
                <a:gd name="connsiteX6-397" fmla="*/ 1252728 w 3054096"/>
                <a:gd name="connsiteY6-398" fmla="*/ 2743200 h 4443984"/>
                <a:gd name="connsiteX7-399" fmla="*/ 0 w 3054096"/>
                <a:gd name="connsiteY7-400" fmla="*/ 2221992 h 4443984"/>
                <a:gd name="connsiteX8-401" fmla="*/ 1271016 w 3054096"/>
                <a:gd name="connsiteY8-402" fmla="*/ 2404872 h 4443984"/>
                <a:gd name="connsiteX9-403" fmla="*/ 539496 w 3054096"/>
                <a:gd name="connsiteY9-404" fmla="*/ 0 h 4443984"/>
                <a:gd name="connsiteX0-405" fmla="*/ 539496 w 3054096"/>
                <a:gd name="connsiteY0-406" fmla="*/ 0 h 4443984"/>
                <a:gd name="connsiteX1-407" fmla="*/ 1746504 w 3054096"/>
                <a:gd name="connsiteY1-408" fmla="*/ 1527048 h 4443984"/>
                <a:gd name="connsiteX2-409" fmla="*/ 3054096 w 3054096"/>
                <a:gd name="connsiteY2-410" fmla="*/ 1069848 h 4443984"/>
                <a:gd name="connsiteX3-411" fmla="*/ 1865376 w 3054096"/>
                <a:gd name="connsiteY3-412" fmla="*/ 1892808 h 4443984"/>
                <a:gd name="connsiteX4-413" fmla="*/ 1691640 w 3054096"/>
                <a:gd name="connsiteY4-414" fmla="*/ 4443984 h 4443984"/>
                <a:gd name="connsiteX5-415" fmla="*/ 996696 w 3054096"/>
                <a:gd name="connsiteY5-416" fmla="*/ 4306824 h 4443984"/>
                <a:gd name="connsiteX6-417" fmla="*/ 1252728 w 3054096"/>
                <a:gd name="connsiteY6-418" fmla="*/ 2743200 h 4443984"/>
                <a:gd name="connsiteX7-419" fmla="*/ 0 w 3054096"/>
                <a:gd name="connsiteY7-420" fmla="*/ 2221992 h 4443984"/>
                <a:gd name="connsiteX8-421" fmla="*/ 1271016 w 3054096"/>
                <a:gd name="connsiteY8-422" fmla="*/ 2404872 h 4443984"/>
                <a:gd name="connsiteX9-423" fmla="*/ 539496 w 3054096"/>
                <a:gd name="connsiteY9-424" fmla="*/ 0 h 4443984"/>
                <a:gd name="connsiteX0-425" fmla="*/ 539496 w 3054096"/>
                <a:gd name="connsiteY0-426" fmla="*/ 0 h 4443984"/>
                <a:gd name="connsiteX1-427" fmla="*/ 1746504 w 3054096"/>
                <a:gd name="connsiteY1-428" fmla="*/ 1527048 h 4443984"/>
                <a:gd name="connsiteX2-429" fmla="*/ 3054096 w 3054096"/>
                <a:gd name="connsiteY2-430" fmla="*/ 1069848 h 4443984"/>
                <a:gd name="connsiteX3-431" fmla="*/ 1865376 w 3054096"/>
                <a:gd name="connsiteY3-432" fmla="*/ 1892808 h 4443984"/>
                <a:gd name="connsiteX4-433" fmla="*/ 1691640 w 3054096"/>
                <a:gd name="connsiteY4-434" fmla="*/ 4443984 h 4443984"/>
                <a:gd name="connsiteX5-435" fmla="*/ 996696 w 3054096"/>
                <a:gd name="connsiteY5-436" fmla="*/ 4306824 h 4443984"/>
                <a:gd name="connsiteX6-437" fmla="*/ 1252728 w 3054096"/>
                <a:gd name="connsiteY6-438" fmla="*/ 2743200 h 4443984"/>
                <a:gd name="connsiteX7-439" fmla="*/ 0 w 3054096"/>
                <a:gd name="connsiteY7-440" fmla="*/ 2221992 h 4443984"/>
                <a:gd name="connsiteX8-441" fmla="*/ 1271016 w 3054096"/>
                <a:gd name="connsiteY8-442" fmla="*/ 2404872 h 4443984"/>
                <a:gd name="connsiteX9-443" fmla="*/ 539496 w 3054096"/>
                <a:gd name="connsiteY9-444" fmla="*/ 0 h 4443984"/>
                <a:gd name="connsiteX0-445" fmla="*/ 539496 w 3054096"/>
                <a:gd name="connsiteY0-446" fmla="*/ 0 h 4443984"/>
                <a:gd name="connsiteX1-447" fmla="*/ 1746504 w 3054096"/>
                <a:gd name="connsiteY1-448" fmla="*/ 1527048 h 4443984"/>
                <a:gd name="connsiteX2-449" fmla="*/ 3054096 w 3054096"/>
                <a:gd name="connsiteY2-450" fmla="*/ 1069848 h 4443984"/>
                <a:gd name="connsiteX3-451" fmla="*/ 1865376 w 3054096"/>
                <a:gd name="connsiteY3-452" fmla="*/ 1892808 h 4443984"/>
                <a:gd name="connsiteX4-453" fmla="*/ 1691640 w 3054096"/>
                <a:gd name="connsiteY4-454" fmla="*/ 4443984 h 4443984"/>
                <a:gd name="connsiteX5-455" fmla="*/ 996696 w 3054096"/>
                <a:gd name="connsiteY5-456" fmla="*/ 4306824 h 4443984"/>
                <a:gd name="connsiteX6-457" fmla="*/ 1252728 w 3054096"/>
                <a:gd name="connsiteY6-458" fmla="*/ 2743200 h 4443984"/>
                <a:gd name="connsiteX7-459" fmla="*/ 0 w 3054096"/>
                <a:gd name="connsiteY7-460" fmla="*/ 2221992 h 4443984"/>
                <a:gd name="connsiteX8-461" fmla="*/ 1271016 w 3054096"/>
                <a:gd name="connsiteY8-462" fmla="*/ 2404872 h 4443984"/>
                <a:gd name="connsiteX9-463" fmla="*/ 539496 w 3054096"/>
                <a:gd name="connsiteY9-464" fmla="*/ 0 h 4443984"/>
                <a:gd name="connsiteX0-465" fmla="*/ 539496 w 3054096"/>
                <a:gd name="connsiteY0-466" fmla="*/ 0 h 4443984"/>
                <a:gd name="connsiteX1-467" fmla="*/ 1746504 w 3054096"/>
                <a:gd name="connsiteY1-468" fmla="*/ 1527048 h 4443984"/>
                <a:gd name="connsiteX2-469" fmla="*/ 3054096 w 3054096"/>
                <a:gd name="connsiteY2-470" fmla="*/ 1069848 h 4443984"/>
                <a:gd name="connsiteX3-471" fmla="*/ 1865376 w 3054096"/>
                <a:gd name="connsiteY3-472" fmla="*/ 1892808 h 4443984"/>
                <a:gd name="connsiteX4-473" fmla="*/ 1691640 w 3054096"/>
                <a:gd name="connsiteY4-474" fmla="*/ 4443984 h 4443984"/>
                <a:gd name="connsiteX5-475" fmla="*/ 996696 w 3054096"/>
                <a:gd name="connsiteY5-476" fmla="*/ 4306824 h 4443984"/>
                <a:gd name="connsiteX6-477" fmla="*/ 1252728 w 3054096"/>
                <a:gd name="connsiteY6-478" fmla="*/ 2743200 h 4443984"/>
                <a:gd name="connsiteX7-479" fmla="*/ 0 w 3054096"/>
                <a:gd name="connsiteY7-480" fmla="*/ 2221992 h 4443984"/>
                <a:gd name="connsiteX8-481" fmla="*/ 1271016 w 3054096"/>
                <a:gd name="connsiteY8-482" fmla="*/ 2404872 h 4443984"/>
                <a:gd name="connsiteX9-483" fmla="*/ 539496 w 3054096"/>
                <a:gd name="connsiteY9-484" fmla="*/ 0 h 4443984"/>
                <a:gd name="connsiteX0-485" fmla="*/ 539496 w 3054096"/>
                <a:gd name="connsiteY0-486" fmla="*/ 0 h 4443984"/>
                <a:gd name="connsiteX1-487" fmla="*/ 1746504 w 3054096"/>
                <a:gd name="connsiteY1-488" fmla="*/ 1527048 h 4443984"/>
                <a:gd name="connsiteX2-489" fmla="*/ 3054096 w 3054096"/>
                <a:gd name="connsiteY2-490" fmla="*/ 1069848 h 4443984"/>
                <a:gd name="connsiteX3-491" fmla="*/ 1865376 w 3054096"/>
                <a:gd name="connsiteY3-492" fmla="*/ 1892808 h 4443984"/>
                <a:gd name="connsiteX4-493" fmla="*/ 1691640 w 3054096"/>
                <a:gd name="connsiteY4-494" fmla="*/ 4443984 h 4443984"/>
                <a:gd name="connsiteX5-495" fmla="*/ 996696 w 3054096"/>
                <a:gd name="connsiteY5-496" fmla="*/ 4306824 h 4443984"/>
                <a:gd name="connsiteX6-497" fmla="*/ 1252728 w 3054096"/>
                <a:gd name="connsiteY6-498" fmla="*/ 2743200 h 4443984"/>
                <a:gd name="connsiteX7-499" fmla="*/ 0 w 3054096"/>
                <a:gd name="connsiteY7-500" fmla="*/ 2221992 h 4443984"/>
                <a:gd name="connsiteX8-501" fmla="*/ 1271016 w 3054096"/>
                <a:gd name="connsiteY8-502" fmla="*/ 2404872 h 4443984"/>
                <a:gd name="connsiteX9-503" fmla="*/ 539496 w 3054096"/>
                <a:gd name="connsiteY9-504" fmla="*/ 0 h 4443984"/>
                <a:gd name="connsiteX0-505" fmla="*/ 539496 w 3054096"/>
                <a:gd name="connsiteY0-506" fmla="*/ 0 h 4443984"/>
                <a:gd name="connsiteX1-507" fmla="*/ 1746504 w 3054096"/>
                <a:gd name="connsiteY1-508" fmla="*/ 1527048 h 4443984"/>
                <a:gd name="connsiteX2-509" fmla="*/ 3054096 w 3054096"/>
                <a:gd name="connsiteY2-510" fmla="*/ 1069848 h 4443984"/>
                <a:gd name="connsiteX3-511" fmla="*/ 1865376 w 3054096"/>
                <a:gd name="connsiteY3-512" fmla="*/ 1892808 h 4443984"/>
                <a:gd name="connsiteX4-513" fmla="*/ 1691640 w 3054096"/>
                <a:gd name="connsiteY4-514" fmla="*/ 4443984 h 4443984"/>
                <a:gd name="connsiteX5-515" fmla="*/ 996696 w 3054096"/>
                <a:gd name="connsiteY5-516" fmla="*/ 4306824 h 4443984"/>
                <a:gd name="connsiteX6-517" fmla="*/ 1252728 w 3054096"/>
                <a:gd name="connsiteY6-518" fmla="*/ 2743200 h 4443984"/>
                <a:gd name="connsiteX7-519" fmla="*/ 0 w 3054096"/>
                <a:gd name="connsiteY7-520" fmla="*/ 2221992 h 4443984"/>
                <a:gd name="connsiteX8-521" fmla="*/ 1271016 w 3054096"/>
                <a:gd name="connsiteY8-522" fmla="*/ 2404872 h 4443984"/>
                <a:gd name="connsiteX9-523" fmla="*/ 539496 w 3054096"/>
                <a:gd name="connsiteY9-524" fmla="*/ 0 h 4443984"/>
                <a:gd name="connsiteX0-525" fmla="*/ 539496 w 3054096"/>
                <a:gd name="connsiteY0-526" fmla="*/ 0 h 4443984"/>
                <a:gd name="connsiteX1-527" fmla="*/ 1746504 w 3054096"/>
                <a:gd name="connsiteY1-528" fmla="*/ 1527048 h 4443984"/>
                <a:gd name="connsiteX2-529" fmla="*/ 3054096 w 3054096"/>
                <a:gd name="connsiteY2-530" fmla="*/ 1069848 h 4443984"/>
                <a:gd name="connsiteX3-531" fmla="*/ 1865376 w 3054096"/>
                <a:gd name="connsiteY3-532" fmla="*/ 1892808 h 4443984"/>
                <a:gd name="connsiteX4-533" fmla="*/ 1691640 w 3054096"/>
                <a:gd name="connsiteY4-534" fmla="*/ 4443984 h 4443984"/>
                <a:gd name="connsiteX5-535" fmla="*/ 996696 w 3054096"/>
                <a:gd name="connsiteY5-536" fmla="*/ 4306824 h 4443984"/>
                <a:gd name="connsiteX6-537" fmla="*/ 1252728 w 3054096"/>
                <a:gd name="connsiteY6-538" fmla="*/ 2743200 h 4443984"/>
                <a:gd name="connsiteX7-539" fmla="*/ 0 w 3054096"/>
                <a:gd name="connsiteY7-540" fmla="*/ 2221992 h 4443984"/>
                <a:gd name="connsiteX8-541" fmla="*/ 1271016 w 3054096"/>
                <a:gd name="connsiteY8-542" fmla="*/ 2404872 h 4443984"/>
                <a:gd name="connsiteX9-543" fmla="*/ 539496 w 3054096"/>
                <a:gd name="connsiteY9-544" fmla="*/ 0 h 4443984"/>
                <a:gd name="connsiteX0-545" fmla="*/ 539496 w 3054096"/>
                <a:gd name="connsiteY0-546" fmla="*/ 0 h 4443984"/>
                <a:gd name="connsiteX1-547" fmla="*/ 1746504 w 3054096"/>
                <a:gd name="connsiteY1-548" fmla="*/ 1527048 h 4443984"/>
                <a:gd name="connsiteX2-549" fmla="*/ 3054096 w 3054096"/>
                <a:gd name="connsiteY2-550" fmla="*/ 1069848 h 4443984"/>
                <a:gd name="connsiteX3-551" fmla="*/ 1865376 w 3054096"/>
                <a:gd name="connsiteY3-552" fmla="*/ 1892808 h 4443984"/>
                <a:gd name="connsiteX4-553" fmla="*/ 1691640 w 3054096"/>
                <a:gd name="connsiteY4-554" fmla="*/ 4443984 h 4443984"/>
                <a:gd name="connsiteX5-555" fmla="*/ 996696 w 3054096"/>
                <a:gd name="connsiteY5-556" fmla="*/ 4306824 h 4443984"/>
                <a:gd name="connsiteX6-557" fmla="*/ 1252728 w 3054096"/>
                <a:gd name="connsiteY6-558" fmla="*/ 2743200 h 4443984"/>
                <a:gd name="connsiteX7-559" fmla="*/ 0 w 3054096"/>
                <a:gd name="connsiteY7-560" fmla="*/ 2221992 h 4443984"/>
                <a:gd name="connsiteX8-561" fmla="*/ 1271016 w 3054096"/>
                <a:gd name="connsiteY8-562" fmla="*/ 2404872 h 4443984"/>
                <a:gd name="connsiteX9-563" fmla="*/ 539496 w 3054096"/>
                <a:gd name="connsiteY9-564" fmla="*/ 0 h 4443984"/>
                <a:gd name="connsiteX0-565" fmla="*/ 539496 w 3054096"/>
                <a:gd name="connsiteY0-566" fmla="*/ 0 h 4465803"/>
                <a:gd name="connsiteX1-567" fmla="*/ 1746504 w 3054096"/>
                <a:gd name="connsiteY1-568" fmla="*/ 1527048 h 4465803"/>
                <a:gd name="connsiteX2-569" fmla="*/ 3054096 w 3054096"/>
                <a:gd name="connsiteY2-570" fmla="*/ 1069848 h 4465803"/>
                <a:gd name="connsiteX3-571" fmla="*/ 1865376 w 3054096"/>
                <a:gd name="connsiteY3-572" fmla="*/ 1892808 h 4465803"/>
                <a:gd name="connsiteX4-573" fmla="*/ 1691640 w 3054096"/>
                <a:gd name="connsiteY4-574" fmla="*/ 4443984 h 4465803"/>
                <a:gd name="connsiteX5-575" fmla="*/ 996696 w 3054096"/>
                <a:gd name="connsiteY5-576" fmla="*/ 4306824 h 4465803"/>
                <a:gd name="connsiteX6-577" fmla="*/ 1252728 w 3054096"/>
                <a:gd name="connsiteY6-578" fmla="*/ 2743200 h 4465803"/>
                <a:gd name="connsiteX7-579" fmla="*/ 0 w 3054096"/>
                <a:gd name="connsiteY7-580" fmla="*/ 2221992 h 4465803"/>
                <a:gd name="connsiteX8-581" fmla="*/ 1271016 w 3054096"/>
                <a:gd name="connsiteY8-582" fmla="*/ 2404872 h 4465803"/>
                <a:gd name="connsiteX9-583" fmla="*/ 539496 w 3054096"/>
                <a:gd name="connsiteY9-584" fmla="*/ 0 h 4465803"/>
                <a:gd name="connsiteX0-585" fmla="*/ 539496 w 3054096"/>
                <a:gd name="connsiteY0-586" fmla="*/ 0 h 4472717"/>
                <a:gd name="connsiteX1-587" fmla="*/ 1746504 w 3054096"/>
                <a:gd name="connsiteY1-588" fmla="*/ 1527048 h 4472717"/>
                <a:gd name="connsiteX2-589" fmla="*/ 3054096 w 3054096"/>
                <a:gd name="connsiteY2-590" fmla="*/ 1069848 h 4472717"/>
                <a:gd name="connsiteX3-591" fmla="*/ 1865376 w 3054096"/>
                <a:gd name="connsiteY3-592" fmla="*/ 1892808 h 4472717"/>
                <a:gd name="connsiteX4-593" fmla="*/ 1691640 w 3054096"/>
                <a:gd name="connsiteY4-594" fmla="*/ 4443984 h 4472717"/>
                <a:gd name="connsiteX5-595" fmla="*/ 996696 w 3054096"/>
                <a:gd name="connsiteY5-596" fmla="*/ 4306824 h 4472717"/>
                <a:gd name="connsiteX6-597" fmla="*/ 1252728 w 3054096"/>
                <a:gd name="connsiteY6-598" fmla="*/ 2743200 h 4472717"/>
                <a:gd name="connsiteX7-599" fmla="*/ 0 w 3054096"/>
                <a:gd name="connsiteY7-600" fmla="*/ 2221992 h 4472717"/>
                <a:gd name="connsiteX8-601" fmla="*/ 1271016 w 3054096"/>
                <a:gd name="connsiteY8-602" fmla="*/ 2404872 h 4472717"/>
                <a:gd name="connsiteX9-603" fmla="*/ 539496 w 3054096"/>
                <a:gd name="connsiteY9-604" fmla="*/ 0 h 4472717"/>
                <a:gd name="connsiteX0-605" fmla="*/ 539496 w 3054096"/>
                <a:gd name="connsiteY0-606" fmla="*/ 0 h 4472717"/>
                <a:gd name="connsiteX1-607" fmla="*/ 1746504 w 3054096"/>
                <a:gd name="connsiteY1-608" fmla="*/ 1527048 h 4472717"/>
                <a:gd name="connsiteX2-609" fmla="*/ 3054096 w 3054096"/>
                <a:gd name="connsiteY2-610" fmla="*/ 1069848 h 4472717"/>
                <a:gd name="connsiteX3-611" fmla="*/ 1865376 w 3054096"/>
                <a:gd name="connsiteY3-612" fmla="*/ 1892808 h 4472717"/>
                <a:gd name="connsiteX4-613" fmla="*/ 1691640 w 3054096"/>
                <a:gd name="connsiteY4-614" fmla="*/ 4443984 h 4472717"/>
                <a:gd name="connsiteX5-615" fmla="*/ 996696 w 3054096"/>
                <a:gd name="connsiteY5-616" fmla="*/ 4306824 h 4472717"/>
                <a:gd name="connsiteX6-617" fmla="*/ 1252728 w 3054096"/>
                <a:gd name="connsiteY6-618" fmla="*/ 2743200 h 4472717"/>
                <a:gd name="connsiteX7-619" fmla="*/ 0 w 3054096"/>
                <a:gd name="connsiteY7-620" fmla="*/ 2221992 h 4472717"/>
                <a:gd name="connsiteX8-621" fmla="*/ 1271016 w 3054096"/>
                <a:gd name="connsiteY8-622" fmla="*/ 2404872 h 4472717"/>
                <a:gd name="connsiteX9-623" fmla="*/ 539496 w 3054096"/>
                <a:gd name="connsiteY9-624" fmla="*/ 0 h 4472717"/>
                <a:gd name="connsiteX0-625" fmla="*/ 539496 w 3054096"/>
                <a:gd name="connsiteY0-626" fmla="*/ 0 h 4472717"/>
                <a:gd name="connsiteX1-627" fmla="*/ 1746504 w 3054096"/>
                <a:gd name="connsiteY1-628" fmla="*/ 1545336 h 4472717"/>
                <a:gd name="connsiteX2-629" fmla="*/ 3054096 w 3054096"/>
                <a:gd name="connsiteY2-630" fmla="*/ 1069848 h 4472717"/>
                <a:gd name="connsiteX3-631" fmla="*/ 1865376 w 3054096"/>
                <a:gd name="connsiteY3-632" fmla="*/ 1892808 h 4472717"/>
                <a:gd name="connsiteX4-633" fmla="*/ 1691640 w 3054096"/>
                <a:gd name="connsiteY4-634" fmla="*/ 4443984 h 4472717"/>
                <a:gd name="connsiteX5-635" fmla="*/ 996696 w 3054096"/>
                <a:gd name="connsiteY5-636" fmla="*/ 4306824 h 4472717"/>
                <a:gd name="connsiteX6-637" fmla="*/ 1252728 w 3054096"/>
                <a:gd name="connsiteY6-638" fmla="*/ 2743200 h 4472717"/>
                <a:gd name="connsiteX7-639" fmla="*/ 0 w 3054096"/>
                <a:gd name="connsiteY7-640" fmla="*/ 2221992 h 4472717"/>
                <a:gd name="connsiteX8-641" fmla="*/ 1271016 w 3054096"/>
                <a:gd name="connsiteY8-642" fmla="*/ 2404872 h 4472717"/>
                <a:gd name="connsiteX9-643" fmla="*/ 539496 w 3054096"/>
                <a:gd name="connsiteY9-644" fmla="*/ 0 h 4472717"/>
                <a:gd name="connsiteX0-645" fmla="*/ 539496 w 3054096"/>
                <a:gd name="connsiteY0-646" fmla="*/ 0 h 4472717"/>
                <a:gd name="connsiteX1-647" fmla="*/ 1746504 w 3054096"/>
                <a:gd name="connsiteY1-648" fmla="*/ 1545336 h 4472717"/>
                <a:gd name="connsiteX2-649" fmla="*/ 3054096 w 3054096"/>
                <a:gd name="connsiteY2-650" fmla="*/ 1069848 h 4472717"/>
                <a:gd name="connsiteX3-651" fmla="*/ 1865376 w 3054096"/>
                <a:gd name="connsiteY3-652" fmla="*/ 1892808 h 4472717"/>
                <a:gd name="connsiteX4-653" fmla="*/ 1691640 w 3054096"/>
                <a:gd name="connsiteY4-654" fmla="*/ 4443984 h 4472717"/>
                <a:gd name="connsiteX5-655" fmla="*/ 996696 w 3054096"/>
                <a:gd name="connsiteY5-656" fmla="*/ 4306824 h 4472717"/>
                <a:gd name="connsiteX6-657" fmla="*/ 1252728 w 3054096"/>
                <a:gd name="connsiteY6-658" fmla="*/ 2743200 h 4472717"/>
                <a:gd name="connsiteX7-659" fmla="*/ 0 w 3054096"/>
                <a:gd name="connsiteY7-660" fmla="*/ 2221992 h 4472717"/>
                <a:gd name="connsiteX8-661" fmla="*/ 1271016 w 3054096"/>
                <a:gd name="connsiteY8-662" fmla="*/ 2404872 h 4472717"/>
                <a:gd name="connsiteX9-663" fmla="*/ 539496 w 3054096"/>
                <a:gd name="connsiteY9-664" fmla="*/ 0 h 4472717"/>
                <a:gd name="connsiteX0-665" fmla="*/ 539496 w 3044952"/>
                <a:gd name="connsiteY0-666" fmla="*/ 0 h 4472717"/>
                <a:gd name="connsiteX1-667" fmla="*/ 1746504 w 3044952"/>
                <a:gd name="connsiteY1-668" fmla="*/ 1545336 h 4472717"/>
                <a:gd name="connsiteX2-669" fmla="*/ 3044952 w 3044952"/>
                <a:gd name="connsiteY2-670" fmla="*/ 1060704 h 4472717"/>
                <a:gd name="connsiteX3-671" fmla="*/ 1865376 w 3044952"/>
                <a:gd name="connsiteY3-672" fmla="*/ 1892808 h 4472717"/>
                <a:gd name="connsiteX4-673" fmla="*/ 1691640 w 3044952"/>
                <a:gd name="connsiteY4-674" fmla="*/ 4443984 h 4472717"/>
                <a:gd name="connsiteX5-675" fmla="*/ 996696 w 3044952"/>
                <a:gd name="connsiteY5-676" fmla="*/ 4306824 h 4472717"/>
                <a:gd name="connsiteX6-677" fmla="*/ 1252728 w 3044952"/>
                <a:gd name="connsiteY6-678" fmla="*/ 2743200 h 4472717"/>
                <a:gd name="connsiteX7-679" fmla="*/ 0 w 3044952"/>
                <a:gd name="connsiteY7-680" fmla="*/ 2221992 h 4472717"/>
                <a:gd name="connsiteX8-681" fmla="*/ 1271016 w 3044952"/>
                <a:gd name="connsiteY8-682" fmla="*/ 2404872 h 4472717"/>
                <a:gd name="connsiteX9-683" fmla="*/ 539496 w 3044952"/>
                <a:gd name="connsiteY9-684" fmla="*/ 0 h 4472717"/>
                <a:gd name="connsiteX0-685" fmla="*/ 539496 w 3044952"/>
                <a:gd name="connsiteY0-686" fmla="*/ 0 h 4472717"/>
                <a:gd name="connsiteX1-687" fmla="*/ 1746504 w 3044952"/>
                <a:gd name="connsiteY1-688" fmla="*/ 1545336 h 4472717"/>
                <a:gd name="connsiteX2-689" fmla="*/ 3044952 w 3044952"/>
                <a:gd name="connsiteY2-690" fmla="*/ 1060704 h 4472717"/>
                <a:gd name="connsiteX3-691" fmla="*/ 1865376 w 3044952"/>
                <a:gd name="connsiteY3-692" fmla="*/ 1892808 h 4472717"/>
                <a:gd name="connsiteX4-693" fmla="*/ 1691640 w 3044952"/>
                <a:gd name="connsiteY4-694" fmla="*/ 4443984 h 4472717"/>
                <a:gd name="connsiteX5-695" fmla="*/ 996696 w 3044952"/>
                <a:gd name="connsiteY5-696" fmla="*/ 4306824 h 4472717"/>
                <a:gd name="connsiteX6-697" fmla="*/ 1252728 w 3044952"/>
                <a:gd name="connsiteY6-698" fmla="*/ 2743200 h 4472717"/>
                <a:gd name="connsiteX7-699" fmla="*/ 0 w 3044952"/>
                <a:gd name="connsiteY7-700" fmla="*/ 2221992 h 4472717"/>
                <a:gd name="connsiteX8-701" fmla="*/ 1271016 w 3044952"/>
                <a:gd name="connsiteY8-702" fmla="*/ 2404872 h 4472717"/>
                <a:gd name="connsiteX9-703" fmla="*/ 539496 w 3044952"/>
                <a:gd name="connsiteY9-704" fmla="*/ 0 h 4472717"/>
                <a:gd name="connsiteX0-705" fmla="*/ 539496 w 3044952"/>
                <a:gd name="connsiteY0-706" fmla="*/ 0 h 4472717"/>
                <a:gd name="connsiteX1-707" fmla="*/ 1746504 w 3044952"/>
                <a:gd name="connsiteY1-708" fmla="*/ 1545336 h 4472717"/>
                <a:gd name="connsiteX2-709" fmla="*/ 3044952 w 3044952"/>
                <a:gd name="connsiteY2-710" fmla="*/ 1060704 h 4472717"/>
                <a:gd name="connsiteX3-711" fmla="*/ 1865376 w 3044952"/>
                <a:gd name="connsiteY3-712" fmla="*/ 1892808 h 4472717"/>
                <a:gd name="connsiteX4-713" fmla="*/ 1691640 w 3044952"/>
                <a:gd name="connsiteY4-714" fmla="*/ 4443984 h 4472717"/>
                <a:gd name="connsiteX5-715" fmla="*/ 996696 w 3044952"/>
                <a:gd name="connsiteY5-716" fmla="*/ 4306824 h 4472717"/>
                <a:gd name="connsiteX6-717" fmla="*/ 1252728 w 3044952"/>
                <a:gd name="connsiteY6-718" fmla="*/ 2743200 h 4472717"/>
                <a:gd name="connsiteX7-719" fmla="*/ 0 w 3044952"/>
                <a:gd name="connsiteY7-720" fmla="*/ 2221992 h 4472717"/>
                <a:gd name="connsiteX8-721" fmla="*/ 1271016 w 3044952"/>
                <a:gd name="connsiteY8-722" fmla="*/ 2404872 h 4472717"/>
                <a:gd name="connsiteX9-723" fmla="*/ 539496 w 3044952"/>
                <a:gd name="connsiteY9-724" fmla="*/ 0 h 4472717"/>
                <a:gd name="connsiteX0-725" fmla="*/ 539496 w 3044952"/>
                <a:gd name="connsiteY0-726" fmla="*/ 0 h 4472717"/>
                <a:gd name="connsiteX1-727" fmla="*/ 1746504 w 3044952"/>
                <a:gd name="connsiteY1-728" fmla="*/ 1545336 h 4472717"/>
                <a:gd name="connsiteX2-729" fmla="*/ 3044952 w 3044952"/>
                <a:gd name="connsiteY2-730" fmla="*/ 1060704 h 4472717"/>
                <a:gd name="connsiteX3-731" fmla="*/ 1865376 w 3044952"/>
                <a:gd name="connsiteY3-732" fmla="*/ 1892808 h 4472717"/>
                <a:gd name="connsiteX4-733" fmla="*/ 1691640 w 3044952"/>
                <a:gd name="connsiteY4-734" fmla="*/ 4443984 h 4472717"/>
                <a:gd name="connsiteX5-735" fmla="*/ 996696 w 3044952"/>
                <a:gd name="connsiteY5-736" fmla="*/ 4306824 h 4472717"/>
                <a:gd name="connsiteX6-737" fmla="*/ 1252728 w 3044952"/>
                <a:gd name="connsiteY6-738" fmla="*/ 2743200 h 4472717"/>
                <a:gd name="connsiteX7-739" fmla="*/ 0 w 3044952"/>
                <a:gd name="connsiteY7-740" fmla="*/ 2221992 h 4472717"/>
                <a:gd name="connsiteX8-741" fmla="*/ 1271016 w 3044952"/>
                <a:gd name="connsiteY8-742" fmla="*/ 2404872 h 4472717"/>
                <a:gd name="connsiteX9-743" fmla="*/ 539496 w 3044952"/>
                <a:gd name="connsiteY9-744" fmla="*/ 0 h 4472717"/>
                <a:gd name="connsiteX0-745" fmla="*/ 539496 w 3044952"/>
                <a:gd name="connsiteY0-746" fmla="*/ 0 h 4472717"/>
                <a:gd name="connsiteX1-747" fmla="*/ 1746504 w 3044952"/>
                <a:gd name="connsiteY1-748" fmla="*/ 1545336 h 4472717"/>
                <a:gd name="connsiteX2-749" fmla="*/ 3044952 w 3044952"/>
                <a:gd name="connsiteY2-750" fmla="*/ 1060704 h 4472717"/>
                <a:gd name="connsiteX3-751" fmla="*/ 1865376 w 3044952"/>
                <a:gd name="connsiteY3-752" fmla="*/ 1892808 h 4472717"/>
                <a:gd name="connsiteX4-753" fmla="*/ 1691640 w 3044952"/>
                <a:gd name="connsiteY4-754" fmla="*/ 4443984 h 4472717"/>
                <a:gd name="connsiteX5-755" fmla="*/ 996696 w 3044952"/>
                <a:gd name="connsiteY5-756" fmla="*/ 4306824 h 4472717"/>
                <a:gd name="connsiteX6-757" fmla="*/ 1252728 w 3044952"/>
                <a:gd name="connsiteY6-758" fmla="*/ 2743200 h 4472717"/>
                <a:gd name="connsiteX7-759" fmla="*/ 0 w 3044952"/>
                <a:gd name="connsiteY7-760" fmla="*/ 2221992 h 4472717"/>
                <a:gd name="connsiteX8-761" fmla="*/ 1271016 w 3044952"/>
                <a:gd name="connsiteY8-762" fmla="*/ 2404872 h 4472717"/>
                <a:gd name="connsiteX9-763" fmla="*/ 539496 w 3044952"/>
                <a:gd name="connsiteY9-764" fmla="*/ 0 h 4472717"/>
                <a:gd name="connsiteX0-765" fmla="*/ 539496 w 3044952"/>
                <a:gd name="connsiteY0-766" fmla="*/ 0 h 4472717"/>
                <a:gd name="connsiteX1-767" fmla="*/ 1746504 w 3044952"/>
                <a:gd name="connsiteY1-768" fmla="*/ 1545336 h 4472717"/>
                <a:gd name="connsiteX2-769" fmla="*/ 3044952 w 3044952"/>
                <a:gd name="connsiteY2-770" fmla="*/ 1060704 h 4472717"/>
                <a:gd name="connsiteX3-771" fmla="*/ 1865376 w 3044952"/>
                <a:gd name="connsiteY3-772" fmla="*/ 1892808 h 4472717"/>
                <a:gd name="connsiteX4-773" fmla="*/ 1691640 w 3044952"/>
                <a:gd name="connsiteY4-774" fmla="*/ 4443984 h 4472717"/>
                <a:gd name="connsiteX5-775" fmla="*/ 996696 w 3044952"/>
                <a:gd name="connsiteY5-776" fmla="*/ 4306824 h 4472717"/>
                <a:gd name="connsiteX6-777" fmla="*/ 1252728 w 3044952"/>
                <a:gd name="connsiteY6-778" fmla="*/ 2743200 h 4472717"/>
                <a:gd name="connsiteX7-779" fmla="*/ 0 w 3044952"/>
                <a:gd name="connsiteY7-780" fmla="*/ 2221992 h 4472717"/>
                <a:gd name="connsiteX8-781" fmla="*/ 1289304 w 3044952"/>
                <a:gd name="connsiteY8-782" fmla="*/ 2404872 h 4472717"/>
                <a:gd name="connsiteX9-783" fmla="*/ 539496 w 3044952"/>
                <a:gd name="connsiteY9-784" fmla="*/ 0 h 4472717"/>
                <a:gd name="connsiteX0-785" fmla="*/ 539496 w 3044952"/>
                <a:gd name="connsiteY0-786" fmla="*/ 0 h 4472717"/>
                <a:gd name="connsiteX1-787" fmla="*/ 1746504 w 3044952"/>
                <a:gd name="connsiteY1-788" fmla="*/ 1545336 h 4472717"/>
                <a:gd name="connsiteX2-789" fmla="*/ 3044952 w 3044952"/>
                <a:gd name="connsiteY2-790" fmla="*/ 1060704 h 4472717"/>
                <a:gd name="connsiteX3-791" fmla="*/ 1865376 w 3044952"/>
                <a:gd name="connsiteY3-792" fmla="*/ 1892808 h 4472717"/>
                <a:gd name="connsiteX4-793" fmla="*/ 1691640 w 3044952"/>
                <a:gd name="connsiteY4-794" fmla="*/ 4443984 h 4472717"/>
                <a:gd name="connsiteX5-795" fmla="*/ 996696 w 3044952"/>
                <a:gd name="connsiteY5-796" fmla="*/ 4306824 h 4472717"/>
                <a:gd name="connsiteX6-797" fmla="*/ 1252728 w 3044952"/>
                <a:gd name="connsiteY6-798" fmla="*/ 2743200 h 4472717"/>
                <a:gd name="connsiteX7-799" fmla="*/ 0 w 3044952"/>
                <a:gd name="connsiteY7-800" fmla="*/ 2221992 h 4472717"/>
                <a:gd name="connsiteX8-801" fmla="*/ 1289304 w 3044952"/>
                <a:gd name="connsiteY8-802" fmla="*/ 2404872 h 4472717"/>
                <a:gd name="connsiteX9-803" fmla="*/ 539496 w 3044952"/>
                <a:gd name="connsiteY9-804" fmla="*/ 0 h 4472717"/>
                <a:gd name="connsiteX0-805" fmla="*/ 539496 w 3044952"/>
                <a:gd name="connsiteY0-806" fmla="*/ 0 h 4472717"/>
                <a:gd name="connsiteX1-807" fmla="*/ 1746504 w 3044952"/>
                <a:gd name="connsiteY1-808" fmla="*/ 1545336 h 4472717"/>
                <a:gd name="connsiteX2-809" fmla="*/ 3044952 w 3044952"/>
                <a:gd name="connsiteY2-810" fmla="*/ 1060704 h 4472717"/>
                <a:gd name="connsiteX3-811" fmla="*/ 1865376 w 3044952"/>
                <a:gd name="connsiteY3-812" fmla="*/ 1892808 h 4472717"/>
                <a:gd name="connsiteX4-813" fmla="*/ 1691640 w 3044952"/>
                <a:gd name="connsiteY4-814" fmla="*/ 4443984 h 4472717"/>
                <a:gd name="connsiteX5-815" fmla="*/ 996696 w 3044952"/>
                <a:gd name="connsiteY5-816" fmla="*/ 4306824 h 4472717"/>
                <a:gd name="connsiteX6-817" fmla="*/ 1252728 w 3044952"/>
                <a:gd name="connsiteY6-818" fmla="*/ 2743200 h 4472717"/>
                <a:gd name="connsiteX7-819" fmla="*/ 0 w 3044952"/>
                <a:gd name="connsiteY7-820" fmla="*/ 2221992 h 4472717"/>
                <a:gd name="connsiteX8-821" fmla="*/ 1289304 w 3044952"/>
                <a:gd name="connsiteY8-822" fmla="*/ 2404872 h 4472717"/>
                <a:gd name="connsiteX9-823" fmla="*/ 539496 w 3044952"/>
                <a:gd name="connsiteY9-824" fmla="*/ 0 h 4472717"/>
                <a:gd name="connsiteX0-825" fmla="*/ 539496 w 3044952"/>
                <a:gd name="connsiteY0-826" fmla="*/ 0 h 4472717"/>
                <a:gd name="connsiteX1-827" fmla="*/ 1746504 w 3044952"/>
                <a:gd name="connsiteY1-828" fmla="*/ 1545336 h 4472717"/>
                <a:gd name="connsiteX2-829" fmla="*/ 3044952 w 3044952"/>
                <a:gd name="connsiteY2-830" fmla="*/ 1060704 h 4472717"/>
                <a:gd name="connsiteX3-831" fmla="*/ 1865376 w 3044952"/>
                <a:gd name="connsiteY3-832" fmla="*/ 1892808 h 4472717"/>
                <a:gd name="connsiteX4-833" fmla="*/ 1691640 w 3044952"/>
                <a:gd name="connsiteY4-834" fmla="*/ 4443984 h 4472717"/>
                <a:gd name="connsiteX5-835" fmla="*/ 996696 w 3044952"/>
                <a:gd name="connsiteY5-836" fmla="*/ 4306824 h 4472717"/>
                <a:gd name="connsiteX6-837" fmla="*/ 1252728 w 3044952"/>
                <a:gd name="connsiteY6-838" fmla="*/ 2743200 h 4472717"/>
                <a:gd name="connsiteX7-839" fmla="*/ 0 w 3044952"/>
                <a:gd name="connsiteY7-840" fmla="*/ 2221992 h 4472717"/>
                <a:gd name="connsiteX8-841" fmla="*/ 1289304 w 3044952"/>
                <a:gd name="connsiteY8-842" fmla="*/ 2404872 h 4472717"/>
                <a:gd name="connsiteX9-843" fmla="*/ 539496 w 3044952"/>
                <a:gd name="connsiteY9-844" fmla="*/ 0 h 4472717"/>
                <a:gd name="connsiteX0-845" fmla="*/ 539496 w 3044952"/>
                <a:gd name="connsiteY0-846" fmla="*/ 0 h 4472717"/>
                <a:gd name="connsiteX1-847" fmla="*/ 1746504 w 3044952"/>
                <a:gd name="connsiteY1-848" fmla="*/ 1545336 h 4472717"/>
                <a:gd name="connsiteX2-849" fmla="*/ 3044952 w 3044952"/>
                <a:gd name="connsiteY2-850" fmla="*/ 1060704 h 4472717"/>
                <a:gd name="connsiteX3-851" fmla="*/ 1865376 w 3044952"/>
                <a:gd name="connsiteY3-852" fmla="*/ 1892808 h 4472717"/>
                <a:gd name="connsiteX4-853" fmla="*/ 1691640 w 3044952"/>
                <a:gd name="connsiteY4-854" fmla="*/ 4443984 h 4472717"/>
                <a:gd name="connsiteX5-855" fmla="*/ 996696 w 3044952"/>
                <a:gd name="connsiteY5-856" fmla="*/ 4306824 h 4472717"/>
                <a:gd name="connsiteX6-857" fmla="*/ 1252728 w 3044952"/>
                <a:gd name="connsiteY6-858" fmla="*/ 2743200 h 4472717"/>
                <a:gd name="connsiteX7-859" fmla="*/ 0 w 3044952"/>
                <a:gd name="connsiteY7-860" fmla="*/ 2221992 h 4472717"/>
                <a:gd name="connsiteX8-861" fmla="*/ 1261872 w 3044952"/>
                <a:gd name="connsiteY8-862" fmla="*/ 2404872 h 4472717"/>
                <a:gd name="connsiteX9-863" fmla="*/ 539496 w 3044952"/>
                <a:gd name="connsiteY9-864" fmla="*/ 0 h 4472717"/>
                <a:gd name="connsiteX0-865" fmla="*/ 539496 w 3044952"/>
                <a:gd name="connsiteY0-866" fmla="*/ 0 h 4472717"/>
                <a:gd name="connsiteX1-867" fmla="*/ 1746504 w 3044952"/>
                <a:gd name="connsiteY1-868" fmla="*/ 1545336 h 4472717"/>
                <a:gd name="connsiteX2-869" fmla="*/ 3044952 w 3044952"/>
                <a:gd name="connsiteY2-870" fmla="*/ 1060704 h 4472717"/>
                <a:gd name="connsiteX3-871" fmla="*/ 1865376 w 3044952"/>
                <a:gd name="connsiteY3-872" fmla="*/ 1892808 h 4472717"/>
                <a:gd name="connsiteX4-873" fmla="*/ 1691640 w 3044952"/>
                <a:gd name="connsiteY4-874" fmla="*/ 4443984 h 4472717"/>
                <a:gd name="connsiteX5-875" fmla="*/ 996696 w 3044952"/>
                <a:gd name="connsiteY5-876" fmla="*/ 4306824 h 4472717"/>
                <a:gd name="connsiteX6-877" fmla="*/ 1252728 w 3044952"/>
                <a:gd name="connsiteY6-878" fmla="*/ 2743200 h 4472717"/>
                <a:gd name="connsiteX7-879" fmla="*/ 0 w 3044952"/>
                <a:gd name="connsiteY7-880" fmla="*/ 2221992 h 4472717"/>
                <a:gd name="connsiteX8-881" fmla="*/ 1261872 w 3044952"/>
                <a:gd name="connsiteY8-882" fmla="*/ 2404872 h 4472717"/>
                <a:gd name="connsiteX9-883" fmla="*/ 539496 w 3044952"/>
                <a:gd name="connsiteY9-884" fmla="*/ 0 h 4472717"/>
                <a:gd name="connsiteX0-885" fmla="*/ 539496 w 3044952"/>
                <a:gd name="connsiteY0-886" fmla="*/ 0 h 4472717"/>
                <a:gd name="connsiteX1-887" fmla="*/ 1746504 w 3044952"/>
                <a:gd name="connsiteY1-888" fmla="*/ 1545336 h 4472717"/>
                <a:gd name="connsiteX2-889" fmla="*/ 3044952 w 3044952"/>
                <a:gd name="connsiteY2-890" fmla="*/ 1060704 h 4472717"/>
                <a:gd name="connsiteX3-891" fmla="*/ 1865376 w 3044952"/>
                <a:gd name="connsiteY3-892" fmla="*/ 1892808 h 4472717"/>
                <a:gd name="connsiteX4-893" fmla="*/ 1691640 w 3044952"/>
                <a:gd name="connsiteY4-894" fmla="*/ 4443984 h 4472717"/>
                <a:gd name="connsiteX5-895" fmla="*/ 996696 w 3044952"/>
                <a:gd name="connsiteY5-896" fmla="*/ 4306824 h 4472717"/>
                <a:gd name="connsiteX6-897" fmla="*/ 1252728 w 3044952"/>
                <a:gd name="connsiteY6-898" fmla="*/ 2743200 h 4472717"/>
                <a:gd name="connsiteX7-899" fmla="*/ 0 w 3044952"/>
                <a:gd name="connsiteY7-900" fmla="*/ 2221992 h 4472717"/>
                <a:gd name="connsiteX8-901" fmla="*/ 1261872 w 3044952"/>
                <a:gd name="connsiteY8-902" fmla="*/ 2404872 h 4472717"/>
                <a:gd name="connsiteX9-903" fmla="*/ 539496 w 3044952"/>
                <a:gd name="connsiteY9-904" fmla="*/ 0 h 4472717"/>
                <a:gd name="connsiteX0-905" fmla="*/ 539496 w 3044952"/>
                <a:gd name="connsiteY0-906" fmla="*/ 0 h 4472717"/>
                <a:gd name="connsiteX1-907" fmla="*/ 1746504 w 3044952"/>
                <a:gd name="connsiteY1-908" fmla="*/ 1545336 h 4472717"/>
                <a:gd name="connsiteX2-909" fmla="*/ 3044952 w 3044952"/>
                <a:gd name="connsiteY2-910" fmla="*/ 1060704 h 4472717"/>
                <a:gd name="connsiteX3-911" fmla="*/ 1865376 w 3044952"/>
                <a:gd name="connsiteY3-912" fmla="*/ 1892808 h 4472717"/>
                <a:gd name="connsiteX4-913" fmla="*/ 1691640 w 3044952"/>
                <a:gd name="connsiteY4-914" fmla="*/ 4443984 h 4472717"/>
                <a:gd name="connsiteX5-915" fmla="*/ 996696 w 3044952"/>
                <a:gd name="connsiteY5-916" fmla="*/ 4306824 h 4472717"/>
                <a:gd name="connsiteX6-917" fmla="*/ 1252728 w 3044952"/>
                <a:gd name="connsiteY6-918" fmla="*/ 2743200 h 4472717"/>
                <a:gd name="connsiteX7-919" fmla="*/ 0 w 3044952"/>
                <a:gd name="connsiteY7-920" fmla="*/ 2221992 h 4472717"/>
                <a:gd name="connsiteX8-921" fmla="*/ 1261872 w 3044952"/>
                <a:gd name="connsiteY8-922" fmla="*/ 2404872 h 4472717"/>
                <a:gd name="connsiteX9-923" fmla="*/ 539496 w 3044952"/>
                <a:gd name="connsiteY9-924" fmla="*/ 0 h 4472717"/>
                <a:gd name="connsiteX0-925" fmla="*/ 539496 w 3044952"/>
                <a:gd name="connsiteY0-926" fmla="*/ 0 h 4472717"/>
                <a:gd name="connsiteX1-927" fmla="*/ 1746504 w 3044952"/>
                <a:gd name="connsiteY1-928" fmla="*/ 1545336 h 4472717"/>
                <a:gd name="connsiteX2-929" fmla="*/ 3044952 w 3044952"/>
                <a:gd name="connsiteY2-930" fmla="*/ 1060704 h 4472717"/>
                <a:gd name="connsiteX3-931" fmla="*/ 1865376 w 3044952"/>
                <a:gd name="connsiteY3-932" fmla="*/ 1892808 h 4472717"/>
                <a:gd name="connsiteX4-933" fmla="*/ 1691640 w 3044952"/>
                <a:gd name="connsiteY4-934" fmla="*/ 4443984 h 4472717"/>
                <a:gd name="connsiteX5-935" fmla="*/ 996696 w 3044952"/>
                <a:gd name="connsiteY5-936" fmla="*/ 4306824 h 4472717"/>
                <a:gd name="connsiteX6-937" fmla="*/ 1252728 w 3044952"/>
                <a:gd name="connsiteY6-938" fmla="*/ 2743200 h 4472717"/>
                <a:gd name="connsiteX7-939" fmla="*/ 0 w 3044952"/>
                <a:gd name="connsiteY7-940" fmla="*/ 2221992 h 4472717"/>
                <a:gd name="connsiteX8-941" fmla="*/ 1261872 w 3044952"/>
                <a:gd name="connsiteY8-942" fmla="*/ 2404872 h 4472717"/>
                <a:gd name="connsiteX9-943" fmla="*/ 539496 w 3044952"/>
                <a:gd name="connsiteY9-944" fmla="*/ 0 h 4472717"/>
                <a:gd name="connsiteX0-945" fmla="*/ 539496 w 3044952"/>
                <a:gd name="connsiteY0-946" fmla="*/ 0 h 4472717"/>
                <a:gd name="connsiteX1-947" fmla="*/ 1746504 w 3044952"/>
                <a:gd name="connsiteY1-948" fmla="*/ 1545336 h 4472717"/>
                <a:gd name="connsiteX2-949" fmla="*/ 3044952 w 3044952"/>
                <a:gd name="connsiteY2-950" fmla="*/ 1060704 h 4472717"/>
                <a:gd name="connsiteX3-951" fmla="*/ 1865376 w 3044952"/>
                <a:gd name="connsiteY3-952" fmla="*/ 1892808 h 4472717"/>
                <a:gd name="connsiteX4-953" fmla="*/ 1691640 w 3044952"/>
                <a:gd name="connsiteY4-954" fmla="*/ 4443984 h 4472717"/>
                <a:gd name="connsiteX5-955" fmla="*/ 996696 w 3044952"/>
                <a:gd name="connsiteY5-956" fmla="*/ 4306824 h 4472717"/>
                <a:gd name="connsiteX6-957" fmla="*/ 1252728 w 3044952"/>
                <a:gd name="connsiteY6-958" fmla="*/ 2743200 h 4472717"/>
                <a:gd name="connsiteX7-959" fmla="*/ 0 w 3044952"/>
                <a:gd name="connsiteY7-960" fmla="*/ 2221992 h 4472717"/>
                <a:gd name="connsiteX8-961" fmla="*/ 1261872 w 3044952"/>
                <a:gd name="connsiteY8-962" fmla="*/ 2404872 h 4472717"/>
                <a:gd name="connsiteX9-963" fmla="*/ 539496 w 3044952"/>
                <a:gd name="connsiteY9-964" fmla="*/ 0 h 4472717"/>
                <a:gd name="connsiteX0-965" fmla="*/ 539496 w 3044952"/>
                <a:gd name="connsiteY0-966" fmla="*/ 0 h 4472717"/>
                <a:gd name="connsiteX1-967" fmla="*/ 1746504 w 3044952"/>
                <a:gd name="connsiteY1-968" fmla="*/ 1545336 h 4472717"/>
                <a:gd name="connsiteX2-969" fmla="*/ 3044952 w 3044952"/>
                <a:gd name="connsiteY2-970" fmla="*/ 1060704 h 4472717"/>
                <a:gd name="connsiteX3-971" fmla="*/ 1865376 w 3044952"/>
                <a:gd name="connsiteY3-972" fmla="*/ 1892808 h 4472717"/>
                <a:gd name="connsiteX4-973" fmla="*/ 1691640 w 3044952"/>
                <a:gd name="connsiteY4-974" fmla="*/ 4443984 h 4472717"/>
                <a:gd name="connsiteX5-975" fmla="*/ 996696 w 3044952"/>
                <a:gd name="connsiteY5-976" fmla="*/ 4306824 h 4472717"/>
                <a:gd name="connsiteX6-977" fmla="*/ 1252728 w 3044952"/>
                <a:gd name="connsiteY6-978" fmla="*/ 2743200 h 4472717"/>
                <a:gd name="connsiteX7-979" fmla="*/ 0 w 3044952"/>
                <a:gd name="connsiteY7-980" fmla="*/ 2221992 h 4472717"/>
                <a:gd name="connsiteX8-981" fmla="*/ 1261872 w 3044952"/>
                <a:gd name="connsiteY8-982" fmla="*/ 2404872 h 4472717"/>
                <a:gd name="connsiteX9-983" fmla="*/ 539496 w 3044952"/>
                <a:gd name="connsiteY9-984" fmla="*/ 0 h 4472717"/>
                <a:gd name="connsiteX0-985" fmla="*/ 539496 w 3044952"/>
                <a:gd name="connsiteY0-986" fmla="*/ 0 h 4472717"/>
                <a:gd name="connsiteX1-987" fmla="*/ 1746504 w 3044952"/>
                <a:gd name="connsiteY1-988" fmla="*/ 1545336 h 4472717"/>
                <a:gd name="connsiteX2-989" fmla="*/ 3044952 w 3044952"/>
                <a:gd name="connsiteY2-990" fmla="*/ 1060704 h 4472717"/>
                <a:gd name="connsiteX3-991" fmla="*/ 1865376 w 3044952"/>
                <a:gd name="connsiteY3-992" fmla="*/ 1892808 h 4472717"/>
                <a:gd name="connsiteX4-993" fmla="*/ 1691640 w 3044952"/>
                <a:gd name="connsiteY4-994" fmla="*/ 4443984 h 4472717"/>
                <a:gd name="connsiteX5-995" fmla="*/ 996696 w 3044952"/>
                <a:gd name="connsiteY5-996" fmla="*/ 4306824 h 4472717"/>
                <a:gd name="connsiteX6-997" fmla="*/ 1252728 w 3044952"/>
                <a:gd name="connsiteY6-998" fmla="*/ 2743200 h 4472717"/>
                <a:gd name="connsiteX7-999" fmla="*/ 0 w 3044952"/>
                <a:gd name="connsiteY7-1000" fmla="*/ 2221992 h 4472717"/>
                <a:gd name="connsiteX8-1001" fmla="*/ 1261872 w 3044952"/>
                <a:gd name="connsiteY8-1002" fmla="*/ 2404872 h 4472717"/>
                <a:gd name="connsiteX9-1003" fmla="*/ 539496 w 3044952"/>
                <a:gd name="connsiteY9-1004" fmla="*/ 0 h 4472717"/>
                <a:gd name="connsiteX0-1005" fmla="*/ 539496 w 3044952"/>
                <a:gd name="connsiteY0-1006" fmla="*/ 0 h 4415678"/>
                <a:gd name="connsiteX1-1007" fmla="*/ 1746504 w 3044952"/>
                <a:gd name="connsiteY1-1008" fmla="*/ 1545336 h 4415678"/>
                <a:gd name="connsiteX2-1009" fmla="*/ 3044952 w 3044952"/>
                <a:gd name="connsiteY2-1010" fmla="*/ 1060704 h 4415678"/>
                <a:gd name="connsiteX3-1011" fmla="*/ 1865376 w 3044952"/>
                <a:gd name="connsiteY3-1012" fmla="*/ 1892808 h 4415678"/>
                <a:gd name="connsiteX4-1013" fmla="*/ 1737360 w 3044952"/>
                <a:gd name="connsiteY4-1014" fmla="*/ 4370832 h 4415678"/>
                <a:gd name="connsiteX5-1015" fmla="*/ 996696 w 3044952"/>
                <a:gd name="connsiteY5-1016" fmla="*/ 4306824 h 4415678"/>
                <a:gd name="connsiteX6-1017" fmla="*/ 1252728 w 3044952"/>
                <a:gd name="connsiteY6-1018" fmla="*/ 2743200 h 4415678"/>
                <a:gd name="connsiteX7-1019" fmla="*/ 0 w 3044952"/>
                <a:gd name="connsiteY7-1020" fmla="*/ 2221992 h 4415678"/>
                <a:gd name="connsiteX8-1021" fmla="*/ 1261872 w 3044952"/>
                <a:gd name="connsiteY8-1022" fmla="*/ 2404872 h 4415678"/>
                <a:gd name="connsiteX9-1023" fmla="*/ 539496 w 3044952"/>
                <a:gd name="connsiteY9-1024" fmla="*/ 0 h 4415678"/>
                <a:gd name="connsiteX0-1025" fmla="*/ 539496 w 3044952"/>
                <a:gd name="connsiteY0-1026" fmla="*/ 0 h 4468254"/>
                <a:gd name="connsiteX1-1027" fmla="*/ 1746504 w 3044952"/>
                <a:gd name="connsiteY1-1028" fmla="*/ 1545336 h 4468254"/>
                <a:gd name="connsiteX2-1029" fmla="*/ 3044952 w 3044952"/>
                <a:gd name="connsiteY2-1030" fmla="*/ 1060704 h 4468254"/>
                <a:gd name="connsiteX3-1031" fmla="*/ 1865376 w 3044952"/>
                <a:gd name="connsiteY3-1032" fmla="*/ 1892808 h 4468254"/>
                <a:gd name="connsiteX4-1033" fmla="*/ 1737360 w 3044952"/>
                <a:gd name="connsiteY4-1034" fmla="*/ 4370832 h 4468254"/>
                <a:gd name="connsiteX5-1035" fmla="*/ 996696 w 3044952"/>
                <a:gd name="connsiteY5-1036" fmla="*/ 4306824 h 4468254"/>
                <a:gd name="connsiteX6-1037" fmla="*/ 1252728 w 3044952"/>
                <a:gd name="connsiteY6-1038" fmla="*/ 2743200 h 4468254"/>
                <a:gd name="connsiteX7-1039" fmla="*/ 0 w 3044952"/>
                <a:gd name="connsiteY7-1040" fmla="*/ 2221992 h 4468254"/>
                <a:gd name="connsiteX8-1041" fmla="*/ 1261872 w 3044952"/>
                <a:gd name="connsiteY8-1042" fmla="*/ 2404872 h 4468254"/>
                <a:gd name="connsiteX9-1043" fmla="*/ 539496 w 3044952"/>
                <a:gd name="connsiteY9-1044" fmla="*/ 0 h 4468254"/>
                <a:gd name="connsiteX0-1045" fmla="*/ 539496 w 3044952"/>
                <a:gd name="connsiteY0-1046" fmla="*/ 0 h 4456094"/>
                <a:gd name="connsiteX1-1047" fmla="*/ 1746504 w 3044952"/>
                <a:gd name="connsiteY1-1048" fmla="*/ 1545336 h 4456094"/>
                <a:gd name="connsiteX2-1049" fmla="*/ 3044952 w 3044952"/>
                <a:gd name="connsiteY2-1050" fmla="*/ 1060704 h 4456094"/>
                <a:gd name="connsiteX3-1051" fmla="*/ 1865376 w 3044952"/>
                <a:gd name="connsiteY3-1052" fmla="*/ 1892808 h 4456094"/>
                <a:gd name="connsiteX4-1053" fmla="*/ 1737360 w 3044952"/>
                <a:gd name="connsiteY4-1054" fmla="*/ 4370832 h 4456094"/>
                <a:gd name="connsiteX5-1055" fmla="*/ 996696 w 3044952"/>
                <a:gd name="connsiteY5-1056" fmla="*/ 4306824 h 4456094"/>
                <a:gd name="connsiteX6-1057" fmla="*/ 1252728 w 3044952"/>
                <a:gd name="connsiteY6-1058" fmla="*/ 2743200 h 4456094"/>
                <a:gd name="connsiteX7-1059" fmla="*/ 0 w 3044952"/>
                <a:gd name="connsiteY7-1060" fmla="*/ 2221992 h 4456094"/>
                <a:gd name="connsiteX8-1061" fmla="*/ 1261872 w 3044952"/>
                <a:gd name="connsiteY8-1062" fmla="*/ 2404872 h 4456094"/>
                <a:gd name="connsiteX9-1063" fmla="*/ 539496 w 3044952"/>
                <a:gd name="connsiteY9-1064" fmla="*/ 0 h 4456094"/>
                <a:gd name="connsiteX0-1065" fmla="*/ 539496 w 3044952"/>
                <a:gd name="connsiteY0-1066" fmla="*/ 0 h 4456094"/>
                <a:gd name="connsiteX1-1067" fmla="*/ 1746504 w 3044952"/>
                <a:gd name="connsiteY1-1068" fmla="*/ 1545336 h 4456094"/>
                <a:gd name="connsiteX2-1069" fmla="*/ 3044952 w 3044952"/>
                <a:gd name="connsiteY2-1070" fmla="*/ 1060704 h 4456094"/>
                <a:gd name="connsiteX3-1071" fmla="*/ 1865376 w 3044952"/>
                <a:gd name="connsiteY3-1072" fmla="*/ 1892808 h 4456094"/>
                <a:gd name="connsiteX4-1073" fmla="*/ 1737360 w 3044952"/>
                <a:gd name="connsiteY4-1074" fmla="*/ 4370832 h 4456094"/>
                <a:gd name="connsiteX5-1075" fmla="*/ 996696 w 3044952"/>
                <a:gd name="connsiteY5-1076" fmla="*/ 4306824 h 4456094"/>
                <a:gd name="connsiteX6-1077" fmla="*/ 1252728 w 3044952"/>
                <a:gd name="connsiteY6-1078" fmla="*/ 2743200 h 4456094"/>
                <a:gd name="connsiteX7-1079" fmla="*/ 0 w 3044952"/>
                <a:gd name="connsiteY7-1080" fmla="*/ 2221992 h 4456094"/>
                <a:gd name="connsiteX8-1081" fmla="*/ 1261872 w 3044952"/>
                <a:gd name="connsiteY8-1082" fmla="*/ 2404872 h 4456094"/>
                <a:gd name="connsiteX9-1083" fmla="*/ 539496 w 3044952"/>
                <a:gd name="connsiteY9-1084" fmla="*/ 0 h 4456094"/>
                <a:gd name="connsiteX0-1085" fmla="*/ 539496 w 3044952"/>
                <a:gd name="connsiteY0-1086" fmla="*/ 0 h 4456094"/>
                <a:gd name="connsiteX1-1087" fmla="*/ 1746504 w 3044952"/>
                <a:gd name="connsiteY1-1088" fmla="*/ 1545336 h 4456094"/>
                <a:gd name="connsiteX2-1089" fmla="*/ 3044952 w 3044952"/>
                <a:gd name="connsiteY2-1090" fmla="*/ 1060704 h 4456094"/>
                <a:gd name="connsiteX3-1091" fmla="*/ 1865376 w 3044952"/>
                <a:gd name="connsiteY3-1092" fmla="*/ 1892808 h 4456094"/>
                <a:gd name="connsiteX4-1093" fmla="*/ 1737360 w 3044952"/>
                <a:gd name="connsiteY4-1094" fmla="*/ 4370832 h 4456094"/>
                <a:gd name="connsiteX5-1095" fmla="*/ 996696 w 3044952"/>
                <a:gd name="connsiteY5-1096" fmla="*/ 4306824 h 4456094"/>
                <a:gd name="connsiteX6-1097" fmla="*/ 1252728 w 3044952"/>
                <a:gd name="connsiteY6-1098" fmla="*/ 2743200 h 4456094"/>
                <a:gd name="connsiteX7-1099" fmla="*/ 0 w 3044952"/>
                <a:gd name="connsiteY7-1100" fmla="*/ 2221992 h 4456094"/>
                <a:gd name="connsiteX8-1101" fmla="*/ 1261872 w 3044952"/>
                <a:gd name="connsiteY8-1102" fmla="*/ 2404872 h 4456094"/>
                <a:gd name="connsiteX9-1103" fmla="*/ 539496 w 3044952"/>
                <a:gd name="connsiteY9-1104" fmla="*/ 0 h 4456094"/>
                <a:gd name="connsiteX0-1105" fmla="*/ 539496 w 3044952"/>
                <a:gd name="connsiteY0-1106" fmla="*/ 0 h 4456094"/>
                <a:gd name="connsiteX1-1107" fmla="*/ 1746504 w 3044952"/>
                <a:gd name="connsiteY1-1108" fmla="*/ 1545336 h 4456094"/>
                <a:gd name="connsiteX2-1109" fmla="*/ 3044952 w 3044952"/>
                <a:gd name="connsiteY2-1110" fmla="*/ 1060704 h 4456094"/>
                <a:gd name="connsiteX3-1111" fmla="*/ 1865376 w 3044952"/>
                <a:gd name="connsiteY3-1112" fmla="*/ 1892808 h 4456094"/>
                <a:gd name="connsiteX4-1113" fmla="*/ 1737360 w 3044952"/>
                <a:gd name="connsiteY4-1114" fmla="*/ 4370832 h 4456094"/>
                <a:gd name="connsiteX5-1115" fmla="*/ 996696 w 3044952"/>
                <a:gd name="connsiteY5-1116" fmla="*/ 4306824 h 4456094"/>
                <a:gd name="connsiteX6-1117" fmla="*/ 1252728 w 3044952"/>
                <a:gd name="connsiteY6-1118" fmla="*/ 2743200 h 4456094"/>
                <a:gd name="connsiteX7-1119" fmla="*/ 0 w 3044952"/>
                <a:gd name="connsiteY7-1120" fmla="*/ 2221992 h 4456094"/>
                <a:gd name="connsiteX8-1121" fmla="*/ 1261872 w 3044952"/>
                <a:gd name="connsiteY8-1122" fmla="*/ 2404872 h 4456094"/>
                <a:gd name="connsiteX9-1123" fmla="*/ 539496 w 3044952"/>
                <a:gd name="connsiteY9-1124" fmla="*/ 0 h 44560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  <a:cxn ang="0">
                  <a:pos x="connsiteX6-79" y="connsiteY6-80"/>
                </a:cxn>
                <a:cxn ang="0">
                  <a:pos x="connsiteX7-161" y="connsiteY7-162"/>
                </a:cxn>
                <a:cxn ang="0">
                  <a:pos x="connsiteX8-227" y="connsiteY8-228"/>
                </a:cxn>
                <a:cxn ang="0">
                  <a:pos x="connsiteX9-283" y="connsiteY9-284"/>
                </a:cxn>
              </a:cxnLst>
              <a:rect l="l" t="t" r="r" b="b"/>
              <a:pathLst>
                <a:path w="3044952" h="4456094">
                  <a:moveTo>
                    <a:pt x="539496" y="0"/>
                  </a:moveTo>
                  <a:cubicBezTo>
                    <a:pt x="996696" y="353568"/>
                    <a:pt x="1417320" y="487680"/>
                    <a:pt x="1746504" y="1545336"/>
                  </a:cubicBezTo>
                  <a:cubicBezTo>
                    <a:pt x="2630424" y="816864"/>
                    <a:pt x="2791968" y="1085088"/>
                    <a:pt x="3044952" y="1060704"/>
                  </a:cubicBezTo>
                  <a:cubicBezTo>
                    <a:pt x="2246376" y="1197864"/>
                    <a:pt x="2133600" y="1581912"/>
                    <a:pt x="1865376" y="1892808"/>
                  </a:cubicBezTo>
                  <a:cubicBezTo>
                    <a:pt x="2063496" y="2862072"/>
                    <a:pt x="1914144" y="3712464"/>
                    <a:pt x="1737360" y="4370832"/>
                  </a:cubicBezTo>
                  <a:cubicBezTo>
                    <a:pt x="1423416" y="4544568"/>
                    <a:pt x="1164336" y="4416552"/>
                    <a:pt x="996696" y="4306824"/>
                  </a:cubicBezTo>
                  <a:cubicBezTo>
                    <a:pt x="1036320" y="3785616"/>
                    <a:pt x="1203960" y="3246120"/>
                    <a:pt x="1252728" y="2743200"/>
                  </a:cubicBezTo>
                  <a:cubicBezTo>
                    <a:pt x="643128" y="2157984"/>
                    <a:pt x="326136" y="2185416"/>
                    <a:pt x="0" y="2221992"/>
                  </a:cubicBezTo>
                  <a:cubicBezTo>
                    <a:pt x="347472" y="2090928"/>
                    <a:pt x="548640" y="2005584"/>
                    <a:pt x="1261872" y="2404872"/>
                  </a:cubicBezTo>
                  <a:cubicBezTo>
                    <a:pt x="1438656" y="1539240"/>
                    <a:pt x="1048512" y="582168"/>
                    <a:pt x="539496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5577840" y="1783080"/>
              <a:ext cx="521208" cy="521208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04488" y="2670048"/>
              <a:ext cx="521208" cy="521208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6099048" y="3371047"/>
              <a:ext cx="521208" cy="521208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5" y="6429375"/>
            <a:ext cx="6948488" cy="269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3250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3813"/>
            <a:ext cx="9144000" cy="993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180975" y="5397500"/>
            <a:ext cx="90582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4.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将“灰色”的小树进行“拉伸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/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扭曲”操作。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〔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水平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50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％，垂 </a:t>
            </a:r>
            <a:b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</a:b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直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50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％，“扭曲”（水平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70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度）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〕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grpSp>
        <p:nvGrpSpPr>
          <p:cNvPr id="53252" name="组合 12"/>
          <p:cNvGrpSpPr>
            <a:grpSpLocks noChangeAspect="1"/>
          </p:cNvGrpSpPr>
          <p:nvPr/>
        </p:nvGrpSpPr>
        <p:grpSpPr>
          <a:xfrm>
            <a:off x="180975" y="2054225"/>
            <a:ext cx="2371725" cy="2738438"/>
            <a:chOff x="2977948" y="751078"/>
            <a:chExt cx="4649415" cy="5369224"/>
          </a:xfrm>
        </p:grpSpPr>
        <p:sp>
          <p:nvSpPr>
            <p:cNvPr id="14" name="椭圆 5"/>
            <p:cNvSpPr/>
            <p:nvPr/>
          </p:nvSpPr>
          <p:spPr>
            <a:xfrm>
              <a:off x="2977948" y="751078"/>
              <a:ext cx="4649415" cy="4052596"/>
            </a:xfrm>
            <a:custGeom>
              <a:avLst/>
              <a:gdLst>
                <a:gd name="connsiteX0" fmla="*/ 0 w 4635500"/>
                <a:gd name="connsiteY0" fmla="*/ 2121408 h 4242816"/>
                <a:gd name="connsiteX1" fmla="*/ 2317750 w 4635500"/>
                <a:gd name="connsiteY1" fmla="*/ 0 h 4242816"/>
                <a:gd name="connsiteX2" fmla="*/ 4635500 w 4635500"/>
                <a:gd name="connsiteY2" fmla="*/ 2121408 h 4242816"/>
                <a:gd name="connsiteX3" fmla="*/ 2317750 w 4635500"/>
                <a:gd name="connsiteY3" fmla="*/ 4242816 h 4242816"/>
                <a:gd name="connsiteX4" fmla="*/ 0 w 4635500"/>
                <a:gd name="connsiteY4" fmla="*/ 2121408 h 4242816"/>
                <a:gd name="connsiteX0-1" fmla="*/ 15 w 4635515"/>
                <a:gd name="connsiteY0-2" fmla="*/ 1975104 h 4096512"/>
                <a:gd name="connsiteX1-3" fmla="*/ 2290333 w 4635515"/>
                <a:gd name="connsiteY1-4" fmla="*/ 0 h 4096512"/>
                <a:gd name="connsiteX2-5" fmla="*/ 4635515 w 4635515"/>
                <a:gd name="connsiteY2-6" fmla="*/ 1975104 h 4096512"/>
                <a:gd name="connsiteX3-7" fmla="*/ 2317765 w 4635515"/>
                <a:gd name="connsiteY3-8" fmla="*/ 4096512 h 4096512"/>
                <a:gd name="connsiteX4-9" fmla="*/ 15 w 4635515"/>
                <a:gd name="connsiteY4-10" fmla="*/ 1975104 h 4096512"/>
                <a:gd name="connsiteX0-11" fmla="*/ 11 w 4635511"/>
                <a:gd name="connsiteY0-12" fmla="*/ 1975104 h 4096512"/>
                <a:gd name="connsiteX1-13" fmla="*/ 2290329 w 4635511"/>
                <a:gd name="connsiteY1-14" fmla="*/ 0 h 4096512"/>
                <a:gd name="connsiteX2-15" fmla="*/ 4635511 w 4635511"/>
                <a:gd name="connsiteY2-16" fmla="*/ 1975104 h 4096512"/>
                <a:gd name="connsiteX3-17" fmla="*/ 2317761 w 4635511"/>
                <a:gd name="connsiteY3-18" fmla="*/ 4096512 h 4096512"/>
                <a:gd name="connsiteX4-19" fmla="*/ 11 w 4635511"/>
                <a:gd name="connsiteY4-20" fmla="*/ 1975104 h 4096512"/>
                <a:gd name="connsiteX0-21" fmla="*/ 21 w 4635521"/>
                <a:gd name="connsiteY0-22" fmla="*/ 2005170 h 4126578"/>
                <a:gd name="connsiteX1-23" fmla="*/ 2290339 w 4635521"/>
                <a:gd name="connsiteY1-24" fmla="*/ 30066 h 4126578"/>
                <a:gd name="connsiteX2-25" fmla="*/ 4635521 w 4635521"/>
                <a:gd name="connsiteY2-26" fmla="*/ 2005170 h 4126578"/>
                <a:gd name="connsiteX3-27" fmla="*/ 2317771 w 4635521"/>
                <a:gd name="connsiteY3-28" fmla="*/ 4126578 h 4126578"/>
                <a:gd name="connsiteX4-29" fmla="*/ 21 w 4635521"/>
                <a:gd name="connsiteY4-30" fmla="*/ 2005170 h 4126578"/>
                <a:gd name="connsiteX0-31" fmla="*/ 26 w 4635526"/>
                <a:gd name="connsiteY0-32" fmla="*/ 1987967 h 4109375"/>
                <a:gd name="connsiteX1-33" fmla="*/ 2290344 w 4635526"/>
                <a:gd name="connsiteY1-34" fmla="*/ 12863 h 4109375"/>
                <a:gd name="connsiteX2-35" fmla="*/ 4635526 w 4635526"/>
                <a:gd name="connsiteY2-36" fmla="*/ 1987967 h 4109375"/>
                <a:gd name="connsiteX3-37" fmla="*/ 2317776 w 4635526"/>
                <a:gd name="connsiteY3-38" fmla="*/ 4109375 h 4109375"/>
                <a:gd name="connsiteX4-39" fmla="*/ 26 w 4635526"/>
                <a:gd name="connsiteY4-40" fmla="*/ 1987967 h 4109375"/>
                <a:gd name="connsiteX0-41" fmla="*/ 26 w 4635526"/>
                <a:gd name="connsiteY0-42" fmla="*/ 1987967 h 4111937"/>
                <a:gd name="connsiteX1-43" fmla="*/ 2290344 w 4635526"/>
                <a:gd name="connsiteY1-44" fmla="*/ 12863 h 4111937"/>
                <a:gd name="connsiteX2-45" fmla="*/ 4635526 w 4635526"/>
                <a:gd name="connsiteY2-46" fmla="*/ 1987967 h 4111937"/>
                <a:gd name="connsiteX3-47" fmla="*/ 2317776 w 4635526"/>
                <a:gd name="connsiteY3-48" fmla="*/ 4109375 h 4111937"/>
                <a:gd name="connsiteX4-49" fmla="*/ 26 w 4635526"/>
                <a:gd name="connsiteY4-50" fmla="*/ 1987967 h 4111937"/>
                <a:gd name="connsiteX0-51" fmla="*/ 26 w 4635526"/>
                <a:gd name="connsiteY0-52" fmla="*/ 1987967 h 4111937"/>
                <a:gd name="connsiteX1-53" fmla="*/ 2290344 w 4635526"/>
                <a:gd name="connsiteY1-54" fmla="*/ 12863 h 4111937"/>
                <a:gd name="connsiteX2-55" fmla="*/ 4635526 w 4635526"/>
                <a:gd name="connsiteY2-56" fmla="*/ 1987967 h 4111937"/>
                <a:gd name="connsiteX3-57" fmla="*/ 2317776 w 4635526"/>
                <a:gd name="connsiteY3-58" fmla="*/ 4109375 h 4111937"/>
                <a:gd name="connsiteX4-59" fmla="*/ 26 w 4635526"/>
                <a:gd name="connsiteY4-60" fmla="*/ 1987967 h 4111937"/>
                <a:gd name="connsiteX0-61" fmla="*/ 26385 w 4661885"/>
                <a:gd name="connsiteY0-62" fmla="*/ 1999228 h 4125612"/>
                <a:gd name="connsiteX1-63" fmla="*/ 2316703 w 4661885"/>
                <a:gd name="connsiteY1-64" fmla="*/ 24124 h 4125612"/>
                <a:gd name="connsiteX2-65" fmla="*/ 4661885 w 4661885"/>
                <a:gd name="connsiteY2-66" fmla="*/ 1999228 h 4125612"/>
                <a:gd name="connsiteX3-67" fmla="*/ 2344135 w 4661885"/>
                <a:gd name="connsiteY3-68" fmla="*/ 4120636 h 4125612"/>
                <a:gd name="connsiteX4-69" fmla="*/ 26385 w 4661885"/>
                <a:gd name="connsiteY4-70" fmla="*/ 1999228 h 4125612"/>
                <a:gd name="connsiteX0-71" fmla="*/ 26385 w 4661885"/>
                <a:gd name="connsiteY0-72" fmla="*/ 2015943 h 4142327"/>
                <a:gd name="connsiteX1-73" fmla="*/ 2316703 w 4661885"/>
                <a:gd name="connsiteY1-74" fmla="*/ 40839 h 4142327"/>
                <a:gd name="connsiteX2-75" fmla="*/ 4661885 w 4661885"/>
                <a:gd name="connsiteY2-76" fmla="*/ 2015943 h 4142327"/>
                <a:gd name="connsiteX3-77" fmla="*/ 2344135 w 4661885"/>
                <a:gd name="connsiteY3-78" fmla="*/ 4137351 h 4142327"/>
                <a:gd name="connsiteX4-79" fmla="*/ 26385 w 4661885"/>
                <a:gd name="connsiteY4-80" fmla="*/ 2015943 h 4142327"/>
                <a:gd name="connsiteX0-81" fmla="*/ 28088 w 4663588"/>
                <a:gd name="connsiteY0-82" fmla="*/ 2015943 h 4142437"/>
                <a:gd name="connsiteX1-83" fmla="*/ 2318406 w 4663588"/>
                <a:gd name="connsiteY1-84" fmla="*/ 40839 h 4142437"/>
                <a:gd name="connsiteX2-85" fmla="*/ 4663588 w 4663588"/>
                <a:gd name="connsiteY2-86" fmla="*/ 2015943 h 4142437"/>
                <a:gd name="connsiteX3-87" fmla="*/ 2345838 w 4663588"/>
                <a:gd name="connsiteY3-88" fmla="*/ 4137351 h 4142437"/>
                <a:gd name="connsiteX4-89" fmla="*/ 28088 w 4663588"/>
                <a:gd name="connsiteY4-90" fmla="*/ 2015943 h 4142437"/>
                <a:gd name="connsiteX0-91" fmla="*/ 28088 w 4663588"/>
                <a:gd name="connsiteY0-92" fmla="*/ 2015943 h 4142437"/>
                <a:gd name="connsiteX1-93" fmla="*/ 2318406 w 4663588"/>
                <a:gd name="connsiteY1-94" fmla="*/ 40839 h 4142437"/>
                <a:gd name="connsiteX2-95" fmla="*/ 4663588 w 4663588"/>
                <a:gd name="connsiteY2-96" fmla="*/ 2015943 h 4142437"/>
                <a:gd name="connsiteX3-97" fmla="*/ 2345838 w 4663588"/>
                <a:gd name="connsiteY3-98" fmla="*/ 4137351 h 4142437"/>
                <a:gd name="connsiteX4-99" fmla="*/ 28088 w 4663588"/>
                <a:gd name="connsiteY4-100" fmla="*/ 2015943 h 4142437"/>
                <a:gd name="connsiteX0-101" fmla="*/ 11734 w 4647234"/>
                <a:gd name="connsiteY0-102" fmla="*/ 2015943 h 4142611"/>
                <a:gd name="connsiteX1-103" fmla="*/ 2302052 w 4647234"/>
                <a:gd name="connsiteY1-104" fmla="*/ 40839 h 4142611"/>
                <a:gd name="connsiteX2-105" fmla="*/ 4647234 w 4647234"/>
                <a:gd name="connsiteY2-106" fmla="*/ 2015943 h 4142611"/>
                <a:gd name="connsiteX3-107" fmla="*/ 2329484 w 4647234"/>
                <a:gd name="connsiteY3-108" fmla="*/ 4137351 h 4142611"/>
                <a:gd name="connsiteX4-109" fmla="*/ 11734 w 4647234"/>
                <a:gd name="connsiteY4-110" fmla="*/ 2015943 h 4142611"/>
                <a:gd name="connsiteX0-111" fmla="*/ 11734 w 4647234"/>
                <a:gd name="connsiteY0-112" fmla="*/ 2015943 h 4142611"/>
                <a:gd name="connsiteX1-113" fmla="*/ 2302052 w 4647234"/>
                <a:gd name="connsiteY1-114" fmla="*/ 40839 h 4142611"/>
                <a:gd name="connsiteX2-115" fmla="*/ 4647234 w 4647234"/>
                <a:gd name="connsiteY2-116" fmla="*/ 2015943 h 4142611"/>
                <a:gd name="connsiteX3-117" fmla="*/ 2329484 w 4647234"/>
                <a:gd name="connsiteY3-118" fmla="*/ 4137351 h 4142611"/>
                <a:gd name="connsiteX4-119" fmla="*/ 11734 w 4647234"/>
                <a:gd name="connsiteY4-120" fmla="*/ 2015943 h 4142611"/>
                <a:gd name="connsiteX0-121" fmla="*/ 11734 w 4647234"/>
                <a:gd name="connsiteY0-122" fmla="*/ 2015943 h 4142611"/>
                <a:gd name="connsiteX1-123" fmla="*/ 2302052 w 4647234"/>
                <a:gd name="connsiteY1-124" fmla="*/ 40839 h 4142611"/>
                <a:gd name="connsiteX2-125" fmla="*/ 4647234 w 4647234"/>
                <a:gd name="connsiteY2-126" fmla="*/ 2015943 h 4142611"/>
                <a:gd name="connsiteX3-127" fmla="*/ 2329484 w 4647234"/>
                <a:gd name="connsiteY3-128" fmla="*/ 4137351 h 4142611"/>
                <a:gd name="connsiteX4-129" fmla="*/ 11734 w 4647234"/>
                <a:gd name="connsiteY4-130" fmla="*/ 2015943 h 4142611"/>
                <a:gd name="connsiteX0-131" fmla="*/ 11734 w 4647234"/>
                <a:gd name="connsiteY0-132" fmla="*/ 1993350 h 4120018"/>
                <a:gd name="connsiteX1-133" fmla="*/ 2302052 w 4647234"/>
                <a:gd name="connsiteY1-134" fmla="*/ 18246 h 4120018"/>
                <a:gd name="connsiteX2-135" fmla="*/ 4647234 w 4647234"/>
                <a:gd name="connsiteY2-136" fmla="*/ 1993350 h 4120018"/>
                <a:gd name="connsiteX3-137" fmla="*/ 2329484 w 4647234"/>
                <a:gd name="connsiteY3-138" fmla="*/ 4114758 h 4120018"/>
                <a:gd name="connsiteX4-139" fmla="*/ 11734 w 4647234"/>
                <a:gd name="connsiteY4-140" fmla="*/ 1993350 h 4120018"/>
                <a:gd name="connsiteX0-141" fmla="*/ 11798 w 4647298"/>
                <a:gd name="connsiteY0-142" fmla="*/ 1993350 h 4056473"/>
                <a:gd name="connsiteX1-143" fmla="*/ 2302116 w 4647298"/>
                <a:gd name="connsiteY1-144" fmla="*/ 18246 h 4056473"/>
                <a:gd name="connsiteX2-145" fmla="*/ 4647298 w 4647298"/>
                <a:gd name="connsiteY2-146" fmla="*/ 1993350 h 4056473"/>
                <a:gd name="connsiteX3-147" fmla="*/ 2320404 w 4647298"/>
                <a:gd name="connsiteY3-148" fmla="*/ 4050750 h 4056473"/>
                <a:gd name="connsiteX4-149" fmla="*/ 11798 w 4647298"/>
                <a:gd name="connsiteY4-150" fmla="*/ 1993350 h 4056473"/>
                <a:gd name="connsiteX0-151" fmla="*/ 10582 w 4646082"/>
                <a:gd name="connsiteY0-152" fmla="*/ 1993350 h 4050750"/>
                <a:gd name="connsiteX1-153" fmla="*/ 2300900 w 4646082"/>
                <a:gd name="connsiteY1-154" fmla="*/ 18246 h 4050750"/>
                <a:gd name="connsiteX2-155" fmla="*/ 4646082 w 4646082"/>
                <a:gd name="connsiteY2-156" fmla="*/ 1993350 h 4050750"/>
                <a:gd name="connsiteX3-157" fmla="*/ 2319188 w 4646082"/>
                <a:gd name="connsiteY3-158" fmla="*/ 4050750 h 4050750"/>
                <a:gd name="connsiteX4-159" fmla="*/ 10582 w 4646082"/>
                <a:gd name="connsiteY4-160" fmla="*/ 1993350 h 4050750"/>
                <a:gd name="connsiteX0-161" fmla="*/ 10582 w 4646082"/>
                <a:gd name="connsiteY0-162" fmla="*/ 1993350 h 4050750"/>
                <a:gd name="connsiteX1-163" fmla="*/ 2300900 w 4646082"/>
                <a:gd name="connsiteY1-164" fmla="*/ 18246 h 4050750"/>
                <a:gd name="connsiteX2-165" fmla="*/ 4646082 w 4646082"/>
                <a:gd name="connsiteY2-166" fmla="*/ 1993350 h 4050750"/>
                <a:gd name="connsiteX3-167" fmla="*/ 2319188 w 4646082"/>
                <a:gd name="connsiteY3-168" fmla="*/ 4050750 h 4050750"/>
                <a:gd name="connsiteX4-169" fmla="*/ 10582 w 4646082"/>
                <a:gd name="connsiteY4-170" fmla="*/ 1993350 h 4050750"/>
                <a:gd name="connsiteX0-171" fmla="*/ 12478 w 4647978"/>
                <a:gd name="connsiteY0-172" fmla="*/ 1993350 h 4052797"/>
                <a:gd name="connsiteX1-173" fmla="*/ 2302796 w 4647978"/>
                <a:gd name="connsiteY1-174" fmla="*/ 18246 h 4052797"/>
                <a:gd name="connsiteX2-175" fmla="*/ 4647978 w 4647978"/>
                <a:gd name="connsiteY2-176" fmla="*/ 1993350 h 4052797"/>
                <a:gd name="connsiteX3-177" fmla="*/ 2321084 w 4647978"/>
                <a:gd name="connsiteY3-178" fmla="*/ 4050750 h 4052797"/>
                <a:gd name="connsiteX4-179" fmla="*/ 12478 w 4647978"/>
                <a:gd name="connsiteY4-180" fmla="*/ 1993350 h 4052797"/>
                <a:gd name="connsiteX0-181" fmla="*/ 12478 w 4647978"/>
                <a:gd name="connsiteY0-182" fmla="*/ 1993350 h 4052773"/>
                <a:gd name="connsiteX1-183" fmla="*/ 2302796 w 4647978"/>
                <a:gd name="connsiteY1-184" fmla="*/ 18246 h 4052773"/>
                <a:gd name="connsiteX2-185" fmla="*/ 4647978 w 4647978"/>
                <a:gd name="connsiteY2-186" fmla="*/ 1993350 h 4052773"/>
                <a:gd name="connsiteX3-187" fmla="*/ 2321084 w 4647978"/>
                <a:gd name="connsiteY3-188" fmla="*/ 4050750 h 4052773"/>
                <a:gd name="connsiteX4-189" fmla="*/ 12478 w 4647978"/>
                <a:gd name="connsiteY4-190" fmla="*/ 1993350 h 4052773"/>
                <a:gd name="connsiteX0-191" fmla="*/ 13915 w 4649415"/>
                <a:gd name="connsiteY0-192" fmla="*/ 1993350 h 4052348"/>
                <a:gd name="connsiteX1-193" fmla="*/ 2304233 w 4649415"/>
                <a:gd name="connsiteY1-194" fmla="*/ 18246 h 4052348"/>
                <a:gd name="connsiteX2-195" fmla="*/ 4649415 w 4649415"/>
                <a:gd name="connsiteY2-196" fmla="*/ 1993350 h 4052348"/>
                <a:gd name="connsiteX3-197" fmla="*/ 2322521 w 4649415"/>
                <a:gd name="connsiteY3-198" fmla="*/ 4050750 h 4052348"/>
                <a:gd name="connsiteX4-199" fmla="*/ 13915 w 4649415"/>
                <a:gd name="connsiteY4-200" fmla="*/ 1993350 h 40523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649415" h="4052348">
                  <a:moveTo>
                    <a:pt x="13915" y="1993350"/>
                  </a:moveTo>
                  <a:cubicBezTo>
                    <a:pt x="274519" y="515070"/>
                    <a:pt x="1175034" y="-118914"/>
                    <a:pt x="2304233" y="18246"/>
                  </a:cubicBezTo>
                  <a:cubicBezTo>
                    <a:pt x="3854056" y="63966"/>
                    <a:pt x="4649415" y="821729"/>
                    <a:pt x="4649415" y="1993350"/>
                  </a:cubicBezTo>
                  <a:cubicBezTo>
                    <a:pt x="4557975" y="3366139"/>
                    <a:pt x="3543160" y="4014174"/>
                    <a:pt x="2322521" y="4050750"/>
                  </a:cubicBezTo>
                  <a:cubicBezTo>
                    <a:pt x="1101882" y="4087326"/>
                    <a:pt x="-146105" y="3499062"/>
                    <a:pt x="13915" y="1993350"/>
                  </a:cubicBezTo>
                  <a:close/>
                </a:path>
              </a:pathLst>
            </a:custGeom>
            <a:solidFill>
              <a:srgbClr val="81C8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  <p:sp>
          <p:nvSpPr>
            <p:cNvPr id="16" name="矩形 6"/>
            <p:cNvSpPr/>
            <p:nvPr/>
          </p:nvSpPr>
          <p:spPr>
            <a:xfrm>
              <a:off x="3780859" y="1663069"/>
              <a:ext cx="3043593" cy="4457233"/>
            </a:xfrm>
            <a:custGeom>
              <a:avLst/>
              <a:gdLst>
                <a:gd name="connsiteX0" fmla="*/ 0 w 3035808"/>
                <a:gd name="connsiteY0" fmla="*/ 0 h 4453128"/>
                <a:gd name="connsiteX1" fmla="*/ 3035808 w 3035808"/>
                <a:gd name="connsiteY1" fmla="*/ 0 h 4453128"/>
                <a:gd name="connsiteX2" fmla="*/ 3035808 w 3035808"/>
                <a:gd name="connsiteY2" fmla="*/ 4453128 h 4453128"/>
                <a:gd name="connsiteX3" fmla="*/ 0 w 3035808"/>
                <a:gd name="connsiteY3" fmla="*/ 4453128 h 4453128"/>
                <a:gd name="connsiteX4" fmla="*/ 0 w 3035808"/>
                <a:gd name="connsiteY4" fmla="*/ 0 h 4453128"/>
                <a:gd name="connsiteX0-1" fmla="*/ 548640 w 3035808"/>
                <a:gd name="connsiteY0-2" fmla="*/ 0 h 4453128"/>
                <a:gd name="connsiteX1-3" fmla="*/ 3035808 w 3035808"/>
                <a:gd name="connsiteY1-4" fmla="*/ 0 h 4453128"/>
                <a:gd name="connsiteX2-5" fmla="*/ 3035808 w 3035808"/>
                <a:gd name="connsiteY2-6" fmla="*/ 4453128 h 4453128"/>
                <a:gd name="connsiteX3-7" fmla="*/ 0 w 3035808"/>
                <a:gd name="connsiteY3-8" fmla="*/ 4453128 h 4453128"/>
                <a:gd name="connsiteX4-9" fmla="*/ 548640 w 3035808"/>
                <a:gd name="connsiteY4-10" fmla="*/ 0 h 4453128"/>
                <a:gd name="connsiteX0-11" fmla="*/ 548640 w 3063240"/>
                <a:gd name="connsiteY0-12" fmla="*/ 0 h 4453128"/>
                <a:gd name="connsiteX1-13" fmla="*/ 3063240 w 3063240"/>
                <a:gd name="connsiteY1-14" fmla="*/ 1069848 h 4453128"/>
                <a:gd name="connsiteX2-15" fmla="*/ 3035808 w 3063240"/>
                <a:gd name="connsiteY2-16" fmla="*/ 4453128 h 4453128"/>
                <a:gd name="connsiteX3-17" fmla="*/ 0 w 3063240"/>
                <a:gd name="connsiteY3-18" fmla="*/ 4453128 h 4453128"/>
                <a:gd name="connsiteX4-19" fmla="*/ 548640 w 3063240"/>
                <a:gd name="connsiteY4-20" fmla="*/ 0 h 4453128"/>
                <a:gd name="connsiteX0-21" fmla="*/ 548640 w 3063240"/>
                <a:gd name="connsiteY0-22" fmla="*/ 0 h 4453128"/>
                <a:gd name="connsiteX1-23" fmla="*/ 3063240 w 3063240"/>
                <a:gd name="connsiteY1-24" fmla="*/ 1069848 h 4453128"/>
                <a:gd name="connsiteX2-25" fmla="*/ 3035808 w 3063240"/>
                <a:gd name="connsiteY2-26" fmla="*/ 2706624 h 4453128"/>
                <a:gd name="connsiteX3-27" fmla="*/ 3035808 w 3063240"/>
                <a:gd name="connsiteY3-28" fmla="*/ 4453128 h 4453128"/>
                <a:gd name="connsiteX4-29" fmla="*/ 0 w 3063240"/>
                <a:gd name="connsiteY4-30" fmla="*/ 4453128 h 4453128"/>
                <a:gd name="connsiteX5" fmla="*/ 548640 w 3063240"/>
                <a:gd name="connsiteY5" fmla="*/ 0 h 4453128"/>
                <a:gd name="connsiteX0-31" fmla="*/ 548640 w 3063240"/>
                <a:gd name="connsiteY0-32" fmla="*/ 0 h 4453128"/>
                <a:gd name="connsiteX1-33" fmla="*/ 3063240 w 3063240"/>
                <a:gd name="connsiteY1-34" fmla="*/ 1069848 h 4453128"/>
                <a:gd name="connsiteX2-35" fmla="*/ 1874520 w 3063240"/>
                <a:gd name="connsiteY2-36" fmla="*/ 1892808 h 4453128"/>
                <a:gd name="connsiteX3-37" fmla="*/ 3035808 w 3063240"/>
                <a:gd name="connsiteY3-38" fmla="*/ 4453128 h 4453128"/>
                <a:gd name="connsiteX4-39" fmla="*/ 0 w 3063240"/>
                <a:gd name="connsiteY4-40" fmla="*/ 4453128 h 4453128"/>
                <a:gd name="connsiteX5-41" fmla="*/ 548640 w 3063240"/>
                <a:gd name="connsiteY5-42" fmla="*/ 0 h 4453128"/>
                <a:gd name="connsiteX0-43" fmla="*/ 548640 w 3063240"/>
                <a:gd name="connsiteY0-44" fmla="*/ 0 h 4453128"/>
                <a:gd name="connsiteX1-45" fmla="*/ 3063240 w 3063240"/>
                <a:gd name="connsiteY1-46" fmla="*/ 1069848 h 4453128"/>
                <a:gd name="connsiteX2-47" fmla="*/ 1874520 w 3063240"/>
                <a:gd name="connsiteY2-48" fmla="*/ 1892808 h 4453128"/>
                <a:gd name="connsiteX3-49" fmla="*/ 1700784 w 3063240"/>
                <a:gd name="connsiteY3-50" fmla="*/ 4443984 h 4453128"/>
                <a:gd name="connsiteX4-51" fmla="*/ 0 w 3063240"/>
                <a:gd name="connsiteY4-52" fmla="*/ 4453128 h 4453128"/>
                <a:gd name="connsiteX5-53" fmla="*/ 548640 w 3063240"/>
                <a:gd name="connsiteY5-54" fmla="*/ 0 h 4453128"/>
                <a:gd name="connsiteX0-55" fmla="*/ 548640 w 3063240"/>
                <a:gd name="connsiteY0-56" fmla="*/ 0 h 4453128"/>
                <a:gd name="connsiteX1-57" fmla="*/ 3063240 w 3063240"/>
                <a:gd name="connsiteY1-58" fmla="*/ 1069848 h 4453128"/>
                <a:gd name="connsiteX2-59" fmla="*/ 1874520 w 3063240"/>
                <a:gd name="connsiteY2-60" fmla="*/ 1892808 h 4453128"/>
                <a:gd name="connsiteX3-61" fmla="*/ 1700784 w 3063240"/>
                <a:gd name="connsiteY3-62" fmla="*/ 4443984 h 4453128"/>
                <a:gd name="connsiteX4-63" fmla="*/ 713232 w 3063240"/>
                <a:gd name="connsiteY4-64" fmla="*/ 4453128 h 4453128"/>
                <a:gd name="connsiteX5-65" fmla="*/ 0 w 3063240"/>
                <a:gd name="connsiteY5-66" fmla="*/ 4453128 h 4453128"/>
                <a:gd name="connsiteX6" fmla="*/ 548640 w 3063240"/>
                <a:gd name="connsiteY6" fmla="*/ 0 h 4453128"/>
                <a:gd name="connsiteX0-67" fmla="*/ 548640 w 3063240"/>
                <a:gd name="connsiteY0-68" fmla="*/ 0 h 4581144"/>
                <a:gd name="connsiteX1-69" fmla="*/ 3063240 w 3063240"/>
                <a:gd name="connsiteY1-70" fmla="*/ 1069848 h 4581144"/>
                <a:gd name="connsiteX2-71" fmla="*/ 1874520 w 3063240"/>
                <a:gd name="connsiteY2-72" fmla="*/ 1892808 h 4581144"/>
                <a:gd name="connsiteX3-73" fmla="*/ 1700784 w 3063240"/>
                <a:gd name="connsiteY3-74" fmla="*/ 4443984 h 4581144"/>
                <a:gd name="connsiteX4-75" fmla="*/ 768096 w 3063240"/>
                <a:gd name="connsiteY4-76" fmla="*/ 4581144 h 4581144"/>
                <a:gd name="connsiteX5-77" fmla="*/ 0 w 3063240"/>
                <a:gd name="connsiteY5-78" fmla="*/ 4453128 h 4581144"/>
                <a:gd name="connsiteX6-79" fmla="*/ 548640 w 3063240"/>
                <a:gd name="connsiteY6-80" fmla="*/ 0 h 4581144"/>
                <a:gd name="connsiteX0-81" fmla="*/ 548640 w 3063240"/>
                <a:gd name="connsiteY0-82" fmla="*/ 0 h 4453128"/>
                <a:gd name="connsiteX1-83" fmla="*/ 3063240 w 3063240"/>
                <a:gd name="connsiteY1-84" fmla="*/ 1069848 h 4453128"/>
                <a:gd name="connsiteX2-85" fmla="*/ 1874520 w 3063240"/>
                <a:gd name="connsiteY2-86" fmla="*/ 1892808 h 4453128"/>
                <a:gd name="connsiteX3-87" fmla="*/ 1700784 w 3063240"/>
                <a:gd name="connsiteY3-88" fmla="*/ 4443984 h 4453128"/>
                <a:gd name="connsiteX4-89" fmla="*/ 0 w 3063240"/>
                <a:gd name="connsiteY4-90" fmla="*/ 4453128 h 4453128"/>
                <a:gd name="connsiteX5-91" fmla="*/ 548640 w 3063240"/>
                <a:gd name="connsiteY5-92" fmla="*/ 0 h 4453128"/>
                <a:gd name="connsiteX0-93" fmla="*/ 0 w 2514600"/>
                <a:gd name="connsiteY0-94" fmla="*/ 0 h 4443984"/>
                <a:gd name="connsiteX1-95" fmla="*/ 2514600 w 2514600"/>
                <a:gd name="connsiteY1-96" fmla="*/ 1069848 h 4443984"/>
                <a:gd name="connsiteX2-97" fmla="*/ 1325880 w 2514600"/>
                <a:gd name="connsiteY2-98" fmla="*/ 1892808 h 4443984"/>
                <a:gd name="connsiteX3-99" fmla="*/ 1152144 w 2514600"/>
                <a:gd name="connsiteY3-100" fmla="*/ 4443984 h 4443984"/>
                <a:gd name="connsiteX4-101" fmla="*/ 457200 w 2514600"/>
                <a:gd name="connsiteY4-102" fmla="*/ 4306824 h 4443984"/>
                <a:gd name="connsiteX5-103" fmla="*/ 0 w 2514600"/>
                <a:gd name="connsiteY5-104" fmla="*/ 0 h 4443984"/>
                <a:gd name="connsiteX0-105" fmla="*/ 0 w 2514600"/>
                <a:gd name="connsiteY0-106" fmla="*/ 0 h 4443984"/>
                <a:gd name="connsiteX1-107" fmla="*/ 2514600 w 2514600"/>
                <a:gd name="connsiteY1-108" fmla="*/ 1069848 h 4443984"/>
                <a:gd name="connsiteX2-109" fmla="*/ 1325880 w 2514600"/>
                <a:gd name="connsiteY2-110" fmla="*/ 1892808 h 4443984"/>
                <a:gd name="connsiteX3-111" fmla="*/ 1152144 w 2514600"/>
                <a:gd name="connsiteY3-112" fmla="*/ 4443984 h 4443984"/>
                <a:gd name="connsiteX4-113" fmla="*/ 457200 w 2514600"/>
                <a:gd name="connsiteY4-114" fmla="*/ 4306824 h 4443984"/>
                <a:gd name="connsiteX5-115" fmla="*/ 329184 w 2514600"/>
                <a:gd name="connsiteY5-116" fmla="*/ 3163824 h 4443984"/>
                <a:gd name="connsiteX6-117" fmla="*/ 0 w 2514600"/>
                <a:gd name="connsiteY6-118" fmla="*/ 0 h 4443984"/>
                <a:gd name="connsiteX0-119" fmla="*/ 0 w 2514600"/>
                <a:gd name="connsiteY0-120" fmla="*/ 0 h 4443984"/>
                <a:gd name="connsiteX1-121" fmla="*/ 2514600 w 2514600"/>
                <a:gd name="connsiteY1-122" fmla="*/ 1069848 h 4443984"/>
                <a:gd name="connsiteX2-123" fmla="*/ 1325880 w 2514600"/>
                <a:gd name="connsiteY2-124" fmla="*/ 1892808 h 4443984"/>
                <a:gd name="connsiteX3-125" fmla="*/ 1152144 w 2514600"/>
                <a:gd name="connsiteY3-126" fmla="*/ 4443984 h 4443984"/>
                <a:gd name="connsiteX4-127" fmla="*/ 457200 w 2514600"/>
                <a:gd name="connsiteY4-128" fmla="*/ 4306824 h 4443984"/>
                <a:gd name="connsiteX5-129" fmla="*/ 713232 w 2514600"/>
                <a:gd name="connsiteY5-130" fmla="*/ 2779776 h 4443984"/>
                <a:gd name="connsiteX6-131" fmla="*/ 0 w 2514600"/>
                <a:gd name="connsiteY6-132" fmla="*/ 0 h 4443984"/>
                <a:gd name="connsiteX0-133" fmla="*/ 0 w 2514600"/>
                <a:gd name="connsiteY0-134" fmla="*/ 0 h 4443984"/>
                <a:gd name="connsiteX1-135" fmla="*/ 2514600 w 2514600"/>
                <a:gd name="connsiteY1-136" fmla="*/ 1069848 h 4443984"/>
                <a:gd name="connsiteX2-137" fmla="*/ 1325880 w 2514600"/>
                <a:gd name="connsiteY2-138" fmla="*/ 1892808 h 4443984"/>
                <a:gd name="connsiteX3-139" fmla="*/ 1152144 w 2514600"/>
                <a:gd name="connsiteY3-140" fmla="*/ 4443984 h 4443984"/>
                <a:gd name="connsiteX4-141" fmla="*/ 457200 w 2514600"/>
                <a:gd name="connsiteY4-142" fmla="*/ 4306824 h 4443984"/>
                <a:gd name="connsiteX5-143" fmla="*/ 713232 w 2514600"/>
                <a:gd name="connsiteY5-144" fmla="*/ 2779776 h 4443984"/>
                <a:gd name="connsiteX6-145" fmla="*/ 356616 w 2514600"/>
                <a:gd name="connsiteY6-146" fmla="*/ 1408176 h 4443984"/>
                <a:gd name="connsiteX7" fmla="*/ 0 w 2514600"/>
                <a:gd name="connsiteY7" fmla="*/ 0 h 4443984"/>
                <a:gd name="connsiteX0-147" fmla="*/ 530352 w 3044952"/>
                <a:gd name="connsiteY0-148" fmla="*/ 0 h 4443984"/>
                <a:gd name="connsiteX1-149" fmla="*/ 3044952 w 3044952"/>
                <a:gd name="connsiteY1-150" fmla="*/ 1069848 h 4443984"/>
                <a:gd name="connsiteX2-151" fmla="*/ 1856232 w 3044952"/>
                <a:gd name="connsiteY2-152" fmla="*/ 1892808 h 4443984"/>
                <a:gd name="connsiteX3-153" fmla="*/ 1682496 w 3044952"/>
                <a:gd name="connsiteY3-154" fmla="*/ 4443984 h 4443984"/>
                <a:gd name="connsiteX4-155" fmla="*/ 987552 w 3044952"/>
                <a:gd name="connsiteY4-156" fmla="*/ 4306824 h 4443984"/>
                <a:gd name="connsiteX5-157" fmla="*/ 1243584 w 3044952"/>
                <a:gd name="connsiteY5-158" fmla="*/ 2779776 h 4443984"/>
                <a:gd name="connsiteX6-159" fmla="*/ 0 w 3044952"/>
                <a:gd name="connsiteY6-160" fmla="*/ 2176272 h 4443984"/>
                <a:gd name="connsiteX7-161" fmla="*/ 530352 w 3044952"/>
                <a:gd name="connsiteY7-162" fmla="*/ 0 h 4443984"/>
                <a:gd name="connsiteX0-163" fmla="*/ 0 w 2514600"/>
                <a:gd name="connsiteY0-164" fmla="*/ 0 h 4443984"/>
                <a:gd name="connsiteX1-165" fmla="*/ 2514600 w 2514600"/>
                <a:gd name="connsiteY1-166" fmla="*/ 1069848 h 4443984"/>
                <a:gd name="connsiteX2-167" fmla="*/ 1325880 w 2514600"/>
                <a:gd name="connsiteY2-168" fmla="*/ 1892808 h 4443984"/>
                <a:gd name="connsiteX3-169" fmla="*/ 1152144 w 2514600"/>
                <a:gd name="connsiteY3-170" fmla="*/ 4443984 h 4443984"/>
                <a:gd name="connsiteX4-171" fmla="*/ 457200 w 2514600"/>
                <a:gd name="connsiteY4-172" fmla="*/ 4306824 h 4443984"/>
                <a:gd name="connsiteX5-173" fmla="*/ 713232 w 2514600"/>
                <a:gd name="connsiteY5-174" fmla="*/ 2779776 h 4443984"/>
                <a:gd name="connsiteX6-175" fmla="*/ 694944 w 2514600"/>
                <a:gd name="connsiteY6-176" fmla="*/ 2404872 h 4443984"/>
                <a:gd name="connsiteX7-177" fmla="*/ 0 w 2514600"/>
                <a:gd name="connsiteY7-178" fmla="*/ 0 h 4443984"/>
                <a:gd name="connsiteX0-179" fmla="*/ 539496 w 3054096"/>
                <a:gd name="connsiteY0-180" fmla="*/ 0 h 4443984"/>
                <a:gd name="connsiteX1-181" fmla="*/ 3054096 w 3054096"/>
                <a:gd name="connsiteY1-182" fmla="*/ 1069848 h 4443984"/>
                <a:gd name="connsiteX2-183" fmla="*/ 1865376 w 3054096"/>
                <a:gd name="connsiteY2-184" fmla="*/ 1892808 h 4443984"/>
                <a:gd name="connsiteX3-185" fmla="*/ 1691640 w 3054096"/>
                <a:gd name="connsiteY3-186" fmla="*/ 4443984 h 4443984"/>
                <a:gd name="connsiteX4-187" fmla="*/ 996696 w 3054096"/>
                <a:gd name="connsiteY4-188" fmla="*/ 4306824 h 4443984"/>
                <a:gd name="connsiteX5-189" fmla="*/ 1252728 w 3054096"/>
                <a:gd name="connsiteY5-190" fmla="*/ 2779776 h 4443984"/>
                <a:gd name="connsiteX6-191" fmla="*/ 0 w 3054096"/>
                <a:gd name="connsiteY6-192" fmla="*/ 2221992 h 4443984"/>
                <a:gd name="connsiteX7-193" fmla="*/ 539496 w 3054096"/>
                <a:gd name="connsiteY7-194" fmla="*/ 0 h 4443984"/>
                <a:gd name="connsiteX0-195" fmla="*/ 539496 w 3054096"/>
                <a:gd name="connsiteY0-196" fmla="*/ 0 h 4443984"/>
                <a:gd name="connsiteX1-197" fmla="*/ 3054096 w 3054096"/>
                <a:gd name="connsiteY1-198" fmla="*/ 1069848 h 4443984"/>
                <a:gd name="connsiteX2-199" fmla="*/ 1865376 w 3054096"/>
                <a:gd name="connsiteY2-200" fmla="*/ 1892808 h 4443984"/>
                <a:gd name="connsiteX3-201" fmla="*/ 1691640 w 3054096"/>
                <a:gd name="connsiteY3-202" fmla="*/ 4443984 h 4443984"/>
                <a:gd name="connsiteX4-203" fmla="*/ 996696 w 3054096"/>
                <a:gd name="connsiteY4-204" fmla="*/ 4306824 h 4443984"/>
                <a:gd name="connsiteX5-205" fmla="*/ 1252728 w 3054096"/>
                <a:gd name="connsiteY5-206" fmla="*/ 2779776 h 4443984"/>
                <a:gd name="connsiteX6-207" fmla="*/ 0 w 3054096"/>
                <a:gd name="connsiteY6-208" fmla="*/ 2221992 h 4443984"/>
                <a:gd name="connsiteX7-209" fmla="*/ 274320 w 3054096"/>
                <a:gd name="connsiteY7-210" fmla="*/ 1143000 h 4443984"/>
                <a:gd name="connsiteX8" fmla="*/ 539496 w 3054096"/>
                <a:gd name="connsiteY8" fmla="*/ 0 h 4443984"/>
                <a:gd name="connsiteX0-211" fmla="*/ 539496 w 3054096"/>
                <a:gd name="connsiteY0-212" fmla="*/ 0 h 4443984"/>
                <a:gd name="connsiteX1-213" fmla="*/ 3054096 w 3054096"/>
                <a:gd name="connsiteY1-214" fmla="*/ 1069848 h 4443984"/>
                <a:gd name="connsiteX2-215" fmla="*/ 1865376 w 3054096"/>
                <a:gd name="connsiteY2-216" fmla="*/ 1892808 h 4443984"/>
                <a:gd name="connsiteX3-217" fmla="*/ 1691640 w 3054096"/>
                <a:gd name="connsiteY3-218" fmla="*/ 4443984 h 4443984"/>
                <a:gd name="connsiteX4-219" fmla="*/ 996696 w 3054096"/>
                <a:gd name="connsiteY4-220" fmla="*/ 4306824 h 4443984"/>
                <a:gd name="connsiteX5-221" fmla="*/ 1252728 w 3054096"/>
                <a:gd name="connsiteY5-222" fmla="*/ 2779776 h 4443984"/>
                <a:gd name="connsiteX6-223" fmla="*/ 0 w 3054096"/>
                <a:gd name="connsiteY6-224" fmla="*/ 2221992 h 4443984"/>
                <a:gd name="connsiteX7-225" fmla="*/ 1271016 w 3054096"/>
                <a:gd name="connsiteY7-226" fmla="*/ 2404872 h 4443984"/>
                <a:gd name="connsiteX8-227" fmla="*/ 539496 w 3054096"/>
                <a:gd name="connsiteY8-228" fmla="*/ 0 h 4443984"/>
                <a:gd name="connsiteX0-229" fmla="*/ 539496 w 3054096"/>
                <a:gd name="connsiteY0-230" fmla="*/ 0 h 4443984"/>
                <a:gd name="connsiteX1-231" fmla="*/ 3054096 w 3054096"/>
                <a:gd name="connsiteY1-232" fmla="*/ 1069848 h 4443984"/>
                <a:gd name="connsiteX2-233" fmla="*/ 1865376 w 3054096"/>
                <a:gd name="connsiteY2-234" fmla="*/ 1892808 h 4443984"/>
                <a:gd name="connsiteX3-235" fmla="*/ 1691640 w 3054096"/>
                <a:gd name="connsiteY3-236" fmla="*/ 4443984 h 4443984"/>
                <a:gd name="connsiteX4-237" fmla="*/ 996696 w 3054096"/>
                <a:gd name="connsiteY4-238" fmla="*/ 4306824 h 4443984"/>
                <a:gd name="connsiteX5-239" fmla="*/ 1252728 w 3054096"/>
                <a:gd name="connsiteY5-240" fmla="*/ 2743200 h 4443984"/>
                <a:gd name="connsiteX6-241" fmla="*/ 0 w 3054096"/>
                <a:gd name="connsiteY6-242" fmla="*/ 2221992 h 4443984"/>
                <a:gd name="connsiteX7-243" fmla="*/ 1271016 w 3054096"/>
                <a:gd name="connsiteY7-244" fmla="*/ 2404872 h 4443984"/>
                <a:gd name="connsiteX8-245" fmla="*/ 539496 w 3054096"/>
                <a:gd name="connsiteY8-246" fmla="*/ 0 h 4443984"/>
                <a:gd name="connsiteX0-247" fmla="*/ 539496 w 3054096"/>
                <a:gd name="connsiteY0-248" fmla="*/ 0 h 4443984"/>
                <a:gd name="connsiteX1-249" fmla="*/ 1874520 w 3054096"/>
                <a:gd name="connsiteY1-250" fmla="*/ 576072 h 4443984"/>
                <a:gd name="connsiteX2-251" fmla="*/ 3054096 w 3054096"/>
                <a:gd name="connsiteY2-252" fmla="*/ 1069848 h 4443984"/>
                <a:gd name="connsiteX3-253" fmla="*/ 1865376 w 3054096"/>
                <a:gd name="connsiteY3-254" fmla="*/ 1892808 h 4443984"/>
                <a:gd name="connsiteX4-255" fmla="*/ 1691640 w 3054096"/>
                <a:gd name="connsiteY4-256" fmla="*/ 4443984 h 4443984"/>
                <a:gd name="connsiteX5-257" fmla="*/ 996696 w 3054096"/>
                <a:gd name="connsiteY5-258" fmla="*/ 4306824 h 4443984"/>
                <a:gd name="connsiteX6-259" fmla="*/ 1252728 w 3054096"/>
                <a:gd name="connsiteY6-260" fmla="*/ 2743200 h 4443984"/>
                <a:gd name="connsiteX7-261" fmla="*/ 0 w 3054096"/>
                <a:gd name="connsiteY7-262" fmla="*/ 2221992 h 4443984"/>
                <a:gd name="connsiteX8-263" fmla="*/ 1271016 w 3054096"/>
                <a:gd name="connsiteY8-264" fmla="*/ 2404872 h 4443984"/>
                <a:gd name="connsiteX9" fmla="*/ 539496 w 3054096"/>
                <a:gd name="connsiteY9" fmla="*/ 0 h 4443984"/>
                <a:gd name="connsiteX0-265" fmla="*/ 539496 w 3054096"/>
                <a:gd name="connsiteY0-266" fmla="*/ 0 h 4443984"/>
                <a:gd name="connsiteX1-267" fmla="*/ 1746504 w 3054096"/>
                <a:gd name="connsiteY1-268" fmla="*/ 1527048 h 4443984"/>
                <a:gd name="connsiteX2-269" fmla="*/ 3054096 w 3054096"/>
                <a:gd name="connsiteY2-270" fmla="*/ 1069848 h 4443984"/>
                <a:gd name="connsiteX3-271" fmla="*/ 1865376 w 3054096"/>
                <a:gd name="connsiteY3-272" fmla="*/ 1892808 h 4443984"/>
                <a:gd name="connsiteX4-273" fmla="*/ 1691640 w 3054096"/>
                <a:gd name="connsiteY4-274" fmla="*/ 4443984 h 4443984"/>
                <a:gd name="connsiteX5-275" fmla="*/ 996696 w 3054096"/>
                <a:gd name="connsiteY5-276" fmla="*/ 4306824 h 4443984"/>
                <a:gd name="connsiteX6-277" fmla="*/ 1252728 w 3054096"/>
                <a:gd name="connsiteY6-278" fmla="*/ 2743200 h 4443984"/>
                <a:gd name="connsiteX7-279" fmla="*/ 0 w 3054096"/>
                <a:gd name="connsiteY7-280" fmla="*/ 2221992 h 4443984"/>
                <a:gd name="connsiteX8-281" fmla="*/ 1271016 w 3054096"/>
                <a:gd name="connsiteY8-282" fmla="*/ 2404872 h 4443984"/>
                <a:gd name="connsiteX9-283" fmla="*/ 539496 w 3054096"/>
                <a:gd name="connsiteY9-284" fmla="*/ 0 h 4443984"/>
                <a:gd name="connsiteX0-285" fmla="*/ 539496 w 3054096"/>
                <a:gd name="connsiteY0-286" fmla="*/ 0 h 4443984"/>
                <a:gd name="connsiteX1-287" fmla="*/ 1746504 w 3054096"/>
                <a:gd name="connsiteY1-288" fmla="*/ 1527048 h 4443984"/>
                <a:gd name="connsiteX2-289" fmla="*/ 3054096 w 3054096"/>
                <a:gd name="connsiteY2-290" fmla="*/ 1069848 h 4443984"/>
                <a:gd name="connsiteX3-291" fmla="*/ 1865376 w 3054096"/>
                <a:gd name="connsiteY3-292" fmla="*/ 1892808 h 4443984"/>
                <a:gd name="connsiteX4-293" fmla="*/ 1691640 w 3054096"/>
                <a:gd name="connsiteY4-294" fmla="*/ 4443984 h 4443984"/>
                <a:gd name="connsiteX5-295" fmla="*/ 996696 w 3054096"/>
                <a:gd name="connsiteY5-296" fmla="*/ 4306824 h 4443984"/>
                <a:gd name="connsiteX6-297" fmla="*/ 1252728 w 3054096"/>
                <a:gd name="connsiteY6-298" fmla="*/ 2743200 h 4443984"/>
                <a:gd name="connsiteX7-299" fmla="*/ 0 w 3054096"/>
                <a:gd name="connsiteY7-300" fmla="*/ 2221992 h 4443984"/>
                <a:gd name="connsiteX8-301" fmla="*/ 1271016 w 3054096"/>
                <a:gd name="connsiteY8-302" fmla="*/ 2404872 h 4443984"/>
                <a:gd name="connsiteX9-303" fmla="*/ 539496 w 3054096"/>
                <a:gd name="connsiteY9-304" fmla="*/ 0 h 4443984"/>
                <a:gd name="connsiteX0-305" fmla="*/ 539496 w 3054096"/>
                <a:gd name="connsiteY0-306" fmla="*/ 0 h 4443984"/>
                <a:gd name="connsiteX1-307" fmla="*/ 1746504 w 3054096"/>
                <a:gd name="connsiteY1-308" fmla="*/ 1527048 h 4443984"/>
                <a:gd name="connsiteX2-309" fmla="*/ 3054096 w 3054096"/>
                <a:gd name="connsiteY2-310" fmla="*/ 1069848 h 4443984"/>
                <a:gd name="connsiteX3-311" fmla="*/ 1865376 w 3054096"/>
                <a:gd name="connsiteY3-312" fmla="*/ 1892808 h 4443984"/>
                <a:gd name="connsiteX4-313" fmla="*/ 1691640 w 3054096"/>
                <a:gd name="connsiteY4-314" fmla="*/ 4443984 h 4443984"/>
                <a:gd name="connsiteX5-315" fmla="*/ 996696 w 3054096"/>
                <a:gd name="connsiteY5-316" fmla="*/ 4306824 h 4443984"/>
                <a:gd name="connsiteX6-317" fmla="*/ 1252728 w 3054096"/>
                <a:gd name="connsiteY6-318" fmla="*/ 2743200 h 4443984"/>
                <a:gd name="connsiteX7-319" fmla="*/ 0 w 3054096"/>
                <a:gd name="connsiteY7-320" fmla="*/ 2221992 h 4443984"/>
                <a:gd name="connsiteX8-321" fmla="*/ 1271016 w 3054096"/>
                <a:gd name="connsiteY8-322" fmla="*/ 2404872 h 4443984"/>
                <a:gd name="connsiteX9-323" fmla="*/ 539496 w 3054096"/>
                <a:gd name="connsiteY9-324" fmla="*/ 0 h 4443984"/>
                <a:gd name="connsiteX0-325" fmla="*/ 539496 w 3054096"/>
                <a:gd name="connsiteY0-326" fmla="*/ 0 h 4443984"/>
                <a:gd name="connsiteX1-327" fmla="*/ 1746504 w 3054096"/>
                <a:gd name="connsiteY1-328" fmla="*/ 1527048 h 4443984"/>
                <a:gd name="connsiteX2-329" fmla="*/ 3054096 w 3054096"/>
                <a:gd name="connsiteY2-330" fmla="*/ 1069848 h 4443984"/>
                <a:gd name="connsiteX3-331" fmla="*/ 1865376 w 3054096"/>
                <a:gd name="connsiteY3-332" fmla="*/ 1892808 h 4443984"/>
                <a:gd name="connsiteX4-333" fmla="*/ 1691640 w 3054096"/>
                <a:gd name="connsiteY4-334" fmla="*/ 4443984 h 4443984"/>
                <a:gd name="connsiteX5-335" fmla="*/ 996696 w 3054096"/>
                <a:gd name="connsiteY5-336" fmla="*/ 4306824 h 4443984"/>
                <a:gd name="connsiteX6-337" fmla="*/ 1252728 w 3054096"/>
                <a:gd name="connsiteY6-338" fmla="*/ 2743200 h 4443984"/>
                <a:gd name="connsiteX7-339" fmla="*/ 0 w 3054096"/>
                <a:gd name="connsiteY7-340" fmla="*/ 2221992 h 4443984"/>
                <a:gd name="connsiteX8-341" fmla="*/ 1271016 w 3054096"/>
                <a:gd name="connsiteY8-342" fmla="*/ 2404872 h 4443984"/>
                <a:gd name="connsiteX9-343" fmla="*/ 539496 w 3054096"/>
                <a:gd name="connsiteY9-344" fmla="*/ 0 h 4443984"/>
                <a:gd name="connsiteX0-345" fmla="*/ 539496 w 3054096"/>
                <a:gd name="connsiteY0-346" fmla="*/ 0 h 4443984"/>
                <a:gd name="connsiteX1-347" fmla="*/ 1746504 w 3054096"/>
                <a:gd name="connsiteY1-348" fmla="*/ 1527048 h 4443984"/>
                <a:gd name="connsiteX2-349" fmla="*/ 3054096 w 3054096"/>
                <a:gd name="connsiteY2-350" fmla="*/ 1069848 h 4443984"/>
                <a:gd name="connsiteX3-351" fmla="*/ 1865376 w 3054096"/>
                <a:gd name="connsiteY3-352" fmla="*/ 1892808 h 4443984"/>
                <a:gd name="connsiteX4-353" fmla="*/ 1691640 w 3054096"/>
                <a:gd name="connsiteY4-354" fmla="*/ 4443984 h 4443984"/>
                <a:gd name="connsiteX5-355" fmla="*/ 996696 w 3054096"/>
                <a:gd name="connsiteY5-356" fmla="*/ 4306824 h 4443984"/>
                <a:gd name="connsiteX6-357" fmla="*/ 1252728 w 3054096"/>
                <a:gd name="connsiteY6-358" fmla="*/ 2743200 h 4443984"/>
                <a:gd name="connsiteX7-359" fmla="*/ 0 w 3054096"/>
                <a:gd name="connsiteY7-360" fmla="*/ 2221992 h 4443984"/>
                <a:gd name="connsiteX8-361" fmla="*/ 1271016 w 3054096"/>
                <a:gd name="connsiteY8-362" fmla="*/ 2404872 h 4443984"/>
                <a:gd name="connsiteX9-363" fmla="*/ 539496 w 3054096"/>
                <a:gd name="connsiteY9-364" fmla="*/ 0 h 4443984"/>
                <a:gd name="connsiteX0-365" fmla="*/ 539496 w 3054096"/>
                <a:gd name="connsiteY0-366" fmla="*/ 0 h 4443984"/>
                <a:gd name="connsiteX1-367" fmla="*/ 1746504 w 3054096"/>
                <a:gd name="connsiteY1-368" fmla="*/ 1527048 h 4443984"/>
                <a:gd name="connsiteX2-369" fmla="*/ 3054096 w 3054096"/>
                <a:gd name="connsiteY2-370" fmla="*/ 1069848 h 4443984"/>
                <a:gd name="connsiteX3-371" fmla="*/ 1865376 w 3054096"/>
                <a:gd name="connsiteY3-372" fmla="*/ 1892808 h 4443984"/>
                <a:gd name="connsiteX4-373" fmla="*/ 1691640 w 3054096"/>
                <a:gd name="connsiteY4-374" fmla="*/ 4443984 h 4443984"/>
                <a:gd name="connsiteX5-375" fmla="*/ 996696 w 3054096"/>
                <a:gd name="connsiteY5-376" fmla="*/ 4306824 h 4443984"/>
                <a:gd name="connsiteX6-377" fmla="*/ 1252728 w 3054096"/>
                <a:gd name="connsiteY6-378" fmla="*/ 2743200 h 4443984"/>
                <a:gd name="connsiteX7-379" fmla="*/ 0 w 3054096"/>
                <a:gd name="connsiteY7-380" fmla="*/ 2221992 h 4443984"/>
                <a:gd name="connsiteX8-381" fmla="*/ 1271016 w 3054096"/>
                <a:gd name="connsiteY8-382" fmla="*/ 2404872 h 4443984"/>
                <a:gd name="connsiteX9-383" fmla="*/ 539496 w 3054096"/>
                <a:gd name="connsiteY9-384" fmla="*/ 0 h 4443984"/>
                <a:gd name="connsiteX0-385" fmla="*/ 539496 w 3054096"/>
                <a:gd name="connsiteY0-386" fmla="*/ 0 h 4443984"/>
                <a:gd name="connsiteX1-387" fmla="*/ 1746504 w 3054096"/>
                <a:gd name="connsiteY1-388" fmla="*/ 1527048 h 4443984"/>
                <a:gd name="connsiteX2-389" fmla="*/ 3054096 w 3054096"/>
                <a:gd name="connsiteY2-390" fmla="*/ 1069848 h 4443984"/>
                <a:gd name="connsiteX3-391" fmla="*/ 1865376 w 3054096"/>
                <a:gd name="connsiteY3-392" fmla="*/ 1892808 h 4443984"/>
                <a:gd name="connsiteX4-393" fmla="*/ 1691640 w 3054096"/>
                <a:gd name="connsiteY4-394" fmla="*/ 4443984 h 4443984"/>
                <a:gd name="connsiteX5-395" fmla="*/ 996696 w 3054096"/>
                <a:gd name="connsiteY5-396" fmla="*/ 4306824 h 4443984"/>
                <a:gd name="connsiteX6-397" fmla="*/ 1252728 w 3054096"/>
                <a:gd name="connsiteY6-398" fmla="*/ 2743200 h 4443984"/>
                <a:gd name="connsiteX7-399" fmla="*/ 0 w 3054096"/>
                <a:gd name="connsiteY7-400" fmla="*/ 2221992 h 4443984"/>
                <a:gd name="connsiteX8-401" fmla="*/ 1271016 w 3054096"/>
                <a:gd name="connsiteY8-402" fmla="*/ 2404872 h 4443984"/>
                <a:gd name="connsiteX9-403" fmla="*/ 539496 w 3054096"/>
                <a:gd name="connsiteY9-404" fmla="*/ 0 h 4443984"/>
                <a:gd name="connsiteX0-405" fmla="*/ 539496 w 3054096"/>
                <a:gd name="connsiteY0-406" fmla="*/ 0 h 4443984"/>
                <a:gd name="connsiteX1-407" fmla="*/ 1746504 w 3054096"/>
                <a:gd name="connsiteY1-408" fmla="*/ 1527048 h 4443984"/>
                <a:gd name="connsiteX2-409" fmla="*/ 3054096 w 3054096"/>
                <a:gd name="connsiteY2-410" fmla="*/ 1069848 h 4443984"/>
                <a:gd name="connsiteX3-411" fmla="*/ 1865376 w 3054096"/>
                <a:gd name="connsiteY3-412" fmla="*/ 1892808 h 4443984"/>
                <a:gd name="connsiteX4-413" fmla="*/ 1691640 w 3054096"/>
                <a:gd name="connsiteY4-414" fmla="*/ 4443984 h 4443984"/>
                <a:gd name="connsiteX5-415" fmla="*/ 996696 w 3054096"/>
                <a:gd name="connsiteY5-416" fmla="*/ 4306824 h 4443984"/>
                <a:gd name="connsiteX6-417" fmla="*/ 1252728 w 3054096"/>
                <a:gd name="connsiteY6-418" fmla="*/ 2743200 h 4443984"/>
                <a:gd name="connsiteX7-419" fmla="*/ 0 w 3054096"/>
                <a:gd name="connsiteY7-420" fmla="*/ 2221992 h 4443984"/>
                <a:gd name="connsiteX8-421" fmla="*/ 1271016 w 3054096"/>
                <a:gd name="connsiteY8-422" fmla="*/ 2404872 h 4443984"/>
                <a:gd name="connsiteX9-423" fmla="*/ 539496 w 3054096"/>
                <a:gd name="connsiteY9-424" fmla="*/ 0 h 4443984"/>
                <a:gd name="connsiteX0-425" fmla="*/ 539496 w 3054096"/>
                <a:gd name="connsiteY0-426" fmla="*/ 0 h 4443984"/>
                <a:gd name="connsiteX1-427" fmla="*/ 1746504 w 3054096"/>
                <a:gd name="connsiteY1-428" fmla="*/ 1527048 h 4443984"/>
                <a:gd name="connsiteX2-429" fmla="*/ 3054096 w 3054096"/>
                <a:gd name="connsiteY2-430" fmla="*/ 1069848 h 4443984"/>
                <a:gd name="connsiteX3-431" fmla="*/ 1865376 w 3054096"/>
                <a:gd name="connsiteY3-432" fmla="*/ 1892808 h 4443984"/>
                <a:gd name="connsiteX4-433" fmla="*/ 1691640 w 3054096"/>
                <a:gd name="connsiteY4-434" fmla="*/ 4443984 h 4443984"/>
                <a:gd name="connsiteX5-435" fmla="*/ 996696 w 3054096"/>
                <a:gd name="connsiteY5-436" fmla="*/ 4306824 h 4443984"/>
                <a:gd name="connsiteX6-437" fmla="*/ 1252728 w 3054096"/>
                <a:gd name="connsiteY6-438" fmla="*/ 2743200 h 4443984"/>
                <a:gd name="connsiteX7-439" fmla="*/ 0 w 3054096"/>
                <a:gd name="connsiteY7-440" fmla="*/ 2221992 h 4443984"/>
                <a:gd name="connsiteX8-441" fmla="*/ 1271016 w 3054096"/>
                <a:gd name="connsiteY8-442" fmla="*/ 2404872 h 4443984"/>
                <a:gd name="connsiteX9-443" fmla="*/ 539496 w 3054096"/>
                <a:gd name="connsiteY9-444" fmla="*/ 0 h 4443984"/>
                <a:gd name="connsiteX0-445" fmla="*/ 539496 w 3054096"/>
                <a:gd name="connsiteY0-446" fmla="*/ 0 h 4443984"/>
                <a:gd name="connsiteX1-447" fmla="*/ 1746504 w 3054096"/>
                <a:gd name="connsiteY1-448" fmla="*/ 1527048 h 4443984"/>
                <a:gd name="connsiteX2-449" fmla="*/ 3054096 w 3054096"/>
                <a:gd name="connsiteY2-450" fmla="*/ 1069848 h 4443984"/>
                <a:gd name="connsiteX3-451" fmla="*/ 1865376 w 3054096"/>
                <a:gd name="connsiteY3-452" fmla="*/ 1892808 h 4443984"/>
                <a:gd name="connsiteX4-453" fmla="*/ 1691640 w 3054096"/>
                <a:gd name="connsiteY4-454" fmla="*/ 4443984 h 4443984"/>
                <a:gd name="connsiteX5-455" fmla="*/ 996696 w 3054096"/>
                <a:gd name="connsiteY5-456" fmla="*/ 4306824 h 4443984"/>
                <a:gd name="connsiteX6-457" fmla="*/ 1252728 w 3054096"/>
                <a:gd name="connsiteY6-458" fmla="*/ 2743200 h 4443984"/>
                <a:gd name="connsiteX7-459" fmla="*/ 0 w 3054096"/>
                <a:gd name="connsiteY7-460" fmla="*/ 2221992 h 4443984"/>
                <a:gd name="connsiteX8-461" fmla="*/ 1271016 w 3054096"/>
                <a:gd name="connsiteY8-462" fmla="*/ 2404872 h 4443984"/>
                <a:gd name="connsiteX9-463" fmla="*/ 539496 w 3054096"/>
                <a:gd name="connsiteY9-464" fmla="*/ 0 h 4443984"/>
                <a:gd name="connsiteX0-465" fmla="*/ 539496 w 3054096"/>
                <a:gd name="connsiteY0-466" fmla="*/ 0 h 4443984"/>
                <a:gd name="connsiteX1-467" fmla="*/ 1746504 w 3054096"/>
                <a:gd name="connsiteY1-468" fmla="*/ 1527048 h 4443984"/>
                <a:gd name="connsiteX2-469" fmla="*/ 3054096 w 3054096"/>
                <a:gd name="connsiteY2-470" fmla="*/ 1069848 h 4443984"/>
                <a:gd name="connsiteX3-471" fmla="*/ 1865376 w 3054096"/>
                <a:gd name="connsiteY3-472" fmla="*/ 1892808 h 4443984"/>
                <a:gd name="connsiteX4-473" fmla="*/ 1691640 w 3054096"/>
                <a:gd name="connsiteY4-474" fmla="*/ 4443984 h 4443984"/>
                <a:gd name="connsiteX5-475" fmla="*/ 996696 w 3054096"/>
                <a:gd name="connsiteY5-476" fmla="*/ 4306824 h 4443984"/>
                <a:gd name="connsiteX6-477" fmla="*/ 1252728 w 3054096"/>
                <a:gd name="connsiteY6-478" fmla="*/ 2743200 h 4443984"/>
                <a:gd name="connsiteX7-479" fmla="*/ 0 w 3054096"/>
                <a:gd name="connsiteY7-480" fmla="*/ 2221992 h 4443984"/>
                <a:gd name="connsiteX8-481" fmla="*/ 1271016 w 3054096"/>
                <a:gd name="connsiteY8-482" fmla="*/ 2404872 h 4443984"/>
                <a:gd name="connsiteX9-483" fmla="*/ 539496 w 3054096"/>
                <a:gd name="connsiteY9-484" fmla="*/ 0 h 4443984"/>
                <a:gd name="connsiteX0-485" fmla="*/ 539496 w 3054096"/>
                <a:gd name="connsiteY0-486" fmla="*/ 0 h 4443984"/>
                <a:gd name="connsiteX1-487" fmla="*/ 1746504 w 3054096"/>
                <a:gd name="connsiteY1-488" fmla="*/ 1527048 h 4443984"/>
                <a:gd name="connsiteX2-489" fmla="*/ 3054096 w 3054096"/>
                <a:gd name="connsiteY2-490" fmla="*/ 1069848 h 4443984"/>
                <a:gd name="connsiteX3-491" fmla="*/ 1865376 w 3054096"/>
                <a:gd name="connsiteY3-492" fmla="*/ 1892808 h 4443984"/>
                <a:gd name="connsiteX4-493" fmla="*/ 1691640 w 3054096"/>
                <a:gd name="connsiteY4-494" fmla="*/ 4443984 h 4443984"/>
                <a:gd name="connsiteX5-495" fmla="*/ 996696 w 3054096"/>
                <a:gd name="connsiteY5-496" fmla="*/ 4306824 h 4443984"/>
                <a:gd name="connsiteX6-497" fmla="*/ 1252728 w 3054096"/>
                <a:gd name="connsiteY6-498" fmla="*/ 2743200 h 4443984"/>
                <a:gd name="connsiteX7-499" fmla="*/ 0 w 3054096"/>
                <a:gd name="connsiteY7-500" fmla="*/ 2221992 h 4443984"/>
                <a:gd name="connsiteX8-501" fmla="*/ 1271016 w 3054096"/>
                <a:gd name="connsiteY8-502" fmla="*/ 2404872 h 4443984"/>
                <a:gd name="connsiteX9-503" fmla="*/ 539496 w 3054096"/>
                <a:gd name="connsiteY9-504" fmla="*/ 0 h 4443984"/>
                <a:gd name="connsiteX0-505" fmla="*/ 539496 w 3054096"/>
                <a:gd name="connsiteY0-506" fmla="*/ 0 h 4443984"/>
                <a:gd name="connsiteX1-507" fmla="*/ 1746504 w 3054096"/>
                <a:gd name="connsiteY1-508" fmla="*/ 1527048 h 4443984"/>
                <a:gd name="connsiteX2-509" fmla="*/ 3054096 w 3054096"/>
                <a:gd name="connsiteY2-510" fmla="*/ 1069848 h 4443984"/>
                <a:gd name="connsiteX3-511" fmla="*/ 1865376 w 3054096"/>
                <a:gd name="connsiteY3-512" fmla="*/ 1892808 h 4443984"/>
                <a:gd name="connsiteX4-513" fmla="*/ 1691640 w 3054096"/>
                <a:gd name="connsiteY4-514" fmla="*/ 4443984 h 4443984"/>
                <a:gd name="connsiteX5-515" fmla="*/ 996696 w 3054096"/>
                <a:gd name="connsiteY5-516" fmla="*/ 4306824 h 4443984"/>
                <a:gd name="connsiteX6-517" fmla="*/ 1252728 w 3054096"/>
                <a:gd name="connsiteY6-518" fmla="*/ 2743200 h 4443984"/>
                <a:gd name="connsiteX7-519" fmla="*/ 0 w 3054096"/>
                <a:gd name="connsiteY7-520" fmla="*/ 2221992 h 4443984"/>
                <a:gd name="connsiteX8-521" fmla="*/ 1271016 w 3054096"/>
                <a:gd name="connsiteY8-522" fmla="*/ 2404872 h 4443984"/>
                <a:gd name="connsiteX9-523" fmla="*/ 539496 w 3054096"/>
                <a:gd name="connsiteY9-524" fmla="*/ 0 h 4443984"/>
                <a:gd name="connsiteX0-525" fmla="*/ 539496 w 3054096"/>
                <a:gd name="connsiteY0-526" fmla="*/ 0 h 4443984"/>
                <a:gd name="connsiteX1-527" fmla="*/ 1746504 w 3054096"/>
                <a:gd name="connsiteY1-528" fmla="*/ 1527048 h 4443984"/>
                <a:gd name="connsiteX2-529" fmla="*/ 3054096 w 3054096"/>
                <a:gd name="connsiteY2-530" fmla="*/ 1069848 h 4443984"/>
                <a:gd name="connsiteX3-531" fmla="*/ 1865376 w 3054096"/>
                <a:gd name="connsiteY3-532" fmla="*/ 1892808 h 4443984"/>
                <a:gd name="connsiteX4-533" fmla="*/ 1691640 w 3054096"/>
                <a:gd name="connsiteY4-534" fmla="*/ 4443984 h 4443984"/>
                <a:gd name="connsiteX5-535" fmla="*/ 996696 w 3054096"/>
                <a:gd name="connsiteY5-536" fmla="*/ 4306824 h 4443984"/>
                <a:gd name="connsiteX6-537" fmla="*/ 1252728 w 3054096"/>
                <a:gd name="connsiteY6-538" fmla="*/ 2743200 h 4443984"/>
                <a:gd name="connsiteX7-539" fmla="*/ 0 w 3054096"/>
                <a:gd name="connsiteY7-540" fmla="*/ 2221992 h 4443984"/>
                <a:gd name="connsiteX8-541" fmla="*/ 1271016 w 3054096"/>
                <a:gd name="connsiteY8-542" fmla="*/ 2404872 h 4443984"/>
                <a:gd name="connsiteX9-543" fmla="*/ 539496 w 3054096"/>
                <a:gd name="connsiteY9-544" fmla="*/ 0 h 4443984"/>
                <a:gd name="connsiteX0-545" fmla="*/ 539496 w 3054096"/>
                <a:gd name="connsiteY0-546" fmla="*/ 0 h 4443984"/>
                <a:gd name="connsiteX1-547" fmla="*/ 1746504 w 3054096"/>
                <a:gd name="connsiteY1-548" fmla="*/ 1527048 h 4443984"/>
                <a:gd name="connsiteX2-549" fmla="*/ 3054096 w 3054096"/>
                <a:gd name="connsiteY2-550" fmla="*/ 1069848 h 4443984"/>
                <a:gd name="connsiteX3-551" fmla="*/ 1865376 w 3054096"/>
                <a:gd name="connsiteY3-552" fmla="*/ 1892808 h 4443984"/>
                <a:gd name="connsiteX4-553" fmla="*/ 1691640 w 3054096"/>
                <a:gd name="connsiteY4-554" fmla="*/ 4443984 h 4443984"/>
                <a:gd name="connsiteX5-555" fmla="*/ 996696 w 3054096"/>
                <a:gd name="connsiteY5-556" fmla="*/ 4306824 h 4443984"/>
                <a:gd name="connsiteX6-557" fmla="*/ 1252728 w 3054096"/>
                <a:gd name="connsiteY6-558" fmla="*/ 2743200 h 4443984"/>
                <a:gd name="connsiteX7-559" fmla="*/ 0 w 3054096"/>
                <a:gd name="connsiteY7-560" fmla="*/ 2221992 h 4443984"/>
                <a:gd name="connsiteX8-561" fmla="*/ 1271016 w 3054096"/>
                <a:gd name="connsiteY8-562" fmla="*/ 2404872 h 4443984"/>
                <a:gd name="connsiteX9-563" fmla="*/ 539496 w 3054096"/>
                <a:gd name="connsiteY9-564" fmla="*/ 0 h 4443984"/>
                <a:gd name="connsiteX0-565" fmla="*/ 539496 w 3054096"/>
                <a:gd name="connsiteY0-566" fmla="*/ 0 h 4465803"/>
                <a:gd name="connsiteX1-567" fmla="*/ 1746504 w 3054096"/>
                <a:gd name="connsiteY1-568" fmla="*/ 1527048 h 4465803"/>
                <a:gd name="connsiteX2-569" fmla="*/ 3054096 w 3054096"/>
                <a:gd name="connsiteY2-570" fmla="*/ 1069848 h 4465803"/>
                <a:gd name="connsiteX3-571" fmla="*/ 1865376 w 3054096"/>
                <a:gd name="connsiteY3-572" fmla="*/ 1892808 h 4465803"/>
                <a:gd name="connsiteX4-573" fmla="*/ 1691640 w 3054096"/>
                <a:gd name="connsiteY4-574" fmla="*/ 4443984 h 4465803"/>
                <a:gd name="connsiteX5-575" fmla="*/ 996696 w 3054096"/>
                <a:gd name="connsiteY5-576" fmla="*/ 4306824 h 4465803"/>
                <a:gd name="connsiteX6-577" fmla="*/ 1252728 w 3054096"/>
                <a:gd name="connsiteY6-578" fmla="*/ 2743200 h 4465803"/>
                <a:gd name="connsiteX7-579" fmla="*/ 0 w 3054096"/>
                <a:gd name="connsiteY7-580" fmla="*/ 2221992 h 4465803"/>
                <a:gd name="connsiteX8-581" fmla="*/ 1271016 w 3054096"/>
                <a:gd name="connsiteY8-582" fmla="*/ 2404872 h 4465803"/>
                <a:gd name="connsiteX9-583" fmla="*/ 539496 w 3054096"/>
                <a:gd name="connsiteY9-584" fmla="*/ 0 h 4465803"/>
                <a:gd name="connsiteX0-585" fmla="*/ 539496 w 3054096"/>
                <a:gd name="connsiteY0-586" fmla="*/ 0 h 4472717"/>
                <a:gd name="connsiteX1-587" fmla="*/ 1746504 w 3054096"/>
                <a:gd name="connsiteY1-588" fmla="*/ 1527048 h 4472717"/>
                <a:gd name="connsiteX2-589" fmla="*/ 3054096 w 3054096"/>
                <a:gd name="connsiteY2-590" fmla="*/ 1069848 h 4472717"/>
                <a:gd name="connsiteX3-591" fmla="*/ 1865376 w 3054096"/>
                <a:gd name="connsiteY3-592" fmla="*/ 1892808 h 4472717"/>
                <a:gd name="connsiteX4-593" fmla="*/ 1691640 w 3054096"/>
                <a:gd name="connsiteY4-594" fmla="*/ 4443984 h 4472717"/>
                <a:gd name="connsiteX5-595" fmla="*/ 996696 w 3054096"/>
                <a:gd name="connsiteY5-596" fmla="*/ 4306824 h 4472717"/>
                <a:gd name="connsiteX6-597" fmla="*/ 1252728 w 3054096"/>
                <a:gd name="connsiteY6-598" fmla="*/ 2743200 h 4472717"/>
                <a:gd name="connsiteX7-599" fmla="*/ 0 w 3054096"/>
                <a:gd name="connsiteY7-600" fmla="*/ 2221992 h 4472717"/>
                <a:gd name="connsiteX8-601" fmla="*/ 1271016 w 3054096"/>
                <a:gd name="connsiteY8-602" fmla="*/ 2404872 h 4472717"/>
                <a:gd name="connsiteX9-603" fmla="*/ 539496 w 3054096"/>
                <a:gd name="connsiteY9-604" fmla="*/ 0 h 4472717"/>
                <a:gd name="connsiteX0-605" fmla="*/ 539496 w 3054096"/>
                <a:gd name="connsiteY0-606" fmla="*/ 0 h 4472717"/>
                <a:gd name="connsiteX1-607" fmla="*/ 1746504 w 3054096"/>
                <a:gd name="connsiteY1-608" fmla="*/ 1527048 h 4472717"/>
                <a:gd name="connsiteX2-609" fmla="*/ 3054096 w 3054096"/>
                <a:gd name="connsiteY2-610" fmla="*/ 1069848 h 4472717"/>
                <a:gd name="connsiteX3-611" fmla="*/ 1865376 w 3054096"/>
                <a:gd name="connsiteY3-612" fmla="*/ 1892808 h 4472717"/>
                <a:gd name="connsiteX4-613" fmla="*/ 1691640 w 3054096"/>
                <a:gd name="connsiteY4-614" fmla="*/ 4443984 h 4472717"/>
                <a:gd name="connsiteX5-615" fmla="*/ 996696 w 3054096"/>
                <a:gd name="connsiteY5-616" fmla="*/ 4306824 h 4472717"/>
                <a:gd name="connsiteX6-617" fmla="*/ 1252728 w 3054096"/>
                <a:gd name="connsiteY6-618" fmla="*/ 2743200 h 4472717"/>
                <a:gd name="connsiteX7-619" fmla="*/ 0 w 3054096"/>
                <a:gd name="connsiteY7-620" fmla="*/ 2221992 h 4472717"/>
                <a:gd name="connsiteX8-621" fmla="*/ 1271016 w 3054096"/>
                <a:gd name="connsiteY8-622" fmla="*/ 2404872 h 4472717"/>
                <a:gd name="connsiteX9-623" fmla="*/ 539496 w 3054096"/>
                <a:gd name="connsiteY9-624" fmla="*/ 0 h 4472717"/>
                <a:gd name="connsiteX0-625" fmla="*/ 539496 w 3054096"/>
                <a:gd name="connsiteY0-626" fmla="*/ 0 h 4472717"/>
                <a:gd name="connsiteX1-627" fmla="*/ 1746504 w 3054096"/>
                <a:gd name="connsiteY1-628" fmla="*/ 1545336 h 4472717"/>
                <a:gd name="connsiteX2-629" fmla="*/ 3054096 w 3054096"/>
                <a:gd name="connsiteY2-630" fmla="*/ 1069848 h 4472717"/>
                <a:gd name="connsiteX3-631" fmla="*/ 1865376 w 3054096"/>
                <a:gd name="connsiteY3-632" fmla="*/ 1892808 h 4472717"/>
                <a:gd name="connsiteX4-633" fmla="*/ 1691640 w 3054096"/>
                <a:gd name="connsiteY4-634" fmla="*/ 4443984 h 4472717"/>
                <a:gd name="connsiteX5-635" fmla="*/ 996696 w 3054096"/>
                <a:gd name="connsiteY5-636" fmla="*/ 4306824 h 4472717"/>
                <a:gd name="connsiteX6-637" fmla="*/ 1252728 w 3054096"/>
                <a:gd name="connsiteY6-638" fmla="*/ 2743200 h 4472717"/>
                <a:gd name="connsiteX7-639" fmla="*/ 0 w 3054096"/>
                <a:gd name="connsiteY7-640" fmla="*/ 2221992 h 4472717"/>
                <a:gd name="connsiteX8-641" fmla="*/ 1271016 w 3054096"/>
                <a:gd name="connsiteY8-642" fmla="*/ 2404872 h 4472717"/>
                <a:gd name="connsiteX9-643" fmla="*/ 539496 w 3054096"/>
                <a:gd name="connsiteY9-644" fmla="*/ 0 h 4472717"/>
                <a:gd name="connsiteX0-645" fmla="*/ 539496 w 3054096"/>
                <a:gd name="connsiteY0-646" fmla="*/ 0 h 4472717"/>
                <a:gd name="connsiteX1-647" fmla="*/ 1746504 w 3054096"/>
                <a:gd name="connsiteY1-648" fmla="*/ 1545336 h 4472717"/>
                <a:gd name="connsiteX2-649" fmla="*/ 3054096 w 3054096"/>
                <a:gd name="connsiteY2-650" fmla="*/ 1069848 h 4472717"/>
                <a:gd name="connsiteX3-651" fmla="*/ 1865376 w 3054096"/>
                <a:gd name="connsiteY3-652" fmla="*/ 1892808 h 4472717"/>
                <a:gd name="connsiteX4-653" fmla="*/ 1691640 w 3054096"/>
                <a:gd name="connsiteY4-654" fmla="*/ 4443984 h 4472717"/>
                <a:gd name="connsiteX5-655" fmla="*/ 996696 w 3054096"/>
                <a:gd name="connsiteY5-656" fmla="*/ 4306824 h 4472717"/>
                <a:gd name="connsiteX6-657" fmla="*/ 1252728 w 3054096"/>
                <a:gd name="connsiteY6-658" fmla="*/ 2743200 h 4472717"/>
                <a:gd name="connsiteX7-659" fmla="*/ 0 w 3054096"/>
                <a:gd name="connsiteY7-660" fmla="*/ 2221992 h 4472717"/>
                <a:gd name="connsiteX8-661" fmla="*/ 1271016 w 3054096"/>
                <a:gd name="connsiteY8-662" fmla="*/ 2404872 h 4472717"/>
                <a:gd name="connsiteX9-663" fmla="*/ 539496 w 3054096"/>
                <a:gd name="connsiteY9-664" fmla="*/ 0 h 4472717"/>
                <a:gd name="connsiteX0-665" fmla="*/ 539496 w 3044952"/>
                <a:gd name="connsiteY0-666" fmla="*/ 0 h 4472717"/>
                <a:gd name="connsiteX1-667" fmla="*/ 1746504 w 3044952"/>
                <a:gd name="connsiteY1-668" fmla="*/ 1545336 h 4472717"/>
                <a:gd name="connsiteX2-669" fmla="*/ 3044952 w 3044952"/>
                <a:gd name="connsiteY2-670" fmla="*/ 1060704 h 4472717"/>
                <a:gd name="connsiteX3-671" fmla="*/ 1865376 w 3044952"/>
                <a:gd name="connsiteY3-672" fmla="*/ 1892808 h 4472717"/>
                <a:gd name="connsiteX4-673" fmla="*/ 1691640 w 3044952"/>
                <a:gd name="connsiteY4-674" fmla="*/ 4443984 h 4472717"/>
                <a:gd name="connsiteX5-675" fmla="*/ 996696 w 3044952"/>
                <a:gd name="connsiteY5-676" fmla="*/ 4306824 h 4472717"/>
                <a:gd name="connsiteX6-677" fmla="*/ 1252728 w 3044952"/>
                <a:gd name="connsiteY6-678" fmla="*/ 2743200 h 4472717"/>
                <a:gd name="connsiteX7-679" fmla="*/ 0 w 3044952"/>
                <a:gd name="connsiteY7-680" fmla="*/ 2221992 h 4472717"/>
                <a:gd name="connsiteX8-681" fmla="*/ 1271016 w 3044952"/>
                <a:gd name="connsiteY8-682" fmla="*/ 2404872 h 4472717"/>
                <a:gd name="connsiteX9-683" fmla="*/ 539496 w 3044952"/>
                <a:gd name="connsiteY9-684" fmla="*/ 0 h 4472717"/>
                <a:gd name="connsiteX0-685" fmla="*/ 539496 w 3044952"/>
                <a:gd name="connsiteY0-686" fmla="*/ 0 h 4472717"/>
                <a:gd name="connsiteX1-687" fmla="*/ 1746504 w 3044952"/>
                <a:gd name="connsiteY1-688" fmla="*/ 1545336 h 4472717"/>
                <a:gd name="connsiteX2-689" fmla="*/ 3044952 w 3044952"/>
                <a:gd name="connsiteY2-690" fmla="*/ 1060704 h 4472717"/>
                <a:gd name="connsiteX3-691" fmla="*/ 1865376 w 3044952"/>
                <a:gd name="connsiteY3-692" fmla="*/ 1892808 h 4472717"/>
                <a:gd name="connsiteX4-693" fmla="*/ 1691640 w 3044952"/>
                <a:gd name="connsiteY4-694" fmla="*/ 4443984 h 4472717"/>
                <a:gd name="connsiteX5-695" fmla="*/ 996696 w 3044952"/>
                <a:gd name="connsiteY5-696" fmla="*/ 4306824 h 4472717"/>
                <a:gd name="connsiteX6-697" fmla="*/ 1252728 w 3044952"/>
                <a:gd name="connsiteY6-698" fmla="*/ 2743200 h 4472717"/>
                <a:gd name="connsiteX7-699" fmla="*/ 0 w 3044952"/>
                <a:gd name="connsiteY7-700" fmla="*/ 2221992 h 4472717"/>
                <a:gd name="connsiteX8-701" fmla="*/ 1271016 w 3044952"/>
                <a:gd name="connsiteY8-702" fmla="*/ 2404872 h 4472717"/>
                <a:gd name="connsiteX9-703" fmla="*/ 539496 w 3044952"/>
                <a:gd name="connsiteY9-704" fmla="*/ 0 h 4472717"/>
                <a:gd name="connsiteX0-705" fmla="*/ 539496 w 3044952"/>
                <a:gd name="connsiteY0-706" fmla="*/ 0 h 4472717"/>
                <a:gd name="connsiteX1-707" fmla="*/ 1746504 w 3044952"/>
                <a:gd name="connsiteY1-708" fmla="*/ 1545336 h 4472717"/>
                <a:gd name="connsiteX2-709" fmla="*/ 3044952 w 3044952"/>
                <a:gd name="connsiteY2-710" fmla="*/ 1060704 h 4472717"/>
                <a:gd name="connsiteX3-711" fmla="*/ 1865376 w 3044952"/>
                <a:gd name="connsiteY3-712" fmla="*/ 1892808 h 4472717"/>
                <a:gd name="connsiteX4-713" fmla="*/ 1691640 w 3044952"/>
                <a:gd name="connsiteY4-714" fmla="*/ 4443984 h 4472717"/>
                <a:gd name="connsiteX5-715" fmla="*/ 996696 w 3044952"/>
                <a:gd name="connsiteY5-716" fmla="*/ 4306824 h 4472717"/>
                <a:gd name="connsiteX6-717" fmla="*/ 1252728 w 3044952"/>
                <a:gd name="connsiteY6-718" fmla="*/ 2743200 h 4472717"/>
                <a:gd name="connsiteX7-719" fmla="*/ 0 w 3044952"/>
                <a:gd name="connsiteY7-720" fmla="*/ 2221992 h 4472717"/>
                <a:gd name="connsiteX8-721" fmla="*/ 1271016 w 3044952"/>
                <a:gd name="connsiteY8-722" fmla="*/ 2404872 h 4472717"/>
                <a:gd name="connsiteX9-723" fmla="*/ 539496 w 3044952"/>
                <a:gd name="connsiteY9-724" fmla="*/ 0 h 4472717"/>
                <a:gd name="connsiteX0-725" fmla="*/ 539496 w 3044952"/>
                <a:gd name="connsiteY0-726" fmla="*/ 0 h 4472717"/>
                <a:gd name="connsiteX1-727" fmla="*/ 1746504 w 3044952"/>
                <a:gd name="connsiteY1-728" fmla="*/ 1545336 h 4472717"/>
                <a:gd name="connsiteX2-729" fmla="*/ 3044952 w 3044952"/>
                <a:gd name="connsiteY2-730" fmla="*/ 1060704 h 4472717"/>
                <a:gd name="connsiteX3-731" fmla="*/ 1865376 w 3044952"/>
                <a:gd name="connsiteY3-732" fmla="*/ 1892808 h 4472717"/>
                <a:gd name="connsiteX4-733" fmla="*/ 1691640 w 3044952"/>
                <a:gd name="connsiteY4-734" fmla="*/ 4443984 h 4472717"/>
                <a:gd name="connsiteX5-735" fmla="*/ 996696 w 3044952"/>
                <a:gd name="connsiteY5-736" fmla="*/ 4306824 h 4472717"/>
                <a:gd name="connsiteX6-737" fmla="*/ 1252728 w 3044952"/>
                <a:gd name="connsiteY6-738" fmla="*/ 2743200 h 4472717"/>
                <a:gd name="connsiteX7-739" fmla="*/ 0 w 3044952"/>
                <a:gd name="connsiteY7-740" fmla="*/ 2221992 h 4472717"/>
                <a:gd name="connsiteX8-741" fmla="*/ 1271016 w 3044952"/>
                <a:gd name="connsiteY8-742" fmla="*/ 2404872 h 4472717"/>
                <a:gd name="connsiteX9-743" fmla="*/ 539496 w 3044952"/>
                <a:gd name="connsiteY9-744" fmla="*/ 0 h 4472717"/>
                <a:gd name="connsiteX0-745" fmla="*/ 539496 w 3044952"/>
                <a:gd name="connsiteY0-746" fmla="*/ 0 h 4472717"/>
                <a:gd name="connsiteX1-747" fmla="*/ 1746504 w 3044952"/>
                <a:gd name="connsiteY1-748" fmla="*/ 1545336 h 4472717"/>
                <a:gd name="connsiteX2-749" fmla="*/ 3044952 w 3044952"/>
                <a:gd name="connsiteY2-750" fmla="*/ 1060704 h 4472717"/>
                <a:gd name="connsiteX3-751" fmla="*/ 1865376 w 3044952"/>
                <a:gd name="connsiteY3-752" fmla="*/ 1892808 h 4472717"/>
                <a:gd name="connsiteX4-753" fmla="*/ 1691640 w 3044952"/>
                <a:gd name="connsiteY4-754" fmla="*/ 4443984 h 4472717"/>
                <a:gd name="connsiteX5-755" fmla="*/ 996696 w 3044952"/>
                <a:gd name="connsiteY5-756" fmla="*/ 4306824 h 4472717"/>
                <a:gd name="connsiteX6-757" fmla="*/ 1252728 w 3044952"/>
                <a:gd name="connsiteY6-758" fmla="*/ 2743200 h 4472717"/>
                <a:gd name="connsiteX7-759" fmla="*/ 0 w 3044952"/>
                <a:gd name="connsiteY7-760" fmla="*/ 2221992 h 4472717"/>
                <a:gd name="connsiteX8-761" fmla="*/ 1271016 w 3044952"/>
                <a:gd name="connsiteY8-762" fmla="*/ 2404872 h 4472717"/>
                <a:gd name="connsiteX9-763" fmla="*/ 539496 w 3044952"/>
                <a:gd name="connsiteY9-764" fmla="*/ 0 h 4472717"/>
                <a:gd name="connsiteX0-765" fmla="*/ 539496 w 3044952"/>
                <a:gd name="connsiteY0-766" fmla="*/ 0 h 4472717"/>
                <a:gd name="connsiteX1-767" fmla="*/ 1746504 w 3044952"/>
                <a:gd name="connsiteY1-768" fmla="*/ 1545336 h 4472717"/>
                <a:gd name="connsiteX2-769" fmla="*/ 3044952 w 3044952"/>
                <a:gd name="connsiteY2-770" fmla="*/ 1060704 h 4472717"/>
                <a:gd name="connsiteX3-771" fmla="*/ 1865376 w 3044952"/>
                <a:gd name="connsiteY3-772" fmla="*/ 1892808 h 4472717"/>
                <a:gd name="connsiteX4-773" fmla="*/ 1691640 w 3044952"/>
                <a:gd name="connsiteY4-774" fmla="*/ 4443984 h 4472717"/>
                <a:gd name="connsiteX5-775" fmla="*/ 996696 w 3044952"/>
                <a:gd name="connsiteY5-776" fmla="*/ 4306824 h 4472717"/>
                <a:gd name="connsiteX6-777" fmla="*/ 1252728 w 3044952"/>
                <a:gd name="connsiteY6-778" fmla="*/ 2743200 h 4472717"/>
                <a:gd name="connsiteX7-779" fmla="*/ 0 w 3044952"/>
                <a:gd name="connsiteY7-780" fmla="*/ 2221992 h 4472717"/>
                <a:gd name="connsiteX8-781" fmla="*/ 1289304 w 3044952"/>
                <a:gd name="connsiteY8-782" fmla="*/ 2404872 h 4472717"/>
                <a:gd name="connsiteX9-783" fmla="*/ 539496 w 3044952"/>
                <a:gd name="connsiteY9-784" fmla="*/ 0 h 4472717"/>
                <a:gd name="connsiteX0-785" fmla="*/ 539496 w 3044952"/>
                <a:gd name="connsiteY0-786" fmla="*/ 0 h 4472717"/>
                <a:gd name="connsiteX1-787" fmla="*/ 1746504 w 3044952"/>
                <a:gd name="connsiteY1-788" fmla="*/ 1545336 h 4472717"/>
                <a:gd name="connsiteX2-789" fmla="*/ 3044952 w 3044952"/>
                <a:gd name="connsiteY2-790" fmla="*/ 1060704 h 4472717"/>
                <a:gd name="connsiteX3-791" fmla="*/ 1865376 w 3044952"/>
                <a:gd name="connsiteY3-792" fmla="*/ 1892808 h 4472717"/>
                <a:gd name="connsiteX4-793" fmla="*/ 1691640 w 3044952"/>
                <a:gd name="connsiteY4-794" fmla="*/ 4443984 h 4472717"/>
                <a:gd name="connsiteX5-795" fmla="*/ 996696 w 3044952"/>
                <a:gd name="connsiteY5-796" fmla="*/ 4306824 h 4472717"/>
                <a:gd name="connsiteX6-797" fmla="*/ 1252728 w 3044952"/>
                <a:gd name="connsiteY6-798" fmla="*/ 2743200 h 4472717"/>
                <a:gd name="connsiteX7-799" fmla="*/ 0 w 3044952"/>
                <a:gd name="connsiteY7-800" fmla="*/ 2221992 h 4472717"/>
                <a:gd name="connsiteX8-801" fmla="*/ 1289304 w 3044952"/>
                <a:gd name="connsiteY8-802" fmla="*/ 2404872 h 4472717"/>
                <a:gd name="connsiteX9-803" fmla="*/ 539496 w 3044952"/>
                <a:gd name="connsiteY9-804" fmla="*/ 0 h 4472717"/>
                <a:gd name="connsiteX0-805" fmla="*/ 539496 w 3044952"/>
                <a:gd name="connsiteY0-806" fmla="*/ 0 h 4472717"/>
                <a:gd name="connsiteX1-807" fmla="*/ 1746504 w 3044952"/>
                <a:gd name="connsiteY1-808" fmla="*/ 1545336 h 4472717"/>
                <a:gd name="connsiteX2-809" fmla="*/ 3044952 w 3044952"/>
                <a:gd name="connsiteY2-810" fmla="*/ 1060704 h 4472717"/>
                <a:gd name="connsiteX3-811" fmla="*/ 1865376 w 3044952"/>
                <a:gd name="connsiteY3-812" fmla="*/ 1892808 h 4472717"/>
                <a:gd name="connsiteX4-813" fmla="*/ 1691640 w 3044952"/>
                <a:gd name="connsiteY4-814" fmla="*/ 4443984 h 4472717"/>
                <a:gd name="connsiteX5-815" fmla="*/ 996696 w 3044952"/>
                <a:gd name="connsiteY5-816" fmla="*/ 4306824 h 4472717"/>
                <a:gd name="connsiteX6-817" fmla="*/ 1252728 w 3044952"/>
                <a:gd name="connsiteY6-818" fmla="*/ 2743200 h 4472717"/>
                <a:gd name="connsiteX7-819" fmla="*/ 0 w 3044952"/>
                <a:gd name="connsiteY7-820" fmla="*/ 2221992 h 4472717"/>
                <a:gd name="connsiteX8-821" fmla="*/ 1289304 w 3044952"/>
                <a:gd name="connsiteY8-822" fmla="*/ 2404872 h 4472717"/>
                <a:gd name="connsiteX9-823" fmla="*/ 539496 w 3044952"/>
                <a:gd name="connsiteY9-824" fmla="*/ 0 h 4472717"/>
                <a:gd name="connsiteX0-825" fmla="*/ 539496 w 3044952"/>
                <a:gd name="connsiteY0-826" fmla="*/ 0 h 4472717"/>
                <a:gd name="connsiteX1-827" fmla="*/ 1746504 w 3044952"/>
                <a:gd name="connsiteY1-828" fmla="*/ 1545336 h 4472717"/>
                <a:gd name="connsiteX2-829" fmla="*/ 3044952 w 3044952"/>
                <a:gd name="connsiteY2-830" fmla="*/ 1060704 h 4472717"/>
                <a:gd name="connsiteX3-831" fmla="*/ 1865376 w 3044952"/>
                <a:gd name="connsiteY3-832" fmla="*/ 1892808 h 4472717"/>
                <a:gd name="connsiteX4-833" fmla="*/ 1691640 w 3044952"/>
                <a:gd name="connsiteY4-834" fmla="*/ 4443984 h 4472717"/>
                <a:gd name="connsiteX5-835" fmla="*/ 996696 w 3044952"/>
                <a:gd name="connsiteY5-836" fmla="*/ 4306824 h 4472717"/>
                <a:gd name="connsiteX6-837" fmla="*/ 1252728 w 3044952"/>
                <a:gd name="connsiteY6-838" fmla="*/ 2743200 h 4472717"/>
                <a:gd name="connsiteX7-839" fmla="*/ 0 w 3044952"/>
                <a:gd name="connsiteY7-840" fmla="*/ 2221992 h 4472717"/>
                <a:gd name="connsiteX8-841" fmla="*/ 1289304 w 3044952"/>
                <a:gd name="connsiteY8-842" fmla="*/ 2404872 h 4472717"/>
                <a:gd name="connsiteX9-843" fmla="*/ 539496 w 3044952"/>
                <a:gd name="connsiteY9-844" fmla="*/ 0 h 4472717"/>
                <a:gd name="connsiteX0-845" fmla="*/ 539496 w 3044952"/>
                <a:gd name="connsiteY0-846" fmla="*/ 0 h 4472717"/>
                <a:gd name="connsiteX1-847" fmla="*/ 1746504 w 3044952"/>
                <a:gd name="connsiteY1-848" fmla="*/ 1545336 h 4472717"/>
                <a:gd name="connsiteX2-849" fmla="*/ 3044952 w 3044952"/>
                <a:gd name="connsiteY2-850" fmla="*/ 1060704 h 4472717"/>
                <a:gd name="connsiteX3-851" fmla="*/ 1865376 w 3044952"/>
                <a:gd name="connsiteY3-852" fmla="*/ 1892808 h 4472717"/>
                <a:gd name="connsiteX4-853" fmla="*/ 1691640 w 3044952"/>
                <a:gd name="connsiteY4-854" fmla="*/ 4443984 h 4472717"/>
                <a:gd name="connsiteX5-855" fmla="*/ 996696 w 3044952"/>
                <a:gd name="connsiteY5-856" fmla="*/ 4306824 h 4472717"/>
                <a:gd name="connsiteX6-857" fmla="*/ 1252728 w 3044952"/>
                <a:gd name="connsiteY6-858" fmla="*/ 2743200 h 4472717"/>
                <a:gd name="connsiteX7-859" fmla="*/ 0 w 3044952"/>
                <a:gd name="connsiteY7-860" fmla="*/ 2221992 h 4472717"/>
                <a:gd name="connsiteX8-861" fmla="*/ 1261872 w 3044952"/>
                <a:gd name="connsiteY8-862" fmla="*/ 2404872 h 4472717"/>
                <a:gd name="connsiteX9-863" fmla="*/ 539496 w 3044952"/>
                <a:gd name="connsiteY9-864" fmla="*/ 0 h 4472717"/>
                <a:gd name="connsiteX0-865" fmla="*/ 539496 w 3044952"/>
                <a:gd name="connsiteY0-866" fmla="*/ 0 h 4472717"/>
                <a:gd name="connsiteX1-867" fmla="*/ 1746504 w 3044952"/>
                <a:gd name="connsiteY1-868" fmla="*/ 1545336 h 4472717"/>
                <a:gd name="connsiteX2-869" fmla="*/ 3044952 w 3044952"/>
                <a:gd name="connsiteY2-870" fmla="*/ 1060704 h 4472717"/>
                <a:gd name="connsiteX3-871" fmla="*/ 1865376 w 3044952"/>
                <a:gd name="connsiteY3-872" fmla="*/ 1892808 h 4472717"/>
                <a:gd name="connsiteX4-873" fmla="*/ 1691640 w 3044952"/>
                <a:gd name="connsiteY4-874" fmla="*/ 4443984 h 4472717"/>
                <a:gd name="connsiteX5-875" fmla="*/ 996696 w 3044952"/>
                <a:gd name="connsiteY5-876" fmla="*/ 4306824 h 4472717"/>
                <a:gd name="connsiteX6-877" fmla="*/ 1252728 w 3044952"/>
                <a:gd name="connsiteY6-878" fmla="*/ 2743200 h 4472717"/>
                <a:gd name="connsiteX7-879" fmla="*/ 0 w 3044952"/>
                <a:gd name="connsiteY7-880" fmla="*/ 2221992 h 4472717"/>
                <a:gd name="connsiteX8-881" fmla="*/ 1261872 w 3044952"/>
                <a:gd name="connsiteY8-882" fmla="*/ 2404872 h 4472717"/>
                <a:gd name="connsiteX9-883" fmla="*/ 539496 w 3044952"/>
                <a:gd name="connsiteY9-884" fmla="*/ 0 h 4472717"/>
                <a:gd name="connsiteX0-885" fmla="*/ 539496 w 3044952"/>
                <a:gd name="connsiteY0-886" fmla="*/ 0 h 4472717"/>
                <a:gd name="connsiteX1-887" fmla="*/ 1746504 w 3044952"/>
                <a:gd name="connsiteY1-888" fmla="*/ 1545336 h 4472717"/>
                <a:gd name="connsiteX2-889" fmla="*/ 3044952 w 3044952"/>
                <a:gd name="connsiteY2-890" fmla="*/ 1060704 h 4472717"/>
                <a:gd name="connsiteX3-891" fmla="*/ 1865376 w 3044952"/>
                <a:gd name="connsiteY3-892" fmla="*/ 1892808 h 4472717"/>
                <a:gd name="connsiteX4-893" fmla="*/ 1691640 w 3044952"/>
                <a:gd name="connsiteY4-894" fmla="*/ 4443984 h 4472717"/>
                <a:gd name="connsiteX5-895" fmla="*/ 996696 w 3044952"/>
                <a:gd name="connsiteY5-896" fmla="*/ 4306824 h 4472717"/>
                <a:gd name="connsiteX6-897" fmla="*/ 1252728 w 3044952"/>
                <a:gd name="connsiteY6-898" fmla="*/ 2743200 h 4472717"/>
                <a:gd name="connsiteX7-899" fmla="*/ 0 w 3044952"/>
                <a:gd name="connsiteY7-900" fmla="*/ 2221992 h 4472717"/>
                <a:gd name="connsiteX8-901" fmla="*/ 1261872 w 3044952"/>
                <a:gd name="connsiteY8-902" fmla="*/ 2404872 h 4472717"/>
                <a:gd name="connsiteX9-903" fmla="*/ 539496 w 3044952"/>
                <a:gd name="connsiteY9-904" fmla="*/ 0 h 4472717"/>
                <a:gd name="connsiteX0-905" fmla="*/ 539496 w 3044952"/>
                <a:gd name="connsiteY0-906" fmla="*/ 0 h 4472717"/>
                <a:gd name="connsiteX1-907" fmla="*/ 1746504 w 3044952"/>
                <a:gd name="connsiteY1-908" fmla="*/ 1545336 h 4472717"/>
                <a:gd name="connsiteX2-909" fmla="*/ 3044952 w 3044952"/>
                <a:gd name="connsiteY2-910" fmla="*/ 1060704 h 4472717"/>
                <a:gd name="connsiteX3-911" fmla="*/ 1865376 w 3044952"/>
                <a:gd name="connsiteY3-912" fmla="*/ 1892808 h 4472717"/>
                <a:gd name="connsiteX4-913" fmla="*/ 1691640 w 3044952"/>
                <a:gd name="connsiteY4-914" fmla="*/ 4443984 h 4472717"/>
                <a:gd name="connsiteX5-915" fmla="*/ 996696 w 3044952"/>
                <a:gd name="connsiteY5-916" fmla="*/ 4306824 h 4472717"/>
                <a:gd name="connsiteX6-917" fmla="*/ 1252728 w 3044952"/>
                <a:gd name="connsiteY6-918" fmla="*/ 2743200 h 4472717"/>
                <a:gd name="connsiteX7-919" fmla="*/ 0 w 3044952"/>
                <a:gd name="connsiteY7-920" fmla="*/ 2221992 h 4472717"/>
                <a:gd name="connsiteX8-921" fmla="*/ 1261872 w 3044952"/>
                <a:gd name="connsiteY8-922" fmla="*/ 2404872 h 4472717"/>
                <a:gd name="connsiteX9-923" fmla="*/ 539496 w 3044952"/>
                <a:gd name="connsiteY9-924" fmla="*/ 0 h 4472717"/>
                <a:gd name="connsiteX0-925" fmla="*/ 539496 w 3044952"/>
                <a:gd name="connsiteY0-926" fmla="*/ 0 h 4472717"/>
                <a:gd name="connsiteX1-927" fmla="*/ 1746504 w 3044952"/>
                <a:gd name="connsiteY1-928" fmla="*/ 1545336 h 4472717"/>
                <a:gd name="connsiteX2-929" fmla="*/ 3044952 w 3044952"/>
                <a:gd name="connsiteY2-930" fmla="*/ 1060704 h 4472717"/>
                <a:gd name="connsiteX3-931" fmla="*/ 1865376 w 3044952"/>
                <a:gd name="connsiteY3-932" fmla="*/ 1892808 h 4472717"/>
                <a:gd name="connsiteX4-933" fmla="*/ 1691640 w 3044952"/>
                <a:gd name="connsiteY4-934" fmla="*/ 4443984 h 4472717"/>
                <a:gd name="connsiteX5-935" fmla="*/ 996696 w 3044952"/>
                <a:gd name="connsiteY5-936" fmla="*/ 4306824 h 4472717"/>
                <a:gd name="connsiteX6-937" fmla="*/ 1252728 w 3044952"/>
                <a:gd name="connsiteY6-938" fmla="*/ 2743200 h 4472717"/>
                <a:gd name="connsiteX7-939" fmla="*/ 0 w 3044952"/>
                <a:gd name="connsiteY7-940" fmla="*/ 2221992 h 4472717"/>
                <a:gd name="connsiteX8-941" fmla="*/ 1261872 w 3044952"/>
                <a:gd name="connsiteY8-942" fmla="*/ 2404872 h 4472717"/>
                <a:gd name="connsiteX9-943" fmla="*/ 539496 w 3044952"/>
                <a:gd name="connsiteY9-944" fmla="*/ 0 h 4472717"/>
                <a:gd name="connsiteX0-945" fmla="*/ 539496 w 3044952"/>
                <a:gd name="connsiteY0-946" fmla="*/ 0 h 4472717"/>
                <a:gd name="connsiteX1-947" fmla="*/ 1746504 w 3044952"/>
                <a:gd name="connsiteY1-948" fmla="*/ 1545336 h 4472717"/>
                <a:gd name="connsiteX2-949" fmla="*/ 3044952 w 3044952"/>
                <a:gd name="connsiteY2-950" fmla="*/ 1060704 h 4472717"/>
                <a:gd name="connsiteX3-951" fmla="*/ 1865376 w 3044952"/>
                <a:gd name="connsiteY3-952" fmla="*/ 1892808 h 4472717"/>
                <a:gd name="connsiteX4-953" fmla="*/ 1691640 w 3044952"/>
                <a:gd name="connsiteY4-954" fmla="*/ 4443984 h 4472717"/>
                <a:gd name="connsiteX5-955" fmla="*/ 996696 w 3044952"/>
                <a:gd name="connsiteY5-956" fmla="*/ 4306824 h 4472717"/>
                <a:gd name="connsiteX6-957" fmla="*/ 1252728 w 3044952"/>
                <a:gd name="connsiteY6-958" fmla="*/ 2743200 h 4472717"/>
                <a:gd name="connsiteX7-959" fmla="*/ 0 w 3044952"/>
                <a:gd name="connsiteY7-960" fmla="*/ 2221992 h 4472717"/>
                <a:gd name="connsiteX8-961" fmla="*/ 1261872 w 3044952"/>
                <a:gd name="connsiteY8-962" fmla="*/ 2404872 h 4472717"/>
                <a:gd name="connsiteX9-963" fmla="*/ 539496 w 3044952"/>
                <a:gd name="connsiteY9-964" fmla="*/ 0 h 4472717"/>
                <a:gd name="connsiteX0-965" fmla="*/ 539496 w 3044952"/>
                <a:gd name="connsiteY0-966" fmla="*/ 0 h 4472717"/>
                <a:gd name="connsiteX1-967" fmla="*/ 1746504 w 3044952"/>
                <a:gd name="connsiteY1-968" fmla="*/ 1545336 h 4472717"/>
                <a:gd name="connsiteX2-969" fmla="*/ 3044952 w 3044952"/>
                <a:gd name="connsiteY2-970" fmla="*/ 1060704 h 4472717"/>
                <a:gd name="connsiteX3-971" fmla="*/ 1865376 w 3044952"/>
                <a:gd name="connsiteY3-972" fmla="*/ 1892808 h 4472717"/>
                <a:gd name="connsiteX4-973" fmla="*/ 1691640 w 3044952"/>
                <a:gd name="connsiteY4-974" fmla="*/ 4443984 h 4472717"/>
                <a:gd name="connsiteX5-975" fmla="*/ 996696 w 3044952"/>
                <a:gd name="connsiteY5-976" fmla="*/ 4306824 h 4472717"/>
                <a:gd name="connsiteX6-977" fmla="*/ 1252728 w 3044952"/>
                <a:gd name="connsiteY6-978" fmla="*/ 2743200 h 4472717"/>
                <a:gd name="connsiteX7-979" fmla="*/ 0 w 3044952"/>
                <a:gd name="connsiteY7-980" fmla="*/ 2221992 h 4472717"/>
                <a:gd name="connsiteX8-981" fmla="*/ 1261872 w 3044952"/>
                <a:gd name="connsiteY8-982" fmla="*/ 2404872 h 4472717"/>
                <a:gd name="connsiteX9-983" fmla="*/ 539496 w 3044952"/>
                <a:gd name="connsiteY9-984" fmla="*/ 0 h 4472717"/>
                <a:gd name="connsiteX0-985" fmla="*/ 539496 w 3044952"/>
                <a:gd name="connsiteY0-986" fmla="*/ 0 h 4472717"/>
                <a:gd name="connsiteX1-987" fmla="*/ 1746504 w 3044952"/>
                <a:gd name="connsiteY1-988" fmla="*/ 1545336 h 4472717"/>
                <a:gd name="connsiteX2-989" fmla="*/ 3044952 w 3044952"/>
                <a:gd name="connsiteY2-990" fmla="*/ 1060704 h 4472717"/>
                <a:gd name="connsiteX3-991" fmla="*/ 1865376 w 3044952"/>
                <a:gd name="connsiteY3-992" fmla="*/ 1892808 h 4472717"/>
                <a:gd name="connsiteX4-993" fmla="*/ 1691640 w 3044952"/>
                <a:gd name="connsiteY4-994" fmla="*/ 4443984 h 4472717"/>
                <a:gd name="connsiteX5-995" fmla="*/ 996696 w 3044952"/>
                <a:gd name="connsiteY5-996" fmla="*/ 4306824 h 4472717"/>
                <a:gd name="connsiteX6-997" fmla="*/ 1252728 w 3044952"/>
                <a:gd name="connsiteY6-998" fmla="*/ 2743200 h 4472717"/>
                <a:gd name="connsiteX7-999" fmla="*/ 0 w 3044952"/>
                <a:gd name="connsiteY7-1000" fmla="*/ 2221992 h 4472717"/>
                <a:gd name="connsiteX8-1001" fmla="*/ 1261872 w 3044952"/>
                <a:gd name="connsiteY8-1002" fmla="*/ 2404872 h 4472717"/>
                <a:gd name="connsiteX9-1003" fmla="*/ 539496 w 3044952"/>
                <a:gd name="connsiteY9-1004" fmla="*/ 0 h 4472717"/>
                <a:gd name="connsiteX0-1005" fmla="*/ 539496 w 3044952"/>
                <a:gd name="connsiteY0-1006" fmla="*/ 0 h 4415678"/>
                <a:gd name="connsiteX1-1007" fmla="*/ 1746504 w 3044952"/>
                <a:gd name="connsiteY1-1008" fmla="*/ 1545336 h 4415678"/>
                <a:gd name="connsiteX2-1009" fmla="*/ 3044952 w 3044952"/>
                <a:gd name="connsiteY2-1010" fmla="*/ 1060704 h 4415678"/>
                <a:gd name="connsiteX3-1011" fmla="*/ 1865376 w 3044952"/>
                <a:gd name="connsiteY3-1012" fmla="*/ 1892808 h 4415678"/>
                <a:gd name="connsiteX4-1013" fmla="*/ 1737360 w 3044952"/>
                <a:gd name="connsiteY4-1014" fmla="*/ 4370832 h 4415678"/>
                <a:gd name="connsiteX5-1015" fmla="*/ 996696 w 3044952"/>
                <a:gd name="connsiteY5-1016" fmla="*/ 4306824 h 4415678"/>
                <a:gd name="connsiteX6-1017" fmla="*/ 1252728 w 3044952"/>
                <a:gd name="connsiteY6-1018" fmla="*/ 2743200 h 4415678"/>
                <a:gd name="connsiteX7-1019" fmla="*/ 0 w 3044952"/>
                <a:gd name="connsiteY7-1020" fmla="*/ 2221992 h 4415678"/>
                <a:gd name="connsiteX8-1021" fmla="*/ 1261872 w 3044952"/>
                <a:gd name="connsiteY8-1022" fmla="*/ 2404872 h 4415678"/>
                <a:gd name="connsiteX9-1023" fmla="*/ 539496 w 3044952"/>
                <a:gd name="connsiteY9-1024" fmla="*/ 0 h 4415678"/>
                <a:gd name="connsiteX0-1025" fmla="*/ 539496 w 3044952"/>
                <a:gd name="connsiteY0-1026" fmla="*/ 0 h 4468254"/>
                <a:gd name="connsiteX1-1027" fmla="*/ 1746504 w 3044952"/>
                <a:gd name="connsiteY1-1028" fmla="*/ 1545336 h 4468254"/>
                <a:gd name="connsiteX2-1029" fmla="*/ 3044952 w 3044952"/>
                <a:gd name="connsiteY2-1030" fmla="*/ 1060704 h 4468254"/>
                <a:gd name="connsiteX3-1031" fmla="*/ 1865376 w 3044952"/>
                <a:gd name="connsiteY3-1032" fmla="*/ 1892808 h 4468254"/>
                <a:gd name="connsiteX4-1033" fmla="*/ 1737360 w 3044952"/>
                <a:gd name="connsiteY4-1034" fmla="*/ 4370832 h 4468254"/>
                <a:gd name="connsiteX5-1035" fmla="*/ 996696 w 3044952"/>
                <a:gd name="connsiteY5-1036" fmla="*/ 4306824 h 4468254"/>
                <a:gd name="connsiteX6-1037" fmla="*/ 1252728 w 3044952"/>
                <a:gd name="connsiteY6-1038" fmla="*/ 2743200 h 4468254"/>
                <a:gd name="connsiteX7-1039" fmla="*/ 0 w 3044952"/>
                <a:gd name="connsiteY7-1040" fmla="*/ 2221992 h 4468254"/>
                <a:gd name="connsiteX8-1041" fmla="*/ 1261872 w 3044952"/>
                <a:gd name="connsiteY8-1042" fmla="*/ 2404872 h 4468254"/>
                <a:gd name="connsiteX9-1043" fmla="*/ 539496 w 3044952"/>
                <a:gd name="connsiteY9-1044" fmla="*/ 0 h 4468254"/>
                <a:gd name="connsiteX0-1045" fmla="*/ 539496 w 3044952"/>
                <a:gd name="connsiteY0-1046" fmla="*/ 0 h 4456094"/>
                <a:gd name="connsiteX1-1047" fmla="*/ 1746504 w 3044952"/>
                <a:gd name="connsiteY1-1048" fmla="*/ 1545336 h 4456094"/>
                <a:gd name="connsiteX2-1049" fmla="*/ 3044952 w 3044952"/>
                <a:gd name="connsiteY2-1050" fmla="*/ 1060704 h 4456094"/>
                <a:gd name="connsiteX3-1051" fmla="*/ 1865376 w 3044952"/>
                <a:gd name="connsiteY3-1052" fmla="*/ 1892808 h 4456094"/>
                <a:gd name="connsiteX4-1053" fmla="*/ 1737360 w 3044952"/>
                <a:gd name="connsiteY4-1054" fmla="*/ 4370832 h 4456094"/>
                <a:gd name="connsiteX5-1055" fmla="*/ 996696 w 3044952"/>
                <a:gd name="connsiteY5-1056" fmla="*/ 4306824 h 4456094"/>
                <a:gd name="connsiteX6-1057" fmla="*/ 1252728 w 3044952"/>
                <a:gd name="connsiteY6-1058" fmla="*/ 2743200 h 4456094"/>
                <a:gd name="connsiteX7-1059" fmla="*/ 0 w 3044952"/>
                <a:gd name="connsiteY7-1060" fmla="*/ 2221992 h 4456094"/>
                <a:gd name="connsiteX8-1061" fmla="*/ 1261872 w 3044952"/>
                <a:gd name="connsiteY8-1062" fmla="*/ 2404872 h 4456094"/>
                <a:gd name="connsiteX9-1063" fmla="*/ 539496 w 3044952"/>
                <a:gd name="connsiteY9-1064" fmla="*/ 0 h 4456094"/>
                <a:gd name="connsiteX0-1065" fmla="*/ 539496 w 3044952"/>
                <a:gd name="connsiteY0-1066" fmla="*/ 0 h 4456094"/>
                <a:gd name="connsiteX1-1067" fmla="*/ 1746504 w 3044952"/>
                <a:gd name="connsiteY1-1068" fmla="*/ 1545336 h 4456094"/>
                <a:gd name="connsiteX2-1069" fmla="*/ 3044952 w 3044952"/>
                <a:gd name="connsiteY2-1070" fmla="*/ 1060704 h 4456094"/>
                <a:gd name="connsiteX3-1071" fmla="*/ 1865376 w 3044952"/>
                <a:gd name="connsiteY3-1072" fmla="*/ 1892808 h 4456094"/>
                <a:gd name="connsiteX4-1073" fmla="*/ 1737360 w 3044952"/>
                <a:gd name="connsiteY4-1074" fmla="*/ 4370832 h 4456094"/>
                <a:gd name="connsiteX5-1075" fmla="*/ 996696 w 3044952"/>
                <a:gd name="connsiteY5-1076" fmla="*/ 4306824 h 4456094"/>
                <a:gd name="connsiteX6-1077" fmla="*/ 1252728 w 3044952"/>
                <a:gd name="connsiteY6-1078" fmla="*/ 2743200 h 4456094"/>
                <a:gd name="connsiteX7-1079" fmla="*/ 0 w 3044952"/>
                <a:gd name="connsiteY7-1080" fmla="*/ 2221992 h 4456094"/>
                <a:gd name="connsiteX8-1081" fmla="*/ 1261872 w 3044952"/>
                <a:gd name="connsiteY8-1082" fmla="*/ 2404872 h 4456094"/>
                <a:gd name="connsiteX9-1083" fmla="*/ 539496 w 3044952"/>
                <a:gd name="connsiteY9-1084" fmla="*/ 0 h 4456094"/>
                <a:gd name="connsiteX0-1085" fmla="*/ 539496 w 3044952"/>
                <a:gd name="connsiteY0-1086" fmla="*/ 0 h 4456094"/>
                <a:gd name="connsiteX1-1087" fmla="*/ 1746504 w 3044952"/>
                <a:gd name="connsiteY1-1088" fmla="*/ 1545336 h 4456094"/>
                <a:gd name="connsiteX2-1089" fmla="*/ 3044952 w 3044952"/>
                <a:gd name="connsiteY2-1090" fmla="*/ 1060704 h 4456094"/>
                <a:gd name="connsiteX3-1091" fmla="*/ 1865376 w 3044952"/>
                <a:gd name="connsiteY3-1092" fmla="*/ 1892808 h 4456094"/>
                <a:gd name="connsiteX4-1093" fmla="*/ 1737360 w 3044952"/>
                <a:gd name="connsiteY4-1094" fmla="*/ 4370832 h 4456094"/>
                <a:gd name="connsiteX5-1095" fmla="*/ 996696 w 3044952"/>
                <a:gd name="connsiteY5-1096" fmla="*/ 4306824 h 4456094"/>
                <a:gd name="connsiteX6-1097" fmla="*/ 1252728 w 3044952"/>
                <a:gd name="connsiteY6-1098" fmla="*/ 2743200 h 4456094"/>
                <a:gd name="connsiteX7-1099" fmla="*/ 0 w 3044952"/>
                <a:gd name="connsiteY7-1100" fmla="*/ 2221992 h 4456094"/>
                <a:gd name="connsiteX8-1101" fmla="*/ 1261872 w 3044952"/>
                <a:gd name="connsiteY8-1102" fmla="*/ 2404872 h 4456094"/>
                <a:gd name="connsiteX9-1103" fmla="*/ 539496 w 3044952"/>
                <a:gd name="connsiteY9-1104" fmla="*/ 0 h 4456094"/>
                <a:gd name="connsiteX0-1105" fmla="*/ 539496 w 3044952"/>
                <a:gd name="connsiteY0-1106" fmla="*/ 0 h 4456094"/>
                <a:gd name="connsiteX1-1107" fmla="*/ 1746504 w 3044952"/>
                <a:gd name="connsiteY1-1108" fmla="*/ 1545336 h 4456094"/>
                <a:gd name="connsiteX2-1109" fmla="*/ 3044952 w 3044952"/>
                <a:gd name="connsiteY2-1110" fmla="*/ 1060704 h 4456094"/>
                <a:gd name="connsiteX3-1111" fmla="*/ 1865376 w 3044952"/>
                <a:gd name="connsiteY3-1112" fmla="*/ 1892808 h 4456094"/>
                <a:gd name="connsiteX4-1113" fmla="*/ 1737360 w 3044952"/>
                <a:gd name="connsiteY4-1114" fmla="*/ 4370832 h 4456094"/>
                <a:gd name="connsiteX5-1115" fmla="*/ 996696 w 3044952"/>
                <a:gd name="connsiteY5-1116" fmla="*/ 4306824 h 4456094"/>
                <a:gd name="connsiteX6-1117" fmla="*/ 1252728 w 3044952"/>
                <a:gd name="connsiteY6-1118" fmla="*/ 2743200 h 4456094"/>
                <a:gd name="connsiteX7-1119" fmla="*/ 0 w 3044952"/>
                <a:gd name="connsiteY7-1120" fmla="*/ 2221992 h 4456094"/>
                <a:gd name="connsiteX8-1121" fmla="*/ 1261872 w 3044952"/>
                <a:gd name="connsiteY8-1122" fmla="*/ 2404872 h 4456094"/>
                <a:gd name="connsiteX9-1123" fmla="*/ 539496 w 3044952"/>
                <a:gd name="connsiteY9-1124" fmla="*/ 0 h 44560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  <a:cxn ang="0">
                  <a:pos x="connsiteX6-79" y="connsiteY6-80"/>
                </a:cxn>
                <a:cxn ang="0">
                  <a:pos x="connsiteX7-161" y="connsiteY7-162"/>
                </a:cxn>
                <a:cxn ang="0">
                  <a:pos x="connsiteX8-227" y="connsiteY8-228"/>
                </a:cxn>
                <a:cxn ang="0">
                  <a:pos x="connsiteX9-283" y="connsiteY9-284"/>
                </a:cxn>
              </a:cxnLst>
              <a:rect l="l" t="t" r="r" b="b"/>
              <a:pathLst>
                <a:path w="3044952" h="4456094">
                  <a:moveTo>
                    <a:pt x="539496" y="0"/>
                  </a:moveTo>
                  <a:cubicBezTo>
                    <a:pt x="996696" y="353568"/>
                    <a:pt x="1417320" y="487680"/>
                    <a:pt x="1746504" y="1545336"/>
                  </a:cubicBezTo>
                  <a:cubicBezTo>
                    <a:pt x="2630424" y="816864"/>
                    <a:pt x="2791968" y="1085088"/>
                    <a:pt x="3044952" y="1060704"/>
                  </a:cubicBezTo>
                  <a:cubicBezTo>
                    <a:pt x="2246376" y="1197864"/>
                    <a:pt x="2133600" y="1581912"/>
                    <a:pt x="1865376" y="1892808"/>
                  </a:cubicBezTo>
                  <a:cubicBezTo>
                    <a:pt x="2063496" y="2862072"/>
                    <a:pt x="1914144" y="3712464"/>
                    <a:pt x="1737360" y="4370832"/>
                  </a:cubicBezTo>
                  <a:cubicBezTo>
                    <a:pt x="1423416" y="4544568"/>
                    <a:pt x="1164336" y="4416552"/>
                    <a:pt x="996696" y="4306824"/>
                  </a:cubicBezTo>
                  <a:cubicBezTo>
                    <a:pt x="1036320" y="3785616"/>
                    <a:pt x="1203960" y="3246120"/>
                    <a:pt x="1252728" y="2743200"/>
                  </a:cubicBezTo>
                  <a:cubicBezTo>
                    <a:pt x="643128" y="2157984"/>
                    <a:pt x="326136" y="2185416"/>
                    <a:pt x="0" y="2221992"/>
                  </a:cubicBezTo>
                  <a:cubicBezTo>
                    <a:pt x="347472" y="2090928"/>
                    <a:pt x="548640" y="2005584"/>
                    <a:pt x="1261872" y="2404872"/>
                  </a:cubicBezTo>
                  <a:cubicBezTo>
                    <a:pt x="1438656" y="1539240"/>
                    <a:pt x="1048512" y="582168"/>
                    <a:pt x="539496" y="0"/>
                  </a:cubicBezTo>
                  <a:close/>
                </a:path>
              </a:pathLst>
            </a:custGeom>
            <a:solidFill>
              <a:srgbClr val="02465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5576518" y="1784459"/>
              <a:ext cx="522826" cy="519804"/>
            </a:xfrm>
            <a:prstGeom prst="ellipse">
              <a:avLst/>
            </a:prstGeom>
            <a:solidFill>
              <a:srgbClr val="F68D1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3905341" y="2671549"/>
              <a:ext cx="519715" cy="519802"/>
            </a:xfrm>
            <a:prstGeom prst="ellipse">
              <a:avLst/>
            </a:prstGeom>
            <a:solidFill>
              <a:srgbClr val="F68D1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6099343" y="3371881"/>
              <a:ext cx="519713" cy="519804"/>
            </a:xfrm>
            <a:prstGeom prst="ellipse">
              <a:avLst/>
            </a:prstGeom>
            <a:solidFill>
              <a:srgbClr val="F68D1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</p:grpSp>
      <p:pic>
        <p:nvPicPr>
          <p:cNvPr id="53253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600" y="1619250"/>
            <a:ext cx="4191000" cy="1733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4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700" y="3001963"/>
            <a:ext cx="3279775" cy="2238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椭圆 1"/>
          <p:cNvSpPr/>
          <p:nvPr/>
        </p:nvSpPr>
        <p:spPr>
          <a:xfrm>
            <a:off x="6362700" y="3459163"/>
            <a:ext cx="1193800" cy="3381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6362700" y="3810000"/>
            <a:ext cx="1193800" cy="3397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6402388" y="4349750"/>
            <a:ext cx="1192213" cy="3381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75" y="6040438"/>
            <a:ext cx="8135938" cy="33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75" y="6623050"/>
            <a:ext cx="4464050" cy="17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5298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3813"/>
            <a:ext cx="9144000" cy="993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>
            <a:off x="260350" y="4400550"/>
            <a:ext cx="8883650" cy="11128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5.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用“选定”工具选中“灰色小树”，进行移动、组合成小树的 </a:t>
            </a:r>
            <a:b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</a:b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“影子”。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pic>
        <p:nvPicPr>
          <p:cNvPr id="55300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13" y="5729288"/>
            <a:ext cx="7292975" cy="10191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5301" name="组合 7"/>
          <p:cNvGrpSpPr>
            <a:grpSpLocks noChangeAspect="1"/>
          </p:cNvGrpSpPr>
          <p:nvPr/>
        </p:nvGrpSpPr>
        <p:grpSpPr>
          <a:xfrm>
            <a:off x="1728788" y="1539875"/>
            <a:ext cx="2371725" cy="2738438"/>
            <a:chOff x="2977948" y="751078"/>
            <a:chExt cx="4649415" cy="5369224"/>
          </a:xfrm>
        </p:grpSpPr>
        <p:sp>
          <p:nvSpPr>
            <p:cNvPr id="9" name="椭圆 5"/>
            <p:cNvSpPr/>
            <p:nvPr/>
          </p:nvSpPr>
          <p:spPr>
            <a:xfrm>
              <a:off x="2977948" y="751078"/>
              <a:ext cx="4649415" cy="4052596"/>
            </a:xfrm>
            <a:custGeom>
              <a:avLst/>
              <a:gdLst>
                <a:gd name="connsiteX0" fmla="*/ 0 w 4635500"/>
                <a:gd name="connsiteY0" fmla="*/ 2121408 h 4242816"/>
                <a:gd name="connsiteX1" fmla="*/ 2317750 w 4635500"/>
                <a:gd name="connsiteY1" fmla="*/ 0 h 4242816"/>
                <a:gd name="connsiteX2" fmla="*/ 4635500 w 4635500"/>
                <a:gd name="connsiteY2" fmla="*/ 2121408 h 4242816"/>
                <a:gd name="connsiteX3" fmla="*/ 2317750 w 4635500"/>
                <a:gd name="connsiteY3" fmla="*/ 4242816 h 4242816"/>
                <a:gd name="connsiteX4" fmla="*/ 0 w 4635500"/>
                <a:gd name="connsiteY4" fmla="*/ 2121408 h 4242816"/>
                <a:gd name="connsiteX0-1" fmla="*/ 15 w 4635515"/>
                <a:gd name="connsiteY0-2" fmla="*/ 1975104 h 4096512"/>
                <a:gd name="connsiteX1-3" fmla="*/ 2290333 w 4635515"/>
                <a:gd name="connsiteY1-4" fmla="*/ 0 h 4096512"/>
                <a:gd name="connsiteX2-5" fmla="*/ 4635515 w 4635515"/>
                <a:gd name="connsiteY2-6" fmla="*/ 1975104 h 4096512"/>
                <a:gd name="connsiteX3-7" fmla="*/ 2317765 w 4635515"/>
                <a:gd name="connsiteY3-8" fmla="*/ 4096512 h 4096512"/>
                <a:gd name="connsiteX4-9" fmla="*/ 15 w 4635515"/>
                <a:gd name="connsiteY4-10" fmla="*/ 1975104 h 4096512"/>
                <a:gd name="connsiteX0-11" fmla="*/ 11 w 4635511"/>
                <a:gd name="connsiteY0-12" fmla="*/ 1975104 h 4096512"/>
                <a:gd name="connsiteX1-13" fmla="*/ 2290329 w 4635511"/>
                <a:gd name="connsiteY1-14" fmla="*/ 0 h 4096512"/>
                <a:gd name="connsiteX2-15" fmla="*/ 4635511 w 4635511"/>
                <a:gd name="connsiteY2-16" fmla="*/ 1975104 h 4096512"/>
                <a:gd name="connsiteX3-17" fmla="*/ 2317761 w 4635511"/>
                <a:gd name="connsiteY3-18" fmla="*/ 4096512 h 4096512"/>
                <a:gd name="connsiteX4-19" fmla="*/ 11 w 4635511"/>
                <a:gd name="connsiteY4-20" fmla="*/ 1975104 h 4096512"/>
                <a:gd name="connsiteX0-21" fmla="*/ 21 w 4635521"/>
                <a:gd name="connsiteY0-22" fmla="*/ 2005170 h 4126578"/>
                <a:gd name="connsiteX1-23" fmla="*/ 2290339 w 4635521"/>
                <a:gd name="connsiteY1-24" fmla="*/ 30066 h 4126578"/>
                <a:gd name="connsiteX2-25" fmla="*/ 4635521 w 4635521"/>
                <a:gd name="connsiteY2-26" fmla="*/ 2005170 h 4126578"/>
                <a:gd name="connsiteX3-27" fmla="*/ 2317771 w 4635521"/>
                <a:gd name="connsiteY3-28" fmla="*/ 4126578 h 4126578"/>
                <a:gd name="connsiteX4-29" fmla="*/ 21 w 4635521"/>
                <a:gd name="connsiteY4-30" fmla="*/ 2005170 h 4126578"/>
                <a:gd name="connsiteX0-31" fmla="*/ 26 w 4635526"/>
                <a:gd name="connsiteY0-32" fmla="*/ 1987967 h 4109375"/>
                <a:gd name="connsiteX1-33" fmla="*/ 2290344 w 4635526"/>
                <a:gd name="connsiteY1-34" fmla="*/ 12863 h 4109375"/>
                <a:gd name="connsiteX2-35" fmla="*/ 4635526 w 4635526"/>
                <a:gd name="connsiteY2-36" fmla="*/ 1987967 h 4109375"/>
                <a:gd name="connsiteX3-37" fmla="*/ 2317776 w 4635526"/>
                <a:gd name="connsiteY3-38" fmla="*/ 4109375 h 4109375"/>
                <a:gd name="connsiteX4-39" fmla="*/ 26 w 4635526"/>
                <a:gd name="connsiteY4-40" fmla="*/ 1987967 h 4109375"/>
                <a:gd name="connsiteX0-41" fmla="*/ 26 w 4635526"/>
                <a:gd name="connsiteY0-42" fmla="*/ 1987967 h 4111937"/>
                <a:gd name="connsiteX1-43" fmla="*/ 2290344 w 4635526"/>
                <a:gd name="connsiteY1-44" fmla="*/ 12863 h 4111937"/>
                <a:gd name="connsiteX2-45" fmla="*/ 4635526 w 4635526"/>
                <a:gd name="connsiteY2-46" fmla="*/ 1987967 h 4111937"/>
                <a:gd name="connsiteX3-47" fmla="*/ 2317776 w 4635526"/>
                <a:gd name="connsiteY3-48" fmla="*/ 4109375 h 4111937"/>
                <a:gd name="connsiteX4-49" fmla="*/ 26 w 4635526"/>
                <a:gd name="connsiteY4-50" fmla="*/ 1987967 h 4111937"/>
                <a:gd name="connsiteX0-51" fmla="*/ 26 w 4635526"/>
                <a:gd name="connsiteY0-52" fmla="*/ 1987967 h 4111937"/>
                <a:gd name="connsiteX1-53" fmla="*/ 2290344 w 4635526"/>
                <a:gd name="connsiteY1-54" fmla="*/ 12863 h 4111937"/>
                <a:gd name="connsiteX2-55" fmla="*/ 4635526 w 4635526"/>
                <a:gd name="connsiteY2-56" fmla="*/ 1987967 h 4111937"/>
                <a:gd name="connsiteX3-57" fmla="*/ 2317776 w 4635526"/>
                <a:gd name="connsiteY3-58" fmla="*/ 4109375 h 4111937"/>
                <a:gd name="connsiteX4-59" fmla="*/ 26 w 4635526"/>
                <a:gd name="connsiteY4-60" fmla="*/ 1987967 h 4111937"/>
                <a:gd name="connsiteX0-61" fmla="*/ 26385 w 4661885"/>
                <a:gd name="connsiteY0-62" fmla="*/ 1999228 h 4125612"/>
                <a:gd name="connsiteX1-63" fmla="*/ 2316703 w 4661885"/>
                <a:gd name="connsiteY1-64" fmla="*/ 24124 h 4125612"/>
                <a:gd name="connsiteX2-65" fmla="*/ 4661885 w 4661885"/>
                <a:gd name="connsiteY2-66" fmla="*/ 1999228 h 4125612"/>
                <a:gd name="connsiteX3-67" fmla="*/ 2344135 w 4661885"/>
                <a:gd name="connsiteY3-68" fmla="*/ 4120636 h 4125612"/>
                <a:gd name="connsiteX4-69" fmla="*/ 26385 w 4661885"/>
                <a:gd name="connsiteY4-70" fmla="*/ 1999228 h 4125612"/>
                <a:gd name="connsiteX0-71" fmla="*/ 26385 w 4661885"/>
                <a:gd name="connsiteY0-72" fmla="*/ 2015943 h 4142327"/>
                <a:gd name="connsiteX1-73" fmla="*/ 2316703 w 4661885"/>
                <a:gd name="connsiteY1-74" fmla="*/ 40839 h 4142327"/>
                <a:gd name="connsiteX2-75" fmla="*/ 4661885 w 4661885"/>
                <a:gd name="connsiteY2-76" fmla="*/ 2015943 h 4142327"/>
                <a:gd name="connsiteX3-77" fmla="*/ 2344135 w 4661885"/>
                <a:gd name="connsiteY3-78" fmla="*/ 4137351 h 4142327"/>
                <a:gd name="connsiteX4-79" fmla="*/ 26385 w 4661885"/>
                <a:gd name="connsiteY4-80" fmla="*/ 2015943 h 4142327"/>
                <a:gd name="connsiteX0-81" fmla="*/ 28088 w 4663588"/>
                <a:gd name="connsiteY0-82" fmla="*/ 2015943 h 4142437"/>
                <a:gd name="connsiteX1-83" fmla="*/ 2318406 w 4663588"/>
                <a:gd name="connsiteY1-84" fmla="*/ 40839 h 4142437"/>
                <a:gd name="connsiteX2-85" fmla="*/ 4663588 w 4663588"/>
                <a:gd name="connsiteY2-86" fmla="*/ 2015943 h 4142437"/>
                <a:gd name="connsiteX3-87" fmla="*/ 2345838 w 4663588"/>
                <a:gd name="connsiteY3-88" fmla="*/ 4137351 h 4142437"/>
                <a:gd name="connsiteX4-89" fmla="*/ 28088 w 4663588"/>
                <a:gd name="connsiteY4-90" fmla="*/ 2015943 h 4142437"/>
                <a:gd name="connsiteX0-91" fmla="*/ 28088 w 4663588"/>
                <a:gd name="connsiteY0-92" fmla="*/ 2015943 h 4142437"/>
                <a:gd name="connsiteX1-93" fmla="*/ 2318406 w 4663588"/>
                <a:gd name="connsiteY1-94" fmla="*/ 40839 h 4142437"/>
                <a:gd name="connsiteX2-95" fmla="*/ 4663588 w 4663588"/>
                <a:gd name="connsiteY2-96" fmla="*/ 2015943 h 4142437"/>
                <a:gd name="connsiteX3-97" fmla="*/ 2345838 w 4663588"/>
                <a:gd name="connsiteY3-98" fmla="*/ 4137351 h 4142437"/>
                <a:gd name="connsiteX4-99" fmla="*/ 28088 w 4663588"/>
                <a:gd name="connsiteY4-100" fmla="*/ 2015943 h 4142437"/>
                <a:gd name="connsiteX0-101" fmla="*/ 11734 w 4647234"/>
                <a:gd name="connsiteY0-102" fmla="*/ 2015943 h 4142611"/>
                <a:gd name="connsiteX1-103" fmla="*/ 2302052 w 4647234"/>
                <a:gd name="connsiteY1-104" fmla="*/ 40839 h 4142611"/>
                <a:gd name="connsiteX2-105" fmla="*/ 4647234 w 4647234"/>
                <a:gd name="connsiteY2-106" fmla="*/ 2015943 h 4142611"/>
                <a:gd name="connsiteX3-107" fmla="*/ 2329484 w 4647234"/>
                <a:gd name="connsiteY3-108" fmla="*/ 4137351 h 4142611"/>
                <a:gd name="connsiteX4-109" fmla="*/ 11734 w 4647234"/>
                <a:gd name="connsiteY4-110" fmla="*/ 2015943 h 4142611"/>
                <a:gd name="connsiteX0-111" fmla="*/ 11734 w 4647234"/>
                <a:gd name="connsiteY0-112" fmla="*/ 2015943 h 4142611"/>
                <a:gd name="connsiteX1-113" fmla="*/ 2302052 w 4647234"/>
                <a:gd name="connsiteY1-114" fmla="*/ 40839 h 4142611"/>
                <a:gd name="connsiteX2-115" fmla="*/ 4647234 w 4647234"/>
                <a:gd name="connsiteY2-116" fmla="*/ 2015943 h 4142611"/>
                <a:gd name="connsiteX3-117" fmla="*/ 2329484 w 4647234"/>
                <a:gd name="connsiteY3-118" fmla="*/ 4137351 h 4142611"/>
                <a:gd name="connsiteX4-119" fmla="*/ 11734 w 4647234"/>
                <a:gd name="connsiteY4-120" fmla="*/ 2015943 h 4142611"/>
                <a:gd name="connsiteX0-121" fmla="*/ 11734 w 4647234"/>
                <a:gd name="connsiteY0-122" fmla="*/ 2015943 h 4142611"/>
                <a:gd name="connsiteX1-123" fmla="*/ 2302052 w 4647234"/>
                <a:gd name="connsiteY1-124" fmla="*/ 40839 h 4142611"/>
                <a:gd name="connsiteX2-125" fmla="*/ 4647234 w 4647234"/>
                <a:gd name="connsiteY2-126" fmla="*/ 2015943 h 4142611"/>
                <a:gd name="connsiteX3-127" fmla="*/ 2329484 w 4647234"/>
                <a:gd name="connsiteY3-128" fmla="*/ 4137351 h 4142611"/>
                <a:gd name="connsiteX4-129" fmla="*/ 11734 w 4647234"/>
                <a:gd name="connsiteY4-130" fmla="*/ 2015943 h 4142611"/>
                <a:gd name="connsiteX0-131" fmla="*/ 11734 w 4647234"/>
                <a:gd name="connsiteY0-132" fmla="*/ 1993350 h 4120018"/>
                <a:gd name="connsiteX1-133" fmla="*/ 2302052 w 4647234"/>
                <a:gd name="connsiteY1-134" fmla="*/ 18246 h 4120018"/>
                <a:gd name="connsiteX2-135" fmla="*/ 4647234 w 4647234"/>
                <a:gd name="connsiteY2-136" fmla="*/ 1993350 h 4120018"/>
                <a:gd name="connsiteX3-137" fmla="*/ 2329484 w 4647234"/>
                <a:gd name="connsiteY3-138" fmla="*/ 4114758 h 4120018"/>
                <a:gd name="connsiteX4-139" fmla="*/ 11734 w 4647234"/>
                <a:gd name="connsiteY4-140" fmla="*/ 1993350 h 4120018"/>
                <a:gd name="connsiteX0-141" fmla="*/ 11798 w 4647298"/>
                <a:gd name="connsiteY0-142" fmla="*/ 1993350 h 4056473"/>
                <a:gd name="connsiteX1-143" fmla="*/ 2302116 w 4647298"/>
                <a:gd name="connsiteY1-144" fmla="*/ 18246 h 4056473"/>
                <a:gd name="connsiteX2-145" fmla="*/ 4647298 w 4647298"/>
                <a:gd name="connsiteY2-146" fmla="*/ 1993350 h 4056473"/>
                <a:gd name="connsiteX3-147" fmla="*/ 2320404 w 4647298"/>
                <a:gd name="connsiteY3-148" fmla="*/ 4050750 h 4056473"/>
                <a:gd name="connsiteX4-149" fmla="*/ 11798 w 4647298"/>
                <a:gd name="connsiteY4-150" fmla="*/ 1993350 h 4056473"/>
                <a:gd name="connsiteX0-151" fmla="*/ 10582 w 4646082"/>
                <a:gd name="connsiteY0-152" fmla="*/ 1993350 h 4050750"/>
                <a:gd name="connsiteX1-153" fmla="*/ 2300900 w 4646082"/>
                <a:gd name="connsiteY1-154" fmla="*/ 18246 h 4050750"/>
                <a:gd name="connsiteX2-155" fmla="*/ 4646082 w 4646082"/>
                <a:gd name="connsiteY2-156" fmla="*/ 1993350 h 4050750"/>
                <a:gd name="connsiteX3-157" fmla="*/ 2319188 w 4646082"/>
                <a:gd name="connsiteY3-158" fmla="*/ 4050750 h 4050750"/>
                <a:gd name="connsiteX4-159" fmla="*/ 10582 w 4646082"/>
                <a:gd name="connsiteY4-160" fmla="*/ 1993350 h 4050750"/>
                <a:gd name="connsiteX0-161" fmla="*/ 10582 w 4646082"/>
                <a:gd name="connsiteY0-162" fmla="*/ 1993350 h 4050750"/>
                <a:gd name="connsiteX1-163" fmla="*/ 2300900 w 4646082"/>
                <a:gd name="connsiteY1-164" fmla="*/ 18246 h 4050750"/>
                <a:gd name="connsiteX2-165" fmla="*/ 4646082 w 4646082"/>
                <a:gd name="connsiteY2-166" fmla="*/ 1993350 h 4050750"/>
                <a:gd name="connsiteX3-167" fmla="*/ 2319188 w 4646082"/>
                <a:gd name="connsiteY3-168" fmla="*/ 4050750 h 4050750"/>
                <a:gd name="connsiteX4-169" fmla="*/ 10582 w 4646082"/>
                <a:gd name="connsiteY4-170" fmla="*/ 1993350 h 4050750"/>
                <a:gd name="connsiteX0-171" fmla="*/ 12478 w 4647978"/>
                <a:gd name="connsiteY0-172" fmla="*/ 1993350 h 4052797"/>
                <a:gd name="connsiteX1-173" fmla="*/ 2302796 w 4647978"/>
                <a:gd name="connsiteY1-174" fmla="*/ 18246 h 4052797"/>
                <a:gd name="connsiteX2-175" fmla="*/ 4647978 w 4647978"/>
                <a:gd name="connsiteY2-176" fmla="*/ 1993350 h 4052797"/>
                <a:gd name="connsiteX3-177" fmla="*/ 2321084 w 4647978"/>
                <a:gd name="connsiteY3-178" fmla="*/ 4050750 h 4052797"/>
                <a:gd name="connsiteX4-179" fmla="*/ 12478 w 4647978"/>
                <a:gd name="connsiteY4-180" fmla="*/ 1993350 h 4052797"/>
                <a:gd name="connsiteX0-181" fmla="*/ 12478 w 4647978"/>
                <a:gd name="connsiteY0-182" fmla="*/ 1993350 h 4052773"/>
                <a:gd name="connsiteX1-183" fmla="*/ 2302796 w 4647978"/>
                <a:gd name="connsiteY1-184" fmla="*/ 18246 h 4052773"/>
                <a:gd name="connsiteX2-185" fmla="*/ 4647978 w 4647978"/>
                <a:gd name="connsiteY2-186" fmla="*/ 1993350 h 4052773"/>
                <a:gd name="connsiteX3-187" fmla="*/ 2321084 w 4647978"/>
                <a:gd name="connsiteY3-188" fmla="*/ 4050750 h 4052773"/>
                <a:gd name="connsiteX4-189" fmla="*/ 12478 w 4647978"/>
                <a:gd name="connsiteY4-190" fmla="*/ 1993350 h 4052773"/>
                <a:gd name="connsiteX0-191" fmla="*/ 13915 w 4649415"/>
                <a:gd name="connsiteY0-192" fmla="*/ 1993350 h 4052348"/>
                <a:gd name="connsiteX1-193" fmla="*/ 2304233 w 4649415"/>
                <a:gd name="connsiteY1-194" fmla="*/ 18246 h 4052348"/>
                <a:gd name="connsiteX2-195" fmla="*/ 4649415 w 4649415"/>
                <a:gd name="connsiteY2-196" fmla="*/ 1993350 h 4052348"/>
                <a:gd name="connsiteX3-197" fmla="*/ 2322521 w 4649415"/>
                <a:gd name="connsiteY3-198" fmla="*/ 4050750 h 4052348"/>
                <a:gd name="connsiteX4-199" fmla="*/ 13915 w 4649415"/>
                <a:gd name="connsiteY4-200" fmla="*/ 1993350 h 40523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649415" h="4052348">
                  <a:moveTo>
                    <a:pt x="13915" y="1993350"/>
                  </a:moveTo>
                  <a:cubicBezTo>
                    <a:pt x="274519" y="515070"/>
                    <a:pt x="1175034" y="-118914"/>
                    <a:pt x="2304233" y="18246"/>
                  </a:cubicBezTo>
                  <a:cubicBezTo>
                    <a:pt x="3854056" y="63966"/>
                    <a:pt x="4649415" y="821729"/>
                    <a:pt x="4649415" y="1993350"/>
                  </a:cubicBezTo>
                  <a:cubicBezTo>
                    <a:pt x="4557975" y="3366139"/>
                    <a:pt x="3543160" y="4014174"/>
                    <a:pt x="2322521" y="4050750"/>
                  </a:cubicBezTo>
                  <a:cubicBezTo>
                    <a:pt x="1101882" y="4087326"/>
                    <a:pt x="-146105" y="3499062"/>
                    <a:pt x="13915" y="1993350"/>
                  </a:cubicBezTo>
                  <a:close/>
                </a:path>
              </a:pathLst>
            </a:custGeom>
            <a:solidFill>
              <a:srgbClr val="81C8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  <p:sp>
          <p:nvSpPr>
            <p:cNvPr id="10" name="矩形 6"/>
            <p:cNvSpPr/>
            <p:nvPr/>
          </p:nvSpPr>
          <p:spPr>
            <a:xfrm>
              <a:off x="3780859" y="1663069"/>
              <a:ext cx="3043593" cy="4457233"/>
            </a:xfrm>
            <a:custGeom>
              <a:avLst/>
              <a:gdLst>
                <a:gd name="connsiteX0" fmla="*/ 0 w 3035808"/>
                <a:gd name="connsiteY0" fmla="*/ 0 h 4453128"/>
                <a:gd name="connsiteX1" fmla="*/ 3035808 w 3035808"/>
                <a:gd name="connsiteY1" fmla="*/ 0 h 4453128"/>
                <a:gd name="connsiteX2" fmla="*/ 3035808 w 3035808"/>
                <a:gd name="connsiteY2" fmla="*/ 4453128 h 4453128"/>
                <a:gd name="connsiteX3" fmla="*/ 0 w 3035808"/>
                <a:gd name="connsiteY3" fmla="*/ 4453128 h 4453128"/>
                <a:gd name="connsiteX4" fmla="*/ 0 w 3035808"/>
                <a:gd name="connsiteY4" fmla="*/ 0 h 4453128"/>
                <a:gd name="connsiteX0-1" fmla="*/ 548640 w 3035808"/>
                <a:gd name="connsiteY0-2" fmla="*/ 0 h 4453128"/>
                <a:gd name="connsiteX1-3" fmla="*/ 3035808 w 3035808"/>
                <a:gd name="connsiteY1-4" fmla="*/ 0 h 4453128"/>
                <a:gd name="connsiteX2-5" fmla="*/ 3035808 w 3035808"/>
                <a:gd name="connsiteY2-6" fmla="*/ 4453128 h 4453128"/>
                <a:gd name="connsiteX3-7" fmla="*/ 0 w 3035808"/>
                <a:gd name="connsiteY3-8" fmla="*/ 4453128 h 4453128"/>
                <a:gd name="connsiteX4-9" fmla="*/ 548640 w 3035808"/>
                <a:gd name="connsiteY4-10" fmla="*/ 0 h 4453128"/>
                <a:gd name="connsiteX0-11" fmla="*/ 548640 w 3063240"/>
                <a:gd name="connsiteY0-12" fmla="*/ 0 h 4453128"/>
                <a:gd name="connsiteX1-13" fmla="*/ 3063240 w 3063240"/>
                <a:gd name="connsiteY1-14" fmla="*/ 1069848 h 4453128"/>
                <a:gd name="connsiteX2-15" fmla="*/ 3035808 w 3063240"/>
                <a:gd name="connsiteY2-16" fmla="*/ 4453128 h 4453128"/>
                <a:gd name="connsiteX3-17" fmla="*/ 0 w 3063240"/>
                <a:gd name="connsiteY3-18" fmla="*/ 4453128 h 4453128"/>
                <a:gd name="connsiteX4-19" fmla="*/ 548640 w 3063240"/>
                <a:gd name="connsiteY4-20" fmla="*/ 0 h 4453128"/>
                <a:gd name="connsiteX0-21" fmla="*/ 548640 w 3063240"/>
                <a:gd name="connsiteY0-22" fmla="*/ 0 h 4453128"/>
                <a:gd name="connsiteX1-23" fmla="*/ 3063240 w 3063240"/>
                <a:gd name="connsiteY1-24" fmla="*/ 1069848 h 4453128"/>
                <a:gd name="connsiteX2-25" fmla="*/ 3035808 w 3063240"/>
                <a:gd name="connsiteY2-26" fmla="*/ 2706624 h 4453128"/>
                <a:gd name="connsiteX3-27" fmla="*/ 3035808 w 3063240"/>
                <a:gd name="connsiteY3-28" fmla="*/ 4453128 h 4453128"/>
                <a:gd name="connsiteX4-29" fmla="*/ 0 w 3063240"/>
                <a:gd name="connsiteY4-30" fmla="*/ 4453128 h 4453128"/>
                <a:gd name="connsiteX5" fmla="*/ 548640 w 3063240"/>
                <a:gd name="connsiteY5" fmla="*/ 0 h 4453128"/>
                <a:gd name="connsiteX0-31" fmla="*/ 548640 w 3063240"/>
                <a:gd name="connsiteY0-32" fmla="*/ 0 h 4453128"/>
                <a:gd name="connsiteX1-33" fmla="*/ 3063240 w 3063240"/>
                <a:gd name="connsiteY1-34" fmla="*/ 1069848 h 4453128"/>
                <a:gd name="connsiteX2-35" fmla="*/ 1874520 w 3063240"/>
                <a:gd name="connsiteY2-36" fmla="*/ 1892808 h 4453128"/>
                <a:gd name="connsiteX3-37" fmla="*/ 3035808 w 3063240"/>
                <a:gd name="connsiteY3-38" fmla="*/ 4453128 h 4453128"/>
                <a:gd name="connsiteX4-39" fmla="*/ 0 w 3063240"/>
                <a:gd name="connsiteY4-40" fmla="*/ 4453128 h 4453128"/>
                <a:gd name="connsiteX5-41" fmla="*/ 548640 w 3063240"/>
                <a:gd name="connsiteY5-42" fmla="*/ 0 h 4453128"/>
                <a:gd name="connsiteX0-43" fmla="*/ 548640 w 3063240"/>
                <a:gd name="connsiteY0-44" fmla="*/ 0 h 4453128"/>
                <a:gd name="connsiteX1-45" fmla="*/ 3063240 w 3063240"/>
                <a:gd name="connsiteY1-46" fmla="*/ 1069848 h 4453128"/>
                <a:gd name="connsiteX2-47" fmla="*/ 1874520 w 3063240"/>
                <a:gd name="connsiteY2-48" fmla="*/ 1892808 h 4453128"/>
                <a:gd name="connsiteX3-49" fmla="*/ 1700784 w 3063240"/>
                <a:gd name="connsiteY3-50" fmla="*/ 4443984 h 4453128"/>
                <a:gd name="connsiteX4-51" fmla="*/ 0 w 3063240"/>
                <a:gd name="connsiteY4-52" fmla="*/ 4453128 h 4453128"/>
                <a:gd name="connsiteX5-53" fmla="*/ 548640 w 3063240"/>
                <a:gd name="connsiteY5-54" fmla="*/ 0 h 4453128"/>
                <a:gd name="connsiteX0-55" fmla="*/ 548640 w 3063240"/>
                <a:gd name="connsiteY0-56" fmla="*/ 0 h 4453128"/>
                <a:gd name="connsiteX1-57" fmla="*/ 3063240 w 3063240"/>
                <a:gd name="connsiteY1-58" fmla="*/ 1069848 h 4453128"/>
                <a:gd name="connsiteX2-59" fmla="*/ 1874520 w 3063240"/>
                <a:gd name="connsiteY2-60" fmla="*/ 1892808 h 4453128"/>
                <a:gd name="connsiteX3-61" fmla="*/ 1700784 w 3063240"/>
                <a:gd name="connsiteY3-62" fmla="*/ 4443984 h 4453128"/>
                <a:gd name="connsiteX4-63" fmla="*/ 713232 w 3063240"/>
                <a:gd name="connsiteY4-64" fmla="*/ 4453128 h 4453128"/>
                <a:gd name="connsiteX5-65" fmla="*/ 0 w 3063240"/>
                <a:gd name="connsiteY5-66" fmla="*/ 4453128 h 4453128"/>
                <a:gd name="connsiteX6" fmla="*/ 548640 w 3063240"/>
                <a:gd name="connsiteY6" fmla="*/ 0 h 4453128"/>
                <a:gd name="connsiteX0-67" fmla="*/ 548640 w 3063240"/>
                <a:gd name="connsiteY0-68" fmla="*/ 0 h 4581144"/>
                <a:gd name="connsiteX1-69" fmla="*/ 3063240 w 3063240"/>
                <a:gd name="connsiteY1-70" fmla="*/ 1069848 h 4581144"/>
                <a:gd name="connsiteX2-71" fmla="*/ 1874520 w 3063240"/>
                <a:gd name="connsiteY2-72" fmla="*/ 1892808 h 4581144"/>
                <a:gd name="connsiteX3-73" fmla="*/ 1700784 w 3063240"/>
                <a:gd name="connsiteY3-74" fmla="*/ 4443984 h 4581144"/>
                <a:gd name="connsiteX4-75" fmla="*/ 768096 w 3063240"/>
                <a:gd name="connsiteY4-76" fmla="*/ 4581144 h 4581144"/>
                <a:gd name="connsiteX5-77" fmla="*/ 0 w 3063240"/>
                <a:gd name="connsiteY5-78" fmla="*/ 4453128 h 4581144"/>
                <a:gd name="connsiteX6-79" fmla="*/ 548640 w 3063240"/>
                <a:gd name="connsiteY6-80" fmla="*/ 0 h 4581144"/>
                <a:gd name="connsiteX0-81" fmla="*/ 548640 w 3063240"/>
                <a:gd name="connsiteY0-82" fmla="*/ 0 h 4453128"/>
                <a:gd name="connsiteX1-83" fmla="*/ 3063240 w 3063240"/>
                <a:gd name="connsiteY1-84" fmla="*/ 1069848 h 4453128"/>
                <a:gd name="connsiteX2-85" fmla="*/ 1874520 w 3063240"/>
                <a:gd name="connsiteY2-86" fmla="*/ 1892808 h 4453128"/>
                <a:gd name="connsiteX3-87" fmla="*/ 1700784 w 3063240"/>
                <a:gd name="connsiteY3-88" fmla="*/ 4443984 h 4453128"/>
                <a:gd name="connsiteX4-89" fmla="*/ 0 w 3063240"/>
                <a:gd name="connsiteY4-90" fmla="*/ 4453128 h 4453128"/>
                <a:gd name="connsiteX5-91" fmla="*/ 548640 w 3063240"/>
                <a:gd name="connsiteY5-92" fmla="*/ 0 h 4453128"/>
                <a:gd name="connsiteX0-93" fmla="*/ 0 w 2514600"/>
                <a:gd name="connsiteY0-94" fmla="*/ 0 h 4443984"/>
                <a:gd name="connsiteX1-95" fmla="*/ 2514600 w 2514600"/>
                <a:gd name="connsiteY1-96" fmla="*/ 1069848 h 4443984"/>
                <a:gd name="connsiteX2-97" fmla="*/ 1325880 w 2514600"/>
                <a:gd name="connsiteY2-98" fmla="*/ 1892808 h 4443984"/>
                <a:gd name="connsiteX3-99" fmla="*/ 1152144 w 2514600"/>
                <a:gd name="connsiteY3-100" fmla="*/ 4443984 h 4443984"/>
                <a:gd name="connsiteX4-101" fmla="*/ 457200 w 2514600"/>
                <a:gd name="connsiteY4-102" fmla="*/ 4306824 h 4443984"/>
                <a:gd name="connsiteX5-103" fmla="*/ 0 w 2514600"/>
                <a:gd name="connsiteY5-104" fmla="*/ 0 h 4443984"/>
                <a:gd name="connsiteX0-105" fmla="*/ 0 w 2514600"/>
                <a:gd name="connsiteY0-106" fmla="*/ 0 h 4443984"/>
                <a:gd name="connsiteX1-107" fmla="*/ 2514600 w 2514600"/>
                <a:gd name="connsiteY1-108" fmla="*/ 1069848 h 4443984"/>
                <a:gd name="connsiteX2-109" fmla="*/ 1325880 w 2514600"/>
                <a:gd name="connsiteY2-110" fmla="*/ 1892808 h 4443984"/>
                <a:gd name="connsiteX3-111" fmla="*/ 1152144 w 2514600"/>
                <a:gd name="connsiteY3-112" fmla="*/ 4443984 h 4443984"/>
                <a:gd name="connsiteX4-113" fmla="*/ 457200 w 2514600"/>
                <a:gd name="connsiteY4-114" fmla="*/ 4306824 h 4443984"/>
                <a:gd name="connsiteX5-115" fmla="*/ 329184 w 2514600"/>
                <a:gd name="connsiteY5-116" fmla="*/ 3163824 h 4443984"/>
                <a:gd name="connsiteX6-117" fmla="*/ 0 w 2514600"/>
                <a:gd name="connsiteY6-118" fmla="*/ 0 h 4443984"/>
                <a:gd name="connsiteX0-119" fmla="*/ 0 w 2514600"/>
                <a:gd name="connsiteY0-120" fmla="*/ 0 h 4443984"/>
                <a:gd name="connsiteX1-121" fmla="*/ 2514600 w 2514600"/>
                <a:gd name="connsiteY1-122" fmla="*/ 1069848 h 4443984"/>
                <a:gd name="connsiteX2-123" fmla="*/ 1325880 w 2514600"/>
                <a:gd name="connsiteY2-124" fmla="*/ 1892808 h 4443984"/>
                <a:gd name="connsiteX3-125" fmla="*/ 1152144 w 2514600"/>
                <a:gd name="connsiteY3-126" fmla="*/ 4443984 h 4443984"/>
                <a:gd name="connsiteX4-127" fmla="*/ 457200 w 2514600"/>
                <a:gd name="connsiteY4-128" fmla="*/ 4306824 h 4443984"/>
                <a:gd name="connsiteX5-129" fmla="*/ 713232 w 2514600"/>
                <a:gd name="connsiteY5-130" fmla="*/ 2779776 h 4443984"/>
                <a:gd name="connsiteX6-131" fmla="*/ 0 w 2514600"/>
                <a:gd name="connsiteY6-132" fmla="*/ 0 h 4443984"/>
                <a:gd name="connsiteX0-133" fmla="*/ 0 w 2514600"/>
                <a:gd name="connsiteY0-134" fmla="*/ 0 h 4443984"/>
                <a:gd name="connsiteX1-135" fmla="*/ 2514600 w 2514600"/>
                <a:gd name="connsiteY1-136" fmla="*/ 1069848 h 4443984"/>
                <a:gd name="connsiteX2-137" fmla="*/ 1325880 w 2514600"/>
                <a:gd name="connsiteY2-138" fmla="*/ 1892808 h 4443984"/>
                <a:gd name="connsiteX3-139" fmla="*/ 1152144 w 2514600"/>
                <a:gd name="connsiteY3-140" fmla="*/ 4443984 h 4443984"/>
                <a:gd name="connsiteX4-141" fmla="*/ 457200 w 2514600"/>
                <a:gd name="connsiteY4-142" fmla="*/ 4306824 h 4443984"/>
                <a:gd name="connsiteX5-143" fmla="*/ 713232 w 2514600"/>
                <a:gd name="connsiteY5-144" fmla="*/ 2779776 h 4443984"/>
                <a:gd name="connsiteX6-145" fmla="*/ 356616 w 2514600"/>
                <a:gd name="connsiteY6-146" fmla="*/ 1408176 h 4443984"/>
                <a:gd name="connsiteX7" fmla="*/ 0 w 2514600"/>
                <a:gd name="connsiteY7" fmla="*/ 0 h 4443984"/>
                <a:gd name="connsiteX0-147" fmla="*/ 530352 w 3044952"/>
                <a:gd name="connsiteY0-148" fmla="*/ 0 h 4443984"/>
                <a:gd name="connsiteX1-149" fmla="*/ 3044952 w 3044952"/>
                <a:gd name="connsiteY1-150" fmla="*/ 1069848 h 4443984"/>
                <a:gd name="connsiteX2-151" fmla="*/ 1856232 w 3044952"/>
                <a:gd name="connsiteY2-152" fmla="*/ 1892808 h 4443984"/>
                <a:gd name="connsiteX3-153" fmla="*/ 1682496 w 3044952"/>
                <a:gd name="connsiteY3-154" fmla="*/ 4443984 h 4443984"/>
                <a:gd name="connsiteX4-155" fmla="*/ 987552 w 3044952"/>
                <a:gd name="connsiteY4-156" fmla="*/ 4306824 h 4443984"/>
                <a:gd name="connsiteX5-157" fmla="*/ 1243584 w 3044952"/>
                <a:gd name="connsiteY5-158" fmla="*/ 2779776 h 4443984"/>
                <a:gd name="connsiteX6-159" fmla="*/ 0 w 3044952"/>
                <a:gd name="connsiteY6-160" fmla="*/ 2176272 h 4443984"/>
                <a:gd name="connsiteX7-161" fmla="*/ 530352 w 3044952"/>
                <a:gd name="connsiteY7-162" fmla="*/ 0 h 4443984"/>
                <a:gd name="connsiteX0-163" fmla="*/ 0 w 2514600"/>
                <a:gd name="connsiteY0-164" fmla="*/ 0 h 4443984"/>
                <a:gd name="connsiteX1-165" fmla="*/ 2514600 w 2514600"/>
                <a:gd name="connsiteY1-166" fmla="*/ 1069848 h 4443984"/>
                <a:gd name="connsiteX2-167" fmla="*/ 1325880 w 2514600"/>
                <a:gd name="connsiteY2-168" fmla="*/ 1892808 h 4443984"/>
                <a:gd name="connsiteX3-169" fmla="*/ 1152144 w 2514600"/>
                <a:gd name="connsiteY3-170" fmla="*/ 4443984 h 4443984"/>
                <a:gd name="connsiteX4-171" fmla="*/ 457200 w 2514600"/>
                <a:gd name="connsiteY4-172" fmla="*/ 4306824 h 4443984"/>
                <a:gd name="connsiteX5-173" fmla="*/ 713232 w 2514600"/>
                <a:gd name="connsiteY5-174" fmla="*/ 2779776 h 4443984"/>
                <a:gd name="connsiteX6-175" fmla="*/ 694944 w 2514600"/>
                <a:gd name="connsiteY6-176" fmla="*/ 2404872 h 4443984"/>
                <a:gd name="connsiteX7-177" fmla="*/ 0 w 2514600"/>
                <a:gd name="connsiteY7-178" fmla="*/ 0 h 4443984"/>
                <a:gd name="connsiteX0-179" fmla="*/ 539496 w 3054096"/>
                <a:gd name="connsiteY0-180" fmla="*/ 0 h 4443984"/>
                <a:gd name="connsiteX1-181" fmla="*/ 3054096 w 3054096"/>
                <a:gd name="connsiteY1-182" fmla="*/ 1069848 h 4443984"/>
                <a:gd name="connsiteX2-183" fmla="*/ 1865376 w 3054096"/>
                <a:gd name="connsiteY2-184" fmla="*/ 1892808 h 4443984"/>
                <a:gd name="connsiteX3-185" fmla="*/ 1691640 w 3054096"/>
                <a:gd name="connsiteY3-186" fmla="*/ 4443984 h 4443984"/>
                <a:gd name="connsiteX4-187" fmla="*/ 996696 w 3054096"/>
                <a:gd name="connsiteY4-188" fmla="*/ 4306824 h 4443984"/>
                <a:gd name="connsiteX5-189" fmla="*/ 1252728 w 3054096"/>
                <a:gd name="connsiteY5-190" fmla="*/ 2779776 h 4443984"/>
                <a:gd name="connsiteX6-191" fmla="*/ 0 w 3054096"/>
                <a:gd name="connsiteY6-192" fmla="*/ 2221992 h 4443984"/>
                <a:gd name="connsiteX7-193" fmla="*/ 539496 w 3054096"/>
                <a:gd name="connsiteY7-194" fmla="*/ 0 h 4443984"/>
                <a:gd name="connsiteX0-195" fmla="*/ 539496 w 3054096"/>
                <a:gd name="connsiteY0-196" fmla="*/ 0 h 4443984"/>
                <a:gd name="connsiteX1-197" fmla="*/ 3054096 w 3054096"/>
                <a:gd name="connsiteY1-198" fmla="*/ 1069848 h 4443984"/>
                <a:gd name="connsiteX2-199" fmla="*/ 1865376 w 3054096"/>
                <a:gd name="connsiteY2-200" fmla="*/ 1892808 h 4443984"/>
                <a:gd name="connsiteX3-201" fmla="*/ 1691640 w 3054096"/>
                <a:gd name="connsiteY3-202" fmla="*/ 4443984 h 4443984"/>
                <a:gd name="connsiteX4-203" fmla="*/ 996696 w 3054096"/>
                <a:gd name="connsiteY4-204" fmla="*/ 4306824 h 4443984"/>
                <a:gd name="connsiteX5-205" fmla="*/ 1252728 w 3054096"/>
                <a:gd name="connsiteY5-206" fmla="*/ 2779776 h 4443984"/>
                <a:gd name="connsiteX6-207" fmla="*/ 0 w 3054096"/>
                <a:gd name="connsiteY6-208" fmla="*/ 2221992 h 4443984"/>
                <a:gd name="connsiteX7-209" fmla="*/ 274320 w 3054096"/>
                <a:gd name="connsiteY7-210" fmla="*/ 1143000 h 4443984"/>
                <a:gd name="connsiteX8" fmla="*/ 539496 w 3054096"/>
                <a:gd name="connsiteY8" fmla="*/ 0 h 4443984"/>
                <a:gd name="connsiteX0-211" fmla="*/ 539496 w 3054096"/>
                <a:gd name="connsiteY0-212" fmla="*/ 0 h 4443984"/>
                <a:gd name="connsiteX1-213" fmla="*/ 3054096 w 3054096"/>
                <a:gd name="connsiteY1-214" fmla="*/ 1069848 h 4443984"/>
                <a:gd name="connsiteX2-215" fmla="*/ 1865376 w 3054096"/>
                <a:gd name="connsiteY2-216" fmla="*/ 1892808 h 4443984"/>
                <a:gd name="connsiteX3-217" fmla="*/ 1691640 w 3054096"/>
                <a:gd name="connsiteY3-218" fmla="*/ 4443984 h 4443984"/>
                <a:gd name="connsiteX4-219" fmla="*/ 996696 w 3054096"/>
                <a:gd name="connsiteY4-220" fmla="*/ 4306824 h 4443984"/>
                <a:gd name="connsiteX5-221" fmla="*/ 1252728 w 3054096"/>
                <a:gd name="connsiteY5-222" fmla="*/ 2779776 h 4443984"/>
                <a:gd name="connsiteX6-223" fmla="*/ 0 w 3054096"/>
                <a:gd name="connsiteY6-224" fmla="*/ 2221992 h 4443984"/>
                <a:gd name="connsiteX7-225" fmla="*/ 1271016 w 3054096"/>
                <a:gd name="connsiteY7-226" fmla="*/ 2404872 h 4443984"/>
                <a:gd name="connsiteX8-227" fmla="*/ 539496 w 3054096"/>
                <a:gd name="connsiteY8-228" fmla="*/ 0 h 4443984"/>
                <a:gd name="connsiteX0-229" fmla="*/ 539496 w 3054096"/>
                <a:gd name="connsiteY0-230" fmla="*/ 0 h 4443984"/>
                <a:gd name="connsiteX1-231" fmla="*/ 3054096 w 3054096"/>
                <a:gd name="connsiteY1-232" fmla="*/ 1069848 h 4443984"/>
                <a:gd name="connsiteX2-233" fmla="*/ 1865376 w 3054096"/>
                <a:gd name="connsiteY2-234" fmla="*/ 1892808 h 4443984"/>
                <a:gd name="connsiteX3-235" fmla="*/ 1691640 w 3054096"/>
                <a:gd name="connsiteY3-236" fmla="*/ 4443984 h 4443984"/>
                <a:gd name="connsiteX4-237" fmla="*/ 996696 w 3054096"/>
                <a:gd name="connsiteY4-238" fmla="*/ 4306824 h 4443984"/>
                <a:gd name="connsiteX5-239" fmla="*/ 1252728 w 3054096"/>
                <a:gd name="connsiteY5-240" fmla="*/ 2743200 h 4443984"/>
                <a:gd name="connsiteX6-241" fmla="*/ 0 w 3054096"/>
                <a:gd name="connsiteY6-242" fmla="*/ 2221992 h 4443984"/>
                <a:gd name="connsiteX7-243" fmla="*/ 1271016 w 3054096"/>
                <a:gd name="connsiteY7-244" fmla="*/ 2404872 h 4443984"/>
                <a:gd name="connsiteX8-245" fmla="*/ 539496 w 3054096"/>
                <a:gd name="connsiteY8-246" fmla="*/ 0 h 4443984"/>
                <a:gd name="connsiteX0-247" fmla="*/ 539496 w 3054096"/>
                <a:gd name="connsiteY0-248" fmla="*/ 0 h 4443984"/>
                <a:gd name="connsiteX1-249" fmla="*/ 1874520 w 3054096"/>
                <a:gd name="connsiteY1-250" fmla="*/ 576072 h 4443984"/>
                <a:gd name="connsiteX2-251" fmla="*/ 3054096 w 3054096"/>
                <a:gd name="connsiteY2-252" fmla="*/ 1069848 h 4443984"/>
                <a:gd name="connsiteX3-253" fmla="*/ 1865376 w 3054096"/>
                <a:gd name="connsiteY3-254" fmla="*/ 1892808 h 4443984"/>
                <a:gd name="connsiteX4-255" fmla="*/ 1691640 w 3054096"/>
                <a:gd name="connsiteY4-256" fmla="*/ 4443984 h 4443984"/>
                <a:gd name="connsiteX5-257" fmla="*/ 996696 w 3054096"/>
                <a:gd name="connsiteY5-258" fmla="*/ 4306824 h 4443984"/>
                <a:gd name="connsiteX6-259" fmla="*/ 1252728 w 3054096"/>
                <a:gd name="connsiteY6-260" fmla="*/ 2743200 h 4443984"/>
                <a:gd name="connsiteX7-261" fmla="*/ 0 w 3054096"/>
                <a:gd name="connsiteY7-262" fmla="*/ 2221992 h 4443984"/>
                <a:gd name="connsiteX8-263" fmla="*/ 1271016 w 3054096"/>
                <a:gd name="connsiteY8-264" fmla="*/ 2404872 h 4443984"/>
                <a:gd name="connsiteX9" fmla="*/ 539496 w 3054096"/>
                <a:gd name="connsiteY9" fmla="*/ 0 h 4443984"/>
                <a:gd name="connsiteX0-265" fmla="*/ 539496 w 3054096"/>
                <a:gd name="connsiteY0-266" fmla="*/ 0 h 4443984"/>
                <a:gd name="connsiteX1-267" fmla="*/ 1746504 w 3054096"/>
                <a:gd name="connsiteY1-268" fmla="*/ 1527048 h 4443984"/>
                <a:gd name="connsiteX2-269" fmla="*/ 3054096 w 3054096"/>
                <a:gd name="connsiteY2-270" fmla="*/ 1069848 h 4443984"/>
                <a:gd name="connsiteX3-271" fmla="*/ 1865376 w 3054096"/>
                <a:gd name="connsiteY3-272" fmla="*/ 1892808 h 4443984"/>
                <a:gd name="connsiteX4-273" fmla="*/ 1691640 w 3054096"/>
                <a:gd name="connsiteY4-274" fmla="*/ 4443984 h 4443984"/>
                <a:gd name="connsiteX5-275" fmla="*/ 996696 w 3054096"/>
                <a:gd name="connsiteY5-276" fmla="*/ 4306824 h 4443984"/>
                <a:gd name="connsiteX6-277" fmla="*/ 1252728 w 3054096"/>
                <a:gd name="connsiteY6-278" fmla="*/ 2743200 h 4443984"/>
                <a:gd name="connsiteX7-279" fmla="*/ 0 w 3054096"/>
                <a:gd name="connsiteY7-280" fmla="*/ 2221992 h 4443984"/>
                <a:gd name="connsiteX8-281" fmla="*/ 1271016 w 3054096"/>
                <a:gd name="connsiteY8-282" fmla="*/ 2404872 h 4443984"/>
                <a:gd name="connsiteX9-283" fmla="*/ 539496 w 3054096"/>
                <a:gd name="connsiteY9-284" fmla="*/ 0 h 4443984"/>
                <a:gd name="connsiteX0-285" fmla="*/ 539496 w 3054096"/>
                <a:gd name="connsiteY0-286" fmla="*/ 0 h 4443984"/>
                <a:gd name="connsiteX1-287" fmla="*/ 1746504 w 3054096"/>
                <a:gd name="connsiteY1-288" fmla="*/ 1527048 h 4443984"/>
                <a:gd name="connsiteX2-289" fmla="*/ 3054096 w 3054096"/>
                <a:gd name="connsiteY2-290" fmla="*/ 1069848 h 4443984"/>
                <a:gd name="connsiteX3-291" fmla="*/ 1865376 w 3054096"/>
                <a:gd name="connsiteY3-292" fmla="*/ 1892808 h 4443984"/>
                <a:gd name="connsiteX4-293" fmla="*/ 1691640 w 3054096"/>
                <a:gd name="connsiteY4-294" fmla="*/ 4443984 h 4443984"/>
                <a:gd name="connsiteX5-295" fmla="*/ 996696 w 3054096"/>
                <a:gd name="connsiteY5-296" fmla="*/ 4306824 h 4443984"/>
                <a:gd name="connsiteX6-297" fmla="*/ 1252728 w 3054096"/>
                <a:gd name="connsiteY6-298" fmla="*/ 2743200 h 4443984"/>
                <a:gd name="connsiteX7-299" fmla="*/ 0 w 3054096"/>
                <a:gd name="connsiteY7-300" fmla="*/ 2221992 h 4443984"/>
                <a:gd name="connsiteX8-301" fmla="*/ 1271016 w 3054096"/>
                <a:gd name="connsiteY8-302" fmla="*/ 2404872 h 4443984"/>
                <a:gd name="connsiteX9-303" fmla="*/ 539496 w 3054096"/>
                <a:gd name="connsiteY9-304" fmla="*/ 0 h 4443984"/>
                <a:gd name="connsiteX0-305" fmla="*/ 539496 w 3054096"/>
                <a:gd name="connsiteY0-306" fmla="*/ 0 h 4443984"/>
                <a:gd name="connsiteX1-307" fmla="*/ 1746504 w 3054096"/>
                <a:gd name="connsiteY1-308" fmla="*/ 1527048 h 4443984"/>
                <a:gd name="connsiteX2-309" fmla="*/ 3054096 w 3054096"/>
                <a:gd name="connsiteY2-310" fmla="*/ 1069848 h 4443984"/>
                <a:gd name="connsiteX3-311" fmla="*/ 1865376 w 3054096"/>
                <a:gd name="connsiteY3-312" fmla="*/ 1892808 h 4443984"/>
                <a:gd name="connsiteX4-313" fmla="*/ 1691640 w 3054096"/>
                <a:gd name="connsiteY4-314" fmla="*/ 4443984 h 4443984"/>
                <a:gd name="connsiteX5-315" fmla="*/ 996696 w 3054096"/>
                <a:gd name="connsiteY5-316" fmla="*/ 4306824 h 4443984"/>
                <a:gd name="connsiteX6-317" fmla="*/ 1252728 w 3054096"/>
                <a:gd name="connsiteY6-318" fmla="*/ 2743200 h 4443984"/>
                <a:gd name="connsiteX7-319" fmla="*/ 0 w 3054096"/>
                <a:gd name="connsiteY7-320" fmla="*/ 2221992 h 4443984"/>
                <a:gd name="connsiteX8-321" fmla="*/ 1271016 w 3054096"/>
                <a:gd name="connsiteY8-322" fmla="*/ 2404872 h 4443984"/>
                <a:gd name="connsiteX9-323" fmla="*/ 539496 w 3054096"/>
                <a:gd name="connsiteY9-324" fmla="*/ 0 h 4443984"/>
                <a:gd name="connsiteX0-325" fmla="*/ 539496 w 3054096"/>
                <a:gd name="connsiteY0-326" fmla="*/ 0 h 4443984"/>
                <a:gd name="connsiteX1-327" fmla="*/ 1746504 w 3054096"/>
                <a:gd name="connsiteY1-328" fmla="*/ 1527048 h 4443984"/>
                <a:gd name="connsiteX2-329" fmla="*/ 3054096 w 3054096"/>
                <a:gd name="connsiteY2-330" fmla="*/ 1069848 h 4443984"/>
                <a:gd name="connsiteX3-331" fmla="*/ 1865376 w 3054096"/>
                <a:gd name="connsiteY3-332" fmla="*/ 1892808 h 4443984"/>
                <a:gd name="connsiteX4-333" fmla="*/ 1691640 w 3054096"/>
                <a:gd name="connsiteY4-334" fmla="*/ 4443984 h 4443984"/>
                <a:gd name="connsiteX5-335" fmla="*/ 996696 w 3054096"/>
                <a:gd name="connsiteY5-336" fmla="*/ 4306824 h 4443984"/>
                <a:gd name="connsiteX6-337" fmla="*/ 1252728 w 3054096"/>
                <a:gd name="connsiteY6-338" fmla="*/ 2743200 h 4443984"/>
                <a:gd name="connsiteX7-339" fmla="*/ 0 w 3054096"/>
                <a:gd name="connsiteY7-340" fmla="*/ 2221992 h 4443984"/>
                <a:gd name="connsiteX8-341" fmla="*/ 1271016 w 3054096"/>
                <a:gd name="connsiteY8-342" fmla="*/ 2404872 h 4443984"/>
                <a:gd name="connsiteX9-343" fmla="*/ 539496 w 3054096"/>
                <a:gd name="connsiteY9-344" fmla="*/ 0 h 4443984"/>
                <a:gd name="connsiteX0-345" fmla="*/ 539496 w 3054096"/>
                <a:gd name="connsiteY0-346" fmla="*/ 0 h 4443984"/>
                <a:gd name="connsiteX1-347" fmla="*/ 1746504 w 3054096"/>
                <a:gd name="connsiteY1-348" fmla="*/ 1527048 h 4443984"/>
                <a:gd name="connsiteX2-349" fmla="*/ 3054096 w 3054096"/>
                <a:gd name="connsiteY2-350" fmla="*/ 1069848 h 4443984"/>
                <a:gd name="connsiteX3-351" fmla="*/ 1865376 w 3054096"/>
                <a:gd name="connsiteY3-352" fmla="*/ 1892808 h 4443984"/>
                <a:gd name="connsiteX4-353" fmla="*/ 1691640 w 3054096"/>
                <a:gd name="connsiteY4-354" fmla="*/ 4443984 h 4443984"/>
                <a:gd name="connsiteX5-355" fmla="*/ 996696 w 3054096"/>
                <a:gd name="connsiteY5-356" fmla="*/ 4306824 h 4443984"/>
                <a:gd name="connsiteX6-357" fmla="*/ 1252728 w 3054096"/>
                <a:gd name="connsiteY6-358" fmla="*/ 2743200 h 4443984"/>
                <a:gd name="connsiteX7-359" fmla="*/ 0 w 3054096"/>
                <a:gd name="connsiteY7-360" fmla="*/ 2221992 h 4443984"/>
                <a:gd name="connsiteX8-361" fmla="*/ 1271016 w 3054096"/>
                <a:gd name="connsiteY8-362" fmla="*/ 2404872 h 4443984"/>
                <a:gd name="connsiteX9-363" fmla="*/ 539496 w 3054096"/>
                <a:gd name="connsiteY9-364" fmla="*/ 0 h 4443984"/>
                <a:gd name="connsiteX0-365" fmla="*/ 539496 w 3054096"/>
                <a:gd name="connsiteY0-366" fmla="*/ 0 h 4443984"/>
                <a:gd name="connsiteX1-367" fmla="*/ 1746504 w 3054096"/>
                <a:gd name="connsiteY1-368" fmla="*/ 1527048 h 4443984"/>
                <a:gd name="connsiteX2-369" fmla="*/ 3054096 w 3054096"/>
                <a:gd name="connsiteY2-370" fmla="*/ 1069848 h 4443984"/>
                <a:gd name="connsiteX3-371" fmla="*/ 1865376 w 3054096"/>
                <a:gd name="connsiteY3-372" fmla="*/ 1892808 h 4443984"/>
                <a:gd name="connsiteX4-373" fmla="*/ 1691640 w 3054096"/>
                <a:gd name="connsiteY4-374" fmla="*/ 4443984 h 4443984"/>
                <a:gd name="connsiteX5-375" fmla="*/ 996696 w 3054096"/>
                <a:gd name="connsiteY5-376" fmla="*/ 4306824 h 4443984"/>
                <a:gd name="connsiteX6-377" fmla="*/ 1252728 w 3054096"/>
                <a:gd name="connsiteY6-378" fmla="*/ 2743200 h 4443984"/>
                <a:gd name="connsiteX7-379" fmla="*/ 0 w 3054096"/>
                <a:gd name="connsiteY7-380" fmla="*/ 2221992 h 4443984"/>
                <a:gd name="connsiteX8-381" fmla="*/ 1271016 w 3054096"/>
                <a:gd name="connsiteY8-382" fmla="*/ 2404872 h 4443984"/>
                <a:gd name="connsiteX9-383" fmla="*/ 539496 w 3054096"/>
                <a:gd name="connsiteY9-384" fmla="*/ 0 h 4443984"/>
                <a:gd name="connsiteX0-385" fmla="*/ 539496 w 3054096"/>
                <a:gd name="connsiteY0-386" fmla="*/ 0 h 4443984"/>
                <a:gd name="connsiteX1-387" fmla="*/ 1746504 w 3054096"/>
                <a:gd name="connsiteY1-388" fmla="*/ 1527048 h 4443984"/>
                <a:gd name="connsiteX2-389" fmla="*/ 3054096 w 3054096"/>
                <a:gd name="connsiteY2-390" fmla="*/ 1069848 h 4443984"/>
                <a:gd name="connsiteX3-391" fmla="*/ 1865376 w 3054096"/>
                <a:gd name="connsiteY3-392" fmla="*/ 1892808 h 4443984"/>
                <a:gd name="connsiteX4-393" fmla="*/ 1691640 w 3054096"/>
                <a:gd name="connsiteY4-394" fmla="*/ 4443984 h 4443984"/>
                <a:gd name="connsiteX5-395" fmla="*/ 996696 w 3054096"/>
                <a:gd name="connsiteY5-396" fmla="*/ 4306824 h 4443984"/>
                <a:gd name="connsiteX6-397" fmla="*/ 1252728 w 3054096"/>
                <a:gd name="connsiteY6-398" fmla="*/ 2743200 h 4443984"/>
                <a:gd name="connsiteX7-399" fmla="*/ 0 w 3054096"/>
                <a:gd name="connsiteY7-400" fmla="*/ 2221992 h 4443984"/>
                <a:gd name="connsiteX8-401" fmla="*/ 1271016 w 3054096"/>
                <a:gd name="connsiteY8-402" fmla="*/ 2404872 h 4443984"/>
                <a:gd name="connsiteX9-403" fmla="*/ 539496 w 3054096"/>
                <a:gd name="connsiteY9-404" fmla="*/ 0 h 4443984"/>
                <a:gd name="connsiteX0-405" fmla="*/ 539496 w 3054096"/>
                <a:gd name="connsiteY0-406" fmla="*/ 0 h 4443984"/>
                <a:gd name="connsiteX1-407" fmla="*/ 1746504 w 3054096"/>
                <a:gd name="connsiteY1-408" fmla="*/ 1527048 h 4443984"/>
                <a:gd name="connsiteX2-409" fmla="*/ 3054096 w 3054096"/>
                <a:gd name="connsiteY2-410" fmla="*/ 1069848 h 4443984"/>
                <a:gd name="connsiteX3-411" fmla="*/ 1865376 w 3054096"/>
                <a:gd name="connsiteY3-412" fmla="*/ 1892808 h 4443984"/>
                <a:gd name="connsiteX4-413" fmla="*/ 1691640 w 3054096"/>
                <a:gd name="connsiteY4-414" fmla="*/ 4443984 h 4443984"/>
                <a:gd name="connsiteX5-415" fmla="*/ 996696 w 3054096"/>
                <a:gd name="connsiteY5-416" fmla="*/ 4306824 h 4443984"/>
                <a:gd name="connsiteX6-417" fmla="*/ 1252728 w 3054096"/>
                <a:gd name="connsiteY6-418" fmla="*/ 2743200 h 4443984"/>
                <a:gd name="connsiteX7-419" fmla="*/ 0 w 3054096"/>
                <a:gd name="connsiteY7-420" fmla="*/ 2221992 h 4443984"/>
                <a:gd name="connsiteX8-421" fmla="*/ 1271016 w 3054096"/>
                <a:gd name="connsiteY8-422" fmla="*/ 2404872 h 4443984"/>
                <a:gd name="connsiteX9-423" fmla="*/ 539496 w 3054096"/>
                <a:gd name="connsiteY9-424" fmla="*/ 0 h 4443984"/>
                <a:gd name="connsiteX0-425" fmla="*/ 539496 w 3054096"/>
                <a:gd name="connsiteY0-426" fmla="*/ 0 h 4443984"/>
                <a:gd name="connsiteX1-427" fmla="*/ 1746504 w 3054096"/>
                <a:gd name="connsiteY1-428" fmla="*/ 1527048 h 4443984"/>
                <a:gd name="connsiteX2-429" fmla="*/ 3054096 w 3054096"/>
                <a:gd name="connsiteY2-430" fmla="*/ 1069848 h 4443984"/>
                <a:gd name="connsiteX3-431" fmla="*/ 1865376 w 3054096"/>
                <a:gd name="connsiteY3-432" fmla="*/ 1892808 h 4443984"/>
                <a:gd name="connsiteX4-433" fmla="*/ 1691640 w 3054096"/>
                <a:gd name="connsiteY4-434" fmla="*/ 4443984 h 4443984"/>
                <a:gd name="connsiteX5-435" fmla="*/ 996696 w 3054096"/>
                <a:gd name="connsiteY5-436" fmla="*/ 4306824 h 4443984"/>
                <a:gd name="connsiteX6-437" fmla="*/ 1252728 w 3054096"/>
                <a:gd name="connsiteY6-438" fmla="*/ 2743200 h 4443984"/>
                <a:gd name="connsiteX7-439" fmla="*/ 0 w 3054096"/>
                <a:gd name="connsiteY7-440" fmla="*/ 2221992 h 4443984"/>
                <a:gd name="connsiteX8-441" fmla="*/ 1271016 w 3054096"/>
                <a:gd name="connsiteY8-442" fmla="*/ 2404872 h 4443984"/>
                <a:gd name="connsiteX9-443" fmla="*/ 539496 w 3054096"/>
                <a:gd name="connsiteY9-444" fmla="*/ 0 h 4443984"/>
                <a:gd name="connsiteX0-445" fmla="*/ 539496 w 3054096"/>
                <a:gd name="connsiteY0-446" fmla="*/ 0 h 4443984"/>
                <a:gd name="connsiteX1-447" fmla="*/ 1746504 w 3054096"/>
                <a:gd name="connsiteY1-448" fmla="*/ 1527048 h 4443984"/>
                <a:gd name="connsiteX2-449" fmla="*/ 3054096 w 3054096"/>
                <a:gd name="connsiteY2-450" fmla="*/ 1069848 h 4443984"/>
                <a:gd name="connsiteX3-451" fmla="*/ 1865376 w 3054096"/>
                <a:gd name="connsiteY3-452" fmla="*/ 1892808 h 4443984"/>
                <a:gd name="connsiteX4-453" fmla="*/ 1691640 w 3054096"/>
                <a:gd name="connsiteY4-454" fmla="*/ 4443984 h 4443984"/>
                <a:gd name="connsiteX5-455" fmla="*/ 996696 w 3054096"/>
                <a:gd name="connsiteY5-456" fmla="*/ 4306824 h 4443984"/>
                <a:gd name="connsiteX6-457" fmla="*/ 1252728 w 3054096"/>
                <a:gd name="connsiteY6-458" fmla="*/ 2743200 h 4443984"/>
                <a:gd name="connsiteX7-459" fmla="*/ 0 w 3054096"/>
                <a:gd name="connsiteY7-460" fmla="*/ 2221992 h 4443984"/>
                <a:gd name="connsiteX8-461" fmla="*/ 1271016 w 3054096"/>
                <a:gd name="connsiteY8-462" fmla="*/ 2404872 h 4443984"/>
                <a:gd name="connsiteX9-463" fmla="*/ 539496 w 3054096"/>
                <a:gd name="connsiteY9-464" fmla="*/ 0 h 4443984"/>
                <a:gd name="connsiteX0-465" fmla="*/ 539496 w 3054096"/>
                <a:gd name="connsiteY0-466" fmla="*/ 0 h 4443984"/>
                <a:gd name="connsiteX1-467" fmla="*/ 1746504 w 3054096"/>
                <a:gd name="connsiteY1-468" fmla="*/ 1527048 h 4443984"/>
                <a:gd name="connsiteX2-469" fmla="*/ 3054096 w 3054096"/>
                <a:gd name="connsiteY2-470" fmla="*/ 1069848 h 4443984"/>
                <a:gd name="connsiteX3-471" fmla="*/ 1865376 w 3054096"/>
                <a:gd name="connsiteY3-472" fmla="*/ 1892808 h 4443984"/>
                <a:gd name="connsiteX4-473" fmla="*/ 1691640 w 3054096"/>
                <a:gd name="connsiteY4-474" fmla="*/ 4443984 h 4443984"/>
                <a:gd name="connsiteX5-475" fmla="*/ 996696 w 3054096"/>
                <a:gd name="connsiteY5-476" fmla="*/ 4306824 h 4443984"/>
                <a:gd name="connsiteX6-477" fmla="*/ 1252728 w 3054096"/>
                <a:gd name="connsiteY6-478" fmla="*/ 2743200 h 4443984"/>
                <a:gd name="connsiteX7-479" fmla="*/ 0 w 3054096"/>
                <a:gd name="connsiteY7-480" fmla="*/ 2221992 h 4443984"/>
                <a:gd name="connsiteX8-481" fmla="*/ 1271016 w 3054096"/>
                <a:gd name="connsiteY8-482" fmla="*/ 2404872 h 4443984"/>
                <a:gd name="connsiteX9-483" fmla="*/ 539496 w 3054096"/>
                <a:gd name="connsiteY9-484" fmla="*/ 0 h 4443984"/>
                <a:gd name="connsiteX0-485" fmla="*/ 539496 w 3054096"/>
                <a:gd name="connsiteY0-486" fmla="*/ 0 h 4443984"/>
                <a:gd name="connsiteX1-487" fmla="*/ 1746504 w 3054096"/>
                <a:gd name="connsiteY1-488" fmla="*/ 1527048 h 4443984"/>
                <a:gd name="connsiteX2-489" fmla="*/ 3054096 w 3054096"/>
                <a:gd name="connsiteY2-490" fmla="*/ 1069848 h 4443984"/>
                <a:gd name="connsiteX3-491" fmla="*/ 1865376 w 3054096"/>
                <a:gd name="connsiteY3-492" fmla="*/ 1892808 h 4443984"/>
                <a:gd name="connsiteX4-493" fmla="*/ 1691640 w 3054096"/>
                <a:gd name="connsiteY4-494" fmla="*/ 4443984 h 4443984"/>
                <a:gd name="connsiteX5-495" fmla="*/ 996696 w 3054096"/>
                <a:gd name="connsiteY5-496" fmla="*/ 4306824 h 4443984"/>
                <a:gd name="connsiteX6-497" fmla="*/ 1252728 w 3054096"/>
                <a:gd name="connsiteY6-498" fmla="*/ 2743200 h 4443984"/>
                <a:gd name="connsiteX7-499" fmla="*/ 0 w 3054096"/>
                <a:gd name="connsiteY7-500" fmla="*/ 2221992 h 4443984"/>
                <a:gd name="connsiteX8-501" fmla="*/ 1271016 w 3054096"/>
                <a:gd name="connsiteY8-502" fmla="*/ 2404872 h 4443984"/>
                <a:gd name="connsiteX9-503" fmla="*/ 539496 w 3054096"/>
                <a:gd name="connsiteY9-504" fmla="*/ 0 h 4443984"/>
                <a:gd name="connsiteX0-505" fmla="*/ 539496 w 3054096"/>
                <a:gd name="connsiteY0-506" fmla="*/ 0 h 4443984"/>
                <a:gd name="connsiteX1-507" fmla="*/ 1746504 w 3054096"/>
                <a:gd name="connsiteY1-508" fmla="*/ 1527048 h 4443984"/>
                <a:gd name="connsiteX2-509" fmla="*/ 3054096 w 3054096"/>
                <a:gd name="connsiteY2-510" fmla="*/ 1069848 h 4443984"/>
                <a:gd name="connsiteX3-511" fmla="*/ 1865376 w 3054096"/>
                <a:gd name="connsiteY3-512" fmla="*/ 1892808 h 4443984"/>
                <a:gd name="connsiteX4-513" fmla="*/ 1691640 w 3054096"/>
                <a:gd name="connsiteY4-514" fmla="*/ 4443984 h 4443984"/>
                <a:gd name="connsiteX5-515" fmla="*/ 996696 w 3054096"/>
                <a:gd name="connsiteY5-516" fmla="*/ 4306824 h 4443984"/>
                <a:gd name="connsiteX6-517" fmla="*/ 1252728 w 3054096"/>
                <a:gd name="connsiteY6-518" fmla="*/ 2743200 h 4443984"/>
                <a:gd name="connsiteX7-519" fmla="*/ 0 w 3054096"/>
                <a:gd name="connsiteY7-520" fmla="*/ 2221992 h 4443984"/>
                <a:gd name="connsiteX8-521" fmla="*/ 1271016 w 3054096"/>
                <a:gd name="connsiteY8-522" fmla="*/ 2404872 h 4443984"/>
                <a:gd name="connsiteX9-523" fmla="*/ 539496 w 3054096"/>
                <a:gd name="connsiteY9-524" fmla="*/ 0 h 4443984"/>
                <a:gd name="connsiteX0-525" fmla="*/ 539496 w 3054096"/>
                <a:gd name="connsiteY0-526" fmla="*/ 0 h 4443984"/>
                <a:gd name="connsiteX1-527" fmla="*/ 1746504 w 3054096"/>
                <a:gd name="connsiteY1-528" fmla="*/ 1527048 h 4443984"/>
                <a:gd name="connsiteX2-529" fmla="*/ 3054096 w 3054096"/>
                <a:gd name="connsiteY2-530" fmla="*/ 1069848 h 4443984"/>
                <a:gd name="connsiteX3-531" fmla="*/ 1865376 w 3054096"/>
                <a:gd name="connsiteY3-532" fmla="*/ 1892808 h 4443984"/>
                <a:gd name="connsiteX4-533" fmla="*/ 1691640 w 3054096"/>
                <a:gd name="connsiteY4-534" fmla="*/ 4443984 h 4443984"/>
                <a:gd name="connsiteX5-535" fmla="*/ 996696 w 3054096"/>
                <a:gd name="connsiteY5-536" fmla="*/ 4306824 h 4443984"/>
                <a:gd name="connsiteX6-537" fmla="*/ 1252728 w 3054096"/>
                <a:gd name="connsiteY6-538" fmla="*/ 2743200 h 4443984"/>
                <a:gd name="connsiteX7-539" fmla="*/ 0 w 3054096"/>
                <a:gd name="connsiteY7-540" fmla="*/ 2221992 h 4443984"/>
                <a:gd name="connsiteX8-541" fmla="*/ 1271016 w 3054096"/>
                <a:gd name="connsiteY8-542" fmla="*/ 2404872 h 4443984"/>
                <a:gd name="connsiteX9-543" fmla="*/ 539496 w 3054096"/>
                <a:gd name="connsiteY9-544" fmla="*/ 0 h 4443984"/>
                <a:gd name="connsiteX0-545" fmla="*/ 539496 w 3054096"/>
                <a:gd name="connsiteY0-546" fmla="*/ 0 h 4443984"/>
                <a:gd name="connsiteX1-547" fmla="*/ 1746504 w 3054096"/>
                <a:gd name="connsiteY1-548" fmla="*/ 1527048 h 4443984"/>
                <a:gd name="connsiteX2-549" fmla="*/ 3054096 w 3054096"/>
                <a:gd name="connsiteY2-550" fmla="*/ 1069848 h 4443984"/>
                <a:gd name="connsiteX3-551" fmla="*/ 1865376 w 3054096"/>
                <a:gd name="connsiteY3-552" fmla="*/ 1892808 h 4443984"/>
                <a:gd name="connsiteX4-553" fmla="*/ 1691640 w 3054096"/>
                <a:gd name="connsiteY4-554" fmla="*/ 4443984 h 4443984"/>
                <a:gd name="connsiteX5-555" fmla="*/ 996696 w 3054096"/>
                <a:gd name="connsiteY5-556" fmla="*/ 4306824 h 4443984"/>
                <a:gd name="connsiteX6-557" fmla="*/ 1252728 w 3054096"/>
                <a:gd name="connsiteY6-558" fmla="*/ 2743200 h 4443984"/>
                <a:gd name="connsiteX7-559" fmla="*/ 0 w 3054096"/>
                <a:gd name="connsiteY7-560" fmla="*/ 2221992 h 4443984"/>
                <a:gd name="connsiteX8-561" fmla="*/ 1271016 w 3054096"/>
                <a:gd name="connsiteY8-562" fmla="*/ 2404872 h 4443984"/>
                <a:gd name="connsiteX9-563" fmla="*/ 539496 w 3054096"/>
                <a:gd name="connsiteY9-564" fmla="*/ 0 h 4443984"/>
                <a:gd name="connsiteX0-565" fmla="*/ 539496 w 3054096"/>
                <a:gd name="connsiteY0-566" fmla="*/ 0 h 4465803"/>
                <a:gd name="connsiteX1-567" fmla="*/ 1746504 w 3054096"/>
                <a:gd name="connsiteY1-568" fmla="*/ 1527048 h 4465803"/>
                <a:gd name="connsiteX2-569" fmla="*/ 3054096 w 3054096"/>
                <a:gd name="connsiteY2-570" fmla="*/ 1069848 h 4465803"/>
                <a:gd name="connsiteX3-571" fmla="*/ 1865376 w 3054096"/>
                <a:gd name="connsiteY3-572" fmla="*/ 1892808 h 4465803"/>
                <a:gd name="connsiteX4-573" fmla="*/ 1691640 w 3054096"/>
                <a:gd name="connsiteY4-574" fmla="*/ 4443984 h 4465803"/>
                <a:gd name="connsiteX5-575" fmla="*/ 996696 w 3054096"/>
                <a:gd name="connsiteY5-576" fmla="*/ 4306824 h 4465803"/>
                <a:gd name="connsiteX6-577" fmla="*/ 1252728 w 3054096"/>
                <a:gd name="connsiteY6-578" fmla="*/ 2743200 h 4465803"/>
                <a:gd name="connsiteX7-579" fmla="*/ 0 w 3054096"/>
                <a:gd name="connsiteY7-580" fmla="*/ 2221992 h 4465803"/>
                <a:gd name="connsiteX8-581" fmla="*/ 1271016 w 3054096"/>
                <a:gd name="connsiteY8-582" fmla="*/ 2404872 h 4465803"/>
                <a:gd name="connsiteX9-583" fmla="*/ 539496 w 3054096"/>
                <a:gd name="connsiteY9-584" fmla="*/ 0 h 4465803"/>
                <a:gd name="connsiteX0-585" fmla="*/ 539496 w 3054096"/>
                <a:gd name="connsiteY0-586" fmla="*/ 0 h 4472717"/>
                <a:gd name="connsiteX1-587" fmla="*/ 1746504 w 3054096"/>
                <a:gd name="connsiteY1-588" fmla="*/ 1527048 h 4472717"/>
                <a:gd name="connsiteX2-589" fmla="*/ 3054096 w 3054096"/>
                <a:gd name="connsiteY2-590" fmla="*/ 1069848 h 4472717"/>
                <a:gd name="connsiteX3-591" fmla="*/ 1865376 w 3054096"/>
                <a:gd name="connsiteY3-592" fmla="*/ 1892808 h 4472717"/>
                <a:gd name="connsiteX4-593" fmla="*/ 1691640 w 3054096"/>
                <a:gd name="connsiteY4-594" fmla="*/ 4443984 h 4472717"/>
                <a:gd name="connsiteX5-595" fmla="*/ 996696 w 3054096"/>
                <a:gd name="connsiteY5-596" fmla="*/ 4306824 h 4472717"/>
                <a:gd name="connsiteX6-597" fmla="*/ 1252728 w 3054096"/>
                <a:gd name="connsiteY6-598" fmla="*/ 2743200 h 4472717"/>
                <a:gd name="connsiteX7-599" fmla="*/ 0 w 3054096"/>
                <a:gd name="connsiteY7-600" fmla="*/ 2221992 h 4472717"/>
                <a:gd name="connsiteX8-601" fmla="*/ 1271016 w 3054096"/>
                <a:gd name="connsiteY8-602" fmla="*/ 2404872 h 4472717"/>
                <a:gd name="connsiteX9-603" fmla="*/ 539496 w 3054096"/>
                <a:gd name="connsiteY9-604" fmla="*/ 0 h 4472717"/>
                <a:gd name="connsiteX0-605" fmla="*/ 539496 w 3054096"/>
                <a:gd name="connsiteY0-606" fmla="*/ 0 h 4472717"/>
                <a:gd name="connsiteX1-607" fmla="*/ 1746504 w 3054096"/>
                <a:gd name="connsiteY1-608" fmla="*/ 1527048 h 4472717"/>
                <a:gd name="connsiteX2-609" fmla="*/ 3054096 w 3054096"/>
                <a:gd name="connsiteY2-610" fmla="*/ 1069848 h 4472717"/>
                <a:gd name="connsiteX3-611" fmla="*/ 1865376 w 3054096"/>
                <a:gd name="connsiteY3-612" fmla="*/ 1892808 h 4472717"/>
                <a:gd name="connsiteX4-613" fmla="*/ 1691640 w 3054096"/>
                <a:gd name="connsiteY4-614" fmla="*/ 4443984 h 4472717"/>
                <a:gd name="connsiteX5-615" fmla="*/ 996696 w 3054096"/>
                <a:gd name="connsiteY5-616" fmla="*/ 4306824 h 4472717"/>
                <a:gd name="connsiteX6-617" fmla="*/ 1252728 w 3054096"/>
                <a:gd name="connsiteY6-618" fmla="*/ 2743200 h 4472717"/>
                <a:gd name="connsiteX7-619" fmla="*/ 0 w 3054096"/>
                <a:gd name="connsiteY7-620" fmla="*/ 2221992 h 4472717"/>
                <a:gd name="connsiteX8-621" fmla="*/ 1271016 w 3054096"/>
                <a:gd name="connsiteY8-622" fmla="*/ 2404872 h 4472717"/>
                <a:gd name="connsiteX9-623" fmla="*/ 539496 w 3054096"/>
                <a:gd name="connsiteY9-624" fmla="*/ 0 h 4472717"/>
                <a:gd name="connsiteX0-625" fmla="*/ 539496 w 3054096"/>
                <a:gd name="connsiteY0-626" fmla="*/ 0 h 4472717"/>
                <a:gd name="connsiteX1-627" fmla="*/ 1746504 w 3054096"/>
                <a:gd name="connsiteY1-628" fmla="*/ 1545336 h 4472717"/>
                <a:gd name="connsiteX2-629" fmla="*/ 3054096 w 3054096"/>
                <a:gd name="connsiteY2-630" fmla="*/ 1069848 h 4472717"/>
                <a:gd name="connsiteX3-631" fmla="*/ 1865376 w 3054096"/>
                <a:gd name="connsiteY3-632" fmla="*/ 1892808 h 4472717"/>
                <a:gd name="connsiteX4-633" fmla="*/ 1691640 w 3054096"/>
                <a:gd name="connsiteY4-634" fmla="*/ 4443984 h 4472717"/>
                <a:gd name="connsiteX5-635" fmla="*/ 996696 w 3054096"/>
                <a:gd name="connsiteY5-636" fmla="*/ 4306824 h 4472717"/>
                <a:gd name="connsiteX6-637" fmla="*/ 1252728 w 3054096"/>
                <a:gd name="connsiteY6-638" fmla="*/ 2743200 h 4472717"/>
                <a:gd name="connsiteX7-639" fmla="*/ 0 w 3054096"/>
                <a:gd name="connsiteY7-640" fmla="*/ 2221992 h 4472717"/>
                <a:gd name="connsiteX8-641" fmla="*/ 1271016 w 3054096"/>
                <a:gd name="connsiteY8-642" fmla="*/ 2404872 h 4472717"/>
                <a:gd name="connsiteX9-643" fmla="*/ 539496 w 3054096"/>
                <a:gd name="connsiteY9-644" fmla="*/ 0 h 4472717"/>
                <a:gd name="connsiteX0-645" fmla="*/ 539496 w 3054096"/>
                <a:gd name="connsiteY0-646" fmla="*/ 0 h 4472717"/>
                <a:gd name="connsiteX1-647" fmla="*/ 1746504 w 3054096"/>
                <a:gd name="connsiteY1-648" fmla="*/ 1545336 h 4472717"/>
                <a:gd name="connsiteX2-649" fmla="*/ 3054096 w 3054096"/>
                <a:gd name="connsiteY2-650" fmla="*/ 1069848 h 4472717"/>
                <a:gd name="connsiteX3-651" fmla="*/ 1865376 w 3054096"/>
                <a:gd name="connsiteY3-652" fmla="*/ 1892808 h 4472717"/>
                <a:gd name="connsiteX4-653" fmla="*/ 1691640 w 3054096"/>
                <a:gd name="connsiteY4-654" fmla="*/ 4443984 h 4472717"/>
                <a:gd name="connsiteX5-655" fmla="*/ 996696 w 3054096"/>
                <a:gd name="connsiteY5-656" fmla="*/ 4306824 h 4472717"/>
                <a:gd name="connsiteX6-657" fmla="*/ 1252728 w 3054096"/>
                <a:gd name="connsiteY6-658" fmla="*/ 2743200 h 4472717"/>
                <a:gd name="connsiteX7-659" fmla="*/ 0 w 3054096"/>
                <a:gd name="connsiteY7-660" fmla="*/ 2221992 h 4472717"/>
                <a:gd name="connsiteX8-661" fmla="*/ 1271016 w 3054096"/>
                <a:gd name="connsiteY8-662" fmla="*/ 2404872 h 4472717"/>
                <a:gd name="connsiteX9-663" fmla="*/ 539496 w 3054096"/>
                <a:gd name="connsiteY9-664" fmla="*/ 0 h 4472717"/>
                <a:gd name="connsiteX0-665" fmla="*/ 539496 w 3044952"/>
                <a:gd name="connsiteY0-666" fmla="*/ 0 h 4472717"/>
                <a:gd name="connsiteX1-667" fmla="*/ 1746504 w 3044952"/>
                <a:gd name="connsiteY1-668" fmla="*/ 1545336 h 4472717"/>
                <a:gd name="connsiteX2-669" fmla="*/ 3044952 w 3044952"/>
                <a:gd name="connsiteY2-670" fmla="*/ 1060704 h 4472717"/>
                <a:gd name="connsiteX3-671" fmla="*/ 1865376 w 3044952"/>
                <a:gd name="connsiteY3-672" fmla="*/ 1892808 h 4472717"/>
                <a:gd name="connsiteX4-673" fmla="*/ 1691640 w 3044952"/>
                <a:gd name="connsiteY4-674" fmla="*/ 4443984 h 4472717"/>
                <a:gd name="connsiteX5-675" fmla="*/ 996696 w 3044952"/>
                <a:gd name="connsiteY5-676" fmla="*/ 4306824 h 4472717"/>
                <a:gd name="connsiteX6-677" fmla="*/ 1252728 w 3044952"/>
                <a:gd name="connsiteY6-678" fmla="*/ 2743200 h 4472717"/>
                <a:gd name="connsiteX7-679" fmla="*/ 0 w 3044952"/>
                <a:gd name="connsiteY7-680" fmla="*/ 2221992 h 4472717"/>
                <a:gd name="connsiteX8-681" fmla="*/ 1271016 w 3044952"/>
                <a:gd name="connsiteY8-682" fmla="*/ 2404872 h 4472717"/>
                <a:gd name="connsiteX9-683" fmla="*/ 539496 w 3044952"/>
                <a:gd name="connsiteY9-684" fmla="*/ 0 h 4472717"/>
                <a:gd name="connsiteX0-685" fmla="*/ 539496 w 3044952"/>
                <a:gd name="connsiteY0-686" fmla="*/ 0 h 4472717"/>
                <a:gd name="connsiteX1-687" fmla="*/ 1746504 w 3044952"/>
                <a:gd name="connsiteY1-688" fmla="*/ 1545336 h 4472717"/>
                <a:gd name="connsiteX2-689" fmla="*/ 3044952 w 3044952"/>
                <a:gd name="connsiteY2-690" fmla="*/ 1060704 h 4472717"/>
                <a:gd name="connsiteX3-691" fmla="*/ 1865376 w 3044952"/>
                <a:gd name="connsiteY3-692" fmla="*/ 1892808 h 4472717"/>
                <a:gd name="connsiteX4-693" fmla="*/ 1691640 w 3044952"/>
                <a:gd name="connsiteY4-694" fmla="*/ 4443984 h 4472717"/>
                <a:gd name="connsiteX5-695" fmla="*/ 996696 w 3044952"/>
                <a:gd name="connsiteY5-696" fmla="*/ 4306824 h 4472717"/>
                <a:gd name="connsiteX6-697" fmla="*/ 1252728 w 3044952"/>
                <a:gd name="connsiteY6-698" fmla="*/ 2743200 h 4472717"/>
                <a:gd name="connsiteX7-699" fmla="*/ 0 w 3044952"/>
                <a:gd name="connsiteY7-700" fmla="*/ 2221992 h 4472717"/>
                <a:gd name="connsiteX8-701" fmla="*/ 1271016 w 3044952"/>
                <a:gd name="connsiteY8-702" fmla="*/ 2404872 h 4472717"/>
                <a:gd name="connsiteX9-703" fmla="*/ 539496 w 3044952"/>
                <a:gd name="connsiteY9-704" fmla="*/ 0 h 4472717"/>
                <a:gd name="connsiteX0-705" fmla="*/ 539496 w 3044952"/>
                <a:gd name="connsiteY0-706" fmla="*/ 0 h 4472717"/>
                <a:gd name="connsiteX1-707" fmla="*/ 1746504 w 3044952"/>
                <a:gd name="connsiteY1-708" fmla="*/ 1545336 h 4472717"/>
                <a:gd name="connsiteX2-709" fmla="*/ 3044952 w 3044952"/>
                <a:gd name="connsiteY2-710" fmla="*/ 1060704 h 4472717"/>
                <a:gd name="connsiteX3-711" fmla="*/ 1865376 w 3044952"/>
                <a:gd name="connsiteY3-712" fmla="*/ 1892808 h 4472717"/>
                <a:gd name="connsiteX4-713" fmla="*/ 1691640 w 3044952"/>
                <a:gd name="connsiteY4-714" fmla="*/ 4443984 h 4472717"/>
                <a:gd name="connsiteX5-715" fmla="*/ 996696 w 3044952"/>
                <a:gd name="connsiteY5-716" fmla="*/ 4306824 h 4472717"/>
                <a:gd name="connsiteX6-717" fmla="*/ 1252728 w 3044952"/>
                <a:gd name="connsiteY6-718" fmla="*/ 2743200 h 4472717"/>
                <a:gd name="connsiteX7-719" fmla="*/ 0 w 3044952"/>
                <a:gd name="connsiteY7-720" fmla="*/ 2221992 h 4472717"/>
                <a:gd name="connsiteX8-721" fmla="*/ 1271016 w 3044952"/>
                <a:gd name="connsiteY8-722" fmla="*/ 2404872 h 4472717"/>
                <a:gd name="connsiteX9-723" fmla="*/ 539496 w 3044952"/>
                <a:gd name="connsiteY9-724" fmla="*/ 0 h 4472717"/>
                <a:gd name="connsiteX0-725" fmla="*/ 539496 w 3044952"/>
                <a:gd name="connsiteY0-726" fmla="*/ 0 h 4472717"/>
                <a:gd name="connsiteX1-727" fmla="*/ 1746504 w 3044952"/>
                <a:gd name="connsiteY1-728" fmla="*/ 1545336 h 4472717"/>
                <a:gd name="connsiteX2-729" fmla="*/ 3044952 w 3044952"/>
                <a:gd name="connsiteY2-730" fmla="*/ 1060704 h 4472717"/>
                <a:gd name="connsiteX3-731" fmla="*/ 1865376 w 3044952"/>
                <a:gd name="connsiteY3-732" fmla="*/ 1892808 h 4472717"/>
                <a:gd name="connsiteX4-733" fmla="*/ 1691640 w 3044952"/>
                <a:gd name="connsiteY4-734" fmla="*/ 4443984 h 4472717"/>
                <a:gd name="connsiteX5-735" fmla="*/ 996696 w 3044952"/>
                <a:gd name="connsiteY5-736" fmla="*/ 4306824 h 4472717"/>
                <a:gd name="connsiteX6-737" fmla="*/ 1252728 w 3044952"/>
                <a:gd name="connsiteY6-738" fmla="*/ 2743200 h 4472717"/>
                <a:gd name="connsiteX7-739" fmla="*/ 0 w 3044952"/>
                <a:gd name="connsiteY7-740" fmla="*/ 2221992 h 4472717"/>
                <a:gd name="connsiteX8-741" fmla="*/ 1271016 w 3044952"/>
                <a:gd name="connsiteY8-742" fmla="*/ 2404872 h 4472717"/>
                <a:gd name="connsiteX9-743" fmla="*/ 539496 w 3044952"/>
                <a:gd name="connsiteY9-744" fmla="*/ 0 h 4472717"/>
                <a:gd name="connsiteX0-745" fmla="*/ 539496 w 3044952"/>
                <a:gd name="connsiteY0-746" fmla="*/ 0 h 4472717"/>
                <a:gd name="connsiteX1-747" fmla="*/ 1746504 w 3044952"/>
                <a:gd name="connsiteY1-748" fmla="*/ 1545336 h 4472717"/>
                <a:gd name="connsiteX2-749" fmla="*/ 3044952 w 3044952"/>
                <a:gd name="connsiteY2-750" fmla="*/ 1060704 h 4472717"/>
                <a:gd name="connsiteX3-751" fmla="*/ 1865376 w 3044952"/>
                <a:gd name="connsiteY3-752" fmla="*/ 1892808 h 4472717"/>
                <a:gd name="connsiteX4-753" fmla="*/ 1691640 w 3044952"/>
                <a:gd name="connsiteY4-754" fmla="*/ 4443984 h 4472717"/>
                <a:gd name="connsiteX5-755" fmla="*/ 996696 w 3044952"/>
                <a:gd name="connsiteY5-756" fmla="*/ 4306824 h 4472717"/>
                <a:gd name="connsiteX6-757" fmla="*/ 1252728 w 3044952"/>
                <a:gd name="connsiteY6-758" fmla="*/ 2743200 h 4472717"/>
                <a:gd name="connsiteX7-759" fmla="*/ 0 w 3044952"/>
                <a:gd name="connsiteY7-760" fmla="*/ 2221992 h 4472717"/>
                <a:gd name="connsiteX8-761" fmla="*/ 1271016 w 3044952"/>
                <a:gd name="connsiteY8-762" fmla="*/ 2404872 h 4472717"/>
                <a:gd name="connsiteX9-763" fmla="*/ 539496 w 3044952"/>
                <a:gd name="connsiteY9-764" fmla="*/ 0 h 4472717"/>
                <a:gd name="connsiteX0-765" fmla="*/ 539496 w 3044952"/>
                <a:gd name="connsiteY0-766" fmla="*/ 0 h 4472717"/>
                <a:gd name="connsiteX1-767" fmla="*/ 1746504 w 3044952"/>
                <a:gd name="connsiteY1-768" fmla="*/ 1545336 h 4472717"/>
                <a:gd name="connsiteX2-769" fmla="*/ 3044952 w 3044952"/>
                <a:gd name="connsiteY2-770" fmla="*/ 1060704 h 4472717"/>
                <a:gd name="connsiteX3-771" fmla="*/ 1865376 w 3044952"/>
                <a:gd name="connsiteY3-772" fmla="*/ 1892808 h 4472717"/>
                <a:gd name="connsiteX4-773" fmla="*/ 1691640 w 3044952"/>
                <a:gd name="connsiteY4-774" fmla="*/ 4443984 h 4472717"/>
                <a:gd name="connsiteX5-775" fmla="*/ 996696 w 3044952"/>
                <a:gd name="connsiteY5-776" fmla="*/ 4306824 h 4472717"/>
                <a:gd name="connsiteX6-777" fmla="*/ 1252728 w 3044952"/>
                <a:gd name="connsiteY6-778" fmla="*/ 2743200 h 4472717"/>
                <a:gd name="connsiteX7-779" fmla="*/ 0 w 3044952"/>
                <a:gd name="connsiteY7-780" fmla="*/ 2221992 h 4472717"/>
                <a:gd name="connsiteX8-781" fmla="*/ 1289304 w 3044952"/>
                <a:gd name="connsiteY8-782" fmla="*/ 2404872 h 4472717"/>
                <a:gd name="connsiteX9-783" fmla="*/ 539496 w 3044952"/>
                <a:gd name="connsiteY9-784" fmla="*/ 0 h 4472717"/>
                <a:gd name="connsiteX0-785" fmla="*/ 539496 w 3044952"/>
                <a:gd name="connsiteY0-786" fmla="*/ 0 h 4472717"/>
                <a:gd name="connsiteX1-787" fmla="*/ 1746504 w 3044952"/>
                <a:gd name="connsiteY1-788" fmla="*/ 1545336 h 4472717"/>
                <a:gd name="connsiteX2-789" fmla="*/ 3044952 w 3044952"/>
                <a:gd name="connsiteY2-790" fmla="*/ 1060704 h 4472717"/>
                <a:gd name="connsiteX3-791" fmla="*/ 1865376 w 3044952"/>
                <a:gd name="connsiteY3-792" fmla="*/ 1892808 h 4472717"/>
                <a:gd name="connsiteX4-793" fmla="*/ 1691640 w 3044952"/>
                <a:gd name="connsiteY4-794" fmla="*/ 4443984 h 4472717"/>
                <a:gd name="connsiteX5-795" fmla="*/ 996696 w 3044952"/>
                <a:gd name="connsiteY5-796" fmla="*/ 4306824 h 4472717"/>
                <a:gd name="connsiteX6-797" fmla="*/ 1252728 w 3044952"/>
                <a:gd name="connsiteY6-798" fmla="*/ 2743200 h 4472717"/>
                <a:gd name="connsiteX7-799" fmla="*/ 0 w 3044952"/>
                <a:gd name="connsiteY7-800" fmla="*/ 2221992 h 4472717"/>
                <a:gd name="connsiteX8-801" fmla="*/ 1289304 w 3044952"/>
                <a:gd name="connsiteY8-802" fmla="*/ 2404872 h 4472717"/>
                <a:gd name="connsiteX9-803" fmla="*/ 539496 w 3044952"/>
                <a:gd name="connsiteY9-804" fmla="*/ 0 h 4472717"/>
                <a:gd name="connsiteX0-805" fmla="*/ 539496 w 3044952"/>
                <a:gd name="connsiteY0-806" fmla="*/ 0 h 4472717"/>
                <a:gd name="connsiteX1-807" fmla="*/ 1746504 w 3044952"/>
                <a:gd name="connsiteY1-808" fmla="*/ 1545336 h 4472717"/>
                <a:gd name="connsiteX2-809" fmla="*/ 3044952 w 3044952"/>
                <a:gd name="connsiteY2-810" fmla="*/ 1060704 h 4472717"/>
                <a:gd name="connsiteX3-811" fmla="*/ 1865376 w 3044952"/>
                <a:gd name="connsiteY3-812" fmla="*/ 1892808 h 4472717"/>
                <a:gd name="connsiteX4-813" fmla="*/ 1691640 w 3044952"/>
                <a:gd name="connsiteY4-814" fmla="*/ 4443984 h 4472717"/>
                <a:gd name="connsiteX5-815" fmla="*/ 996696 w 3044952"/>
                <a:gd name="connsiteY5-816" fmla="*/ 4306824 h 4472717"/>
                <a:gd name="connsiteX6-817" fmla="*/ 1252728 w 3044952"/>
                <a:gd name="connsiteY6-818" fmla="*/ 2743200 h 4472717"/>
                <a:gd name="connsiteX7-819" fmla="*/ 0 w 3044952"/>
                <a:gd name="connsiteY7-820" fmla="*/ 2221992 h 4472717"/>
                <a:gd name="connsiteX8-821" fmla="*/ 1289304 w 3044952"/>
                <a:gd name="connsiteY8-822" fmla="*/ 2404872 h 4472717"/>
                <a:gd name="connsiteX9-823" fmla="*/ 539496 w 3044952"/>
                <a:gd name="connsiteY9-824" fmla="*/ 0 h 4472717"/>
                <a:gd name="connsiteX0-825" fmla="*/ 539496 w 3044952"/>
                <a:gd name="connsiteY0-826" fmla="*/ 0 h 4472717"/>
                <a:gd name="connsiteX1-827" fmla="*/ 1746504 w 3044952"/>
                <a:gd name="connsiteY1-828" fmla="*/ 1545336 h 4472717"/>
                <a:gd name="connsiteX2-829" fmla="*/ 3044952 w 3044952"/>
                <a:gd name="connsiteY2-830" fmla="*/ 1060704 h 4472717"/>
                <a:gd name="connsiteX3-831" fmla="*/ 1865376 w 3044952"/>
                <a:gd name="connsiteY3-832" fmla="*/ 1892808 h 4472717"/>
                <a:gd name="connsiteX4-833" fmla="*/ 1691640 w 3044952"/>
                <a:gd name="connsiteY4-834" fmla="*/ 4443984 h 4472717"/>
                <a:gd name="connsiteX5-835" fmla="*/ 996696 w 3044952"/>
                <a:gd name="connsiteY5-836" fmla="*/ 4306824 h 4472717"/>
                <a:gd name="connsiteX6-837" fmla="*/ 1252728 w 3044952"/>
                <a:gd name="connsiteY6-838" fmla="*/ 2743200 h 4472717"/>
                <a:gd name="connsiteX7-839" fmla="*/ 0 w 3044952"/>
                <a:gd name="connsiteY7-840" fmla="*/ 2221992 h 4472717"/>
                <a:gd name="connsiteX8-841" fmla="*/ 1289304 w 3044952"/>
                <a:gd name="connsiteY8-842" fmla="*/ 2404872 h 4472717"/>
                <a:gd name="connsiteX9-843" fmla="*/ 539496 w 3044952"/>
                <a:gd name="connsiteY9-844" fmla="*/ 0 h 4472717"/>
                <a:gd name="connsiteX0-845" fmla="*/ 539496 w 3044952"/>
                <a:gd name="connsiteY0-846" fmla="*/ 0 h 4472717"/>
                <a:gd name="connsiteX1-847" fmla="*/ 1746504 w 3044952"/>
                <a:gd name="connsiteY1-848" fmla="*/ 1545336 h 4472717"/>
                <a:gd name="connsiteX2-849" fmla="*/ 3044952 w 3044952"/>
                <a:gd name="connsiteY2-850" fmla="*/ 1060704 h 4472717"/>
                <a:gd name="connsiteX3-851" fmla="*/ 1865376 w 3044952"/>
                <a:gd name="connsiteY3-852" fmla="*/ 1892808 h 4472717"/>
                <a:gd name="connsiteX4-853" fmla="*/ 1691640 w 3044952"/>
                <a:gd name="connsiteY4-854" fmla="*/ 4443984 h 4472717"/>
                <a:gd name="connsiteX5-855" fmla="*/ 996696 w 3044952"/>
                <a:gd name="connsiteY5-856" fmla="*/ 4306824 h 4472717"/>
                <a:gd name="connsiteX6-857" fmla="*/ 1252728 w 3044952"/>
                <a:gd name="connsiteY6-858" fmla="*/ 2743200 h 4472717"/>
                <a:gd name="connsiteX7-859" fmla="*/ 0 w 3044952"/>
                <a:gd name="connsiteY7-860" fmla="*/ 2221992 h 4472717"/>
                <a:gd name="connsiteX8-861" fmla="*/ 1261872 w 3044952"/>
                <a:gd name="connsiteY8-862" fmla="*/ 2404872 h 4472717"/>
                <a:gd name="connsiteX9-863" fmla="*/ 539496 w 3044952"/>
                <a:gd name="connsiteY9-864" fmla="*/ 0 h 4472717"/>
                <a:gd name="connsiteX0-865" fmla="*/ 539496 w 3044952"/>
                <a:gd name="connsiteY0-866" fmla="*/ 0 h 4472717"/>
                <a:gd name="connsiteX1-867" fmla="*/ 1746504 w 3044952"/>
                <a:gd name="connsiteY1-868" fmla="*/ 1545336 h 4472717"/>
                <a:gd name="connsiteX2-869" fmla="*/ 3044952 w 3044952"/>
                <a:gd name="connsiteY2-870" fmla="*/ 1060704 h 4472717"/>
                <a:gd name="connsiteX3-871" fmla="*/ 1865376 w 3044952"/>
                <a:gd name="connsiteY3-872" fmla="*/ 1892808 h 4472717"/>
                <a:gd name="connsiteX4-873" fmla="*/ 1691640 w 3044952"/>
                <a:gd name="connsiteY4-874" fmla="*/ 4443984 h 4472717"/>
                <a:gd name="connsiteX5-875" fmla="*/ 996696 w 3044952"/>
                <a:gd name="connsiteY5-876" fmla="*/ 4306824 h 4472717"/>
                <a:gd name="connsiteX6-877" fmla="*/ 1252728 w 3044952"/>
                <a:gd name="connsiteY6-878" fmla="*/ 2743200 h 4472717"/>
                <a:gd name="connsiteX7-879" fmla="*/ 0 w 3044952"/>
                <a:gd name="connsiteY7-880" fmla="*/ 2221992 h 4472717"/>
                <a:gd name="connsiteX8-881" fmla="*/ 1261872 w 3044952"/>
                <a:gd name="connsiteY8-882" fmla="*/ 2404872 h 4472717"/>
                <a:gd name="connsiteX9-883" fmla="*/ 539496 w 3044952"/>
                <a:gd name="connsiteY9-884" fmla="*/ 0 h 4472717"/>
                <a:gd name="connsiteX0-885" fmla="*/ 539496 w 3044952"/>
                <a:gd name="connsiteY0-886" fmla="*/ 0 h 4472717"/>
                <a:gd name="connsiteX1-887" fmla="*/ 1746504 w 3044952"/>
                <a:gd name="connsiteY1-888" fmla="*/ 1545336 h 4472717"/>
                <a:gd name="connsiteX2-889" fmla="*/ 3044952 w 3044952"/>
                <a:gd name="connsiteY2-890" fmla="*/ 1060704 h 4472717"/>
                <a:gd name="connsiteX3-891" fmla="*/ 1865376 w 3044952"/>
                <a:gd name="connsiteY3-892" fmla="*/ 1892808 h 4472717"/>
                <a:gd name="connsiteX4-893" fmla="*/ 1691640 w 3044952"/>
                <a:gd name="connsiteY4-894" fmla="*/ 4443984 h 4472717"/>
                <a:gd name="connsiteX5-895" fmla="*/ 996696 w 3044952"/>
                <a:gd name="connsiteY5-896" fmla="*/ 4306824 h 4472717"/>
                <a:gd name="connsiteX6-897" fmla="*/ 1252728 w 3044952"/>
                <a:gd name="connsiteY6-898" fmla="*/ 2743200 h 4472717"/>
                <a:gd name="connsiteX7-899" fmla="*/ 0 w 3044952"/>
                <a:gd name="connsiteY7-900" fmla="*/ 2221992 h 4472717"/>
                <a:gd name="connsiteX8-901" fmla="*/ 1261872 w 3044952"/>
                <a:gd name="connsiteY8-902" fmla="*/ 2404872 h 4472717"/>
                <a:gd name="connsiteX9-903" fmla="*/ 539496 w 3044952"/>
                <a:gd name="connsiteY9-904" fmla="*/ 0 h 4472717"/>
                <a:gd name="connsiteX0-905" fmla="*/ 539496 w 3044952"/>
                <a:gd name="connsiteY0-906" fmla="*/ 0 h 4472717"/>
                <a:gd name="connsiteX1-907" fmla="*/ 1746504 w 3044952"/>
                <a:gd name="connsiteY1-908" fmla="*/ 1545336 h 4472717"/>
                <a:gd name="connsiteX2-909" fmla="*/ 3044952 w 3044952"/>
                <a:gd name="connsiteY2-910" fmla="*/ 1060704 h 4472717"/>
                <a:gd name="connsiteX3-911" fmla="*/ 1865376 w 3044952"/>
                <a:gd name="connsiteY3-912" fmla="*/ 1892808 h 4472717"/>
                <a:gd name="connsiteX4-913" fmla="*/ 1691640 w 3044952"/>
                <a:gd name="connsiteY4-914" fmla="*/ 4443984 h 4472717"/>
                <a:gd name="connsiteX5-915" fmla="*/ 996696 w 3044952"/>
                <a:gd name="connsiteY5-916" fmla="*/ 4306824 h 4472717"/>
                <a:gd name="connsiteX6-917" fmla="*/ 1252728 w 3044952"/>
                <a:gd name="connsiteY6-918" fmla="*/ 2743200 h 4472717"/>
                <a:gd name="connsiteX7-919" fmla="*/ 0 w 3044952"/>
                <a:gd name="connsiteY7-920" fmla="*/ 2221992 h 4472717"/>
                <a:gd name="connsiteX8-921" fmla="*/ 1261872 w 3044952"/>
                <a:gd name="connsiteY8-922" fmla="*/ 2404872 h 4472717"/>
                <a:gd name="connsiteX9-923" fmla="*/ 539496 w 3044952"/>
                <a:gd name="connsiteY9-924" fmla="*/ 0 h 4472717"/>
                <a:gd name="connsiteX0-925" fmla="*/ 539496 w 3044952"/>
                <a:gd name="connsiteY0-926" fmla="*/ 0 h 4472717"/>
                <a:gd name="connsiteX1-927" fmla="*/ 1746504 w 3044952"/>
                <a:gd name="connsiteY1-928" fmla="*/ 1545336 h 4472717"/>
                <a:gd name="connsiteX2-929" fmla="*/ 3044952 w 3044952"/>
                <a:gd name="connsiteY2-930" fmla="*/ 1060704 h 4472717"/>
                <a:gd name="connsiteX3-931" fmla="*/ 1865376 w 3044952"/>
                <a:gd name="connsiteY3-932" fmla="*/ 1892808 h 4472717"/>
                <a:gd name="connsiteX4-933" fmla="*/ 1691640 w 3044952"/>
                <a:gd name="connsiteY4-934" fmla="*/ 4443984 h 4472717"/>
                <a:gd name="connsiteX5-935" fmla="*/ 996696 w 3044952"/>
                <a:gd name="connsiteY5-936" fmla="*/ 4306824 h 4472717"/>
                <a:gd name="connsiteX6-937" fmla="*/ 1252728 w 3044952"/>
                <a:gd name="connsiteY6-938" fmla="*/ 2743200 h 4472717"/>
                <a:gd name="connsiteX7-939" fmla="*/ 0 w 3044952"/>
                <a:gd name="connsiteY7-940" fmla="*/ 2221992 h 4472717"/>
                <a:gd name="connsiteX8-941" fmla="*/ 1261872 w 3044952"/>
                <a:gd name="connsiteY8-942" fmla="*/ 2404872 h 4472717"/>
                <a:gd name="connsiteX9-943" fmla="*/ 539496 w 3044952"/>
                <a:gd name="connsiteY9-944" fmla="*/ 0 h 4472717"/>
                <a:gd name="connsiteX0-945" fmla="*/ 539496 w 3044952"/>
                <a:gd name="connsiteY0-946" fmla="*/ 0 h 4472717"/>
                <a:gd name="connsiteX1-947" fmla="*/ 1746504 w 3044952"/>
                <a:gd name="connsiteY1-948" fmla="*/ 1545336 h 4472717"/>
                <a:gd name="connsiteX2-949" fmla="*/ 3044952 w 3044952"/>
                <a:gd name="connsiteY2-950" fmla="*/ 1060704 h 4472717"/>
                <a:gd name="connsiteX3-951" fmla="*/ 1865376 w 3044952"/>
                <a:gd name="connsiteY3-952" fmla="*/ 1892808 h 4472717"/>
                <a:gd name="connsiteX4-953" fmla="*/ 1691640 w 3044952"/>
                <a:gd name="connsiteY4-954" fmla="*/ 4443984 h 4472717"/>
                <a:gd name="connsiteX5-955" fmla="*/ 996696 w 3044952"/>
                <a:gd name="connsiteY5-956" fmla="*/ 4306824 h 4472717"/>
                <a:gd name="connsiteX6-957" fmla="*/ 1252728 w 3044952"/>
                <a:gd name="connsiteY6-958" fmla="*/ 2743200 h 4472717"/>
                <a:gd name="connsiteX7-959" fmla="*/ 0 w 3044952"/>
                <a:gd name="connsiteY7-960" fmla="*/ 2221992 h 4472717"/>
                <a:gd name="connsiteX8-961" fmla="*/ 1261872 w 3044952"/>
                <a:gd name="connsiteY8-962" fmla="*/ 2404872 h 4472717"/>
                <a:gd name="connsiteX9-963" fmla="*/ 539496 w 3044952"/>
                <a:gd name="connsiteY9-964" fmla="*/ 0 h 4472717"/>
                <a:gd name="connsiteX0-965" fmla="*/ 539496 w 3044952"/>
                <a:gd name="connsiteY0-966" fmla="*/ 0 h 4472717"/>
                <a:gd name="connsiteX1-967" fmla="*/ 1746504 w 3044952"/>
                <a:gd name="connsiteY1-968" fmla="*/ 1545336 h 4472717"/>
                <a:gd name="connsiteX2-969" fmla="*/ 3044952 w 3044952"/>
                <a:gd name="connsiteY2-970" fmla="*/ 1060704 h 4472717"/>
                <a:gd name="connsiteX3-971" fmla="*/ 1865376 w 3044952"/>
                <a:gd name="connsiteY3-972" fmla="*/ 1892808 h 4472717"/>
                <a:gd name="connsiteX4-973" fmla="*/ 1691640 w 3044952"/>
                <a:gd name="connsiteY4-974" fmla="*/ 4443984 h 4472717"/>
                <a:gd name="connsiteX5-975" fmla="*/ 996696 w 3044952"/>
                <a:gd name="connsiteY5-976" fmla="*/ 4306824 h 4472717"/>
                <a:gd name="connsiteX6-977" fmla="*/ 1252728 w 3044952"/>
                <a:gd name="connsiteY6-978" fmla="*/ 2743200 h 4472717"/>
                <a:gd name="connsiteX7-979" fmla="*/ 0 w 3044952"/>
                <a:gd name="connsiteY7-980" fmla="*/ 2221992 h 4472717"/>
                <a:gd name="connsiteX8-981" fmla="*/ 1261872 w 3044952"/>
                <a:gd name="connsiteY8-982" fmla="*/ 2404872 h 4472717"/>
                <a:gd name="connsiteX9-983" fmla="*/ 539496 w 3044952"/>
                <a:gd name="connsiteY9-984" fmla="*/ 0 h 4472717"/>
                <a:gd name="connsiteX0-985" fmla="*/ 539496 w 3044952"/>
                <a:gd name="connsiteY0-986" fmla="*/ 0 h 4472717"/>
                <a:gd name="connsiteX1-987" fmla="*/ 1746504 w 3044952"/>
                <a:gd name="connsiteY1-988" fmla="*/ 1545336 h 4472717"/>
                <a:gd name="connsiteX2-989" fmla="*/ 3044952 w 3044952"/>
                <a:gd name="connsiteY2-990" fmla="*/ 1060704 h 4472717"/>
                <a:gd name="connsiteX3-991" fmla="*/ 1865376 w 3044952"/>
                <a:gd name="connsiteY3-992" fmla="*/ 1892808 h 4472717"/>
                <a:gd name="connsiteX4-993" fmla="*/ 1691640 w 3044952"/>
                <a:gd name="connsiteY4-994" fmla="*/ 4443984 h 4472717"/>
                <a:gd name="connsiteX5-995" fmla="*/ 996696 w 3044952"/>
                <a:gd name="connsiteY5-996" fmla="*/ 4306824 h 4472717"/>
                <a:gd name="connsiteX6-997" fmla="*/ 1252728 w 3044952"/>
                <a:gd name="connsiteY6-998" fmla="*/ 2743200 h 4472717"/>
                <a:gd name="connsiteX7-999" fmla="*/ 0 w 3044952"/>
                <a:gd name="connsiteY7-1000" fmla="*/ 2221992 h 4472717"/>
                <a:gd name="connsiteX8-1001" fmla="*/ 1261872 w 3044952"/>
                <a:gd name="connsiteY8-1002" fmla="*/ 2404872 h 4472717"/>
                <a:gd name="connsiteX9-1003" fmla="*/ 539496 w 3044952"/>
                <a:gd name="connsiteY9-1004" fmla="*/ 0 h 4472717"/>
                <a:gd name="connsiteX0-1005" fmla="*/ 539496 w 3044952"/>
                <a:gd name="connsiteY0-1006" fmla="*/ 0 h 4415678"/>
                <a:gd name="connsiteX1-1007" fmla="*/ 1746504 w 3044952"/>
                <a:gd name="connsiteY1-1008" fmla="*/ 1545336 h 4415678"/>
                <a:gd name="connsiteX2-1009" fmla="*/ 3044952 w 3044952"/>
                <a:gd name="connsiteY2-1010" fmla="*/ 1060704 h 4415678"/>
                <a:gd name="connsiteX3-1011" fmla="*/ 1865376 w 3044952"/>
                <a:gd name="connsiteY3-1012" fmla="*/ 1892808 h 4415678"/>
                <a:gd name="connsiteX4-1013" fmla="*/ 1737360 w 3044952"/>
                <a:gd name="connsiteY4-1014" fmla="*/ 4370832 h 4415678"/>
                <a:gd name="connsiteX5-1015" fmla="*/ 996696 w 3044952"/>
                <a:gd name="connsiteY5-1016" fmla="*/ 4306824 h 4415678"/>
                <a:gd name="connsiteX6-1017" fmla="*/ 1252728 w 3044952"/>
                <a:gd name="connsiteY6-1018" fmla="*/ 2743200 h 4415678"/>
                <a:gd name="connsiteX7-1019" fmla="*/ 0 w 3044952"/>
                <a:gd name="connsiteY7-1020" fmla="*/ 2221992 h 4415678"/>
                <a:gd name="connsiteX8-1021" fmla="*/ 1261872 w 3044952"/>
                <a:gd name="connsiteY8-1022" fmla="*/ 2404872 h 4415678"/>
                <a:gd name="connsiteX9-1023" fmla="*/ 539496 w 3044952"/>
                <a:gd name="connsiteY9-1024" fmla="*/ 0 h 4415678"/>
                <a:gd name="connsiteX0-1025" fmla="*/ 539496 w 3044952"/>
                <a:gd name="connsiteY0-1026" fmla="*/ 0 h 4468254"/>
                <a:gd name="connsiteX1-1027" fmla="*/ 1746504 w 3044952"/>
                <a:gd name="connsiteY1-1028" fmla="*/ 1545336 h 4468254"/>
                <a:gd name="connsiteX2-1029" fmla="*/ 3044952 w 3044952"/>
                <a:gd name="connsiteY2-1030" fmla="*/ 1060704 h 4468254"/>
                <a:gd name="connsiteX3-1031" fmla="*/ 1865376 w 3044952"/>
                <a:gd name="connsiteY3-1032" fmla="*/ 1892808 h 4468254"/>
                <a:gd name="connsiteX4-1033" fmla="*/ 1737360 w 3044952"/>
                <a:gd name="connsiteY4-1034" fmla="*/ 4370832 h 4468254"/>
                <a:gd name="connsiteX5-1035" fmla="*/ 996696 w 3044952"/>
                <a:gd name="connsiteY5-1036" fmla="*/ 4306824 h 4468254"/>
                <a:gd name="connsiteX6-1037" fmla="*/ 1252728 w 3044952"/>
                <a:gd name="connsiteY6-1038" fmla="*/ 2743200 h 4468254"/>
                <a:gd name="connsiteX7-1039" fmla="*/ 0 w 3044952"/>
                <a:gd name="connsiteY7-1040" fmla="*/ 2221992 h 4468254"/>
                <a:gd name="connsiteX8-1041" fmla="*/ 1261872 w 3044952"/>
                <a:gd name="connsiteY8-1042" fmla="*/ 2404872 h 4468254"/>
                <a:gd name="connsiteX9-1043" fmla="*/ 539496 w 3044952"/>
                <a:gd name="connsiteY9-1044" fmla="*/ 0 h 4468254"/>
                <a:gd name="connsiteX0-1045" fmla="*/ 539496 w 3044952"/>
                <a:gd name="connsiteY0-1046" fmla="*/ 0 h 4456094"/>
                <a:gd name="connsiteX1-1047" fmla="*/ 1746504 w 3044952"/>
                <a:gd name="connsiteY1-1048" fmla="*/ 1545336 h 4456094"/>
                <a:gd name="connsiteX2-1049" fmla="*/ 3044952 w 3044952"/>
                <a:gd name="connsiteY2-1050" fmla="*/ 1060704 h 4456094"/>
                <a:gd name="connsiteX3-1051" fmla="*/ 1865376 w 3044952"/>
                <a:gd name="connsiteY3-1052" fmla="*/ 1892808 h 4456094"/>
                <a:gd name="connsiteX4-1053" fmla="*/ 1737360 w 3044952"/>
                <a:gd name="connsiteY4-1054" fmla="*/ 4370832 h 4456094"/>
                <a:gd name="connsiteX5-1055" fmla="*/ 996696 w 3044952"/>
                <a:gd name="connsiteY5-1056" fmla="*/ 4306824 h 4456094"/>
                <a:gd name="connsiteX6-1057" fmla="*/ 1252728 w 3044952"/>
                <a:gd name="connsiteY6-1058" fmla="*/ 2743200 h 4456094"/>
                <a:gd name="connsiteX7-1059" fmla="*/ 0 w 3044952"/>
                <a:gd name="connsiteY7-1060" fmla="*/ 2221992 h 4456094"/>
                <a:gd name="connsiteX8-1061" fmla="*/ 1261872 w 3044952"/>
                <a:gd name="connsiteY8-1062" fmla="*/ 2404872 h 4456094"/>
                <a:gd name="connsiteX9-1063" fmla="*/ 539496 w 3044952"/>
                <a:gd name="connsiteY9-1064" fmla="*/ 0 h 4456094"/>
                <a:gd name="connsiteX0-1065" fmla="*/ 539496 w 3044952"/>
                <a:gd name="connsiteY0-1066" fmla="*/ 0 h 4456094"/>
                <a:gd name="connsiteX1-1067" fmla="*/ 1746504 w 3044952"/>
                <a:gd name="connsiteY1-1068" fmla="*/ 1545336 h 4456094"/>
                <a:gd name="connsiteX2-1069" fmla="*/ 3044952 w 3044952"/>
                <a:gd name="connsiteY2-1070" fmla="*/ 1060704 h 4456094"/>
                <a:gd name="connsiteX3-1071" fmla="*/ 1865376 w 3044952"/>
                <a:gd name="connsiteY3-1072" fmla="*/ 1892808 h 4456094"/>
                <a:gd name="connsiteX4-1073" fmla="*/ 1737360 w 3044952"/>
                <a:gd name="connsiteY4-1074" fmla="*/ 4370832 h 4456094"/>
                <a:gd name="connsiteX5-1075" fmla="*/ 996696 w 3044952"/>
                <a:gd name="connsiteY5-1076" fmla="*/ 4306824 h 4456094"/>
                <a:gd name="connsiteX6-1077" fmla="*/ 1252728 w 3044952"/>
                <a:gd name="connsiteY6-1078" fmla="*/ 2743200 h 4456094"/>
                <a:gd name="connsiteX7-1079" fmla="*/ 0 w 3044952"/>
                <a:gd name="connsiteY7-1080" fmla="*/ 2221992 h 4456094"/>
                <a:gd name="connsiteX8-1081" fmla="*/ 1261872 w 3044952"/>
                <a:gd name="connsiteY8-1082" fmla="*/ 2404872 h 4456094"/>
                <a:gd name="connsiteX9-1083" fmla="*/ 539496 w 3044952"/>
                <a:gd name="connsiteY9-1084" fmla="*/ 0 h 4456094"/>
                <a:gd name="connsiteX0-1085" fmla="*/ 539496 w 3044952"/>
                <a:gd name="connsiteY0-1086" fmla="*/ 0 h 4456094"/>
                <a:gd name="connsiteX1-1087" fmla="*/ 1746504 w 3044952"/>
                <a:gd name="connsiteY1-1088" fmla="*/ 1545336 h 4456094"/>
                <a:gd name="connsiteX2-1089" fmla="*/ 3044952 w 3044952"/>
                <a:gd name="connsiteY2-1090" fmla="*/ 1060704 h 4456094"/>
                <a:gd name="connsiteX3-1091" fmla="*/ 1865376 w 3044952"/>
                <a:gd name="connsiteY3-1092" fmla="*/ 1892808 h 4456094"/>
                <a:gd name="connsiteX4-1093" fmla="*/ 1737360 w 3044952"/>
                <a:gd name="connsiteY4-1094" fmla="*/ 4370832 h 4456094"/>
                <a:gd name="connsiteX5-1095" fmla="*/ 996696 w 3044952"/>
                <a:gd name="connsiteY5-1096" fmla="*/ 4306824 h 4456094"/>
                <a:gd name="connsiteX6-1097" fmla="*/ 1252728 w 3044952"/>
                <a:gd name="connsiteY6-1098" fmla="*/ 2743200 h 4456094"/>
                <a:gd name="connsiteX7-1099" fmla="*/ 0 w 3044952"/>
                <a:gd name="connsiteY7-1100" fmla="*/ 2221992 h 4456094"/>
                <a:gd name="connsiteX8-1101" fmla="*/ 1261872 w 3044952"/>
                <a:gd name="connsiteY8-1102" fmla="*/ 2404872 h 4456094"/>
                <a:gd name="connsiteX9-1103" fmla="*/ 539496 w 3044952"/>
                <a:gd name="connsiteY9-1104" fmla="*/ 0 h 4456094"/>
                <a:gd name="connsiteX0-1105" fmla="*/ 539496 w 3044952"/>
                <a:gd name="connsiteY0-1106" fmla="*/ 0 h 4456094"/>
                <a:gd name="connsiteX1-1107" fmla="*/ 1746504 w 3044952"/>
                <a:gd name="connsiteY1-1108" fmla="*/ 1545336 h 4456094"/>
                <a:gd name="connsiteX2-1109" fmla="*/ 3044952 w 3044952"/>
                <a:gd name="connsiteY2-1110" fmla="*/ 1060704 h 4456094"/>
                <a:gd name="connsiteX3-1111" fmla="*/ 1865376 w 3044952"/>
                <a:gd name="connsiteY3-1112" fmla="*/ 1892808 h 4456094"/>
                <a:gd name="connsiteX4-1113" fmla="*/ 1737360 w 3044952"/>
                <a:gd name="connsiteY4-1114" fmla="*/ 4370832 h 4456094"/>
                <a:gd name="connsiteX5-1115" fmla="*/ 996696 w 3044952"/>
                <a:gd name="connsiteY5-1116" fmla="*/ 4306824 h 4456094"/>
                <a:gd name="connsiteX6-1117" fmla="*/ 1252728 w 3044952"/>
                <a:gd name="connsiteY6-1118" fmla="*/ 2743200 h 4456094"/>
                <a:gd name="connsiteX7-1119" fmla="*/ 0 w 3044952"/>
                <a:gd name="connsiteY7-1120" fmla="*/ 2221992 h 4456094"/>
                <a:gd name="connsiteX8-1121" fmla="*/ 1261872 w 3044952"/>
                <a:gd name="connsiteY8-1122" fmla="*/ 2404872 h 4456094"/>
                <a:gd name="connsiteX9-1123" fmla="*/ 539496 w 3044952"/>
                <a:gd name="connsiteY9-1124" fmla="*/ 0 h 44560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  <a:cxn ang="0">
                  <a:pos x="connsiteX6-79" y="connsiteY6-80"/>
                </a:cxn>
                <a:cxn ang="0">
                  <a:pos x="connsiteX7-161" y="connsiteY7-162"/>
                </a:cxn>
                <a:cxn ang="0">
                  <a:pos x="connsiteX8-227" y="connsiteY8-228"/>
                </a:cxn>
                <a:cxn ang="0">
                  <a:pos x="connsiteX9-283" y="connsiteY9-284"/>
                </a:cxn>
              </a:cxnLst>
              <a:rect l="l" t="t" r="r" b="b"/>
              <a:pathLst>
                <a:path w="3044952" h="4456094">
                  <a:moveTo>
                    <a:pt x="539496" y="0"/>
                  </a:moveTo>
                  <a:cubicBezTo>
                    <a:pt x="996696" y="353568"/>
                    <a:pt x="1417320" y="487680"/>
                    <a:pt x="1746504" y="1545336"/>
                  </a:cubicBezTo>
                  <a:cubicBezTo>
                    <a:pt x="2630424" y="816864"/>
                    <a:pt x="2791968" y="1085088"/>
                    <a:pt x="3044952" y="1060704"/>
                  </a:cubicBezTo>
                  <a:cubicBezTo>
                    <a:pt x="2246376" y="1197864"/>
                    <a:pt x="2133600" y="1581912"/>
                    <a:pt x="1865376" y="1892808"/>
                  </a:cubicBezTo>
                  <a:cubicBezTo>
                    <a:pt x="2063496" y="2862072"/>
                    <a:pt x="1914144" y="3712464"/>
                    <a:pt x="1737360" y="4370832"/>
                  </a:cubicBezTo>
                  <a:cubicBezTo>
                    <a:pt x="1423416" y="4544568"/>
                    <a:pt x="1164336" y="4416552"/>
                    <a:pt x="996696" y="4306824"/>
                  </a:cubicBezTo>
                  <a:cubicBezTo>
                    <a:pt x="1036320" y="3785616"/>
                    <a:pt x="1203960" y="3246120"/>
                    <a:pt x="1252728" y="2743200"/>
                  </a:cubicBezTo>
                  <a:cubicBezTo>
                    <a:pt x="643128" y="2157984"/>
                    <a:pt x="326136" y="2185416"/>
                    <a:pt x="0" y="2221992"/>
                  </a:cubicBezTo>
                  <a:cubicBezTo>
                    <a:pt x="347472" y="2090928"/>
                    <a:pt x="548640" y="2005584"/>
                    <a:pt x="1261872" y="2404872"/>
                  </a:cubicBezTo>
                  <a:cubicBezTo>
                    <a:pt x="1438656" y="1539240"/>
                    <a:pt x="1048512" y="582168"/>
                    <a:pt x="539496" y="0"/>
                  </a:cubicBezTo>
                  <a:close/>
                </a:path>
              </a:pathLst>
            </a:custGeom>
            <a:solidFill>
              <a:srgbClr val="02465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5576516" y="1784459"/>
              <a:ext cx="522826" cy="519804"/>
            </a:xfrm>
            <a:prstGeom prst="ellipse">
              <a:avLst/>
            </a:prstGeom>
            <a:solidFill>
              <a:srgbClr val="F68D1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905341" y="2671549"/>
              <a:ext cx="519713" cy="519802"/>
            </a:xfrm>
            <a:prstGeom prst="ellipse">
              <a:avLst/>
            </a:prstGeom>
            <a:solidFill>
              <a:srgbClr val="F68D1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6099341" y="3371881"/>
              <a:ext cx="519715" cy="519804"/>
            </a:xfrm>
            <a:prstGeom prst="ellipse">
              <a:avLst/>
            </a:prstGeom>
            <a:solidFill>
              <a:srgbClr val="F68D1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itchFamily="2" charset="-122"/>
                <a:cs typeface="+mn-cs"/>
              </a:endParaRPr>
            </a:p>
          </p:txBody>
        </p:sp>
      </p:grpSp>
      <p:pic>
        <p:nvPicPr>
          <p:cNvPr id="55302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050" y="2740025"/>
            <a:ext cx="4191000" cy="1733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88" y="5013325"/>
            <a:ext cx="8207375" cy="33338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" name="直接连接符 2"/>
          <p:cNvCxnSpPr/>
          <p:nvPr/>
        </p:nvCxnSpPr>
        <p:spPr>
          <a:xfrm>
            <a:off x="712788" y="5603875"/>
            <a:ext cx="11160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7346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638" y="4433888"/>
            <a:ext cx="8737600" cy="2219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7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13"/>
            <a:ext cx="9144000" cy="99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8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38" y="1798638"/>
            <a:ext cx="6827837" cy="1854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4" y="1442523"/>
            <a:ext cx="8024671" cy="4977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9395" name="组合 11"/>
          <p:cNvGrpSpPr/>
          <p:nvPr/>
        </p:nvGrpSpPr>
        <p:grpSpPr>
          <a:xfrm>
            <a:off x="844550" y="1152525"/>
            <a:ext cx="7364413" cy="1322388"/>
            <a:chOff x="920582" y="419099"/>
            <a:chExt cx="7364606" cy="1322947"/>
          </a:xfrm>
        </p:grpSpPr>
        <p:pic>
          <p:nvPicPr>
            <p:cNvPr id="59396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0582" y="419099"/>
              <a:ext cx="7364606" cy="1322947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1" name="直接连接符 10"/>
            <p:cNvCxnSpPr/>
            <p:nvPr/>
          </p:nvCxnSpPr>
          <p:spPr>
            <a:xfrm>
              <a:off x="964335" y="1595743"/>
              <a:ext cx="7277100" cy="0"/>
            </a:xfrm>
            <a:prstGeom prst="line">
              <a:avLst/>
            </a:prstGeom>
            <a:ln w="82550" cmpd="thickThin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9394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463675"/>
            <a:ext cx="8134350" cy="17303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687388" y="3194050"/>
            <a:ext cx="8739187" cy="646113"/>
            <a:chOff x="249238" y="3508375"/>
            <a:chExt cx="8743950" cy="646331"/>
          </a:xfrm>
        </p:grpSpPr>
        <p:sp>
          <p:nvSpPr>
            <p:cNvPr id="7" name="文本框 6"/>
            <p:cNvSpPr txBox="1"/>
            <p:nvPr/>
          </p:nvSpPr>
          <p:spPr bwMode="auto">
            <a:xfrm>
              <a:off x="249238" y="3508375"/>
              <a:ext cx="8743950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zh-CN" altLang="en-US" sz="3600" b="1" kern="1200" cap="none" spc="0" normalizeH="0" baseline="0" noProof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0030101010101" pitchFamily="49" charset="-122"/>
                  <a:ea typeface="黑体" panose="02010600030101010101" pitchFamily="49" charset="-122"/>
                  <a:cs typeface="+mn-cs"/>
                </a:rPr>
                <a:t>选中  复制  填充  拉伸</a:t>
              </a:r>
              <a:r>
                <a:rPr kumimoji="0" lang="en-US" altLang="zh-CN" sz="3600" b="1" kern="1200" cap="none" spc="0" normalizeH="0" baseline="0" noProof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0030101010101" pitchFamily="49" charset="-122"/>
                  <a:ea typeface="黑体" panose="02010600030101010101" pitchFamily="49" charset="-122"/>
                  <a:cs typeface="+mn-cs"/>
                </a:rPr>
                <a:t>/</a:t>
              </a:r>
              <a:r>
                <a:rPr kumimoji="0" lang="zh-CN" altLang="en-US" sz="3600" b="1" kern="1200" cap="none" spc="0" normalizeH="0" baseline="0" noProof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0030101010101" pitchFamily="49" charset="-122"/>
                  <a:ea typeface="黑体" panose="02010600030101010101" pitchFamily="49" charset="-122"/>
                  <a:cs typeface="+mn-cs"/>
                </a:rPr>
                <a:t>扭曲  组合</a:t>
              </a:r>
              <a:endParaRPr kumimoji="0" lang="zh-CN" altLang="en-US" sz="36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cs"/>
              </a:endParaRPr>
            </a:p>
          </p:txBody>
        </p:sp>
        <p:sp>
          <p:nvSpPr>
            <p:cNvPr id="8" name="箭头: 右 7"/>
            <p:cNvSpPr/>
            <p:nvPr/>
          </p:nvSpPr>
          <p:spPr bwMode="auto">
            <a:xfrm>
              <a:off x="1302324" y="3657650"/>
              <a:ext cx="409798" cy="34778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箭头: 右 8"/>
            <p:cNvSpPr/>
            <p:nvPr/>
          </p:nvSpPr>
          <p:spPr bwMode="auto">
            <a:xfrm>
              <a:off x="6607463" y="3657650"/>
              <a:ext cx="411387" cy="34778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箭头: 右 9"/>
            <p:cNvSpPr/>
            <p:nvPr/>
          </p:nvSpPr>
          <p:spPr bwMode="auto">
            <a:xfrm>
              <a:off x="2700085" y="3657650"/>
              <a:ext cx="412975" cy="34778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箭头: 右 10"/>
            <p:cNvSpPr/>
            <p:nvPr/>
          </p:nvSpPr>
          <p:spPr bwMode="auto">
            <a:xfrm>
              <a:off x="4035901" y="3702115"/>
              <a:ext cx="409798" cy="34778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4803775"/>
            <a:ext cx="8839200" cy="1846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5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813"/>
            <a:ext cx="9144000" cy="993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3490" name="标题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3" y="17463"/>
            <a:ext cx="9144000" cy="99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倒影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" r="3024" b="12650"/>
          <a:stretch>
            <a:fillRect/>
          </a:stretch>
        </p:blipFill>
        <p:spPr bwMode="auto">
          <a:xfrm>
            <a:off x="268288" y="1681163"/>
            <a:ext cx="8616950" cy="1619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太阳下的影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875" y="5489575"/>
            <a:ext cx="2217738" cy="111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阴影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 t="13103" r="11044" b="11719"/>
          <a:stretch>
            <a:fillRect/>
          </a:stretch>
        </p:blipFill>
        <p:spPr bwMode="auto">
          <a:xfrm>
            <a:off x="528638" y="3554413"/>
            <a:ext cx="7675562" cy="15589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水中的倒影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2963" y="5224463"/>
            <a:ext cx="746125" cy="1289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5538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463"/>
            <a:ext cx="9145588" cy="993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34988" y="1638300"/>
            <a:ext cx="77597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8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用今天学习的方法，试着做出下面的文字特效。</a:t>
            </a:r>
            <a:endParaRPr kumimoji="0" lang="zh-CN" altLang="en-US" sz="2800" b="1" kern="1200" cap="none" spc="0" normalizeH="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pic>
        <p:nvPicPr>
          <p:cNvPr id="65540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25" y="2789238"/>
            <a:ext cx="7856538" cy="2978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电视机"/>
          <p:cNvPicPr>
            <a:picLocks noChangeAspect="1"/>
          </p:cNvPicPr>
          <p:nvPr/>
        </p:nvPicPr>
        <p:blipFill>
          <a:blip r:embed="rId1"/>
          <a:srcRect l="12245" t="9850" r="12450" b="838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长虹标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413" y="5214938"/>
            <a:ext cx="1854200" cy="523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图片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25" y="200025"/>
            <a:ext cx="8007350" cy="5416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4" y="1442523"/>
            <a:ext cx="8024671" cy="4977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7587" name="组合 11"/>
          <p:cNvGrpSpPr/>
          <p:nvPr/>
        </p:nvGrpSpPr>
        <p:grpSpPr>
          <a:xfrm>
            <a:off x="844550" y="1152525"/>
            <a:ext cx="7364413" cy="1322388"/>
            <a:chOff x="920582" y="419099"/>
            <a:chExt cx="7364606" cy="1322947"/>
          </a:xfrm>
        </p:grpSpPr>
        <p:pic>
          <p:nvPicPr>
            <p:cNvPr id="67588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0582" y="419099"/>
              <a:ext cx="7364606" cy="1322947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1" name="直接连接符 10"/>
            <p:cNvCxnSpPr/>
            <p:nvPr/>
          </p:nvCxnSpPr>
          <p:spPr>
            <a:xfrm>
              <a:off x="964335" y="1595743"/>
              <a:ext cx="7277100" cy="0"/>
            </a:xfrm>
            <a:prstGeom prst="line">
              <a:avLst/>
            </a:prstGeom>
            <a:ln w="82550" cmpd="thickThin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963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250" y="2154238"/>
            <a:ext cx="8010525" cy="3578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5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350" cy="1169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6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5" y="2668588"/>
            <a:ext cx="7285038" cy="2549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682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0" y="0"/>
            <a:ext cx="9150350" cy="1169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4251325"/>
            <a:ext cx="3584575" cy="20113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684" name="组合 54"/>
          <p:cNvGrpSpPr/>
          <p:nvPr/>
        </p:nvGrpSpPr>
        <p:grpSpPr>
          <a:xfrm>
            <a:off x="358775" y="1485900"/>
            <a:ext cx="3584575" cy="2020888"/>
            <a:chOff x="707346" y="1507086"/>
            <a:chExt cx="3584730" cy="2020591"/>
          </a:xfrm>
        </p:grpSpPr>
        <p:pic>
          <p:nvPicPr>
            <p:cNvPr id="71696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7346" y="1507086"/>
              <a:ext cx="3584729" cy="201124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矩形 14"/>
            <p:cNvSpPr/>
            <p:nvPr/>
          </p:nvSpPr>
          <p:spPr>
            <a:xfrm>
              <a:off x="707346" y="2532460"/>
              <a:ext cx="3584730" cy="995217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71685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75" y="4251325"/>
            <a:ext cx="3584575" cy="2011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6" name="图片 18"/>
          <p:cNvPicPr>
            <a:picLocks noChangeAspect="1"/>
          </p:cNvPicPr>
          <p:nvPr/>
        </p:nvPicPr>
        <p:blipFill>
          <a:blip r:embed="rId4"/>
          <a:srcRect t="49399"/>
          <a:stretch>
            <a:fillRect/>
          </a:stretch>
        </p:blipFill>
        <p:spPr>
          <a:xfrm>
            <a:off x="4987925" y="2422525"/>
            <a:ext cx="3584575" cy="106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7" name="图片 20"/>
          <p:cNvPicPr>
            <a:picLocks noChangeAspect="1"/>
          </p:cNvPicPr>
          <p:nvPr/>
        </p:nvPicPr>
        <p:blipFill>
          <a:blip r:embed="rId5"/>
          <a:srcRect t="49399"/>
          <a:stretch>
            <a:fillRect/>
          </a:stretch>
        </p:blipFill>
        <p:spPr>
          <a:xfrm>
            <a:off x="5003800" y="5245100"/>
            <a:ext cx="3584575" cy="1068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0763" y="3063875"/>
            <a:ext cx="469900" cy="463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5788" y="3051175"/>
            <a:ext cx="476250" cy="463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0763" y="5846763"/>
            <a:ext cx="47625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1" name="图片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5313" y="5875338"/>
            <a:ext cx="457200" cy="463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" name="文本框 48"/>
          <p:cNvSpPr txBox="1"/>
          <p:nvPr/>
        </p:nvSpPr>
        <p:spPr>
          <a:xfrm>
            <a:off x="82550" y="3554413"/>
            <a:ext cx="39036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“打开”图片一，“选取”影子部分</a:t>
            </a:r>
            <a:endParaRPr kumimoji="0" lang="zh-CN" altLang="en-US" b="1" kern="1200" cap="none" spc="0" normalizeH="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5842000" y="3486150"/>
            <a:ext cx="20447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“复制”影子部分</a:t>
            </a:r>
            <a:endParaRPr kumimoji="0" lang="zh-CN" altLang="en-US" b="1" kern="1200" cap="none" spc="0" normalizeH="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130300" y="6262688"/>
            <a:ext cx="18129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“打开”图片二</a:t>
            </a:r>
            <a:endParaRPr kumimoji="0" lang="zh-CN" altLang="en-US" b="1" kern="1200" cap="none" spc="0" normalizeH="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4913313" y="6321425"/>
            <a:ext cx="390366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“粘贴”影子部分，并移动、组合。</a:t>
            </a:r>
            <a:endParaRPr kumimoji="0" lang="zh-CN" altLang="en-US" b="1" kern="1200" cap="none" spc="0" normalizeH="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一体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788" y="219075"/>
            <a:ext cx="7669212" cy="6638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色块"/>
          <p:cNvSpPr/>
          <p:nvPr/>
        </p:nvSpPr>
        <p:spPr>
          <a:xfrm>
            <a:off x="908050" y="427038"/>
            <a:ext cx="7278688" cy="4129088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文字（倒影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638" y="1825625"/>
            <a:ext cx="1939925" cy="2311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45" name="问题"/>
          <p:cNvGrpSpPr/>
          <p:nvPr/>
        </p:nvGrpSpPr>
        <p:grpSpPr>
          <a:xfrm>
            <a:off x="1231900" y="585788"/>
            <a:ext cx="6630988" cy="942975"/>
            <a:chOff x="960518" y="2472200"/>
            <a:chExt cx="7371529" cy="942608"/>
          </a:xfrm>
        </p:grpSpPr>
        <p:sp>
          <p:nvSpPr>
            <p:cNvPr id="2" name="矩形 1"/>
            <p:cNvSpPr/>
            <p:nvPr/>
          </p:nvSpPr>
          <p:spPr>
            <a:xfrm>
              <a:off x="1772321" y="2768946"/>
              <a:ext cx="6559726" cy="64586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黑体" panose="02010600030101010101" pitchFamily="49" charset="-122"/>
                  <a:ea typeface="黑体" panose="02010600030101010101" pitchFamily="49" charset="-122"/>
                  <a:cs typeface="+mn-cs"/>
                </a:rPr>
                <a:t>猴子为什么没有捞着月亮？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+mn-cs"/>
              </a:endParaRPr>
            </a:p>
          </p:txBody>
        </p:sp>
        <p:pic>
          <p:nvPicPr>
            <p:cNvPr id="14343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0518" y="2472200"/>
              <a:ext cx="811533" cy="93582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图片 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2163763"/>
            <a:ext cx="9144000" cy="4694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标题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99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100" y="855663"/>
            <a:ext cx="2236788" cy="1322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理查德克莱德曼 - 秋日私语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088" y="718185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4" name="图片 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2178050"/>
            <a:ext cx="9144000" cy="467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标题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99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100" y="855663"/>
            <a:ext cx="2236788" cy="13223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图片 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2178050"/>
            <a:ext cx="9144000" cy="467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标题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99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100" y="855663"/>
            <a:ext cx="2236788" cy="13223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0" name="图片 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2178050"/>
            <a:ext cx="9144000" cy="467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1" name="标题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99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2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100" y="855663"/>
            <a:ext cx="2236788" cy="13223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8" name="图片 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2178050"/>
            <a:ext cx="9144000" cy="467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标题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99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0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100" y="855663"/>
            <a:ext cx="2236788" cy="13223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>
    <p:push dir="u"/>
  </p:transition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PA" val="v3.0.1"/>
</p:tagLst>
</file>

<file path=ppt/tags/tag11.xml><?xml version="1.0" encoding="utf-8"?>
<p:tagLst xmlns:p="http://schemas.openxmlformats.org/presentationml/2006/main">
  <p:tag name="PA" val="v3.0.1"/>
</p:tagLst>
</file>

<file path=ppt/tags/tag12.xml><?xml version="1.0" encoding="utf-8"?>
<p:tagLst xmlns:p="http://schemas.openxmlformats.org/presentationml/2006/main">
  <p:tag name="PA" val="v3.0.1"/>
</p:tagLst>
</file>

<file path=ppt/tags/tag13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PA" val="v3.0.1"/>
</p:tagLst>
</file>

<file path=ppt/tags/tag5.xml><?xml version="1.0" encoding="utf-8"?>
<p:tagLst xmlns:p="http://schemas.openxmlformats.org/presentationml/2006/main">
  <p:tag name="PA" val="v3.0.1"/>
</p:tagLst>
</file>

<file path=ppt/tags/tag6.xml><?xml version="1.0" encoding="utf-8"?>
<p:tagLst xmlns:p="http://schemas.openxmlformats.org/presentationml/2006/main">
  <p:tag name="PA" val="v3.0.1"/>
</p:tagLst>
</file>

<file path=ppt/tags/tag7.xml><?xml version="1.0" encoding="utf-8"?>
<p:tagLst xmlns:p="http://schemas.openxmlformats.org/presentationml/2006/main">
  <p:tag name="PA" val="v3.0.1"/>
</p:tagLst>
</file>

<file path=ppt/tags/tag8.xml><?xml version="1.0" encoding="utf-8"?>
<p:tagLst xmlns:p="http://schemas.openxmlformats.org/presentationml/2006/main">
  <p:tag name="PA" val="v3.0.1"/>
</p:tagLst>
</file>

<file path=ppt/tags/tag9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A8DDC"/>
      </a:accent1>
      <a:accent2>
        <a:srgbClr val="1083BC"/>
      </a:accent2>
      <a:accent3>
        <a:srgbClr val="FFFFFF"/>
      </a:accent3>
      <a:accent4>
        <a:srgbClr val="000000"/>
      </a:accent4>
      <a:accent5>
        <a:srgbClr val="ABC5EB"/>
      </a:accent5>
      <a:accent6>
        <a:srgbClr val="0D76AA"/>
      </a:accent6>
      <a:hlink>
        <a:srgbClr val="0B5D8F"/>
      </a:hlink>
      <a:folHlink>
        <a:srgbClr val="14B1E2"/>
      </a:folHlink>
    </a:clrScheme>
    <a:fontScheme name="自定义设计方案">
      <a:majorFont>
        <a:latin typeface="Arial"/>
        <a:ea typeface="黑体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A8DDC"/>
        </a:accent1>
        <a:accent2>
          <a:srgbClr val="1083BC"/>
        </a:accent2>
        <a:accent3>
          <a:srgbClr val="FFFFFF"/>
        </a:accent3>
        <a:accent4>
          <a:srgbClr val="000000"/>
        </a:accent4>
        <a:accent5>
          <a:srgbClr val="ABC5EB"/>
        </a:accent5>
        <a:accent6>
          <a:srgbClr val="0D76AA"/>
        </a:accent6>
        <a:hlink>
          <a:srgbClr val="0B5D8F"/>
        </a:hlink>
        <a:folHlink>
          <a:srgbClr val="14B1E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000120140530A99PPBG">
  <a:themeElements>
    <a:clrScheme name="自定义 1">
      <a:dk1>
        <a:srgbClr val="595959"/>
      </a:dk1>
      <a:lt1>
        <a:sysClr val="window" lastClr="FFFFFF"/>
      </a:lt1>
      <a:dk2>
        <a:srgbClr val="595959"/>
      </a:dk2>
      <a:lt2>
        <a:srgbClr val="FFFFFF"/>
      </a:lt2>
      <a:accent1>
        <a:srgbClr val="7DAE21"/>
      </a:accent1>
      <a:accent2>
        <a:srgbClr val="BCC327"/>
      </a:accent2>
      <a:accent3>
        <a:srgbClr val="FAC400"/>
      </a:accent3>
      <a:accent4>
        <a:srgbClr val="F8931D"/>
      </a:accent4>
      <a:accent5>
        <a:srgbClr val="CE8D3E"/>
      </a:accent5>
      <a:accent6>
        <a:srgbClr val="9C6A6A"/>
      </a:accent6>
      <a:hlink>
        <a:srgbClr val="7F723D"/>
      </a:hlink>
      <a:folHlink>
        <a:srgbClr val="626B51"/>
      </a:folHlink>
    </a:clrScheme>
    <a:fontScheme name="自定义 7">
      <a:majorFont>
        <a:latin typeface="Arial"/>
        <a:ea typeface="微软雅黑"/>
        <a:cs typeface=""/>
      </a:majorFont>
      <a:minorFont>
        <a:latin typeface="Arial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800</Words>
  <Application>WPS 演示</Application>
  <PresentationFormat>全屏显示(4:3)</PresentationFormat>
  <Paragraphs>68</Paragraphs>
  <Slides>32</Slides>
  <Notes>32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43" baseType="lpstr">
      <vt:lpstr>Arial</vt:lpstr>
      <vt:lpstr>宋体</vt:lpstr>
      <vt:lpstr>Wingdings</vt:lpstr>
      <vt:lpstr>黑体</vt:lpstr>
      <vt:lpstr>微软雅黑</vt:lpstr>
      <vt:lpstr>幼圆</vt:lpstr>
      <vt:lpstr>等线</vt:lpstr>
      <vt:lpstr>Arial Unicode MS</vt:lpstr>
      <vt:lpstr>等线</vt:lpstr>
      <vt:lpstr>自定义设计方案</vt:lpstr>
      <vt:lpstr>A000120140530A99PPBG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CAI</dc:creator>
  <cp:lastModifiedBy>Administrator</cp:lastModifiedBy>
  <cp:revision>243</cp:revision>
  <cp:lastPrinted>2017-03-31T09:06:56Z</cp:lastPrinted>
  <dcterms:created xsi:type="dcterms:W3CDTF">2013-09-09T12:21:14Z</dcterms:created>
  <dcterms:modified xsi:type="dcterms:W3CDTF">2021-11-08T01:18:15Z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KSOProductBuildVer">
    <vt:lpwstr>2052-11.1.0.10314</vt:lpwstr>
  </property>
</Properties>
</file>