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0ee0628aa518489d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e6b6b3b5616e4b3d" /><Relationship Type="http://schemas.openxmlformats.org/package/2006/relationships/metadata/core-properties" Target="/package/services/metadata/core-properties/d2577d1ed2de4823a5b4f4c461584622.psmdcp" Id="R2c8e350e8e4943c5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