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22.fntdata" ContentType="application/x-fontdata"/>
  <Override PartName="/ppt/fonts/font23.fntdata" ContentType="application/x-fontdata"/>
  <Override PartName="/ppt/fonts/font24.fntdata" ContentType="application/x-fontdata"/>
  <Override PartName="/ppt/fonts/font25.fntdata" ContentType="application/x-fontdata"/>
  <Override PartName="/ppt/fonts/font26.fntdata" ContentType="application/x-fontdata"/>
  <Override PartName="/ppt/fonts/font27.fntdata" ContentType="application/x-fontdata"/>
  <Override PartName="/ppt/fonts/font28.fntdata" ContentType="application/x-fontdata"/>
  <Override PartName="/ppt/fonts/font29.fntdata" ContentType="application/x-fontdata"/>
  <Override PartName="/ppt/fonts/font3.fntdata" ContentType="application/x-fontdata"/>
  <Override PartName="/ppt/fonts/font30.fntdata" ContentType="application/x-fontdata"/>
  <Override PartName="/ppt/fonts/font31.fntdata" ContentType="application/x-fontdata"/>
  <Override PartName="/ppt/fonts/font32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0.svg" ContentType="image/svg+xml"/>
  <Override PartName="/ppt/media/image12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4" r:id="rId3"/>
  </p:sldMasterIdLst>
  <p:notesMasterIdLst>
    <p:notesMasterId r:id="rId5"/>
  </p:notesMasterIdLst>
  <p:handoutMasterIdLst>
    <p:handoutMasterId r:id="rId25"/>
  </p:handoutMasterIdLst>
  <p:sldIdLst>
    <p:sldId id="256" r:id="rId4"/>
    <p:sldId id="276" r:id="rId6"/>
    <p:sldId id="257" r:id="rId7"/>
    <p:sldId id="258" r:id="rId8"/>
    <p:sldId id="259" r:id="rId9"/>
    <p:sldId id="277" r:id="rId10"/>
    <p:sldId id="264" r:id="rId11"/>
    <p:sldId id="261" r:id="rId12"/>
    <p:sldId id="262" r:id="rId13"/>
    <p:sldId id="266" r:id="rId14"/>
    <p:sldId id="297" r:id="rId15"/>
    <p:sldId id="298" r:id="rId16"/>
    <p:sldId id="299" r:id="rId17"/>
    <p:sldId id="300" r:id="rId18"/>
    <p:sldId id="301" r:id="rId19"/>
    <p:sldId id="302" r:id="rId20"/>
    <p:sldId id="303" r:id="rId21"/>
    <p:sldId id="318" r:id="rId22"/>
    <p:sldId id="263" r:id="rId23"/>
    <p:sldId id="274" r:id="rId24"/>
  </p:sldIdLst>
  <p:sldSz cx="12192000" cy="6858000"/>
  <p:notesSz cx="6858000" cy="9144000"/>
  <p:embeddedFontLst>
    <p:embeddedFont>
      <p:font typeface="Calibri" panose="020F0502020204030204"/>
      <p:regular r:id="rId29"/>
      <p:bold r:id="rId30"/>
      <p:italic r:id="rId31"/>
      <p:boldItalic r:id="rId32"/>
    </p:embeddedFont>
    <p:embeddedFont>
      <p:font typeface="汉仪铸字美心体简" panose="00020600040101010101" charset="-122"/>
      <p:regular r:id="rId33"/>
    </p:embeddedFont>
    <p:embeddedFont>
      <p:font typeface="字心坊小令体常规体" panose="00020600040101010101" charset="-122"/>
      <p:regular r:id="rId34"/>
    </p:embeddedFont>
    <p:embeddedFont>
      <p:font typeface="字语坊琉璃手书" panose="02000503000000000000" charset="-122"/>
      <p:regular r:id="rId35"/>
    </p:embeddedFont>
    <p:embeddedFont>
      <p:font typeface="华康手札体W7" panose="03000709000000000000" charset="-122"/>
      <p:regular r:id="rId36"/>
    </p:embeddedFont>
    <p:embeddedFont>
      <p:font typeface="汉仪程行简" panose="00020600040101010101" charset="-122"/>
      <p:regular r:id="rId37"/>
    </p:embeddedFont>
    <p:embeddedFont>
      <p:font typeface="字魂70号-灵悦黑体" panose="00000500000000000000" pitchFamily="2" charset="-122"/>
      <p:regular r:id="rId38"/>
    </p:embeddedFont>
    <p:embeddedFont>
      <p:font typeface="黑体" panose="02010609060101010101" charset="-122"/>
      <p:regular r:id="rId39"/>
    </p:embeddedFont>
    <p:embeddedFont>
      <p:font typeface="Calibri" panose="020F0502020204030204" charset="0"/>
      <p:regular r:id="rId40"/>
      <p:bold r:id="rId41"/>
      <p:italic r:id="rId42"/>
      <p:boldItalic r:id="rId43"/>
    </p:embeddedFont>
    <p:embeddedFont>
      <p:font typeface="字魂7号-温暖童稚体" panose="00000500000000000000" pitchFamily="2" charset="-122"/>
      <p:regular r:id="rId44"/>
    </p:embeddedFont>
    <p:embeddedFont>
      <p:font typeface="华康正颜楷体W7P" panose="03000700000000000000" charset="-122"/>
      <p:regular r:id="rId45"/>
    </p:embeddedFont>
    <p:embeddedFont>
      <p:font typeface="华康魏碑W7" panose="03000709000000000000" charset="-122"/>
      <p:regular r:id="rId46"/>
    </p:embeddedFont>
    <p:embeddedFont>
      <p:font typeface="Aa原宿可爱手写体" panose="02010600010101010101" charset="-122"/>
      <p:regular r:id="rId47"/>
    </p:embeddedFont>
    <p:embeddedFont>
      <p:font typeface="字魂101号-小确幸" panose="00000500000000000000" pitchFamily="2" charset="-122"/>
      <p:regular r:id="rId48"/>
    </p:embeddedFont>
    <p:embeddedFont>
      <p:font typeface="华文新魏" panose="02010800040101010101" charset="-122"/>
      <p:regular r:id="rId49"/>
    </p:embeddedFont>
    <p:embeddedFont>
      <p:font typeface="方正黑隶简体" panose="02000000000000000000" charset="-122"/>
      <p:regular r:id="rId50"/>
    </p:embeddedFont>
    <p:embeddedFont>
      <p:font typeface="Montserrat Medium" panose="00000600000000000000" charset="0"/>
      <p:regular r:id="rId51"/>
    </p:embeddedFont>
    <p:embeddedFont>
      <p:font typeface="汉仪颜楷简" panose="00020600040101010101" charset="-122"/>
      <p:regular r:id="rId52"/>
    </p:embeddedFont>
    <p:embeddedFont>
      <p:font typeface="汉仪综艺体简" panose="02010600000101010101" charset="-122"/>
      <p:regular r:id="rId53"/>
    </p:embeddedFont>
    <p:embeddedFont>
      <p:font typeface="华康黑体W7" panose="020B0709000000000000" charset="-122"/>
      <p:regular r:id="rId54"/>
    </p:embeddedFont>
    <p:embeddedFont>
      <p:font typeface="不负青春" panose="02000500000000000000" charset="-122"/>
      <p:regular r:id="rId55"/>
    </p:embeddedFont>
    <p:embeddedFont>
      <p:font typeface="等线 Light" panose="02010600030101010101" charset="-122"/>
      <p:regular r:id="rId56"/>
    </p:embeddedFont>
    <p:embeddedFont>
      <p:font typeface="等线" panose="02010600030101010101" charset="-122"/>
      <p:regular r:id="rId57"/>
    </p:embeddedFont>
    <p:embeddedFont>
      <p:font typeface="Segoe Script" panose="030B0504020000000003" pitchFamily="66" charset="0"/>
      <p:regular r:id="rId58"/>
      <p:bold r:id="rId59"/>
    </p:embeddedFont>
    <p:embeddedFont>
      <p:font typeface="汉仪雅酷黑简" panose="00020600040101010101" charset="-122"/>
      <p:regular r:id="rId60"/>
    </p:embeddedFont>
  </p:embeddedFontLst>
  <p:custDataLst>
    <p:tags r:id="rId6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F7F8FA"/>
    <a:srgbClr val="F5F7F9"/>
    <a:srgbClr val="F6F6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965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1" Type="http://schemas.openxmlformats.org/officeDocument/2006/relationships/tags" Target="tags/tag76.xml"/><Relationship Id="rId60" Type="http://schemas.openxmlformats.org/officeDocument/2006/relationships/font" Target="fonts/font32.fntdata"/><Relationship Id="rId6" Type="http://schemas.openxmlformats.org/officeDocument/2006/relationships/slide" Target="slides/slide2.xml"/><Relationship Id="rId59" Type="http://schemas.openxmlformats.org/officeDocument/2006/relationships/font" Target="fonts/font31.fntdata"/><Relationship Id="rId58" Type="http://schemas.openxmlformats.org/officeDocument/2006/relationships/font" Target="fonts/font30.fntdata"/><Relationship Id="rId57" Type="http://schemas.openxmlformats.org/officeDocument/2006/relationships/font" Target="fonts/font29.fntdata"/><Relationship Id="rId56" Type="http://schemas.openxmlformats.org/officeDocument/2006/relationships/font" Target="fonts/font28.fntdata"/><Relationship Id="rId55" Type="http://schemas.openxmlformats.org/officeDocument/2006/relationships/font" Target="fonts/font27.fntdata"/><Relationship Id="rId54" Type="http://schemas.openxmlformats.org/officeDocument/2006/relationships/font" Target="fonts/font26.fntdata"/><Relationship Id="rId53" Type="http://schemas.openxmlformats.org/officeDocument/2006/relationships/font" Target="fonts/font25.fntdata"/><Relationship Id="rId52" Type="http://schemas.openxmlformats.org/officeDocument/2006/relationships/font" Target="fonts/font24.fntdata"/><Relationship Id="rId51" Type="http://schemas.openxmlformats.org/officeDocument/2006/relationships/font" Target="fonts/font23.fntdata"/><Relationship Id="rId50" Type="http://schemas.openxmlformats.org/officeDocument/2006/relationships/font" Target="fonts/font22.fntdata"/><Relationship Id="rId5" Type="http://schemas.openxmlformats.org/officeDocument/2006/relationships/notesMaster" Target="notesMasters/notesMaster1.xml"/><Relationship Id="rId49" Type="http://schemas.openxmlformats.org/officeDocument/2006/relationships/font" Target="fonts/font21.fntdata"/><Relationship Id="rId48" Type="http://schemas.openxmlformats.org/officeDocument/2006/relationships/font" Target="fonts/font20.fntdata"/><Relationship Id="rId47" Type="http://schemas.openxmlformats.org/officeDocument/2006/relationships/font" Target="fonts/font19.fntdata"/><Relationship Id="rId46" Type="http://schemas.openxmlformats.org/officeDocument/2006/relationships/font" Target="fonts/font18.fntdata"/><Relationship Id="rId45" Type="http://schemas.openxmlformats.org/officeDocument/2006/relationships/font" Target="fonts/font17.fntdata"/><Relationship Id="rId44" Type="http://schemas.openxmlformats.org/officeDocument/2006/relationships/font" Target="fonts/font16.fntdata"/><Relationship Id="rId43" Type="http://schemas.openxmlformats.org/officeDocument/2006/relationships/font" Target="fonts/font15.fntdata"/><Relationship Id="rId42" Type="http://schemas.openxmlformats.org/officeDocument/2006/relationships/font" Target="fonts/font14.fntdata"/><Relationship Id="rId41" Type="http://schemas.openxmlformats.org/officeDocument/2006/relationships/font" Target="fonts/font13.fntdata"/><Relationship Id="rId40" Type="http://schemas.openxmlformats.org/officeDocument/2006/relationships/font" Target="fonts/font12.fntdata"/><Relationship Id="rId4" Type="http://schemas.openxmlformats.org/officeDocument/2006/relationships/slide" Target="slides/slide1.xml"/><Relationship Id="rId39" Type="http://schemas.openxmlformats.org/officeDocument/2006/relationships/font" Target="fonts/font11.fntdata"/><Relationship Id="rId38" Type="http://schemas.openxmlformats.org/officeDocument/2006/relationships/font" Target="fonts/font10.fntdata"/><Relationship Id="rId37" Type="http://schemas.openxmlformats.org/officeDocument/2006/relationships/font" Target="fonts/font9.fntdata"/><Relationship Id="rId36" Type="http://schemas.openxmlformats.org/officeDocument/2006/relationships/font" Target="fonts/font8.fntdata"/><Relationship Id="rId35" Type="http://schemas.openxmlformats.org/officeDocument/2006/relationships/font" Target="fonts/font7.fntdata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1.fntdata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BA3240-0F71-4D67-9604-60F749E1103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6ECB7A-FE91-4143-8CB8-EA2FD4AE1FF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ECB7A-FE91-4143-8CB8-EA2FD4AE1F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ECB7A-FE91-4143-8CB8-EA2FD4AE1F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ECB7A-FE91-4143-8CB8-EA2FD4AE1F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ECB7A-FE91-4143-8CB8-EA2FD4AE1F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21BBD-711F-4FD6-AD79-DAD5C9F849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ECB7A-FE91-4143-8CB8-EA2FD4AE1F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ECB7A-FE91-4143-8CB8-EA2FD4AE1F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ECB7A-FE91-4143-8CB8-EA2FD4AE1F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3407FA-A567-479C-92B7-FD0CE536C6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ECB7A-FE91-4143-8CB8-EA2FD4AE1F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ECB7A-FE91-4143-8CB8-EA2FD4AE1F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ECB7A-FE91-4143-8CB8-EA2FD4AE1F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4A8BC-495D-4732-9B25-5F8D1C52444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A9C2C-6AB1-4989-B401-F377CD24688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5D66E5-2F0D-4CD6-8C7F-7CB6AC417B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C3E4EA-E5BD-4C98-AB16-E17CE98D5976}" type="slidenum">
              <a:rPr lang="zh-CN" altLang="en-US" smtClean="0"/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47002" y="6401047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www.1ppt.com/xiazai/jihua/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www.1ppt.com/xiazai/jianli/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www.1ppt.com/xiazai/huibao/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5D66E5-2F0D-4CD6-8C7F-7CB6AC417B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C3E4EA-E5BD-4C98-AB16-E17CE98D59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5D66E5-2F0D-4CD6-8C7F-7CB6AC417B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C3E4EA-E5BD-4C98-AB16-E17CE98D59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5D66E5-2F0D-4CD6-8C7F-7CB6AC417B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C3E4EA-E5BD-4C98-AB16-E17CE98D59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5D66E5-2F0D-4CD6-8C7F-7CB6AC417B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C3E4EA-E5BD-4C98-AB16-E17CE98D59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5D66E5-2F0D-4CD6-8C7F-7CB6AC417B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C3E4EA-E5BD-4C98-AB16-E17CE98D59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5D66E5-2F0D-4CD6-8C7F-7CB6AC417B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C3E4EA-E5BD-4C98-AB16-E17CE98D59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4A8BC-495D-4732-9B25-5F8D1C52444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A9C2C-6AB1-4989-B401-F377CD24688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8100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5D66E5-2F0D-4CD6-8C7F-7CB6AC417B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C3E4EA-E5BD-4C98-AB16-E17CE98D59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5D66E5-2F0D-4CD6-8C7F-7CB6AC417B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C3E4EA-E5BD-4C98-AB16-E17CE98D59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5D66E5-2F0D-4CD6-8C7F-7CB6AC417B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C3E4EA-E5BD-4C98-AB16-E17CE98D59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5D66E5-2F0D-4CD6-8C7F-7CB6AC417B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C3E4EA-E5BD-4C98-AB16-E17CE98D59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5D66E5-2F0D-4CD6-8C7F-7CB6AC417B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C3E4EA-E5BD-4C98-AB16-E17CE98D59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5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4A8BC-495D-4732-9B25-5F8D1C52444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A9C2C-6AB1-4989-B401-F377CD24688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943628" y="2522373"/>
            <a:ext cx="63121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400" b="1" dirty="0" smtClean="0">
                <a:solidFill>
                  <a:schemeClr val="accent1">
                    <a:lumMod val="50000"/>
                    <a:alpha val="0"/>
                  </a:schemeClr>
                </a:solidFill>
                <a:latin typeface="逐浪方篆体" panose="03000509000000000000" charset="-122"/>
                <a:ea typeface="逐浪方篆体" panose="03000509000000000000" charset="-122"/>
                <a:sym typeface="逐浪细阁体" panose="03000509000000000000" pitchFamily="65" charset="-122"/>
              </a:rPr>
              <a:t>感谢您下载平台上提供的</a:t>
            </a:r>
            <a:r>
              <a:rPr lang="en-US" altLang="zh-CN" sz="1400" b="1" dirty="0" smtClean="0">
                <a:solidFill>
                  <a:schemeClr val="accent1">
                    <a:lumMod val="50000"/>
                    <a:alpha val="0"/>
                  </a:schemeClr>
                </a:solidFill>
                <a:latin typeface="逐浪方篆体" panose="03000509000000000000" charset="-122"/>
                <a:ea typeface="逐浪方篆体" panose="03000509000000000000" charset="-122"/>
                <a:sym typeface="逐浪细阁体" panose="03000509000000000000" pitchFamily="65" charset="-122"/>
              </a:rPr>
              <a:t>PPT</a:t>
            </a:r>
            <a:r>
              <a:rPr lang="zh-CN" altLang="en-US" sz="1400" b="1" dirty="0" smtClean="0">
                <a:solidFill>
                  <a:schemeClr val="accent1">
                    <a:lumMod val="50000"/>
                    <a:alpha val="0"/>
                  </a:schemeClr>
                </a:solidFill>
                <a:latin typeface="逐浪方篆体" panose="03000509000000000000" charset="-122"/>
                <a:ea typeface="逐浪方篆体" panose="03000509000000000000" charset="-122"/>
                <a:sym typeface="逐浪细阁体" panose="03000509000000000000" pitchFamily="65" charset="-122"/>
              </a:rPr>
              <a:t>作品，为了您和以及原创作者的利益，请勿复制、传播、销售，否则将承担法律责任！将对作品进行维权，按照传播下载次数进行十倍的索取赔偿！</a:t>
            </a:r>
            <a:endParaRPr lang="en-US" altLang="zh-CN" sz="1400" b="1" dirty="0">
              <a:solidFill>
                <a:schemeClr val="accent1">
                  <a:lumMod val="50000"/>
                  <a:alpha val="0"/>
                </a:schemeClr>
              </a:solidFill>
              <a:latin typeface="逐浪方篆体" panose="03000509000000000000" charset="-122"/>
              <a:ea typeface="逐浪方篆体" panose="03000509000000000000" charset="-122"/>
              <a:sym typeface="逐浪细阁体" panose="03000509000000000000" pitchFamily="65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6" Type="http://schemas.openxmlformats.org/officeDocument/2006/relationships/image" Target="../media/image5.png"/><Relationship Id="rId5" Type="http://schemas.openxmlformats.org/officeDocument/2006/relationships/tags" Target="../tags/tag73.xml"/><Relationship Id="rId4" Type="http://schemas.openxmlformats.org/officeDocument/2006/relationships/image" Target="../media/image7.png"/><Relationship Id="rId3" Type="http://schemas.openxmlformats.org/officeDocument/2006/relationships/tags" Target="../tags/tag72.xml"/><Relationship Id="rId2" Type="http://schemas.openxmlformats.org/officeDocument/2006/relationships/image" Target="../media/image6.jpeg"/><Relationship Id="rId1" Type="http://schemas.openxmlformats.org/officeDocument/2006/relationships/tags" Target="../tags/tag71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microsoft.com/office/2007/relationships/hdphoto" Target="../media/image24.wdp"/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Relationship Id="rId3" Type="http://schemas.openxmlformats.org/officeDocument/2006/relationships/tags" Target="../tags/tag74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microsoft.com/office/2007/relationships/hdphoto" Target="../media/image24.wdp"/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tags" Target="../tags/tag75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image" Target="../media/image6.jpeg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svg"/><Relationship Id="rId7" Type="http://schemas.openxmlformats.org/officeDocument/2006/relationships/image" Target="../media/image15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8.sv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jpeg"/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8" Type="http://schemas.openxmlformats.org/officeDocument/2006/relationships/notesSlide" Target="../notesSlides/notesSlide9.xml"/><Relationship Id="rId67" Type="http://schemas.openxmlformats.org/officeDocument/2006/relationships/slideLayout" Target="../slideLayouts/slideLayout2.xml"/><Relationship Id="rId66" Type="http://schemas.openxmlformats.org/officeDocument/2006/relationships/tags" Target="../tags/tag70.xml"/><Relationship Id="rId65" Type="http://schemas.openxmlformats.org/officeDocument/2006/relationships/tags" Target="../tags/tag69.xml"/><Relationship Id="rId64" Type="http://schemas.openxmlformats.org/officeDocument/2006/relationships/tags" Target="../tags/tag68.xml"/><Relationship Id="rId63" Type="http://schemas.openxmlformats.org/officeDocument/2006/relationships/tags" Target="../tags/tag67.xml"/><Relationship Id="rId62" Type="http://schemas.openxmlformats.org/officeDocument/2006/relationships/tags" Target="../tags/tag66.xml"/><Relationship Id="rId61" Type="http://schemas.openxmlformats.org/officeDocument/2006/relationships/tags" Target="../tags/tag65.xml"/><Relationship Id="rId60" Type="http://schemas.openxmlformats.org/officeDocument/2006/relationships/tags" Target="../tags/tag64.xml"/><Relationship Id="rId6" Type="http://schemas.openxmlformats.org/officeDocument/2006/relationships/tags" Target="../tags/tag10.xml"/><Relationship Id="rId59" Type="http://schemas.openxmlformats.org/officeDocument/2006/relationships/tags" Target="../tags/tag63.xml"/><Relationship Id="rId58" Type="http://schemas.openxmlformats.org/officeDocument/2006/relationships/tags" Target="../tags/tag62.xml"/><Relationship Id="rId57" Type="http://schemas.openxmlformats.org/officeDocument/2006/relationships/tags" Target="../tags/tag61.xml"/><Relationship Id="rId56" Type="http://schemas.openxmlformats.org/officeDocument/2006/relationships/tags" Target="../tags/tag60.xml"/><Relationship Id="rId55" Type="http://schemas.openxmlformats.org/officeDocument/2006/relationships/tags" Target="../tags/tag59.xml"/><Relationship Id="rId54" Type="http://schemas.openxmlformats.org/officeDocument/2006/relationships/tags" Target="../tags/tag58.xml"/><Relationship Id="rId53" Type="http://schemas.openxmlformats.org/officeDocument/2006/relationships/tags" Target="../tags/tag57.xml"/><Relationship Id="rId52" Type="http://schemas.openxmlformats.org/officeDocument/2006/relationships/tags" Target="../tags/tag56.xml"/><Relationship Id="rId51" Type="http://schemas.openxmlformats.org/officeDocument/2006/relationships/tags" Target="../tags/tag55.xml"/><Relationship Id="rId50" Type="http://schemas.openxmlformats.org/officeDocument/2006/relationships/tags" Target="../tags/tag54.xml"/><Relationship Id="rId5" Type="http://schemas.openxmlformats.org/officeDocument/2006/relationships/tags" Target="../tags/tag9.xml"/><Relationship Id="rId49" Type="http://schemas.openxmlformats.org/officeDocument/2006/relationships/tags" Target="../tags/tag53.xml"/><Relationship Id="rId48" Type="http://schemas.openxmlformats.org/officeDocument/2006/relationships/tags" Target="../tags/tag52.xml"/><Relationship Id="rId47" Type="http://schemas.openxmlformats.org/officeDocument/2006/relationships/tags" Target="../tags/tag51.xml"/><Relationship Id="rId46" Type="http://schemas.openxmlformats.org/officeDocument/2006/relationships/tags" Target="../tags/tag50.xml"/><Relationship Id="rId45" Type="http://schemas.openxmlformats.org/officeDocument/2006/relationships/tags" Target="../tags/tag49.xml"/><Relationship Id="rId44" Type="http://schemas.openxmlformats.org/officeDocument/2006/relationships/tags" Target="../tags/tag48.xml"/><Relationship Id="rId43" Type="http://schemas.openxmlformats.org/officeDocument/2006/relationships/tags" Target="../tags/tag47.xml"/><Relationship Id="rId42" Type="http://schemas.openxmlformats.org/officeDocument/2006/relationships/tags" Target="../tags/tag46.xml"/><Relationship Id="rId41" Type="http://schemas.openxmlformats.org/officeDocument/2006/relationships/tags" Target="../tags/tag45.xml"/><Relationship Id="rId40" Type="http://schemas.openxmlformats.org/officeDocument/2006/relationships/tags" Target="../tags/tag44.xml"/><Relationship Id="rId4" Type="http://schemas.openxmlformats.org/officeDocument/2006/relationships/tags" Target="../tags/tag8.xml"/><Relationship Id="rId39" Type="http://schemas.openxmlformats.org/officeDocument/2006/relationships/tags" Target="../tags/tag43.xml"/><Relationship Id="rId38" Type="http://schemas.openxmlformats.org/officeDocument/2006/relationships/tags" Target="../tags/tag42.xml"/><Relationship Id="rId37" Type="http://schemas.openxmlformats.org/officeDocument/2006/relationships/tags" Target="../tags/tag41.xml"/><Relationship Id="rId36" Type="http://schemas.openxmlformats.org/officeDocument/2006/relationships/tags" Target="../tags/tag40.xml"/><Relationship Id="rId35" Type="http://schemas.openxmlformats.org/officeDocument/2006/relationships/tags" Target="../tags/tag39.xml"/><Relationship Id="rId34" Type="http://schemas.openxmlformats.org/officeDocument/2006/relationships/tags" Target="../tags/tag38.xml"/><Relationship Id="rId33" Type="http://schemas.openxmlformats.org/officeDocument/2006/relationships/tags" Target="../tags/tag37.xml"/><Relationship Id="rId32" Type="http://schemas.openxmlformats.org/officeDocument/2006/relationships/tags" Target="../tags/tag36.xml"/><Relationship Id="rId31" Type="http://schemas.openxmlformats.org/officeDocument/2006/relationships/tags" Target="../tags/tag35.xml"/><Relationship Id="rId30" Type="http://schemas.openxmlformats.org/officeDocument/2006/relationships/tags" Target="../tags/tag34.xml"/><Relationship Id="rId3" Type="http://schemas.openxmlformats.org/officeDocument/2006/relationships/tags" Target="../tags/tag7.xml"/><Relationship Id="rId29" Type="http://schemas.openxmlformats.org/officeDocument/2006/relationships/tags" Target="../tags/tag33.xml"/><Relationship Id="rId28" Type="http://schemas.openxmlformats.org/officeDocument/2006/relationships/tags" Target="../tags/tag32.xml"/><Relationship Id="rId27" Type="http://schemas.openxmlformats.org/officeDocument/2006/relationships/tags" Target="../tags/tag31.xml"/><Relationship Id="rId26" Type="http://schemas.openxmlformats.org/officeDocument/2006/relationships/tags" Target="../tags/tag30.xml"/><Relationship Id="rId25" Type="http://schemas.openxmlformats.org/officeDocument/2006/relationships/tags" Target="../tags/tag29.xml"/><Relationship Id="rId24" Type="http://schemas.openxmlformats.org/officeDocument/2006/relationships/tags" Target="../tags/tag28.xml"/><Relationship Id="rId23" Type="http://schemas.openxmlformats.org/officeDocument/2006/relationships/tags" Target="../tags/tag27.xml"/><Relationship Id="rId22" Type="http://schemas.openxmlformats.org/officeDocument/2006/relationships/tags" Target="../tags/tag26.xml"/><Relationship Id="rId21" Type="http://schemas.openxmlformats.org/officeDocument/2006/relationships/tags" Target="../tags/tag25.xml"/><Relationship Id="rId20" Type="http://schemas.openxmlformats.org/officeDocument/2006/relationships/tags" Target="../tags/tag24.xml"/><Relationship Id="rId2" Type="http://schemas.openxmlformats.org/officeDocument/2006/relationships/tags" Target="../tags/tag6.xml"/><Relationship Id="rId19" Type="http://schemas.openxmlformats.org/officeDocument/2006/relationships/tags" Target="../tags/tag23.xml"/><Relationship Id="rId18" Type="http://schemas.openxmlformats.org/officeDocument/2006/relationships/tags" Target="../tags/tag22.xml"/><Relationship Id="rId17" Type="http://schemas.openxmlformats.org/officeDocument/2006/relationships/tags" Target="../tags/tag21.xml"/><Relationship Id="rId16" Type="http://schemas.openxmlformats.org/officeDocument/2006/relationships/tags" Target="../tags/tag20.xml"/><Relationship Id="rId15" Type="http://schemas.openxmlformats.org/officeDocument/2006/relationships/tags" Target="../tags/tag19.xml"/><Relationship Id="rId14" Type="http://schemas.openxmlformats.org/officeDocument/2006/relationships/tags" Target="../tags/tag18.xml"/><Relationship Id="rId13" Type="http://schemas.openxmlformats.org/officeDocument/2006/relationships/tags" Target="../tags/tag17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游戏机, 标志, 钟表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alpha val="38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由点字腾凌体" panose="02010601030101010101" charset="-122"/>
              <a:ea typeface="字由点字腾凌体" panose="02010601030101010101" charset="-122"/>
            </a:endParaRPr>
          </a:p>
        </p:txBody>
      </p:sp>
      <p:sp>
        <p:nvSpPr>
          <p:cNvPr id="4" name="文本框 3" descr="7b0a20202020227461726765744d6f64756c65223a202270726f636573734f6e6c696e65466f6e7473220a7d0a"/>
          <p:cNvSpPr txBox="1"/>
          <p:nvPr/>
        </p:nvSpPr>
        <p:spPr>
          <a:xfrm>
            <a:off x="927592" y="733389"/>
            <a:ext cx="521970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190500" dist="38100" dir="5400000" algn="ctr" rotWithShape="0">
                    <a:schemeClr val="tx1"/>
                  </a:outerShdw>
                </a:effectLst>
                <a:latin typeface="汉仪铸字美心体简" panose="00020600040101010101" charset="-122"/>
                <a:ea typeface="汉仪铸字美心体简" panose="00020600040101010101" charset="-122"/>
                <a:sym typeface="汉仪铸字美心体简" panose="00020600040101010101" charset="-122"/>
              </a:rPr>
              <a:t>面向劳动素养</a:t>
            </a:r>
            <a:endParaRPr lang="zh-CN" altLang="en-US" sz="88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190500" dist="38100" dir="5400000" algn="ctr" rotWithShape="0">
                  <a:schemeClr val="tx1"/>
                </a:outerShdw>
              </a:effectLst>
              <a:latin typeface="汉仪铸字美心体简" panose="00020600040101010101" charset="-122"/>
              <a:ea typeface="汉仪铸字美心体简" panose="00020600040101010101" charset="-122"/>
              <a:sym typeface="汉仪铸字美心体简" panose="00020600040101010101" charset="-122"/>
            </a:endParaRPr>
          </a:p>
        </p:txBody>
      </p:sp>
      <p:sp>
        <p:nvSpPr>
          <p:cNvPr id="5" name="文本框 4" descr="7b0a20202020227461726765744d6f64756c65223a202270726f636573734f6e6c696e65466f6e7473220a7d0a"/>
          <p:cNvSpPr txBox="1"/>
          <p:nvPr/>
        </p:nvSpPr>
        <p:spPr>
          <a:xfrm>
            <a:off x="2738755" y="4271645"/>
            <a:ext cx="83997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dirty="0">
                <a:solidFill>
                  <a:schemeClr val="bg1"/>
                </a:solidFill>
                <a:latin typeface="字心坊小令体常规体" panose="00020600040101010101" charset="-122"/>
                <a:ea typeface="字心坊小令体常规体" panose="00020600040101010101" charset="-122"/>
                <a:sym typeface="字语坊琉璃手书" panose="02000503000000000000" charset="-122"/>
              </a:rPr>
              <a:t>泸县城东小学校</a:t>
            </a:r>
            <a:r>
              <a:rPr lang="en-US" altLang="zh-CN" sz="4000" dirty="0">
                <a:solidFill>
                  <a:schemeClr val="bg1"/>
                </a:solidFill>
                <a:latin typeface="字心坊小令体常规体" panose="00020600040101010101" charset="-122"/>
                <a:ea typeface="字心坊小令体常规体" panose="00020600040101010101" charset="-122"/>
                <a:sym typeface="字语坊琉璃手书" panose="02000503000000000000" charset="-122"/>
              </a:rPr>
              <a:t>   </a:t>
            </a:r>
            <a:r>
              <a:rPr lang="zh-CN" altLang="en-US" sz="4000" dirty="0">
                <a:solidFill>
                  <a:schemeClr val="bg1"/>
                </a:solidFill>
                <a:latin typeface="字心坊小令体常规体" panose="00020600040101010101" charset="-122"/>
                <a:ea typeface="字心坊小令体常规体" panose="00020600040101010101" charset="-122"/>
                <a:sym typeface="字语坊琉璃手书" panose="02000503000000000000" charset="-122"/>
              </a:rPr>
              <a:t>杜学兰</a:t>
            </a:r>
            <a:endParaRPr lang="zh-CN" altLang="en-US" sz="4000" dirty="0">
              <a:solidFill>
                <a:schemeClr val="bg1"/>
              </a:solidFill>
              <a:latin typeface="字心坊小令体常规体" panose="00020600040101010101" charset="-122"/>
              <a:ea typeface="字心坊小令体常规体" panose="00020600040101010101" charset="-122"/>
              <a:sym typeface="字语坊琉璃手书" panose="02000503000000000000" charset="-122"/>
            </a:endParaRPr>
          </a:p>
        </p:txBody>
      </p:sp>
      <p:sp>
        <p:nvSpPr>
          <p:cNvPr id="7" name="文本框 6" descr="7b0a20202020227461726765744d6f64756c65223a202270726f636573734f6e6c696e65466f6e7473220a7d0a"/>
          <p:cNvSpPr txBox="1"/>
          <p:nvPr/>
        </p:nvSpPr>
        <p:spPr>
          <a:xfrm>
            <a:off x="3831044" y="2167636"/>
            <a:ext cx="586740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190500" dist="38100" dir="5400000" algn="ctr" rotWithShape="0">
                    <a:schemeClr val="tx1"/>
                  </a:outerShdw>
                </a:effectLst>
                <a:latin typeface="华康手札体W7" panose="03000709000000000000" charset="-122"/>
                <a:ea typeface="华康手札体W7" panose="03000709000000000000" charset="-122"/>
                <a:cs typeface="华康手札体W7" panose="03000709000000000000" charset="-122"/>
                <a:sym typeface="汉仪程行简" panose="00020600040101010101" charset="-122"/>
              </a:rPr>
              <a:t>STEAM</a:t>
            </a:r>
            <a:r>
              <a:rPr lang="zh-CN" altLang="en-US" sz="66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190500" dist="38100" dir="5400000" algn="ctr" rotWithShape="0">
                    <a:schemeClr val="tx1"/>
                  </a:outerShdw>
                </a:effectLst>
                <a:latin typeface="华康手札体W7" panose="03000709000000000000" charset="-122"/>
                <a:ea typeface="华康手札体W7" panose="03000709000000000000" charset="-122"/>
                <a:cs typeface="华康手札体W7" panose="03000709000000000000" charset="-122"/>
                <a:sym typeface="汉仪程行简" panose="00020600040101010101" charset="-122"/>
              </a:rPr>
              <a:t>融合课程</a:t>
            </a:r>
            <a:r>
              <a:rPr lang="zh-CN" altLang="en-US" sz="88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190500" dist="38100" dir="5400000" algn="ctr" rotWithShape="0">
                    <a:schemeClr val="tx1"/>
                  </a:outerShdw>
                </a:effectLst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 </a:t>
            </a:r>
            <a:endParaRPr lang="zh-CN" altLang="en-US" sz="88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190500" dist="38100" dir="5400000" algn="ctr" rotWithShape="0">
                  <a:schemeClr val="tx1"/>
                </a:outerShdw>
              </a:effectLst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66901" y="-4173"/>
            <a:ext cx="6460226" cy="6866346"/>
            <a:chOff x="-66901" y="-5057"/>
            <a:chExt cx="6460226" cy="6866346"/>
          </a:xfrm>
        </p:grpSpPr>
        <p:pic>
          <p:nvPicPr>
            <p:cNvPr id="10" name="图片 9" descr="图片包含 游戏机, 街道, 标志, 仪表&#10;&#10;描述已自动生成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40" b="186"/>
            <a:stretch>
              <a:fillRect/>
            </a:stretch>
          </p:blipFill>
          <p:spPr>
            <a:xfrm>
              <a:off x="1" y="-5057"/>
              <a:ext cx="6393324" cy="6858000"/>
            </a:xfrm>
            <a:custGeom>
              <a:avLst/>
              <a:gdLst>
                <a:gd name="connsiteX0" fmla="*/ 0 w 6393324"/>
                <a:gd name="connsiteY0" fmla="*/ 0 h 6858000"/>
                <a:gd name="connsiteX1" fmla="*/ 6393324 w 6393324"/>
                <a:gd name="connsiteY1" fmla="*/ 0 h 6858000"/>
                <a:gd name="connsiteX2" fmla="*/ 6393324 w 6393324"/>
                <a:gd name="connsiteY2" fmla="*/ 6858000 h 6858000"/>
                <a:gd name="connsiteX3" fmla="*/ 0 w 6393324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3324" h="6858000">
                  <a:moveTo>
                    <a:pt x="0" y="0"/>
                  </a:moveTo>
                  <a:lnTo>
                    <a:pt x="6393324" y="0"/>
                  </a:lnTo>
                  <a:lnTo>
                    <a:pt x="6393324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pic>
          <p:nvPicPr>
            <p:cNvPr id="8" name="图片 7" descr="图片包含 黑色, 白色, 男人, 照片&#10;&#10;描述已自动生成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-66901" y="2734289"/>
              <a:ext cx="4572009" cy="4127000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1221034" y="676166"/>
            <a:ext cx="9000490" cy="2320496"/>
            <a:chOff x="1221034" y="676166"/>
            <a:chExt cx="9000490" cy="2320496"/>
          </a:xfrm>
        </p:grpSpPr>
        <p:sp>
          <p:nvSpPr>
            <p:cNvPr id="3" name="文本框 2"/>
            <p:cNvSpPr txBox="1"/>
            <p:nvPr/>
          </p:nvSpPr>
          <p:spPr>
            <a:xfrm>
              <a:off x="1221034" y="1889857"/>
              <a:ext cx="9000490" cy="11068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6600" b="1" dirty="0">
                  <a:solidFill>
                    <a:schemeClr val="bg2">
                      <a:lumMod val="25000"/>
                    </a:schemeClr>
                  </a:solidFill>
                  <a:latin typeface="华康手札体W7" panose="03000709000000000000" charset="-122"/>
                  <a:ea typeface="华康手札体W7" panose="03000709000000000000" charset="-122"/>
                  <a:cs typeface="华康手札体W7" panose="03000709000000000000" charset="-122"/>
                </a:rPr>
                <a:t>劳动</a:t>
              </a:r>
              <a:r>
                <a:rPr lang="en-US" altLang="zh-CN" sz="6600" b="1" dirty="0">
                  <a:solidFill>
                    <a:schemeClr val="bg2">
                      <a:lumMod val="25000"/>
                    </a:schemeClr>
                  </a:solidFill>
                  <a:latin typeface="华康手札体W7" panose="03000709000000000000" charset="-122"/>
                  <a:ea typeface="华康手札体W7" panose="03000709000000000000" charset="-122"/>
                  <a:cs typeface="华康手札体W7" panose="03000709000000000000" charset="-122"/>
                </a:rPr>
                <a:t>STEAM</a:t>
              </a:r>
              <a:r>
                <a:rPr lang="zh-CN" altLang="en-US" sz="6600" b="1" dirty="0">
                  <a:solidFill>
                    <a:schemeClr val="bg2">
                      <a:lumMod val="25000"/>
                    </a:schemeClr>
                  </a:solidFill>
                  <a:latin typeface="华康手札体W7" panose="03000709000000000000" charset="-122"/>
                  <a:ea typeface="华康手札体W7" panose="03000709000000000000" charset="-122"/>
                  <a:cs typeface="华康手札体W7" panose="03000709000000000000" charset="-122"/>
                </a:rPr>
                <a:t>课程实践探索</a:t>
              </a:r>
              <a:endParaRPr lang="zh-CN" altLang="en-US" sz="6600" b="1" dirty="0">
                <a:solidFill>
                  <a:schemeClr val="bg2">
                    <a:lumMod val="25000"/>
                  </a:schemeClr>
                </a:solidFill>
                <a:latin typeface="华康手札体W7" panose="03000709000000000000" charset="-122"/>
                <a:ea typeface="华康手札体W7" panose="03000709000000000000" charset="-122"/>
                <a:cs typeface="华康手札体W7" panose="03000709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307333" y="676166"/>
              <a:ext cx="395332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>
                  <a:solidFill>
                    <a:schemeClr val="bg2">
                      <a:lumMod val="25000"/>
                    </a:schemeClr>
                  </a:solidFill>
                  <a:latin typeface="字魂101号-小确幸" panose="00000500000000000000" pitchFamily="2" charset="-122"/>
                  <a:ea typeface="字魂101号-小确幸" panose="00000500000000000000" pitchFamily="2" charset="-122"/>
                </a:rPr>
                <a:t>PART THREE</a:t>
              </a:r>
              <a:endParaRPr lang="zh-CN" altLang="en-US" sz="6600" dirty="0">
                <a:solidFill>
                  <a:schemeClr val="bg2">
                    <a:lumMod val="25000"/>
                  </a:schemeClr>
                </a:solidFill>
                <a:latin typeface="字魂101号-小确幸" panose="00000500000000000000" pitchFamily="2" charset="-122"/>
                <a:ea typeface="字魂101号-小确幸" panose="00000500000000000000" pitchFamily="2" charset="-122"/>
              </a:endParaRPr>
            </a:p>
          </p:txBody>
        </p:sp>
      </p:grpSp>
      <p:pic>
        <p:nvPicPr>
          <p:cNvPr id="6" name="图片 5" descr="校徽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949815" y="193675"/>
            <a:ext cx="1696085" cy="1696085"/>
          </a:xfrm>
          <a:prstGeom prst="rect">
            <a:avLst/>
          </a:prstGeom>
        </p:spPr>
      </p:pic>
      <p:pic>
        <p:nvPicPr>
          <p:cNvPr id="12" name="图片 11" descr="校训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315" y="5730240"/>
            <a:ext cx="5353685" cy="11366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Script" panose="030B0504020000000003" pitchFamily="66" charset="0"/>
              <a:ea typeface="Bernard MT Condensed" panose="02050806060905020404" charset="0"/>
              <a:sym typeface="Segoe Script" panose="030B0504020000000003" pitchFamily="66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519680" y="802640"/>
            <a:ext cx="7152640" cy="5273040"/>
            <a:chOff x="2519680" y="802640"/>
            <a:chExt cx="7152640" cy="5273040"/>
          </a:xfrm>
        </p:grpSpPr>
        <p:grpSp>
          <p:nvGrpSpPr>
            <p:cNvPr id="9" name="组合 8"/>
            <p:cNvGrpSpPr/>
            <p:nvPr/>
          </p:nvGrpSpPr>
          <p:grpSpPr>
            <a:xfrm>
              <a:off x="2519680" y="802640"/>
              <a:ext cx="7152640" cy="5273040"/>
              <a:chOff x="2519680" y="802640"/>
              <a:chExt cx="7152640" cy="5273040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2519680" y="802640"/>
                <a:ext cx="7152640" cy="5273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Segoe Script" panose="030B0504020000000003" pitchFamily="66" charset="0"/>
                  <a:ea typeface="Bernard MT Condensed" panose="02050806060905020404" charset="0"/>
                  <a:sym typeface="Segoe Script" panose="030B0504020000000003" pitchFamily="66" charset="0"/>
                </a:endParaRP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2865120" y="1057304"/>
                <a:ext cx="6461760" cy="4763712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Segoe Script" panose="030B0504020000000003" pitchFamily="66" charset="0"/>
                  <a:ea typeface="Bernard MT Condensed" panose="02050806060905020404" charset="0"/>
                  <a:sym typeface="Segoe Script" panose="030B0504020000000003" pitchFamily="66" charset="0"/>
                </a:endParaRPr>
              </a:p>
            </p:txBody>
          </p:sp>
        </p:grpSp>
        <p:pic>
          <p:nvPicPr>
            <p:cNvPr id="5" name="图片 4" descr="C:\Users\theopower\Desktop\劳动讲座\劳动图片\1629734418440.jpeg1629734418440"/>
            <p:cNvPicPr>
              <a:picLocks noChangeAspect="1"/>
            </p:cNvPicPr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5260975" y="1619265"/>
              <a:ext cx="1670050" cy="1252855"/>
            </a:xfrm>
            <a:prstGeom prst="flowChartConnector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4338320" y="3439160"/>
              <a:ext cx="3515360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spc="600" dirty="0">
                  <a:solidFill>
                    <a:schemeClr val="accent3">
                      <a:lumMod val="50000"/>
                    </a:schemeClr>
                  </a:solidFill>
                  <a:latin typeface="华康手札体W7" panose="03000709000000000000" charset="-122"/>
                  <a:ea typeface="华康手札体W7" panose="03000709000000000000" charset="-122"/>
                  <a:sym typeface="Segoe Script" panose="030B0504020000000003" pitchFamily="66" charset="0"/>
                </a:rPr>
                <a:t>劳动场域</a:t>
              </a:r>
              <a:endParaRPr lang="zh-CN" altLang="en-US" sz="4000" spc="600" dirty="0">
                <a:solidFill>
                  <a:schemeClr val="accent3">
                    <a:lumMod val="50000"/>
                  </a:schemeClr>
                </a:solidFill>
                <a:latin typeface="华康手札体W7" panose="03000709000000000000" charset="-122"/>
                <a:ea typeface="华康手札体W7" panose="03000709000000000000" charset="-122"/>
                <a:sym typeface="Segoe Script" panose="030B0504020000000003" pitchFamily="66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716020" y="4262879"/>
              <a:ext cx="4759960" cy="1568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600" spc="600" dirty="0">
                  <a:solidFill>
                    <a:schemeClr val="accent3">
                      <a:lumMod val="50000"/>
                    </a:schemeClr>
                  </a:solidFill>
                  <a:latin typeface="汉仪雅酷黑简" panose="00020600040101010101" charset="-122"/>
                  <a:ea typeface="汉仪雅酷黑简" panose="00020600040101010101" charset="-122"/>
                  <a:cs typeface="汉仪雅酷黑简" panose="00020600040101010101" charset="-122"/>
                  <a:sym typeface="Segoe Script" panose="030B0504020000000003" pitchFamily="66" charset="0"/>
                </a:rPr>
                <a:t>1.</a:t>
              </a:r>
              <a:r>
                <a:rPr lang="zh-CN" altLang="en-US" sz="1600" spc="600" dirty="0">
                  <a:solidFill>
                    <a:schemeClr val="accent3">
                      <a:lumMod val="50000"/>
                    </a:schemeClr>
                  </a:solidFill>
                  <a:latin typeface="汉仪雅酷黑简" panose="00020600040101010101" charset="-122"/>
                  <a:ea typeface="汉仪雅酷黑简" panose="00020600040101010101" charset="-122"/>
                  <a:cs typeface="汉仪雅酷黑简" panose="00020600040101010101" charset="-122"/>
                  <a:sym typeface="Segoe Script" panose="030B0504020000000003" pitchFamily="66" charset="0"/>
                </a:rPr>
                <a:t>校内水培劳动基地</a:t>
              </a:r>
              <a:endParaRPr lang="zh-CN" altLang="en-US" sz="1600" spc="600" dirty="0">
                <a:solidFill>
                  <a:schemeClr val="accent3">
                    <a:lumMod val="50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Segoe Script" panose="030B0504020000000003" pitchFamily="66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1600" spc="600" dirty="0">
                  <a:solidFill>
                    <a:schemeClr val="accent3">
                      <a:lumMod val="50000"/>
                    </a:schemeClr>
                  </a:solidFill>
                  <a:latin typeface="汉仪雅酷黑简" panose="00020600040101010101" charset="-122"/>
                  <a:ea typeface="汉仪雅酷黑简" panose="00020600040101010101" charset="-122"/>
                  <a:cs typeface="汉仪雅酷黑简" panose="00020600040101010101" charset="-122"/>
                  <a:sym typeface="Segoe Script" panose="030B0504020000000003" pitchFamily="66" charset="0"/>
                </a:rPr>
                <a:t>2.</a:t>
              </a:r>
              <a:r>
                <a:rPr lang="zh-CN" altLang="en-US" sz="1600" spc="600" dirty="0">
                  <a:solidFill>
                    <a:schemeClr val="accent3">
                      <a:lumMod val="50000"/>
                    </a:schemeClr>
                  </a:solidFill>
                  <a:latin typeface="汉仪雅酷黑简" panose="00020600040101010101" charset="-122"/>
                  <a:ea typeface="汉仪雅酷黑简" panose="00020600040101010101" charset="-122"/>
                  <a:cs typeface="汉仪雅酷黑简" panose="00020600040101010101" charset="-122"/>
                  <a:sym typeface="Segoe Script" panose="030B0504020000000003" pitchFamily="66" charset="0"/>
                </a:rPr>
                <a:t>校内两用种植缸</a:t>
              </a:r>
              <a:endParaRPr lang="zh-CN" altLang="en-US" sz="1600" spc="600" dirty="0">
                <a:solidFill>
                  <a:schemeClr val="accent3">
                    <a:lumMod val="50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Segoe Script" panose="030B0504020000000003" pitchFamily="66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1600" spc="600" dirty="0">
                  <a:solidFill>
                    <a:schemeClr val="accent3">
                      <a:lumMod val="50000"/>
                    </a:schemeClr>
                  </a:solidFill>
                  <a:latin typeface="汉仪雅酷黑简" panose="00020600040101010101" charset="-122"/>
                  <a:ea typeface="汉仪雅酷黑简" panose="00020600040101010101" charset="-122"/>
                  <a:cs typeface="汉仪雅酷黑简" panose="00020600040101010101" charset="-122"/>
                  <a:sym typeface="Segoe Script" panose="030B0504020000000003" pitchFamily="66" charset="0"/>
                </a:rPr>
                <a:t>3.</a:t>
              </a:r>
              <a:r>
                <a:rPr lang="zh-CN" altLang="en-US" sz="1600" spc="600" dirty="0">
                  <a:solidFill>
                    <a:schemeClr val="accent3">
                      <a:lumMod val="50000"/>
                    </a:schemeClr>
                  </a:solidFill>
                  <a:latin typeface="汉仪雅酷黑简" panose="00020600040101010101" charset="-122"/>
                  <a:ea typeface="汉仪雅酷黑简" panose="00020600040101010101" charset="-122"/>
                  <a:cs typeface="汉仪雅酷黑简" panose="00020600040101010101" charset="-122"/>
                  <a:sym typeface="Segoe Script" panose="030B0504020000000003" pitchFamily="66" charset="0"/>
                </a:rPr>
                <a:t>专用劳动教室</a:t>
              </a:r>
              <a:endParaRPr lang="zh-CN" altLang="en-US" sz="1600" spc="600" dirty="0">
                <a:solidFill>
                  <a:schemeClr val="accent3">
                    <a:lumMod val="50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Segoe Script" panose="030B0504020000000003" pitchFamily="66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1600" spc="600" dirty="0">
                  <a:solidFill>
                    <a:schemeClr val="accent3">
                      <a:lumMod val="50000"/>
                    </a:schemeClr>
                  </a:solidFill>
                  <a:latin typeface="汉仪雅酷黑简" panose="00020600040101010101" charset="-122"/>
                  <a:ea typeface="汉仪雅酷黑简" panose="00020600040101010101" charset="-122"/>
                  <a:cs typeface="汉仪雅酷黑简" panose="00020600040101010101" charset="-122"/>
                  <a:sym typeface="Segoe Script" panose="030B0504020000000003" pitchFamily="66" charset="0"/>
                </a:rPr>
                <a:t> 4.</a:t>
              </a:r>
              <a:r>
                <a:rPr lang="zh-CN" altLang="en-US" sz="1600" spc="600" dirty="0">
                  <a:solidFill>
                    <a:schemeClr val="accent3">
                      <a:lumMod val="50000"/>
                    </a:schemeClr>
                  </a:solidFill>
                  <a:latin typeface="汉仪雅酷黑简" panose="00020600040101010101" charset="-122"/>
                  <a:ea typeface="汉仪雅酷黑简" panose="00020600040101010101" charset="-122"/>
                  <a:cs typeface="汉仪雅酷黑简" panose="00020600040101010101" charset="-122"/>
                  <a:sym typeface="Segoe Script" panose="030B0504020000000003" pitchFamily="66" charset="0"/>
                </a:rPr>
                <a:t>校外劳动基地</a:t>
              </a:r>
              <a:endParaRPr lang="zh-CN" altLang="en-US" sz="1600" spc="600" dirty="0">
                <a:solidFill>
                  <a:schemeClr val="accent3">
                    <a:lumMod val="50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Segoe Script" panose="030B0504020000000003" pitchFamily="66" charset="0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9641840" y="1696166"/>
            <a:ext cx="2550160" cy="305511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62705" y="0"/>
            <a:ext cx="4170680" cy="6858000"/>
          </a:xfrm>
          <a:prstGeom prst="roundRect">
            <a:avLst/>
          </a:prstGeom>
        </p:spPr>
      </p:pic>
      <p:pic>
        <p:nvPicPr>
          <p:cNvPr id="3" name="图片 2" descr="IMGP507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" y="0"/>
            <a:ext cx="3687445" cy="6858000"/>
          </a:xfrm>
          <a:prstGeom prst="round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995" y="0"/>
            <a:ext cx="3811905" cy="6858000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20220613_074219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图片 2" descr="IMG_20220613_0744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图片 3" descr="IMG_20220613_07503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图片 4" descr="IMG_20220613_0746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图片 5" descr="IMG_20220613_0746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595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两用缸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608330"/>
            <a:ext cx="9827895" cy="6249670"/>
          </a:xfrm>
          <a:prstGeom prst="rect">
            <a:avLst/>
          </a:prstGeom>
        </p:spPr>
      </p:pic>
      <p:pic>
        <p:nvPicPr>
          <p:cNvPr id="3" name="图片 2" descr="16532060062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16532053364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20220614_205037"/>
          <p:cNvPicPr>
            <a:picLocks noChangeAspect="1"/>
          </p:cNvPicPr>
          <p:nvPr/>
        </p:nvPicPr>
        <p:blipFill>
          <a:blip r:embed="rId1"/>
          <a:srcRect l="2135"/>
          <a:stretch>
            <a:fillRect/>
          </a:stretch>
        </p:blipFill>
        <p:spPr>
          <a:xfrm>
            <a:off x="3952240" y="0"/>
            <a:ext cx="3215005" cy="6858000"/>
          </a:xfrm>
          <a:prstGeom prst="rect">
            <a:avLst/>
          </a:prstGeom>
        </p:spPr>
      </p:pic>
      <p:pic>
        <p:nvPicPr>
          <p:cNvPr id="3" name="图片 2" descr="宋代石刻博物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53180" cy="6858000"/>
          </a:xfrm>
          <a:prstGeom prst="rect">
            <a:avLst/>
          </a:prstGeom>
        </p:spPr>
      </p:pic>
      <p:pic>
        <p:nvPicPr>
          <p:cNvPr id="4" name="图片 3" descr="mmexport16553076419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305" y="181610"/>
            <a:ext cx="4783455" cy="3394710"/>
          </a:xfrm>
          <a:prstGeom prst="rect">
            <a:avLst/>
          </a:prstGeom>
        </p:spPr>
      </p:pic>
      <p:pic>
        <p:nvPicPr>
          <p:cNvPr id="5" name="图片 4" descr="mmexport16553076474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6305" y="3733165"/>
            <a:ext cx="4782820" cy="285940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Script" panose="030B0504020000000003" pitchFamily="66" charset="0"/>
              <a:ea typeface="Bernard MT Condensed" panose="02050806060905020404" charset="0"/>
              <a:sym typeface="Segoe Script" panose="030B0504020000000003" pitchFamily="66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519680" y="802640"/>
            <a:ext cx="7152640" cy="5273040"/>
            <a:chOff x="2519680" y="802640"/>
            <a:chExt cx="7152640" cy="5273040"/>
          </a:xfrm>
        </p:grpSpPr>
        <p:grpSp>
          <p:nvGrpSpPr>
            <p:cNvPr id="9" name="组合 8"/>
            <p:cNvGrpSpPr/>
            <p:nvPr/>
          </p:nvGrpSpPr>
          <p:grpSpPr>
            <a:xfrm>
              <a:off x="2519680" y="802640"/>
              <a:ext cx="7152640" cy="5273040"/>
              <a:chOff x="2519680" y="802640"/>
              <a:chExt cx="7152640" cy="5273040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2519680" y="802640"/>
                <a:ext cx="7152640" cy="5273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Segoe Script" panose="030B0504020000000003" pitchFamily="66" charset="0"/>
                  <a:ea typeface="Bernard MT Condensed" panose="02050806060905020404" charset="0"/>
                  <a:sym typeface="Segoe Script" panose="030B0504020000000003" pitchFamily="66" charset="0"/>
                </a:endParaRP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2865120" y="1057304"/>
                <a:ext cx="6461760" cy="4763712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Segoe Script" panose="030B0504020000000003" pitchFamily="66" charset="0"/>
                  <a:ea typeface="Bernard MT Condensed" panose="02050806060905020404" charset="0"/>
                  <a:sym typeface="Segoe Script" panose="030B0504020000000003" pitchFamily="66" charset="0"/>
                </a:endParaRPr>
              </a:p>
            </p:txBody>
          </p:sp>
        </p:grpSp>
        <p:pic>
          <p:nvPicPr>
            <p:cNvPr id="5" name="图片 4" descr="C:\Users\theopower\Desktop\劳动讲座\劳动图片\1629734418440.jpeg1629734418440"/>
            <p:cNvPicPr>
              <a:picLocks noChangeAspect="1"/>
            </p:cNvPicPr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5260975" y="1619265"/>
              <a:ext cx="1670050" cy="1252855"/>
            </a:xfrm>
            <a:prstGeom prst="flowChartConnector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4338320" y="3439160"/>
              <a:ext cx="3515360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spc="600" dirty="0">
                  <a:solidFill>
                    <a:schemeClr val="accent3">
                      <a:lumMod val="50000"/>
                    </a:schemeClr>
                  </a:solidFill>
                  <a:latin typeface="华康手札体W7" panose="03000709000000000000" charset="-122"/>
                  <a:ea typeface="华康手札体W7" panose="03000709000000000000" charset="-122"/>
                  <a:sym typeface="Segoe Script" panose="030B0504020000000003" pitchFamily="66" charset="0"/>
                </a:rPr>
                <a:t>课程资源</a:t>
              </a:r>
              <a:endParaRPr lang="zh-CN" altLang="en-US" sz="4000" spc="600" dirty="0">
                <a:solidFill>
                  <a:schemeClr val="accent3">
                    <a:lumMod val="50000"/>
                  </a:schemeClr>
                </a:solidFill>
                <a:latin typeface="华康手札体W7" panose="03000709000000000000" charset="-122"/>
                <a:ea typeface="华康手札体W7" panose="03000709000000000000" charset="-122"/>
                <a:sym typeface="Segoe Script" panose="030B0504020000000003" pitchFamily="66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527425" y="4325620"/>
              <a:ext cx="5400675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spc="600" dirty="0">
                  <a:solidFill>
                    <a:schemeClr val="accent3">
                      <a:lumMod val="50000"/>
                    </a:schemeClr>
                  </a:solidFill>
                  <a:latin typeface="汉仪雅酷黑简" panose="00020600040101010101" charset="-122"/>
                  <a:ea typeface="汉仪雅酷黑简" panose="00020600040101010101" charset="-122"/>
                  <a:cs typeface="汉仪雅酷黑简" panose="00020600040101010101" charset="-122"/>
                  <a:sym typeface="Segoe Script" panose="030B0504020000000003" pitchFamily="66" charset="0"/>
                </a:rPr>
                <a:t>1——6</a:t>
              </a:r>
              <a:r>
                <a:rPr lang="zh-CN" altLang="en-US" sz="2400" spc="600" dirty="0">
                  <a:solidFill>
                    <a:schemeClr val="accent3">
                      <a:lumMod val="50000"/>
                    </a:schemeClr>
                  </a:solidFill>
                  <a:latin typeface="汉仪雅酷黑简" panose="00020600040101010101" charset="-122"/>
                  <a:ea typeface="汉仪雅酷黑简" panose="00020600040101010101" charset="-122"/>
                  <a:cs typeface="汉仪雅酷黑简" panose="00020600040101010101" charset="-122"/>
                  <a:sym typeface="Segoe Script" panose="030B0504020000000003" pitchFamily="66" charset="0"/>
                </a:rPr>
                <a:t>年级劳动教育校本读本</a:t>
              </a:r>
              <a:endParaRPr lang="zh-CN" altLang="en-US" sz="2400" spc="600" dirty="0">
                <a:solidFill>
                  <a:schemeClr val="accent3">
                    <a:lumMod val="50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Segoe Script" panose="030B0504020000000003" pitchFamily="66" charset="0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9641840" y="1696166"/>
            <a:ext cx="2550160" cy="305511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校本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0460000">
            <a:off x="378460" y="878205"/>
            <a:ext cx="2899410" cy="3813810"/>
          </a:xfrm>
          <a:prstGeom prst="rect">
            <a:avLst/>
          </a:prstGeom>
        </p:spPr>
      </p:pic>
      <p:pic>
        <p:nvPicPr>
          <p:cNvPr id="3" name="图片 2" descr="校本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20000">
            <a:off x="3242310" y="165735"/>
            <a:ext cx="2646045" cy="3758565"/>
          </a:xfrm>
          <a:prstGeom prst="rect">
            <a:avLst/>
          </a:prstGeom>
        </p:spPr>
      </p:pic>
      <p:pic>
        <p:nvPicPr>
          <p:cNvPr id="5" name="图片 4" descr="校本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4405" y="0"/>
            <a:ext cx="2689860" cy="3757930"/>
          </a:xfrm>
          <a:prstGeom prst="rect">
            <a:avLst/>
          </a:prstGeom>
        </p:spPr>
      </p:pic>
      <p:pic>
        <p:nvPicPr>
          <p:cNvPr id="6" name="图片 5" descr="校本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00000">
            <a:off x="8713470" y="763270"/>
            <a:ext cx="2482215" cy="3517900"/>
          </a:xfrm>
          <a:prstGeom prst="rect">
            <a:avLst/>
          </a:prstGeom>
        </p:spPr>
      </p:pic>
      <p:pic>
        <p:nvPicPr>
          <p:cNvPr id="7" name="图片 6" descr="校本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00000">
            <a:off x="2483485" y="2527935"/>
            <a:ext cx="2712085" cy="4082415"/>
          </a:xfrm>
          <a:prstGeom prst="rect">
            <a:avLst/>
          </a:prstGeom>
        </p:spPr>
      </p:pic>
      <p:pic>
        <p:nvPicPr>
          <p:cNvPr id="4" name="图片 3" descr="校本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0000">
            <a:off x="6356350" y="3265805"/>
            <a:ext cx="2478405" cy="33407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劳动课程结构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3510" y="271145"/>
            <a:ext cx="7331710" cy="5494655"/>
          </a:xfrm>
          <a:prstGeom prst="rect">
            <a:avLst/>
          </a:prstGeom>
        </p:spPr>
      </p:pic>
      <p:pic>
        <p:nvPicPr>
          <p:cNvPr id="3" name="图片 2" descr="IMG_20211221_1432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745" y="645795"/>
            <a:ext cx="4267200" cy="3925570"/>
          </a:xfrm>
          <a:prstGeom prst="ellipse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3B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Montserrat Medium" panose="00000600000000000000" charset="0"/>
            </a:endParaRPr>
          </a:p>
        </p:txBody>
      </p:sp>
      <p:pic>
        <p:nvPicPr>
          <p:cNvPr id="7" name="图片 6" descr="创意藤状时间轴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7335" y="238125"/>
            <a:ext cx="11645265" cy="6437630"/>
          </a:xfrm>
          <a:prstGeom prst="rect">
            <a:avLst/>
          </a:prstGeom>
        </p:spPr>
      </p:pic>
      <p:pic>
        <p:nvPicPr>
          <p:cNvPr id="12" name="图片 11" descr="校训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315" y="5730240"/>
            <a:ext cx="5353685" cy="11366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占位符 11" descr="C:\Users\theopower\Desktop\劳动讲座\图片\1.JPG1"/>
          <p:cNvPicPr>
            <a:picLocks noGrp="1" noChangeAspect="1"/>
          </p:cNvPicPr>
          <p:nvPr>
            <p:ph type="pic" sz="quarter" idx="10"/>
          </p:nvPr>
        </p:nvPicPr>
        <p:blipFill>
          <a:blip r:embed="rId1"/>
          <a:srcRect/>
          <a:stretch>
            <a:fillRect/>
          </a:stretch>
        </p:blipFill>
        <p:spPr>
          <a:xfrm>
            <a:off x="-174625" y="0"/>
            <a:ext cx="12244705" cy="3810000"/>
          </a:xfrm>
        </p:spPr>
      </p:pic>
      <p:sp>
        <p:nvSpPr>
          <p:cNvPr id="7" name="矩形 6"/>
          <p:cNvSpPr/>
          <p:nvPr/>
        </p:nvSpPr>
        <p:spPr>
          <a:xfrm>
            <a:off x="-175261" y="2561971"/>
            <a:ext cx="12245341" cy="4295776"/>
          </a:xfrm>
          <a:custGeom>
            <a:avLst/>
            <a:gdLst>
              <a:gd name="connsiteX0" fmla="*/ 0 w 12245341"/>
              <a:gd name="connsiteY0" fmla="*/ 0 h 3390901"/>
              <a:gd name="connsiteX1" fmla="*/ 12245341 w 12245341"/>
              <a:gd name="connsiteY1" fmla="*/ 0 h 3390901"/>
              <a:gd name="connsiteX2" fmla="*/ 12245341 w 12245341"/>
              <a:gd name="connsiteY2" fmla="*/ 3390901 h 3390901"/>
              <a:gd name="connsiteX3" fmla="*/ 0 w 12245341"/>
              <a:gd name="connsiteY3" fmla="*/ 3390901 h 3390901"/>
              <a:gd name="connsiteX4" fmla="*/ 0 w 12245341"/>
              <a:gd name="connsiteY4" fmla="*/ 0 h 3390901"/>
              <a:gd name="connsiteX0-1" fmla="*/ 19050 w 12245341"/>
              <a:gd name="connsiteY0-2" fmla="*/ 0 h 4286251"/>
              <a:gd name="connsiteX1-3" fmla="*/ 12245341 w 12245341"/>
              <a:gd name="connsiteY1-4" fmla="*/ 895350 h 4286251"/>
              <a:gd name="connsiteX2-5" fmla="*/ 12245341 w 12245341"/>
              <a:gd name="connsiteY2-6" fmla="*/ 4286251 h 4286251"/>
              <a:gd name="connsiteX3-7" fmla="*/ 0 w 12245341"/>
              <a:gd name="connsiteY3-8" fmla="*/ 4286251 h 4286251"/>
              <a:gd name="connsiteX4-9" fmla="*/ 19050 w 12245341"/>
              <a:gd name="connsiteY4-10" fmla="*/ 0 h 4286251"/>
              <a:gd name="connsiteX0-11" fmla="*/ 19050 w 12245341"/>
              <a:gd name="connsiteY0-12" fmla="*/ 0 h 4286251"/>
              <a:gd name="connsiteX1-13" fmla="*/ 5177791 w 12245341"/>
              <a:gd name="connsiteY1-14" fmla="*/ 419100 h 4286251"/>
              <a:gd name="connsiteX2-15" fmla="*/ 12245341 w 12245341"/>
              <a:gd name="connsiteY2-16" fmla="*/ 895350 h 4286251"/>
              <a:gd name="connsiteX3-17" fmla="*/ 12245341 w 12245341"/>
              <a:gd name="connsiteY3-18" fmla="*/ 4286251 h 4286251"/>
              <a:gd name="connsiteX4-19" fmla="*/ 0 w 12245341"/>
              <a:gd name="connsiteY4-20" fmla="*/ 4286251 h 4286251"/>
              <a:gd name="connsiteX5" fmla="*/ 19050 w 12245341"/>
              <a:gd name="connsiteY5" fmla="*/ 0 h 4286251"/>
              <a:gd name="connsiteX0-21" fmla="*/ 19050 w 12245341"/>
              <a:gd name="connsiteY0-22" fmla="*/ 0 h 4286251"/>
              <a:gd name="connsiteX1-23" fmla="*/ 5368291 w 12245341"/>
              <a:gd name="connsiteY1-24" fmla="*/ 2057400 h 4286251"/>
              <a:gd name="connsiteX2-25" fmla="*/ 12245341 w 12245341"/>
              <a:gd name="connsiteY2-26" fmla="*/ 895350 h 4286251"/>
              <a:gd name="connsiteX3-27" fmla="*/ 12245341 w 12245341"/>
              <a:gd name="connsiteY3-28" fmla="*/ 4286251 h 4286251"/>
              <a:gd name="connsiteX4-29" fmla="*/ 0 w 12245341"/>
              <a:gd name="connsiteY4-30" fmla="*/ 4286251 h 4286251"/>
              <a:gd name="connsiteX5-31" fmla="*/ 19050 w 12245341"/>
              <a:gd name="connsiteY5-32" fmla="*/ 0 h 4286251"/>
              <a:gd name="connsiteX0-33" fmla="*/ 19050 w 12245341"/>
              <a:gd name="connsiteY0-34" fmla="*/ 0 h 4286251"/>
              <a:gd name="connsiteX1-35" fmla="*/ 4568191 w 12245341"/>
              <a:gd name="connsiteY1-36" fmla="*/ 2038350 h 4286251"/>
              <a:gd name="connsiteX2-37" fmla="*/ 12245341 w 12245341"/>
              <a:gd name="connsiteY2-38" fmla="*/ 895350 h 4286251"/>
              <a:gd name="connsiteX3-39" fmla="*/ 12245341 w 12245341"/>
              <a:gd name="connsiteY3-40" fmla="*/ 4286251 h 4286251"/>
              <a:gd name="connsiteX4-41" fmla="*/ 0 w 12245341"/>
              <a:gd name="connsiteY4-42" fmla="*/ 4286251 h 4286251"/>
              <a:gd name="connsiteX5-43" fmla="*/ 19050 w 12245341"/>
              <a:gd name="connsiteY5-44" fmla="*/ 0 h 4286251"/>
              <a:gd name="connsiteX0-45" fmla="*/ 19050 w 12245341"/>
              <a:gd name="connsiteY0-46" fmla="*/ 0 h 4286251"/>
              <a:gd name="connsiteX1-47" fmla="*/ 4930141 w 12245341"/>
              <a:gd name="connsiteY1-48" fmla="*/ 2152650 h 4286251"/>
              <a:gd name="connsiteX2-49" fmla="*/ 12245341 w 12245341"/>
              <a:gd name="connsiteY2-50" fmla="*/ 895350 h 4286251"/>
              <a:gd name="connsiteX3-51" fmla="*/ 12245341 w 12245341"/>
              <a:gd name="connsiteY3-52" fmla="*/ 4286251 h 4286251"/>
              <a:gd name="connsiteX4-53" fmla="*/ 0 w 12245341"/>
              <a:gd name="connsiteY4-54" fmla="*/ 4286251 h 4286251"/>
              <a:gd name="connsiteX5-55" fmla="*/ 19050 w 12245341"/>
              <a:gd name="connsiteY5-56" fmla="*/ 0 h 4286251"/>
              <a:gd name="connsiteX0-57" fmla="*/ 19050 w 12245341"/>
              <a:gd name="connsiteY0-58" fmla="*/ 0 h 4286251"/>
              <a:gd name="connsiteX1-59" fmla="*/ 5025391 w 12245341"/>
              <a:gd name="connsiteY1-60" fmla="*/ 2076450 h 4286251"/>
              <a:gd name="connsiteX2-61" fmla="*/ 12245341 w 12245341"/>
              <a:gd name="connsiteY2-62" fmla="*/ 895350 h 4286251"/>
              <a:gd name="connsiteX3-63" fmla="*/ 12245341 w 12245341"/>
              <a:gd name="connsiteY3-64" fmla="*/ 4286251 h 4286251"/>
              <a:gd name="connsiteX4-65" fmla="*/ 0 w 12245341"/>
              <a:gd name="connsiteY4-66" fmla="*/ 4286251 h 4286251"/>
              <a:gd name="connsiteX5-67" fmla="*/ 19050 w 12245341"/>
              <a:gd name="connsiteY5-68" fmla="*/ 0 h 4286251"/>
              <a:gd name="connsiteX0-69" fmla="*/ 19050 w 12245341"/>
              <a:gd name="connsiteY0-70" fmla="*/ 0 h 4286251"/>
              <a:gd name="connsiteX1-71" fmla="*/ 5025391 w 12245341"/>
              <a:gd name="connsiteY1-72" fmla="*/ 2076450 h 4286251"/>
              <a:gd name="connsiteX2-73" fmla="*/ 8301991 w 12245341"/>
              <a:gd name="connsiteY2-74" fmla="*/ 1562100 h 4286251"/>
              <a:gd name="connsiteX3-75" fmla="*/ 12245341 w 12245341"/>
              <a:gd name="connsiteY3-76" fmla="*/ 895350 h 4286251"/>
              <a:gd name="connsiteX4-77" fmla="*/ 12245341 w 12245341"/>
              <a:gd name="connsiteY4-78" fmla="*/ 4286251 h 4286251"/>
              <a:gd name="connsiteX5-79" fmla="*/ 0 w 12245341"/>
              <a:gd name="connsiteY5-80" fmla="*/ 4286251 h 4286251"/>
              <a:gd name="connsiteX6" fmla="*/ 19050 w 12245341"/>
              <a:gd name="connsiteY6" fmla="*/ 0 h 4286251"/>
              <a:gd name="connsiteX0-81" fmla="*/ 19050 w 12245341"/>
              <a:gd name="connsiteY0-82" fmla="*/ 0 h 4286251"/>
              <a:gd name="connsiteX1-83" fmla="*/ 5025391 w 12245341"/>
              <a:gd name="connsiteY1-84" fmla="*/ 2076450 h 4286251"/>
              <a:gd name="connsiteX2-85" fmla="*/ 8530591 w 12245341"/>
              <a:gd name="connsiteY2-86" fmla="*/ 800100 h 4286251"/>
              <a:gd name="connsiteX3-87" fmla="*/ 12245341 w 12245341"/>
              <a:gd name="connsiteY3-88" fmla="*/ 895350 h 4286251"/>
              <a:gd name="connsiteX4-89" fmla="*/ 12245341 w 12245341"/>
              <a:gd name="connsiteY4-90" fmla="*/ 4286251 h 4286251"/>
              <a:gd name="connsiteX5-91" fmla="*/ 0 w 12245341"/>
              <a:gd name="connsiteY5-92" fmla="*/ 4286251 h 4286251"/>
              <a:gd name="connsiteX6-93" fmla="*/ 19050 w 12245341"/>
              <a:gd name="connsiteY6-94" fmla="*/ 0 h 4286251"/>
              <a:gd name="connsiteX0-95" fmla="*/ 19050 w 12245341"/>
              <a:gd name="connsiteY0-96" fmla="*/ 0 h 4286251"/>
              <a:gd name="connsiteX1-97" fmla="*/ 5025391 w 12245341"/>
              <a:gd name="connsiteY1-98" fmla="*/ 2076450 h 4286251"/>
              <a:gd name="connsiteX2-99" fmla="*/ 8530591 w 12245341"/>
              <a:gd name="connsiteY2-100" fmla="*/ 800100 h 4286251"/>
              <a:gd name="connsiteX3-101" fmla="*/ 10321291 w 12245341"/>
              <a:gd name="connsiteY3-102" fmla="*/ 838200 h 4286251"/>
              <a:gd name="connsiteX4-103" fmla="*/ 12245341 w 12245341"/>
              <a:gd name="connsiteY4-104" fmla="*/ 895350 h 4286251"/>
              <a:gd name="connsiteX5-105" fmla="*/ 12245341 w 12245341"/>
              <a:gd name="connsiteY5-106" fmla="*/ 4286251 h 4286251"/>
              <a:gd name="connsiteX6-107" fmla="*/ 0 w 12245341"/>
              <a:gd name="connsiteY6-108" fmla="*/ 4286251 h 4286251"/>
              <a:gd name="connsiteX7" fmla="*/ 19050 w 12245341"/>
              <a:gd name="connsiteY7" fmla="*/ 0 h 4286251"/>
              <a:gd name="connsiteX0-109" fmla="*/ 19050 w 12245341"/>
              <a:gd name="connsiteY0-110" fmla="*/ 0 h 4286251"/>
              <a:gd name="connsiteX1-111" fmla="*/ 5025391 w 12245341"/>
              <a:gd name="connsiteY1-112" fmla="*/ 2076450 h 4286251"/>
              <a:gd name="connsiteX2-113" fmla="*/ 8530591 w 12245341"/>
              <a:gd name="connsiteY2-114" fmla="*/ 800100 h 4286251"/>
              <a:gd name="connsiteX3-115" fmla="*/ 10511791 w 12245341"/>
              <a:gd name="connsiteY3-116" fmla="*/ 2190750 h 4286251"/>
              <a:gd name="connsiteX4-117" fmla="*/ 12245341 w 12245341"/>
              <a:gd name="connsiteY4-118" fmla="*/ 895350 h 4286251"/>
              <a:gd name="connsiteX5-119" fmla="*/ 12245341 w 12245341"/>
              <a:gd name="connsiteY5-120" fmla="*/ 4286251 h 4286251"/>
              <a:gd name="connsiteX6-121" fmla="*/ 0 w 12245341"/>
              <a:gd name="connsiteY6-122" fmla="*/ 4286251 h 4286251"/>
              <a:gd name="connsiteX7-123" fmla="*/ 19050 w 12245341"/>
              <a:gd name="connsiteY7-124" fmla="*/ 0 h 4286251"/>
              <a:gd name="connsiteX0-125" fmla="*/ 19050 w 12245341"/>
              <a:gd name="connsiteY0-126" fmla="*/ 0 h 4286251"/>
              <a:gd name="connsiteX1-127" fmla="*/ 5025391 w 12245341"/>
              <a:gd name="connsiteY1-128" fmla="*/ 2076450 h 4286251"/>
              <a:gd name="connsiteX2-129" fmla="*/ 8530591 w 12245341"/>
              <a:gd name="connsiteY2-130" fmla="*/ 800100 h 4286251"/>
              <a:gd name="connsiteX3-131" fmla="*/ 10511791 w 12245341"/>
              <a:gd name="connsiteY3-132" fmla="*/ 2838450 h 4286251"/>
              <a:gd name="connsiteX4-133" fmla="*/ 12245341 w 12245341"/>
              <a:gd name="connsiteY4-134" fmla="*/ 895350 h 4286251"/>
              <a:gd name="connsiteX5-135" fmla="*/ 12245341 w 12245341"/>
              <a:gd name="connsiteY5-136" fmla="*/ 4286251 h 4286251"/>
              <a:gd name="connsiteX6-137" fmla="*/ 0 w 12245341"/>
              <a:gd name="connsiteY6-138" fmla="*/ 4286251 h 4286251"/>
              <a:gd name="connsiteX7-139" fmla="*/ 19050 w 12245341"/>
              <a:gd name="connsiteY7-140" fmla="*/ 0 h 4286251"/>
              <a:gd name="connsiteX0-141" fmla="*/ 19050 w 12245341"/>
              <a:gd name="connsiteY0-142" fmla="*/ 0 h 4286251"/>
              <a:gd name="connsiteX1-143" fmla="*/ 5025391 w 12245341"/>
              <a:gd name="connsiteY1-144" fmla="*/ 2076450 h 4286251"/>
              <a:gd name="connsiteX2-145" fmla="*/ 8530591 w 12245341"/>
              <a:gd name="connsiteY2-146" fmla="*/ 800100 h 4286251"/>
              <a:gd name="connsiteX3-147" fmla="*/ 10949941 w 12245341"/>
              <a:gd name="connsiteY3-148" fmla="*/ 3200400 h 4286251"/>
              <a:gd name="connsiteX4-149" fmla="*/ 12245341 w 12245341"/>
              <a:gd name="connsiteY4-150" fmla="*/ 895350 h 4286251"/>
              <a:gd name="connsiteX5-151" fmla="*/ 12245341 w 12245341"/>
              <a:gd name="connsiteY5-152" fmla="*/ 4286251 h 4286251"/>
              <a:gd name="connsiteX6-153" fmla="*/ 0 w 12245341"/>
              <a:gd name="connsiteY6-154" fmla="*/ 4286251 h 4286251"/>
              <a:gd name="connsiteX7-155" fmla="*/ 19050 w 12245341"/>
              <a:gd name="connsiteY7-156" fmla="*/ 0 h 4286251"/>
              <a:gd name="connsiteX0-157" fmla="*/ 19050 w 12245341"/>
              <a:gd name="connsiteY0-158" fmla="*/ 0 h 4286251"/>
              <a:gd name="connsiteX1-159" fmla="*/ 5025391 w 12245341"/>
              <a:gd name="connsiteY1-160" fmla="*/ 2076450 h 4286251"/>
              <a:gd name="connsiteX2-161" fmla="*/ 8530591 w 12245341"/>
              <a:gd name="connsiteY2-162" fmla="*/ 800100 h 4286251"/>
              <a:gd name="connsiteX3-163" fmla="*/ 11007091 w 12245341"/>
              <a:gd name="connsiteY3-164" fmla="*/ 3181350 h 4286251"/>
              <a:gd name="connsiteX4-165" fmla="*/ 12245341 w 12245341"/>
              <a:gd name="connsiteY4-166" fmla="*/ 895350 h 4286251"/>
              <a:gd name="connsiteX5-167" fmla="*/ 12245341 w 12245341"/>
              <a:gd name="connsiteY5-168" fmla="*/ 4286251 h 4286251"/>
              <a:gd name="connsiteX6-169" fmla="*/ 0 w 12245341"/>
              <a:gd name="connsiteY6-170" fmla="*/ 4286251 h 4286251"/>
              <a:gd name="connsiteX7-171" fmla="*/ 19050 w 12245341"/>
              <a:gd name="connsiteY7-172" fmla="*/ 0 h 4286251"/>
              <a:gd name="connsiteX0-173" fmla="*/ 19050 w 12245341"/>
              <a:gd name="connsiteY0-174" fmla="*/ 0 h 4286251"/>
              <a:gd name="connsiteX1-175" fmla="*/ 5025391 w 12245341"/>
              <a:gd name="connsiteY1-176" fmla="*/ 2076450 h 4286251"/>
              <a:gd name="connsiteX2-177" fmla="*/ 8530591 w 12245341"/>
              <a:gd name="connsiteY2-178" fmla="*/ 800100 h 4286251"/>
              <a:gd name="connsiteX3-179" fmla="*/ 11026141 w 12245341"/>
              <a:gd name="connsiteY3-180" fmla="*/ 3143250 h 4286251"/>
              <a:gd name="connsiteX4-181" fmla="*/ 12245341 w 12245341"/>
              <a:gd name="connsiteY4-182" fmla="*/ 895350 h 4286251"/>
              <a:gd name="connsiteX5-183" fmla="*/ 12245341 w 12245341"/>
              <a:gd name="connsiteY5-184" fmla="*/ 4286251 h 4286251"/>
              <a:gd name="connsiteX6-185" fmla="*/ 0 w 12245341"/>
              <a:gd name="connsiteY6-186" fmla="*/ 4286251 h 4286251"/>
              <a:gd name="connsiteX7-187" fmla="*/ 19050 w 12245341"/>
              <a:gd name="connsiteY7-188" fmla="*/ 0 h 4286251"/>
              <a:gd name="connsiteX0-189" fmla="*/ 9525 w 12245341"/>
              <a:gd name="connsiteY0-190" fmla="*/ 0 h 4295776"/>
              <a:gd name="connsiteX1-191" fmla="*/ 5025391 w 12245341"/>
              <a:gd name="connsiteY1-192" fmla="*/ 2085975 h 4295776"/>
              <a:gd name="connsiteX2-193" fmla="*/ 8530591 w 12245341"/>
              <a:gd name="connsiteY2-194" fmla="*/ 809625 h 4295776"/>
              <a:gd name="connsiteX3-195" fmla="*/ 11026141 w 12245341"/>
              <a:gd name="connsiteY3-196" fmla="*/ 3152775 h 4295776"/>
              <a:gd name="connsiteX4-197" fmla="*/ 12245341 w 12245341"/>
              <a:gd name="connsiteY4-198" fmla="*/ 904875 h 4295776"/>
              <a:gd name="connsiteX5-199" fmla="*/ 12245341 w 12245341"/>
              <a:gd name="connsiteY5-200" fmla="*/ 4295776 h 4295776"/>
              <a:gd name="connsiteX6-201" fmla="*/ 0 w 12245341"/>
              <a:gd name="connsiteY6-202" fmla="*/ 4295776 h 4295776"/>
              <a:gd name="connsiteX7-203" fmla="*/ 9525 w 12245341"/>
              <a:gd name="connsiteY7-204" fmla="*/ 0 h 4295776"/>
              <a:gd name="connsiteX0-205" fmla="*/ 9525 w 12245341"/>
              <a:gd name="connsiteY0-206" fmla="*/ 0 h 4295776"/>
              <a:gd name="connsiteX1-207" fmla="*/ 5025391 w 12245341"/>
              <a:gd name="connsiteY1-208" fmla="*/ 2085975 h 4295776"/>
              <a:gd name="connsiteX2-209" fmla="*/ 8549641 w 12245341"/>
              <a:gd name="connsiteY2-210" fmla="*/ 742950 h 4295776"/>
              <a:gd name="connsiteX3-211" fmla="*/ 11026141 w 12245341"/>
              <a:gd name="connsiteY3-212" fmla="*/ 3152775 h 4295776"/>
              <a:gd name="connsiteX4-213" fmla="*/ 12245341 w 12245341"/>
              <a:gd name="connsiteY4-214" fmla="*/ 904875 h 4295776"/>
              <a:gd name="connsiteX5-215" fmla="*/ 12245341 w 12245341"/>
              <a:gd name="connsiteY5-216" fmla="*/ 4295776 h 4295776"/>
              <a:gd name="connsiteX6-217" fmla="*/ 0 w 12245341"/>
              <a:gd name="connsiteY6-218" fmla="*/ 4295776 h 4295776"/>
              <a:gd name="connsiteX7-219" fmla="*/ 9525 w 12245341"/>
              <a:gd name="connsiteY7-220" fmla="*/ 0 h 429577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31" y="connsiteY5-32"/>
              </a:cxn>
              <a:cxn ang="0">
                <a:pos x="connsiteX6-93" y="connsiteY6-94"/>
              </a:cxn>
              <a:cxn ang="0">
                <a:pos x="connsiteX7-123" y="connsiteY7-124"/>
              </a:cxn>
            </a:cxnLst>
            <a:rect l="l" t="t" r="r" b="b"/>
            <a:pathLst>
              <a:path w="12245341" h="4295776">
                <a:moveTo>
                  <a:pt x="9525" y="0"/>
                </a:moveTo>
                <a:lnTo>
                  <a:pt x="5025391" y="2085975"/>
                </a:lnTo>
                <a:lnTo>
                  <a:pt x="8549641" y="742950"/>
                </a:lnTo>
                <a:lnTo>
                  <a:pt x="11026141" y="3152775"/>
                </a:lnTo>
                <a:lnTo>
                  <a:pt x="12245341" y="904875"/>
                </a:lnTo>
                <a:lnTo>
                  <a:pt x="12245341" y="4295776"/>
                </a:lnTo>
                <a:lnTo>
                  <a:pt x="0" y="4295776"/>
                </a:lnTo>
                <a:lnTo>
                  <a:pt x="952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zh-CN" altLang="en-US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黑体" panose="02010609060101010101" charset="-122"/>
              <a:ea typeface="黑体" panose="02010609060101010101" charset="-122"/>
              <a:cs typeface="Calibri" panose="020F0502020204030204" charset="0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黑体" panose="02010609060101010101" charset="-122"/>
              <a:ea typeface="黑体" panose="02010609060101010101" charset="-122"/>
              <a:cs typeface="Calibri" panose="020F0502020204030204" charset="0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黑体" panose="02010609060101010101" charset="-122"/>
              <a:ea typeface="黑体" panose="02010609060101010101" charset="-122"/>
              <a:cs typeface="Calibri" panose="020F0502020204030204" charset="0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黑体" panose="02010609060101010101" charset="-122"/>
              <a:ea typeface="黑体" panose="02010609060101010101" charset="-122"/>
              <a:cs typeface="Calibri" panose="020F05020202040302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  <a:cs typeface="Calibri" panose="020F0502020204030204" charset="0"/>
                <a:sym typeface="+mn-ea"/>
              </a:rPr>
              <a:t>      </a:t>
            </a:r>
            <a:endParaRPr lang="en-US" altLang="zh-CN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黑体" panose="02010609060101010101" charset="-122"/>
              <a:ea typeface="黑体" panose="02010609060101010101" charset="-122"/>
              <a:cs typeface="Calibri" panose="020F05020202040302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  <a:cs typeface="Calibri" panose="020F0502020204030204" charset="0"/>
                <a:sym typeface="+mn-ea"/>
              </a:rPr>
              <a:t>           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Calibri" panose="020F0502020204030204" charset="0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45489" y="857949"/>
            <a:ext cx="11224591" cy="6071806"/>
            <a:chOff x="967409" y="2963335"/>
            <a:chExt cx="11224591" cy="6071806"/>
          </a:xfrm>
        </p:grpSpPr>
        <p:sp>
          <p:nvSpPr>
            <p:cNvPr id="4" name="直角三角形 2"/>
            <p:cNvSpPr/>
            <p:nvPr/>
          </p:nvSpPr>
          <p:spPr>
            <a:xfrm rot="10800000">
              <a:off x="6949440" y="4069260"/>
              <a:ext cx="5242560" cy="4965881"/>
            </a:xfrm>
            <a:custGeom>
              <a:avLst/>
              <a:gdLst>
                <a:gd name="connsiteX0" fmla="*/ 0 w 7132320"/>
                <a:gd name="connsiteY0" fmla="*/ 3419021 h 3419021"/>
                <a:gd name="connsiteX1" fmla="*/ 0 w 7132320"/>
                <a:gd name="connsiteY1" fmla="*/ 0 h 3419021"/>
                <a:gd name="connsiteX2" fmla="*/ 7132320 w 7132320"/>
                <a:gd name="connsiteY2" fmla="*/ 3419021 h 3419021"/>
                <a:gd name="connsiteX3" fmla="*/ 0 w 7132320"/>
                <a:gd name="connsiteY3" fmla="*/ 3419021 h 3419021"/>
                <a:gd name="connsiteX0-1" fmla="*/ 0 w 5242560"/>
                <a:gd name="connsiteY0-2" fmla="*/ 3419021 h 4965881"/>
                <a:gd name="connsiteX1-3" fmla="*/ 0 w 5242560"/>
                <a:gd name="connsiteY1-4" fmla="*/ 0 h 4965881"/>
                <a:gd name="connsiteX2-5" fmla="*/ 5242560 w 5242560"/>
                <a:gd name="connsiteY2-6" fmla="*/ 4965881 h 4965881"/>
                <a:gd name="connsiteX3-7" fmla="*/ 0 w 5242560"/>
                <a:gd name="connsiteY3-8" fmla="*/ 3419021 h 496588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5242560" h="4965881">
                  <a:moveTo>
                    <a:pt x="0" y="3419021"/>
                  </a:moveTo>
                  <a:lnTo>
                    <a:pt x="0" y="0"/>
                  </a:lnTo>
                  <a:lnTo>
                    <a:pt x="5242560" y="4965881"/>
                  </a:lnTo>
                  <a:lnTo>
                    <a:pt x="0" y="3419021"/>
                  </a:lnTo>
                  <a:close/>
                </a:path>
              </a:pathLst>
            </a:cu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" name="直角三角形 2"/>
            <p:cNvSpPr/>
            <p:nvPr/>
          </p:nvSpPr>
          <p:spPr>
            <a:xfrm rot="13697424" flipV="1">
              <a:off x="539128" y="3391616"/>
              <a:ext cx="4429382" cy="3572819"/>
            </a:xfrm>
            <a:custGeom>
              <a:avLst/>
              <a:gdLst>
                <a:gd name="connsiteX0" fmla="*/ 0 w 7132320"/>
                <a:gd name="connsiteY0" fmla="*/ 3419021 h 3419021"/>
                <a:gd name="connsiteX1" fmla="*/ 0 w 7132320"/>
                <a:gd name="connsiteY1" fmla="*/ 0 h 3419021"/>
                <a:gd name="connsiteX2" fmla="*/ 7132320 w 7132320"/>
                <a:gd name="connsiteY2" fmla="*/ 3419021 h 3419021"/>
                <a:gd name="connsiteX3" fmla="*/ 0 w 7132320"/>
                <a:gd name="connsiteY3" fmla="*/ 3419021 h 3419021"/>
                <a:gd name="connsiteX0-1" fmla="*/ 0 w 5242560"/>
                <a:gd name="connsiteY0-2" fmla="*/ 3419021 h 4965881"/>
                <a:gd name="connsiteX1-3" fmla="*/ 0 w 5242560"/>
                <a:gd name="connsiteY1-4" fmla="*/ 0 h 4965881"/>
                <a:gd name="connsiteX2-5" fmla="*/ 5242560 w 5242560"/>
                <a:gd name="connsiteY2-6" fmla="*/ 4965881 h 4965881"/>
                <a:gd name="connsiteX3-7" fmla="*/ 0 w 5242560"/>
                <a:gd name="connsiteY3-8" fmla="*/ 3419021 h 4965881"/>
                <a:gd name="connsiteX0-9" fmla="*/ 0 w 5242560"/>
                <a:gd name="connsiteY0-10" fmla="*/ 3614926 h 5161786"/>
                <a:gd name="connsiteX1-11" fmla="*/ 266927 w 5242560"/>
                <a:gd name="connsiteY1-12" fmla="*/ -1 h 5161786"/>
                <a:gd name="connsiteX2-13" fmla="*/ 5242560 w 5242560"/>
                <a:gd name="connsiteY2-14" fmla="*/ 5161786 h 5161786"/>
                <a:gd name="connsiteX3-15" fmla="*/ 0 w 5242560"/>
                <a:gd name="connsiteY3-16" fmla="*/ 3614926 h 5161786"/>
                <a:gd name="connsiteX0-17" fmla="*/ 0 w 5130488"/>
                <a:gd name="connsiteY0-18" fmla="*/ 2115620 h 5161787"/>
                <a:gd name="connsiteX1-19" fmla="*/ 154855 w 5130488"/>
                <a:gd name="connsiteY1-20" fmla="*/ 0 h 5161787"/>
                <a:gd name="connsiteX2-21" fmla="*/ 5130488 w 5130488"/>
                <a:gd name="connsiteY2-22" fmla="*/ 5161787 h 5161787"/>
                <a:gd name="connsiteX3-23" fmla="*/ 0 w 5130488"/>
                <a:gd name="connsiteY3-24" fmla="*/ 2115620 h 5161787"/>
                <a:gd name="connsiteX0-25" fmla="*/ 0 w 5165240"/>
                <a:gd name="connsiteY0-26" fmla="*/ 2115620 h 5228126"/>
                <a:gd name="connsiteX1-27" fmla="*/ 154855 w 5165240"/>
                <a:gd name="connsiteY1-28" fmla="*/ 0 h 5228126"/>
                <a:gd name="connsiteX2-29" fmla="*/ 5165240 w 5165240"/>
                <a:gd name="connsiteY2-30" fmla="*/ 5228126 h 5228126"/>
                <a:gd name="connsiteX3-31" fmla="*/ 0 w 5165240"/>
                <a:gd name="connsiteY3-32" fmla="*/ 2115620 h 5228126"/>
                <a:gd name="connsiteX0-33" fmla="*/ 0 w 5165240"/>
                <a:gd name="connsiteY0-34" fmla="*/ 2147146 h 5259652"/>
                <a:gd name="connsiteX1-35" fmla="*/ 132684 w 5165240"/>
                <a:gd name="connsiteY1-36" fmla="*/ 1 h 5259652"/>
                <a:gd name="connsiteX2-37" fmla="*/ 5165240 w 5165240"/>
                <a:gd name="connsiteY2-38" fmla="*/ 5259652 h 5259652"/>
                <a:gd name="connsiteX3-39" fmla="*/ 0 w 5165240"/>
                <a:gd name="connsiteY3-40" fmla="*/ 2147146 h 5259652"/>
                <a:gd name="connsiteX0-41" fmla="*/ 0 w 5165240"/>
                <a:gd name="connsiteY0-42" fmla="*/ 2167589 h 5280095"/>
                <a:gd name="connsiteX1-43" fmla="*/ 125744 w 5165240"/>
                <a:gd name="connsiteY1-44" fmla="*/ 0 h 5280095"/>
                <a:gd name="connsiteX2-45" fmla="*/ 5165240 w 5165240"/>
                <a:gd name="connsiteY2-46" fmla="*/ 5280095 h 5280095"/>
                <a:gd name="connsiteX3-47" fmla="*/ 0 w 5165240"/>
                <a:gd name="connsiteY3-48" fmla="*/ 2167589 h 528009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5165240" h="5280095">
                  <a:moveTo>
                    <a:pt x="0" y="2167589"/>
                  </a:moveTo>
                  <a:lnTo>
                    <a:pt x="125744" y="0"/>
                  </a:lnTo>
                  <a:lnTo>
                    <a:pt x="5165240" y="5280095"/>
                  </a:lnTo>
                  <a:lnTo>
                    <a:pt x="0" y="216758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" name="梯形 4"/>
            <p:cNvSpPr/>
            <p:nvPr/>
          </p:nvSpPr>
          <p:spPr>
            <a:xfrm>
              <a:off x="4473892" y="4065450"/>
              <a:ext cx="4038600" cy="2766060"/>
            </a:xfrm>
            <a:custGeom>
              <a:avLst/>
              <a:gdLst>
                <a:gd name="connsiteX0" fmla="*/ 0 w 3451860"/>
                <a:gd name="connsiteY0" fmla="*/ 1211580 h 1211580"/>
                <a:gd name="connsiteX1" fmla="*/ 302895 w 3451860"/>
                <a:gd name="connsiteY1" fmla="*/ 0 h 1211580"/>
                <a:gd name="connsiteX2" fmla="*/ 3148965 w 3451860"/>
                <a:gd name="connsiteY2" fmla="*/ 0 h 1211580"/>
                <a:gd name="connsiteX3" fmla="*/ 3451860 w 3451860"/>
                <a:gd name="connsiteY3" fmla="*/ 1211580 h 1211580"/>
                <a:gd name="connsiteX4" fmla="*/ 0 w 3451860"/>
                <a:gd name="connsiteY4" fmla="*/ 1211580 h 1211580"/>
                <a:gd name="connsiteX0-1" fmla="*/ 0 w 3451860"/>
                <a:gd name="connsiteY0-2" fmla="*/ 2156460 h 2156460"/>
                <a:gd name="connsiteX1-3" fmla="*/ 302895 w 3451860"/>
                <a:gd name="connsiteY1-4" fmla="*/ 944880 h 2156460"/>
                <a:gd name="connsiteX2-5" fmla="*/ 2981325 w 3451860"/>
                <a:gd name="connsiteY2-6" fmla="*/ 0 h 2156460"/>
                <a:gd name="connsiteX3-7" fmla="*/ 3451860 w 3451860"/>
                <a:gd name="connsiteY3-8" fmla="*/ 2156460 h 2156460"/>
                <a:gd name="connsiteX4-9" fmla="*/ 0 w 3451860"/>
                <a:gd name="connsiteY4-10" fmla="*/ 2156460 h 2156460"/>
                <a:gd name="connsiteX0-11" fmla="*/ 0 w 4518660"/>
                <a:gd name="connsiteY0-12" fmla="*/ 2156460 h 2156460"/>
                <a:gd name="connsiteX1-13" fmla="*/ 302895 w 4518660"/>
                <a:gd name="connsiteY1-14" fmla="*/ 944880 h 2156460"/>
                <a:gd name="connsiteX2-15" fmla="*/ 2981325 w 4518660"/>
                <a:gd name="connsiteY2-16" fmla="*/ 0 h 2156460"/>
                <a:gd name="connsiteX3-17" fmla="*/ 4518660 w 4518660"/>
                <a:gd name="connsiteY3-18" fmla="*/ 1478280 h 2156460"/>
                <a:gd name="connsiteX4-19" fmla="*/ 0 w 4518660"/>
                <a:gd name="connsiteY4-20" fmla="*/ 2156460 h 2156460"/>
                <a:gd name="connsiteX0-21" fmla="*/ 657225 w 4215765"/>
                <a:gd name="connsiteY0-22" fmla="*/ 2766060 h 2766060"/>
                <a:gd name="connsiteX1-23" fmla="*/ 0 w 4215765"/>
                <a:gd name="connsiteY1-24" fmla="*/ 944880 h 2766060"/>
                <a:gd name="connsiteX2-25" fmla="*/ 2678430 w 4215765"/>
                <a:gd name="connsiteY2-26" fmla="*/ 0 h 2766060"/>
                <a:gd name="connsiteX3-27" fmla="*/ 4215765 w 4215765"/>
                <a:gd name="connsiteY3-28" fmla="*/ 1478280 h 2766060"/>
                <a:gd name="connsiteX4-29" fmla="*/ 657225 w 4215765"/>
                <a:gd name="connsiteY4-30" fmla="*/ 2766060 h 2766060"/>
                <a:gd name="connsiteX0-31" fmla="*/ 451485 w 4010025"/>
                <a:gd name="connsiteY0-32" fmla="*/ 2766060 h 2766060"/>
                <a:gd name="connsiteX1-33" fmla="*/ 0 w 4010025"/>
                <a:gd name="connsiteY1-34" fmla="*/ 2529840 h 2766060"/>
                <a:gd name="connsiteX2-35" fmla="*/ 2472690 w 4010025"/>
                <a:gd name="connsiteY2-36" fmla="*/ 0 h 2766060"/>
                <a:gd name="connsiteX3-37" fmla="*/ 4010025 w 4010025"/>
                <a:gd name="connsiteY3-38" fmla="*/ 1478280 h 2766060"/>
                <a:gd name="connsiteX4-39" fmla="*/ 451485 w 4010025"/>
                <a:gd name="connsiteY4-40" fmla="*/ 2766060 h 2766060"/>
                <a:gd name="connsiteX0-41" fmla="*/ 451485 w 4033837"/>
                <a:gd name="connsiteY0-42" fmla="*/ 2766060 h 2766060"/>
                <a:gd name="connsiteX1-43" fmla="*/ 0 w 4033837"/>
                <a:gd name="connsiteY1-44" fmla="*/ 2529840 h 2766060"/>
                <a:gd name="connsiteX2-45" fmla="*/ 2472690 w 4033837"/>
                <a:gd name="connsiteY2-46" fmla="*/ 0 h 2766060"/>
                <a:gd name="connsiteX3-47" fmla="*/ 4033837 w 4033837"/>
                <a:gd name="connsiteY3-48" fmla="*/ 1478280 h 2766060"/>
                <a:gd name="connsiteX4-49" fmla="*/ 451485 w 4033837"/>
                <a:gd name="connsiteY4-50" fmla="*/ 2766060 h 2766060"/>
                <a:gd name="connsiteX0-51" fmla="*/ 456248 w 4038600"/>
                <a:gd name="connsiteY0-52" fmla="*/ 2766060 h 2766060"/>
                <a:gd name="connsiteX1-53" fmla="*/ 0 w 4038600"/>
                <a:gd name="connsiteY1-54" fmla="*/ 2548890 h 2766060"/>
                <a:gd name="connsiteX2-55" fmla="*/ 2477453 w 4038600"/>
                <a:gd name="connsiteY2-56" fmla="*/ 0 h 2766060"/>
                <a:gd name="connsiteX3-57" fmla="*/ 4038600 w 4038600"/>
                <a:gd name="connsiteY3-58" fmla="*/ 1478280 h 2766060"/>
                <a:gd name="connsiteX4-59" fmla="*/ 456248 w 4038600"/>
                <a:gd name="connsiteY4-60" fmla="*/ 2766060 h 27660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38600" h="2766060">
                  <a:moveTo>
                    <a:pt x="456248" y="2766060"/>
                  </a:moveTo>
                  <a:lnTo>
                    <a:pt x="0" y="2548890"/>
                  </a:lnTo>
                  <a:lnTo>
                    <a:pt x="2477453" y="0"/>
                  </a:lnTo>
                  <a:lnTo>
                    <a:pt x="4038600" y="1478280"/>
                  </a:lnTo>
                  <a:lnTo>
                    <a:pt x="456248" y="276606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8" name="PA_文本框 7"/>
          <p:cNvSpPr txBox="1"/>
          <p:nvPr>
            <p:custDataLst>
              <p:tags r:id="rId3"/>
            </p:custDataLst>
          </p:nvPr>
        </p:nvSpPr>
        <p:spPr>
          <a:xfrm>
            <a:off x="369065" y="4387481"/>
            <a:ext cx="3383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+mn-ea"/>
                <a:sym typeface="+mn-lt"/>
              </a:rPr>
              <a:t>泸县城东小学校</a:t>
            </a:r>
            <a:endParaRPr kumimoji="0" lang="zh-CN" sz="3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" name="Shape 1701"/>
          <p:cNvSpPr/>
          <p:nvPr/>
        </p:nvSpPr>
        <p:spPr>
          <a:xfrm>
            <a:off x="369000" y="5318629"/>
            <a:ext cx="7599428" cy="14226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SzPct val="25000"/>
              <a:defRPr/>
            </a:pPr>
            <a:endParaRPr lang="en-US" sz="1600" kern="0" dirty="0">
              <a:solidFill>
                <a:schemeClr val="dk1"/>
              </a:solidFill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60070" y="5072380"/>
            <a:ext cx="464566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  <a:cs typeface="Calibri" panose="020F0502020204030204" charset="0"/>
                <a:sym typeface="+mn-ea"/>
              </a:rPr>
              <a:t>建校：</a:t>
            </a:r>
            <a:r>
              <a:rPr lang="en-US" altLang="zh-CN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  <a:cs typeface="Calibri" panose="020F0502020204030204" charset="0"/>
                <a:sym typeface="+mn-ea"/>
              </a:rPr>
              <a:t>2018</a:t>
            </a:r>
            <a:r>
              <a:rPr lang="zh-CN" altLang="en-US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  <a:cs typeface="Calibri" panose="020F0502020204030204" charset="0"/>
                <a:sym typeface="+mn-ea"/>
              </a:rPr>
              <a:t>年                                 </a:t>
            </a:r>
            <a:endParaRPr lang="zh-CN" altLang="en-US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黑体" panose="02010609060101010101" charset="-122"/>
              <a:ea typeface="黑体" panose="02010609060101010101" charset="-122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  <a:cs typeface="Calibri" panose="020F0502020204030204" charset="0"/>
                <a:sym typeface="+mn-ea"/>
              </a:rPr>
              <a:t>占</a:t>
            </a:r>
            <a:r>
              <a:rPr lang="zh-CN" altLang="en-US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  <a:cs typeface="Calibri" panose="020F0502020204030204" charset="0"/>
                <a:sym typeface="+mn-ea"/>
              </a:rPr>
              <a:t>地：</a:t>
            </a:r>
            <a:r>
              <a:rPr lang="en-US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  <a:cs typeface="Calibri" panose="020F0502020204030204" charset="0"/>
                <a:sym typeface="+mn-ea"/>
              </a:rPr>
              <a:t>28000</a:t>
            </a:r>
            <a:r>
              <a:rPr lang="zh-CN" altLang="en-US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  <a:cs typeface="Calibri" panose="020F0502020204030204" charset="0"/>
                <a:sym typeface="+mn-ea"/>
              </a:rPr>
              <a:t>平方米 </a:t>
            </a:r>
            <a:endParaRPr lang="zh-CN" altLang="en-US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黑体" panose="02010609060101010101" charset="-122"/>
              <a:ea typeface="黑体" panose="02010609060101010101" charset="-122"/>
              <a:cs typeface="Calibri" panose="020F05020202040302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  <a:cs typeface="Calibri" panose="020F0502020204030204" charset="0"/>
                <a:sym typeface="+mn-ea"/>
              </a:rPr>
              <a:t>办学</a:t>
            </a:r>
            <a:r>
              <a:rPr lang="zh-CN" altLang="en-US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  <a:cs typeface="Calibri" panose="020F0502020204030204" charset="0"/>
                <a:sym typeface="+mn-ea"/>
              </a:rPr>
              <a:t>规模：</a:t>
            </a:r>
            <a:r>
              <a:rPr lang="en-US" altLang="zh-CN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  <a:cs typeface="Calibri" panose="020F0502020204030204" charset="0"/>
                <a:sym typeface="+mn-ea"/>
              </a:rPr>
              <a:t>48</a:t>
            </a:r>
            <a:r>
              <a:rPr lang="zh-CN" altLang="en-US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  <a:cs typeface="Calibri" panose="020F0502020204030204" charset="0"/>
                <a:sym typeface="+mn-ea"/>
              </a:rPr>
              <a:t>个教学班</a:t>
            </a:r>
            <a:endParaRPr lang="zh-CN" altLang="en-US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黑体" panose="02010609060101010101" charset="-122"/>
              <a:ea typeface="黑体" panose="02010609060101010101" charset="-122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  <a:cs typeface="Calibri" panose="020F0502020204030204" charset="0"/>
                <a:sym typeface="+mn-ea"/>
              </a:rPr>
              <a:t>教师</a:t>
            </a:r>
            <a:r>
              <a:rPr lang="en-US" altLang="zh-CN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  <a:cs typeface="Calibri" panose="020F0502020204030204" charset="0"/>
                <a:sym typeface="+mn-ea"/>
              </a:rPr>
              <a:t>90</a:t>
            </a:r>
            <a:r>
              <a:rPr lang="zh-CN" altLang="en-US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  <a:cs typeface="Calibri" panose="020F0502020204030204" charset="0"/>
                <a:sym typeface="+mn-ea"/>
              </a:rPr>
              <a:t>人</a:t>
            </a:r>
            <a:r>
              <a:rPr lang="en-US" altLang="zh-CN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  <a:cs typeface="Calibri" panose="020F0502020204030204" charset="0"/>
                <a:sym typeface="+mn-ea"/>
              </a:rPr>
              <a:t>,</a:t>
            </a:r>
            <a:r>
              <a:rPr lang="zh-CN" altLang="en-US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  <a:cs typeface="Calibri" panose="020F0502020204030204" charset="0"/>
                <a:sym typeface="+mn-ea"/>
              </a:rPr>
              <a:t>学生</a:t>
            </a:r>
            <a:r>
              <a:rPr lang="en-US" altLang="zh-CN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  <a:cs typeface="Calibri" panose="020F0502020204030204" charset="0"/>
                <a:sym typeface="+mn-ea"/>
              </a:rPr>
              <a:t>1825</a:t>
            </a:r>
            <a:r>
              <a:rPr lang="zh-CN" altLang="en-US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  <a:cs typeface="Calibri" panose="020F0502020204030204" charset="0"/>
                <a:sym typeface="+mn-ea"/>
              </a:rPr>
              <a:t>人</a:t>
            </a:r>
            <a:endParaRPr lang="zh-CN" altLang="en-US"/>
          </a:p>
        </p:txBody>
      </p:sp>
      <p:pic>
        <p:nvPicPr>
          <p:cNvPr id="10" name="图片 9" descr="校训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1415" y="5914390"/>
            <a:ext cx="4442460" cy="943610"/>
          </a:xfrm>
          <a:prstGeom prst="rect">
            <a:avLst/>
          </a:prstGeom>
        </p:spPr>
      </p:pic>
      <p:pic>
        <p:nvPicPr>
          <p:cNvPr id="11" name="图片 10" descr="校徽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1840" y="4108450"/>
            <a:ext cx="1805940" cy="1805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游戏机, 标志, 钟表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8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3017198" y="1731133"/>
            <a:ext cx="6028063" cy="2437007"/>
            <a:chOff x="3017198" y="1731133"/>
            <a:chExt cx="6028063" cy="2437007"/>
          </a:xfrm>
        </p:grpSpPr>
        <p:sp>
          <p:nvSpPr>
            <p:cNvPr id="3" name="文本框 2"/>
            <p:cNvSpPr txBox="1"/>
            <p:nvPr/>
          </p:nvSpPr>
          <p:spPr>
            <a:xfrm>
              <a:off x="3017198" y="3461385"/>
              <a:ext cx="6028063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4000" dirty="0">
                  <a:solidFill>
                    <a:schemeClr val="bg1"/>
                  </a:solidFill>
                  <a:latin typeface="华康手札体W7" panose="03000709000000000000" charset="-122"/>
                  <a:ea typeface="华康手札体W7" panose="03000709000000000000" charset="-122"/>
                </a:rPr>
                <a:t>敬请批评指正</a:t>
              </a:r>
              <a:endParaRPr lang="zh-CN" altLang="en-US" sz="4000" dirty="0">
                <a:solidFill>
                  <a:schemeClr val="bg1"/>
                </a:solidFill>
                <a:latin typeface="华康手札体W7" panose="03000709000000000000" charset="-122"/>
                <a:ea typeface="华康手札体W7" panose="03000709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3320240" y="1731133"/>
              <a:ext cx="572464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200" b="1" dirty="0">
                  <a:solidFill>
                    <a:schemeClr val="bg1"/>
                  </a:solidFill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感谢您的观看</a:t>
              </a:r>
              <a:endParaRPr lang="zh-CN" altLang="en-US" sz="7200" b="1" dirty="0">
                <a:solidFill>
                  <a:schemeClr val="bg1"/>
                </a:solidFill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3646583" y="3081692"/>
              <a:ext cx="4869455" cy="0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-66901" y="-4173"/>
            <a:ext cx="6460226" cy="6866346"/>
            <a:chOff x="-66901" y="-5057"/>
            <a:chExt cx="6460226" cy="6866346"/>
          </a:xfrm>
        </p:grpSpPr>
        <p:pic>
          <p:nvPicPr>
            <p:cNvPr id="13" name="图片 12" descr="图片包含 游戏机, 街道, 标志, 仪表&#10;&#10;描述已自动生成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40" b="186"/>
            <a:stretch>
              <a:fillRect/>
            </a:stretch>
          </p:blipFill>
          <p:spPr>
            <a:xfrm>
              <a:off x="1" y="-5057"/>
              <a:ext cx="6393324" cy="6858000"/>
            </a:xfrm>
            <a:custGeom>
              <a:avLst/>
              <a:gdLst>
                <a:gd name="connsiteX0" fmla="*/ 0 w 6393324"/>
                <a:gd name="connsiteY0" fmla="*/ 0 h 6858000"/>
                <a:gd name="connsiteX1" fmla="*/ 6393324 w 6393324"/>
                <a:gd name="connsiteY1" fmla="*/ 0 h 6858000"/>
                <a:gd name="connsiteX2" fmla="*/ 6393324 w 6393324"/>
                <a:gd name="connsiteY2" fmla="*/ 6858000 h 6858000"/>
                <a:gd name="connsiteX3" fmla="*/ 0 w 6393324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3324" h="6858000">
                  <a:moveTo>
                    <a:pt x="0" y="0"/>
                  </a:moveTo>
                  <a:lnTo>
                    <a:pt x="6393324" y="0"/>
                  </a:lnTo>
                  <a:lnTo>
                    <a:pt x="6393324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pic>
          <p:nvPicPr>
            <p:cNvPr id="11" name="图片 10" descr="图片包含 黑色, 白色, 男人, 照片&#10;&#10;描述已自动生成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-66901" y="2734289"/>
              <a:ext cx="4572009" cy="4127000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1012190" y="863600"/>
            <a:ext cx="1290320" cy="20840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72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rPr>
              <a:t>特色</a:t>
            </a:r>
            <a:endParaRPr lang="zh-CN" altLang="en-US" sz="7200" b="1" dirty="0">
              <a:latin typeface="字魂7号-温暖童稚体" panose="00000500000000000000" pitchFamily="2" charset="-122"/>
              <a:ea typeface="字魂7号-温暖童稚体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54605" y="1466850"/>
            <a:ext cx="7796530" cy="3507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1" dirty="0">
                <a:latin typeface="华康正颜楷体W7P" panose="03000700000000000000" charset="-122"/>
                <a:ea typeface="华康正颜楷体W7P" panose="03000700000000000000" charset="-122"/>
                <a:sym typeface="华康正颜楷体W7P" panose="03000700000000000000" charset="-122"/>
              </a:rPr>
              <a:t>城东小学劳动特色</a:t>
            </a:r>
            <a:r>
              <a:rPr lang="zh-CN" altLang="en-US" sz="2000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rPr>
              <a:t>，</a:t>
            </a:r>
            <a:r>
              <a:rPr lang="zh-CN" altLang="en-US" sz="2000" dirty="0">
                <a:latin typeface="华康魏碑W7" panose="03000709000000000000" charset="-122"/>
                <a:ea typeface="华康魏碑W7" panose="03000709000000000000" charset="-122"/>
                <a:sym typeface="Aa原宿可爱手写体" panose="02010600010101010101" charset="-122"/>
              </a:rPr>
              <a:t>坚持德智体美劳五育并举，以劳动为特色打造校园环境文化，开展了全系列的劳动课程开发与劳动实践研究。以现代农业水培结合学校空间将劳动教育贯穿于学习生活中；以学科融合方式渗透多学科教学中；以劳动专项课程落实劳动素养；以劳动主题活动丰富劳动形式；以全面有效的劳动评价体系检验课程品质。以劳育德、以劳增智、以劳健体、以劳益美、以劳促创新，促进学生的全面发展。</a:t>
            </a:r>
            <a:endParaRPr lang="zh-CN" altLang="en-US" sz="2000" dirty="0">
              <a:latin typeface="华康魏碑W7" panose="03000709000000000000" charset="-122"/>
              <a:ea typeface="华康魏碑W7" panose="03000709000000000000" charset="-122"/>
              <a:sym typeface="Aa原宿可爱手写体" panose="02010600010101010101" charset="-122"/>
            </a:endParaRPr>
          </a:p>
        </p:txBody>
      </p:sp>
      <p:cxnSp>
        <p:nvCxnSpPr>
          <p:cNvPr id="9" name="直接连接符 8"/>
          <p:cNvCxnSpPr>
            <a:stCxn id="4" idx="3"/>
          </p:cNvCxnSpPr>
          <p:nvPr/>
        </p:nvCxnSpPr>
        <p:spPr>
          <a:xfrm>
            <a:off x="2302526" y="1905795"/>
            <a:ext cx="0" cy="266239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校徽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9495" y="182880"/>
            <a:ext cx="1858010" cy="185801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标志, 钟表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91440"/>
            <a:ext cx="12192000" cy="6858000"/>
          </a:xfrm>
          <a:prstGeom prst="rect">
            <a:avLst/>
          </a:prstGeom>
          <a:solidFill>
            <a:schemeClr val="tx1">
              <a:alpha val="38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468900" y="921060"/>
            <a:ext cx="1725474" cy="3071102"/>
            <a:chOff x="1164100" y="651237"/>
            <a:chExt cx="1725474" cy="3071102"/>
          </a:xfrm>
        </p:grpSpPr>
        <p:sp>
          <p:nvSpPr>
            <p:cNvPr id="3" name="文本框 2"/>
            <p:cNvSpPr txBox="1"/>
            <p:nvPr/>
          </p:nvSpPr>
          <p:spPr>
            <a:xfrm>
              <a:off x="1164100" y="651237"/>
              <a:ext cx="1292662" cy="1938992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7200" b="1" dirty="0">
                  <a:solidFill>
                    <a:schemeClr val="bg1"/>
                  </a:solidFill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目录</a:t>
              </a:r>
              <a:endParaRPr lang="zh-CN" altLang="en-US" sz="7200" b="1" dirty="0">
                <a:solidFill>
                  <a:schemeClr val="bg1"/>
                </a:solidFill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2335576" y="1815408"/>
              <a:ext cx="553998" cy="190693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en-US" altLang="zh-CN" sz="2400" b="1" dirty="0">
                  <a:solidFill>
                    <a:schemeClr val="bg1"/>
                  </a:solidFill>
                  <a:latin typeface="字魂101号-小确幸" panose="00000500000000000000" pitchFamily="2" charset="-122"/>
                  <a:ea typeface="字魂101号-小确幸" panose="00000500000000000000" pitchFamily="2" charset="-122"/>
                </a:rPr>
                <a:t>CONTENTS</a:t>
              </a:r>
              <a:endParaRPr lang="zh-CN" altLang="en-US" sz="2400" b="1" dirty="0">
                <a:solidFill>
                  <a:schemeClr val="bg1"/>
                </a:solidFill>
                <a:latin typeface="字魂101号-小确幸" panose="00000500000000000000" pitchFamily="2" charset="-122"/>
                <a:ea typeface="字魂101号-小确幸" panose="00000500000000000000" pitchFamily="2" charset="-122"/>
              </a:endParaRPr>
            </a:p>
          </p:txBody>
        </p:sp>
      </p:grpSp>
      <p:sp>
        <p:nvSpPr>
          <p:cNvPr id="5" name="文本框 4" descr="7b0a20202020227461726765744d6f64756c65223a202270726f636573734f6e6c696e65466f6e7473220a7d0a"/>
          <p:cNvSpPr txBox="1"/>
          <p:nvPr/>
        </p:nvSpPr>
        <p:spPr>
          <a:xfrm>
            <a:off x="3698050" y="832318"/>
            <a:ext cx="539877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方正黑隶简体" panose="02000000000000000000" charset="-122"/>
              </a:rPr>
              <a:t>劳动</a:t>
            </a:r>
            <a:r>
              <a:rPr lang="en-US" altLang="zh-CN" sz="3600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方正黑隶简体" panose="02000000000000000000" charset="-122"/>
              </a:rPr>
              <a:t>STEAM</a:t>
            </a:r>
            <a:r>
              <a:rPr lang="zh-CN" altLang="en-US" sz="3600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方正黑隶简体" panose="02000000000000000000" charset="-122"/>
              </a:rPr>
              <a:t>课程的缘起</a:t>
            </a:r>
            <a:endParaRPr lang="zh-CN" altLang="en-US" sz="3600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方正黑隶简体" panose="020000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69170" y="1656234"/>
            <a:ext cx="631317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劳动</a:t>
            </a:r>
            <a:r>
              <a:rPr lang="en-US" altLang="zh-CN" sz="3600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STEAM</a:t>
            </a:r>
            <a:r>
              <a:rPr lang="zh-CN" altLang="en-US" sz="3600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课程的体系架构</a:t>
            </a:r>
            <a:endParaRPr lang="zh-CN" altLang="en-US" sz="3600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769170" y="2577940"/>
            <a:ext cx="631317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劳动</a:t>
            </a:r>
            <a:r>
              <a:rPr lang="en-US" altLang="zh-CN" sz="3600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STEAM</a:t>
            </a:r>
            <a:r>
              <a:rPr lang="zh-CN" altLang="en-US" sz="3600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课程的实践探索</a:t>
            </a:r>
            <a:endParaRPr lang="zh-CN" altLang="en-US" sz="3600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69360" y="3439160"/>
            <a:ext cx="68084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劳动</a:t>
            </a:r>
            <a:r>
              <a:rPr lang="en-US" altLang="zh-CN" sz="3600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STEAM</a:t>
            </a:r>
            <a:r>
              <a:rPr lang="zh-CN" altLang="en-US" sz="3600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课程的实效</a:t>
            </a:r>
            <a:endParaRPr lang="zh-CN" altLang="en-US" sz="3600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66901" y="-25763"/>
            <a:ext cx="16966156" cy="6866890"/>
            <a:chOff x="-66901" y="-5057"/>
            <a:chExt cx="16966156" cy="6866890"/>
          </a:xfrm>
        </p:grpSpPr>
        <p:grpSp>
          <p:nvGrpSpPr>
            <p:cNvPr id="6" name="组合 5"/>
            <p:cNvGrpSpPr/>
            <p:nvPr/>
          </p:nvGrpSpPr>
          <p:grpSpPr>
            <a:xfrm>
              <a:off x="1" y="-5057"/>
              <a:ext cx="16899254" cy="6866890"/>
              <a:chOff x="1" y="0"/>
              <a:chExt cx="16899254" cy="6866890"/>
            </a:xfrm>
          </p:grpSpPr>
          <p:pic>
            <p:nvPicPr>
              <p:cNvPr id="9" name="图片 8" descr="图片包含 游戏机, 街道, 标志, 仪表&#10;&#10;描述已自动生成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858" b="371"/>
              <a:stretch>
                <a:fillRect/>
              </a:stretch>
            </p:blipFill>
            <p:spPr>
              <a:xfrm>
                <a:off x="6393099" y="8890"/>
                <a:ext cx="10506156" cy="6858000"/>
              </a:xfrm>
              <a:custGeom>
                <a:avLst/>
                <a:gdLst>
                  <a:gd name="connsiteX0" fmla="*/ 0 w 10506156"/>
                  <a:gd name="connsiteY0" fmla="*/ 0 h 6858000"/>
                  <a:gd name="connsiteX1" fmla="*/ 10506156 w 10506156"/>
                  <a:gd name="connsiteY1" fmla="*/ 0 h 6858000"/>
                  <a:gd name="connsiteX2" fmla="*/ 10506156 w 10506156"/>
                  <a:gd name="connsiteY2" fmla="*/ 6858000 h 6858000"/>
                  <a:gd name="connsiteX3" fmla="*/ 0 w 10506156"/>
                  <a:gd name="connsiteY3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06156" h="6858000">
                    <a:moveTo>
                      <a:pt x="0" y="0"/>
                    </a:moveTo>
                    <a:lnTo>
                      <a:pt x="10506156" y="0"/>
                    </a:lnTo>
                    <a:lnTo>
                      <a:pt x="10506156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</p:spPr>
          </p:pic>
          <p:pic>
            <p:nvPicPr>
              <p:cNvPr id="10" name="图片 9" descr="图片包含 游戏机, 街道, 标志, 仪表&#10;&#10;描述已自动生成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7740" b="186"/>
              <a:stretch>
                <a:fillRect/>
              </a:stretch>
            </p:blipFill>
            <p:spPr>
              <a:xfrm>
                <a:off x="1" y="0"/>
                <a:ext cx="6393324" cy="6858000"/>
              </a:xfrm>
              <a:custGeom>
                <a:avLst/>
                <a:gdLst>
                  <a:gd name="connsiteX0" fmla="*/ 0 w 6393324"/>
                  <a:gd name="connsiteY0" fmla="*/ 0 h 6858000"/>
                  <a:gd name="connsiteX1" fmla="*/ 6393324 w 6393324"/>
                  <a:gd name="connsiteY1" fmla="*/ 0 h 6858000"/>
                  <a:gd name="connsiteX2" fmla="*/ 6393324 w 6393324"/>
                  <a:gd name="connsiteY2" fmla="*/ 6858000 h 6858000"/>
                  <a:gd name="connsiteX3" fmla="*/ 0 w 6393324"/>
                  <a:gd name="connsiteY3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93324" h="6858000">
                    <a:moveTo>
                      <a:pt x="0" y="0"/>
                    </a:moveTo>
                    <a:lnTo>
                      <a:pt x="6393324" y="0"/>
                    </a:lnTo>
                    <a:lnTo>
                      <a:pt x="63933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</p:spPr>
          </p:pic>
        </p:grpSp>
        <p:pic>
          <p:nvPicPr>
            <p:cNvPr id="8" name="图片 7" descr="图片包含 黑色, 白色, 男人, 照片&#10;&#10;描述已自动生成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-66901" y="2734289"/>
              <a:ext cx="4572009" cy="4127000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1221034" y="676166"/>
            <a:ext cx="8150225" cy="2320496"/>
            <a:chOff x="1221034" y="676166"/>
            <a:chExt cx="8150225" cy="2320496"/>
          </a:xfrm>
        </p:grpSpPr>
        <p:sp>
          <p:nvSpPr>
            <p:cNvPr id="14" name="文本框 13"/>
            <p:cNvSpPr txBox="1"/>
            <p:nvPr/>
          </p:nvSpPr>
          <p:spPr>
            <a:xfrm>
              <a:off x="1221034" y="1889857"/>
              <a:ext cx="8150225" cy="11068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6600" b="1" dirty="0">
                  <a:solidFill>
                    <a:schemeClr val="bg2">
                      <a:lumMod val="25000"/>
                    </a:schemeClr>
                  </a:solidFill>
                  <a:latin typeface="华康正颜楷体W7P" panose="03000700000000000000" charset="-122"/>
                  <a:ea typeface="华康正颜楷体W7P" panose="03000700000000000000" charset="-122"/>
                  <a:cs typeface="华康正颜楷体W7P" panose="03000700000000000000" charset="-122"/>
                </a:rPr>
                <a:t>劳动</a:t>
              </a:r>
              <a:r>
                <a:rPr lang="en-US" altLang="zh-CN" sz="6600" b="1" dirty="0">
                  <a:solidFill>
                    <a:schemeClr val="bg2">
                      <a:lumMod val="25000"/>
                    </a:schemeClr>
                  </a:solidFill>
                  <a:latin typeface="华康正颜楷体W7P" panose="03000700000000000000" charset="-122"/>
                  <a:ea typeface="华康正颜楷体W7P" panose="03000700000000000000" charset="-122"/>
                  <a:cs typeface="华康正颜楷体W7P" panose="03000700000000000000" charset="-122"/>
                </a:rPr>
                <a:t>STEAM</a:t>
              </a:r>
              <a:r>
                <a:rPr lang="zh-CN" altLang="en-US" sz="6600" b="1" dirty="0">
                  <a:solidFill>
                    <a:schemeClr val="bg2">
                      <a:lumMod val="25000"/>
                    </a:schemeClr>
                  </a:solidFill>
                  <a:latin typeface="华康正颜楷体W7P" panose="03000700000000000000" charset="-122"/>
                  <a:ea typeface="华康正颜楷体W7P" panose="03000700000000000000" charset="-122"/>
                  <a:cs typeface="华康正颜楷体W7P" panose="03000700000000000000" charset="-122"/>
                </a:rPr>
                <a:t>课程缘起</a:t>
              </a:r>
              <a:endParaRPr lang="zh-CN" altLang="en-US" sz="6600" b="1" dirty="0">
                <a:solidFill>
                  <a:schemeClr val="bg2">
                    <a:lumMod val="25000"/>
                  </a:schemeClr>
                </a:solidFill>
                <a:latin typeface="华康正颜楷体W7P" panose="03000700000000000000" charset="-122"/>
                <a:ea typeface="华康正颜楷体W7P" panose="03000700000000000000" charset="-122"/>
                <a:cs typeface="华康正颜楷体W7P" panose="03000700000000000000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307333" y="676166"/>
              <a:ext cx="433522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>
                  <a:solidFill>
                    <a:schemeClr val="bg2">
                      <a:lumMod val="25000"/>
                    </a:schemeClr>
                  </a:solidFill>
                  <a:latin typeface="字魂101号-小确幸" panose="00000500000000000000" pitchFamily="2" charset="-122"/>
                  <a:ea typeface="字魂101号-小确幸" panose="00000500000000000000" pitchFamily="2" charset="-122"/>
                </a:rPr>
                <a:t>PART ONE</a:t>
              </a:r>
              <a:endParaRPr lang="en-US" altLang="zh-CN" sz="6600" dirty="0">
                <a:solidFill>
                  <a:schemeClr val="bg2">
                    <a:lumMod val="25000"/>
                  </a:schemeClr>
                </a:solidFill>
                <a:latin typeface="字魂101号-小确幸" panose="00000500000000000000" pitchFamily="2" charset="-122"/>
                <a:ea typeface="字魂101号-小确幸" panose="00000500000000000000" pitchFamily="2" charset="-122"/>
              </a:endParaRPr>
            </a:p>
          </p:txBody>
        </p:sp>
      </p:grpSp>
      <p:pic>
        <p:nvPicPr>
          <p:cNvPr id="3" name="图片 2" descr="797d3d3c79c41ab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3330" y="2855595"/>
            <a:ext cx="5125085" cy="3843655"/>
          </a:xfrm>
          <a:prstGeom prst="roundRect">
            <a:avLst/>
          </a:prstGeom>
        </p:spPr>
      </p:pic>
      <p:pic>
        <p:nvPicPr>
          <p:cNvPr id="2" name="图片 1" descr="校徽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8415" y="415925"/>
            <a:ext cx="1858010" cy="185801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3B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ontserrat Medium" panose="00000600000000000000" charset="0"/>
            </a:endParaRPr>
          </a:p>
        </p:txBody>
      </p:sp>
      <p:pic>
        <p:nvPicPr>
          <p:cNvPr id="6" name="图形 5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21337052">
            <a:off x="10215989" y="1211626"/>
            <a:ext cx="619125" cy="561975"/>
          </a:xfrm>
          <a:prstGeom prst="rect">
            <a:avLst/>
          </a:prstGeom>
        </p:spPr>
      </p:pic>
      <p:sp>
        <p:nvSpPr>
          <p:cNvPr id="10" name="矩形: 圆角 9"/>
          <p:cNvSpPr/>
          <p:nvPr/>
        </p:nvSpPr>
        <p:spPr>
          <a:xfrm>
            <a:off x="281146" y="1796415"/>
            <a:ext cx="11628438" cy="4892674"/>
          </a:xfrm>
          <a:prstGeom prst="roundRect">
            <a:avLst>
              <a:gd name="adj" fmla="val 19740"/>
            </a:avLst>
          </a:prstGeom>
          <a:solidFill>
            <a:srgbClr val="E5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ontserrat Medium" panose="00000600000000000000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81781" y="371902"/>
            <a:ext cx="11628438" cy="1445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8800" dirty="0">
                <a:solidFill>
                  <a:schemeClr val="bg1"/>
                </a:solidFill>
                <a:cs typeface="Montserrat Medium" panose="00000600000000000000" charset="0"/>
              </a:rPr>
              <a:t>四方融合</a:t>
            </a:r>
            <a:endParaRPr lang="zh-CN" altLang="en-US" sz="8800" dirty="0">
              <a:solidFill>
                <a:schemeClr val="bg1"/>
              </a:solidFill>
              <a:cs typeface="Montserrat Medium" panose="00000600000000000000" charset="0"/>
            </a:endParaRPr>
          </a:p>
        </p:txBody>
      </p:sp>
      <p:pic>
        <p:nvPicPr>
          <p:cNvPr id="2" name="图形 1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906484">
            <a:off x="658168" y="629566"/>
            <a:ext cx="1269010" cy="1307571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0563163" y="6034899"/>
            <a:ext cx="604899" cy="590550"/>
            <a:chOff x="10156763" y="6034899"/>
            <a:chExt cx="604899" cy="590550"/>
          </a:xfrm>
        </p:grpSpPr>
        <p:pic>
          <p:nvPicPr>
            <p:cNvPr id="3" name="图形 2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67739">
              <a:off x="10447337" y="6034899"/>
              <a:ext cx="314325" cy="590550"/>
            </a:xfrm>
            <a:prstGeom prst="rect">
              <a:avLst/>
            </a:prstGeom>
          </p:spPr>
        </p:pic>
        <p:pic>
          <p:nvPicPr>
            <p:cNvPr id="14" name="图形 13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67739">
              <a:off x="10156763" y="6141157"/>
              <a:ext cx="254756" cy="478633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1438230" y="2925158"/>
            <a:ext cx="9798140" cy="2462971"/>
            <a:chOff x="1438230" y="2870019"/>
            <a:chExt cx="9798140" cy="2462971"/>
          </a:xfrm>
        </p:grpSpPr>
        <p:grpSp>
          <p:nvGrpSpPr>
            <p:cNvPr id="12" name="组合 11"/>
            <p:cNvGrpSpPr/>
            <p:nvPr/>
          </p:nvGrpSpPr>
          <p:grpSpPr>
            <a:xfrm>
              <a:off x="1438230" y="2903807"/>
              <a:ext cx="4892720" cy="2358257"/>
              <a:chOff x="1527130" y="2577515"/>
              <a:chExt cx="4892720" cy="2358257"/>
            </a:xfrm>
          </p:grpSpPr>
          <p:pic>
            <p:nvPicPr>
              <p:cNvPr id="7" name="图形 6"/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527130" y="2577515"/>
                <a:ext cx="832616" cy="786861"/>
              </a:xfrm>
              <a:prstGeom prst="rect">
                <a:avLst/>
              </a:prstGeom>
            </p:spPr>
          </p:pic>
          <p:sp>
            <p:nvSpPr>
              <p:cNvPr id="8" name="矩形 7"/>
              <p:cNvSpPr/>
              <p:nvPr/>
            </p:nvSpPr>
            <p:spPr>
              <a:xfrm>
                <a:off x="2378796" y="4290612"/>
                <a:ext cx="4041054" cy="6451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3600" b="1" dirty="0">
                    <a:solidFill>
                      <a:schemeClr val="tx1"/>
                    </a:solidFill>
                    <a:latin typeface="+mj-ea"/>
                    <a:ea typeface="+mj-ea"/>
                    <a:cs typeface="Montserrat Medium" panose="00000600000000000000" charset="0"/>
                  </a:rPr>
                  <a:t>融合育人场地</a:t>
                </a:r>
                <a:r>
                  <a:rPr lang="en-US" altLang="zh-CN" sz="3600" dirty="0">
                    <a:solidFill>
                      <a:srgbClr val="63BC8C"/>
                    </a:solidFill>
                    <a:latin typeface="+mj-ea"/>
                    <a:ea typeface="+mj-ea"/>
                    <a:cs typeface="Montserrat Medium" panose="00000600000000000000" charset="0"/>
                  </a:rPr>
                  <a:t>  </a:t>
                </a:r>
                <a:endParaRPr lang="en-US" altLang="zh-CN" sz="3600" dirty="0">
                  <a:solidFill>
                    <a:srgbClr val="63BC8C"/>
                  </a:solidFill>
                  <a:latin typeface="+mj-ea"/>
                  <a:ea typeface="+mj-ea"/>
                  <a:cs typeface="Montserrat Medium" panose="00000600000000000000" charset="0"/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1438230" y="2974371"/>
              <a:ext cx="4859700" cy="2358619"/>
              <a:chOff x="1527130" y="1005757"/>
              <a:chExt cx="4859700" cy="2358619"/>
            </a:xfrm>
          </p:grpSpPr>
          <p:pic>
            <p:nvPicPr>
              <p:cNvPr id="23" name="图形 22"/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527130" y="2577515"/>
                <a:ext cx="832616" cy="786861"/>
              </a:xfrm>
              <a:prstGeom prst="rect">
                <a:avLst/>
              </a:prstGeom>
            </p:spPr>
          </p:pic>
          <p:sp>
            <p:nvSpPr>
              <p:cNvPr id="31" name="矩形 30"/>
              <p:cNvSpPr/>
              <p:nvPr/>
            </p:nvSpPr>
            <p:spPr>
              <a:xfrm>
                <a:off x="2345776" y="1005757"/>
                <a:ext cx="4041054" cy="6451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3600" b="1" dirty="0">
                    <a:solidFill>
                      <a:schemeClr val="tx1"/>
                    </a:solidFill>
                    <a:latin typeface="+mj-ea"/>
                    <a:ea typeface="+mj-ea"/>
                    <a:cs typeface="Montserrat Medium" panose="00000600000000000000" charset="0"/>
                  </a:rPr>
                  <a:t>融合时代需求</a:t>
                </a:r>
                <a:endParaRPr lang="zh-CN" altLang="en-US" sz="3600" b="1" dirty="0">
                  <a:solidFill>
                    <a:schemeClr val="tx1"/>
                  </a:solidFill>
                  <a:latin typeface="+mj-ea"/>
                  <a:ea typeface="+mj-ea"/>
                  <a:cs typeface="Montserrat Medium" panose="00000600000000000000" charset="0"/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6350000" y="2870019"/>
              <a:ext cx="4886370" cy="820649"/>
              <a:chOff x="1527130" y="2543727"/>
              <a:chExt cx="4886370" cy="820649"/>
            </a:xfrm>
          </p:grpSpPr>
          <p:pic>
            <p:nvPicPr>
              <p:cNvPr id="34" name="图形 33"/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527130" y="2577515"/>
                <a:ext cx="832616" cy="786861"/>
              </a:xfrm>
              <a:prstGeom prst="rect">
                <a:avLst/>
              </a:prstGeom>
            </p:spPr>
          </p:pic>
          <p:sp>
            <p:nvSpPr>
              <p:cNvPr id="36" name="矩形 35"/>
              <p:cNvSpPr/>
              <p:nvPr/>
            </p:nvSpPr>
            <p:spPr>
              <a:xfrm>
                <a:off x="2372446" y="2543727"/>
                <a:ext cx="4041054" cy="6451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3600" b="1" dirty="0">
                    <a:solidFill>
                      <a:schemeClr val="tx1"/>
                    </a:solidFill>
                    <a:latin typeface="+mj-ea"/>
                    <a:ea typeface="+mj-ea"/>
                    <a:cs typeface="Montserrat Medium" panose="00000600000000000000" charset="0"/>
                  </a:rPr>
                  <a:t>融合学校特色</a:t>
                </a:r>
                <a:endParaRPr lang="zh-CN" altLang="en-US" sz="3600" b="1" dirty="0">
                  <a:solidFill>
                    <a:schemeClr val="tx1"/>
                  </a:solidFill>
                  <a:latin typeface="+mj-ea"/>
                  <a:ea typeface="+mj-ea"/>
                  <a:cs typeface="Montserrat Medium" panose="00000600000000000000" charset="0"/>
                </a:endParaRPr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6350000" y="4512341"/>
              <a:ext cx="4886370" cy="820649"/>
              <a:chOff x="1527130" y="2543727"/>
              <a:chExt cx="4886370" cy="820649"/>
            </a:xfrm>
          </p:grpSpPr>
          <p:pic>
            <p:nvPicPr>
              <p:cNvPr id="39" name="图形 38"/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527130" y="2577515"/>
                <a:ext cx="832616" cy="786861"/>
              </a:xfrm>
              <a:prstGeom prst="rect">
                <a:avLst/>
              </a:prstGeom>
            </p:spPr>
          </p:pic>
          <p:sp>
            <p:nvSpPr>
              <p:cNvPr id="41" name="矩形 40"/>
              <p:cNvSpPr/>
              <p:nvPr/>
            </p:nvSpPr>
            <p:spPr>
              <a:xfrm>
                <a:off x="2372446" y="2543727"/>
                <a:ext cx="4041054" cy="6451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3600" b="1" dirty="0">
                    <a:solidFill>
                      <a:schemeClr val="tx1"/>
                    </a:solidFill>
                    <a:latin typeface="+mj-ea"/>
                    <a:ea typeface="+mj-ea"/>
                    <a:cs typeface="Montserrat Medium" panose="00000600000000000000" charset="0"/>
                  </a:rPr>
                  <a:t>融合学生实际</a:t>
                </a:r>
                <a:endParaRPr lang="zh-CN" altLang="en-US" sz="3600" b="1" dirty="0">
                  <a:solidFill>
                    <a:schemeClr val="tx1"/>
                  </a:solidFill>
                  <a:latin typeface="+mj-ea"/>
                  <a:ea typeface="+mj-ea"/>
                  <a:cs typeface="Montserrat Medium" panose="00000600000000000000" charset="0"/>
                </a:endParaRPr>
              </a:p>
            </p:txBody>
          </p:sp>
        </p:grpSp>
      </p:grpSp>
      <p:pic>
        <p:nvPicPr>
          <p:cNvPr id="15" name="图形 14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927668">
            <a:off x="1046687" y="5857931"/>
            <a:ext cx="1541107" cy="1200984"/>
          </a:xfrm>
          <a:prstGeom prst="rect">
            <a:avLst/>
          </a:prstGeom>
        </p:spPr>
      </p:pic>
      <p:pic>
        <p:nvPicPr>
          <p:cNvPr id="43" name="图形 42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927668">
            <a:off x="1731232" y="6089760"/>
            <a:ext cx="1075933" cy="83847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66901" y="272"/>
            <a:ext cx="19180402" cy="6866890"/>
            <a:chOff x="-66901" y="-5057"/>
            <a:chExt cx="19180402" cy="6866890"/>
          </a:xfrm>
        </p:grpSpPr>
        <p:grpSp>
          <p:nvGrpSpPr>
            <p:cNvPr id="6" name="组合 5"/>
            <p:cNvGrpSpPr/>
            <p:nvPr/>
          </p:nvGrpSpPr>
          <p:grpSpPr>
            <a:xfrm>
              <a:off x="1" y="-5057"/>
              <a:ext cx="19113500" cy="6866890"/>
              <a:chOff x="1" y="0"/>
              <a:chExt cx="19113500" cy="6866890"/>
            </a:xfrm>
          </p:grpSpPr>
          <p:pic>
            <p:nvPicPr>
              <p:cNvPr id="9" name="图片 8" descr="图片包含 游戏机, 街道, 标志, 仪表&#10;&#10;描述已自动生成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858" b="371"/>
              <a:stretch>
                <a:fillRect/>
              </a:stretch>
            </p:blipFill>
            <p:spPr>
              <a:xfrm>
                <a:off x="6393816" y="8890"/>
                <a:ext cx="12719685" cy="6858000"/>
              </a:xfrm>
              <a:custGeom>
                <a:avLst/>
                <a:gdLst>
                  <a:gd name="connsiteX0" fmla="*/ 0 w 10506156"/>
                  <a:gd name="connsiteY0" fmla="*/ 0 h 6858000"/>
                  <a:gd name="connsiteX1" fmla="*/ 10506156 w 10506156"/>
                  <a:gd name="connsiteY1" fmla="*/ 0 h 6858000"/>
                  <a:gd name="connsiteX2" fmla="*/ 10506156 w 10506156"/>
                  <a:gd name="connsiteY2" fmla="*/ 6858000 h 6858000"/>
                  <a:gd name="connsiteX3" fmla="*/ 0 w 10506156"/>
                  <a:gd name="connsiteY3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06156" h="6858000">
                    <a:moveTo>
                      <a:pt x="0" y="0"/>
                    </a:moveTo>
                    <a:lnTo>
                      <a:pt x="10506156" y="0"/>
                    </a:lnTo>
                    <a:lnTo>
                      <a:pt x="10506156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</p:spPr>
          </p:pic>
          <p:pic>
            <p:nvPicPr>
              <p:cNvPr id="10" name="图片 9" descr="图片包含 游戏机, 街道, 标志, 仪表&#10;&#10;描述已自动生成"/>
              <p:cNvPicPr>
                <a:picLocks noChangeAspect="1"/>
              </p:cNvPicPr>
              <p:nvPr/>
            </p:nvPicPr>
            <p:blipFill rotWithShape="1"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7740" b="186"/>
              <a:stretch>
                <a:fillRect/>
              </a:stretch>
            </p:blipFill>
            <p:spPr>
              <a:xfrm>
                <a:off x="1" y="0"/>
                <a:ext cx="6393324" cy="6858000"/>
              </a:xfrm>
              <a:custGeom>
                <a:avLst/>
                <a:gdLst>
                  <a:gd name="connsiteX0" fmla="*/ 0 w 6393324"/>
                  <a:gd name="connsiteY0" fmla="*/ 0 h 6858000"/>
                  <a:gd name="connsiteX1" fmla="*/ 6393324 w 6393324"/>
                  <a:gd name="connsiteY1" fmla="*/ 0 h 6858000"/>
                  <a:gd name="connsiteX2" fmla="*/ 6393324 w 6393324"/>
                  <a:gd name="connsiteY2" fmla="*/ 6858000 h 6858000"/>
                  <a:gd name="connsiteX3" fmla="*/ 0 w 6393324"/>
                  <a:gd name="connsiteY3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93324" h="6858000">
                    <a:moveTo>
                      <a:pt x="0" y="0"/>
                    </a:moveTo>
                    <a:lnTo>
                      <a:pt x="6393324" y="0"/>
                    </a:lnTo>
                    <a:lnTo>
                      <a:pt x="63933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</p:spPr>
          </p:pic>
        </p:grpSp>
        <p:pic>
          <p:nvPicPr>
            <p:cNvPr id="8" name="图片 7" descr="图片包含 黑色, 白色, 男人, 照片&#10;&#10;描述已自动生成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-66901" y="2734289"/>
              <a:ext cx="4572009" cy="4127000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1221034" y="676166"/>
            <a:ext cx="6115050" cy="3336496"/>
            <a:chOff x="1221034" y="676166"/>
            <a:chExt cx="6115050" cy="3336496"/>
          </a:xfrm>
        </p:grpSpPr>
        <p:sp>
          <p:nvSpPr>
            <p:cNvPr id="3" name="文本框 2"/>
            <p:cNvSpPr txBox="1"/>
            <p:nvPr/>
          </p:nvSpPr>
          <p:spPr>
            <a:xfrm>
              <a:off x="1221034" y="1889857"/>
              <a:ext cx="6115050" cy="21228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6600" b="1" dirty="0">
                  <a:solidFill>
                    <a:schemeClr val="bg2">
                      <a:lumMod val="25000"/>
                    </a:schemeClr>
                  </a:solidFill>
                  <a:latin typeface="汉仪颜楷简" panose="00020600040101010101" charset="-122"/>
                  <a:ea typeface="汉仪颜楷简" panose="00020600040101010101" charset="-122"/>
                  <a:cs typeface="汉仪颜楷简" panose="00020600040101010101" charset="-122"/>
                  <a:sym typeface="汉仪综艺体简" panose="02010600000101010101" charset="-122"/>
                </a:rPr>
                <a:t>劳动</a:t>
              </a:r>
              <a:r>
                <a:rPr lang="en-US" altLang="zh-CN" sz="6600" b="1" dirty="0">
                  <a:solidFill>
                    <a:schemeClr val="bg2">
                      <a:lumMod val="25000"/>
                    </a:schemeClr>
                  </a:solidFill>
                  <a:latin typeface="汉仪颜楷简" panose="00020600040101010101" charset="-122"/>
                  <a:ea typeface="汉仪颜楷简" panose="00020600040101010101" charset="-122"/>
                  <a:cs typeface="汉仪颜楷简" panose="00020600040101010101" charset="-122"/>
                  <a:sym typeface="汉仪综艺体简" panose="02010600000101010101" charset="-122"/>
                </a:rPr>
                <a:t>STEAM</a:t>
              </a:r>
              <a:r>
                <a:rPr lang="zh-CN" altLang="en-US" sz="6600" b="1" dirty="0">
                  <a:solidFill>
                    <a:schemeClr val="bg2">
                      <a:lumMod val="25000"/>
                    </a:schemeClr>
                  </a:solidFill>
                  <a:latin typeface="汉仪颜楷简" panose="00020600040101010101" charset="-122"/>
                  <a:ea typeface="汉仪颜楷简" panose="00020600040101010101" charset="-122"/>
                  <a:cs typeface="汉仪颜楷简" panose="00020600040101010101" charset="-122"/>
                  <a:sym typeface="汉仪综艺体简" panose="02010600000101010101" charset="-122"/>
                </a:rPr>
                <a:t>课程</a:t>
              </a:r>
              <a:endParaRPr lang="zh-CN" altLang="en-US" sz="6600" b="1" dirty="0">
                <a:solidFill>
                  <a:schemeClr val="bg2">
                    <a:lumMod val="25000"/>
                  </a:schemeClr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汉仪综艺体简" panose="02010600000101010101" charset="-122"/>
              </a:endParaRPr>
            </a:p>
            <a:p>
              <a:pPr algn="ctr"/>
              <a:r>
                <a:rPr lang="zh-CN" altLang="en-US" sz="6600" b="1" dirty="0">
                  <a:solidFill>
                    <a:schemeClr val="bg2">
                      <a:lumMod val="25000"/>
                    </a:schemeClr>
                  </a:solidFill>
                  <a:latin typeface="汉仪颜楷简" panose="00020600040101010101" charset="-122"/>
                  <a:ea typeface="汉仪颜楷简" panose="00020600040101010101" charset="-122"/>
                  <a:cs typeface="汉仪颜楷简" panose="00020600040101010101" charset="-122"/>
                  <a:sym typeface="汉仪综艺体简" panose="02010600000101010101" charset="-122"/>
                </a:rPr>
                <a:t>体系架构</a:t>
              </a:r>
              <a:endParaRPr lang="zh-CN" altLang="en-US" sz="6600" b="1" dirty="0">
                <a:solidFill>
                  <a:schemeClr val="bg2">
                    <a:lumMod val="25000"/>
                  </a:schemeClr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汉仪综艺体简" panose="02010600000101010101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307333" y="676166"/>
              <a:ext cx="3389069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>
                  <a:solidFill>
                    <a:schemeClr val="bg2">
                      <a:lumMod val="25000"/>
                    </a:schemeClr>
                  </a:solidFill>
                  <a:latin typeface="字魂101号-小确幸" panose="00000500000000000000" pitchFamily="2" charset="-122"/>
                  <a:ea typeface="字魂101号-小确幸" panose="00000500000000000000" pitchFamily="2" charset="-122"/>
                </a:rPr>
                <a:t>PART TWO</a:t>
              </a:r>
              <a:endParaRPr lang="zh-CN" altLang="en-US" sz="6600" dirty="0">
                <a:solidFill>
                  <a:schemeClr val="bg2">
                    <a:lumMod val="25000"/>
                  </a:schemeClr>
                </a:solidFill>
                <a:latin typeface="字魂101号-小确幸" panose="00000500000000000000" pitchFamily="2" charset="-122"/>
                <a:ea typeface="字魂101号-小确幸" panose="00000500000000000000" pitchFamily="2" charset="-122"/>
              </a:endParaRPr>
            </a:p>
          </p:txBody>
        </p:sp>
      </p:grpSp>
      <p:pic>
        <p:nvPicPr>
          <p:cNvPr id="11" name="图片 10" descr="校徽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9330" y="245745"/>
            <a:ext cx="1969770" cy="1969770"/>
          </a:xfrm>
          <a:prstGeom prst="rect">
            <a:avLst/>
          </a:prstGeom>
        </p:spPr>
      </p:pic>
      <p:pic>
        <p:nvPicPr>
          <p:cNvPr id="12" name="图片 11" descr="1608433350685"/>
          <p:cNvPicPr>
            <a:picLocks noChangeAspect="1"/>
          </p:cNvPicPr>
          <p:nvPr/>
        </p:nvPicPr>
        <p:blipFill>
          <a:blip r:embed="rId4"/>
          <a:srcRect l="122" t="-12291" r="-122" b="12291"/>
          <a:stretch>
            <a:fillRect/>
          </a:stretch>
        </p:blipFill>
        <p:spPr>
          <a:xfrm>
            <a:off x="6828155" y="2215515"/>
            <a:ext cx="5363845" cy="4319905"/>
          </a:xfrm>
          <a:prstGeom prst="pentagon">
            <a:avLst/>
          </a:prstGeo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游戏机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55021"/>
          <a:stretch>
            <a:fillRect/>
          </a:stretch>
        </p:blipFill>
        <p:spPr>
          <a:xfrm>
            <a:off x="0" y="859790"/>
            <a:ext cx="12192000" cy="621855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90500" y="952500"/>
            <a:ext cx="11590020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</a:pPr>
            <a:r>
              <a:rPr lang="zh-CN" sz="2000" b="1">
                <a:solidFill>
                  <a:schemeClr val="accent2"/>
                </a:solidFill>
                <a:latin typeface="华康黑体W7" panose="020B0709000000000000" charset="-122"/>
                <a:ea typeface="华康黑体W7" panose="020B0709000000000000" charset="-122"/>
                <a:cs typeface="+mn-ea"/>
                <a:sym typeface="+mn-ea"/>
              </a:rPr>
              <a:t>劳动技能与品格</a:t>
            </a:r>
            <a:r>
              <a:rPr lang="zh-CN" sz="2000">
                <a:latin typeface="不负青春" panose="02000500000000000000" charset="-122"/>
                <a:ea typeface="不负青春" panose="02000500000000000000" charset="-122"/>
                <a:cs typeface="+mn-ea"/>
                <a:sym typeface="+mn-ea"/>
              </a:rPr>
              <a:t>：认识劳动工具，了解劳动知识，学习简单的生产劳动和家务劳动技能，培养良好的劳动习惯，锻炼勤劳、坚毅的劳动品格。</a:t>
            </a:r>
            <a:endParaRPr lang="zh-CN" sz="2000" b="0">
              <a:latin typeface="不负青春" panose="02000500000000000000" charset="-122"/>
              <a:ea typeface="不负青春" panose="02000500000000000000" charset="-122"/>
              <a:cs typeface="+mn-ea"/>
            </a:endParaRPr>
          </a:p>
          <a:p>
            <a:pPr indent="0">
              <a:lnSpc>
                <a:spcPct val="150000"/>
              </a:lnSpc>
            </a:pPr>
            <a:r>
              <a:rPr lang="zh-CN" sz="2000" b="1">
                <a:solidFill>
                  <a:schemeClr val="accent2"/>
                </a:solidFill>
                <a:latin typeface="华康黑体W7" panose="020B0709000000000000" charset="-122"/>
                <a:ea typeface="华康黑体W7" panose="020B0709000000000000" charset="-122"/>
                <a:cs typeface="+mn-ea"/>
                <a:sym typeface="+mn-ea"/>
              </a:rPr>
              <a:t>文化传承与理解</a:t>
            </a:r>
            <a:r>
              <a:rPr lang="zh-CN" sz="2000">
                <a:latin typeface="不负青春" panose="02000500000000000000" charset="-122"/>
                <a:ea typeface="不负青春" panose="02000500000000000000" charset="-122"/>
                <a:cs typeface="+mn-ea"/>
                <a:sym typeface="+mn-ea"/>
              </a:rPr>
              <a:t>：通过参与体验农耕、美食、节气等传统文化活动，继承和弘扬中华优秀传统文化，同时结合本土历史文化，增强文化感悟。</a:t>
            </a:r>
            <a:endParaRPr lang="zh-CN" sz="2000" b="0">
              <a:latin typeface="不负青春" panose="02000500000000000000" charset="-122"/>
              <a:ea typeface="不负青春" panose="02000500000000000000" charset="-122"/>
              <a:cs typeface="+mn-ea"/>
            </a:endParaRPr>
          </a:p>
          <a:p>
            <a:pPr indent="0">
              <a:lnSpc>
                <a:spcPct val="150000"/>
              </a:lnSpc>
            </a:pPr>
            <a:r>
              <a:rPr lang="zh-CN" sz="2000" b="1">
                <a:solidFill>
                  <a:schemeClr val="accent2"/>
                </a:solidFill>
                <a:latin typeface="华康黑体W7" panose="020B0709000000000000" charset="-122"/>
                <a:ea typeface="华康黑体W7" panose="020B0709000000000000" charset="-122"/>
                <a:cs typeface="+mn-ea"/>
                <a:sym typeface="+mn-ea"/>
              </a:rPr>
              <a:t>审美鉴赏与创造</a:t>
            </a:r>
            <a:r>
              <a:rPr lang="zh-CN" sz="2000">
                <a:latin typeface="不负青春" panose="02000500000000000000" charset="-122"/>
                <a:ea typeface="不负青春" panose="02000500000000000000" charset="-122"/>
                <a:cs typeface="+mn-ea"/>
                <a:sym typeface="+mn-ea"/>
              </a:rPr>
              <a:t>：在</a:t>
            </a:r>
            <a:r>
              <a:rPr lang="zh-CN" sz="2000">
                <a:latin typeface="不负青春" panose="02000500000000000000" charset="-122"/>
                <a:ea typeface="不负青春" panose="02000500000000000000" charset="-122"/>
                <a:cs typeface="+mn-ea"/>
                <a:sym typeface="+mn-ea"/>
              </a:rPr>
              <a:t>日常</a:t>
            </a:r>
            <a:r>
              <a:rPr lang="zh-CN" sz="2000">
                <a:latin typeface="不负青春" panose="02000500000000000000" charset="-122"/>
                <a:ea typeface="不负青春" panose="02000500000000000000" charset="-122"/>
                <a:cs typeface="+mn-ea"/>
                <a:sym typeface="+mn-ea"/>
              </a:rPr>
              <a:t>劳动生活中，发现蕴含在大自然和生活中不同的美，感受大千世界多样的美，培养审美情趣，学会创造美。</a:t>
            </a:r>
            <a:endParaRPr lang="zh-CN" sz="2000">
              <a:latin typeface="不负青春" panose="02000500000000000000" charset="-122"/>
              <a:ea typeface="不负青春" panose="02000500000000000000" charset="-122"/>
              <a:cs typeface="+mn-ea"/>
              <a:sym typeface="+mn-ea"/>
            </a:endParaRPr>
          </a:p>
          <a:p>
            <a:pPr indent="0">
              <a:lnSpc>
                <a:spcPct val="150000"/>
              </a:lnSpc>
            </a:pPr>
            <a:r>
              <a:rPr lang="zh-CN" altLang="en-US" sz="2000" b="1">
                <a:solidFill>
                  <a:schemeClr val="accent2"/>
                </a:solidFill>
                <a:latin typeface="华康黑体W7" panose="020B0709000000000000" charset="-122"/>
                <a:ea typeface="华康黑体W7" panose="020B0709000000000000" charset="-122"/>
                <a:cs typeface="+mn-ea"/>
                <a:sym typeface="+mn-ea"/>
              </a:rPr>
              <a:t>思维发展与审辨</a:t>
            </a:r>
            <a:r>
              <a:rPr lang="zh-CN" altLang="en-US" sz="2000">
                <a:latin typeface="不负青春" panose="02000500000000000000" charset="-122"/>
                <a:ea typeface="不负青春" panose="02000500000000000000" charset="-122"/>
                <a:cs typeface="+mn-ea"/>
                <a:sym typeface="+mn-ea"/>
              </a:rPr>
              <a:t>：在劳动生活实践和问题探究中，获得思维能力发展和品质的提升，学会用审辨的眼光看待客观世界。</a:t>
            </a:r>
            <a:endParaRPr lang="zh-CN" altLang="en-US" sz="2000">
              <a:latin typeface="不负青春" panose="02000500000000000000" charset="-122"/>
              <a:ea typeface="不负青春" panose="02000500000000000000" charset="-122"/>
              <a:cs typeface="+mn-ea"/>
            </a:endParaRPr>
          </a:p>
          <a:p>
            <a:pPr indent="0">
              <a:lnSpc>
                <a:spcPct val="150000"/>
              </a:lnSpc>
            </a:pPr>
            <a:r>
              <a:rPr lang="zh-CN" altLang="en-US" sz="2000" b="1">
                <a:solidFill>
                  <a:schemeClr val="accent2"/>
                </a:solidFill>
                <a:latin typeface="华康黑体W7" panose="020B0709000000000000" charset="-122"/>
                <a:ea typeface="华康黑体W7" panose="020B0709000000000000" charset="-122"/>
                <a:cs typeface="+mn-ea"/>
                <a:sym typeface="+mn-ea"/>
              </a:rPr>
              <a:t>人际沟通与合作</a:t>
            </a:r>
            <a:r>
              <a:rPr lang="zh-CN" altLang="en-US" sz="2000">
                <a:latin typeface="不负青春" panose="02000500000000000000" charset="-122"/>
                <a:ea typeface="不负青春" panose="02000500000000000000" charset="-122"/>
                <a:cs typeface="+mn-ea"/>
                <a:sym typeface="+mn-ea"/>
              </a:rPr>
              <a:t>：在小组合作、同伴合作中，互帮互助，学会团结、协作、交流等合作技能，培养合作意识和团队精神。</a:t>
            </a:r>
            <a:endParaRPr lang="zh-CN" altLang="en-US" sz="2000">
              <a:latin typeface="不负青春" panose="02000500000000000000" charset="-122"/>
              <a:ea typeface="不负青春" panose="02000500000000000000" charset="-122"/>
              <a:cs typeface="+mn-ea"/>
            </a:endParaRPr>
          </a:p>
          <a:p>
            <a:pPr indent="0">
              <a:lnSpc>
                <a:spcPct val="150000"/>
              </a:lnSpc>
            </a:pPr>
            <a:r>
              <a:rPr lang="zh-CN" altLang="en-US" sz="2000" b="1">
                <a:solidFill>
                  <a:schemeClr val="accent2"/>
                </a:solidFill>
                <a:latin typeface="华康黑体W7" panose="020B0709000000000000" charset="-122"/>
                <a:ea typeface="华康黑体W7" panose="020B0709000000000000" charset="-122"/>
                <a:cs typeface="+mn-ea"/>
                <a:sym typeface="+mn-ea"/>
              </a:rPr>
              <a:t>实践能力与创新</a:t>
            </a:r>
            <a:r>
              <a:rPr lang="zh-CN" altLang="en-US" sz="2000">
                <a:latin typeface="不负青春" panose="02000500000000000000" charset="-122"/>
                <a:ea typeface="不负青春" panose="02000500000000000000" charset="-122"/>
                <a:cs typeface="+mn-ea"/>
                <a:sym typeface="+mn-ea"/>
              </a:rPr>
              <a:t>：在各类学习活动中，经历操作、实验、探究、创作等过程，发现、分析和解决问题，体验和感受生活，培养实践能力和创新精神。</a:t>
            </a:r>
            <a:endParaRPr lang="zh-CN" altLang="en-US" sz="2000" dirty="0">
              <a:latin typeface="不负青春" panose="02000500000000000000" charset="-122"/>
              <a:ea typeface="不负青春" panose="02000500000000000000" charset="-122"/>
            </a:endParaRPr>
          </a:p>
        </p:txBody>
      </p:sp>
      <p:sp>
        <p:nvSpPr>
          <p:cNvPr id="3" name="文本框 2" descr="7b0a20202020227461726765744d6f64756c65223a202270726f636573734f6e6c696e65466f6e7473220a7d0a"/>
          <p:cNvSpPr txBox="1"/>
          <p:nvPr/>
        </p:nvSpPr>
        <p:spPr>
          <a:xfrm>
            <a:off x="520700" y="184150"/>
            <a:ext cx="73755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solidFill>
                  <a:schemeClr val="accent2"/>
                </a:solidFill>
                <a:latin typeface="汉仪颜楷简" panose="00020600040101010101" charset="-122"/>
                <a:ea typeface="汉仪颜楷简" panose="00020600040101010101" charset="-122"/>
                <a:sym typeface="汉仪颜楷简" panose="00020600040101010101" charset="-122"/>
              </a:rPr>
              <a:t>六大素养目标</a:t>
            </a:r>
            <a:endParaRPr lang="zh-CN" sz="4400" b="1" dirty="0">
              <a:solidFill>
                <a:schemeClr val="accent2"/>
              </a:solidFill>
              <a:latin typeface="汉仪颜楷简" panose="00020600040101010101" charset="-122"/>
              <a:ea typeface="汉仪颜楷简" panose="00020600040101010101" charset="-122"/>
              <a:sym typeface="汉仪颜楷简" panose="00020600040101010101" charset="-122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43563" y="253388"/>
            <a:ext cx="24999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华康手札体W7" panose="03000709000000000000" charset="-122"/>
                <a:ea typeface="华康手札体W7" panose="03000709000000000000" charset="-122"/>
                <a:cs typeface="华康手札体W7" panose="03000709000000000000" charset="-122"/>
              </a:rPr>
              <a:t>STEAM</a:t>
            </a:r>
            <a:r>
              <a:rPr lang="zh-CN" altLang="en-US" sz="2800" b="1" dirty="0">
                <a:latin typeface="华康手札体W7" panose="03000709000000000000" charset="-122"/>
                <a:ea typeface="华康手札体W7" panose="03000709000000000000" charset="-122"/>
                <a:cs typeface="华康手札体W7" panose="03000709000000000000" charset="-122"/>
              </a:rPr>
              <a:t>融合课程</a:t>
            </a:r>
            <a:endParaRPr lang="zh-CN" altLang="en-US" sz="2800" b="1" dirty="0">
              <a:latin typeface="华康手札体W7" panose="03000709000000000000" charset="-122"/>
              <a:ea typeface="华康手札体W7" panose="03000709000000000000" charset="-122"/>
              <a:cs typeface="华康手札体W7" panose="03000709000000000000" charset="-122"/>
            </a:endParaRPr>
          </a:p>
        </p:txBody>
      </p:sp>
      <p:sp>
        <p:nvSpPr>
          <p:cNvPr id="68" name="Freeform 66"/>
          <p:cNvSpPr>
            <a:spLocks noEditPoints="1"/>
          </p:cNvSpPr>
          <p:nvPr>
            <p:custDataLst>
              <p:tags r:id="rId1"/>
            </p:custDataLst>
          </p:nvPr>
        </p:nvSpPr>
        <p:spPr bwMode="auto">
          <a:xfrm>
            <a:off x="4081454" y="1672085"/>
            <a:ext cx="4043097" cy="4033137"/>
          </a:xfrm>
          <a:custGeom>
            <a:avLst/>
            <a:gdLst>
              <a:gd name="T0" fmla="*/ 1701 w 3248"/>
              <a:gd name="T1" fmla="*/ 3240 h 3240"/>
              <a:gd name="T2" fmla="*/ 1755 w 3248"/>
              <a:gd name="T3" fmla="*/ 3225 h 3240"/>
              <a:gd name="T4" fmla="*/ 1393 w 3248"/>
              <a:gd name="T5" fmla="*/ 3225 h 3240"/>
              <a:gd name="T6" fmla="*/ 1247 w 3248"/>
              <a:gd name="T7" fmla="*/ 3186 h 3240"/>
              <a:gd name="T8" fmla="*/ 1193 w 3248"/>
              <a:gd name="T9" fmla="*/ 3186 h 3240"/>
              <a:gd name="T10" fmla="*/ 2055 w 3248"/>
              <a:gd name="T11" fmla="*/ 3186 h 3240"/>
              <a:gd name="T12" fmla="*/ 2201 w 3248"/>
              <a:gd name="T13" fmla="*/ 3132 h 3240"/>
              <a:gd name="T14" fmla="*/ 2248 w 3248"/>
              <a:gd name="T15" fmla="*/ 3109 h 3240"/>
              <a:gd name="T16" fmla="*/ 901 w 3248"/>
              <a:gd name="T17" fmla="*/ 3071 h 3240"/>
              <a:gd name="T18" fmla="*/ 777 w 3248"/>
              <a:gd name="T19" fmla="*/ 2986 h 3240"/>
              <a:gd name="T20" fmla="*/ 2525 w 3248"/>
              <a:gd name="T21" fmla="*/ 2971 h 3240"/>
              <a:gd name="T22" fmla="*/ 731 w 3248"/>
              <a:gd name="T23" fmla="*/ 2963 h 3240"/>
              <a:gd name="T24" fmla="*/ 600 w 3248"/>
              <a:gd name="T25" fmla="*/ 2878 h 3240"/>
              <a:gd name="T26" fmla="*/ 2686 w 3248"/>
              <a:gd name="T27" fmla="*/ 2848 h 3240"/>
              <a:gd name="T28" fmla="*/ 2794 w 3248"/>
              <a:gd name="T29" fmla="*/ 2740 h 3240"/>
              <a:gd name="T30" fmla="*/ 2825 w 3248"/>
              <a:gd name="T31" fmla="*/ 2694 h 3240"/>
              <a:gd name="T32" fmla="*/ 416 w 3248"/>
              <a:gd name="T33" fmla="*/ 2701 h 3240"/>
              <a:gd name="T34" fmla="*/ 323 w 3248"/>
              <a:gd name="T35" fmla="*/ 2578 h 3240"/>
              <a:gd name="T36" fmla="*/ 285 w 3248"/>
              <a:gd name="T37" fmla="*/ 2540 h 3240"/>
              <a:gd name="T38" fmla="*/ 231 w 3248"/>
              <a:gd name="T39" fmla="*/ 2455 h 3240"/>
              <a:gd name="T40" fmla="*/ 169 w 3248"/>
              <a:gd name="T41" fmla="*/ 2316 h 3240"/>
              <a:gd name="T42" fmla="*/ 139 w 3248"/>
              <a:gd name="T43" fmla="*/ 2270 h 3240"/>
              <a:gd name="T44" fmla="*/ 3110 w 3248"/>
              <a:gd name="T45" fmla="*/ 2270 h 3240"/>
              <a:gd name="T46" fmla="*/ 3164 w 3248"/>
              <a:gd name="T47" fmla="*/ 2124 h 3240"/>
              <a:gd name="T48" fmla="*/ 3171 w 3248"/>
              <a:gd name="T49" fmla="*/ 2078 h 3240"/>
              <a:gd name="T50" fmla="*/ 38 w 3248"/>
              <a:gd name="T51" fmla="*/ 1978 h 3240"/>
              <a:gd name="T52" fmla="*/ 23 w 3248"/>
              <a:gd name="T53" fmla="*/ 1824 h 3240"/>
              <a:gd name="T54" fmla="*/ 8 w 3248"/>
              <a:gd name="T55" fmla="*/ 1778 h 3240"/>
              <a:gd name="T56" fmla="*/ 3241 w 3248"/>
              <a:gd name="T57" fmla="*/ 1778 h 3240"/>
              <a:gd name="T58" fmla="*/ 3233 w 3248"/>
              <a:gd name="T59" fmla="*/ 1624 h 3240"/>
              <a:gd name="T60" fmla="*/ 15 w 3248"/>
              <a:gd name="T61" fmla="*/ 1570 h 3240"/>
              <a:gd name="T62" fmla="*/ 15 w 3248"/>
              <a:gd name="T63" fmla="*/ 1416 h 3240"/>
              <a:gd name="T64" fmla="*/ 31 w 3248"/>
              <a:gd name="T65" fmla="*/ 1370 h 3240"/>
              <a:gd name="T66" fmla="*/ 3225 w 3248"/>
              <a:gd name="T67" fmla="*/ 1362 h 3240"/>
              <a:gd name="T68" fmla="*/ 3187 w 3248"/>
              <a:gd name="T69" fmla="*/ 1216 h 3240"/>
              <a:gd name="T70" fmla="*/ 77 w 3248"/>
              <a:gd name="T71" fmla="*/ 1170 h 3240"/>
              <a:gd name="T72" fmla="*/ 131 w 3248"/>
              <a:gd name="T73" fmla="*/ 1024 h 3240"/>
              <a:gd name="T74" fmla="*/ 139 w 3248"/>
              <a:gd name="T75" fmla="*/ 970 h 3240"/>
              <a:gd name="T76" fmla="*/ 3102 w 3248"/>
              <a:gd name="T77" fmla="*/ 970 h 3240"/>
              <a:gd name="T78" fmla="*/ 3040 w 3248"/>
              <a:gd name="T79" fmla="*/ 831 h 3240"/>
              <a:gd name="T80" fmla="*/ 3010 w 3248"/>
              <a:gd name="T81" fmla="*/ 793 h 3240"/>
              <a:gd name="T82" fmla="*/ 292 w 3248"/>
              <a:gd name="T83" fmla="*/ 708 h 3240"/>
              <a:gd name="T84" fmla="*/ 393 w 3248"/>
              <a:gd name="T85" fmla="*/ 585 h 3240"/>
              <a:gd name="T86" fmla="*/ 416 w 3248"/>
              <a:gd name="T87" fmla="*/ 539 h 3240"/>
              <a:gd name="T88" fmla="*/ 2825 w 3248"/>
              <a:gd name="T89" fmla="*/ 546 h 3240"/>
              <a:gd name="T90" fmla="*/ 2725 w 3248"/>
              <a:gd name="T91" fmla="*/ 431 h 3240"/>
              <a:gd name="T92" fmla="*/ 2679 w 3248"/>
              <a:gd name="T93" fmla="*/ 400 h 3240"/>
              <a:gd name="T94" fmla="*/ 647 w 3248"/>
              <a:gd name="T95" fmla="*/ 339 h 3240"/>
              <a:gd name="T96" fmla="*/ 770 w 3248"/>
              <a:gd name="T97" fmla="*/ 246 h 3240"/>
              <a:gd name="T98" fmla="*/ 816 w 3248"/>
              <a:gd name="T99" fmla="*/ 223 h 3240"/>
              <a:gd name="T100" fmla="*/ 2432 w 3248"/>
              <a:gd name="T101" fmla="*/ 215 h 3240"/>
              <a:gd name="T102" fmla="*/ 2294 w 3248"/>
              <a:gd name="T103" fmla="*/ 154 h 3240"/>
              <a:gd name="T104" fmla="*/ 1001 w 3248"/>
              <a:gd name="T105" fmla="*/ 131 h 3240"/>
              <a:gd name="T106" fmla="*/ 1147 w 3248"/>
              <a:gd name="T107" fmla="*/ 85 h 3240"/>
              <a:gd name="T108" fmla="*/ 1193 w 3248"/>
              <a:gd name="T109" fmla="*/ 54 h 3240"/>
              <a:gd name="T110" fmla="*/ 2047 w 3248"/>
              <a:gd name="T111" fmla="*/ 69 h 3240"/>
              <a:gd name="T112" fmla="*/ 1901 w 3248"/>
              <a:gd name="T113" fmla="*/ 23 h 3240"/>
              <a:gd name="T114" fmla="*/ 1847 w 3248"/>
              <a:gd name="T115" fmla="*/ 23 h 3240"/>
              <a:gd name="T116" fmla="*/ 1493 w 3248"/>
              <a:gd name="T117" fmla="*/ 15 h 3240"/>
              <a:gd name="T118" fmla="*/ 1624 w 3248"/>
              <a:gd name="T119" fmla="*/ 0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248" h="3240">
                <a:moveTo>
                  <a:pt x="1601" y="3240"/>
                </a:moveTo>
                <a:lnTo>
                  <a:pt x="1601" y="3240"/>
                </a:lnTo>
                <a:lnTo>
                  <a:pt x="1547" y="3240"/>
                </a:lnTo>
                <a:lnTo>
                  <a:pt x="1547" y="3232"/>
                </a:lnTo>
                <a:lnTo>
                  <a:pt x="1547" y="3232"/>
                </a:lnTo>
                <a:lnTo>
                  <a:pt x="1601" y="3232"/>
                </a:lnTo>
                <a:lnTo>
                  <a:pt x="1601" y="3240"/>
                </a:lnTo>
                <a:lnTo>
                  <a:pt x="1601" y="3240"/>
                </a:lnTo>
                <a:close/>
                <a:moveTo>
                  <a:pt x="1647" y="3240"/>
                </a:moveTo>
                <a:lnTo>
                  <a:pt x="1647" y="3232"/>
                </a:lnTo>
                <a:lnTo>
                  <a:pt x="1647" y="3232"/>
                </a:lnTo>
                <a:lnTo>
                  <a:pt x="1701" y="3232"/>
                </a:lnTo>
                <a:lnTo>
                  <a:pt x="1701" y="3240"/>
                </a:lnTo>
                <a:lnTo>
                  <a:pt x="1701" y="3240"/>
                </a:lnTo>
                <a:lnTo>
                  <a:pt x="1647" y="3240"/>
                </a:lnTo>
                <a:lnTo>
                  <a:pt x="1647" y="3240"/>
                </a:lnTo>
                <a:lnTo>
                  <a:pt x="1647" y="3240"/>
                </a:lnTo>
                <a:close/>
                <a:moveTo>
                  <a:pt x="1493" y="3240"/>
                </a:moveTo>
                <a:lnTo>
                  <a:pt x="1493" y="3240"/>
                </a:lnTo>
                <a:lnTo>
                  <a:pt x="1447" y="3232"/>
                </a:lnTo>
                <a:lnTo>
                  <a:pt x="1447" y="3225"/>
                </a:lnTo>
                <a:lnTo>
                  <a:pt x="1447" y="3225"/>
                </a:lnTo>
                <a:lnTo>
                  <a:pt x="1501" y="3225"/>
                </a:lnTo>
                <a:lnTo>
                  <a:pt x="1493" y="3240"/>
                </a:lnTo>
                <a:lnTo>
                  <a:pt x="1493" y="3240"/>
                </a:lnTo>
                <a:close/>
                <a:moveTo>
                  <a:pt x="1755" y="3240"/>
                </a:moveTo>
                <a:lnTo>
                  <a:pt x="1755" y="3225"/>
                </a:lnTo>
                <a:lnTo>
                  <a:pt x="1755" y="3225"/>
                </a:lnTo>
                <a:lnTo>
                  <a:pt x="1801" y="3225"/>
                </a:lnTo>
                <a:lnTo>
                  <a:pt x="1801" y="3232"/>
                </a:lnTo>
                <a:lnTo>
                  <a:pt x="1801" y="3232"/>
                </a:lnTo>
                <a:lnTo>
                  <a:pt x="1755" y="3240"/>
                </a:lnTo>
                <a:lnTo>
                  <a:pt x="1755" y="3240"/>
                </a:lnTo>
                <a:lnTo>
                  <a:pt x="1755" y="3240"/>
                </a:lnTo>
                <a:close/>
                <a:moveTo>
                  <a:pt x="1393" y="3225"/>
                </a:moveTo>
                <a:lnTo>
                  <a:pt x="1393" y="3225"/>
                </a:lnTo>
                <a:lnTo>
                  <a:pt x="1347" y="3217"/>
                </a:lnTo>
                <a:lnTo>
                  <a:pt x="1347" y="3209"/>
                </a:lnTo>
                <a:lnTo>
                  <a:pt x="1347" y="3209"/>
                </a:lnTo>
                <a:lnTo>
                  <a:pt x="1393" y="3217"/>
                </a:lnTo>
                <a:lnTo>
                  <a:pt x="1393" y="3225"/>
                </a:lnTo>
                <a:lnTo>
                  <a:pt x="1393" y="3225"/>
                </a:lnTo>
                <a:close/>
                <a:moveTo>
                  <a:pt x="1855" y="3225"/>
                </a:moveTo>
                <a:lnTo>
                  <a:pt x="1855" y="3217"/>
                </a:lnTo>
                <a:lnTo>
                  <a:pt x="1855" y="3217"/>
                </a:lnTo>
                <a:lnTo>
                  <a:pt x="1901" y="3209"/>
                </a:lnTo>
                <a:lnTo>
                  <a:pt x="1909" y="3217"/>
                </a:lnTo>
                <a:lnTo>
                  <a:pt x="1909" y="3217"/>
                </a:lnTo>
                <a:lnTo>
                  <a:pt x="1855" y="3225"/>
                </a:lnTo>
                <a:lnTo>
                  <a:pt x="1855" y="3225"/>
                </a:lnTo>
                <a:lnTo>
                  <a:pt x="1855" y="3225"/>
                </a:lnTo>
                <a:close/>
                <a:moveTo>
                  <a:pt x="1293" y="3209"/>
                </a:moveTo>
                <a:lnTo>
                  <a:pt x="1293" y="3209"/>
                </a:lnTo>
                <a:lnTo>
                  <a:pt x="1239" y="3194"/>
                </a:lnTo>
                <a:lnTo>
                  <a:pt x="1247" y="3186"/>
                </a:lnTo>
                <a:lnTo>
                  <a:pt x="1247" y="3186"/>
                </a:lnTo>
                <a:lnTo>
                  <a:pt x="1293" y="3202"/>
                </a:lnTo>
                <a:lnTo>
                  <a:pt x="1293" y="3209"/>
                </a:lnTo>
                <a:lnTo>
                  <a:pt x="1293" y="3209"/>
                </a:lnTo>
                <a:close/>
                <a:moveTo>
                  <a:pt x="1955" y="3209"/>
                </a:moveTo>
                <a:lnTo>
                  <a:pt x="1955" y="3194"/>
                </a:lnTo>
                <a:lnTo>
                  <a:pt x="1955" y="3194"/>
                </a:lnTo>
                <a:lnTo>
                  <a:pt x="2001" y="3186"/>
                </a:lnTo>
                <a:lnTo>
                  <a:pt x="2009" y="3194"/>
                </a:lnTo>
                <a:lnTo>
                  <a:pt x="2009" y="3194"/>
                </a:lnTo>
                <a:lnTo>
                  <a:pt x="1955" y="3209"/>
                </a:lnTo>
                <a:lnTo>
                  <a:pt x="1955" y="3209"/>
                </a:lnTo>
                <a:lnTo>
                  <a:pt x="1955" y="3209"/>
                </a:lnTo>
                <a:close/>
                <a:moveTo>
                  <a:pt x="1193" y="3186"/>
                </a:moveTo>
                <a:lnTo>
                  <a:pt x="1193" y="3186"/>
                </a:lnTo>
                <a:lnTo>
                  <a:pt x="1147" y="3171"/>
                </a:lnTo>
                <a:lnTo>
                  <a:pt x="1147" y="3163"/>
                </a:lnTo>
                <a:lnTo>
                  <a:pt x="1147" y="3163"/>
                </a:lnTo>
                <a:lnTo>
                  <a:pt x="1193" y="3171"/>
                </a:lnTo>
                <a:lnTo>
                  <a:pt x="1193" y="3186"/>
                </a:lnTo>
                <a:lnTo>
                  <a:pt x="1193" y="3186"/>
                </a:lnTo>
                <a:close/>
                <a:moveTo>
                  <a:pt x="2055" y="3186"/>
                </a:moveTo>
                <a:lnTo>
                  <a:pt x="2055" y="3171"/>
                </a:lnTo>
                <a:lnTo>
                  <a:pt x="2055" y="3171"/>
                </a:lnTo>
                <a:lnTo>
                  <a:pt x="2101" y="3155"/>
                </a:lnTo>
                <a:lnTo>
                  <a:pt x="2109" y="3171"/>
                </a:lnTo>
                <a:lnTo>
                  <a:pt x="2109" y="3171"/>
                </a:lnTo>
                <a:lnTo>
                  <a:pt x="2055" y="3186"/>
                </a:lnTo>
                <a:lnTo>
                  <a:pt x="2055" y="3186"/>
                </a:lnTo>
                <a:lnTo>
                  <a:pt x="2055" y="3186"/>
                </a:lnTo>
                <a:close/>
                <a:moveTo>
                  <a:pt x="1093" y="3155"/>
                </a:moveTo>
                <a:lnTo>
                  <a:pt x="1093" y="3155"/>
                </a:lnTo>
                <a:lnTo>
                  <a:pt x="1047" y="3132"/>
                </a:lnTo>
                <a:lnTo>
                  <a:pt x="1047" y="3125"/>
                </a:lnTo>
                <a:lnTo>
                  <a:pt x="1047" y="3125"/>
                </a:lnTo>
                <a:lnTo>
                  <a:pt x="1101" y="3140"/>
                </a:lnTo>
                <a:lnTo>
                  <a:pt x="1093" y="3155"/>
                </a:lnTo>
                <a:lnTo>
                  <a:pt x="1093" y="3155"/>
                </a:lnTo>
                <a:close/>
                <a:moveTo>
                  <a:pt x="2155" y="3155"/>
                </a:moveTo>
                <a:lnTo>
                  <a:pt x="2155" y="3140"/>
                </a:lnTo>
                <a:lnTo>
                  <a:pt x="2155" y="3140"/>
                </a:lnTo>
                <a:lnTo>
                  <a:pt x="2201" y="3125"/>
                </a:lnTo>
                <a:lnTo>
                  <a:pt x="2201" y="3132"/>
                </a:lnTo>
                <a:lnTo>
                  <a:pt x="2201" y="3132"/>
                </a:lnTo>
                <a:lnTo>
                  <a:pt x="2155" y="3155"/>
                </a:lnTo>
                <a:lnTo>
                  <a:pt x="2155" y="3155"/>
                </a:lnTo>
                <a:lnTo>
                  <a:pt x="2155" y="3155"/>
                </a:lnTo>
                <a:close/>
                <a:moveTo>
                  <a:pt x="1001" y="3117"/>
                </a:moveTo>
                <a:lnTo>
                  <a:pt x="1001" y="3117"/>
                </a:lnTo>
                <a:lnTo>
                  <a:pt x="954" y="3094"/>
                </a:lnTo>
                <a:lnTo>
                  <a:pt x="954" y="3086"/>
                </a:lnTo>
                <a:lnTo>
                  <a:pt x="954" y="3086"/>
                </a:lnTo>
                <a:lnTo>
                  <a:pt x="1001" y="3109"/>
                </a:lnTo>
                <a:lnTo>
                  <a:pt x="1001" y="3117"/>
                </a:lnTo>
                <a:lnTo>
                  <a:pt x="1001" y="3117"/>
                </a:lnTo>
                <a:close/>
                <a:moveTo>
                  <a:pt x="2248" y="3117"/>
                </a:moveTo>
                <a:lnTo>
                  <a:pt x="2248" y="3109"/>
                </a:lnTo>
                <a:lnTo>
                  <a:pt x="2248" y="3109"/>
                </a:lnTo>
                <a:lnTo>
                  <a:pt x="2294" y="3086"/>
                </a:lnTo>
                <a:lnTo>
                  <a:pt x="2301" y="3094"/>
                </a:lnTo>
                <a:lnTo>
                  <a:pt x="2301" y="3094"/>
                </a:lnTo>
                <a:lnTo>
                  <a:pt x="2248" y="3117"/>
                </a:lnTo>
                <a:lnTo>
                  <a:pt x="2248" y="3117"/>
                </a:lnTo>
                <a:lnTo>
                  <a:pt x="2248" y="3117"/>
                </a:lnTo>
                <a:close/>
                <a:moveTo>
                  <a:pt x="901" y="3071"/>
                </a:moveTo>
                <a:lnTo>
                  <a:pt x="901" y="3071"/>
                </a:lnTo>
                <a:lnTo>
                  <a:pt x="862" y="3048"/>
                </a:lnTo>
                <a:lnTo>
                  <a:pt x="862" y="3040"/>
                </a:lnTo>
                <a:lnTo>
                  <a:pt x="862" y="3040"/>
                </a:lnTo>
                <a:lnTo>
                  <a:pt x="908" y="3063"/>
                </a:lnTo>
                <a:lnTo>
                  <a:pt x="901" y="3071"/>
                </a:lnTo>
                <a:lnTo>
                  <a:pt x="901" y="3071"/>
                </a:lnTo>
                <a:close/>
                <a:moveTo>
                  <a:pt x="2348" y="3071"/>
                </a:moveTo>
                <a:lnTo>
                  <a:pt x="2340" y="3063"/>
                </a:lnTo>
                <a:lnTo>
                  <a:pt x="2340" y="3063"/>
                </a:lnTo>
                <a:lnTo>
                  <a:pt x="2386" y="3040"/>
                </a:lnTo>
                <a:lnTo>
                  <a:pt x="2394" y="3048"/>
                </a:lnTo>
                <a:lnTo>
                  <a:pt x="2394" y="3048"/>
                </a:lnTo>
                <a:lnTo>
                  <a:pt x="2348" y="3071"/>
                </a:lnTo>
                <a:lnTo>
                  <a:pt x="2348" y="3071"/>
                </a:lnTo>
                <a:lnTo>
                  <a:pt x="2348" y="3071"/>
                </a:lnTo>
                <a:close/>
                <a:moveTo>
                  <a:pt x="816" y="3025"/>
                </a:moveTo>
                <a:lnTo>
                  <a:pt x="816" y="3025"/>
                </a:lnTo>
                <a:lnTo>
                  <a:pt x="770" y="3001"/>
                </a:lnTo>
                <a:lnTo>
                  <a:pt x="777" y="2986"/>
                </a:lnTo>
                <a:lnTo>
                  <a:pt x="777" y="2986"/>
                </a:lnTo>
                <a:lnTo>
                  <a:pt x="816" y="3017"/>
                </a:lnTo>
                <a:lnTo>
                  <a:pt x="816" y="3025"/>
                </a:lnTo>
                <a:lnTo>
                  <a:pt x="816" y="3025"/>
                </a:lnTo>
                <a:close/>
                <a:moveTo>
                  <a:pt x="2432" y="3025"/>
                </a:moveTo>
                <a:lnTo>
                  <a:pt x="2432" y="3017"/>
                </a:lnTo>
                <a:lnTo>
                  <a:pt x="2432" y="3017"/>
                </a:lnTo>
                <a:lnTo>
                  <a:pt x="2471" y="2986"/>
                </a:lnTo>
                <a:lnTo>
                  <a:pt x="2479" y="3001"/>
                </a:lnTo>
                <a:lnTo>
                  <a:pt x="2479" y="3001"/>
                </a:lnTo>
                <a:lnTo>
                  <a:pt x="2432" y="3025"/>
                </a:lnTo>
                <a:lnTo>
                  <a:pt x="2432" y="3025"/>
                </a:lnTo>
                <a:lnTo>
                  <a:pt x="2432" y="3025"/>
                </a:lnTo>
                <a:close/>
                <a:moveTo>
                  <a:pt x="2525" y="2971"/>
                </a:moveTo>
                <a:lnTo>
                  <a:pt x="2517" y="2963"/>
                </a:lnTo>
                <a:lnTo>
                  <a:pt x="2517" y="2963"/>
                </a:lnTo>
                <a:lnTo>
                  <a:pt x="2555" y="2932"/>
                </a:lnTo>
                <a:lnTo>
                  <a:pt x="2563" y="2940"/>
                </a:lnTo>
                <a:lnTo>
                  <a:pt x="2563" y="2940"/>
                </a:lnTo>
                <a:lnTo>
                  <a:pt x="2525" y="2971"/>
                </a:lnTo>
                <a:lnTo>
                  <a:pt x="2525" y="2971"/>
                </a:lnTo>
                <a:lnTo>
                  <a:pt x="2525" y="2971"/>
                </a:lnTo>
                <a:close/>
                <a:moveTo>
                  <a:pt x="724" y="2971"/>
                </a:moveTo>
                <a:lnTo>
                  <a:pt x="724" y="2971"/>
                </a:lnTo>
                <a:lnTo>
                  <a:pt x="685" y="2940"/>
                </a:lnTo>
                <a:lnTo>
                  <a:pt x="693" y="2932"/>
                </a:lnTo>
                <a:lnTo>
                  <a:pt x="693" y="2932"/>
                </a:lnTo>
                <a:lnTo>
                  <a:pt x="731" y="2963"/>
                </a:lnTo>
                <a:lnTo>
                  <a:pt x="724" y="2971"/>
                </a:lnTo>
                <a:lnTo>
                  <a:pt x="724" y="2971"/>
                </a:lnTo>
                <a:close/>
                <a:moveTo>
                  <a:pt x="2609" y="2909"/>
                </a:moveTo>
                <a:lnTo>
                  <a:pt x="2602" y="2901"/>
                </a:lnTo>
                <a:lnTo>
                  <a:pt x="2602" y="2901"/>
                </a:lnTo>
                <a:lnTo>
                  <a:pt x="2640" y="2871"/>
                </a:lnTo>
                <a:lnTo>
                  <a:pt x="2648" y="2878"/>
                </a:lnTo>
                <a:lnTo>
                  <a:pt x="2648" y="2878"/>
                </a:lnTo>
                <a:lnTo>
                  <a:pt x="2609" y="2909"/>
                </a:lnTo>
                <a:lnTo>
                  <a:pt x="2609" y="2909"/>
                </a:lnTo>
                <a:lnTo>
                  <a:pt x="2609" y="2909"/>
                </a:lnTo>
                <a:close/>
                <a:moveTo>
                  <a:pt x="639" y="2909"/>
                </a:moveTo>
                <a:lnTo>
                  <a:pt x="639" y="2909"/>
                </a:lnTo>
                <a:lnTo>
                  <a:pt x="600" y="2878"/>
                </a:lnTo>
                <a:lnTo>
                  <a:pt x="608" y="2871"/>
                </a:lnTo>
                <a:lnTo>
                  <a:pt x="608" y="2871"/>
                </a:lnTo>
                <a:lnTo>
                  <a:pt x="647" y="2901"/>
                </a:lnTo>
                <a:lnTo>
                  <a:pt x="639" y="2909"/>
                </a:lnTo>
                <a:lnTo>
                  <a:pt x="639" y="2909"/>
                </a:lnTo>
                <a:close/>
                <a:moveTo>
                  <a:pt x="2686" y="2848"/>
                </a:moveTo>
                <a:lnTo>
                  <a:pt x="2679" y="2840"/>
                </a:lnTo>
                <a:lnTo>
                  <a:pt x="2679" y="2840"/>
                </a:lnTo>
                <a:lnTo>
                  <a:pt x="2717" y="2801"/>
                </a:lnTo>
                <a:lnTo>
                  <a:pt x="2725" y="2809"/>
                </a:lnTo>
                <a:lnTo>
                  <a:pt x="2725" y="2809"/>
                </a:lnTo>
                <a:lnTo>
                  <a:pt x="2686" y="2848"/>
                </a:lnTo>
                <a:lnTo>
                  <a:pt x="2686" y="2848"/>
                </a:lnTo>
                <a:lnTo>
                  <a:pt x="2686" y="2848"/>
                </a:lnTo>
                <a:close/>
                <a:moveTo>
                  <a:pt x="562" y="2848"/>
                </a:moveTo>
                <a:lnTo>
                  <a:pt x="562" y="2848"/>
                </a:lnTo>
                <a:lnTo>
                  <a:pt x="523" y="2809"/>
                </a:lnTo>
                <a:lnTo>
                  <a:pt x="531" y="2801"/>
                </a:lnTo>
                <a:lnTo>
                  <a:pt x="531" y="2801"/>
                </a:lnTo>
                <a:lnTo>
                  <a:pt x="570" y="2840"/>
                </a:lnTo>
                <a:lnTo>
                  <a:pt x="562" y="2848"/>
                </a:lnTo>
                <a:lnTo>
                  <a:pt x="562" y="2848"/>
                </a:lnTo>
                <a:close/>
                <a:moveTo>
                  <a:pt x="2763" y="2778"/>
                </a:moveTo>
                <a:lnTo>
                  <a:pt x="2756" y="2771"/>
                </a:lnTo>
                <a:lnTo>
                  <a:pt x="2756" y="2771"/>
                </a:lnTo>
                <a:lnTo>
                  <a:pt x="2786" y="2732"/>
                </a:lnTo>
                <a:lnTo>
                  <a:pt x="2794" y="2740"/>
                </a:lnTo>
                <a:lnTo>
                  <a:pt x="2794" y="2740"/>
                </a:lnTo>
                <a:lnTo>
                  <a:pt x="2763" y="2778"/>
                </a:lnTo>
                <a:lnTo>
                  <a:pt x="2763" y="2778"/>
                </a:lnTo>
                <a:lnTo>
                  <a:pt x="2763" y="2778"/>
                </a:lnTo>
                <a:close/>
                <a:moveTo>
                  <a:pt x="485" y="2778"/>
                </a:moveTo>
                <a:lnTo>
                  <a:pt x="485" y="2778"/>
                </a:lnTo>
                <a:lnTo>
                  <a:pt x="454" y="2740"/>
                </a:lnTo>
                <a:lnTo>
                  <a:pt x="454" y="2732"/>
                </a:lnTo>
                <a:lnTo>
                  <a:pt x="454" y="2732"/>
                </a:lnTo>
                <a:lnTo>
                  <a:pt x="493" y="2771"/>
                </a:lnTo>
                <a:lnTo>
                  <a:pt x="485" y="2778"/>
                </a:lnTo>
                <a:lnTo>
                  <a:pt x="485" y="2778"/>
                </a:lnTo>
                <a:close/>
                <a:moveTo>
                  <a:pt x="2833" y="2701"/>
                </a:moveTo>
                <a:lnTo>
                  <a:pt x="2825" y="2694"/>
                </a:lnTo>
                <a:lnTo>
                  <a:pt x="2825" y="2694"/>
                </a:lnTo>
                <a:lnTo>
                  <a:pt x="2856" y="2655"/>
                </a:lnTo>
                <a:lnTo>
                  <a:pt x="2863" y="2663"/>
                </a:lnTo>
                <a:lnTo>
                  <a:pt x="2863" y="2663"/>
                </a:lnTo>
                <a:lnTo>
                  <a:pt x="2833" y="2701"/>
                </a:lnTo>
                <a:lnTo>
                  <a:pt x="2833" y="2701"/>
                </a:lnTo>
                <a:lnTo>
                  <a:pt x="2833" y="2701"/>
                </a:lnTo>
                <a:close/>
                <a:moveTo>
                  <a:pt x="416" y="2701"/>
                </a:moveTo>
                <a:lnTo>
                  <a:pt x="416" y="2701"/>
                </a:lnTo>
                <a:lnTo>
                  <a:pt x="385" y="2663"/>
                </a:lnTo>
                <a:lnTo>
                  <a:pt x="393" y="2655"/>
                </a:lnTo>
                <a:lnTo>
                  <a:pt x="393" y="2655"/>
                </a:lnTo>
                <a:lnTo>
                  <a:pt x="423" y="2694"/>
                </a:lnTo>
                <a:lnTo>
                  <a:pt x="416" y="2701"/>
                </a:lnTo>
                <a:lnTo>
                  <a:pt x="416" y="2701"/>
                </a:lnTo>
                <a:close/>
                <a:moveTo>
                  <a:pt x="2902" y="2624"/>
                </a:moveTo>
                <a:lnTo>
                  <a:pt x="2894" y="2617"/>
                </a:lnTo>
                <a:lnTo>
                  <a:pt x="2894" y="2617"/>
                </a:lnTo>
                <a:lnTo>
                  <a:pt x="2925" y="2578"/>
                </a:lnTo>
                <a:lnTo>
                  <a:pt x="2933" y="2586"/>
                </a:lnTo>
                <a:lnTo>
                  <a:pt x="2933" y="2586"/>
                </a:lnTo>
                <a:lnTo>
                  <a:pt x="2902" y="2624"/>
                </a:lnTo>
                <a:lnTo>
                  <a:pt x="2902" y="2624"/>
                </a:lnTo>
                <a:lnTo>
                  <a:pt x="2902" y="2624"/>
                </a:lnTo>
                <a:close/>
                <a:moveTo>
                  <a:pt x="346" y="2624"/>
                </a:moveTo>
                <a:lnTo>
                  <a:pt x="346" y="2624"/>
                </a:lnTo>
                <a:lnTo>
                  <a:pt x="316" y="2578"/>
                </a:lnTo>
                <a:lnTo>
                  <a:pt x="323" y="2578"/>
                </a:lnTo>
                <a:lnTo>
                  <a:pt x="323" y="2578"/>
                </a:lnTo>
                <a:lnTo>
                  <a:pt x="354" y="2617"/>
                </a:lnTo>
                <a:lnTo>
                  <a:pt x="346" y="2624"/>
                </a:lnTo>
                <a:lnTo>
                  <a:pt x="346" y="2624"/>
                </a:lnTo>
                <a:close/>
                <a:moveTo>
                  <a:pt x="2963" y="2540"/>
                </a:moveTo>
                <a:lnTo>
                  <a:pt x="2948" y="2532"/>
                </a:lnTo>
                <a:lnTo>
                  <a:pt x="2948" y="2532"/>
                </a:lnTo>
                <a:lnTo>
                  <a:pt x="2979" y="2493"/>
                </a:lnTo>
                <a:lnTo>
                  <a:pt x="2987" y="2501"/>
                </a:lnTo>
                <a:lnTo>
                  <a:pt x="2987" y="2501"/>
                </a:lnTo>
                <a:lnTo>
                  <a:pt x="2963" y="2540"/>
                </a:lnTo>
                <a:lnTo>
                  <a:pt x="2963" y="2540"/>
                </a:lnTo>
                <a:lnTo>
                  <a:pt x="2963" y="2540"/>
                </a:lnTo>
                <a:close/>
                <a:moveTo>
                  <a:pt x="285" y="2540"/>
                </a:moveTo>
                <a:lnTo>
                  <a:pt x="285" y="2540"/>
                </a:lnTo>
                <a:lnTo>
                  <a:pt x="262" y="2501"/>
                </a:lnTo>
                <a:lnTo>
                  <a:pt x="269" y="2493"/>
                </a:lnTo>
                <a:lnTo>
                  <a:pt x="269" y="2493"/>
                </a:lnTo>
                <a:lnTo>
                  <a:pt x="300" y="2532"/>
                </a:lnTo>
                <a:lnTo>
                  <a:pt x="285" y="2540"/>
                </a:lnTo>
                <a:lnTo>
                  <a:pt x="285" y="2540"/>
                </a:lnTo>
                <a:close/>
                <a:moveTo>
                  <a:pt x="231" y="2455"/>
                </a:moveTo>
                <a:lnTo>
                  <a:pt x="231" y="2455"/>
                </a:lnTo>
                <a:lnTo>
                  <a:pt x="208" y="2409"/>
                </a:lnTo>
                <a:lnTo>
                  <a:pt x="216" y="2401"/>
                </a:lnTo>
                <a:lnTo>
                  <a:pt x="216" y="2401"/>
                </a:lnTo>
                <a:lnTo>
                  <a:pt x="239" y="2447"/>
                </a:lnTo>
                <a:lnTo>
                  <a:pt x="231" y="2455"/>
                </a:lnTo>
                <a:lnTo>
                  <a:pt x="231" y="2455"/>
                </a:lnTo>
                <a:close/>
                <a:moveTo>
                  <a:pt x="3017" y="2455"/>
                </a:moveTo>
                <a:lnTo>
                  <a:pt x="3010" y="2447"/>
                </a:lnTo>
                <a:lnTo>
                  <a:pt x="3010" y="2447"/>
                </a:lnTo>
                <a:lnTo>
                  <a:pt x="3033" y="2401"/>
                </a:lnTo>
                <a:lnTo>
                  <a:pt x="3040" y="2409"/>
                </a:lnTo>
                <a:lnTo>
                  <a:pt x="3040" y="2409"/>
                </a:lnTo>
                <a:lnTo>
                  <a:pt x="3017" y="2455"/>
                </a:lnTo>
                <a:lnTo>
                  <a:pt x="3017" y="2455"/>
                </a:lnTo>
                <a:lnTo>
                  <a:pt x="3017" y="2455"/>
                </a:lnTo>
                <a:close/>
                <a:moveTo>
                  <a:pt x="185" y="2363"/>
                </a:moveTo>
                <a:lnTo>
                  <a:pt x="185" y="2363"/>
                </a:lnTo>
                <a:lnTo>
                  <a:pt x="162" y="2316"/>
                </a:lnTo>
                <a:lnTo>
                  <a:pt x="169" y="2316"/>
                </a:lnTo>
                <a:lnTo>
                  <a:pt x="169" y="2316"/>
                </a:lnTo>
                <a:lnTo>
                  <a:pt x="192" y="2363"/>
                </a:lnTo>
                <a:lnTo>
                  <a:pt x="185" y="2363"/>
                </a:lnTo>
                <a:lnTo>
                  <a:pt x="185" y="2363"/>
                </a:lnTo>
                <a:close/>
                <a:moveTo>
                  <a:pt x="3064" y="2363"/>
                </a:moveTo>
                <a:lnTo>
                  <a:pt x="3056" y="2363"/>
                </a:lnTo>
                <a:lnTo>
                  <a:pt x="3056" y="2363"/>
                </a:lnTo>
                <a:lnTo>
                  <a:pt x="3079" y="2316"/>
                </a:lnTo>
                <a:lnTo>
                  <a:pt x="3087" y="2316"/>
                </a:lnTo>
                <a:lnTo>
                  <a:pt x="3087" y="2316"/>
                </a:lnTo>
                <a:lnTo>
                  <a:pt x="3064" y="2363"/>
                </a:lnTo>
                <a:lnTo>
                  <a:pt x="3064" y="2363"/>
                </a:lnTo>
                <a:lnTo>
                  <a:pt x="3064" y="2363"/>
                </a:lnTo>
                <a:close/>
                <a:moveTo>
                  <a:pt x="139" y="2270"/>
                </a:moveTo>
                <a:lnTo>
                  <a:pt x="139" y="2270"/>
                </a:lnTo>
                <a:lnTo>
                  <a:pt x="115" y="2224"/>
                </a:lnTo>
                <a:lnTo>
                  <a:pt x="131" y="2224"/>
                </a:lnTo>
                <a:lnTo>
                  <a:pt x="131" y="2224"/>
                </a:lnTo>
                <a:lnTo>
                  <a:pt x="146" y="2270"/>
                </a:lnTo>
                <a:lnTo>
                  <a:pt x="139" y="2270"/>
                </a:lnTo>
                <a:lnTo>
                  <a:pt x="139" y="2270"/>
                </a:lnTo>
                <a:close/>
                <a:moveTo>
                  <a:pt x="3110" y="2270"/>
                </a:moveTo>
                <a:lnTo>
                  <a:pt x="3102" y="2270"/>
                </a:lnTo>
                <a:lnTo>
                  <a:pt x="3102" y="2270"/>
                </a:lnTo>
                <a:lnTo>
                  <a:pt x="3117" y="2216"/>
                </a:lnTo>
                <a:lnTo>
                  <a:pt x="3133" y="2224"/>
                </a:lnTo>
                <a:lnTo>
                  <a:pt x="3133" y="2224"/>
                </a:lnTo>
                <a:lnTo>
                  <a:pt x="3110" y="2270"/>
                </a:lnTo>
                <a:lnTo>
                  <a:pt x="3110" y="2270"/>
                </a:lnTo>
                <a:lnTo>
                  <a:pt x="3110" y="2270"/>
                </a:lnTo>
                <a:close/>
                <a:moveTo>
                  <a:pt x="100" y="2178"/>
                </a:moveTo>
                <a:lnTo>
                  <a:pt x="100" y="2178"/>
                </a:lnTo>
                <a:lnTo>
                  <a:pt x="85" y="2124"/>
                </a:lnTo>
                <a:lnTo>
                  <a:pt x="92" y="2124"/>
                </a:lnTo>
                <a:lnTo>
                  <a:pt x="92" y="2124"/>
                </a:lnTo>
                <a:lnTo>
                  <a:pt x="108" y="2170"/>
                </a:lnTo>
                <a:lnTo>
                  <a:pt x="100" y="2178"/>
                </a:lnTo>
                <a:lnTo>
                  <a:pt x="100" y="2178"/>
                </a:lnTo>
                <a:close/>
                <a:moveTo>
                  <a:pt x="3148" y="2178"/>
                </a:moveTo>
                <a:lnTo>
                  <a:pt x="3140" y="2170"/>
                </a:lnTo>
                <a:lnTo>
                  <a:pt x="3140" y="2170"/>
                </a:lnTo>
                <a:lnTo>
                  <a:pt x="3156" y="2124"/>
                </a:lnTo>
                <a:lnTo>
                  <a:pt x="3164" y="2124"/>
                </a:lnTo>
                <a:lnTo>
                  <a:pt x="3164" y="2124"/>
                </a:lnTo>
                <a:lnTo>
                  <a:pt x="3148" y="2178"/>
                </a:lnTo>
                <a:lnTo>
                  <a:pt x="3148" y="2178"/>
                </a:lnTo>
                <a:lnTo>
                  <a:pt x="3148" y="2178"/>
                </a:lnTo>
                <a:close/>
                <a:moveTo>
                  <a:pt x="69" y="2078"/>
                </a:moveTo>
                <a:lnTo>
                  <a:pt x="69" y="2078"/>
                </a:lnTo>
                <a:lnTo>
                  <a:pt x="54" y="2032"/>
                </a:lnTo>
                <a:lnTo>
                  <a:pt x="62" y="2024"/>
                </a:lnTo>
                <a:lnTo>
                  <a:pt x="62" y="2024"/>
                </a:lnTo>
                <a:lnTo>
                  <a:pt x="77" y="2078"/>
                </a:lnTo>
                <a:lnTo>
                  <a:pt x="69" y="2078"/>
                </a:lnTo>
                <a:lnTo>
                  <a:pt x="69" y="2078"/>
                </a:lnTo>
                <a:close/>
                <a:moveTo>
                  <a:pt x="3179" y="2078"/>
                </a:moveTo>
                <a:lnTo>
                  <a:pt x="3171" y="2078"/>
                </a:lnTo>
                <a:lnTo>
                  <a:pt x="3171" y="2078"/>
                </a:lnTo>
                <a:lnTo>
                  <a:pt x="3187" y="2024"/>
                </a:lnTo>
                <a:lnTo>
                  <a:pt x="3194" y="2024"/>
                </a:lnTo>
                <a:lnTo>
                  <a:pt x="3194" y="2024"/>
                </a:lnTo>
                <a:lnTo>
                  <a:pt x="3179" y="2078"/>
                </a:lnTo>
                <a:lnTo>
                  <a:pt x="3179" y="2078"/>
                </a:lnTo>
                <a:lnTo>
                  <a:pt x="3179" y="2078"/>
                </a:lnTo>
                <a:close/>
                <a:moveTo>
                  <a:pt x="38" y="1978"/>
                </a:moveTo>
                <a:lnTo>
                  <a:pt x="38" y="1978"/>
                </a:lnTo>
                <a:lnTo>
                  <a:pt x="31" y="1932"/>
                </a:lnTo>
                <a:lnTo>
                  <a:pt x="38" y="1924"/>
                </a:lnTo>
                <a:lnTo>
                  <a:pt x="38" y="1924"/>
                </a:lnTo>
                <a:lnTo>
                  <a:pt x="54" y="1978"/>
                </a:lnTo>
                <a:lnTo>
                  <a:pt x="38" y="1978"/>
                </a:lnTo>
                <a:lnTo>
                  <a:pt x="38" y="1978"/>
                </a:lnTo>
                <a:close/>
                <a:moveTo>
                  <a:pt x="3210" y="1978"/>
                </a:moveTo>
                <a:lnTo>
                  <a:pt x="3194" y="1978"/>
                </a:lnTo>
                <a:lnTo>
                  <a:pt x="3194" y="1978"/>
                </a:lnTo>
                <a:lnTo>
                  <a:pt x="3210" y="1924"/>
                </a:lnTo>
                <a:lnTo>
                  <a:pt x="3217" y="1924"/>
                </a:lnTo>
                <a:lnTo>
                  <a:pt x="3217" y="1924"/>
                </a:lnTo>
                <a:lnTo>
                  <a:pt x="3210" y="1978"/>
                </a:lnTo>
                <a:lnTo>
                  <a:pt x="3210" y="1978"/>
                </a:lnTo>
                <a:lnTo>
                  <a:pt x="3210" y="1978"/>
                </a:lnTo>
                <a:close/>
                <a:moveTo>
                  <a:pt x="23" y="1878"/>
                </a:moveTo>
                <a:lnTo>
                  <a:pt x="23" y="1878"/>
                </a:lnTo>
                <a:lnTo>
                  <a:pt x="15" y="1824"/>
                </a:lnTo>
                <a:lnTo>
                  <a:pt x="23" y="1824"/>
                </a:lnTo>
                <a:lnTo>
                  <a:pt x="23" y="1824"/>
                </a:lnTo>
                <a:lnTo>
                  <a:pt x="31" y="1878"/>
                </a:lnTo>
                <a:lnTo>
                  <a:pt x="23" y="1878"/>
                </a:lnTo>
                <a:lnTo>
                  <a:pt x="23" y="1878"/>
                </a:lnTo>
                <a:close/>
                <a:moveTo>
                  <a:pt x="3225" y="1878"/>
                </a:moveTo>
                <a:lnTo>
                  <a:pt x="3217" y="1878"/>
                </a:lnTo>
                <a:lnTo>
                  <a:pt x="3217" y="1878"/>
                </a:lnTo>
                <a:lnTo>
                  <a:pt x="3225" y="1824"/>
                </a:lnTo>
                <a:lnTo>
                  <a:pt x="3233" y="1824"/>
                </a:lnTo>
                <a:lnTo>
                  <a:pt x="3233" y="1824"/>
                </a:lnTo>
                <a:lnTo>
                  <a:pt x="3225" y="1878"/>
                </a:lnTo>
                <a:lnTo>
                  <a:pt x="3225" y="1878"/>
                </a:lnTo>
                <a:lnTo>
                  <a:pt x="3225" y="1878"/>
                </a:lnTo>
                <a:close/>
                <a:moveTo>
                  <a:pt x="8" y="1778"/>
                </a:moveTo>
                <a:lnTo>
                  <a:pt x="8" y="1778"/>
                </a:lnTo>
                <a:lnTo>
                  <a:pt x="8" y="1724"/>
                </a:lnTo>
                <a:lnTo>
                  <a:pt x="15" y="1724"/>
                </a:lnTo>
                <a:lnTo>
                  <a:pt x="15" y="1724"/>
                </a:lnTo>
                <a:lnTo>
                  <a:pt x="23" y="1778"/>
                </a:lnTo>
                <a:lnTo>
                  <a:pt x="8" y="1778"/>
                </a:lnTo>
                <a:lnTo>
                  <a:pt x="8" y="1778"/>
                </a:lnTo>
                <a:close/>
                <a:moveTo>
                  <a:pt x="3241" y="1778"/>
                </a:moveTo>
                <a:lnTo>
                  <a:pt x="3225" y="1770"/>
                </a:lnTo>
                <a:lnTo>
                  <a:pt x="3225" y="1770"/>
                </a:lnTo>
                <a:lnTo>
                  <a:pt x="3233" y="1724"/>
                </a:lnTo>
                <a:lnTo>
                  <a:pt x="3241" y="1724"/>
                </a:lnTo>
                <a:lnTo>
                  <a:pt x="3241" y="1724"/>
                </a:lnTo>
                <a:lnTo>
                  <a:pt x="3241" y="1778"/>
                </a:lnTo>
                <a:lnTo>
                  <a:pt x="3241" y="1778"/>
                </a:lnTo>
                <a:lnTo>
                  <a:pt x="3241" y="1778"/>
                </a:lnTo>
                <a:close/>
                <a:moveTo>
                  <a:pt x="0" y="1670"/>
                </a:moveTo>
                <a:lnTo>
                  <a:pt x="0" y="1670"/>
                </a:lnTo>
                <a:lnTo>
                  <a:pt x="0" y="1624"/>
                </a:lnTo>
                <a:lnTo>
                  <a:pt x="15" y="1624"/>
                </a:lnTo>
                <a:lnTo>
                  <a:pt x="15" y="1624"/>
                </a:lnTo>
                <a:lnTo>
                  <a:pt x="15" y="1670"/>
                </a:lnTo>
                <a:lnTo>
                  <a:pt x="0" y="1670"/>
                </a:lnTo>
                <a:lnTo>
                  <a:pt x="0" y="1670"/>
                </a:lnTo>
                <a:close/>
                <a:moveTo>
                  <a:pt x="3248" y="1670"/>
                </a:moveTo>
                <a:lnTo>
                  <a:pt x="3233" y="1670"/>
                </a:lnTo>
                <a:lnTo>
                  <a:pt x="3233" y="1670"/>
                </a:lnTo>
                <a:lnTo>
                  <a:pt x="3233" y="1624"/>
                </a:lnTo>
                <a:lnTo>
                  <a:pt x="3233" y="1616"/>
                </a:lnTo>
                <a:lnTo>
                  <a:pt x="3248" y="1616"/>
                </a:lnTo>
                <a:lnTo>
                  <a:pt x="3248" y="1624"/>
                </a:lnTo>
                <a:lnTo>
                  <a:pt x="3248" y="1624"/>
                </a:lnTo>
                <a:lnTo>
                  <a:pt x="3248" y="1670"/>
                </a:lnTo>
                <a:lnTo>
                  <a:pt x="3248" y="1670"/>
                </a:lnTo>
                <a:lnTo>
                  <a:pt x="3248" y="1670"/>
                </a:lnTo>
                <a:close/>
                <a:moveTo>
                  <a:pt x="15" y="1570"/>
                </a:moveTo>
                <a:lnTo>
                  <a:pt x="0" y="1570"/>
                </a:lnTo>
                <a:lnTo>
                  <a:pt x="0" y="1570"/>
                </a:lnTo>
                <a:lnTo>
                  <a:pt x="8" y="1516"/>
                </a:lnTo>
                <a:lnTo>
                  <a:pt x="15" y="1516"/>
                </a:lnTo>
                <a:lnTo>
                  <a:pt x="15" y="1516"/>
                </a:lnTo>
                <a:lnTo>
                  <a:pt x="15" y="1570"/>
                </a:lnTo>
                <a:lnTo>
                  <a:pt x="15" y="1570"/>
                </a:lnTo>
                <a:lnTo>
                  <a:pt x="15" y="1570"/>
                </a:lnTo>
                <a:close/>
                <a:moveTo>
                  <a:pt x="3233" y="1570"/>
                </a:moveTo>
                <a:lnTo>
                  <a:pt x="3233" y="1570"/>
                </a:lnTo>
                <a:lnTo>
                  <a:pt x="3233" y="1516"/>
                </a:lnTo>
                <a:lnTo>
                  <a:pt x="3241" y="1516"/>
                </a:lnTo>
                <a:lnTo>
                  <a:pt x="3241" y="1516"/>
                </a:lnTo>
                <a:lnTo>
                  <a:pt x="3248" y="1562"/>
                </a:lnTo>
                <a:lnTo>
                  <a:pt x="3233" y="1570"/>
                </a:lnTo>
                <a:lnTo>
                  <a:pt x="3233" y="1570"/>
                </a:lnTo>
                <a:close/>
                <a:moveTo>
                  <a:pt x="23" y="1470"/>
                </a:moveTo>
                <a:lnTo>
                  <a:pt x="8" y="1470"/>
                </a:lnTo>
                <a:lnTo>
                  <a:pt x="8" y="1470"/>
                </a:lnTo>
                <a:lnTo>
                  <a:pt x="15" y="1416"/>
                </a:lnTo>
                <a:lnTo>
                  <a:pt x="23" y="1416"/>
                </a:lnTo>
                <a:lnTo>
                  <a:pt x="23" y="1416"/>
                </a:lnTo>
                <a:lnTo>
                  <a:pt x="23" y="1470"/>
                </a:lnTo>
                <a:lnTo>
                  <a:pt x="23" y="1470"/>
                </a:lnTo>
                <a:lnTo>
                  <a:pt x="23" y="1470"/>
                </a:lnTo>
                <a:close/>
                <a:moveTo>
                  <a:pt x="3225" y="1462"/>
                </a:moveTo>
                <a:lnTo>
                  <a:pt x="3225" y="1462"/>
                </a:lnTo>
                <a:lnTo>
                  <a:pt x="3225" y="1416"/>
                </a:lnTo>
                <a:lnTo>
                  <a:pt x="3233" y="1408"/>
                </a:lnTo>
                <a:lnTo>
                  <a:pt x="3233" y="1408"/>
                </a:lnTo>
                <a:lnTo>
                  <a:pt x="3241" y="1462"/>
                </a:lnTo>
                <a:lnTo>
                  <a:pt x="3225" y="1462"/>
                </a:lnTo>
                <a:lnTo>
                  <a:pt x="3225" y="1462"/>
                </a:lnTo>
                <a:close/>
                <a:moveTo>
                  <a:pt x="31" y="1370"/>
                </a:moveTo>
                <a:lnTo>
                  <a:pt x="23" y="1362"/>
                </a:lnTo>
                <a:lnTo>
                  <a:pt x="23" y="1362"/>
                </a:lnTo>
                <a:lnTo>
                  <a:pt x="31" y="1316"/>
                </a:lnTo>
                <a:lnTo>
                  <a:pt x="38" y="1316"/>
                </a:lnTo>
                <a:lnTo>
                  <a:pt x="38" y="1316"/>
                </a:lnTo>
                <a:lnTo>
                  <a:pt x="31" y="1370"/>
                </a:lnTo>
                <a:lnTo>
                  <a:pt x="31" y="1370"/>
                </a:lnTo>
                <a:lnTo>
                  <a:pt x="31" y="1370"/>
                </a:lnTo>
                <a:close/>
                <a:moveTo>
                  <a:pt x="3217" y="1362"/>
                </a:moveTo>
                <a:lnTo>
                  <a:pt x="3217" y="1362"/>
                </a:lnTo>
                <a:lnTo>
                  <a:pt x="3210" y="1316"/>
                </a:lnTo>
                <a:lnTo>
                  <a:pt x="3217" y="1308"/>
                </a:lnTo>
                <a:lnTo>
                  <a:pt x="3217" y="1308"/>
                </a:lnTo>
                <a:lnTo>
                  <a:pt x="3225" y="1362"/>
                </a:lnTo>
                <a:lnTo>
                  <a:pt x="3217" y="1362"/>
                </a:lnTo>
                <a:lnTo>
                  <a:pt x="3217" y="1362"/>
                </a:lnTo>
                <a:close/>
                <a:moveTo>
                  <a:pt x="54" y="1270"/>
                </a:moveTo>
                <a:lnTo>
                  <a:pt x="38" y="1262"/>
                </a:lnTo>
                <a:lnTo>
                  <a:pt x="38" y="1262"/>
                </a:lnTo>
                <a:lnTo>
                  <a:pt x="54" y="1216"/>
                </a:lnTo>
                <a:lnTo>
                  <a:pt x="62" y="1216"/>
                </a:lnTo>
                <a:lnTo>
                  <a:pt x="62" y="1216"/>
                </a:lnTo>
                <a:lnTo>
                  <a:pt x="54" y="1270"/>
                </a:lnTo>
                <a:lnTo>
                  <a:pt x="54" y="1270"/>
                </a:lnTo>
                <a:lnTo>
                  <a:pt x="54" y="1270"/>
                </a:lnTo>
                <a:close/>
                <a:moveTo>
                  <a:pt x="3194" y="1262"/>
                </a:moveTo>
                <a:lnTo>
                  <a:pt x="3194" y="1262"/>
                </a:lnTo>
                <a:lnTo>
                  <a:pt x="3187" y="1216"/>
                </a:lnTo>
                <a:lnTo>
                  <a:pt x="3194" y="1208"/>
                </a:lnTo>
                <a:lnTo>
                  <a:pt x="3194" y="1208"/>
                </a:lnTo>
                <a:lnTo>
                  <a:pt x="3202" y="1262"/>
                </a:lnTo>
                <a:lnTo>
                  <a:pt x="3194" y="1262"/>
                </a:lnTo>
                <a:lnTo>
                  <a:pt x="3194" y="1262"/>
                </a:lnTo>
                <a:close/>
                <a:moveTo>
                  <a:pt x="77" y="1170"/>
                </a:moveTo>
                <a:lnTo>
                  <a:pt x="69" y="1162"/>
                </a:lnTo>
                <a:lnTo>
                  <a:pt x="69" y="1162"/>
                </a:lnTo>
                <a:lnTo>
                  <a:pt x="85" y="1116"/>
                </a:lnTo>
                <a:lnTo>
                  <a:pt x="92" y="1116"/>
                </a:lnTo>
                <a:lnTo>
                  <a:pt x="92" y="1116"/>
                </a:lnTo>
                <a:lnTo>
                  <a:pt x="77" y="1170"/>
                </a:lnTo>
                <a:lnTo>
                  <a:pt x="77" y="1170"/>
                </a:lnTo>
                <a:lnTo>
                  <a:pt x="77" y="1170"/>
                </a:lnTo>
                <a:close/>
                <a:moveTo>
                  <a:pt x="3171" y="1162"/>
                </a:moveTo>
                <a:lnTo>
                  <a:pt x="3171" y="1162"/>
                </a:lnTo>
                <a:lnTo>
                  <a:pt x="3156" y="1116"/>
                </a:lnTo>
                <a:lnTo>
                  <a:pt x="3164" y="1108"/>
                </a:lnTo>
                <a:lnTo>
                  <a:pt x="3164" y="1108"/>
                </a:lnTo>
                <a:lnTo>
                  <a:pt x="3179" y="1162"/>
                </a:lnTo>
                <a:lnTo>
                  <a:pt x="3171" y="1162"/>
                </a:lnTo>
                <a:lnTo>
                  <a:pt x="3171" y="1162"/>
                </a:lnTo>
                <a:close/>
                <a:moveTo>
                  <a:pt x="108" y="1070"/>
                </a:moveTo>
                <a:lnTo>
                  <a:pt x="100" y="1070"/>
                </a:lnTo>
                <a:lnTo>
                  <a:pt x="100" y="1070"/>
                </a:lnTo>
                <a:lnTo>
                  <a:pt x="115" y="1016"/>
                </a:lnTo>
                <a:lnTo>
                  <a:pt x="131" y="1024"/>
                </a:lnTo>
                <a:lnTo>
                  <a:pt x="131" y="1024"/>
                </a:lnTo>
                <a:lnTo>
                  <a:pt x="108" y="1070"/>
                </a:lnTo>
                <a:lnTo>
                  <a:pt x="108" y="1070"/>
                </a:lnTo>
                <a:lnTo>
                  <a:pt x="108" y="1070"/>
                </a:lnTo>
                <a:close/>
                <a:moveTo>
                  <a:pt x="3140" y="1070"/>
                </a:moveTo>
                <a:lnTo>
                  <a:pt x="3140" y="1070"/>
                </a:lnTo>
                <a:lnTo>
                  <a:pt x="3117" y="1016"/>
                </a:lnTo>
                <a:lnTo>
                  <a:pt x="3133" y="1016"/>
                </a:lnTo>
                <a:lnTo>
                  <a:pt x="3133" y="1016"/>
                </a:lnTo>
                <a:lnTo>
                  <a:pt x="3148" y="1062"/>
                </a:lnTo>
                <a:lnTo>
                  <a:pt x="3140" y="1070"/>
                </a:lnTo>
                <a:lnTo>
                  <a:pt x="3140" y="1070"/>
                </a:lnTo>
                <a:close/>
                <a:moveTo>
                  <a:pt x="146" y="977"/>
                </a:moveTo>
                <a:lnTo>
                  <a:pt x="139" y="970"/>
                </a:lnTo>
                <a:lnTo>
                  <a:pt x="139" y="970"/>
                </a:lnTo>
                <a:lnTo>
                  <a:pt x="162" y="924"/>
                </a:lnTo>
                <a:lnTo>
                  <a:pt x="169" y="931"/>
                </a:lnTo>
                <a:lnTo>
                  <a:pt x="169" y="931"/>
                </a:lnTo>
                <a:lnTo>
                  <a:pt x="146" y="977"/>
                </a:lnTo>
                <a:lnTo>
                  <a:pt x="146" y="977"/>
                </a:lnTo>
                <a:lnTo>
                  <a:pt x="146" y="977"/>
                </a:lnTo>
                <a:close/>
                <a:moveTo>
                  <a:pt x="3102" y="970"/>
                </a:moveTo>
                <a:lnTo>
                  <a:pt x="3102" y="970"/>
                </a:lnTo>
                <a:lnTo>
                  <a:pt x="3079" y="924"/>
                </a:lnTo>
                <a:lnTo>
                  <a:pt x="3087" y="924"/>
                </a:lnTo>
                <a:lnTo>
                  <a:pt x="3087" y="924"/>
                </a:lnTo>
                <a:lnTo>
                  <a:pt x="3110" y="970"/>
                </a:lnTo>
                <a:lnTo>
                  <a:pt x="3102" y="970"/>
                </a:lnTo>
                <a:lnTo>
                  <a:pt x="3102" y="970"/>
                </a:lnTo>
                <a:close/>
                <a:moveTo>
                  <a:pt x="192" y="885"/>
                </a:moveTo>
                <a:lnTo>
                  <a:pt x="185" y="877"/>
                </a:lnTo>
                <a:lnTo>
                  <a:pt x="185" y="877"/>
                </a:lnTo>
                <a:lnTo>
                  <a:pt x="208" y="831"/>
                </a:lnTo>
                <a:lnTo>
                  <a:pt x="216" y="839"/>
                </a:lnTo>
                <a:lnTo>
                  <a:pt x="216" y="839"/>
                </a:lnTo>
                <a:lnTo>
                  <a:pt x="192" y="885"/>
                </a:lnTo>
                <a:lnTo>
                  <a:pt x="192" y="885"/>
                </a:lnTo>
                <a:lnTo>
                  <a:pt x="192" y="885"/>
                </a:lnTo>
                <a:close/>
                <a:moveTo>
                  <a:pt x="3056" y="877"/>
                </a:moveTo>
                <a:lnTo>
                  <a:pt x="3056" y="877"/>
                </a:lnTo>
                <a:lnTo>
                  <a:pt x="3033" y="839"/>
                </a:lnTo>
                <a:lnTo>
                  <a:pt x="3040" y="831"/>
                </a:lnTo>
                <a:lnTo>
                  <a:pt x="3040" y="831"/>
                </a:lnTo>
                <a:lnTo>
                  <a:pt x="3064" y="877"/>
                </a:lnTo>
                <a:lnTo>
                  <a:pt x="3056" y="877"/>
                </a:lnTo>
                <a:lnTo>
                  <a:pt x="3056" y="877"/>
                </a:lnTo>
                <a:close/>
                <a:moveTo>
                  <a:pt x="239" y="793"/>
                </a:moveTo>
                <a:lnTo>
                  <a:pt x="231" y="785"/>
                </a:lnTo>
                <a:lnTo>
                  <a:pt x="231" y="785"/>
                </a:lnTo>
                <a:lnTo>
                  <a:pt x="262" y="747"/>
                </a:lnTo>
                <a:lnTo>
                  <a:pt x="269" y="747"/>
                </a:lnTo>
                <a:lnTo>
                  <a:pt x="269" y="747"/>
                </a:lnTo>
                <a:lnTo>
                  <a:pt x="239" y="793"/>
                </a:lnTo>
                <a:lnTo>
                  <a:pt x="239" y="793"/>
                </a:lnTo>
                <a:lnTo>
                  <a:pt x="239" y="793"/>
                </a:lnTo>
                <a:close/>
                <a:moveTo>
                  <a:pt x="3010" y="793"/>
                </a:moveTo>
                <a:lnTo>
                  <a:pt x="3010" y="793"/>
                </a:lnTo>
                <a:lnTo>
                  <a:pt x="2979" y="747"/>
                </a:lnTo>
                <a:lnTo>
                  <a:pt x="2987" y="739"/>
                </a:lnTo>
                <a:lnTo>
                  <a:pt x="2987" y="739"/>
                </a:lnTo>
                <a:lnTo>
                  <a:pt x="3017" y="785"/>
                </a:lnTo>
                <a:lnTo>
                  <a:pt x="3010" y="793"/>
                </a:lnTo>
                <a:lnTo>
                  <a:pt x="3010" y="793"/>
                </a:lnTo>
                <a:close/>
                <a:moveTo>
                  <a:pt x="292" y="708"/>
                </a:moveTo>
                <a:lnTo>
                  <a:pt x="285" y="700"/>
                </a:lnTo>
                <a:lnTo>
                  <a:pt x="285" y="700"/>
                </a:lnTo>
                <a:lnTo>
                  <a:pt x="316" y="662"/>
                </a:lnTo>
                <a:lnTo>
                  <a:pt x="323" y="662"/>
                </a:lnTo>
                <a:lnTo>
                  <a:pt x="323" y="662"/>
                </a:lnTo>
                <a:lnTo>
                  <a:pt x="292" y="708"/>
                </a:lnTo>
                <a:lnTo>
                  <a:pt x="292" y="708"/>
                </a:lnTo>
                <a:lnTo>
                  <a:pt x="292" y="708"/>
                </a:lnTo>
                <a:close/>
                <a:moveTo>
                  <a:pt x="2948" y="708"/>
                </a:moveTo>
                <a:lnTo>
                  <a:pt x="2948" y="708"/>
                </a:lnTo>
                <a:lnTo>
                  <a:pt x="2917" y="662"/>
                </a:lnTo>
                <a:lnTo>
                  <a:pt x="2933" y="654"/>
                </a:lnTo>
                <a:lnTo>
                  <a:pt x="2933" y="654"/>
                </a:lnTo>
                <a:lnTo>
                  <a:pt x="2956" y="700"/>
                </a:lnTo>
                <a:lnTo>
                  <a:pt x="2948" y="708"/>
                </a:lnTo>
                <a:lnTo>
                  <a:pt x="2948" y="708"/>
                </a:lnTo>
                <a:close/>
                <a:moveTo>
                  <a:pt x="354" y="623"/>
                </a:moveTo>
                <a:lnTo>
                  <a:pt x="346" y="616"/>
                </a:lnTo>
                <a:lnTo>
                  <a:pt x="346" y="616"/>
                </a:lnTo>
                <a:lnTo>
                  <a:pt x="385" y="577"/>
                </a:lnTo>
                <a:lnTo>
                  <a:pt x="393" y="585"/>
                </a:lnTo>
                <a:lnTo>
                  <a:pt x="393" y="585"/>
                </a:lnTo>
                <a:lnTo>
                  <a:pt x="354" y="623"/>
                </a:lnTo>
                <a:lnTo>
                  <a:pt x="354" y="623"/>
                </a:lnTo>
                <a:lnTo>
                  <a:pt x="354" y="623"/>
                </a:lnTo>
                <a:close/>
                <a:moveTo>
                  <a:pt x="2886" y="623"/>
                </a:moveTo>
                <a:lnTo>
                  <a:pt x="2886" y="623"/>
                </a:lnTo>
                <a:lnTo>
                  <a:pt x="2856" y="585"/>
                </a:lnTo>
                <a:lnTo>
                  <a:pt x="2863" y="577"/>
                </a:lnTo>
                <a:lnTo>
                  <a:pt x="2863" y="577"/>
                </a:lnTo>
                <a:lnTo>
                  <a:pt x="2894" y="616"/>
                </a:lnTo>
                <a:lnTo>
                  <a:pt x="2886" y="623"/>
                </a:lnTo>
                <a:lnTo>
                  <a:pt x="2886" y="623"/>
                </a:lnTo>
                <a:close/>
                <a:moveTo>
                  <a:pt x="423" y="546"/>
                </a:moveTo>
                <a:lnTo>
                  <a:pt x="416" y="539"/>
                </a:lnTo>
                <a:lnTo>
                  <a:pt x="416" y="539"/>
                </a:lnTo>
                <a:lnTo>
                  <a:pt x="446" y="500"/>
                </a:lnTo>
                <a:lnTo>
                  <a:pt x="454" y="508"/>
                </a:lnTo>
                <a:lnTo>
                  <a:pt x="454" y="508"/>
                </a:lnTo>
                <a:lnTo>
                  <a:pt x="423" y="546"/>
                </a:lnTo>
                <a:lnTo>
                  <a:pt x="423" y="546"/>
                </a:lnTo>
                <a:lnTo>
                  <a:pt x="423" y="546"/>
                </a:lnTo>
                <a:close/>
                <a:moveTo>
                  <a:pt x="2825" y="546"/>
                </a:moveTo>
                <a:lnTo>
                  <a:pt x="2825" y="546"/>
                </a:lnTo>
                <a:lnTo>
                  <a:pt x="2786" y="508"/>
                </a:lnTo>
                <a:lnTo>
                  <a:pt x="2794" y="500"/>
                </a:lnTo>
                <a:lnTo>
                  <a:pt x="2794" y="500"/>
                </a:lnTo>
                <a:lnTo>
                  <a:pt x="2833" y="539"/>
                </a:lnTo>
                <a:lnTo>
                  <a:pt x="2825" y="546"/>
                </a:lnTo>
                <a:lnTo>
                  <a:pt x="2825" y="546"/>
                </a:lnTo>
                <a:close/>
                <a:moveTo>
                  <a:pt x="493" y="469"/>
                </a:moveTo>
                <a:lnTo>
                  <a:pt x="485" y="462"/>
                </a:lnTo>
                <a:lnTo>
                  <a:pt x="485" y="462"/>
                </a:lnTo>
                <a:lnTo>
                  <a:pt x="523" y="431"/>
                </a:lnTo>
                <a:lnTo>
                  <a:pt x="531" y="439"/>
                </a:lnTo>
                <a:lnTo>
                  <a:pt x="531" y="439"/>
                </a:lnTo>
                <a:lnTo>
                  <a:pt x="493" y="469"/>
                </a:lnTo>
                <a:lnTo>
                  <a:pt x="493" y="469"/>
                </a:lnTo>
                <a:lnTo>
                  <a:pt x="493" y="469"/>
                </a:lnTo>
                <a:close/>
                <a:moveTo>
                  <a:pt x="2756" y="469"/>
                </a:moveTo>
                <a:lnTo>
                  <a:pt x="2756" y="469"/>
                </a:lnTo>
                <a:lnTo>
                  <a:pt x="2717" y="439"/>
                </a:lnTo>
                <a:lnTo>
                  <a:pt x="2725" y="431"/>
                </a:lnTo>
                <a:lnTo>
                  <a:pt x="2725" y="431"/>
                </a:lnTo>
                <a:lnTo>
                  <a:pt x="2763" y="462"/>
                </a:lnTo>
                <a:lnTo>
                  <a:pt x="2756" y="469"/>
                </a:lnTo>
                <a:lnTo>
                  <a:pt x="2756" y="469"/>
                </a:lnTo>
                <a:close/>
                <a:moveTo>
                  <a:pt x="570" y="400"/>
                </a:moveTo>
                <a:lnTo>
                  <a:pt x="562" y="392"/>
                </a:lnTo>
                <a:lnTo>
                  <a:pt x="562" y="392"/>
                </a:lnTo>
                <a:lnTo>
                  <a:pt x="600" y="362"/>
                </a:lnTo>
                <a:lnTo>
                  <a:pt x="608" y="369"/>
                </a:lnTo>
                <a:lnTo>
                  <a:pt x="608" y="369"/>
                </a:lnTo>
                <a:lnTo>
                  <a:pt x="570" y="400"/>
                </a:lnTo>
                <a:lnTo>
                  <a:pt x="570" y="400"/>
                </a:lnTo>
                <a:lnTo>
                  <a:pt x="570" y="400"/>
                </a:lnTo>
                <a:close/>
                <a:moveTo>
                  <a:pt x="2679" y="400"/>
                </a:moveTo>
                <a:lnTo>
                  <a:pt x="2679" y="400"/>
                </a:lnTo>
                <a:lnTo>
                  <a:pt x="2640" y="369"/>
                </a:lnTo>
                <a:lnTo>
                  <a:pt x="2648" y="362"/>
                </a:lnTo>
                <a:lnTo>
                  <a:pt x="2648" y="362"/>
                </a:lnTo>
                <a:lnTo>
                  <a:pt x="2686" y="392"/>
                </a:lnTo>
                <a:lnTo>
                  <a:pt x="2679" y="400"/>
                </a:lnTo>
                <a:lnTo>
                  <a:pt x="2679" y="400"/>
                </a:lnTo>
                <a:close/>
                <a:moveTo>
                  <a:pt x="647" y="339"/>
                </a:moveTo>
                <a:lnTo>
                  <a:pt x="639" y="331"/>
                </a:lnTo>
                <a:lnTo>
                  <a:pt x="639" y="331"/>
                </a:lnTo>
                <a:lnTo>
                  <a:pt x="685" y="300"/>
                </a:lnTo>
                <a:lnTo>
                  <a:pt x="685" y="308"/>
                </a:lnTo>
                <a:lnTo>
                  <a:pt x="685" y="308"/>
                </a:lnTo>
                <a:lnTo>
                  <a:pt x="647" y="339"/>
                </a:lnTo>
                <a:lnTo>
                  <a:pt x="647" y="339"/>
                </a:lnTo>
                <a:lnTo>
                  <a:pt x="647" y="339"/>
                </a:lnTo>
                <a:close/>
                <a:moveTo>
                  <a:pt x="2602" y="339"/>
                </a:moveTo>
                <a:lnTo>
                  <a:pt x="2602" y="339"/>
                </a:lnTo>
                <a:lnTo>
                  <a:pt x="2555" y="308"/>
                </a:lnTo>
                <a:lnTo>
                  <a:pt x="2563" y="300"/>
                </a:lnTo>
                <a:lnTo>
                  <a:pt x="2563" y="300"/>
                </a:lnTo>
                <a:lnTo>
                  <a:pt x="2602" y="331"/>
                </a:lnTo>
                <a:lnTo>
                  <a:pt x="2602" y="339"/>
                </a:lnTo>
                <a:lnTo>
                  <a:pt x="2602" y="339"/>
                </a:lnTo>
                <a:close/>
                <a:moveTo>
                  <a:pt x="731" y="277"/>
                </a:moveTo>
                <a:lnTo>
                  <a:pt x="724" y="269"/>
                </a:lnTo>
                <a:lnTo>
                  <a:pt x="724" y="269"/>
                </a:lnTo>
                <a:lnTo>
                  <a:pt x="770" y="246"/>
                </a:lnTo>
                <a:lnTo>
                  <a:pt x="770" y="254"/>
                </a:lnTo>
                <a:lnTo>
                  <a:pt x="770" y="254"/>
                </a:lnTo>
                <a:lnTo>
                  <a:pt x="731" y="277"/>
                </a:lnTo>
                <a:lnTo>
                  <a:pt x="731" y="277"/>
                </a:lnTo>
                <a:lnTo>
                  <a:pt x="731" y="277"/>
                </a:lnTo>
                <a:close/>
                <a:moveTo>
                  <a:pt x="2517" y="277"/>
                </a:moveTo>
                <a:lnTo>
                  <a:pt x="2517" y="277"/>
                </a:lnTo>
                <a:lnTo>
                  <a:pt x="2471" y="254"/>
                </a:lnTo>
                <a:lnTo>
                  <a:pt x="2479" y="239"/>
                </a:lnTo>
                <a:lnTo>
                  <a:pt x="2479" y="239"/>
                </a:lnTo>
                <a:lnTo>
                  <a:pt x="2525" y="269"/>
                </a:lnTo>
                <a:lnTo>
                  <a:pt x="2517" y="277"/>
                </a:lnTo>
                <a:lnTo>
                  <a:pt x="2517" y="277"/>
                </a:lnTo>
                <a:close/>
                <a:moveTo>
                  <a:pt x="816" y="223"/>
                </a:moveTo>
                <a:lnTo>
                  <a:pt x="808" y="215"/>
                </a:lnTo>
                <a:lnTo>
                  <a:pt x="808" y="215"/>
                </a:lnTo>
                <a:lnTo>
                  <a:pt x="854" y="192"/>
                </a:lnTo>
                <a:lnTo>
                  <a:pt x="862" y="200"/>
                </a:lnTo>
                <a:lnTo>
                  <a:pt x="862" y="200"/>
                </a:lnTo>
                <a:lnTo>
                  <a:pt x="816" y="223"/>
                </a:lnTo>
                <a:lnTo>
                  <a:pt x="816" y="223"/>
                </a:lnTo>
                <a:lnTo>
                  <a:pt x="816" y="223"/>
                </a:lnTo>
                <a:close/>
                <a:moveTo>
                  <a:pt x="2432" y="223"/>
                </a:moveTo>
                <a:lnTo>
                  <a:pt x="2432" y="223"/>
                </a:lnTo>
                <a:lnTo>
                  <a:pt x="2386" y="200"/>
                </a:lnTo>
                <a:lnTo>
                  <a:pt x="2386" y="192"/>
                </a:lnTo>
                <a:lnTo>
                  <a:pt x="2386" y="192"/>
                </a:lnTo>
                <a:lnTo>
                  <a:pt x="2432" y="215"/>
                </a:lnTo>
                <a:lnTo>
                  <a:pt x="2432" y="223"/>
                </a:lnTo>
                <a:lnTo>
                  <a:pt x="2432" y="223"/>
                </a:lnTo>
                <a:close/>
                <a:moveTo>
                  <a:pt x="908" y="177"/>
                </a:moveTo>
                <a:lnTo>
                  <a:pt x="901" y="169"/>
                </a:lnTo>
                <a:lnTo>
                  <a:pt x="901" y="169"/>
                </a:lnTo>
                <a:lnTo>
                  <a:pt x="947" y="146"/>
                </a:lnTo>
                <a:lnTo>
                  <a:pt x="954" y="154"/>
                </a:lnTo>
                <a:lnTo>
                  <a:pt x="954" y="154"/>
                </a:lnTo>
                <a:lnTo>
                  <a:pt x="908" y="177"/>
                </a:lnTo>
                <a:lnTo>
                  <a:pt x="908" y="177"/>
                </a:lnTo>
                <a:lnTo>
                  <a:pt x="908" y="177"/>
                </a:lnTo>
                <a:close/>
                <a:moveTo>
                  <a:pt x="2340" y="177"/>
                </a:moveTo>
                <a:lnTo>
                  <a:pt x="2340" y="177"/>
                </a:lnTo>
                <a:lnTo>
                  <a:pt x="2294" y="154"/>
                </a:lnTo>
                <a:lnTo>
                  <a:pt x="2294" y="146"/>
                </a:lnTo>
                <a:lnTo>
                  <a:pt x="2294" y="146"/>
                </a:lnTo>
                <a:lnTo>
                  <a:pt x="2340" y="169"/>
                </a:lnTo>
                <a:lnTo>
                  <a:pt x="2340" y="177"/>
                </a:lnTo>
                <a:lnTo>
                  <a:pt x="2340" y="177"/>
                </a:lnTo>
                <a:close/>
                <a:moveTo>
                  <a:pt x="1001" y="131"/>
                </a:moveTo>
                <a:lnTo>
                  <a:pt x="993" y="123"/>
                </a:lnTo>
                <a:lnTo>
                  <a:pt x="993" y="123"/>
                </a:lnTo>
                <a:lnTo>
                  <a:pt x="1047" y="108"/>
                </a:lnTo>
                <a:lnTo>
                  <a:pt x="1047" y="115"/>
                </a:lnTo>
                <a:lnTo>
                  <a:pt x="1047" y="115"/>
                </a:lnTo>
                <a:lnTo>
                  <a:pt x="1001" y="131"/>
                </a:lnTo>
                <a:lnTo>
                  <a:pt x="1001" y="131"/>
                </a:lnTo>
                <a:lnTo>
                  <a:pt x="1001" y="131"/>
                </a:lnTo>
                <a:close/>
                <a:moveTo>
                  <a:pt x="2248" y="131"/>
                </a:moveTo>
                <a:lnTo>
                  <a:pt x="2248" y="131"/>
                </a:lnTo>
                <a:lnTo>
                  <a:pt x="2194" y="115"/>
                </a:lnTo>
                <a:lnTo>
                  <a:pt x="2201" y="108"/>
                </a:lnTo>
                <a:lnTo>
                  <a:pt x="2201" y="108"/>
                </a:lnTo>
                <a:lnTo>
                  <a:pt x="2248" y="123"/>
                </a:lnTo>
                <a:lnTo>
                  <a:pt x="2248" y="131"/>
                </a:lnTo>
                <a:lnTo>
                  <a:pt x="2248" y="131"/>
                </a:lnTo>
                <a:close/>
                <a:moveTo>
                  <a:pt x="1093" y="100"/>
                </a:moveTo>
                <a:lnTo>
                  <a:pt x="1093" y="85"/>
                </a:lnTo>
                <a:lnTo>
                  <a:pt x="1093" y="85"/>
                </a:lnTo>
                <a:lnTo>
                  <a:pt x="1139" y="69"/>
                </a:lnTo>
                <a:lnTo>
                  <a:pt x="1147" y="85"/>
                </a:lnTo>
                <a:lnTo>
                  <a:pt x="1147" y="85"/>
                </a:lnTo>
                <a:lnTo>
                  <a:pt x="1093" y="100"/>
                </a:lnTo>
                <a:lnTo>
                  <a:pt x="1093" y="100"/>
                </a:lnTo>
                <a:lnTo>
                  <a:pt x="1093" y="100"/>
                </a:lnTo>
                <a:close/>
                <a:moveTo>
                  <a:pt x="2148" y="100"/>
                </a:moveTo>
                <a:lnTo>
                  <a:pt x="2148" y="100"/>
                </a:lnTo>
                <a:lnTo>
                  <a:pt x="2101" y="77"/>
                </a:lnTo>
                <a:lnTo>
                  <a:pt x="2101" y="69"/>
                </a:lnTo>
                <a:lnTo>
                  <a:pt x="2101" y="69"/>
                </a:lnTo>
                <a:lnTo>
                  <a:pt x="2155" y="85"/>
                </a:lnTo>
                <a:lnTo>
                  <a:pt x="2148" y="100"/>
                </a:lnTo>
                <a:lnTo>
                  <a:pt x="2148" y="100"/>
                </a:lnTo>
                <a:close/>
                <a:moveTo>
                  <a:pt x="1193" y="69"/>
                </a:moveTo>
                <a:lnTo>
                  <a:pt x="1193" y="54"/>
                </a:lnTo>
                <a:lnTo>
                  <a:pt x="1193" y="54"/>
                </a:lnTo>
                <a:lnTo>
                  <a:pt x="1239" y="46"/>
                </a:lnTo>
                <a:lnTo>
                  <a:pt x="1239" y="54"/>
                </a:lnTo>
                <a:lnTo>
                  <a:pt x="1239" y="54"/>
                </a:lnTo>
                <a:lnTo>
                  <a:pt x="1193" y="69"/>
                </a:lnTo>
                <a:lnTo>
                  <a:pt x="1193" y="69"/>
                </a:lnTo>
                <a:lnTo>
                  <a:pt x="1193" y="69"/>
                </a:lnTo>
                <a:close/>
                <a:moveTo>
                  <a:pt x="2047" y="69"/>
                </a:moveTo>
                <a:lnTo>
                  <a:pt x="2047" y="69"/>
                </a:lnTo>
                <a:lnTo>
                  <a:pt x="2001" y="54"/>
                </a:lnTo>
                <a:lnTo>
                  <a:pt x="2001" y="46"/>
                </a:lnTo>
                <a:lnTo>
                  <a:pt x="2001" y="46"/>
                </a:lnTo>
                <a:lnTo>
                  <a:pt x="2055" y="54"/>
                </a:lnTo>
                <a:lnTo>
                  <a:pt x="2047" y="69"/>
                </a:lnTo>
                <a:lnTo>
                  <a:pt x="2047" y="69"/>
                </a:lnTo>
                <a:close/>
                <a:moveTo>
                  <a:pt x="1293" y="46"/>
                </a:moveTo>
                <a:lnTo>
                  <a:pt x="1293" y="31"/>
                </a:lnTo>
                <a:lnTo>
                  <a:pt x="1293" y="31"/>
                </a:lnTo>
                <a:lnTo>
                  <a:pt x="1339" y="23"/>
                </a:lnTo>
                <a:lnTo>
                  <a:pt x="1339" y="31"/>
                </a:lnTo>
                <a:lnTo>
                  <a:pt x="1339" y="31"/>
                </a:lnTo>
                <a:lnTo>
                  <a:pt x="1293" y="46"/>
                </a:lnTo>
                <a:lnTo>
                  <a:pt x="1293" y="46"/>
                </a:lnTo>
                <a:lnTo>
                  <a:pt x="1293" y="46"/>
                </a:lnTo>
                <a:close/>
                <a:moveTo>
                  <a:pt x="1955" y="46"/>
                </a:moveTo>
                <a:lnTo>
                  <a:pt x="1955" y="46"/>
                </a:lnTo>
                <a:lnTo>
                  <a:pt x="1901" y="31"/>
                </a:lnTo>
                <a:lnTo>
                  <a:pt x="1901" y="23"/>
                </a:lnTo>
                <a:lnTo>
                  <a:pt x="1901" y="23"/>
                </a:lnTo>
                <a:lnTo>
                  <a:pt x="1955" y="31"/>
                </a:lnTo>
                <a:lnTo>
                  <a:pt x="1955" y="46"/>
                </a:lnTo>
                <a:lnTo>
                  <a:pt x="1955" y="46"/>
                </a:lnTo>
                <a:close/>
                <a:moveTo>
                  <a:pt x="1393" y="23"/>
                </a:moveTo>
                <a:lnTo>
                  <a:pt x="1393" y="15"/>
                </a:lnTo>
                <a:lnTo>
                  <a:pt x="1393" y="15"/>
                </a:lnTo>
                <a:lnTo>
                  <a:pt x="1439" y="8"/>
                </a:lnTo>
                <a:lnTo>
                  <a:pt x="1447" y="15"/>
                </a:lnTo>
                <a:lnTo>
                  <a:pt x="1447" y="15"/>
                </a:lnTo>
                <a:lnTo>
                  <a:pt x="1393" y="23"/>
                </a:lnTo>
                <a:lnTo>
                  <a:pt x="1393" y="23"/>
                </a:lnTo>
                <a:lnTo>
                  <a:pt x="1393" y="23"/>
                </a:lnTo>
                <a:close/>
                <a:moveTo>
                  <a:pt x="1847" y="23"/>
                </a:moveTo>
                <a:lnTo>
                  <a:pt x="1847" y="23"/>
                </a:lnTo>
                <a:lnTo>
                  <a:pt x="1801" y="15"/>
                </a:lnTo>
                <a:lnTo>
                  <a:pt x="1801" y="8"/>
                </a:lnTo>
                <a:lnTo>
                  <a:pt x="1801" y="8"/>
                </a:lnTo>
                <a:lnTo>
                  <a:pt x="1855" y="15"/>
                </a:lnTo>
                <a:lnTo>
                  <a:pt x="1847" y="23"/>
                </a:lnTo>
                <a:lnTo>
                  <a:pt x="1847" y="23"/>
                </a:lnTo>
                <a:close/>
                <a:moveTo>
                  <a:pt x="1493" y="15"/>
                </a:moveTo>
                <a:lnTo>
                  <a:pt x="1493" y="8"/>
                </a:lnTo>
                <a:lnTo>
                  <a:pt x="1493" y="8"/>
                </a:lnTo>
                <a:lnTo>
                  <a:pt x="1547" y="0"/>
                </a:lnTo>
                <a:lnTo>
                  <a:pt x="1547" y="8"/>
                </a:lnTo>
                <a:lnTo>
                  <a:pt x="1547" y="8"/>
                </a:lnTo>
                <a:lnTo>
                  <a:pt x="1493" y="15"/>
                </a:lnTo>
                <a:lnTo>
                  <a:pt x="1493" y="15"/>
                </a:lnTo>
                <a:lnTo>
                  <a:pt x="1493" y="15"/>
                </a:lnTo>
                <a:close/>
                <a:moveTo>
                  <a:pt x="1747" y="15"/>
                </a:moveTo>
                <a:lnTo>
                  <a:pt x="1747" y="15"/>
                </a:lnTo>
                <a:lnTo>
                  <a:pt x="1701" y="8"/>
                </a:lnTo>
                <a:lnTo>
                  <a:pt x="1701" y="0"/>
                </a:lnTo>
                <a:lnTo>
                  <a:pt x="1701" y="0"/>
                </a:lnTo>
                <a:lnTo>
                  <a:pt x="1747" y="0"/>
                </a:lnTo>
                <a:lnTo>
                  <a:pt x="1747" y="15"/>
                </a:lnTo>
                <a:lnTo>
                  <a:pt x="1747" y="15"/>
                </a:lnTo>
                <a:close/>
                <a:moveTo>
                  <a:pt x="1593" y="8"/>
                </a:moveTo>
                <a:lnTo>
                  <a:pt x="1593" y="0"/>
                </a:lnTo>
                <a:lnTo>
                  <a:pt x="1593" y="0"/>
                </a:lnTo>
                <a:lnTo>
                  <a:pt x="1624" y="0"/>
                </a:lnTo>
                <a:lnTo>
                  <a:pt x="1624" y="0"/>
                </a:lnTo>
                <a:lnTo>
                  <a:pt x="1647" y="0"/>
                </a:lnTo>
                <a:lnTo>
                  <a:pt x="1647" y="8"/>
                </a:lnTo>
                <a:lnTo>
                  <a:pt x="1647" y="8"/>
                </a:lnTo>
                <a:lnTo>
                  <a:pt x="1624" y="8"/>
                </a:lnTo>
                <a:lnTo>
                  <a:pt x="1624" y="8"/>
                </a:lnTo>
                <a:lnTo>
                  <a:pt x="1593" y="8"/>
                </a:lnTo>
                <a:lnTo>
                  <a:pt x="1593" y="8"/>
                </a:lnTo>
                <a:lnTo>
                  <a:pt x="1593" y="8"/>
                </a:lnTo>
                <a:close/>
              </a:path>
            </a:pathLst>
          </a:custGeom>
          <a:solidFill>
            <a:srgbClr val="A67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87" name="椭圆 86"/>
          <p:cNvSpPr/>
          <p:nvPr>
            <p:custDataLst>
              <p:tags r:id="rId2"/>
            </p:custDataLst>
          </p:nvPr>
        </p:nvSpPr>
        <p:spPr>
          <a:xfrm>
            <a:off x="5117854" y="5231943"/>
            <a:ext cx="777329" cy="777329"/>
          </a:xfrm>
          <a:prstGeom prst="ellipse">
            <a:avLst/>
          </a:prstGeom>
          <a:solidFill>
            <a:sysClr val="window" lastClr="FFFFFF"/>
          </a:solidFill>
          <a:ln>
            <a:solidFill>
              <a:srgbClr val="A67C52">
                <a:lumMod val="75000"/>
              </a:srgbClr>
            </a:solidFill>
          </a:ln>
        </p:spPr>
        <p:style>
          <a:lnRef idx="2">
            <a:srgbClr val="A67C52">
              <a:shade val="50000"/>
            </a:srgbClr>
          </a:lnRef>
          <a:fillRef idx="1">
            <a:srgbClr val="A67C52"/>
          </a:fillRef>
          <a:effectRef idx="0">
            <a:srgbClr val="A67C52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8" name="椭圆 87"/>
          <p:cNvSpPr/>
          <p:nvPr>
            <p:custDataLst>
              <p:tags r:id="rId3"/>
            </p:custDataLst>
          </p:nvPr>
        </p:nvSpPr>
        <p:spPr>
          <a:xfrm rot="20223962">
            <a:off x="7301676" y="2226174"/>
            <a:ext cx="777329" cy="777329"/>
          </a:xfrm>
          <a:prstGeom prst="ellipse">
            <a:avLst/>
          </a:prstGeom>
          <a:solidFill>
            <a:sysClr val="window" lastClr="FFFFFF"/>
          </a:solidFill>
          <a:ln>
            <a:solidFill>
              <a:srgbClr val="A67C52">
                <a:lumMod val="75000"/>
              </a:srgbClr>
            </a:solidFill>
          </a:ln>
        </p:spPr>
        <p:style>
          <a:lnRef idx="2">
            <a:srgbClr val="A67C52">
              <a:shade val="50000"/>
            </a:srgbClr>
          </a:lnRef>
          <a:fillRef idx="1">
            <a:srgbClr val="A67C52"/>
          </a:fillRef>
          <a:effectRef idx="0">
            <a:srgbClr val="A67C52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0" name="椭圆 89"/>
          <p:cNvSpPr/>
          <p:nvPr>
            <p:custDataLst>
              <p:tags r:id="rId4"/>
            </p:custDataLst>
          </p:nvPr>
        </p:nvSpPr>
        <p:spPr>
          <a:xfrm rot="20223962">
            <a:off x="7301675" y="4522379"/>
            <a:ext cx="777329" cy="777329"/>
          </a:xfrm>
          <a:prstGeom prst="ellipse">
            <a:avLst/>
          </a:prstGeom>
          <a:solidFill>
            <a:sysClr val="window" lastClr="FFFFFF"/>
          </a:solidFill>
          <a:ln>
            <a:solidFill>
              <a:srgbClr val="A67C52">
                <a:lumMod val="75000"/>
              </a:srgbClr>
            </a:solidFill>
          </a:ln>
        </p:spPr>
        <p:style>
          <a:lnRef idx="2">
            <a:srgbClr val="A67C52">
              <a:shade val="50000"/>
            </a:srgbClr>
          </a:lnRef>
          <a:fillRef idx="1">
            <a:srgbClr val="A67C52"/>
          </a:fillRef>
          <a:effectRef idx="0">
            <a:srgbClr val="A67C52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1" name="椭圆 90"/>
          <p:cNvSpPr/>
          <p:nvPr>
            <p:custDataLst>
              <p:tags r:id="rId5"/>
            </p:custDataLst>
          </p:nvPr>
        </p:nvSpPr>
        <p:spPr>
          <a:xfrm rot="20223962">
            <a:off x="5117855" y="1516609"/>
            <a:ext cx="777329" cy="777329"/>
          </a:xfrm>
          <a:prstGeom prst="ellipse">
            <a:avLst/>
          </a:prstGeom>
          <a:solidFill>
            <a:sysClr val="window" lastClr="FFFFFF"/>
          </a:solidFill>
          <a:ln>
            <a:solidFill>
              <a:srgbClr val="A67C52">
                <a:lumMod val="75000"/>
              </a:srgbClr>
            </a:solidFill>
          </a:ln>
        </p:spPr>
        <p:style>
          <a:lnRef idx="2">
            <a:srgbClr val="A67C52">
              <a:shade val="50000"/>
            </a:srgbClr>
          </a:lnRef>
          <a:fillRef idx="1">
            <a:srgbClr val="A67C52"/>
          </a:fillRef>
          <a:effectRef idx="0">
            <a:srgbClr val="A67C52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6" name="Freeform 44"/>
          <p:cNvSpPr/>
          <p:nvPr>
            <p:custDataLst>
              <p:tags r:id="rId6"/>
            </p:custDataLst>
          </p:nvPr>
        </p:nvSpPr>
        <p:spPr bwMode="auto">
          <a:xfrm>
            <a:off x="5694795" y="3055821"/>
            <a:ext cx="438589" cy="363472"/>
          </a:xfrm>
          <a:custGeom>
            <a:avLst/>
            <a:gdLst>
              <a:gd name="T0" fmla="*/ 16 w 362"/>
              <a:gd name="T1" fmla="*/ 0 h 300"/>
              <a:gd name="T2" fmla="*/ 16 w 362"/>
              <a:gd name="T3" fmla="*/ 0 h 300"/>
              <a:gd name="T4" fmla="*/ 24 w 362"/>
              <a:gd name="T5" fmla="*/ 31 h 300"/>
              <a:gd name="T6" fmla="*/ 31 w 362"/>
              <a:gd name="T7" fmla="*/ 54 h 300"/>
              <a:gd name="T8" fmla="*/ 54 w 362"/>
              <a:gd name="T9" fmla="*/ 69 h 300"/>
              <a:gd name="T10" fmla="*/ 85 w 362"/>
              <a:gd name="T11" fmla="*/ 77 h 300"/>
              <a:gd name="T12" fmla="*/ 147 w 362"/>
              <a:gd name="T13" fmla="*/ 92 h 300"/>
              <a:gd name="T14" fmla="*/ 201 w 362"/>
              <a:gd name="T15" fmla="*/ 100 h 300"/>
              <a:gd name="T16" fmla="*/ 201 w 362"/>
              <a:gd name="T17" fmla="*/ 100 h 300"/>
              <a:gd name="T18" fmla="*/ 254 w 362"/>
              <a:gd name="T19" fmla="*/ 115 h 300"/>
              <a:gd name="T20" fmla="*/ 301 w 362"/>
              <a:gd name="T21" fmla="*/ 138 h 300"/>
              <a:gd name="T22" fmla="*/ 331 w 362"/>
              <a:gd name="T23" fmla="*/ 169 h 300"/>
              <a:gd name="T24" fmla="*/ 347 w 362"/>
              <a:gd name="T25" fmla="*/ 192 h 300"/>
              <a:gd name="T26" fmla="*/ 354 w 362"/>
              <a:gd name="T27" fmla="*/ 215 h 300"/>
              <a:gd name="T28" fmla="*/ 362 w 362"/>
              <a:gd name="T29" fmla="*/ 238 h 300"/>
              <a:gd name="T30" fmla="*/ 362 w 362"/>
              <a:gd name="T31" fmla="*/ 254 h 300"/>
              <a:gd name="T32" fmla="*/ 362 w 362"/>
              <a:gd name="T33" fmla="*/ 254 h 300"/>
              <a:gd name="T34" fmla="*/ 324 w 362"/>
              <a:gd name="T35" fmla="*/ 277 h 300"/>
              <a:gd name="T36" fmla="*/ 278 w 362"/>
              <a:gd name="T37" fmla="*/ 292 h 300"/>
              <a:gd name="T38" fmla="*/ 224 w 362"/>
              <a:gd name="T39" fmla="*/ 300 h 300"/>
              <a:gd name="T40" fmla="*/ 224 w 362"/>
              <a:gd name="T41" fmla="*/ 300 h 300"/>
              <a:gd name="T42" fmla="*/ 185 w 362"/>
              <a:gd name="T43" fmla="*/ 292 h 300"/>
              <a:gd name="T44" fmla="*/ 139 w 362"/>
              <a:gd name="T45" fmla="*/ 277 h 300"/>
              <a:gd name="T46" fmla="*/ 93 w 362"/>
              <a:gd name="T47" fmla="*/ 254 h 300"/>
              <a:gd name="T48" fmla="*/ 54 w 362"/>
              <a:gd name="T49" fmla="*/ 215 h 300"/>
              <a:gd name="T50" fmla="*/ 24 w 362"/>
              <a:gd name="T51" fmla="*/ 177 h 300"/>
              <a:gd name="T52" fmla="*/ 0 w 362"/>
              <a:gd name="T53" fmla="*/ 123 h 300"/>
              <a:gd name="T54" fmla="*/ 0 w 362"/>
              <a:gd name="T55" fmla="*/ 61 h 300"/>
              <a:gd name="T56" fmla="*/ 0 w 362"/>
              <a:gd name="T57" fmla="*/ 31 h 300"/>
              <a:gd name="T58" fmla="*/ 16 w 362"/>
              <a:gd name="T59" fmla="*/ 0 h 300"/>
              <a:gd name="T60" fmla="*/ 16 w 362"/>
              <a:gd name="T61" fmla="*/ 0 h 300"/>
              <a:gd name="T62" fmla="*/ 16 w 362"/>
              <a:gd name="T63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62" h="300">
                <a:moveTo>
                  <a:pt x="16" y="0"/>
                </a:moveTo>
                <a:lnTo>
                  <a:pt x="16" y="0"/>
                </a:lnTo>
                <a:lnTo>
                  <a:pt x="24" y="31"/>
                </a:lnTo>
                <a:lnTo>
                  <a:pt x="31" y="54"/>
                </a:lnTo>
                <a:lnTo>
                  <a:pt x="54" y="69"/>
                </a:lnTo>
                <a:lnTo>
                  <a:pt x="85" y="77"/>
                </a:lnTo>
                <a:lnTo>
                  <a:pt x="147" y="92"/>
                </a:lnTo>
                <a:lnTo>
                  <a:pt x="201" y="100"/>
                </a:lnTo>
                <a:lnTo>
                  <a:pt x="201" y="100"/>
                </a:lnTo>
                <a:lnTo>
                  <a:pt x="254" y="115"/>
                </a:lnTo>
                <a:lnTo>
                  <a:pt x="301" y="138"/>
                </a:lnTo>
                <a:lnTo>
                  <a:pt x="331" y="169"/>
                </a:lnTo>
                <a:lnTo>
                  <a:pt x="347" y="192"/>
                </a:lnTo>
                <a:lnTo>
                  <a:pt x="354" y="215"/>
                </a:lnTo>
                <a:lnTo>
                  <a:pt x="362" y="238"/>
                </a:lnTo>
                <a:lnTo>
                  <a:pt x="362" y="254"/>
                </a:lnTo>
                <a:lnTo>
                  <a:pt x="362" y="254"/>
                </a:lnTo>
                <a:lnTo>
                  <a:pt x="324" y="277"/>
                </a:lnTo>
                <a:lnTo>
                  <a:pt x="278" y="292"/>
                </a:lnTo>
                <a:lnTo>
                  <a:pt x="224" y="300"/>
                </a:lnTo>
                <a:lnTo>
                  <a:pt x="224" y="300"/>
                </a:lnTo>
                <a:lnTo>
                  <a:pt x="185" y="292"/>
                </a:lnTo>
                <a:lnTo>
                  <a:pt x="139" y="277"/>
                </a:lnTo>
                <a:lnTo>
                  <a:pt x="93" y="254"/>
                </a:lnTo>
                <a:lnTo>
                  <a:pt x="54" y="215"/>
                </a:lnTo>
                <a:lnTo>
                  <a:pt x="24" y="177"/>
                </a:lnTo>
                <a:lnTo>
                  <a:pt x="0" y="123"/>
                </a:lnTo>
                <a:lnTo>
                  <a:pt x="0" y="61"/>
                </a:lnTo>
                <a:lnTo>
                  <a:pt x="0" y="31"/>
                </a:lnTo>
                <a:lnTo>
                  <a:pt x="16" y="0"/>
                </a:lnTo>
                <a:lnTo>
                  <a:pt x="16" y="0"/>
                </a:lnTo>
                <a:lnTo>
                  <a:pt x="16" y="0"/>
                </a:lnTo>
                <a:close/>
              </a:path>
            </a:pathLst>
          </a:custGeom>
          <a:solidFill>
            <a:srgbClr val="9AD7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47" name="Freeform 45"/>
          <p:cNvSpPr/>
          <p:nvPr>
            <p:custDataLst>
              <p:tags r:id="rId7"/>
            </p:custDataLst>
          </p:nvPr>
        </p:nvSpPr>
        <p:spPr bwMode="auto">
          <a:xfrm>
            <a:off x="6347833" y="3149112"/>
            <a:ext cx="410724" cy="419203"/>
          </a:xfrm>
          <a:custGeom>
            <a:avLst/>
            <a:gdLst>
              <a:gd name="T0" fmla="*/ 300 w 339"/>
              <a:gd name="T1" fmla="*/ 0 h 346"/>
              <a:gd name="T2" fmla="*/ 300 w 339"/>
              <a:gd name="T3" fmla="*/ 0 h 346"/>
              <a:gd name="T4" fmla="*/ 316 w 339"/>
              <a:gd name="T5" fmla="*/ 30 h 346"/>
              <a:gd name="T6" fmla="*/ 331 w 339"/>
              <a:gd name="T7" fmla="*/ 92 h 346"/>
              <a:gd name="T8" fmla="*/ 339 w 339"/>
              <a:gd name="T9" fmla="*/ 131 h 346"/>
              <a:gd name="T10" fmla="*/ 339 w 339"/>
              <a:gd name="T11" fmla="*/ 169 h 346"/>
              <a:gd name="T12" fmla="*/ 339 w 339"/>
              <a:gd name="T13" fmla="*/ 207 h 346"/>
              <a:gd name="T14" fmla="*/ 324 w 339"/>
              <a:gd name="T15" fmla="*/ 238 h 346"/>
              <a:gd name="T16" fmla="*/ 324 w 339"/>
              <a:gd name="T17" fmla="*/ 238 h 346"/>
              <a:gd name="T18" fmla="*/ 293 w 339"/>
              <a:gd name="T19" fmla="*/ 284 h 346"/>
              <a:gd name="T20" fmla="*/ 254 w 339"/>
              <a:gd name="T21" fmla="*/ 308 h 346"/>
              <a:gd name="T22" fmla="*/ 223 w 339"/>
              <a:gd name="T23" fmla="*/ 323 h 346"/>
              <a:gd name="T24" fmla="*/ 185 w 339"/>
              <a:gd name="T25" fmla="*/ 331 h 346"/>
              <a:gd name="T26" fmla="*/ 108 w 339"/>
              <a:gd name="T27" fmla="*/ 331 h 346"/>
              <a:gd name="T28" fmla="*/ 69 w 339"/>
              <a:gd name="T29" fmla="*/ 338 h 346"/>
              <a:gd name="T30" fmla="*/ 23 w 339"/>
              <a:gd name="T31" fmla="*/ 346 h 346"/>
              <a:gd name="T32" fmla="*/ 23 w 339"/>
              <a:gd name="T33" fmla="*/ 346 h 346"/>
              <a:gd name="T34" fmla="*/ 16 w 339"/>
              <a:gd name="T35" fmla="*/ 331 h 346"/>
              <a:gd name="T36" fmla="*/ 0 w 339"/>
              <a:gd name="T37" fmla="*/ 300 h 346"/>
              <a:gd name="T38" fmla="*/ 0 w 339"/>
              <a:gd name="T39" fmla="*/ 254 h 346"/>
              <a:gd name="T40" fmla="*/ 8 w 339"/>
              <a:gd name="T41" fmla="*/ 231 h 346"/>
              <a:gd name="T42" fmla="*/ 16 w 339"/>
              <a:gd name="T43" fmla="*/ 200 h 346"/>
              <a:gd name="T44" fmla="*/ 16 w 339"/>
              <a:gd name="T45" fmla="*/ 200 h 346"/>
              <a:gd name="T46" fmla="*/ 46 w 339"/>
              <a:gd name="T47" fmla="*/ 161 h 346"/>
              <a:gd name="T48" fmla="*/ 85 w 339"/>
              <a:gd name="T49" fmla="*/ 131 h 346"/>
              <a:gd name="T50" fmla="*/ 131 w 339"/>
              <a:gd name="T51" fmla="*/ 115 h 346"/>
              <a:gd name="T52" fmla="*/ 177 w 339"/>
              <a:gd name="T53" fmla="*/ 100 h 346"/>
              <a:gd name="T54" fmla="*/ 216 w 339"/>
              <a:gd name="T55" fmla="*/ 84 h 346"/>
              <a:gd name="T56" fmla="*/ 254 w 339"/>
              <a:gd name="T57" fmla="*/ 61 h 346"/>
              <a:gd name="T58" fmla="*/ 285 w 339"/>
              <a:gd name="T59" fmla="*/ 38 h 346"/>
              <a:gd name="T60" fmla="*/ 293 w 339"/>
              <a:gd name="T61" fmla="*/ 23 h 346"/>
              <a:gd name="T62" fmla="*/ 300 w 339"/>
              <a:gd name="T63" fmla="*/ 0 h 346"/>
              <a:gd name="T64" fmla="*/ 300 w 339"/>
              <a:gd name="T65" fmla="*/ 0 h 346"/>
              <a:gd name="T66" fmla="*/ 300 w 339"/>
              <a:gd name="T67" fmla="*/ 0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39" h="346">
                <a:moveTo>
                  <a:pt x="300" y="0"/>
                </a:moveTo>
                <a:lnTo>
                  <a:pt x="300" y="0"/>
                </a:lnTo>
                <a:lnTo>
                  <a:pt x="316" y="30"/>
                </a:lnTo>
                <a:lnTo>
                  <a:pt x="331" y="92"/>
                </a:lnTo>
                <a:lnTo>
                  <a:pt x="339" y="131"/>
                </a:lnTo>
                <a:lnTo>
                  <a:pt x="339" y="169"/>
                </a:lnTo>
                <a:lnTo>
                  <a:pt x="339" y="207"/>
                </a:lnTo>
                <a:lnTo>
                  <a:pt x="324" y="238"/>
                </a:lnTo>
                <a:lnTo>
                  <a:pt x="324" y="238"/>
                </a:lnTo>
                <a:lnTo>
                  <a:pt x="293" y="284"/>
                </a:lnTo>
                <a:lnTo>
                  <a:pt x="254" y="308"/>
                </a:lnTo>
                <a:lnTo>
                  <a:pt x="223" y="323"/>
                </a:lnTo>
                <a:lnTo>
                  <a:pt x="185" y="331"/>
                </a:lnTo>
                <a:lnTo>
                  <a:pt x="108" y="331"/>
                </a:lnTo>
                <a:lnTo>
                  <a:pt x="69" y="338"/>
                </a:lnTo>
                <a:lnTo>
                  <a:pt x="23" y="346"/>
                </a:lnTo>
                <a:lnTo>
                  <a:pt x="23" y="346"/>
                </a:lnTo>
                <a:lnTo>
                  <a:pt x="16" y="331"/>
                </a:lnTo>
                <a:lnTo>
                  <a:pt x="0" y="300"/>
                </a:lnTo>
                <a:lnTo>
                  <a:pt x="0" y="254"/>
                </a:lnTo>
                <a:lnTo>
                  <a:pt x="8" y="231"/>
                </a:lnTo>
                <a:lnTo>
                  <a:pt x="16" y="200"/>
                </a:lnTo>
                <a:lnTo>
                  <a:pt x="16" y="200"/>
                </a:lnTo>
                <a:lnTo>
                  <a:pt x="46" y="161"/>
                </a:lnTo>
                <a:lnTo>
                  <a:pt x="85" y="131"/>
                </a:lnTo>
                <a:lnTo>
                  <a:pt x="131" y="115"/>
                </a:lnTo>
                <a:lnTo>
                  <a:pt x="177" y="100"/>
                </a:lnTo>
                <a:lnTo>
                  <a:pt x="216" y="84"/>
                </a:lnTo>
                <a:lnTo>
                  <a:pt x="254" y="61"/>
                </a:lnTo>
                <a:lnTo>
                  <a:pt x="285" y="38"/>
                </a:lnTo>
                <a:lnTo>
                  <a:pt x="293" y="23"/>
                </a:lnTo>
                <a:lnTo>
                  <a:pt x="300" y="0"/>
                </a:lnTo>
                <a:lnTo>
                  <a:pt x="300" y="0"/>
                </a:lnTo>
                <a:lnTo>
                  <a:pt x="300" y="0"/>
                </a:lnTo>
                <a:close/>
              </a:path>
            </a:pathLst>
          </a:custGeom>
          <a:solidFill>
            <a:srgbClr val="9AD7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48" name="Freeform 46"/>
          <p:cNvSpPr/>
          <p:nvPr>
            <p:custDataLst>
              <p:tags r:id="rId8"/>
            </p:custDataLst>
          </p:nvPr>
        </p:nvSpPr>
        <p:spPr bwMode="auto">
          <a:xfrm>
            <a:off x="6012227" y="2607540"/>
            <a:ext cx="224142" cy="392549"/>
          </a:xfrm>
          <a:custGeom>
            <a:avLst/>
            <a:gdLst>
              <a:gd name="T0" fmla="*/ 62 w 185"/>
              <a:gd name="T1" fmla="*/ 324 h 324"/>
              <a:gd name="T2" fmla="*/ 62 w 185"/>
              <a:gd name="T3" fmla="*/ 324 h 324"/>
              <a:gd name="T4" fmla="*/ 92 w 185"/>
              <a:gd name="T5" fmla="*/ 324 h 324"/>
              <a:gd name="T6" fmla="*/ 123 w 185"/>
              <a:gd name="T7" fmla="*/ 316 h 324"/>
              <a:gd name="T8" fmla="*/ 146 w 185"/>
              <a:gd name="T9" fmla="*/ 300 h 324"/>
              <a:gd name="T10" fmla="*/ 162 w 185"/>
              <a:gd name="T11" fmla="*/ 277 h 324"/>
              <a:gd name="T12" fmla="*/ 177 w 185"/>
              <a:gd name="T13" fmla="*/ 254 h 324"/>
              <a:gd name="T14" fmla="*/ 185 w 185"/>
              <a:gd name="T15" fmla="*/ 231 h 324"/>
              <a:gd name="T16" fmla="*/ 185 w 185"/>
              <a:gd name="T17" fmla="*/ 200 h 324"/>
              <a:gd name="T18" fmla="*/ 177 w 185"/>
              <a:gd name="T19" fmla="*/ 170 h 324"/>
              <a:gd name="T20" fmla="*/ 177 w 185"/>
              <a:gd name="T21" fmla="*/ 170 h 324"/>
              <a:gd name="T22" fmla="*/ 162 w 185"/>
              <a:gd name="T23" fmla="*/ 85 h 324"/>
              <a:gd name="T24" fmla="*/ 162 w 185"/>
              <a:gd name="T25" fmla="*/ 47 h 324"/>
              <a:gd name="T26" fmla="*/ 185 w 185"/>
              <a:gd name="T27" fmla="*/ 0 h 324"/>
              <a:gd name="T28" fmla="*/ 185 w 185"/>
              <a:gd name="T29" fmla="*/ 0 h 324"/>
              <a:gd name="T30" fmla="*/ 162 w 185"/>
              <a:gd name="T31" fmla="*/ 8 h 324"/>
              <a:gd name="T32" fmla="*/ 123 w 185"/>
              <a:gd name="T33" fmla="*/ 23 h 324"/>
              <a:gd name="T34" fmla="*/ 77 w 185"/>
              <a:gd name="T35" fmla="*/ 47 h 324"/>
              <a:gd name="T36" fmla="*/ 46 w 185"/>
              <a:gd name="T37" fmla="*/ 70 h 324"/>
              <a:gd name="T38" fmla="*/ 31 w 185"/>
              <a:gd name="T39" fmla="*/ 100 h 324"/>
              <a:gd name="T40" fmla="*/ 31 w 185"/>
              <a:gd name="T41" fmla="*/ 100 h 324"/>
              <a:gd name="T42" fmla="*/ 8 w 185"/>
              <a:gd name="T43" fmla="*/ 154 h 324"/>
              <a:gd name="T44" fmla="*/ 0 w 185"/>
              <a:gd name="T45" fmla="*/ 193 h 324"/>
              <a:gd name="T46" fmla="*/ 8 w 185"/>
              <a:gd name="T47" fmla="*/ 231 h 324"/>
              <a:gd name="T48" fmla="*/ 16 w 185"/>
              <a:gd name="T49" fmla="*/ 262 h 324"/>
              <a:gd name="T50" fmla="*/ 31 w 185"/>
              <a:gd name="T51" fmla="*/ 293 h 324"/>
              <a:gd name="T52" fmla="*/ 46 w 185"/>
              <a:gd name="T53" fmla="*/ 308 h 324"/>
              <a:gd name="T54" fmla="*/ 62 w 185"/>
              <a:gd name="T55" fmla="*/ 324 h 324"/>
              <a:gd name="T56" fmla="*/ 62 w 185"/>
              <a:gd name="T57" fmla="*/ 324 h 324"/>
              <a:gd name="T58" fmla="*/ 62 w 185"/>
              <a:gd name="T59" fmla="*/ 324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85" h="324">
                <a:moveTo>
                  <a:pt x="62" y="324"/>
                </a:moveTo>
                <a:lnTo>
                  <a:pt x="62" y="324"/>
                </a:lnTo>
                <a:lnTo>
                  <a:pt x="92" y="324"/>
                </a:lnTo>
                <a:lnTo>
                  <a:pt x="123" y="316"/>
                </a:lnTo>
                <a:lnTo>
                  <a:pt x="146" y="300"/>
                </a:lnTo>
                <a:lnTo>
                  <a:pt x="162" y="277"/>
                </a:lnTo>
                <a:lnTo>
                  <a:pt x="177" y="254"/>
                </a:lnTo>
                <a:lnTo>
                  <a:pt x="185" y="231"/>
                </a:lnTo>
                <a:lnTo>
                  <a:pt x="185" y="200"/>
                </a:lnTo>
                <a:lnTo>
                  <a:pt x="177" y="170"/>
                </a:lnTo>
                <a:lnTo>
                  <a:pt x="177" y="170"/>
                </a:lnTo>
                <a:lnTo>
                  <a:pt x="162" y="85"/>
                </a:lnTo>
                <a:lnTo>
                  <a:pt x="162" y="47"/>
                </a:lnTo>
                <a:lnTo>
                  <a:pt x="185" y="0"/>
                </a:lnTo>
                <a:lnTo>
                  <a:pt x="185" y="0"/>
                </a:lnTo>
                <a:lnTo>
                  <a:pt x="162" y="8"/>
                </a:lnTo>
                <a:lnTo>
                  <a:pt x="123" y="23"/>
                </a:lnTo>
                <a:lnTo>
                  <a:pt x="77" y="47"/>
                </a:lnTo>
                <a:lnTo>
                  <a:pt x="46" y="70"/>
                </a:lnTo>
                <a:lnTo>
                  <a:pt x="31" y="100"/>
                </a:lnTo>
                <a:lnTo>
                  <a:pt x="31" y="100"/>
                </a:lnTo>
                <a:lnTo>
                  <a:pt x="8" y="154"/>
                </a:lnTo>
                <a:lnTo>
                  <a:pt x="0" y="193"/>
                </a:lnTo>
                <a:lnTo>
                  <a:pt x="8" y="231"/>
                </a:lnTo>
                <a:lnTo>
                  <a:pt x="16" y="262"/>
                </a:lnTo>
                <a:lnTo>
                  <a:pt x="31" y="293"/>
                </a:lnTo>
                <a:lnTo>
                  <a:pt x="46" y="308"/>
                </a:lnTo>
                <a:lnTo>
                  <a:pt x="62" y="324"/>
                </a:lnTo>
                <a:lnTo>
                  <a:pt x="62" y="324"/>
                </a:lnTo>
                <a:lnTo>
                  <a:pt x="62" y="324"/>
                </a:lnTo>
                <a:close/>
              </a:path>
            </a:pathLst>
          </a:custGeom>
          <a:solidFill>
            <a:srgbClr val="9AD7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49" name="Freeform 47"/>
          <p:cNvSpPr/>
          <p:nvPr>
            <p:custDataLst>
              <p:tags r:id="rId9"/>
            </p:custDataLst>
          </p:nvPr>
        </p:nvSpPr>
        <p:spPr bwMode="auto">
          <a:xfrm>
            <a:off x="6077652" y="2682657"/>
            <a:ext cx="242315" cy="1426020"/>
          </a:xfrm>
          <a:custGeom>
            <a:avLst/>
            <a:gdLst>
              <a:gd name="T0" fmla="*/ 69 w 200"/>
              <a:gd name="T1" fmla="*/ 0 h 1177"/>
              <a:gd name="T2" fmla="*/ 62 w 200"/>
              <a:gd name="T3" fmla="*/ 15 h 1177"/>
              <a:gd name="T4" fmla="*/ 38 w 200"/>
              <a:gd name="T5" fmla="*/ 46 h 1177"/>
              <a:gd name="T6" fmla="*/ 23 w 200"/>
              <a:gd name="T7" fmla="*/ 77 h 1177"/>
              <a:gd name="T8" fmla="*/ 15 w 200"/>
              <a:gd name="T9" fmla="*/ 108 h 1177"/>
              <a:gd name="T10" fmla="*/ 0 w 200"/>
              <a:gd name="T11" fmla="*/ 185 h 1177"/>
              <a:gd name="T12" fmla="*/ 0 w 200"/>
              <a:gd name="T13" fmla="*/ 231 h 1177"/>
              <a:gd name="T14" fmla="*/ 8 w 200"/>
              <a:gd name="T15" fmla="*/ 285 h 1177"/>
              <a:gd name="T16" fmla="*/ 8 w 200"/>
              <a:gd name="T17" fmla="*/ 308 h 1177"/>
              <a:gd name="T18" fmla="*/ 15 w 200"/>
              <a:gd name="T19" fmla="*/ 331 h 1177"/>
              <a:gd name="T20" fmla="*/ 31 w 200"/>
              <a:gd name="T21" fmla="*/ 385 h 1177"/>
              <a:gd name="T22" fmla="*/ 54 w 200"/>
              <a:gd name="T23" fmla="*/ 439 h 1177"/>
              <a:gd name="T24" fmla="*/ 77 w 200"/>
              <a:gd name="T25" fmla="*/ 492 h 1177"/>
              <a:gd name="T26" fmla="*/ 115 w 200"/>
              <a:gd name="T27" fmla="*/ 600 h 1177"/>
              <a:gd name="T28" fmla="*/ 162 w 200"/>
              <a:gd name="T29" fmla="*/ 823 h 1177"/>
              <a:gd name="T30" fmla="*/ 162 w 200"/>
              <a:gd name="T31" fmla="*/ 877 h 1177"/>
              <a:gd name="T32" fmla="*/ 162 w 200"/>
              <a:gd name="T33" fmla="*/ 923 h 1177"/>
              <a:gd name="T34" fmla="*/ 139 w 200"/>
              <a:gd name="T35" fmla="*/ 1016 h 1177"/>
              <a:gd name="T36" fmla="*/ 123 w 200"/>
              <a:gd name="T37" fmla="*/ 1047 h 1177"/>
              <a:gd name="T38" fmla="*/ 100 w 200"/>
              <a:gd name="T39" fmla="*/ 1077 h 1177"/>
              <a:gd name="T40" fmla="*/ 92 w 200"/>
              <a:gd name="T41" fmla="*/ 1085 h 1177"/>
              <a:gd name="T42" fmla="*/ 77 w 200"/>
              <a:gd name="T43" fmla="*/ 1093 h 1177"/>
              <a:gd name="T44" fmla="*/ 54 w 200"/>
              <a:gd name="T45" fmla="*/ 1108 h 1177"/>
              <a:gd name="T46" fmla="*/ 23 w 200"/>
              <a:gd name="T47" fmla="*/ 1131 h 1177"/>
              <a:gd name="T48" fmla="*/ 31 w 200"/>
              <a:gd name="T49" fmla="*/ 1177 h 1177"/>
              <a:gd name="T50" fmla="*/ 46 w 200"/>
              <a:gd name="T51" fmla="*/ 1170 h 1177"/>
              <a:gd name="T52" fmla="*/ 85 w 200"/>
              <a:gd name="T53" fmla="*/ 1147 h 1177"/>
              <a:gd name="T54" fmla="*/ 108 w 200"/>
              <a:gd name="T55" fmla="*/ 1131 h 1177"/>
              <a:gd name="T56" fmla="*/ 123 w 200"/>
              <a:gd name="T57" fmla="*/ 1116 h 1177"/>
              <a:gd name="T58" fmla="*/ 131 w 200"/>
              <a:gd name="T59" fmla="*/ 1100 h 1177"/>
              <a:gd name="T60" fmla="*/ 154 w 200"/>
              <a:gd name="T61" fmla="*/ 1070 h 1177"/>
              <a:gd name="T62" fmla="*/ 177 w 200"/>
              <a:gd name="T63" fmla="*/ 1023 h 1177"/>
              <a:gd name="T64" fmla="*/ 200 w 200"/>
              <a:gd name="T65" fmla="*/ 931 h 1177"/>
              <a:gd name="T66" fmla="*/ 200 w 200"/>
              <a:gd name="T67" fmla="*/ 877 h 1177"/>
              <a:gd name="T68" fmla="*/ 192 w 200"/>
              <a:gd name="T69" fmla="*/ 816 h 1177"/>
              <a:gd name="T70" fmla="*/ 139 w 200"/>
              <a:gd name="T71" fmla="*/ 592 h 1177"/>
              <a:gd name="T72" fmla="*/ 92 w 200"/>
              <a:gd name="T73" fmla="*/ 485 h 1177"/>
              <a:gd name="T74" fmla="*/ 69 w 200"/>
              <a:gd name="T75" fmla="*/ 431 h 1177"/>
              <a:gd name="T76" fmla="*/ 46 w 200"/>
              <a:gd name="T77" fmla="*/ 377 h 1177"/>
              <a:gd name="T78" fmla="*/ 31 w 200"/>
              <a:gd name="T79" fmla="*/ 331 h 1177"/>
              <a:gd name="T80" fmla="*/ 23 w 200"/>
              <a:gd name="T81" fmla="*/ 308 h 1177"/>
              <a:gd name="T82" fmla="*/ 15 w 200"/>
              <a:gd name="T83" fmla="*/ 277 h 1177"/>
              <a:gd name="T84" fmla="*/ 8 w 200"/>
              <a:gd name="T85" fmla="*/ 231 h 1177"/>
              <a:gd name="T86" fmla="*/ 8 w 200"/>
              <a:gd name="T87" fmla="*/ 185 h 1177"/>
              <a:gd name="T88" fmla="*/ 23 w 200"/>
              <a:gd name="T89" fmla="*/ 108 h 1177"/>
              <a:gd name="T90" fmla="*/ 31 w 200"/>
              <a:gd name="T91" fmla="*/ 77 h 1177"/>
              <a:gd name="T92" fmla="*/ 38 w 200"/>
              <a:gd name="T93" fmla="*/ 46 h 1177"/>
              <a:gd name="T94" fmla="*/ 62 w 200"/>
              <a:gd name="T95" fmla="*/ 15 h 1177"/>
              <a:gd name="T96" fmla="*/ 69 w 200"/>
              <a:gd name="T97" fmla="*/ 0 h 1177"/>
              <a:gd name="T98" fmla="*/ 69 w 200"/>
              <a:gd name="T99" fmla="*/ 0 h 1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00" h="1177">
                <a:moveTo>
                  <a:pt x="69" y="0"/>
                </a:moveTo>
                <a:lnTo>
                  <a:pt x="69" y="0"/>
                </a:lnTo>
                <a:lnTo>
                  <a:pt x="62" y="15"/>
                </a:lnTo>
                <a:lnTo>
                  <a:pt x="62" y="15"/>
                </a:lnTo>
                <a:lnTo>
                  <a:pt x="38" y="46"/>
                </a:lnTo>
                <a:lnTo>
                  <a:pt x="38" y="46"/>
                </a:lnTo>
                <a:lnTo>
                  <a:pt x="23" y="77"/>
                </a:lnTo>
                <a:lnTo>
                  <a:pt x="23" y="77"/>
                </a:lnTo>
                <a:lnTo>
                  <a:pt x="15" y="108"/>
                </a:lnTo>
                <a:lnTo>
                  <a:pt x="15" y="108"/>
                </a:lnTo>
                <a:lnTo>
                  <a:pt x="8" y="146"/>
                </a:lnTo>
                <a:lnTo>
                  <a:pt x="0" y="185"/>
                </a:lnTo>
                <a:lnTo>
                  <a:pt x="0" y="185"/>
                </a:lnTo>
                <a:lnTo>
                  <a:pt x="0" y="231"/>
                </a:lnTo>
                <a:lnTo>
                  <a:pt x="8" y="285"/>
                </a:lnTo>
                <a:lnTo>
                  <a:pt x="8" y="285"/>
                </a:lnTo>
                <a:lnTo>
                  <a:pt x="8" y="308"/>
                </a:lnTo>
                <a:lnTo>
                  <a:pt x="8" y="308"/>
                </a:lnTo>
                <a:lnTo>
                  <a:pt x="15" y="331"/>
                </a:lnTo>
                <a:lnTo>
                  <a:pt x="15" y="331"/>
                </a:lnTo>
                <a:lnTo>
                  <a:pt x="31" y="385"/>
                </a:lnTo>
                <a:lnTo>
                  <a:pt x="31" y="385"/>
                </a:lnTo>
                <a:lnTo>
                  <a:pt x="54" y="439"/>
                </a:lnTo>
                <a:lnTo>
                  <a:pt x="54" y="439"/>
                </a:lnTo>
                <a:lnTo>
                  <a:pt x="77" y="492"/>
                </a:lnTo>
                <a:lnTo>
                  <a:pt x="77" y="492"/>
                </a:lnTo>
                <a:lnTo>
                  <a:pt x="115" y="600"/>
                </a:lnTo>
                <a:lnTo>
                  <a:pt x="115" y="600"/>
                </a:lnTo>
                <a:lnTo>
                  <a:pt x="146" y="716"/>
                </a:lnTo>
                <a:lnTo>
                  <a:pt x="162" y="823"/>
                </a:lnTo>
                <a:lnTo>
                  <a:pt x="162" y="823"/>
                </a:lnTo>
                <a:lnTo>
                  <a:pt x="162" y="877"/>
                </a:lnTo>
                <a:lnTo>
                  <a:pt x="162" y="923"/>
                </a:lnTo>
                <a:lnTo>
                  <a:pt x="162" y="923"/>
                </a:lnTo>
                <a:lnTo>
                  <a:pt x="154" y="970"/>
                </a:lnTo>
                <a:lnTo>
                  <a:pt x="139" y="1016"/>
                </a:lnTo>
                <a:lnTo>
                  <a:pt x="139" y="1016"/>
                </a:lnTo>
                <a:lnTo>
                  <a:pt x="123" y="1047"/>
                </a:lnTo>
                <a:lnTo>
                  <a:pt x="100" y="1077"/>
                </a:lnTo>
                <a:lnTo>
                  <a:pt x="100" y="1077"/>
                </a:lnTo>
                <a:lnTo>
                  <a:pt x="92" y="1085"/>
                </a:lnTo>
                <a:lnTo>
                  <a:pt x="92" y="1085"/>
                </a:lnTo>
                <a:lnTo>
                  <a:pt x="77" y="1093"/>
                </a:lnTo>
                <a:lnTo>
                  <a:pt x="77" y="1093"/>
                </a:lnTo>
                <a:lnTo>
                  <a:pt x="54" y="1108"/>
                </a:lnTo>
                <a:lnTo>
                  <a:pt x="54" y="1108"/>
                </a:lnTo>
                <a:lnTo>
                  <a:pt x="23" y="1131"/>
                </a:lnTo>
                <a:lnTo>
                  <a:pt x="23" y="1131"/>
                </a:lnTo>
                <a:lnTo>
                  <a:pt x="15" y="1131"/>
                </a:lnTo>
                <a:lnTo>
                  <a:pt x="31" y="1177"/>
                </a:lnTo>
                <a:lnTo>
                  <a:pt x="31" y="1177"/>
                </a:lnTo>
                <a:lnTo>
                  <a:pt x="46" y="1170"/>
                </a:lnTo>
                <a:lnTo>
                  <a:pt x="46" y="1170"/>
                </a:lnTo>
                <a:lnTo>
                  <a:pt x="85" y="1147"/>
                </a:lnTo>
                <a:lnTo>
                  <a:pt x="85" y="1147"/>
                </a:lnTo>
                <a:lnTo>
                  <a:pt x="108" y="1131"/>
                </a:lnTo>
                <a:lnTo>
                  <a:pt x="108" y="1131"/>
                </a:lnTo>
                <a:lnTo>
                  <a:pt x="123" y="1116"/>
                </a:lnTo>
                <a:lnTo>
                  <a:pt x="123" y="1116"/>
                </a:lnTo>
                <a:lnTo>
                  <a:pt x="131" y="1100"/>
                </a:lnTo>
                <a:lnTo>
                  <a:pt x="131" y="1100"/>
                </a:lnTo>
                <a:lnTo>
                  <a:pt x="154" y="1070"/>
                </a:lnTo>
                <a:lnTo>
                  <a:pt x="177" y="1023"/>
                </a:lnTo>
                <a:lnTo>
                  <a:pt x="177" y="1023"/>
                </a:lnTo>
                <a:lnTo>
                  <a:pt x="192" y="977"/>
                </a:lnTo>
                <a:lnTo>
                  <a:pt x="200" y="931"/>
                </a:lnTo>
                <a:lnTo>
                  <a:pt x="200" y="931"/>
                </a:lnTo>
                <a:lnTo>
                  <a:pt x="200" y="877"/>
                </a:lnTo>
                <a:lnTo>
                  <a:pt x="192" y="816"/>
                </a:lnTo>
                <a:lnTo>
                  <a:pt x="192" y="816"/>
                </a:lnTo>
                <a:lnTo>
                  <a:pt x="177" y="708"/>
                </a:lnTo>
                <a:lnTo>
                  <a:pt x="139" y="592"/>
                </a:lnTo>
                <a:lnTo>
                  <a:pt x="139" y="592"/>
                </a:lnTo>
                <a:lnTo>
                  <a:pt x="92" y="485"/>
                </a:lnTo>
                <a:lnTo>
                  <a:pt x="92" y="485"/>
                </a:lnTo>
                <a:lnTo>
                  <a:pt x="69" y="431"/>
                </a:lnTo>
                <a:lnTo>
                  <a:pt x="69" y="431"/>
                </a:lnTo>
                <a:lnTo>
                  <a:pt x="46" y="377"/>
                </a:lnTo>
                <a:lnTo>
                  <a:pt x="46" y="377"/>
                </a:lnTo>
                <a:lnTo>
                  <a:pt x="31" y="331"/>
                </a:lnTo>
                <a:lnTo>
                  <a:pt x="31" y="331"/>
                </a:lnTo>
                <a:lnTo>
                  <a:pt x="23" y="308"/>
                </a:lnTo>
                <a:lnTo>
                  <a:pt x="23" y="308"/>
                </a:lnTo>
                <a:lnTo>
                  <a:pt x="15" y="277"/>
                </a:lnTo>
                <a:lnTo>
                  <a:pt x="15" y="277"/>
                </a:lnTo>
                <a:lnTo>
                  <a:pt x="8" y="231"/>
                </a:lnTo>
                <a:lnTo>
                  <a:pt x="8" y="185"/>
                </a:lnTo>
                <a:lnTo>
                  <a:pt x="8" y="185"/>
                </a:lnTo>
                <a:lnTo>
                  <a:pt x="15" y="146"/>
                </a:lnTo>
                <a:lnTo>
                  <a:pt x="23" y="108"/>
                </a:lnTo>
                <a:lnTo>
                  <a:pt x="23" y="108"/>
                </a:lnTo>
                <a:lnTo>
                  <a:pt x="31" y="77"/>
                </a:lnTo>
                <a:lnTo>
                  <a:pt x="31" y="77"/>
                </a:lnTo>
                <a:lnTo>
                  <a:pt x="38" y="46"/>
                </a:lnTo>
                <a:lnTo>
                  <a:pt x="38" y="46"/>
                </a:lnTo>
                <a:lnTo>
                  <a:pt x="62" y="15"/>
                </a:lnTo>
                <a:lnTo>
                  <a:pt x="62" y="15"/>
                </a:lnTo>
                <a:lnTo>
                  <a:pt x="69" y="0"/>
                </a:lnTo>
                <a:lnTo>
                  <a:pt x="69" y="0"/>
                </a:lnTo>
                <a:lnTo>
                  <a:pt x="69" y="0"/>
                </a:lnTo>
                <a:close/>
              </a:path>
            </a:pathLst>
          </a:custGeom>
          <a:solidFill>
            <a:srgbClr val="5BA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50" name="Freeform 48"/>
          <p:cNvSpPr/>
          <p:nvPr>
            <p:custDataLst>
              <p:tags r:id="rId10"/>
            </p:custDataLst>
          </p:nvPr>
        </p:nvSpPr>
        <p:spPr bwMode="auto">
          <a:xfrm>
            <a:off x="5891069" y="3270269"/>
            <a:ext cx="335606" cy="111465"/>
          </a:xfrm>
          <a:custGeom>
            <a:avLst/>
            <a:gdLst>
              <a:gd name="T0" fmla="*/ 15 w 277"/>
              <a:gd name="T1" fmla="*/ 7 h 92"/>
              <a:gd name="T2" fmla="*/ 15 w 277"/>
              <a:gd name="T3" fmla="*/ 7 h 92"/>
              <a:gd name="T4" fmla="*/ 23 w 277"/>
              <a:gd name="T5" fmla="*/ 15 h 92"/>
              <a:gd name="T6" fmla="*/ 23 w 277"/>
              <a:gd name="T7" fmla="*/ 15 h 92"/>
              <a:gd name="T8" fmla="*/ 46 w 277"/>
              <a:gd name="T9" fmla="*/ 23 h 92"/>
              <a:gd name="T10" fmla="*/ 46 w 277"/>
              <a:gd name="T11" fmla="*/ 23 h 92"/>
              <a:gd name="T12" fmla="*/ 62 w 277"/>
              <a:gd name="T13" fmla="*/ 31 h 92"/>
              <a:gd name="T14" fmla="*/ 62 w 277"/>
              <a:gd name="T15" fmla="*/ 31 h 92"/>
              <a:gd name="T16" fmla="*/ 85 w 277"/>
              <a:gd name="T17" fmla="*/ 38 h 92"/>
              <a:gd name="T18" fmla="*/ 85 w 277"/>
              <a:gd name="T19" fmla="*/ 38 h 92"/>
              <a:gd name="T20" fmla="*/ 116 w 277"/>
              <a:gd name="T21" fmla="*/ 46 h 92"/>
              <a:gd name="T22" fmla="*/ 116 w 277"/>
              <a:gd name="T23" fmla="*/ 46 h 92"/>
              <a:gd name="T24" fmla="*/ 139 w 277"/>
              <a:gd name="T25" fmla="*/ 54 h 92"/>
              <a:gd name="T26" fmla="*/ 139 w 277"/>
              <a:gd name="T27" fmla="*/ 54 h 92"/>
              <a:gd name="T28" fmla="*/ 169 w 277"/>
              <a:gd name="T29" fmla="*/ 61 h 92"/>
              <a:gd name="T30" fmla="*/ 169 w 277"/>
              <a:gd name="T31" fmla="*/ 61 h 92"/>
              <a:gd name="T32" fmla="*/ 192 w 277"/>
              <a:gd name="T33" fmla="*/ 61 h 92"/>
              <a:gd name="T34" fmla="*/ 192 w 277"/>
              <a:gd name="T35" fmla="*/ 61 h 92"/>
              <a:gd name="T36" fmla="*/ 216 w 277"/>
              <a:gd name="T37" fmla="*/ 69 h 92"/>
              <a:gd name="T38" fmla="*/ 216 w 277"/>
              <a:gd name="T39" fmla="*/ 69 h 92"/>
              <a:gd name="T40" fmla="*/ 239 w 277"/>
              <a:gd name="T41" fmla="*/ 69 h 92"/>
              <a:gd name="T42" fmla="*/ 239 w 277"/>
              <a:gd name="T43" fmla="*/ 69 h 92"/>
              <a:gd name="T44" fmla="*/ 269 w 277"/>
              <a:gd name="T45" fmla="*/ 69 h 92"/>
              <a:gd name="T46" fmla="*/ 269 w 277"/>
              <a:gd name="T47" fmla="*/ 69 h 92"/>
              <a:gd name="T48" fmla="*/ 277 w 277"/>
              <a:gd name="T49" fmla="*/ 92 h 92"/>
              <a:gd name="T50" fmla="*/ 277 w 277"/>
              <a:gd name="T51" fmla="*/ 92 h 92"/>
              <a:gd name="T52" fmla="*/ 269 w 277"/>
              <a:gd name="T53" fmla="*/ 92 h 92"/>
              <a:gd name="T54" fmla="*/ 269 w 277"/>
              <a:gd name="T55" fmla="*/ 92 h 92"/>
              <a:gd name="T56" fmla="*/ 239 w 277"/>
              <a:gd name="T57" fmla="*/ 84 h 92"/>
              <a:gd name="T58" fmla="*/ 239 w 277"/>
              <a:gd name="T59" fmla="*/ 84 h 92"/>
              <a:gd name="T60" fmla="*/ 216 w 277"/>
              <a:gd name="T61" fmla="*/ 84 h 92"/>
              <a:gd name="T62" fmla="*/ 216 w 277"/>
              <a:gd name="T63" fmla="*/ 84 h 92"/>
              <a:gd name="T64" fmla="*/ 192 w 277"/>
              <a:gd name="T65" fmla="*/ 77 h 92"/>
              <a:gd name="T66" fmla="*/ 192 w 277"/>
              <a:gd name="T67" fmla="*/ 77 h 92"/>
              <a:gd name="T68" fmla="*/ 162 w 277"/>
              <a:gd name="T69" fmla="*/ 69 h 92"/>
              <a:gd name="T70" fmla="*/ 162 w 277"/>
              <a:gd name="T71" fmla="*/ 69 h 92"/>
              <a:gd name="T72" fmla="*/ 139 w 277"/>
              <a:gd name="T73" fmla="*/ 61 h 92"/>
              <a:gd name="T74" fmla="*/ 139 w 277"/>
              <a:gd name="T75" fmla="*/ 61 h 92"/>
              <a:gd name="T76" fmla="*/ 108 w 277"/>
              <a:gd name="T77" fmla="*/ 54 h 92"/>
              <a:gd name="T78" fmla="*/ 108 w 277"/>
              <a:gd name="T79" fmla="*/ 54 h 92"/>
              <a:gd name="T80" fmla="*/ 85 w 277"/>
              <a:gd name="T81" fmla="*/ 46 h 92"/>
              <a:gd name="T82" fmla="*/ 85 w 277"/>
              <a:gd name="T83" fmla="*/ 46 h 92"/>
              <a:gd name="T84" fmla="*/ 62 w 277"/>
              <a:gd name="T85" fmla="*/ 31 h 92"/>
              <a:gd name="T86" fmla="*/ 62 w 277"/>
              <a:gd name="T87" fmla="*/ 31 h 92"/>
              <a:gd name="T88" fmla="*/ 39 w 277"/>
              <a:gd name="T89" fmla="*/ 23 h 92"/>
              <a:gd name="T90" fmla="*/ 39 w 277"/>
              <a:gd name="T91" fmla="*/ 23 h 92"/>
              <a:gd name="T92" fmla="*/ 23 w 277"/>
              <a:gd name="T93" fmla="*/ 15 h 92"/>
              <a:gd name="T94" fmla="*/ 23 w 277"/>
              <a:gd name="T95" fmla="*/ 15 h 92"/>
              <a:gd name="T96" fmla="*/ 8 w 277"/>
              <a:gd name="T97" fmla="*/ 7 h 92"/>
              <a:gd name="T98" fmla="*/ 8 w 277"/>
              <a:gd name="T99" fmla="*/ 7 h 92"/>
              <a:gd name="T100" fmla="*/ 0 w 277"/>
              <a:gd name="T101" fmla="*/ 0 h 92"/>
              <a:gd name="T102" fmla="*/ 0 w 277"/>
              <a:gd name="T103" fmla="*/ 0 h 92"/>
              <a:gd name="T104" fmla="*/ 15 w 277"/>
              <a:gd name="T105" fmla="*/ 7 h 92"/>
              <a:gd name="T106" fmla="*/ 15 w 277"/>
              <a:gd name="T107" fmla="*/ 7 h 92"/>
              <a:gd name="T108" fmla="*/ 15 w 277"/>
              <a:gd name="T109" fmla="*/ 7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92">
                <a:moveTo>
                  <a:pt x="15" y="7"/>
                </a:moveTo>
                <a:lnTo>
                  <a:pt x="15" y="7"/>
                </a:lnTo>
                <a:lnTo>
                  <a:pt x="23" y="15"/>
                </a:lnTo>
                <a:lnTo>
                  <a:pt x="23" y="15"/>
                </a:lnTo>
                <a:lnTo>
                  <a:pt x="46" y="23"/>
                </a:lnTo>
                <a:lnTo>
                  <a:pt x="46" y="23"/>
                </a:lnTo>
                <a:lnTo>
                  <a:pt x="62" y="31"/>
                </a:lnTo>
                <a:lnTo>
                  <a:pt x="62" y="31"/>
                </a:lnTo>
                <a:lnTo>
                  <a:pt x="85" y="38"/>
                </a:lnTo>
                <a:lnTo>
                  <a:pt x="85" y="38"/>
                </a:lnTo>
                <a:lnTo>
                  <a:pt x="116" y="46"/>
                </a:lnTo>
                <a:lnTo>
                  <a:pt x="116" y="46"/>
                </a:lnTo>
                <a:lnTo>
                  <a:pt x="139" y="54"/>
                </a:lnTo>
                <a:lnTo>
                  <a:pt x="139" y="54"/>
                </a:lnTo>
                <a:lnTo>
                  <a:pt x="169" y="61"/>
                </a:lnTo>
                <a:lnTo>
                  <a:pt x="169" y="61"/>
                </a:lnTo>
                <a:lnTo>
                  <a:pt x="192" y="61"/>
                </a:lnTo>
                <a:lnTo>
                  <a:pt x="192" y="61"/>
                </a:lnTo>
                <a:lnTo>
                  <a:pt x="216" y="69"/>
                </a:lnTo>
                <a:lnTo>
                  <a:pt x="216" y="69"/>
                </a:lnTo>
                <a:lnTo>
                  <a:pt x="239" y="69"/>
                </a:lnTo>
                <a:lnTo>
                  <a:pt x="239" y="69"/>
                </a:lnTo>
                <a:lnTo>
                  <a:pt x="269" y="69"/>
                </a:lnTo>
                <a:lnTo>
                  <a:pt x="269" y="69"/>
                </a:lnTo>
                <a:lnTo>
                  <a:pt x="277" y="92"/>
                </a:lnTo>
                <a:lnTo>
                  <a:pt x="277" y="92"/>
                </a:lnTo>
                <a:lnTo>
                  <a:pt x="269" y="92"/>
                </a:lnTo>
                <a:lnTo>
                  <a:pt x="269" y="92"/>
                </a:lnTo>
                <a:lnTo>
                  <a:pt x="239" y="84"/>
                </a:lnTo>
                <a:lnTo>
                  <a:pt x="239" y="84"/>
                </a:lnTo>
                <a:lnTo>
                  <a:pt x="216" y="84"/>
                </a:lnTo>
                <a:lnTo>
                  <a:pt x="216" y="84"/>
                </a:lnTo>
                <a:lnTo>
                  <a:pt x="192" y="77"/>
                </a:lnTo>
                <a:lnTo>
                  <a:pt x="192" y="77"/>
                </a:lnTo>
                <a:lnTo>
                  <a:pt x="162" y="69"/>
                </a:lnTo>
                <a:lnTo>
                  <a:pt x="162" y="69"/>
                </a:lnTo>
                <a:lnTo>
                  <a:pt x="139" y="61"/>
                </a:lnTo>
                <a:lnTo>
                  <a:pt x="139" y="61"/>
                </a:lnTo>
                <a:lnTo>
                  <a:pt x="108" y="54"/>
                </a:lnTo>
                <a:lnTo>
                  <a:pt x="108" y="54"/>
                </a:lnTo>
                <a:lnTo>
                  <a:pt x="85" y="46"/>
                </a:lnTo>
                <a:lnTo>
                  <a:pt x="85" y="46"/>
                </a:lnTo>
                <a:lnTo>
                  <a:pt x="62" y="31"/>
                </a:lnTo>
                <a:lnTo>
                  <a:pt x="62" y="31"/>
                </a:lnTo>
                <a:lnTo>
                  <a:pt x="39" y="23"/>
                </a:lnTo>
                <a:lnTo>
                  <a:pt x="39" y="23"/>
                </a:lnTo>
                <a:lnTo>
                  <a:pt x="23" y="15"/>
                </a:lnTo>
                <a:lnTo>
                  <a:pt x="23" y="15"/>
                </a:lnTo>
                <a:lnTo>
                  <a:pt x="8" y="7"/>
                </a:lnTo>
                <a:lnTo>
                  <a:pt x="8" y="7"/>
                </a:lnTo>
                <a:lnTo>
                  <a:pt x="0" y="0"/>
                </a:lnTo>
                <a:lnTo>
                  <a:pt x="0" y="0"/>
                </a:lnTo>
                <a:lnTo>
                  <a:pt x="15" y="7"/>
                </a:lnTo>
                <a:lnTo>
                  <a:pt x="15" y="7"/>
                </a:lnTo>
                <a:lnTo>
                  <a:pt x="15" y="7"/>
                </a:lnTo>
                <a:close/>
              </a:path>
            </a:pathLst>
          </a:custGeom>
          <a:solidFill>
            <a:srgbClr val="5BA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51" name="Freeform 49"/>
          <p:cNvSpPr/>
          <p:nvPr>
            <p:custDataLst>
              <p:tags r:id="rId11"/>
            </p:custDataLst>
          </p:nvPr>
        </p:nvSpPr>
        <p:spPr bwMode="auto">
          <a:xfrm>
            <a:off x="6273927" y="3214537"/>
            <a:ext cx="437378" cy="465243"/>
          </a:xfrm>
          <a:custGeom>
            <a:avLst/>
            <a:gdLst>
              <a:gd name="T0" fmla="*/ 7 w 361"/>
              <a:gd name="T1" fmla="*/ 384 h 384"/>
              <a:gd name="T2" fmla="*/ 0 w 361"/>
              <a:gd name="T3" fmla="*/ 338 h 384"/>
              <a:gd name="T4" fmla="*/ 15 w 361"/>
              <a:gd name="T5" fmla="*/ 323 h 384"/>
              <a:gd name="T6" fmla="*/ 38 w 361"/>
              <a:gd name="T7" fmla="*/ 300 h 384"/>
              <a:gd name="T8" fmla="*/ 77 w 361"/>
              <a:gd name="T9" fmla="*/ 277 h 384"/>
              <a:gd name="T10" fmla="*/ 115 w 361"/>
              <a:gd name="T11" fmla="*/ 254 h 384"/>
              <a:gd name="T12" fmla="*/ 200 w 361"/>
              <a:gd name="T13" fmla="*/ 200 h 384"/>
              <a:gd name="T14" fmla="*/ 277 w 361"/>
              <a:gd name="T15" fmla="*/ 138 h 384"/>
              <a:gd name="T16" fmla="*/ 315 w 361"/>
              <a:gd name="T17" fmla="*/ 107 h 384"/>
              <a:gd name="T18" fmla="*/ 323 w 361"/>
              <a:gd name="T19" fmla="*/ 92 h 384"/>
              <a:gd name="T20" fmla="*/ 338 w 361"/>
              <a:gd name="T21" fmla="*/ 77 h 384"/>
              <a:gd name="T22" fmla="*/ 346 w 361"/>
              <a:gd name="T23" fmla="*/ 61 h 384"/>
              <a:gd name="T24" fmla="*/ 354 w 361"/>
              <a:gd name="T25" fmla="*/ 46 h 384"/>
              <a:gd name="T26" fmla="*/ 361 w 361"/>
              <a:gd name="T27" fmla="*/ 23 h 384"/>
              <a:gd name="T28" fmla="*/ 361 w 361"/>
              <a:gd name="T29" fmla="*/ 7 h 384"/>
              <a:gd name="T30" fmla="*/ 361 w 361"/>
              <a:gd name="T31" fmla="*/ 0 h 384"/>
              <a:gd name="T32" fmla="*/ 361 w 361"/>
              <a:gd name="T33" fmla="*/ 7 h 384"/>
              <a:gd name="T34" fmla="*/ 361 w 361"/>
              <a:gd name="T35" fmla="*/ 23 h 384"/>
              <a:gd name="T36" fmla="*/ 354 w 361"/>
              <a:gd name="T37" fmla="*/ 46 h 384"/>
              <a:gd name="T38" fmla="*/ 354 w 361"/>
              <a:gd name="T39" fmla="*/ 61 h 384"/>
              <a:gd name="T40" fmla="*/ 338 w 361"/>
              <a:gd name="T41" fmla="*/ 84 h 384"/>
              <a:gd name="T42" fmla="*/ 331 w 361"/>
              <a:gd name="T43" fmla="*/ 100 h 384"/>
              <a:gd name="T44" fmla="*/ 315 w 361"/>
              <a:gd name="T45" fmla="*/ 115 h 384"/>
              <a:gd name="T46" fmla="*/ 284 w 361"/>
              <a:gd name="T47" fmla="*/ 146 h 384"/>
              <a:gd name="T48" fmla="*/ 207 w 361"/>
              <a:gd name="T49" fmla="*/ 215 h 384"/>
              <a:gd name="T50" fmla="*/ 123 w 361"/>
              <a:gd name="T51" fmla="*/ 269 h 384"/>
              <a:gd name="T52" fmla="*/ 92 w 361"/>
              <a:gd name="T53" fmla="*/ 300 h 384"/>
              <a:gd name="T54" fmla="*/ 61 w 361"/>
              <a:gd name="T55" fmla="*/ 323 h 384"/>
              <a:gd name="T56" fmla="*/ 38 w 361"/>
              <a:gd name="T57" fmla="*/ 346 h 384"/>
              <a:gd name="T58" fmla="*/ 23 w 361"/>
              <a:gd name="T59" fmla="*/ 369 h 384"/>
              <a:gd name="T60" fmla="*/ 15 w 361"/>
              <a:gd name="T61" fmla="*/ 377 h 384"/>
              <a:gd name="T62" fmla="*/ 15 w 361"/>
              <a:gd name="T63" fmla="*/ 377 h 384"/>
              <a:gd name="T64" fmla="*/ 15 w 361"/>
              <a:gd name="T65" fmla="*/ 384 h 384"/>
              <a:gd name="T66" fmla="*/ 15 w 361"/>
              <a:gd name="T67" fmla="*/ 384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61" h="384">
                <a:moveTo>
                  <a:pt x="15" y="384"/>
                </a:moveTo>
                <a:lnTo>
                  <a:pt x="7" y="384"/>
                </a:lnTo>
                <a:lnTo>
                  <a:pt x="7" y="384"/>
                </a:lnTo>
                <a:lnTo>
                  <a:pt x="0" y="338"/>
                </a:lnTo>
                <a:lnTo>
                  <a:pt x="0" y="338"/>
                </a:lnTo>
                <a:lnTo>
                  <a:pt x="15" y="323"/>
                </a:lnTo>
                <a:lnTo>
                  <a:pt x="15" y="323"/>
                </a:lnTo>
                <a:lnTo>
                  <a:pt x="38" y="300"/>
                </a:lnTo>
                <a:lnTo>
                  <a:pt x="38" y="300"/>
                </a:lnTo>
                <a:lnTo>
                  <a:pt x="77" y="277"/>
                </a:lnTo>
                <a:lnTo>
                  <a:pt x="77" y="277"/>
                </a:lnTo>
                <a:lnTo>
                  <a:pt x="115" y="254"/>
                </a:lnTo>
                <a:lnTo>
                  <a:pt x="115" y="254"/>
                </a:lnTo>
                <a:lnTo>
                  <a:pt x="200" y="200"/>
                </a:lnTo>
                <a:lnTo>
                  <a:pt x="200" y="200"/>
                </a:lnTo>
                <a:lnTo>
                  <a:pt x="277" y="138"/>
                </a:lnTo>
                <a:lnTo>
                  <a:pt x="277" y="138"/>
                </a:lnTo>
                <a:lnTo>
                  <a:pt x="315" y="107"/>
                </a:lnTo>
                <a:lnTo>
                  <a:pt x="315" y="107"/>
                </a:lnTo>
                <a:lnTo>
                  <a:pt x="323" y="92"/>
                </a:lnTo>
                <a:lnTo>
                  <a:pt x="323" y="92"/>
                </a:lnTo>
                <a:lnTo>
                  <a:pt x="338" y="77"/>
                </a:lnTo>
                <a:lnTo>
                  <a:pt x="338" y="77"/>
                </a:lnTo>
                <a:lnTo>
                  <a:pt x="346" y="61"/>
                </a:lnTo>
                <a:lnTo>
                  <a:pt x="346" y="61"/>
                </a:lnTo>
                <a:lnTo>
                  <a:pt x="354" y="46"/>
                </a:lnTo>
                <a:lnTo>
                  <a:pt x="354" y="46"/>
                </a:lnTo>
                <a:lnTo>
                  <a:pt x="361" y="23"/>
                </a:lnTo>
                <a:lnTo>
                  <a:pt x="361" y="23"/>
                </a:lnTo>
                <a:lnTo>
                  <a:pt x="361" y="7"/>
                </a:lnTo>
                <a:lnTo>
                  <a:pt x="361" y="7"/>
                </a:lnTo>
                <a:lnTo>
                  <a:pt x="361" y="0"/>
                </a:lnTo>
                <a:lnTo>
                  <a:pt x="361" y="0"/>
                </a:lnTo>
                <a:lnTo>
                  <a:pt x="361" y="7"/>
                </a:lnTo>
                <a:lnTo>
                  <a:pt x="361" y="7"/>
                </a:lnTo>
                <a:lnTo>
                  <a:pt x="361" y="23"/>
                </a:lnTo>
                <a:lnTo>
                  <a:pt x="361" y="23"/>
                </a:lnTo>
                <a:lnTo>
                  <a:pt x="354" y="46"/>
                </a:lnTo>
                <a:lnTo>
                  <a:pt x="354" y="46"/>
                </a:lnTo>
                <a:lnTo>
                  <a:pt x="354" y="61"/>
                </a:lnTo>
                <a:lnTo>
                  <a:pt x="354" y="61"/>
                </a:lnTo>
                <a:lnTo>
                  <a:pt x="338" y="84"/>
                </a:lnTo>
                <a:lnTo>
                  <a:pt x="338" y="84"/>
                </a:lnTo>
                <a:lnTo>
                  <a:pt x="331" y="100"/>
                </a:lnTo>
                <a:lnTo>
                  <a:pt x="331" y="100"/>
                </a:lnTo>
                <a:lnTo>
                  <a:pt x="315" y="115"/>
                </a:lnTo>
                <a:lnTo>
                  <a:pt x="315" y="115"/>
                </a:lnTo>
                <a:lnTo>
                  <a:pt x="284" y="146"/>
                </a:lnTo>
                <a:lnTo>
                  <a:pt x="284" y="146"/>
                </a:lnTo>
                <a:lnTo>
                  <a:pt x="207" y="215"/>
                </a:lnTo>
                <a:lnTo>
                  <a:pt x="207" y="215"/>
                </a:lnTo>
                <a:lnTo>
                  <a:pt x="123" y="269"/>
                </a:lnTo>
                <a:lnTo>
                  <a:pt x="123" y="269"/>
                </a:lnTo>
                <a:lnTo>
                  <a:pt x="92" y="300"/>
                </a:lnTo>
                <a:lnTo>
                  <a:pt x="92" y="300"/>
                </a:lnTo>
                <a:lnTo>
                  <a:pt x="61" y="323"/>
                </a:lnTo>
                <a:lnTo>
                  <a:pt x="61" y="323"/>
                </a:lnTo>
                <a:lnTo>
                  <a:pt x="38" y="346"/>
                </a:lnTo>
                <a:lnTo>
                  <a:pt x="38" y="346"/>
                </a:lnTo>
                <a:lnTo>
                  <a:pt x="23" y="369"/>
                </a:lnTo>
                <a:lnTo>
                  <a:pt x="23" y="369"/>
                </a:lnTo>
                <a:lnTo>
                  <a:pt x="15" y="377"/>
                </a:lnTo>
                <a:lnTo>
                  <a:pt x="15" y="377"/>
                </a:lnTo>
                <a:lnTo>
                  <a:pt x="15" y="377"/>
                </a:lnTo>
                <a:lnTo>
                  <a:pt x="15" y="377"/>
                </a:lnTo>
                <a:lnTo>
                  <a:pt x="15" y="384"/>
                </a:lnTo>
                <a:lnTo>
                  <a:pt x="15" y="384"/>
                </a:lnTo>
                <a:lnTo>
                  <a:pt x="15" y="384"/>
                </a:lnTo>
                <a:close/>
              </a:path>
            </a:pathLst>
          </a:custGeom>
          <a:solidFill>
            <a:srgbClr val="5BA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52" name="Freeform 50"/>
          <p:cNvSpPr/>
          <p:nvPr>
            <p:custDataLst>
              <p:tags r:id="rId12"/>
            </p:custDataLst>
          </p:nvPr>
        </p:nvSpPr>
        <p:spPr bwMode="auto">
          <a:xfrm>
            <a:off x="5815952" y="4201968"/>
            <a:ext cx="867486" cy="65425"/>
          </a:xfrm>
          <a:custGeom>
            <a:avLst/>
            <a:gdLst>
              <a:gd name="T0" fmla="*/ 0 w 716"/>
              <a:gd name="T1" fmla="*/ 54 h 54"/>
              <a:gd name="T2" fmla="*/ 716 w 716"/>
              <a:gd name="T3" fmla="*/ 54 h 54"/>
              <a:gd name="T4" fmla="*/ 716 w 716"/>
              <a:gd name="T5" fmla="*/ 0 h 54"/>
              <a:gd name="T6" fmla="*/ 0 w 716"/>
              <a:gd name="T7" fmla="*/ 0 h 54"/>
              <a:gd name="T8" fmla="*/ 0 w 716"/>
              <a:gd name="T9" fmla="*/ 54 h 54"/>
              <a:gd name="T10" fmla="*/ 0 w 716"/>
              <a:gd name="T11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6" h="54">
                <a:moveTo>
                  <a:pt x="0" y="54"/>
                </a:moveTo>
                <a:lnTo>
                  <a:pt x="716" y="54"/>
                </a:lnTo>
                <a:lnTo>
                  <a:pt x="716" y="0"/>
                </a:lnTo>
                <a:lnTo>
                  <a:pt x="0" y="0"/>
                </a:lnTo>
                <a:lnTo>
                  <a:pt x="0" y="54"/>
                </a:lnTo>
                <a:lnTo>
                  <a:pt x="0" y="54"/>
                </a:lnTo>
                <a:close/>
              </a:path>
            </a:pathLst>
          </a:custGeom>
          <a:solidFill>
            <a:srgbClr val="BD70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53" name="Freeform 51"/>
          <p:cNvSpPr/>
          <p:nvPr>
            <p:custDataLst>
              <p:tags r:id="rId13"/>
            </p:custDataLst>
          </p:nvPr>
        </p:nvSpPr>
        <p:spPr bwMode="auto">
          <a:xfrm>
            <a:off x="6627706" y="4155929"/>
            <a:ext cx="112677" cy="111465"/>
          </a:xfrm>
          <a:custGeom>
            <a:avLst/>
            <a:gdLst>
              <a:gd name="T0" fmla="*/ 0 w 93"/>
              <a:gd name="T1" fmla="*/ 46 h 92"/>
              <a:gd name="T2" fmla="*/ 0 w 93"/>
              <a:gd name="T3" fmla="*/ 46 h 92"/>
              <a:gd name="T4" fmla="*/ 0 w 93"/>
              <a:gd name="T5" fmla="*/ 61 h 92"/>
              <a:gd name="T6" fmla="*/ 8 w 93"/>
              <a:gd name="T7" fmla="*/ 77 h 92"/>
              <a:gd name="T8" fmla="*/ 23 w 93"/>
              <a:gd name="T9" fmla="*/ 92 h 92"/>
              <a:gd name="T10" fmla="*/ 46 w 93"/>
              <a:gd name="T11" fmla="*/ 92 h 92"/>
              <a:gd name="T12" fmla="*/ 46 w 93"/>
              <a:gd name="T13" fmla="*/ 92 h 92"/>
              <a:gd name="T14" fmla="*/ 62 w 93"/>
              <a:gd name="T15" fmla="*/ 92 h 92"/>
              <a:gd name="T16" fmla="*/ 77 w 93"/>
              <a:gd name="T17" fmla="*/ 77 h 92"/>
              <a:gd name="T18" fmla="*/ 93 w 93"/>
              <a:gd name="T19" fmla="*/ 61 h 92"/>
              <a:gd name="T20" fmla="*/ 93 w 93"/>
              <a:gd name="T21" fmla="*/ 46 h 92"/>
              <a:gd name="T22" fmla="*/ 93 w 93"/>
              <a:gd name="T23" fmla="*/ 46 h 92"/>
              <a:gd name="T24" fmla="*/ 93 w 93"/>
              <a:gd name="T25" fmla="*/ 23 h 92"/>
              <a:gd name="T26" fmla="*/ 77 w 93"/>
              <a:gd name="T27" fmla="*/ 8 h 92"/>
              <a:gd name="T28" fmla="*/ 62 w 93"/>
              <a:gd name="T29" fmla="*/ 0 h 92"/>
              <a:gd name="T30" fmla="*/ 46 w 93"/>
              <a:gd name="T31" fmla="*/ 0 h 92"/>
              <a:gd name="T32" fmla="*/ 46 w 93"/>
              <a:gd name="T33" fmla="*/ 0 h 92"/>
              <a:gd name="T34" fmla="*/ 23 w 93"/>
              <a:gd name="T35" fmla="*/ 0 h 92"/>
              <a:gd name="T36" fmla="*/ 8 w 93"/>
              <a:gd name="T37" fmla="*/ 8 h 92"/>
              <a:gd name="T38" fmla="*/ 0 w 93"/>
              <a:gd name="T39" fmla="*/ 23 h 92"/>
              <a:gd name="T40" fmla="*/ 0 w 93"/>
              <a:gd name="T41" fmla="*/ 46 h 92"/>
              <a:gd name="T42" fmla="*/ 0 w 93"/>
              <a:gd name="T43" fmla="*/ 46 h 92"/>
              <a:gd name="T44" fmla="*/ 0 w 93"/>
              <a:gd name="T45" fmla="*/ 46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93" h="92">
                <a:moveTo>
                  <a:pt x="0" y="46"/>
                </a:moveTo>
                <a:lnTo>
                  <a:pt x="0" y="46"/>
                </a:lnTo>
                <a:lnTo>
                  <a:pt x="0" y="61"/>
                </a:lnTo>
                <a:lnTo>
                  <a:pt x="8" y="77"/>
                </a:lnTo>
                <a:lnTo>
                  <a:pt x="23" y="92"/>
                </a:lnTo>
                <a:lnTo>
                  <a:pt x="46" y="92"/>
                </a:lnTo>
                <a:lnTo>
                  <a:pt x="46" y="92"/>
                </a:lnTo>
                <a:lnTo>
                  <a:pt x="62" y="92"/>
                </a:lnTo>
                <a:lnTo>
                  <a:pt x="77" y="77"/>
                </a:lnTo>
                <a:lnTo>
                  <a:pt x="93" y="61"/>
                </a:lnTo>
                <a:lnTo>
                  <a:pt x="93" y="46"/>
                </a:lnTo>
                <a:lnTo>
                  <a:pt x="93" y="46"/>
                </a:lnTo>
                <a:lnTo>
                  <a:pt x="93" y="23"/>
                </a:lnTo>
                <a:lnTo>
                  <a:pt x="77" y="8"/>
                </a:lnTo>
                <a:lnTo>
                  <a:pt x="62" y="0"/>
                </a:lnTo>
                <a:lnTo>
                  <a:pt x="46" y="0"/>
                </a:lnTo>
                <a:lnTo>
                  <a:pt x="46" y="0"/>
                </a:lnTo>
                <a:lnTo>
                  <a:pt x="23" y="0"/>
                </a:lnTo>
                <a:lnTo>
                  <a:pt x="8" y="8"/>
                </a:lnTo>
                <a:lnTo>
                  <a:pt x="0" y="23"/>
                </a:lnTo>
                <a:lnTo>
                  <a:pt x="0" y="46"/>
                </a:lnTo>
                <a:lnTo>
                  <a:pt x="0" y="46"/>
                </a:lnTo>
                <a:lnTo>
                  <a:pt x="0" y="46"/>
                </a:lnTo>
                <a:close/>
              </a:path>
            </a:pathLst>
          </a:custGeom>
          <a:solidFill>
            <a:srgbClr val="BD70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54" name="Freeform 52"/>
          <p:cNvSpPr/>
          <p:nvPr>
            <p:custDataLst>
              <p:tags r:id="rId14"/>
            </p:custDataLst>
          </p:nvPr>
        </p:nvSpPr>
        <p:spPr bwMode="auto">
          <a:xfrm>
            <a:off x="6506548" y="4090504"/>
            <a:ext cx="168409" cy="168409"/>
          </a:xfrm>
          <a:custGeom>
            <a:avLst/>
            <a:gdLst>
              <a:gd name="T0" fmla="*/ 0 w 139"/>
              <a:gd name="T1" fmla="*/ 69 h 139"/>
              <a:gd name="T2" fmla="*/ 0 w 139"/>
              <a:gd name="T3" fmla="*/ 69 h 139"/>
              <a:gd name="T4" fmla="*/ 8 w 139"/>
              <a:gd name="T5" fmla="*/ 92 h 139"/>
              <a:gd name="T6" fmla="*/ 23 w 139"/>
              <a:gd name="T7" fmla="*/ 115 h 139"/>
              <a:gd name="T8" fmla="*/ 46 w 139"/>
              <a:gd name="T9" fmla="*/ 131 h 139"/>
              <a:gd name="T10" fmla="*/ 69 w 139"/>
              <a:gd name="T11" fmla="*/ 139 h 139"/>
              <a:gd name="T12" fmla="*/ 69 w 139"/>
              <a:gd name="T13" fmla="*/ 139 h 139"/>
              <a:gd name="T14" fmla="*/ 100 w 139"/>
              <a:gd name="T15" fmla="*/ 131 h 139"/>
              <a:gd name="T16" fmla="*/ 116 w 139"/>
              <a:gd name="T17" fmla="*/ 115 h 139"/>
              <a:gd name="T18" fmla="*/ 131 w 139"/>
              <a:gd name="T19" fmla="*/ 92 h 139"/>
              <a:gd name="T20" fmla="*/ 139 w 139"/>
              <a:gd name="T21" fmla="*/ 69 h 139"/>
              <a:gd name="T22" fmla="*/ 139 w 139"/>
              <a:gd name="T23" fmla="*/ 69 h 139"/>
              <a:gd name="T24" fmla="*/ 131 w 139"/>
              <a:gd name="T25" fmla="*/ 38 h 139"/>
              <a:gd name="T26" fmla="*/ 116 w 139"/>
              <a:gd name="T27" fmla="*/ 23 h 139"/>
              <a:gd name="T28" fmla="*/ 100 w 139"/>
              <a:gd name="T29" fmla="*/ 8 h 139"/>
              <a:gd name="T30" fmla="*/ 69 w 139"/>
              <a:gd name="T31" fmla="*/ 0 h 139"/>
              <a:gd name="T32" fmla="*/ 69 w 139"/>
              <a:gd name="T33" fmla="*/ 0 h 139"/>
              <a:gd name="T34" fmla="*/ 46 w 139"/>
              <a:gd name="T35" fmla="*/ 8 h 139"/>
              <a:gd name="T36" fmla="*/ 23 w 139"/>
              <a:gd name="T37" fmla="*/ 23 h 139"/>
              <a:gd name="T38" fmla="*/ 8 w 139"/>
              <a:gd name="T39" fmla="*/ 38 h 139"/>
              <a:gd name="T40" fmla="*/ 0 w 139"/>
              <a:gd name="T41" fmla="*/ 69 h 139"/>
              <a:gd name="T42" fmla="*/ 0 w 139"/>
              <a:gd name="T43" fmla="*/ 69 h 139"/>
              <a:gd name="T44" fmla="*/ 0 w 139"/>
              <a:gd name="T45" fmla="*/ 69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39" h="139">
                <a:moveTo>
                  <a:pt x="0" y="69"/>
                </a:moveTo>
                <a:lnTo>
                  <a:pt x="0" y="69"/>
                </a:lnTo>
                <a:lnTo>
                  <a:pt x="8" y="92"/>
                </a:lnTo>
                <a:lnTo>
                  <a:pt x="23" y="115"/>
                </a:lnTo>
                <a:lnTo>
                  <a:pt x="46" y="131"/>
                </a:lnTo>
                <a:lnTo>
                  <a:pt x="69" y="139"/>
                </a:lnTo>
                <a:lnTo>
                  <a:pt x="69" y="139"/>
                </a:lnTo>
                <a:lnTo>
                  <a:pt x="100" y="131"/>
                </a:lnTo>
                <a:lnTo>
                  <a:pt x="116" y="115"/>
                </a:lnTo>
                <a:lnTo>
                  <a:pt x="131" y="92"/>
                </a:lnTo>
                <a:lnTo>
                  <a:pt x="139" y="69"/>
                </a:lnTo>
                <a:lnTo>
                  <a:pt x="139" y="69"/>
                </a:lnTo>
                <a:lnTo>
                  <a:pt x="131" y="38"/>
                </a:lnTo>
                <a:lnTo>
                  <a:pt x="116" y="23"/>
                </a:lnTo>
                <a:lnTo>
                  <a:pt x="100" y="8"/>
                </a:lnTo>
                <a:lnTo>
                  <a:pt x="69" y="0"/>
                </a:lnTo>
                <a:lnTo>
                  <a:pt x="69" y="0"/>
                </a:lnTo>
                <a:lnTo>
                  <a:pt x="46" y="8"/>
                </a:lnTo>
                <a:lnTo>
                  <a:pt x="23" y="23"/>
                </a:lnTo>
                <a:lnTo>
                  <a:pt x="8" y="38"/>
                </a:lnTo>
                <a:lnTo>
                  <a:pt x="0" y="69"/>
                </a:lnTo>
                <a:lnTo>
                  <a:pt x="0" y="69"/>
                </a:lnTo>
                <a:lnTo>
                  <a:pt x="0" y="69"/>
                </a:lnTo>
                <a:close/>
              </a:path>
            </a:pathLst>
          </a:custGeom>
          <a:solidFill>
            <a:srgbClr val="BD70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55" name="Freeform 53"/>
          <p:cNvSpPr/>
          <p:nvPr>
            <p:custDataLst>
              <p:tags r:id="rId15"/>
            </p:custDataLst>
          </p:nvPr>
        </p:nvSpPr>
        <p:spPr bwMode="auto">
          <a:xfrm>
            <a:off x="6347833" y="3979039"/>
            <a:ext cx="224142" cy="222929"/>
          </a:xfrm>
          <a:custGeom>
            <a:avLst/>
            <a:gdLst>
              <a:gd name="T0" fmla="*/ 0 w 185"/>
              <a:gd name="T1" fmla="*/ 92 h 184"/>
              <a:gd name="T2" fmla="*/ 0 w 185"/>
              <a:gd name="T3" fmla="*/ 92 h 184"/>
              <a:gd name="T4" fmla="*/ 8 w 185"/>
              <a:gd name="T5" fmla="*/ 130 h 184"/>
              <a:gd name="T6" fmla="*/ 23 w 185"/>
              <a:gd name="T7" fmla="*/ 161 h 184"/>
              <a:gd name="T8" fmla="*/ 54 w 185"/>
              <a:gd name="T9" fmla="*/ 177 h 184"/>
              <a:gd name="T10" fmla="*/ 93 w 185"/>
              <a:gd name="T11" fmla="*/ 184 h 184"/>
              <a:gd name="T12" fmla="*/ 93 w 185"/>
              <a:gd name="T13" fmla="*/ 184 h 184"/>
              <a:gd name="T14" fmla="*/ 131 w 185"/>
              <a:gd name="T15" fmla="*/ 177 h 184"/>
              <a:gd name="T16" fmla="*/ 162 w 185"/>
              <a:gd name="T17" fmla="*/ 161 h 184"/>
              <a:gd name="T18" fmla="*/ 177 w 185"/>
              <a:gd name="T19" fmla="*/ 130 h 184"/>
              <a:gd name="T20" fmla="*/ 185 w 185"/>
              <a:gd name="T21" fmla="*/ 92 h 184"/>
              <a:gd name="T22" fmla="*/ 185 w 185"/>
              <a:gd name="T23" fmla="*/ 92 h 184"/>
              <a:gd name="T24" fmla="*/ 177 w 185"/>
              <a:gd name="T25" fmla="*/ 54 h 184"/>
              <a:gd name="T26" fmla="*/ 162 w 185"/>
              <a:gd name="T27" fmla="*/ 23 h 184"/>
              <a:gd name="T28" fmla="*/ 131 w 185"/>
              <a:gd name="T29" fmla="*/ 7 h 184"/>
              <a:gd name="T30" fmla="*/ 93 w 185"/>
              <a:gd name="T31" fmla="*/ 0 h 184"/>
              <a:gd name="T32" fmla="*/ 93 w 185"/>
              <a:gd name="T33" fmla="*/ 0 h 184"/>
              <a:gd name="T34" fmla="*/ 54 w 185"/>
              <a:gd name="T35" fmla="*/ 7 h 184"/>
              <a:gd name="T36" fmla="*/ 23 w 185"/>
              <a:gd name="T37" fmla="*/ 23 h 184"/>
              <a:gd name="T38" fmla="*/ 8 w 185"/>
              <a:gd name="T39" fmla="*/ 54 h 184"/>
              <a:gd name="T40" fmla="*/ 0 w 185"/>
              <a:gd name="T41" fmla="*/ 92 h 184"/>
              <a:gd name="T42" fmla="*/ 0 w 185"/>
              <a:gd name="T43" fmla="*/ 92 h 184"/>
              <a:gd name="T44" fmla="*/ 0 w 185"/>
              <a:gd name="T45" fmla="*/ 92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5" h="184">
                <a:moveTo>
                  <a:pt x="0" y="92"/>
                </a:moveTo>
                <a:lnTo>
                  <a:pt x="0" y="92"/>
                </a:lnTo>
                <a:lnTo>
                  <a:pt x="8" y="130"/>
                </a:lnTo>
                <a:lnTo>
                  <a:pt x="23" y="161"/>
                </a:lnTo>
                <a:lnTo>
                  <a:pt x="54" y="177"/>
                </a:lnTo>
                <a:lnTo>
                  <a:pt x="93" y="184"/>
                </a:lnTo>
                <a:lnTo>
                  <a:pt x="93" y="184"/>
                </a:lnTo>
                <a:lnTo>
                  <a:pt x="131" y="177"/>
                </a:lnTo>
                <a:lnTo>
                  <a:pt x="162" y="161"/>
                </a:lnTo>
                <a:lnTo>
                  <a:pt x="177" y="130"/>
                </a:lnTo>
                <a:lnTo>
                  <a:pt x="185" y="92"/>
                </a:lnTo>
                <a:lnTo>
                  <a:pt x="185" y="92"/>
                </a:lnTo>
                <a:lnTo>
                  <a:pt x="177" y="54"/>
                </a:lnTo>
                <a:lnTo>
                  <a:pt x="162" y="23"/>
                </a:lnTo>
                <a:lnTo>
                  <a:pt x="131" y="7"/>
                </a:lnTo>
                <a:lnTo>
                  <a:pt x="93" y="0"/>
                </a:lnTo>
                <a:lnTo>
                  <a:pt x="93" y="0"/>
                </a:lnTo>
                <a:lnTo>
                  <a:pt x="54" y="7"/>
                </a:lnTo>
                <a:lnTo>
                  <a:pt x="23" y="23"/>
                </a:lnTo>
                <a:lnTo>
                  <a:pt x="8" y="54"/>
                </a:lnTo>
                <a:lnTo>
                  <a:pt x="0" y="92"/>
                </a:lnTo>
                <a:lnTo>
                  <a:pt x="0" y="92"/>
                </a:lnTo>
                <a:lnTo>
                  <a:pt x="0" y="92"/>
                </a:lnTo>
                <a:close/>
              </a:path>
            </a:pathLst>
          </a:custGeom>
          <a:solidFill>
            <a:srgbClr val="BD70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56" name="Freeform 54"/>
          <p:cNvSpPr/>
          <p:nvPr>
            <p:custDataLst>
              <p:tags r:id="rId16"/>
            </p:custDataLst>
          </p:nvPr>
        </p:nvSpPr>
        <p:spPr bwMode="auto">
          <a:xfrm>
            <a:off x="6273927" y="4155929"/>
            <a:ext cx="344086" cy="73906"/>
          </a:xfrm>
          <a:custGeom>
            <a:avLst/>
            <a:gdLst>
              <a:gd name="T0" fmla="*/ 0 w 284"/>
              <a:gd name="T1" fmla="*/ 31 h 61"/>
              <a:gd name="T2" fmla="*/ 0 w 284"/>
              <a:gd name="T3" fmla="*/ 31 h 61"/>
              <a:gd name="T4" fmla="*/ 15 w 284"/>
              <a:gd name="T5" fmla="*/ 46 h 61"/>
              <a:gd name="T6" fmla="*/ 46 w 284"/>
              <a:gd name="T7" fmla="*/ 54 h 61"/>
              <a:gd name="T8" fmla="*/ 84 w 284"/>
              <a:gd name="T9" fmla="*/ 61 h 61"/>
              <a:gd name="T10" fmla="*/ 146 w 284"/>
              <a:gd name="T11" fmla="*/ 61 h 61"/>
              <a:gd name="T12" fmla="*/ 146 w 284"/>
              <a:gd name="T13" fmla="*/ 61 h 61"/>
              <a:gd name="T14" fmla="*/ 200 w 284"/>
              <a:gd name="T15" fmla="*/ 61 h 61"/>
              <a:gd name="T16" fmla="*/ 246 w 284"/>
              <a:gd name="T17" fmla="*/ 54 h 61"/>
              <a:gd name="T18" fmla="*/ 277 w 284"/>
              <a:gd name="T19" fmla="*/ 46 h 61"/>
              <a:gd name="T20" fmla="*/ 284 w 284"/>
              <a:gd name="T21" fmla="*/ 31 h 61"/>
              <a:gd name="T22" fmla="*/ 284 w 284"/>
              <a:gd name="T23" fmla="*/ 31 h 61"/>
              <a:gd name="T24" fmla="*/ 277 w 284"/>
              <a:gd name="T25" fmla="*/ 23 h 61"/>
              <a:gd name="T26" fmla="*/ 246 w 284"/>
              <a:gd name="T27" fmla="*/ 8 h 61"/>
              <a:gd name="T28" fmla="*/ 200 w 284"/>
              <a:gd name="T29" fmla="*/ 8 h 61"/>
              <a:gd name="T30" fmla="*/ 146 w 284"/>
              <a:gd name="T31" fmla="*/ 0 h 61"/>
              <a:gd name="T32" fmla="*/ 146 w 284"/>
              <a:gd name="T33" fmla="*/ 0 h 61"/>
              <a:gd name="T34" fmla="*/ 84 w 284"/>
              <a:gd name="T35" fmla="*/ 8 h 61"/>
              <a:gd name="T36" fmla="*/ 46 w 284"/>
              <a:gd name="T37" fmla="*/ 8 h 61"/>
              <a:gd name="T38" fmla="*/ 15 w 284"/>
              <a:gd name="T39" fmla="*/ 23 h 61"/>
              <a:gd name="T40" fmla="*/ 0 w 284"/>
              <a:gd name="T41" fmla="*/ 31 h 61"/>
              <a:gd name="T42" fmla="*/ 0 w 284"/>
              <a:gd name="T43" fmla="*/ 31 h 61"/>
              <a:gd name="T44" fmla="*/ 0 w 284"/>
              <a:gd name="T45" fmla="*/ 31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84" h="61">
                <a:moveTo>
                  <a:pt x="0" y="31"/>
                </a:moveTo>
                <a:lnTo>
                  <a:pt x="0" y="31"/>
                </a:lnTo>
                <a:lnTo>
                  <a:pt x="15" y="46"/>
                </a:lnTo>
                <a:lnTo>
                  <a:pt x="46" y="54"/>
                </a:lnTo>
                <a:lnTo>
                  <a:pt x="84" y="61"/>
                </a:lnTo>
                <a:lnTo>
                  <a:pt x="146" y="61"/>
                </a:lnTo>
                <a:lnTo>
                  <a:pt x="146" y="61"/>
                </a:lnTo>
                <a:lnTo>
                  <a:pt x="200" y="61"/>
                </a:lnTo>
                <a:lnTo>
                  <a:pt x="246" y="54"/>
                </a:lnTo>
                <a:lnTo>
                  <a:pt x="277" y="46"/>
                </a:lnTo>
                <a:lnTo>
                  <a:pt x="284" y="31"/>
                </a:lnTo>
                <a:lnTo>
                  <a:pt x="284" y="31"/>
                </a:lnTo>
                <a:lnTo>
                  <a:pt x="277" y="23"/>
                </a:lnTo>
                <a:lnTo>
                  <a:pt x="246" y="8"/>
                </a:lnTo>
                <a:lnTo>
                  <a:pt x="200" y="8"/>
                </a:lnTo>
                <a:lnTo>
                  <a:pt x="146" y="0"/>
                </a:lnTo>
                <a:lnTo>
                  <a:pt x="146" y="0"/>
                </a:lnTo>
                <a:lnTo>
                  <a:pt x="84" y="8"/>
                </a:lnTo>
                <a:lnTo>
                  <a:pt x="46" y="8"/>
                </a:lnTo>
                <a:lnTo>
                  <a:pt x="15" y="23"/>
                </a:lnTo>
                <a:lnTo>
                  <a:pt x="0" y="31"/>
                </a:lnTo>
                <a:lnTo>
                  <a:pt x="0" y="31"/>
                </a:lnTo>
                <a:lnTo>
                  <a:pt x="0" y="31"/>
                </a:lnTo>
                <a:close/>
              </a:path>
            </a:pathLst>
          </a:custGeom>
          <a:solidFill>
            <a:srgbClr val="BD70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57" name="Freeform 55"/>
          <p:cNvSpPr/>
          <p:nvPr>
            <p:custDataLst>
              <p:tags r:id="rId17"/>
            </p:custDataLst>
          </p:nvPr>
        </p:nvSpPr>
        <p:spPr bwMode="auto">
          <a:xfrm>
            <a:off x="6012227" y="3959654"/>
            <a:ext cx="307739" cy="307739"/>
          </a:xfrm>
          <a:custGeom>
            <a:avLst/>
            <a:gdLst>
              <a:gd name="T0" fmla="*/ 0 w 254"/>
              <a:gd name="T1" fmla="*/ 123 h 254"/>
              <a:gd name="T2" fmla="*/ 0 w 254"/>
              <a:gd name="T3" fmla="*/ 123 h 254"/>
              <a:gd name="T4" fmla="*/ 0 w 254"/>
              <a:gd name="T5" fmla="*/ 154 h 254"/>
              <a:gd name="T6" fmla="*/ 8 w 254"/>
              <a:gd name="T7" fmla="*/ 177 h 254"/>
              <a:gd name="T8" fmla="*/ 23 w 254"/>
              <a:gd name="T9" fmla="*/ 200 h 254"/>
              <a:gd name="T10" fmla="*/ 39 w 254"/>
              <a:gd name="T11" fmla="*/ 216 h 254"/>
              <a:gd name="T12" fmla="*/ 54 w 254"/>
              <a:gd name="T13" fmla="*/ 231 h 254"/>
              <a:gd name="T14" fmla="*/ 77 w 254"/>
              <a:gd name="T15" fmla="*/ 247 h 254"/>
              <a:gd name="T16" fmla="*/ 100 w 254"/>
              <a:gd name="T17" fmla="*/ 254 h 254"/>
              <a:gd name="T18" fmla="*/ 131 w 254"/>
              <a:gd name="T19" fmla="*/ 254 h 254"/>
              <a:gd name="T20" fmla="*/ 131 w 254"/>
              <a:gd name="T21" fmla="*/ 254 h 254"/>
              <a:gd name="T22" fmla="*/ 154 w 254"/>
              <a:gd name="T23" fmla="*/ 254 h 254"/>
              <a:gd name="T24" fmla="*/ 177 w 254"/>
              <a:gd name="T25" fmla="*/ 247 h 254"/>
              <a:gd name="T26" fmla="*/ 200 w 254"/>
              <a:gd name="T27" fmla="*/ 231 h 254"/>
              <a:gd name="T28" fmla="*/ 216 w 254"/>
              <a:gd name="T29" fmla="*/ 216 h 254"/>
              <a:gd name="T30" fmla="*/ 231 w 254"/>
              <a:gd name="T31" fmla="*/ 200 h 254"/>
              <a:gd name="T32" fmla="*/ 246 w 254"/>
              <a:gd name="T33" fmla="*/ 177 h 254"/>
              <a:gd name="T34" fmla="*/ 254 w 254"/>
              <a:gd name="T35" fmla="*/ 154 h 254"/>
              <a:gd name="T36" fmla="*/ 254 w 254"/>
              <a:gd name="T37" fmla="*/ 123 h 254"/>
              <a:gd name="T38" fmla="*/ 254 w 254"/>
              <a:gd name="T39" fmla="*/ 123 h 254"/>
              <a:gd name="T40" fmla="*/ 254 w 254"/>
              <a:gd name="T41" fmla="*/ 100 h 254"/>
              <a:gd name="T42" fmla="*/ 246 w 254"/>
              <a:gd name="T43" fmla="*/ 77 h 254"/>
              <a:gd name="T44" fmla="*/ 231 w 254"/>
              <a:gd name="T45" fmla="*/ 54 h 254"/>
              <a:gd name="T46" fmla="*/ 216 w 254"/>
              <a:gd name="T47" fmla="*/ 39 h 254"/>
              <a:gd name="T48" fmla="*/ 200 w 254"/>
              <a:gd name="T49" fmla="*/ 23 h 254"/>
              <a:gd name="T50" fmla="*/ 177 w 254"/>
              <a:gd name="T51" fmla="*/ 8 h 254"/>
              <a:gd name="T52" fmla="*/ 154 w 254"/>
              <a:gd name="T53" fmla="*/ 0 h 254"/>
              <a:gd name="T54" fmla="*/ 131 w 254"/>
              <a:gd name="T55" fmla="*/ 0 h 254"/>
              <a:gd name="T56" fmla="*/ 131 w 254"/>
              <a:gd name="T57" fmla="*/ 0 h 254"/>
              <a:gd name="T58" fmla="*/ 100 w 254"/>
              <a:gd name="T59" fmla="*/ 0 h 254"/>
              <a:gd name="T60" fmla="*/ 77 w 254"/>
              <a:gd name="T61" fmla="*/ 8 h 254"/>
              <a:gd name="T62" fmla="*/ 54 w 254"/>
              <a:gd name="T63" fmla="*/ 23 h 254"/>
              <a:gd name="T64" fmla="*/ 39 w 254"/>
              <a:gd name="T65" fmla="*/ 39 h 254"/>
              <a:gd name="T66" fmla="*/ 23 w 254"/>
              <a:gd name="T67" fmla="*/ 54 h 254"/>
              <a:gd name="T68" fmla="*/ 8 w 254"/>
              <a:gd name="T69" fmla="*/ 77 h 254"/>
              <a:gd name="T70" fmla="*/ 0 w 254"/>
              <a:gd name="T71" fmla="*/ 100 h 254"/>
              <a:gd name="T72" fmla="*/ 0 w 254"/>
              <a:gd name="T73" fmla="*/ 123 h 254"/>
              <a:gd name="T74" fmla="*/ 0 w 254"/>
              <a:gd name="T75" fmla="*/ 123 h 254"/>
              <a:gd name="T76" fmla="*/ 0 w 254"/>
              <a:gd name="T77" fmla="*/ 123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54" h="254">
                <a:moveTo>
                  <a:pt x="0" y="123"/>
                </a:moveTo>
                <a:lnTo>
                  <a:pt x="0" y="123"/>
                </a:lnTo>
                <a:lnTo>
                  <a:pt x="0" y="154"/>
                </a:lnTo>
                <a:lnTo>
                  <a:pt x="8" y="177"/>
                </a:lnTo>
                <a:lnTo>
                  <a:pt x="23" y="200"/>
                </a:lnTo>
                <a:lnTo>
                  <a:pt x="39" y="216"/>
                </a:lnTo>
                <a:lnTo>
                  <a:pt x="54" y="231"/>
                </a:lnTo>
                <a:lnTo>
                  <a:pt x="77" y="247"/>
                </a:lnTo>
                <a:lnTo>
                  <a:pt x="100" y="254"/>
                </a:lnTo>
                <a:lnTo>
                  <a:pt x="131" y="254"/>
                </a:lnTo>
                <a:lnTo>
                  <a:pt x="131" y="254"/>
                </a:lnTo>
                <a:lnTo>
                  <a:pt x="154" y="254"/>
                </a:lnTo>
                <a:lnTo>
                  <a:pt x="177" y="247"/>
                </a:lnTo>
                <a:lnTo>
                  <a:pt x="200" y="231"/>
                </a:lnTo>
                <a:lnTo>
                  <a:pt x="216" y="216"/>
                </a:lnTo>
                <a:lnTo>
                  <a:pt x="231" y="200"/>
                </a:lnTo>
                <a:lnTo>
                  <a:pt x="246" y="177"/>
                </a:lnTo>
                <a:lnTo>
                  <a:pt x="254" y="154"/>
                </a:lnTo>
                <a:lnTo>
                  <a:pt x="254" y="123"/>
                </a:lnTo>
                <a:lnTo>
                  <a:pt x="254" y="123"/>
                </a:lnTo>
                <a:lnTo>
                  <a:pt x="254" y="100"/>
                </a:lnTo>
                <a:lnTo>
                  <a:pt x="246" y="77"/>
                </a:lnTo>
                <a:lnTo>
                  <a:pt x="231" y="54"/>
                </a:lnTo>
                <a:lnTo>
                  <a:pt x="216" y="39"/>
                </a:lnTo>
                <a:lnTo>
                  <a:pt x="200" y="23"/>
                </a:lnTo>
                <a:lnTo>
                  <a:pt x="177" y="8"/>
                </a:lnTo>
                <a:lnTo>
                  <a:pt x="154" y="0"/>
                </a:lnTo>
                <a:lnTo>
                  <a:pt x="131" y="0"/>
                </a:lnTo>
                <a:lnTo>
                  <a:pt x="131" y="0"/>
                </a:lnTo>
                <a:lnTo>
                  <a:pt x="100" y="0"/>
                </a:lnTo>
                <a:lnTo>
                  <a:pt x="77" y="8"/>
                </a:lnTo>
                <a:lnTo>
                  <a:pt x="54" y="23"/>
                </a:lnTo>
                <a:lnTo>
                  <a:pt x="39" y="39"/>
                </a:lnTo>
                <a:lnTo>
                  <a:pt x="23" y="54"/>
                </a:lnTo>
                <a:lnTo>
                  <a:pt x="8" y="77"/>
                </a:lnTo>
                <a:lnTo>
                  <a:pt x="0" y="100"/>
                </a:lnTo>
                <a:lnTo>
                  <a:pt x="0" y="123"/>
                </a:lnTo>
                <a:lnTo>
                  <a:pt x="0" y="123"/>
                </a:lnTo>
                <a:lnTo>
                  <a:pt x="0" y="123"/>
                </a:lnTo>
                <a:close/>
              </a:path>
            </a:pathLst>
          </a:custGeom>
          <a:solidFill>
            <a:srgbClr val="BD70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58" name="Freeform 56"/>
          <p:cNvSpPr/>
          <p:nvPr>
            <p:custDataLst>
              <p:tags r:id="rId18"/>
            </p:custDataLst>
          </p:nvPr>
        </p:nvSpPr>
        <p:spPr bwMode="auto">
          <a:xfrm>
            <a:off x="6208502" y="3931787"/>
            <a:ext cx="186582" cy="176890"/>
          </a:xfrm>
          <a:custGeom>
            <a:avLst/>
            <a:gdLst>
              <a:gd name="T0" fmla="*/ 0 w 154"/>
              <a:gd name="T1" fmla="*/ 69 h 146"/>
              <a:gd name="T2" fmla="*/ 0 w 154"/>
              <a:gd name="T3" fmla="*/ 69 h 146"/>
              <a:gd name="T4" fmla="*/ 7 w 154"/>
              <a:gd name="T5" fmla="*/ 100 h 146"/>
              <a:gd name="T6" fmla="*/ 23 w 154"/>
              <a:gd name="T7" fmla="*/ 123 h 146"/>
              <a:gd name="T8" fmla="*/ 46 w 154"/>
              <a:gd name="T9" fmla="*/ 139 h 146"/>
              <a:gd name="T10" fmla="*/ 77 w 154"/>
              <a:gd name="T11" fmla="*/ 146 h 146"/>
              <a:gd name="T12" fmla="*/ 77 w 154"/>
              <a:gd name="T13" fmla="*/ 146 h 146"/>
              <a:gd name="T14" fmla="*/ 108 w 154"/>
              <a:gd name="T15" fmla="*/ 139 h 146"/>
              <a:gd name="T16" fmla="*/ 131 w 154"/>
              <a:gd name="T17" fmla="*/ 123 h 146"/>
              <a:gd name="T18" fmla="*/ 146 w 154"/>
              <a:gd name="T19" fmla="*/ 100 h 146"/>
              <a:gd name="T20" fmla="*/ 154 w 154"/>
              <a:gd name="T21" fmla="*/ 69 h 146"/>
              <a:gd name="T22" fmla="*/ 154 w 154"/>
              <a:gd name="T23" fmla="*/ 69 h 146"/>
              <a:gd name="T24" fmla="*/ 146 w 154"/>
              <a:gd name="T25" fmla="*/ 39 h 146"/>
              <a:gd name="T26" fmla="*/ 131 w 154"/>
              <a:gd name="T27" fmla="*/ 16 h 146"/>
              <a:gd name="T28" fmla="*/ 108 w 154"/>
              <a:gd name="T29" fmla="*/ 0 h 146"/>
              <a:gd name="T30" fmla="*/ 77 w 154"/>
              <a:gd name="T31" fmla="*/ 0 h 146"/>
              <a:gd name="T32" fmla="*/ 77 w 154"/>
              <a:gd name="T33" fmla="*/ 0 h 146"/>
              <a:gd name="T34" fmla="*/ 46 w 154"/>
              <a:gd name="T35" fmla="*/ 0 h 146"/>
              <a:gd name="T36" fmla="*/ 23 w 154"/>
              <a:gd name="T37" fmla="*/ 16 h 146"/>
              <a:gd name="T38" fmla="*/ 7 w 154"/>
              <a:gd name="T39" fmla="*/ 39 h 146"/>
              <a:gd name="T40" fmla="*/ 0 w 154"/>
              <a:gd name="T41" fmla="*/ 69 h 146"/>
              <a:gd name="T42" fmla="*/ 0 w 154"/>
              <a:gd name="T43" fmla="*/ 69 h 146"/>
              <a:gd name="T44" fmla="*/ 0 w 154"/>
              <a:gd name="T45" fmla="*/ 69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4" h="146">
                <a:moveTo>
                  <a:pt x="0" y="69"/>
                </a:moveTo>
                <a:lnTo>
                  <a:pt x="0" y="69"/>
                </a:lnTo>
                <a:lnTo>
                  <a:pt x="7" y="100"/>
                </a:lnTo>
                <a:lnTo>
                  <a:pt x="23" y="123"/>
                </a:lnTo>
                <a:lnTo>
                  <a:pt x="46" y="139"/>
                </a:lnTo>
                <a:lnTo>
                  <a:pt x="77" y="146"/>
                </a:lnTo>
                <a:lnTo>
                  <a:pt x="77" y="146"/>
                </a:lnTo>
                <a:lnTo>
                  <a:pt x="108" y="139"/>
                </a:lnTo>
                <a:lnTo>
                  <a:pt x="131" y="123"/>
                </a:lnTo>
                <a:lnTo>
                  <a:pt x="146" y="100"/>
                </a:lnTo>
                <a:lnTo>
                  <a:pt x="154" y="69"/>
                </a:lnTo>
                <a:lnTo>
                  <a:pt x="154" y="69"/>
                </a:lnTo>
                <a:lnTo>
                  <a:pt x="146" y="39"/>
                </a:lnTo>
                <a:lnTo>
                  <a:pt x="131" y="16"/>
                </a:lnTo>
                <a:lnTo>
                  <a:pt x="108" y="0"/>
                </a:lnTo>
                <a:lnTo>
                  <a:pt x="77" y="0"/>
                </a:lnTo>
                <a:lnTo>
                  <a:pt x="77" y="0"/>
                </a:lnTo>
                <a:lnTo>
                  <a:pt x="46" y="0"/>
                </a:lnTo>
                <a:lnTo>
                  <a:pt x="23" y="16"/>
                </a:lnTo>
                <a:lnTo>
                  <a:pt x="7" y="39"/>
                </a:lnTo>
                <a:lnTo>
                  <a:pt x="0" y="69"/>
                </a:lnTo>
                <a:lnTo>
                  <a:pt x="0" y="69"/>
                </a:lnTo>
                <a:lnTo>
                  <a:pt x="0" y="69"/>
                </a:lnTo>
                <a:close/>
              </a:path>
            </a:pathLst>
          </a:custGeom>
          <a:solidFill>
            <a:srgbClr val="BD70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59" name="Freeform 57"/>
          <p:cNvSpPr/>
          <p:nvPr>
            <p:custDataLst>
              <p:tags r:id="rId19"/>
            </p:custDataLst>
          </p:nvPr>
        </p:nvSpPr>
        <p:spPr bwMode="auto">
          <a:xfrm>
            <a:off x="6216983" y="3969347"/>
            <a:ext cx="178101" cy="176890"/>
          </a:xfrm>
          <a:custGeom>
            <a:avLst/>
            <a:gdLst>
              <a:gd name="T0" fmla="*/ 0 w 147"/>
              <a:gd name="T1" fmla="*/ 77 h 146"/>
              <a:gd name="T2" fmla="*/ 0 w 147"/>
              <a:gd name="T3" fmla="*/ 77 h 146"/>
              <a:gd name="T4" fmla="*/ 0 w 147"/>
              <a:gd name="T5" fmla="*/ 100 h 146"/>
              <a:gd name="T6" fmla="*/ 16 w 147"/>
              <a:gd name="T7" fmla="*/ 123 h 146"/>
              <a:gd name="T8" fmla="*/ 47 w 147"/>
              <a:gd name="T9" fmla="*/ 138 h 146"/>
              <a:gd name="T10" fmla="*/ 70 w 147"/>
              <a:gd name="T11" fmla="*/ 146 h 146"/>
              <a:gd name="T12" fmla="*/ 70 w 147"/>
              <a:gd name="T13" fmla="*/ 146 h 146"/>
              <a:gd name="T14" fmla="*/ 101 w 147"/>
              <a:gd name="T15" fmla="*/ 138 h 146"/>
              <a:gd name="T16" fmla="*/ 124 w 147"/>
              <a:gd name="T17" fmla="*/ 123 h 146"/>
              <a:gd name="T18" fmla="*/ 139 w 147"/>
              <a:gd name="T19" fmla="*/ 100 h 146"/>
              <a:gd name="T20" fmla="*/ 147 w 147"/>
              <a:gd name="T21" fmla="*/ 77 h 146"/>
              <a:gd name="T22" fmla="*/ 147 w 147"/>
              <a:gd name="T23" fmla="*/ 77 h 146"/>
              <a:gd name="T24" fmla="*/ 139 w 147"/>
              <a:gd name="T25" fmla="*/ 46 h 146"/>
              <a:gd name="T26" fmla="*/ 124 w 147"/>
              <a:gd name="T27" fmla="*/ 23 h 146"/>
              <a:gd name="T28" fmla="*/ 101 w 147"/>
              <a:gd name="T29" fmla="*/ 8 h 146"/>
              <a:gd name="T30" fmla="*/ 70 w 147"/>
              <a:gd name="T31" fmla="*/ 0 h 146"/>
              <a:gd name="T32" fmla="*/ 70 w 147"/>
              <a:gd name="T33" fmla="*/ 0 h 146"/>
              <a:gd name="T34" fmla="*/ 47 w 147"/>
              <a:gd name="T35" fmla="*/ 8 h 146"/>
              <a:gd name="T36" fmla="*/ 16 w 147"/>
              <a:gd name="T37" fmla="*/ 23 h 146"/>
              <a:gd name="T38" fmla="*/ 0 w 147"/>
              <a:gd name="T39" fmla="*/ 46 h 146"/>
              <a:gd name="T40" fmla="*/ 0 w 147"/>
              <a:gd name="T41" fmla="*/ 77 h 146"/>
              <a:gd name="T42" fmla="*/ 0 w 147"/>
              <a:gd name="T43" fmla="*/ 77 h 146"/>
              <a:gd name="T44" fmla="*/ 0 w 147"/>
              <a:gd name="T45" fmla="*/ 77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47" h="146">
                <a:moveTo>
                  <a:pt x="0" y="77"/>
                </a:moveTo>
                <a:lnTo>
                  <a:pt x="0" y="77"/>
                </a:lnTo>
                <a:lnTo>
                  <a:pt x="0" y="100"/>
                </a:lnTo>
                <a:lnTo>
                  <a:pt x="16" y="123"/>
                </a:lnTo>
                <a:lnTo>
                  <a:pt x="47" y="138"/>
                </a:lnTo>
                <a:lnTo>
                  <a:pt x="70" y="146"/>
                </a:lnTo>
                <a:lnTo>
                  <a:pt x="70" y="146"/>
                </a:lnTo>
                <a:lnTo>
                  <a:pt x="101" y="138"/>
                </a:lnTo>
                <a:lnTo>
                  <a:pt x="124" y="123"/>
                </a:lnTo>
                <a:lnTo>
                  <a:pt x="139" y="100"/>
                </a:lnTo>
                <a:lnTo>
                  <a:pt x="147" y="77"/>
                </a:lnTo>
                <a:lnTo>
                  <a:pt x="147" y="77"/>
                </a:lnTo>
                <a:lnTo>
                  <a:pt x="139" y="46"/>
                </a:lnTo>
                <a:lnTo>
                  <a:pt x="124" y="23"/>
                </a:lnTo>
                <a:lnTo>
                  <a:pt x="101" y="8"/>
                </a:lnTo>
                <a:lnTo>
                  <a:pt x="70" y="0"/>
                </a:lnTo>
                <a:lnTo>
                  <a:pt x="70" y="0"/>
                </a:lnTo>
                <a:lnTo>
                  <a:pt x="47" y="8"/>
                </a:lnTo>
                <a:lnTo>
                  <a:pt x="16" y="23"/>
                </a:lnTo>
                <a:lnTo>
                  <a:pt x="0" y="46"/>
                </a:lnTo>
                <a:lnTo>
                  <a:pt x="0" y="77"/>
                </a:lnTo>
                <a:lnTo>
                  <a:pt x="0" y="77"/>
                </a:lnTo>
                <a:lnTo>
                  <a:pt x="0" y="77"/>
                </a:lnTo>
                <a:close/>
              </a:path>
            </a:pathLst>
          </a:custGeom>
          <a:solidFill>
            <a:srgbClr val="BD70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60" name="Freeform 58"/>
          <p:cNvSpPr/>
          <p:nvPr>
            <p:custDataLst>
              <p:tags r:id="rId20"/>
            </p:custDataLst>
          </p:nvPr>
        </p:nvSpPr>
        <p:spPr bwMode="auto">
          <a:xfrm>
            <a:off x="6216983" y="4062637"/>
            <a:ext cx="186582" cy="186582"/>
          </a:xfrm>
          <a:custGeom>
            <a:avLst/>
            <a:gdLst>
              <a:gd name="T0" fmla="*/ 0 w 154"/>
              <a:gd name="T1" fmla="*/ 77 h 154"/>
              <a:gd name="T2" fmla="*/ 0 w 154"/>
              <a:gd name="T3" fmla="*/ 77 h 154"/>
              <a:gd name="T4" fmla="*/ 8 w 154"/>
              <a:gd name="T5" fmla="*/ 108 h 154"/>
              <a:gd name="T6" fmla="*/ 24 w 154"/>
              <a:gd name="T7" fmla="*/ 131 h 154"/>
              <a:gd name="T8" fmla="*/ 47 w 154"/>
              <a:gd name="T9" fmla="*/ 146 h 154"/>
              <a:gd name="T10" fmla="*/ 77 w 154"/>
              <a:gd name="T11" fmla="*/ 154 h 154"/>
              <a:gd name="T12" fmla="*/ 77 w 154"/>
              <a:gd name="T13" fmla="*/ 154 h 154"/>
              <a:gd name="T14" fmla="*/ 108 w 154"/>
              <a:gd name="T15" fmla="*/ 146 h 154"/>
              <a:gd name="T16" fmla="*/ 131 w 154"/>
              <a:gd name="T17" fmla="*/ 131 h 154"/>
              <a:gd name="T18" fmla="*/ 147 w 154"/>
              <a:gd name="T19" fmla="*/ 108 h 154"/>
              <a:gd name="T20" fmla="*/ 154 w 154"/>
              <a:gd name="T21" fmla="*/ 77 h 154"/>
              <a:gd name="T22" fmla="*/ 154 w 154"/>
              <a:gd name="T23" fmla="*/ 77 h 154"/>
              <a:gd name="T24" fmla="*/ 147 w 154"/>
              <a:gd name="T25" fmla="*/ 46 h 154"/>
              <a:gd name="T26" fmla="*/ 131 w 154"/>
              <a:gd name="T27" fmla="*/ 23 h 154"/>
              <a:gd name="T28" fmla="*/ 108 w 154"/>
              <a:gd name="T29" fmla="*/ 8 h 154"/>
              <a:gd name="T30" fmla="*/ 77 w 154"/>
              <a:gd name="T31" fmla="*/ 0 h 154"/>
              <a:gd name="T32" fmla="*/ 77 w 154"/>
              <a:gd name="T33" fmla="*/ 0 h 154"/>
              <a:gd name="T34" fmla="*/ 47 w 154"/>
              <a:gd name="T35" fmla="*/ 8 h 154"/>
              <a:gd name="T36" fmla="*/ 24 w 154"/>
              <a:gd name="T37" fmla="*/ 23 h 154"/>
              <a:gd name="T38" fmla="*/ 8 w 154"/>
              <a:gd name="T39" fmla="*/ 46 h 154"/>
              <a:gd name="T40" fmla="*/ 0 w 154"/>
              <a:gd name="T41" fmla="*/ 77 h 154"/>
              <a:gd name="T42" fmla="*/ 0 w 154"/>
              <a:gd name="T43" fmla="*/ 77 h 154"/>
              <a:gd name="T44" fmla="*/ 0 w 154"/>
              <a:gd name="T45" fmla="*/ 77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4" h="154">
                <a:moveTo>
                  <a:pt x="0" y="77"/>
                </a:moveTo>
                <a:lnTo>
                  <a:pt x="0" y="77"/>
                </a:lnTo>
                <a:lnTo>
                  <a:pt x="8" y="108"/>
                </a:lnTo>
                <a:lnTo>
                  <a:pt x="24" y="131"/>
                </a:lnTo>
                <a:lnTo>
                  <a:pt x="47" y="146"/>
                </a:lnTo>
                <a:lnTo>
                  <a:pt x="77" y="154"/>
                </a:lnTo>
                <a:lnTo>
                  <a:pt x="77" y="154"/>
                </a:lnTo>
                <a:lnTo>
                  <a:pt x="108" y="146"/>
                </a:lnTo>
                <a:lnTo>
                  <a:pt x="131" y="131"/>
                </a:lnTo>
                <a:lnTo>
                  <a:pt x="147" y="108"/>
                </a:lnTo>
                <a:lnTo>
                  <a:pt x="154" y="77"/>
                </a:lnTo>
                <a:lnTo>
                  <a:pt x="154" y="77"/>
                </a:lnTo>
                <a:lnTo>
                  <a:pt x="147" y="46"/>
                </a:lnTo>
                <a:lnTo>
                  <a:pt x="131" y="23"/>
                </a:lnTo>
                <a:lnTo>
                  <a:pt x="108" y="8"/>
                </a:lnTo>
                <a:lnTo>
                  <a:pt x="77" y="0"/>
                </a:lnTo>
                <a:lnTo>
                  <a:pt x="77" y="0"/>
                </a:lnTo>
                <a:lnTo>
                  <a:pt x="47" y="8"/>
                </a:lnTo>
                <a:lnTo>
                  <a:pt x="24" y="23"/>
                </a:lnTo>
                <a:lnTo>
                  <a:pt x="8" y="46"/>
                </a:lnTo>
                <a:lnTo>
                  <a:pt x="0" y="77"/>
                </a:lnTo>
                <a:lnTo>
                  <a:pt x="0" y="77"/>
                </a:lnTo>
                <a:lnTo>
                  <a:pt x="0" y="77"/>
                </a:lnTo>
                <a:close/>
              </a:path>
            </a:pathLst>
          </a:custGeom>
          <a:solidFill>
            <a:srgbClr val="BD70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61" name="Freeform 59"/>
          <p:cNvSpPr/>
          <p:nvPr>
            <p:custDataLst>
              <p:tags r:id="rId21"/>
            </p:custDataLst>
          </p:nvPr>
        </p:nvSpPr>
        <p:spPr bwMode="auto">
          <a:xfrm>
            <a:off x="5946802" y="4072330"/>
            <a:ext cx="176890" cy="186582"/>
          </a:xfrm>
          <a:custGeom>
            <a:avLst/>
            <a:gdLst>
              <a:gd name="T0" fmla="*/ 0 w 146"/>
              <a:gd name="T1" fmla="*/ 77 h 154"/>
              <a:gd name="T2" fmla="*/ 0 w 146"/>
              <a:gd name="T3" fmla="*/ 77 h 154"/>
              <a:gd name="T4" fmla="*/ 8 w 146"/>
              <a:gd name="T5" fmla="*/ 107 h 154"/>
              <a:gd name="T6" fmla="*/ 23 w 146"/>
              <a:gd name="T7" fmla="*/ 130 h 154"/>
              <a:gd name="T8" fmla="*/ 46 w 146"/>
              <a:gd name="T9" fmla="*/ 146 h 154"/>
              <a:gd name="T10" fmla="*/ 77 w 146"/>
              <a:gd name="T11" fmla="*/ 154 h 154"/>
              <a:gd name="T12" fmla="*/ 77 w 146"/>
              <a:gd name="T13" fmla="*/ 154 h 154"/>
              <a:gd name="T14" fmla="*/ 100 w 146"/>
              <a:gd name="T15" fmla="*/ 146 h 154"/>
              <a:gd name="T16" fmla="*/ 131 w 146"/>
              <a:gd name="T17" fmla="*/ 130 h 154"/>
              <a:gd name="T18" fmla="*/ 146 w 146"/>
              <a:gd name="T19" fmla="*/ 107 h 154"/>
              <a:gd name="T20" fmla="*/ 146 w 146"/>
              <a:gd name="T21" fmla="*/ 77 h 154"/>
              <a:gd name="T22" fmla="*/ 146 w 146"/>
              <a:gd name="T23" fmla="*/ 77 h 154"/>
              <a:gd name="T24" fmla="*/ 146 w 146"/>
              <a:gd name="T25" fmla="*/ 46 h 154"/>
              <a:gd name="T26" fmla="*/ 131 w 146"/>
              <a:gd name="T27" fmla="*/ 23 h 154"/>
              <a:gd name="T28" fmla="*/ 100 w 146"/>
              <a:gd name="T29" fmla="*/ 7 h 154"/>
              <a:gd name="T30" fmla="*/ 77 w 146"/>
              <a:gd name="T31" fmla="*/ 0 h 154"/>
              <a:gd name="T32" fmla="*/ 77 w 146"/>
              <a:gd name="T33" fmla="*/ 0 h 154"/>
              <a:gd name="T34" fmla="*/ 46 w 146"/>
              <a:gd name="T35" fmla="*/ 7 h 154"/>
              <a:gd name="T36" fmla="*/ 23 w 146"/>
              <a:gd name="T37" fmla="*/ 23 h 154"/>
              <a:gd name="T38" fmla="*/ 8 w 146"/>
              <a:gd name="T39" fmla="*/ 46 h 154"/>
              <a:gd name="T40" fmla="*/ 0 w 146"/>
              <a:gd name="T41" fmla="*/ 77 h 154"/>
              <a:gd name="T42" fmla="*/ 0 w 146"/>
              <a:gd name="T43" fmla="*/ 77 h 154"/>
              <a:gd name="T44" fmla="*/ 0 w 146"/>
              <a:gd name="T45" fmla="*/ 77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46" h="154">
                <a:moveTo>
                  <a:pt x="0" y="77"/>
                </a:moveTo>
                <a:lnTo>
                  <a:pt x="0" y="77"/>
                </a:lnTo>
                <a:lnTo>
                  <a:pt x="8" y="107"/>
                </a:lnTo>
                <a:lnTo>
                  <a:pt x="23" y="130"/>
                </a:lnTo>
                <a:lnTo>
                  <a:pt x="46" y="146"/>
                </a:lnTo>
                <a:lnTo>
                  <a:pt x="77" y="154"/>
                </a:lnTo>
                <a:lnTo>
                  <a:pt x="77" y="154"/>
                </a:lnTo>
                <a:lnTo>
                  <a:pt x="100" y="146"/>
                </a:lnTo>
                <a:lnTo>
                  <a:pt x="131" y="130"/>
                </a:lnTo>
                <a:lnTo>
                  <a:pt x="146" y="107"/>
                </a:lnTo>
                <a:lnTo>
                  <a:pt x="146" y="77"/>
                </a:lnTo>
                <a:lnTo>
                  <a:pt x="146" y="77"/>
                </a:lnTo>
                <a:lnTo>
                  <a:pt x="146" y="46"/>
                </a:lnTo>
                <a:lnTo>
                  <a:pt x="131" y="23"/>
                </a:lnTo>
                <a:lnTo>
                  <a:pt x="100" y="7"/>
                </a:lnTo>
                <a:lnTo>
                  <a:pt x="77" y="0"/>
                </a:lnTo>
                <a:lnTo>
                  <a:pt x="77" y="0"/>
                </a:lnTo>
                <a:lnTo>
                  <a:pt x="46" y="7"/>
                </a:lnTo>
                <a:lnTo>
                  <a:pt x="23" y="23"/>
                </a:lnTo>
                <a:lnTo>
                  <a:pt x="8" y="46"/>
                </a:lnTo>
                <a:lnTo>
                  <a:pt x="0" y="77"/>
                </a:lnTo>
                <a:lnTo>
                  <a:pt x="0" y="77"/>
                </a:lnTo>
                <a:lnTo>
                  <a:pt x="0" y="77"/>
                </a:lnTo>
                <a:close/>
              </a:path>
            </a:pathLst>
          </a:custGeom>
          <a:solidFill>
            <a:srgbClr val="BD70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62" name="Freeform 60"/>
          <p:cNvSpPr/>
          <p:nvPr>
            <p:custDataLst>
              <p:tags r:id="rId22"/>
            </p:custDataLst>
          </p:nvPr>
        </p:nvSpPr>
        <p:spPr bwMode="auto">
          <a:xfrm>
            <a:off x="5825645" y="4006904"/>
            <a:ext cx="214448" cy="214448"/>
          </a:xfrm>
          <a:custGeom>
            <a:avLst/>
            <a:gdLst>
              <a:gd name="T0" fmla="*/ 0 w 177"/>
              <a:gd name="T1" fmla="*/ 84 h 177"/>
              <a:gd name="T2" fmla="*/ 0 w 177"/>
              <a:gd name="T3" fmla="*/ 84 h 177"/>
              <a:gd name="T4" fmla="*/ 8 w 177"/>
              <a:gd name="T5" fmla="*/ 123 h 177"/>
              <a:gd name="T6" fmla="*/ 31 w 177"/>
              <a:gd name="T7" fmla="*/ 146 h 177"/>
              <a:gd name="T8" fmla="*/ 54 w 177"/>
              <a:gd name="T9" fmla="*/ 169 h 177"/>
              <a:gd name="T10" fmla="*/ 93 w 177"/>
              <a:gd name="T11" fmla="*/ 177 h 177"/>
              <a:gd name="T12" fmla="*/ 93 w 177"/>
              <a:gd name="T13" fmla="*/ 177 h 177"/>
              <a:gd name="T14" fmla="*/ 123 w 177"/>
              <a:gd name="T15" fmla="*/ 169 h 177"/>
              <a:gd name="T16" fmla="*/ 154 w 177"/>
              <a:gd name="T17" fmla="*/ 146 h 177"/>
              <a:gd name="T18" fmla="*/ 170 w 177"/>
              <a:gd name="T19" fmla="*/ 123 h 177"/>
              <a:gd name="T20" fmla="*/ 177 w 177"/>
              <a:gd name="T21" fmla="*/ 84 h 177"/>
              <a:gd name="T22" fmla="*/ 177 w 177"/>
              <a:gd name="T23" fmla="*/ 84 h 177"/>
              <a:gd name="T24" fmla="*/ 170 w 177"/>
              <a:gd name="T25" fmla="*/ 54 h 177"/>
              <a:gd name="T26" fmla="*/ 154 w 177"/>
              <a:gd name="T27" fmla="*/ 23 h 177"/>
              <a:gd name="T28" fmla="*/ 123 w 177"/>
              <a:gd name="T29" fmla="*/ 7 h 177"/>
              <a:gd name="T30" fmla="*/ 93 w 177"/>
              <a:gd name="T31" fmla="*/ 0 h 177"/>
              <a:gd name="T32" fmla="*/ 93 w 177"/>
              <a:gd name="T33" fmla="*/ 0 h 177"/>
              <a:gd name="T34" fmla="*/ 54 w 177"/>
              <a:gd name="T35" fmla="*/ 7 h 177"/>
              <a:gd name="T36" fmla="*/ 31 w 177"/>
              <a:gd name="T37" fmla="*/ 23 h 177"/>
              <a:gd name="T38" fmla="*/ 8 w 177"/>
              <a:gd name="T39" fmla="*/ 54 h 177"/>
              <a:gd name="T40" fmla="*/ 0 w 177"/>
              <a:gd name="T41" fmla="*/ 84 h 177"/>
              <a:gd name="T42" fmla="*/ 0 w 177"/>
              <a:gd name="T43" fmla="*/ 84 h 177"/>
              <a:gd name="T44" fmla="*/ 0 w 177"/>
              <a:gd name="T45" fmla="*/ 84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7" h="177">
                <a:moveTo>
                  <a:pt x="0" y="84"/>
                </a:moveTo>
                <a:lnTo>
                  <a:pt x="0" y="84"/>
                </a:lnTo>
                <a:lnTo>
                  <a:pt x="8" y="123"/>
                </a:lnTo>
                <a:lnTo>
                  <a:pt x="31" y="146"/>
                </a:lnTo>
                <a:lnTo>
                  <a:pt x="54" y="169"/>
                </a:lnTo>
                <a:lnTo>
                  <a:pt x="93" y="177"/>
                </a:lnTo>
                <a:lnTo>
                  <a:pt x="93" y="177"/>
                </a:lnTo>
                <a:lnTo>
                  <a:pt x="123" y="169"/>
                </a:lnTo>
                <a:lnTo>
                  <a:pt x="154" y="146"/>
                </a:lnTo>
                <a:lnTo>
                  <a:pt x="170" y="123"/>
                </a:lnTo>
                <a:lnTo>
                  <a:pt x="177" y="84"/>
                </a:lnTo>
                <a:lnTo>
                  <a:pt x="177" y="84"/>
                </a:lnTo>
                <a:lnTo>
                  <a:pt x="170" y="54"/>
                </a:lnTo>
                <a:lnTo>
                  <a:pt x="154" y="23"/>
                </a:lnTo>
                <a:lnTo>
                  <a:pt x="123" y="7"/>
                </a:lnTo>
                <a:lnTo>
                  <a:pt x="93" y="0"/>
                </a:lnTo>
                <a:lnTo>
                  <a:pt x="93" y="0"/>
                </a:lnTo>
                <a:lnTo>
                  <a:pt x="54" y="7"/>
                </a:lnTo>
                <a:lnTo>
                  <a:pt x="31" y="23"/>
                </a:lnTo>
                <a:lnTo>
                  <a:pt x="8" y="54"/>
                </a:lnTo>
                <a:lnTo>
                  <a:pt x="0" y="84"/>
                </a:lnTo>
                <a:lnTo>
                  <a:pt x="0" y="84"/>
                </a:lnTo>
                <a:lnTo>
                  <a:pt x="0" y="84"/>
                </a:lnTo>
                <a:close/>
              </a:path>
            </a:pathLst>
          </a:custGeom>
          <a:solidFill>
            <a:srgbClr val="BD70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63" name="Freeform 61"/>
          <p:cNvSpPr/>
          <p:nvPr>
            <p:custDataLst>
              <p:tags r:id="rId23"/>
            </p:custDataLst>
          </p:nvPr>
        </p:nvSpPr>
        <p:spPr bwMode="auto">
          <a:xfrm>
            <a:off x="5946802" y="3922095"/>
            <a:ext cx="176890" cy="168409"/>
          </a:xfrm>
          <a:custGeom>
            <a:avLst/>
            <a:gdLst>
              <a:gd name="T0" fmla="*/ 0 w 146"/>
              <a:gd name="T1" fmla="*/ 70 h 139"/>
              <a:gd name="T2" fmla="*/ 0 w 146"/>
              <a:gd name="T3" fmla="*/ 70 h 139"/>
              <a:gd name="T4" fmla="*/ 8 w 146"/>
              <a:gd name="T5" fmla="*/ 101 h 139"/>
              <a:gd name="T6" fmla="*/ 23 w 146"/>
              <a:gd name="T7" fmla="*/ 116 h 139"/>
              <a:gd name="T8" fmla="*/ 46 w 146"/>
              <a:gd name="T9" fmla="*/ 131 h 139"/>
              <a:gd name="T10" fmla="*/ 77 w 146"/>
              <a:gd name="T11" fmla="*/ 139 h 139"/>
              <a:gd name="T12" fmla="*/ 77 w 146"/>
              <a:gd name="T13" fmla="*/ 139 h 139"/>
              <a:gd name="T14" fmla="*/ 100 w 146"/>
              <a:gd name="T15" fmla="*/ 131 h 139"/>
              <a:gd name="T16" fmla="*/ 123 w 146"/>
              <a:gd name="T17" fmla="*/ 116 h 139"/>
              <a:gd name="T18" fmla="*/ 139 w 146"/>
              <a:gd name="T19" fmla="*/ 101 h 139"/>
              <a:gd name="T20" fmla="*/ 146 w 146"/>
              <a:gd name="T21" fmla="*/ 70 h 139"/>
              <a:gd name="T22" fmla="*/ 146 w 146"/>
              <a:gd name="T23" fmla="*/ 70 h 139"/>
              <a:gd name="T24" fmla="*/ 139 w 146"/>
              <a:gd name="T25" fmla="*/ 39 h 139"/>
              <a:gd name="T26" fmla="*/ 123 w 146"/>
              <a:gd name="T27" fmla="*/ 16 h 139"/>
              <a:gd name="T28" fmla="*/ 100 w 146"/>
              <a:gd name="T29" fmla="*/ 0 h 139"/>
              <a:gd name="T30" fmla="*/ 77 w 146"/>
              <a:gd name="T31" fmla="*/ 0 h 139"/>
              <a:gd name="T32" fmla="*/ 77 w 146"/>
              <a:gd name="T33" fmla="*/ 0 h 139"/>
              <a:gd name="T34" fmla="*/ 46 w 146"/>
              <a:gd name="T35" fmla="*/ 0 h 139"/>
              <a:gd name="T36" fmla="*/ 23 w 146"/>
              <a:gd name="T37" fmla="*/ 16 h 139"/>
              <a:gd name="T38" fmla="*/ 8 w 146"/>
              <a:gd name="T39" fmla="*/ 39 h 139"/>
              <a:gd name="T40" fmla="*/ 0 w 146"/>
              <a:gd name="T41" fmla="*/ 70 h 139"/>
              <a:gd name="T42" fmla="*/ 0 w 146"/>
              <a:gd name="T43" fmla="*/ 70 h 139"/>
              <a:gd name="T44" fmla="*/ 0 w 146"/>
              <a:gd name="T45" fmla="*/ 70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46" h="139">
                <a:moveTo>
                  <a:pt x="0" y="70"/>
                </a:moveTo>
                <a:lnTo>
                  <a:pt x="0" y="70"/>
                </a:lnTo>
                <a:lnTo>
                  <a:pt x="8" y="101"/>
                </a:lnTo>
                <a:lnTo>
                  <a:pt x="23" y="116"/>
                </a:lnTo>
                <a:lnTo>
                  <a:pt x="46" y="131"/>
                </a:lnTo>
                <a:lnTo>
                  <a:pt x="77" y="139"/>
                </a:lnTo>
                <a:lnTo>
                  <a:pt x="77" y="139"/>
                </a:lnTo>
                <a:lnTo>
                  <a:pt x="100" y="131"/>
                </a:lnTo>
                <a:lnTo>
                  <a:pt x="123" y="116"/>
                </a:lnTo>
                <a:lnTo>
                  <a:pt x="139" y="101"/>
                </a:lnTo>
                <a:lnTo>
                  <a:pt x="146" y="70"/>
                </a:lnTo>
                <a:lnTo>
                  <a:pt x="146" y="70"/>
                </a:lnTo>
                <a:lnTo>
                  <a:pt x="139" y="39"/>
                </a:lnTo>
                <a:lnTo>
                  <a:pt x="123" y="16"/>
                </a:lnTo>
                <a:lnTo>
                  <a:pt x="100" y="0"/>
                </a:lnTo>
                <a:lnTo>
                  <a:pt x="77" y="0"/>
                </a:lnTo>
                <a:lnTo>
                  <a:pt x="77" y="0"/>
                </a:lnTo>
                <a:lnTo>
                  <a:pt x="46" y="0"/>
                </a:lnTo>
                <a:lnTo>
                  <a:pt x="23" y="16"/>
                </a:lnTo>
                <a:lnTo>
                  <a:pt x="8" y="39"/>
                </a:lnTo>
                <a:lnTo>
                  <a:pt x="0" y="70"/>
                </a:lnTo>
                <a:lnTo>
                  <a:pt x="0" y="70"/>
                </a:lnTo>
                <a:lnTo>
                  <a:pt x="0" y="70"/>
                </a:lnTo>
                <a:close/>
              </a:path>
            </a:pathLst>
          </a:custGeom>
          <a:solidFill>
            <a:srgbClr val="BD70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64" name="Freeform 62"/>
          <p:cNvSpPr/>
          <p:nvPr>
            <p:custDataLst>
              <p:tags r:id="rId24"/>
            </p:custDataLst>
          </p:nvPr>
        </p:nvSpPr>
        <p:spPr bwMode="auto">
          <a:xfrm>
            <a:off x="5742047" y="4100196"/>
            <a:ext cx="167197" cy="167196"/>
          </a:xfrm>
          <a:custGeom>
            <a:avLst/>
            <a:gdLst>
              <a:gd name="T0" fmla="*/ 0 w 138"/>
              <a:gd name="T1" fmla="*/ 69 h 138"/>
              <a:gd name="T2" fmla="*/ 0 w 138"/>
              <a:gd name="T3" fmla="*/ 69 h 138"/>
              <a:gd name="T4" fmla="*/ 0 w 138"/>
              <a:gd name="T5" fmla="*/ 100 h 138"/>
              <a:gd name="T6" fmla="*/ 15 w 138"/>
              <a:gd name="T7" fmla="*/ 123 h 138"/>
              <a:gd name="T8" fmla="*/ 38 w 138"/>
              <a:gd name="T9" fmla="*/ 138 h 138"/>
              <a:gd name="T10" fmla="*/ 69 w 138"/>
              <a:gd name="T11" fmla="*/ 138 h 138"/>
              <a:gd name="T12" fmla="*/ 69 w 138"/>
              <a:gd name="T13" fmla="*/ 138 h 138"/>
              <a:gd name="T14" fmla="*/ 100 w 138"/>
              <a:gd name="T15" fmla="*/ 138 h 138"/>
              <a:gd name="T16" fmla="*/ 123 w 138"/>
              <a:gd name="T17" fmla="*/ 123 h 138"/>
              <a:gd name="T18" fmla="*/ 138 w 138"/>
              <a:gd name="T19" fmla="*/ 100 h 138"/>
              <a:gd name="T20" fmla="*/ 138 w 138"/>
              <a:gd name="T21" fmla="*/ 69 h 138"/>
              <a:gd name="T22" fmla="*/ 138 w 138"/>
              <a:gd name="T23" fmla="*/ 69 h 138"/>
              <a:gd name="T24" fmla="*/ 138 w 138"/>
              <a:gd name="T25" fmla="*/ 38 h 138"/>
              <a:gd name="T26" fmla="*/ 123 w 138"/>
              <a:gd name="T27" fmla="*/ 15 h 138"/>
              <a:gd name="T28" fmla="*/ 100 w 138"/>
              <a:gd name="T29" fmla="*/ 0 h 138"/>
              <a:gd name="T30" fmla="*/ 69 w 138"/>
              <a:gd name="T31" fmla="*/ 0 h 138"/>
              <a:gd name="T32" fmla="*/ 69 w 138"/>
              <a:gd name="T33" fmla="*/ 0 h 138"/>
              <a:gd name="T34" fmla="*/ 38 w 138"/>
              <a:gd name="T35" fmla="*/ 0 h 138"/>
              <a:gd name="T36" fmla="*/ 15 w 138"/>
              <a:gd name="T37" fmla="*/ 15 h 138"/>
              <a:gd name="T38" fmla="*/ 0 w 138"/>
              <a:gd name="T39" fmla="*/ 38 h 138"/>
              <a:gd name="T40" fmla="*/ 0 w 138"/>
              <a:gd name="T41" fmla="*/ 69 h 138"/>
              <a:gd name="T42" fmla="*/ 0 w 138"/>
              <a:gd name="T43" fmla="*/ 69 h 138"/>
              <a:gd name="T44" fmla="*/ 0 w 138"/>
              <a:gd name="T45" fmla="*/ 69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38" h="138">
                <a:moveTo>
                  <a:pt x="0" y="69"/>
                </a:moveTo>
                <a:lnTo>
                  <a:pt x="0" y="69"/>
                </a:lnTo>
                <a:lnTo>
                  <a:pt x="0" y="100"/>
                </a:lnTo>
                <a:lnTo>
                  <a:pt x="15" y="123"/>
                </a:lnTo>
                <a:lnTo>
                  <a:pt x="38" y="138"/>
                </a:lnTo>
                <a:lnTo>
                  <a:pt x="69" y="138"/>
                </a:lnTo>
                <a:lnTo>
                  <a:pt x="69" y="138"/>
                </a:lnTo>
                <a:lnTo>
                  <a:pt x="100" y="138"/>
                </a:lnTo>
                <a:lnTo>
                  <a:pt x="123" y="123"/>
                </a:lnTo>
                <a:lnTo>
                  <a:pt x="138" y="100"/>
                </a:lnTo>
                <a:lnTo>
                  <a:pt x="138" y="69"/>
                </a:lnTo>
                <a:lnTo>
                  <a:pt x="138" y="69"/>
                </a:lnTo>
                <a:lnTo>
                  <a:pt x="138" y="38"/>
                </a:lnTo>
                <a:lnTo>
                  <a:pt x="123" y="15"/>
                </a:lnTo>
                <a:lnTo>
                  <a:pt x="100" y="0"/>
                </a:lnTo>
                <a:lnTo>
                  <a:pt x="69" y="0"/>
                </a:lnTo>
                <a:lnTo>
                  <a:pt x="69" y="0"/>
                </a:lnTo>
                <a:lnTo>
                  <a:pt x="38" y="0"/>
                </a:lnTo>
                <a:lnTo>
                  <a:pt x="15" y="15"/>
                </a:lnTo>
                <a:lnTo>
                  <a:pt x="0" y="38"/>
                </a:lnTo>
                <a:lnTo>
                  <a:pt x="0" y="69"/>
                </a:lnTo>
                <a:lnTo>
                  <a:pt x="0" y="69"/>
                </a:lnTo>
                <a:lnTo>
                  <a:pt x="0" y="69"/>
                </a:lnTo>
                <a:close/>
              </a:path>
            </a:pathLst>
          </a:custGeom>
          <a:solidFill>
            <a:srgbClr val="BD70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65" name="Freeform 63"/>
          <p:cNvSpPr/>
          <p:nvPr>
            <p:custDataLst>
              <p:tags r:id="rId25"/>
            </p:custDataLst>
          </p:nvPr>
        </p:nvSpPr>
        <p:spPr bwMode="auto">
          <a:xfrm>
            <a:off x="5079316" y="3913614"/>
            <a:ext cx="2024538" cy="540360"/>
          </a:xfrm>
          <a:custGeom>
            <a:avLst/>
            <a:gdLst>
              <a:gd name="T0" fmla="*/ 108 w 1671"/>
              <a:gd name="T1" fmla="*/ 446 h 446"/>
              <a:gd name="T2" fmla="*/ 993 w 1671"/>
              <a:gd name="T3" fmla="*/ 446 h 446"/>
              <a:gd name="T4" fmla="*/ 1609 w 1671"/>
              <a:gd name="T5" fmla="*/ 192 h 446"/>
              <a:gd name="T6" fmla="*/ 1609 w 1671"/>
              <a:gd name="T7" fmla="*/ 192 h 446"/>
              <a:gd name="T8" fmla="*/ 1640 w 1671"/>
              <a:gd name="T9" fmla="*/ 177 h 446"/>
              <a:gd name="T10" fmla="*/ 1663 w 1671"/>
              <a:gd name="T11" fmla="*/ 138 h 446"/>
              <a:gd name="T12" fmla="*/ 1671 w 1671"/>
              <a:gd name="T13" fmla="*/ 100 h 446"/>
              <a:gd name="T14" fmla="*/ 1663 w 1671"/>
              <a:gd name="T15" fmla="*/ 61 h 446"/>
              <a:gd name="T16" fmla="*/ 1663 w 1671"/>
              <a:gd name="T17" fmla="*/ 61 h 446"/>
              <a:gd name="T18" fmla="*/ 1640 w 1671"/>
              <a:gd name="T19" fmla="*/ 31 h 446"/>
              <a:gd name="T20" fmla="*/ 1609 w 1671"/>
              <a:gd name="T21" fmla="*/ 7 h 446"/>
              <a:gd name="T22" fmla="*/ 1571 w 1671"/>
              <a:gd name="T23" fmla="*/ 0 h 446"/>
              <a:gd name="T24" fmla="*/ 1524 w 1671"/>
              <a:gd name="T25" fmla="*/ 7 h 446"/>
              <a:gd name="T26" fmla="*/ 955 w 1671"/>
              <a:gd name="T27" fmla="*/ 246 h 446"/>
              <a:gd name="T28" fmla="*/ 108 w 1671"/>
              <a:gd name="T29" fmla="*/ 246 h 446"/>
              <a:gd name="T30" fmla="*/ 108 w 1671"/>
              <a:gd name="T31" fmla="*/ 246 h 446"/>
              <a:gd name="T32" fmla="*/ 62 w 1671"/>
              <a:gd name="T33" fmla="*/ 254 h 446"/>
              <a:gd name="T34" fmla="*/ 31 w 1671"/>
              <a:gd name="T35" fmla="*/ 269 h 446"/>
              <a:gd name="T36" fmla="*/ 8 w 1671"/>
              <a:gd name="T37" fmla="*/ 308 h 446"/>
              <a:gd name="T38" fmla="*/ 0 w 1671"/>
              <a:gd name="T39" fmla="*/ 346 h 446"/>
              <a:gd name="T40" fmla="*/ 0 w 1671"/>
              <a:gd name="T41" fmla="*/ 346 h 446"/>
              <a:gd name="T42" fmla="*/ 8 w 1671"/>
              <a:gd name="T43" fmla="*/ 385 h 446"/>
              <a:gd name="T44" fmla="*/ 31 w 1671"/>
              <a:gd name="T45" fmla="*/ 415 h 446"/>
              <a:gd name="T46" fmla="*/ 62 w 1671"/>
              <a:gd name="T47" fmla="*/ 438 h 446"/>
              <a:gd name="T48" fmla="*/ 108 w 1671"/>
              <a:gd name="T49" fmla="*/ 446 h 446"/>
              <a:gd name="T50" fmla="*/ 108 w 1671"/>
              <a:gd name="T51" fmla="*/ 446 h 446"/>
              <a:gd name="T52" fmla="*/ 108 w 1671"/>
              <a:gd name="T53" fmla="*/ 446 h 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671" h="446">
                <a:moveTo>
                  <a:pt x="108" y="446"/>
                </a:moveTo>
                <a:lnTo>
                  <a:pt x="993" y="446"/>
                </a:lnTo>
                <a:lnTo>
                  <a:pt x="1609" y="192"/>
                </a:lnTo>
                <a:lnTo>
                  <a:pt x="1609" y="192"/>
                </a:lnTo>
                <a:lnTo>
                  <a:pt x="1640" y="177"/>
                </a:lnTo>
                <a:lnTo>
                  <a:pt x="1663" y="138"/>
                </a:lnTo>
                <a:lnTo>
                  <a:pt x="1671" y="100"/>
                </a:lnTo>
                <a:lnTo>
                  <a:pt x="1663" y="61"/>
                </a:lnTo>
                <a:lnTo>
                  <a:pt x="1663" y="61"/>
                </a:lnTo>
                <a:lnTo>
                  <a:pt x="1640" y="31"/>
                </a:lnTo>
                <a:lnTo>
                  <a:pt x="1609" y="7"/>
                </a:lnTo>
                <a:lnTo>
                  <a:pt x="1571" y="0"/>
                </a:lnTo>
                <a:lnTo>
                  <a:pt x="1524" y="7"/>
                </a:lnTo>
                <a:lnTo>
                  <a:pt x="955" y="246"/>
                </a:lnTo>
                <a:lnTo>
                  <a:pt x="108" y="246"/>
                </a:lnTo>
                <a:lnTo>
                  <a:pt x="108" y="246"/>
                </a:lnTo>
                <a:lnTo>
                  <a:pt x="62" y="254"/>
                </a:lnTo>
                <a:lnTo>
                  <a:pt x="31" y="269"/>
                </a:lnTo>
                <a:lnTo>
                  <a:pt x="8" y="308"/>
                </a:lnTo>
                <a:lnTo>
                  <a:pt x="0" y="346"/>
                </a:lnTo>
                <a:lnTo>
                  <a:pt x="0" y="346"/>
                </a:lnTo>
                <a:lnTo>
                  <a:pt x="8" y="385"/>
                </a:lnTo>
                <a:lnTo>
                  <a:pt x="31" y="415"/>
                </a:lnTo>
                <a:lnTo>
                  <a:pt x="62" y="438"/>
                </a:lnTo>
                <a:lnTo>
                  <a:pt x="108" y="446"/>
                </a:lnTo>
                <a:lnTo>
                  <a:pt x="108" y="446"/>
                </a:lnTo>
                <a:lnTo>
                  <a:pt x="108" y="446"/>
                </a:lnTo>
                <a:close/>
              </a:path>
            </a:pathLst>
          </a:custGeom>
          <a:solidFill>
            <a:srgbClr val="ECA7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66" name="Freeform 64"/>
          <p:cNvSpPr/>
          <p:nvPr>
            <p:custDataLst>
              <p:tags r:id="rId26"/>
            </p:custDataLst>
          </p:nvPr>
        </p:nvSpPr>
        <p:spPr bwMode="auto">
          <a:xfrm>
            <a:off x="5107183" y="3885748"/>
            <a:ext cx="867486" cy="540360"/>
          </a:xfrm>
          <a:custGeom>
            <a:avLst/>
            <a:gdLst>
              <a:gd name="T0" fmla="*/ 101 w 716"/>
              <a:gd name="T1" fmla="*/ 446 h 446"/>
              <a:gd name="T2" fmla="*/ 101 w 716"/>
              <a:gd name="T3" fmla="*/ 446 h 446"/>
              <a:gd name="T4" fmla="*/ 139 w 716"/>
              <a:gd name="T5" fmla="*/ 438 h 446"/>
              <a:gd name="T6" fmla="*/ 139 w 716"/>
              <a:gd name="T7" fmla="*/ 438 h 446"/>
              <a:gd name="T8" fmla="*/ 301 w 716"/>
              <a:gd name="T9" fmla="*/ 369 h 446"/>
              <a:gd name="T10" fmla="*/ 470 w 716"/>
              <a:gd name="T11" fmla="*/ 292 h 446"/>
              <a:gd name="T12" fmla="*/ 662 w 716"/>
              <a:gd name="T13" fmla="*/ 192 h 446"/>
              <a:gd name="T14" fmla="*/ 662 w 716"/>
              <a:gd name="T15" fmla="*/ 192 h 446"/>
              <a:gd name="T16" fmla="*/ 693 w 716"/>
              <a:gd name="T17" fmla="*/ 169 h 446"/>
              <a:gd name="T18" fmla="*/ 716 w 716"/>
              <a:gd name="T19" fmla="*/ 131 h 446"/>
              <a:gd name="T20" fmla="*/ 716 w 716"/>
              <a:gd name="T21" fmla="*/ 92 h 446"/>
              <a:gd name="T22" fmla="*/ 709 w 716"/>
              <a:gd name="T23" fmla="*/ 54 h 446"/>
              <a:gd name="T24" fmla="*/ 709 w 716"/>
              <a:gd name="T25" fmla="*/ 54 h 446"/>
              <a:gd name="T26" fmla="*/ 686 w 716"/>
              <a:gd name="T27" fmla="*/ 23 h 446"/>
              <a:gd name="T28" fmla="*/ 647 w 716"/>
              <a:gd name="T29" fmla="*/ 0 h 446"/>
              <a:gd name="T30" fmla="*/ 609 w 716"/>
              <a:gd name="T31" fmla="*/ 0 h 446"/>
              <a:gd name="T32" fmla="*/ 570 w 716"/>
              <a:gd name="T33" fmla="*/ 7 h 446"/>
              <a:gd name="T34" fmla="*/ 570 w 716"/>
              <a:gd name="T35" fmla="*/ 7 h 446"/>
              <a:gd name="T36" fmla="*/ 385 w 716"/>
              <a:gd name="T37" fmla="*/ 100 h 446"/>
              <a:gd name="T38" fmla="*/ 224 w 716"/>
              <a:gd name="T39" fmla="*/ 184 h 446"/>
              <a:gd name="T40" fmla="*/ 62 w 716"/>
              <a:gd name="T41" fmla="*/ 254 h 446"/>
              <a:gd name="T42" fmla="*/ 62 w 716"/>
              <a:gd name="T43" fmla="*/ 254 h 446"/>
              <a:gd name="T44" fmla="*/ 31 w 716"/>
              <a:gd name="T45" fmla="*/ 277 h 446"/>
              <a:gd name="T46" fmla="*/ 8 w 716"/>
              <a:gd name="T47" fmla="*/ 308 h 446"/>
              <a:gd name="T48" fmla="*/ 0 w 716"/>
              <a:gd name="T49" fmla="*/ 346 h 446"/>
              <a:gd name="T50" fmla="*/ 8 w 716"/>
              <a:gd name="T51" fmla="*/ 384 h 446"/>
              <a:gd name="T52" fmla="*/ 8 w 716"/>
              <a:gd name="T53" fmla="*/ 384 h 446"/>
              <a:gd name="T54" fmla="*/ 24 w 716"/>
              <a:gd name="T55" fmla="*/ 415 h 446"/>
              <a:gd name="T56" fmla="*/ 47 w 716"/>
              <a:gd name="T57" fmla="*/ 431 h 446"/>
              <a:gd name="T58" fmla="*/ 70 w 716"/>
              <a:gd name="T59" fmla="*/ 446 h 446"/>
              <a:gd name="T60" fmla="*/ 101 w 716"/>
              <a:gd name="T61" fmla="*/ 446 h 446"/>
              <a:gd name="T62" fmla="*/ 101 w 716"/>
              <a:gd name="T63" fmla="*/ 446 h 446"/>
              <a:gd name="T64" fmla="*/ 101 w 716"/>
              <a:gd name="T65" fmla="*/ 446 h 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716" h="446">
                <a:moveTo>
                  <a:pt x="101" y="446"/>
                </a:moveTo>
                <a:lnTo>
                  <a:pt x="101" y="446"/>
                </a:lnTo>
                <a:lnTo>
                  <a:pt x="139" y="438"/>
                </a:lnTo>
                <a:lnTo>
                  <a:pt x="139" y="438"/>
                </a:lnTo>
                <a:lnTo>
                  <a:pt x="301" y="369"/>
                </a:lnTo>
                <a:lnTo>
                  <a:pt x="470" y="292"/>
                </a:lnTo>
                <a:lnTo>
                  <a:pt x="662" y="192"/>
                </a:lnTo>
                <a:lnTo>
                  <a:pt x="662" y="192"/>
                </a:lnTo>
                <a:lnTo>
                  <a:pt x="693" y="169"/>
                </a:lnTo>
                <a:lnTo>
                  <a:pt x="716" y="131"/>
                </a:lnTo>
                <a:lnTo>
                  <a:pt x="716" y="92"/>
                </a:lnTo>
                <a:lnTo>
                  <a:pt x="709" y="54"/>
                </a:lnTo>
                <a:lnTo>
                  <a:pt x="709" y="54"/>
                </a:lnTo>
                <a:lnTo>
                  <a:pt x="686" y="23"/>
                </a:lnTo>
                <a:lnTo>
                  <a:pt x="647" y="0"/>
                </a:lnTo>
                <a:lnTo>
                  <a:pt x="609" y="0"/>
                </a:lnTo>
                <a:lnTo>
                  <a:pt x="570" y="7"/>
                </a:lnTo>
                <a:lnTo>
                  <a:pt x="570" y="7"/>
                </a:lnTo>
                <a:lnTo>
                  <a:pt x="385" y="100"/>
                </a:lnTo>
                <a:lnTo>
                  <a:pt x="224" y="184"/>
                </a:lnTo>
                <a:lnTo>
                  <a:pt x="62" y="254"/>
                </a:lnTo>
                <a:lnTo>
                  <a:pt x="62" y="254"/>
                </a:lnTo>
                <a:lnTo>
                  <a:pt x="31" y="277"/>
                </a:lnTo>
                <a:lnTo>
                  <a:pt x="8" y="308"/>
                </a:lnTo>
                <a:lnTo>
                  <a:pt x="0" y="346"/>
                </a:lnTo>
                <a:lnTo>
                  <a:pt x="8" y="384"/>
                </a:lnTo>
                <a:lnTo>
                  <a:pt x="8" y="384"/>
                </a:lnTo>
                <a:lnTo>
                  <a:pt x="24" y="415"/>
                </a:lnTo>
                <a:lnTo>
                  <a:pt x="47" y="431"/>
                </a:lnTo>
                <a:lnTo>
                  <a:pt x="70" y="446"/>
                </a:lnTo>
                <a:lnTo>
                  <a:pt x="101" y="446"/>
                </a:lnTo>
                <a:lnTo>
                  <a:pt x="101" y="446"/>
                </a:lnTo>
                <a:lnTo>
                  <a:pt x="101" y="446"/>
                </a:lnTo>
                <a:close/>
              </a:path>
            </a:pathLst>
          </a:custGeom>
          <a:solidFill>
            <a:srgbClr val="ECA7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67" name="Freeform 65"/>
          <p:cNvSpPr/>
          <p:nvPr>
            <p:custDataLst>
              <p:tags r:id="rId27"/>
            </p:custDataLst>
          </p:nvPr>
        </p:nvSpPr>
        <p:spPr bwMode="auto">
          <a:xfrm>
            <a:off x="4874561" y="4146235"/>
            <a:ext cx="839619" cy="690596"/>
          </a:xfrm>
          <a:custGeom>
            <a:avLst/>
            <a:gdLst>
              <a:gd name="T0" fmla="*/ 370 w 693"/>
              <a:gd name="T1" fmla="*/ 8 h 570"/>
              <a:gd name="T2" fmla="*/ 370 w 693"/>
              <a:gd name="T3" fmla="*/ 8 h 570"/>
              <a:gd name="T4" fmla="*/ 354 w 693"/>
              <a:gd name="T5" fmla="*/ 0 h 570"/>
              <a:gd name="T6" fmla="*/ 308 w 693"/>
              <a:gd name="T7" fmla="*/ 16 h 570"/>
              <a:gd name="T8" fmla="*/ 277 w 693"/>
              <a:gd name="T9" fmla="*/ 23 h 570"/>
              <a:gd name="T10" fmla="*/ 246 w 693"/>
              <a:gd name="T11" fmla="*/ 46 h 570"/>
              <a:gd name="T12" fmla="*/ 208 w 693"/>
              <a:gd name="T13" fmla="*/ 77 h 570"/>
              <a:gd name="T14" fmla="*/ 169 w 693"/>
              <a:gd name="T15" fmla="*/ 123 h 570"/>
              <a:gd name="T16" fmla="*/ 169 w 693"/>
              <a:gd name="T17" fmla="*/ 123 h 570"/>
              <a:gd name="T18" fmla="*/ 85 w 693"/>
              <a:gd name="T19" fmla="*/ 231 h 570"/>
              <a:gd name="T20" fmla="*/ 0 w 693"/>
              <a:gd name="T21" fmla="*/ 370 h 570"/>
              <a:gd name="T22" fmla="*/ 0 w 693"/>
              <a:gd name="T23" fmla="*/ 370 h 570"/>
              <a:gd name="T24" fmla="*/ 54 w 693"/>
              <a:gd name="T25" fmla="*/ 416 h 570"/>
              <a:gd name="T26" fmla="*/ 116 w 693"/>
              <a:gd name="T27" fmla="*/ 454 h 570"/>
              <a:gd name="T28" fmla="*/ 239 w 693"/>
              <a:gd name="T29" fmla="*/ 516 h 570"/>
              <a:gd name="T30" fmla="*/ 339 w 693"/>
              <a:gd name="T31" fmla="*/ 554 h 570"/>
              <a:gd name="T32" fmla="*/ 377 w 693"/>
              <a:gd name="T33" fmla="*/ 570 h 570"/>
              <a:gd name="T34" fmla="*/ 577 w 693"/>
              <a:gd name="T35" fmla="*/ 231 h 570"/>
              <a:gd name="T36" fmla="*/ 577 w 693"/>
              <a:gd name="T37" fmla="*/ 231 h 570"/>
              <a:gd name="T38" fmla="*/ 600 w 693"/>
              <a:gd name="T39" fmla="*/ 223 h 570"/>
              <a:gd name="T40" fmla="*/ 662 w 693"/>
              <a:gd name="T41" fmla="*/ 185 h 570"/>
              <a:gd name="T42" fmla="*/ 677 w 693"/>
              <a:gd name="T43" fmla="*/ 169 h 570"/>
              <a:gd name="T44" fmla="*/ 693 w 693"/>
              <a:gd name="T45" fmla="*/ 154 h 570"/>
              <a:gd name="T46" fmla="*/ 685 w 693"/>
              <a:gd name="T47" fmla="*/ 154 h 570"/>
              <a:gd name="T48" fmla="*/ 685 w 693"/>
              <a:gd name="T49" fmla="*/ 146 h 570"/>
              <a:gd name="T50" fmla="*/ 647 w 693"/>
              <a:gd name="T51" fmla="*/ 139 h 570"/>
              <a:gd name="T52" fmla="*/ 647 w 693"/>
              <a:gd name="T53" fmla="*/ 139 h 570"/>
              <a:gd name="T54" fmla="*/ 531 w 693"/>
              <a:gd name="T55" fmla="*/ 146 h 570"/>
              <a:gd name="T56" fmla="*/ 493 w 693"/>
              <a:gd name="T57" fmla="*/ 154 h 570"/>
              <a:gd name="T58" fmla="*/ 485 w 693"/>
              <a:gd name="T59" fmla="*/ 154 h 570"/>
              <a:gd name="T60" fmla="*/ 500 w 693"/>
              <a:gd name="T61" fmla="*/ 154 h 570"/>
              <a:gd name="T62" fmla="*/ 500 w 693"/>
              <a:gd name="T63" fmla="*/ 154 h 570"/>
              <a:gd name="T64" fmla="*/ 523 w 693"/>
              <a:gd name="T65" fmla="*/ 146 h 570"/>
              <a:gd name="T66" fmla="*/ 539 w 693"/>
              <a:gd name="T67" fmla="*/ 131 h 570"/>
              <a:gd name="T68" fmla="*/ 539 w 693"/>
              <a:gd name="T69" fmla="*/ 108 h 570"/>
              <a:gd name="T70" fmla="*/ 531 w 693"/>
              <a:gd name="T71" fmla="*/ 85 h 570"/>
              <a:gd name="T72" fmla="*/ 508 w 693"/>
              <a:gd name="T73" fmla="*/ 54 h 570"/>
              <a:gd name="T74" fmla="*/ 477 w 693"/>
              <a:gd name="T75" fmla="*/ 31 h 570"/>
              <a:gd name="T76" fmla="*/ 431 w 693"/>
              <a:gd name="T77" fmla="*/ 16 h 570"/>
              <a:gd name="T78" fmla="*/ 370 w 693"/>
              <a:gd name="T79" fmla="*/ 8 h 570"/>
              <a:gd name="T80" fmla="*/ 370 w 693"/>
              <a:gd name="T81" fmla="*/ 8 h 570"/>
              <a:gd name="T82" fmla="*/ 370 w 693"/>
              <a:gd name="T83" fmla="*/ 8 h 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93" h="570">
                <a:moveTo>
                  <a:pt x="370" y="8"/>
                </a:moveTo>
                <a:lnTo>
                  <a:pt x="370" y="8"/>
                </a:lnTo>
                <a:lnTo>
                  <a:pt x="354" y="0"/>
                </a:lnTo>
                <a:lnTo>
                  <a:pt x="308" y="16"/>
                </a:lnTo>
                <a:lnTo>
                  <a:pt x="277" y="23"/>
                </a:lnTo>
                <a:lnTo>
                  <a:pt x="246" y="46"/>
                </a:lnTo>
                <a:lnTo>
                  <a:pt x="208" y="77"/>
                </a:lnTo>
                <a:lnTo>
                  <a:pt x="169" y="123"/>
                </a:lnTo>
                <a:lnTo>
                  <a:pt x="169" y="123"/>
                </a:lnTo>
                <a:lnTo>
                  <a:pt x="85" y="231"/>
                </a:lnTo>
                <a:lnTo>
                  <a:pt x="0" y="370"/>
                </a:lnTo>
                <a:lnTo>
                  <a:pt x="0" y="370"/>
                </a:lnTo>
                <a:lnTo>
                  <a:pt x="54" y="416"/>
                </a:lnTo>
                <a:lnTo>
                  <a:pt x="116" y="454"/>
                </a:lnTo>
                <a:lnTo>
                  <a:pt x="239" y="516"/>
                </a:lnTo>
                <a:lnTo>
                  <a:pt x="339" y="554"/>
                </a:lnTo>
                <a:lnTo>
                  <a:pt x="377" y="570"/>
                </a:lnTo>
                <a:lnTo>
                  <a:pt x="577" y="231"/>
                </a:lnTo>
                <a:lnTo>
                  <a:pt x="577" y="231"/>
                </a:lnTo>
                <a:lnTo>
                  <a:pt x="600" y="223"/>
                </a:lnTo>
                <a:lnTo>
                  <a:pt x="662" y="185"/>
                </a:lnTo>
                <a:lnTo>
                  <a:pt x="677" y="169"/>
                </a:lnTo>
                <a:lnTo>
                  <a:pt x="693" y="154"/>
                </a:lnTo>
                <a:lnTo>
                  <a:pt x="685" y="154"/>
                </a:lnTo>
                <a:lnTo>
                  <a:pt x="685" y="146"/>
                </a:lnTo>
                <a:lnTo>
                  <a:pt x="647" y="139"/>
                </a:lnTo>
                <a:lnTo>
                  <a:pt x="647" y="139"/>
                </a:lnTo>
                <a:lnTo>
                  <a:pt x="531" y="146"/>
                </a:lnTo>
                <a:lnTo>
                  <a:pt x="493" y="154"/>
                </a:lnTo>
                <a:lnTo>
                  <a:pt x="485" y="154"/>
                </a:lnTo>
                <a:lnTo>
                  <a:pt x="500" y="154"/>
                </a:lnTo>
                <a:lnTo>
                  <a:pt x="500" y="154"/>
                </a:lnTo>
                <a:lnTo>
                  <a:pt x="523" y="146"/>
                </a:lnTo>
                <a:lnTo>
                  <a:pt x="539" y="131"/>
                </a:lnTo>
                <a:lnTo>
                  <a:pt x="539" y="108"/>
                </a:lnTo>
                <a:lnTo>
                  <a:pt x="531" y="85"/>
                </a:lnTo>
                <a:lnTo>
                  <a:pt x="508" y="54"/>
                </a:lnTo>
                <a:lnTo>
                  <a:pt x="477" y="31"/>
                </a:lnTo>
                <a:lnTo>
                  <a:pt x="431" y="16"/>
                </a:lnTo>
                <a:lnTo>
                  <a:pt x="370" y="8"/>
                </a:lnTo>
                <a:lnTo>
                  <a:pt x="370" y="8"/>
                </a:lnTo>
                <a:lnTo>
                  <a:pt x="370" y="8"/>
                </a:lnTo>
                <a:close/>
              </a:path>
            </a:pathLst>
          </a:custGeom>
          <a:solidFill>
            <a:srgbClr val="ECA7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79" name="文本框 78"/>
          <p:cNvSpPr txBox="1"/>
          <p:nvPr>
            <p:custDataLst>
              <p:tags r:id="rId28"/>
            </p:custDataLst>
          </p:nvPr>
        </p:nvSpPr>
        <p:spPr>
          <a:xfrm>
            <a:off x="8495740" y="4672594"/>
            <a:ext cx="158242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000">
                <a:solidFill>
                  <a:srgbClr val="000000"/>
                </a:solidFill>
                <a:latin typeface="+mj-lt"/>
                <a:ea typeface="+mj-ea"/>
                <a:cs typeface="+mj-cs"/>
                <a:sym typeface="+mn-ea"/>
              </a:rPr>
              <a:t>Enginneering</a:t>
            </a:r>
            <a:endParaRPr lang="en-US" altLang="zh-CN" sz="2000">
              <a:solidFill>
                <a:srgbClr val="000000"/>
              </a:solidFill>
              <a:latin typeface="+mj-lt"/>
              <a:ea typeface="+mj-ea"/>
              <a:cs typeface="+mj-cs"/>
              <a:sym typeface="+mn-ea"/>
            </a:endParaRPr>
          </a:p>
        </p:txBody>
      </p:sp>
      <p:sp>
        <p:nvSpPr>
          <p:cNvPr id="13" name="Freeform 11"/>
          <p:cNvSpPr/>
          <p:nvPr>
            <p:custDataLst>
              <p:tags r:id="rId29"/>
            </p:custDataLst>
          </p:nvPr>
        </p:nvSpPr>
        <p:spPr bwMode="auto">
          <a:xfrm>
            <a:off x="5259358" y="5362664"/>
            <a:ext cx="494321" cy="250796"/>
          </a:xfrm>
          <a:custGeom>
            <a:avLst/>
            <a:gdLst>
              <a:gd name="T0" fmla="*/ 339 w 408"/>
              <a:gd name="T1" fmla="*/ 69 h 207"/>
              <a:gd name="T2" fmla="*/ 339 w 408"/>
              <a:gd name="T3" fmla="*/ 69 h 207"/>
              <a:gd name="T4" fmla="*/ 339 w 408"/>
              <a:gd name="T5" fmla="*/ 69 h 207"/>
              <a:gd name="T6" fmla="*/ 339 w 408"/>
              <a:gd name="T7" fmla="*/ 69 h 207"/>
              <a:gd name="T8" fmla="*/ 331 w 408"/>
              <a:gd name="T9" fmla="*/ 46 h 207"/>
              <a:gd name="T10" fmla="*/ 316 w 408"/>
              <a:gd name="T11" fmla="*/ 30 h 207"/>
              <a:gd name="T12" fmla="*/ 300 w 408"/>
              <a:gd name="T13" fmla="*/ 23 h 207"/>
              <a:gd name="T14" fmla="*/ 277 w 408"/>
              <a:gd name="T15" fmla="*/ 15 h 207"/>
              <a:gd name="T16" fmla="*/ 277 w 408"/>
              <a:gd name="T17" fmla="*/ 15 h 207"/>
              <a:gd name="T18" fmla="*/ 246 w 408"/>
              <a:gd name="T19" fmla="*/ 23 h 207"/>
              <a:gd name="T20" fmla="*/ 223 w 408"/>
              <a:gd name="T21" fmla="*/ 38 h 207"/>
              <a:gd name="T22" fmla="*/ 223 w 408"/>
              <a:gd name="T23" fmla="*/ 38 h 207"/>
              <a:gd name="T24" fmla="*/ 215 w 408"/>
              <a:gd name="T25" fmla="*/ 23 h 207"/>
              <a:gd name="T26" fmla="*/ 192 w 408"/>
              <a:gd name="T27" fmla="*/ 7 h 207"/>
              <a:gd name="T28" fmla="*/ 177 w 408"/>
              <a:gd name="T29" fmla="*/ 0 h 207"/>
              <a:gd name="T30" fmla="*/ 154 w 408"/>
              <a:gd name="T31" fmla="*/ 0 h 207"/>
              <a:gd name="T32" fmla="*/ 154 w 408"/>
              <a:gd name="T33" fmla="*/ 0 h 207"/>
              <a:gd name="T34" fmla="*/ 115 w 408"/>
              <a:gd name="T35" fmla="*/ 7 h 207"/>
              <a:gd name="T36" fmla="*/ 92 w 408"/>
              <a:gd name="T37" fmla="*/ 23 h 207"/>
              <a:gd name="T38" fmla="*/ 69 w 408"/>
              <a:gd name="T39" fmla="*/ 53 h 207"/>
              <a:gd name="T40" fmla="*/ 62 w 408"/>
              <a:gd name="T41" fmla="*/ 92 h 207"/>
              <a:gd name="T42" fmla="*/ 62 w 408"/>
              <a:gd name="T43" fmla="*/ 92 h 207"/>
              <a:gd name="T44" fmla="*/ 62 w 408"/>
              <a:gd name="T45" fmla="*/ 107 h 207"/>
              <a:gd name="T46" fmla="*/ 62 w 408"/>
              <a:gd name="T47" fmla="*/ 107 h 207"/>
              <a:gd name="T48" fmla="*/ 54 w 408"/>
              <a:gd name="T49" fmla="*/ 100 h 207"/>
              <a:gd name="T50" fmla="*/ 54 w 408"/>
              <a:gd name="T51" fmla="*/ 100 h 207"/>
              <a:gd name="T52" fmla="*/ 38 w 408"/>
              <a:gd name="T53" fmla="*/ 107 h 207"/>
              <a:gd name="T54" fmla="*/ 15 w 408"/>
              <a:gd name="T55" fmla="*/ 123 h 207"/>
              <a:gd name="T56" fmla="*/ 8 w 408"/>
              <a:gd name="T57" fmla="*/ 138 h 207"/>
              <a:gd name="T58" fmla="*/ 0 w 408"/>
              <a:gd name="T59" fmla="*/ 153 h 207"/>
              <a:gd name="T60" fmla="*/ 0 w 408"/>
              <a:gd name="T61" fmla="*/ 153 h 207"/>
              <a:gd name="T62" fmla="*/ 8 w 408"/>
              <a:gd name="T63" fmla="*/ 177 h 207"/>
              <a:gd name="T64" fmla="*/ 15 w 408"/>
              <a:gd name="T65" fmla="*/ 192 h 207"/>
              <a:gd name="T66" fmla="*/ 38 w 408"/>
              <a:gd name="T67" fmla="*/ 207 h 207"/>
              <a:gd name="T68" fmla="*/ 54 w 408"/>
              <a:gd name="T69" fmla="*/ 207 h 207"/>
              <a:gd name="T70" fmla="*/ 339 w 408"/>
              <a:gd name="T71" fmla="*/ 207 h 207"/>
              <a:gd name="T72" fmla="*/ 339 w 408"/>
              <a:gd name="T73" fmla="*/ 207 h 207"/>
              <a:gd name="T74" fmla="*/ 369 w 408"/>
              <a:gd name="T75" fmla="*/ 207 h 207"/>
              <a:gd name="T76" fmla="*/ 393 w 408"/>
              <a:gd name="T77" fmla="*/ 192 h 207"/>
              <a:gd name="T78" fmla="*/ 408 w 408"/>
              <a:gd name="T79" fmla="*/ 169 h 207"/>
              <a:gd name="T80" fmla="*/ 408 w 408"/>
              <a:gd name="T81" fmla="*/ 138 h 207"/>
              <a:gd name="T82" fmla="*/ 408 w 408"/>
              <a:gd name="T83" fmla="*/ 138 h 207"/>
              <a:gd name="T84" fmla="*/ 408 w 408"/>
              <a:gd name="T85" fmla="*/ 115 h 207"/>
              <a:gd name="T86" fmla="*/ 393 w 408"/>
              <a:gd name="T87" fmla="*/ 92 h 207"/>
              <a:gd name="T88" fmla="*/ 369 w 408"/>
              <a:gd name="T89" fmla="*/ 77 h 207"/>
              <a:gd name="T90" fmla="*/ 339 w 408"/>
              <a:gd name="T91" fmla="*/ 69 h 207"/>
              <a:gd name="T92" fmla="*/ 339 w 408"/>
              <a:gd name="T93" fmla="*/ 69 h 207"/>
              <a:gd name="T94" fmla="*/ 339 w 408"/>
              <a:gd name="T95" fmla="*/ 69 h 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08" h="207">
                <a:moveTo>
                  <a:pt x="339" y="69"/>
                </a:moveTo>
                <a:lnTo>
                  <a:pt x="339" y="69"/>
                </a:lnTo>
                <a:lnTo>
                  <a:pt x="339" y="69"/>
                </a:lnTo>
                <a:lnTo>
                  <a:pt x="339" y="69"/>
                </a:lnTo>
                <a:lnTo>
                  <a:pt x="331" y="46"/>
                </a:lnTo>
                <a:lnTo>
                  <a:pt x="316" y="30"/>
                </a:lnTo>
                <a:lnTo>
                  <a:pt x="300" y="23"/>
                </a:lnTo>
                <a:lnTo>
                  <a:pt x="277" y="15"/>
                </a:lnTo>
                <a:lnTo>
                  <a:pt x="277" y="15"/>
                </a:lnTo>
                <a:lnTo>
                  <a:pt x="246" y="23"/>
                </a:lnTo>
                <a:lnTo>
                  <a:pt x="223" y="38"/>
                </a:lnTo>
                <a:lnTo>
                  <a:pt x="223" y="38"/>
                </a:lnTo>
                <a:lnTo>
                  <a:pt x="215" y="23"/>
                </a:lnTo>
                <a:lnTo>
                  <a:pt x="192" y="7"/>
                </a:lnTo>
                <a:lnTo>
                  <a:pt x="177" y="0"/>
                </a:lnTo>
                <a:lnTo>
                  <a:pt x="154" y="0"/>
                </a:lnTo>
                <a:lnTo>
                  <a:pt x="154" y="0"/>
                </a:lnTo>
                <a:lnTo>
                  <a:pt x="115" y="7"/>
                </a:lnTo>
                <a:lnTo>
                  <a:pt x="92" y="23"/>
                </a:lnTo>
                <a:lnTo>
                  <a:pt x="69" y="53"/>
                </a:lnTo>
                <a:lnTo>
                  <a:pt x="62" y="92"/>
                </a:lnTo>
                <a:lnTo>
                  <a:pt x="62" y="92"/>
                </a:lnTo>
                <a:lnTo>
                  <a:pt x="62" y="107"/>
                </a:lnTo>
                <a:lnTo>
                  <a:pt x="62" y="107"/>
                </a:lnTo>
                <a:lnTo>
                  <a:pt x="54" y="100"/>
                </a:lnTo>
                <a:lnTo>
                  <a:pt x="54" y="100"/>
                </a:lnTo>
                <a:lnTo>
                  <a:pt x="38" y="107"/>
                </a:lnTo>
                <a:lnTo>
                  <a:pt x="15" y="123"/>
                </a:lnTo>
                <a:lnTo>
                  <a:pt x="8" y="138"/>
                </a:lnTo>
                <a:lnTo>
                  <a:pt x="0" y="153"/>
                </a:lnTo>
                <a:lnTo>
                  <a:pt x="0" y="153"/>
                </a:lnTo>
                <a:lnTo>
                  <a:pt x="8" y="177"/>
                </a:lnTo>
                <a:lnTo>
                  <a:pt x="15" y="192"/>
                </a:lnTo>
                <a:lnTo>
                  <a:pt x="38" y="207"/>
                </a:lnTo>
                <a:lnTo>
                  <a:pt x="54" y="207"/>
                </a:lnTo>
                <a:lnTo>
                  <a:pt x="339" y="207"/>
                </a:lnTo>
                <a:lnTo>
                  <a:pt x="339" y="207"/>
                </a:lnTo>
                <a:lnTo>
                  <a:pt x="369" y="207"/>
                </a:lnTo>
                <a:lnTo>
                  <a:pt x="393" y="192"/>
                </a:lnTo>
                <a:lnTo>
                  <a:pt x="408" y="169"/>
                </a:lnTo>
                <a:lnTo>
                  <a:pt x="408" y="138"/>
                </a:lnTo>
                <a:lnTo>
                  <a:pt x="408" y="138"/>
                </a:lnTo>
                <a:lnTo>
                  <a:pt x="408" y="115"/>
                </a:lnTo>
                <a:lnTo>
                  <a:pt x="393" y="92"/>
                </a:lnTo>
                <a:lnTo>
                  <a:pt x="369" y="77"/>
                </a:lnTo>
                <a:lnTo>
                  <a:pt x="339" y="69"/>
                </a:lnTo>
                <a:lnTo>
                  <a:pt x="339" y="69"/>
                </a:lnTo>
                <a:lnTo>
                  <a:pt x="339" y="69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4" name="Freeform 12"/>
          <p:cNvSpPr/>
          <p:nvPr>
            <p:custDataLst>
              <p:tags r:id="rId30"/>
            </p:custDataLst>
          </p:nvPr>
        </p:nvSpPr>
        <p:spPr bwMode="auto">
          <a:xfrm>
            <a:off x="5519845" y="5632845"/>
            <a:ext cx="47252" cy="73906"/>
          </a:xfrm>
          <a:custGeom>
            <a:avLst/>
            <a:gdLst>
              <a:gd name="T0" fmla="*/ 31 w 39"/>
              <a:gd name="T1" fmla="*/ 46 h 61"/>
              <a:gd name="T2" fmla="*/ 31 w 39"/>
              <a:gd name="T3" fmla="*/ 46 h 61"/>
              <a:gd name="T4" fmla="*/ 24 w 39"/>
              <a:gd name="T5" fmla="*/ 61 h 61"/>
              <a:gd name="T6" fmla="*/ 8 w 39"/>
              <a:gd name="T7" fmla="*/ 54 h 61"/>
              <a:gd name="T8" fmla="*/ 8 w 39"/>
              <a:gd name="T9" fmla="*/ 54 h 61"/>
              <a:gd name="T10" fmla="*/ 0 w 39"/>
              <a:gd name="T11" fmla="*/ 46 h 61"/>
              <a:gd name="T12" fmla="*/ 8 w 39"/>
              <a:gd name="T13" fmla="*/ 31 h 61"/>
              <a:gd name="T14" fmla="*/ 8 w 39"/>
              <a:gd name="T15" fmla="*/ 31 h 61"/>
              <a:gd name="T16" fmla="*/ 16 w 39"/>
              <a:gd name="T17" fmla="*/ 23 h 61"/>
              <a:gd name="T18" fmla="*/ 39 w 39"/>
              <a:gd name="T19" fmla="*/ 0 h 61"/>
              <a:gd name="T20" fmla="*/ 39 w 39"/>
              <a:gd name="T21" fmla="*/ 0 h 61"/>
              <a:gd name="T22" fmla="*/ 39 w 39"/>
              <a:gd name="T23" fmla="*/ 31 h 61"/>
              <a:gd name="T24" fmla="*/ 31 w 39"/>
              <a:gd name="T25" fmla="*/ 46 h 61"/>
              <a:gd name="T26" fmla="*/ 31 w 39"/>
              <a:gd name="T27" fmla="*/ 46 h 61"/>
              <a:gd name="T28" fmla="*/ 31 w 39"/>
              <a:gd name="T29" fmla="*/ 46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9" h="61">
                <a:moveTo>
                  <a:pt x="31" y="46"/>
                </a:moveTo>
                <a:lnTo>
                  <a:pt x="31" y="46"/>
                </a:lnTo>
                <a:lnTo>
                  <a:pt x="24" y="61"/>
                </a:lnTo>
                <a:lnTo>
                  <a:pt x="8" y="54"/>
                </a:lnTo>
                <a:lnTo>
                  <a:pt x="8" y="54"/>
                </a:lnTo>
                <a:lnTo>
                  <a:pt x="0" y="46"/>
                </a:lnTo>
                <a:lnTo>
                  <a:pt x="8" y="31"/>
                </a:lnTo>
                <a:lnTo>
                  <a:pt x="8" y="31"/>
                </a:lnTo>
                <a:lnTo>
                  <a:pt x="16" y="23"/>
                </a:lnTo>
                <a:lnTo>
                  <a:pt x="39" y="0"/>
                </a:lnTo>
                <a:lnTo>
                  <a:pt x="39" y="0"/>
                </a:lnTo>
                <a:lnTo>
                  <a:pt x="39" y="31"/>
                </a:lnTo>
                <a:lnTo>
                  <a:pt x="31" y="46"/>
                </a:lnTo>
                <a:lnTo>
                  <a:pt x="31" y="46"/>
                </a:lnTo>
                <a:lnTo>
                  <a:pt x="31" y="46"/>
                </a:lnTo>
                <a:close/>
              </a:path>
            </a:pathLst>
          </a:custGeom>
          <a:solidFill>
            <a:srgbClr val="36BD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5" name="Freeform 13"/>
          <p:cNvSpPr/>
          <p:nvPr>
            <p:custDataLst>
              <p:tags r:id="rId31"/>
            </p:custDataLst>
          </p:nvPr>
        </p:nvSpPr>
        <p:spPr bwMode="auto">
          <a:xfrm>
            <a:off x="5464113" y="5744309"/>
            <a:ext cx="47252" cy="65425"/>
          </a:xfrm>
          <a:custGeom>
            <a:avLst/>
            <a:gdLst>
              <a:gd name="T0" fmla="*/ 31 w 39"/>
              <a:gd name="T1" fmla="*/ 46 h 54"/>
              <a:gd name="T2" fmla="*/ 31 w 39"/>
              <a:gd name="T3" fmla="*/ 46 h 54"/>
              <a:gd name="T4" fmla="*/ 23 w 39"/>
              <a:gd name="T5" fmla="*/ 54 h 54"/>
              <a:gd name="T6" fmla="*/ 8 w 39"/>
              <a:gd name="T7" fmla="*/ 54 h 54"/>
              <a:gd name="T8" fmla="*/ 8 w 39"/>
              <a:gd name="T9" fmla="*/ 54 h 54"/>
              <a:gd name="T10" fmla="*/ 0 w 39"/>
              <a:gd name="T11" fmla="*/ 46 h 54"/>
              <a:gd name="T12" fmla="*/ 0 w 39"/>
              <a:gd name="T13" fmla="*/ 31 h 54"/>
              <a:gd name="T14" fmla="*/ 0 w 39"/>
              <a:gd name="T15" fmla="*/ 31 h 54"/>
              <a:gd name="T16" fmla="*/ 16 w 39"/>
              <a:gd name="T17" fmla="*/ 16 h 54"/>
              <a:gd name="T18" fmla="*/ 39 w 39"/>
              <a:gd name="T19" fmla="*/ 0 h 54"/>
              <a:gd name="T20" fmla="*/ 39 w 39"/>
              <a:gd name="T21" fmla="*/ 0 h 54"/>
              <a:gd name="T22" fmla="*/ 39 w 39"/>
              <a:gd name="T23" fmla="*/ 23 h 54"/>
              <a:gd name="T24" fmla="*/ 31 w 39"/>
              <a:gd name="T25" fmla="*/ 46 h 54"/>
              <a:gd name="T26" fmla="*/ 31 w 39"/>
              <a:gd name="T27" fmla="*/ 46 h 54"/>
              <a:gd name="T28" fmla="*/ 31 w 39"/>
              <a:gd name="T29" fmla="*/ 46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9" h="54">
                <a:moveTo>
                  <a:pt x="31" y="46"/>
                </a:moveTo>
                <a:lnTo>
                  <a:pt x="31" y="46"/>
                </a:lnTo>
                <a:lnTo>
                  <a:pt x="23" y="54"/>
                </a:lnTo>
                <a:lnTo>
                  <a:pt x="8" y="54"/>
                </a:lnTo>
                <a:lnTo>
                  <a:pt x="8" y="54"/>
                </a:lnTo>
                <a:lnTo>
                  <a:pt x="0" y="46"/>
                </a:lnTo>
                <a:lnTo>
                  <a:pt x="0" y="31"/>
                </a:lnTo>
                <a:lnTo>
                  <a:pt x="0" y="31"/>
                </a:lnTo>
                <a:lnTo>
                  <a:pt x="16" y="16"/>
                </a:lnTo>
                <a:lnTo>
                  <a:pt x="39" y="0"/>
                </a:lnTo>
                <a:lnTo>
                  <a:pt x="39" y="0"/>
                </a:lnTo>
                <a:lnTo>
                  <a:pt x="39" y="23"/>
                </a:lnTo>
                <a:lnTo>
                  <a:pt x="31" y="46"/>
                </a:lnTo>
                <a:lnTo>
                  <a:pt x="31" y="46"/>
                </a:lnTo>
                <a:lnTo>
                  <a:pt x="31" y="46"/>
                </a:lnTo>
                <a:close/>
              </a:path>
            </a:pathLst>
          </a:custGeom>
          <a:solidFill>
            <a:srgbClr val="36BD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6" name="Freeform 14"/>
          <p:cNvSpPr/>
          <p:nvPr>
            <p:custDataLst>
              <p:tags r:id="rId32"/>
            </p:custDataLst>
          </p:nvPr>
        </p:nvSpPr>
        <p:spPr bwMode="auto">
          <a:xfrm>
            <a:off x="5408381" y="5855774"/>
            <a:ext cx="47252" cy="65425"/>
          </a:xfrm>
          <a:custGeom>
            <a:avLst/>
            <a:gdLst>
              <a:gd name="T0" fmla="*/ 31 w 39"/>
              <a:gd name="T1" fmla="*/ 47 h 54"/>
              <a:gd name="T2" fmla="*/ 31 w 39"/>
              <a:gd name="T3" fmla="*/ 47 h 54"/>
              <a:gd name="T4" fmla="*/ 23 w 39"/>
              <a:gd name="T5" fmla="*/ 54 h 54"/>
              <a:gd name="T6" fmla="*/ 8 w 39"/>
              <a:gd name="T7" fmla="*/ 54 h 54"/>
              <a:gd name="T8" fmla="*/ 8 w 39"/>
              <a:gd name="T9" fmla="*/ 54 h 54"/>
              <a:gd name="T10" fmla="*/ 0 w 39"/>
              <a:gd name="T11" fmla="*/ 39 h 54"/>
              <a:gd name="T12" fmla="*/ 0 w 39"/>
              <a:gd name="T13" fmla="*/ 31 h 54"/>
              <a:gd name="T14" fmla="*/ 0 w 39"/>
              <a:gd name="T15" fmla="*/ 31 h 54"/>
              <a:gd name="T16" fmla="*/ 16 w 39"/>
              <a:gd name="T17" fmla="*/ 16 h 54"/>
              <a:gd name="T18" fmla="*/ 39 w 39"/>
              <a:gd name="T19" fmla="*/ 0 h 54"/>
              <a:gd name="T20" fmla="*/ 39 w 39"/>
              <a:gd name="T21" fmla="*/ 0 h 54"/>
              <a:gd name="T22" fmla="*/ 39 w 39"/>
              <a:gd name="T23" fmla="*/ 24 h 54"/>
              <a:gd name="T24" fmla="*/ 31 w 39"/>
              <a:gd name="T25" fmla="*/ 47 h 54"/>
              <a:gd name="T26" fmla="*/ 31 w 39"/>
              <a:gd name="T27" fmla="*/ 47 h 54"/>
              <a:gd name="T28" fmla="*/ 31 w 39"/>
              <a:gd name="T29" fmla="*/ 47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9" h="54">
                <a:moveTo>
                  <a:pt x="31" y="47"/>
                </a:moveTo>
                <a:lnTo>
                  <a:pt x="31" y="47"/>
                </a:lnTo>
                <a:lnTo>
                  <a:pt x="23" y="54"/>
                </a:lnTo>
                <a:lnTo>
                  <a:pt x="8" y="54"/>
                </a:lnTo>
                <a:lnTo>
                  <a:pt x="8" y="54"/>
                </a:lnTo>
                <a:lnTo>
                  <a:pt x="0" y="39"/>
                </a:lnTo>
                <a:lnTo>
                  <a:pt x="0" y="31"/>
                </a:lnTo>
                <a:lnTo>
                  <a:pt x="0" y="31"/>
                </a:lnTo>
                <a:lnTo>
                  <a:pt x="16" y="16"/>
                </a:lnTo>
                <a:lnTo>
                  <a:pt x="39" y="0"/>
                </a:lnTo>
                <a:lnTo>
                  <a:pt x="39" y="0"/>
                </a:lnTo>
                <a:lnTo>
                  <a:pt x="39" y="24"/>
                </a:lnTo>
                <a:lnTo>
                  <a:pt x="31" y="47"/>
                </a:lnTo>
                <a:lnTo>
                  <a:pt x="31" y="47"/>
                </a:lnTo>
                <a:lnTo>
                  <a:pt x="31" y="47"/>
                </a:lnTo>
                <a:close/>
              </a:path>
            </a:pathLst>
          </a:custGeom>
          <a:solidFill>
            <a:srgbClr val="36BD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7" name="Freeform 15"/>
          <p:cNvSpPr/>
          <p:nvPr>
            <p:custDataLst>
              <p:tags r:id="rId33"/>
            </p:custDataLst>
          </p:nvPr>
        </p:nvSpPr>
        <p:spPr bwMode="auto">
          <a:xfrm>
            <a:off x="5622829" y="5632845"/>
            <a:ext cx="37559" cy="73906"/>
          </a:xfrm>
          <a:custGeom>
            <a:avLst/>
            <a:gdLst>
              <a:gd name="T0" fmla="*/ 31 w 31"/>
              <a:gd name="T1" fmla="*/ 46 h 61"/>
              <a:gd name="T2" fmla="*/ 31 w 31"/>
              <a:gd name="T3" fmla="*/ 46 h 61"/>
              <a:gd name="T4" fmla="*/ 23 w 31"/>
              <a:gd name="T5" fmla="*/ 61 h 61"/>
              <a:gd name="T6" fmla="*/ 8 w 31"/>
              <a:gd name="T7" fmla="*/ 54 h 61"/>
              <a:gd name="T8" fmla="*/ 8 w 31"/>
              <a:gd name="T9" fmla="*/ 54 h 61"/>
              <a:gd name="T10" fmla="*/ 0 w 31"/>
              <a:gd name="T11" fmla="*/ 46 h 61"/>
              <a:gd name="T12" fmla="*/ 0 w 31"/>
              <a:gd name="T13" fmla="*/ 31 h 61"/>
              <a:gd name="T14" fmla="*/ 0 w 31"/>
              <a:gd name="T15" fmla="*/ 31 h 61"/>
              <a:gd name="T16" fmla="*/ 16 w 31"/>
              <a:gd name="T17" fmla="*/ 23 h 61"/>
              <a:gd name="T18" fmla="*/ 31 w 31"/>
              <a:gd name="T19" fmla="*/ 0 h 61"/>
              <a:gd name="T20" fmla="*/ 31 w 31"/>
              <a:gd name="T21" fmla="*/ 0 h 61"/>
              <a:gd name="T22" fmla="*/ 31 w 31"/>
              <a:gd name="T23" fmla="*/ 31 h 61"/>
              <a:gd name="T24" fmla="*/ 31 w 31"/>
              <a:gd name="T25" fmla="*/ 46 h 61"/>
              <a:gd name="T26" fmla="*/ 31 w 31"/>
              <a:gd name="T27" fmla="*/ 46 h 61"/>
              <a:gd name="T28" fmla="*/ 31 w 31"/>
              <a:gd name="T29" fmla="*/ 46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1" h="61">
                <a:moveTo>
                  <a:pt x="31" y="46"/>
                </a:moveTo>
                <a:lnTo>
                  <a:pt x="31" y="46"/>
                </a:lnTo>
                <a:lnTo>
                  <a:pt x="23" y="61"/>
                </a:lnTo>
                <a:lnTo>
                  <a:pt x="8" y="54"/>
                </a:lnTo>
                <a:lnTo>
                  <a:pt x="8" y="54"/>
                </a:lnTo>
                <a:lnTo>
                  <a:pt x="0" y="46"/>
                </a:lnTo>
                <a:lnTo>
                  <a:pt x="0" y="31"/>
                </a:lnTo>
                <a:lnTo>
                  <a:pt x="0" y="31"/>
                </a:lnTo>
                <a:lnTo>
                  <a:pt x="16" y="23"/>
                </a:lnTo>
                <a:lnTo>
                  <a:pt x="31" y="0"/>
                </a:lnTo>
                <a:lnTo>
                  <a:pt x="31" y="0"/>
                </a:lnTo>
                <a:lnTo>
                  <a:pt x="31" y="31"/>
                </a:lnTo>
                <a:lnTo>
                  <a:pt x="31" y="46"/>
                </a:lnTo>
                <a:lnTo>
                  <a:pt x="31" y="46"/>
                </a:lnTo>
                <a:lnTo>
                  <a:pt x="31" y="46"/>
                </a:lnTo>
                <a:close/>
              </a:path>
            </a:pathLst>
          </a:custGeom>
          <a:solidFill>
            <a:srgbClr val="36BD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8" name="Freeform 16"/>
          <p:cNvSpPr/>
          <p:nvPr>
            <p:custDataLst>
              <p:tags r:id="rId34"/>
            </p:custDataLst>
          </p:nvPr>
        </p:nvSpPr>
        <p:spPr bwMode="auto">
          <a:xfrm>
            <a:off x="5567097" y="5744309"/>
            <a:ext cx="37559" cy="65425"/>
          </a:xfrm>
          <a:custGeom>
            <a:avLst/>
            <a:gdLst>
              <a:gd name="T0" fmla="*/ 31 w 31"/>
              <a:gd name="T1" fmla="*/ 46 h 54"/>
              <a:gd name="T2" fmla="*/ 31 w 31"/>
              <a:gd name="T3" fmla="*/ 46 h 54"/>
              <a:gd name="T4" fmla="*/ 23 w 31"/>
              <a:gd name="T5" fmla="*/ 54 h 54"/>
              <a:gd name="T6" fmla="*/ 8 w 31"/>
              <a:gd name="T7" fmla="*/ 54 h 54"/>
              <a:gd name="T8" fmla="*/ 8 w 31"/>
              <a:gd name="T9" fmla="*/ 54 h 54"/>
              <a:gd name="T10" fmla="*/ 0 w 31"/>
              <a:gd name="T11" fmla="*/ 46 h 54"/>
              <a:gd name="T12" fmla="*/ 0 w 31"/>
              <a:gd name="T13" fmla="*/ 31 h 54"/>
              <a:gd name="T14" fmla="*/ 0 w 31"/>
              <a:gd name="T15" fmla="*/ 31 h 54"/>
              <a:gd name="T16" fmla="*/ 15 w 31"/>
              <a:gd name="T17" fmla="*/ 16 h 54"/>
              <a:gd name="T18" fmla="*/ 31 w 31"/>
              <a:gd name="T19" fmla="*/ 0 h 54"/>
              <a:gd name="T20" fmla="*/ 31 w 31"/>
              <a:gd name="T21" fmla="*/ 0 h 54"/>
              <a:gd name="T22" fmla="*/ 31 w 31"/>
              <a:gd name="T23" fmla="*/ 23 h 54"/>
              <a:gd name="T24" fmla="*/ 31 w 31"/>
              <a:gd name="T25" fmla="*/ 46 h 54"/>
              <a:gd name="T26" fmla="*/ 31 w 31"/>
              <a:gd name="T27" fmla="*/ 46 h 54"/>
              <a:gd name="T28" fmla="*/ 31 w 31"/>
              <a:gd name="T29" fmla="*/ 46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1" h="54">
                <a:moveTo>
                  <a:pt x="31" y="46"/>
                </a:moveTo>
                <a:lnTo>
                  <a:pt x="31" y="46"/>
                </a:lnTo>
                <a:lnTo>
                  <a:pt x="23" y="54"/>
                </a:lnTo>
                <a:lnTo>
                  <a:pt x="8" y="54"/>
                </a:lnTo>
                <a:lnTo>
                  <a:pt x="8" y="54"/>
                </a:lnTo>
                <a:lnTo>
                  <a:pt x="0" y="46"/>
                </a:lnTo>
                <a:lnTo>
                  <a:pt x="0" y="31"/>
                </a:lnTo>
                <a:lnTo>
                  <a:pt x="0" y="31"/>
                </a:lnTo>
                <a:lnTo>
                  <a:pt x="15" y="16"/>
                </a:lnTo>
                <a:lnTo>
                  <a:pt x="31" y="0"/>
                </a:lnTo>
                <a:lnTo>
                  <a:pt x="31" y="0"/>
                </a:lnTo>
                <a:lnTo>
                  <a:pt x="31" y="23"/>
                </a:lnTo>
                <a:lnTo>
                  <a:pt x="31" y="46"/>
                </a:lnTo>
                <a:lnTo>
                  <a:pt x="31" y="46"/>
                </a:lnTo>
                <a:lnTo>
                  <a:pt x="31" y="46"/>
                </a:lnTo>
                <a:close/>
              </a:path>
            </a:pathLst>
          </a:custGeom>
          <a:solidFill>
            <a:srgbClr val="36BD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9" name="Freeform 17"/>
          <p:cNvSpPr/>
          <p:nvPr>
            <p:custDataLst>
              <p:tags r:id="rId35"/>
            </p:custDataLst>
          </p:nvPr>
        </p:nvSpPr>
        <p:spPr bwMode="auto">
          <a:xfrm>
            <a:off x="5418073" y="5632845"/>
            <a:ext cx="46040" cy="73906"/>
          </a:xfrm>
          <a:custGeom>
            <a:avLst/>
            <a:gdLst>
              <a:gd name="T0" fmla="*/ 31 w 38"/>
              <a:gd name="T1" fmla="*/ 46 h 61"/>
              <a:gd name="T2" fmla="*/ 31 w 38"/>
              <a:gd name="T3" fmla="*/ 46 h 61"/>
              <a:gd name="T4" fmla="*/ 23 w 38"/>
              <a:gd name="T5" fmla="*/ 61 h 61"/>
              <a:gd name="T6" fmla="*/ 8 w 38"/>
              <a:gd name="T7" fmla="*/ 54 h 61"/>
              <a:gd name="T8" fmla="*/ 8 w 38"/>
              <a:gd name="T9" fmla="*/ 54 h 61"/>
              <a:gd name="T10" fmla="*/ 0 w 38"/>
              <a:gd name="T11" fmla="*/ 46 h 61"/>
              <a:gd name="T12" fmla="*/ 0 w 38"/>
              <a:gd name="T13" fmla="*/ 31 h 61"/>
              <a:gd name="T14" fmla="*/ 0 w 38"/>
              <a:gd name="T15" fmla="*/ 31 h 61"/>
              <a:gd name="T16" fmla="*/ 15 w 38"/>
              <a:gd name="T17" fmla="*/ 23 h 61"/>
              <a:gd name="T18" fmla="*/ 38 w 38"/>
              <a:gd name="T19" fmla="*/ 0 h 61"/>
              <a:gd name="T20" fmla="*/ 38 w 38"/>
              <a:gd name="T21" fmla="*/ 0 h 61"/>
              <a:gd name="T22" fmla="*/ 31 w 38"/>
              <a:gd name="T23" fmla="*/ 31 h 61"/>
              <a:gd name="T24" fmla="*/ 31 w 38"/>
              <a:gd name="T25" fmla="*/ 46 h 61"/>
              <a:gd name="T26" fmla="*/ 31 w 38"/>
              <a:gd name="T27" fmla="*/ 46 h 61"/>
              <a:gd name="T28" fmla="*/ 31 w 38"/>
              <a:gd name="T29" fmla="*/ 46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8" h="61">
                <a:moveTo>
                  <a:pt x="31" y="46"/>
                </a:moveTo>
                <a:lnTo>
                  <a:pt x="31" y="46"/>
                </a:lnTo>
                <a:lnTo>
                  <a:pt x="23" y="61"/>
                </a:lnTo>
                <a:lnTo>
                  <a:pt x="8" y="54"/>
                </a:lnTo>
                <a:lnTo>
                  <a:pt x="8" y="54"/>
                </a:lnTo>
                <a:lnTo>
                  <a:pt x="0" y="46"/>
                </a:lnTo>
                <a:lnTo>
                  <a:pt x="0" y="31"/>
                </a:lnTo>
                <a:lnTo>
                  <a:pt x="0" y="31"/>
                </a:lnTo>
                <a:lnTo>
                  <a:pt x="15" y="23"/>
                </a:lnTo>
                <a:lnTo>
                  <a:pt x="38" y="0"/>
                </a:lnTo>
                <a:lnTo>
                  <a:pt x="38" y="0"/>
                </a:lnTo>
                <a:lnTo>
                  <a:pt x="31" y="31"/>
                </a:lnTo>
                <a:lnTo>
                  <a:pt x="31" y="46"/>
                </a:lnTo>
                <a:lnTo>
                  <a:pt x="31" y="46"/>
                </a:lnTo>
                <a:lnTo>
                  <a:pt x="31" y="46"/>
                </a:lnTo>
                <a:close/>
              </a:path>
            </a:pathLst>
          </a:custGeom>
          <a:solidFill>
            <a:srgbClr val="36BD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20" name="Freeform 18"/>
          <p:cNvSpPr/>
          <p:nvPr>
            <p:custDataLst>
              <p:tags r:id="rId36"/>
            </p:custDataLst>
          </p:nvPr>
        </p:nvSpPr>
        <p:spPr bwMode="auto">
          <a:xfrm>
            <a:off x="5324783" y="5632845"/>
            <a:ext cx="46040" cy="73906"/>
          </a:xfrm>
          <a:custGeom>
            <a:avLst/>
            <a:gdLst>
              <a:gd name="T0" fmla="*/ 31 w 38"/>
              <a:gd name="T1" fmla="*/ 46 h 61"/>
              <a:gd name="T2" fmla="*/ 31 w 38"/>
              <a:gd name="T3" fmla="*/ 46 h 61"/>
              <a:gd name="T4" fmla="*/ 23 w 38"/>
              <a:gd name="T5" fmla="*/ 61 h 61"/>
              <a:gd name="T6" fmla="*/ 8 w 38"/>
              <a:gd name="T7" fmla="*/ 54 h 61"/>
              <a:gd name="T8" fmla="*/ 8 w 38"/>
              <a:gd name="T9" fmla="*/ 54 h 61"/>
              <a:gd name="T10" fmla="*/ 0 w 38"/>
              <a:gd name="T11" fmla="*/ 46 h 61"/>
              <a:gd name="T12" fmla="*/ 0 w 38"/>
              <a:gd name="T13" fmla="*/ 31 h 61"/>
              <a:gd name="T14" fmla="*/ 0 w 38"/>
              <a:gd name="T15" fmla="*/ 31 h 61"/>
              <a:gd name="T16" fmla="*/ 15 w 38"/>
              <a:gd name="T17" fmla="*/ 23 h 61"/>
              <a:gd name="T18" fmla="*/ 38 w 38"/>
              <a:gd name="T19" fmla="*/ 0 h 61"/>
              <a:gd name="T20" fmla="*/ 38 w 38"/>
              <a:gd name="T21" fmla="*/ 0 h 61"/>
              <a:gd name="T22" fmla="*/ 31 w 38"/>
              <a:gd name="T23" fmla="*/ 31 h 61"/>
              <a:gd name="T24" fmla="*/ 31 w 38"/>
              <a:gd name="T25" fmla="*/ 46 h 61"/>
              <a:gd name="T26" fmla="*/ 31 w 38"/>
              <a:gd name="T27" fmla="*/ 46 h 61"/>
              <a:gd name="T28" fmla="*/ 31 w 38"/>
              <a:gd name="T29" fmla="*/ 46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8" h="61">
                <a:moveTo>
                  <a:pt x="31" y="46"/>
                </a:moveTo>
                <a:lnTo>
                  <a:pt x="31" y="46"/>
                </a:lnTo>
                <a:lnTo>
                  <a:pt x="23" y="61"/>
                </a:lnTo>
                <a:lnTo>
                  <a:pt x="8" y="54"/>
                </a:lnTo>
                <a:lnTo>
                  <a:pt x="8" y="54"/>
                </a:lnTo>
                <a:lnTo>
                  <a:pt x="0" y="46"/>
                </a:lnTo>
                <a:lnTo>
                  <a:pt x="0" y="31"/>
                </a:lnTo>
                <a:lnTo>
                  <a:pt x="0" y="31"/>
                </a:lnTo>
                <a:lnTo>
                  <a:pt x="15" y="23"/>
                </a:lnTo>
                <a:lnTo>
                  <a:pt x="38" y="0"/>
                </a:lnTo>
                <a:lnTo>
                  <a:pt x="38" y="0"/>
                </a:lnTo>
                <a:lnTo>
                  <a:pt x="31" y="31"/>
                </a:lnTo>
                <a:lnTo>
                  <a:pt x="31" y="46"/>
                </a:lnTo>
                <a:lnTo>
                  <a:pt x="31" y="46"/>
                </a:lnTo>
                <a:lnTo>
                  <a:pt x="31" y="46"/>
                </a:lnTo>
                <a:close/>
              </a:path>
            </a:pathLst>
          </a:custGeom>
          <a:solidFill>
            <a:srgbClr val="36BD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21" name="Freeform 19"/>
          <p:cNvSpPr/>
          <p:nvPr>
            <p:custDataLst>
              <p:tags r:id="rId37"/>
            </p:custDataLst>
          </p:nvPr>
        </p:nvSpPr>
        <p:spPr bwMode="auto">
          <a:xfrm>
            <a:off x="5362341" y="5744309"/>
            <a:ext cx="46040" cy="65425"/>
          </a:xfrm>
          <a:custGeom>
            <a:avLst/>
            <a:gdLst>
              <a:gd name="T0" fmla="*/ 30 w 38"/>
              <a:gd name="T1" fmla="*/ 46 h 54"/>
              <a:gd name="T2" fmla="*/ 30 w 38"/>
              <a:gd name="T3" fmla="*/ 46 h 54"/>
              <a:gd name="T4" fmla="*/ 23 w 38"/>
              <a:gd name="T5" fmla="*/ 54 h 54"/>
              <a:gd name="T6" fmla="*/ 7 w 38"/>
              <a:gd name="T7" fmla="*/ 54 h 54"/>
              <a:gd name="T8" fmla="*/ 7 w 38"/>
              <a:gd name="T9" fmla="*/ 54 h 54"/>
              <a:gd name="T10" fmla="*/ 0 w 38"/>
              <a:gd name="T11" fmla="*/ 46 h 54"/>
              <a:gd name="T12" fmla="*/ 0 w 38"/>
              <a:gd name="T13" fmla="*/ 31 h 54"/>
              <a:gd name="T14" fmla="*/ 0 w 38"/>
              <a:gd name="T15" fmla="*/ 31 h 54"/>
              <a:gd name="T16" fmla="*/ 15 w 38"/>
              <a:gd name="T17" fmla="*/ 16 h 54"/>
              <a:gd name="T18" fmla="*/ 38 w 38"/>
              <a:gd name="T19" fmla="*/ 0 h 54"/>
              <a:gd name="T20" fmla="*/ 38 w 38"/>
              <a:gd name="T21" fmla="*/ 0 h 54"/>
              <a:gd name="T22" fmla="*/ 30 w 38"/>
              <a:gd name="T23" fmla="*/ 23 h 54"/>
              <a:gd name="T24" fmla="*/ 30 w 38"/>
              <a:gd name="T25" fmla="*/ 46 h 54"/>
              <a:gd name="T26" fmla="*/ 30 w 38"/>
              <a:gd name="T27" fmla="*/ 46 h 54"/>
              <a:gd name="T28" fmla="*/ 30 w 38"/>
              <a:gd name="T29" fmla="*/ 46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8" h="54">
                <a:moveTo>
                  <a:pt x="30" y="46"/>
                </a:moveTo>
                <a:lnTo>
                  <a:pt x="30" y="46"/>
                </a:lnTo>
                <a:lnTo>
                  <a:pt x="23" y="54"/>
                </a:lnTo>
                <a:lnTo>
                  <a:pt x="7" y="54"/>
                </a:lnTo>
                <a:lnTo>
                  <a:pt x="7" y="54"/>
                </a:lnTo>
                <a:lnTo>
                  <a:pt x="0" y="46"/>
                </a:lnTo>
                <a:lnTo>
                  <a:pt x="0" y="31"/>
                </a:lnTo>
                <a:lnTo>
                  <a:pt x="0" y="31"/>
                </a:lnTo>
                <a:lnTo>
                  <a:pt x="15" y="16"/>
                </a:lnTo>
                <a:lnTo>
                  <a:pt x="38" y="0"/>
                </a:lnTo>
                <a:lnTo>
                  <a:pt x="38" y="0"/>
                </a:lnTo>
                <a:lnTo>
                  <a:pt x="30" y="23"/>
                </a:lnTo>
                <a:lnTo>
                  <a:pt x="30" y="46"/>
                </a:lnTo>
                <a:lnTo>
                  <a:pt x="30" y="46"/>
                </a:lnTo>
                <a:lnTo>
                  <a:pt x="30" y="46"/>
                </a:lnTo>
                <a:close/>
              </a:path>
            </a:pathLst>
          </a:custGeom>
          <a:solidFill>
            <a:srgbClr val="36BD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0" name="Freeform 8"/>
          <p:cNvSpPr>
            <a:spLocks noEditPoints="1"/>
          </p:cNvSpPr>
          <p:nvPr>
            <p:custDataLst>
              <p:tags r:id="rId38"/>
            </p:custDataLst>
          </p:nvPr>
        </p:nvSpPr>
        <p:spPr bwMode="auto">
          <a:xfrm rot="20223962">
            <a:off x="7440344" y="2361581"/>
            <a:ext cx="513706" cy="531880"/>
          </a:xfrm>
          <a:custGeom>
            <a:avLst/>
            <a:gdLst>
              <a:gd name="T0" fmla="*/ 93 w 424"/>
              <a:gd name="T1" fmla="*/ 38 h 439"/>
              <a:gd name="T2" fmla="*/ 77 w 424"/>
              <a:gd name="T3" fmla="*/ 38 h 439"/>
              <a:gd name="T4" fmla="*/ 85 w 424"/>
              <a:gd name="T5" fmla="*/ 77 h 439"/>
              <a:gd name="T6" fmla="*/ 108 w 424"/>
              <a:gd name="T7" fmla="*/ 61 h 439"/>
              <a:gd name="T8" fmla="*/ 208 w 424"/>
              <a:gd name="T9" fmla="*/ 0 h 439"/>
              <a:gd name="T10" fmla="*/ 193 w 424"/>
              <a:gd name="T11" fmla="*/ 31 h 439"/>
              <a:gd name="T12" fmla="*/ 208 w 424"/>
              <a:gd name="T13" fmla="*/ 31 h 439"/>
              <a:gd name="T14" fmla="*/ 216 w 424"/>
              <a:gd name="T15" fmla="*/ 8 h 439"/>
              <a:gd name="T16" fmla="*/ 208 w 424"/>
              <a:gd name="T17" fmla="*/ 0 h 439"/>
              <a:gd name="T18" fmla="*/ 339 w 424"/>
              <a:gd name="T19" fmla="*/ 38 h 439"/>
              <a:gd name="T20" fmla="*/ 308 w 424"/>
              <a:gd name="T21" fmla="*/ 61 h 439"/>
              <a:gd name="T22" fmla="*/ 347 w 424"/>
              <a:gd name="T23" fmla="*/ 54 h 439"/>
              <a:gd name="T24" fmla="*/ 339 w 424"/>
              <a:gd name="T25" fmla="*/ 38 h 439"/>
              <a:gd name="T26" fmla="*/ 8 w 424"/>
              <a:gd name="T27" fmla="*/ 169 h 439"/>
              <a:gd name="T28" fmla="*/ 31 w 424"/>
              <a:gd name="T29" fmla="*/ 154 h 439"/>
              <a:gd name="T30" fmla="*/ 0 w 424"/>
              <a:gd name="T31" fmla="*/ 146 h 439"/>
              <a:gd name="T32" fmla="*/ 0 w 424"/>
              <a:gd name="T33" fmla="*/ 162 h 439"/>
              <a:gd name="T34" fmla="*/ 8 w 424"/>
              <a:gd name="T35" fmla="*/ 169 h 439"/>
              <a:gd name="T36" fmla="*/ 416 w 424"/>
              <a:gd name="T37" fmla="*/ 162 h 439"/>
              <a:gd name="T38" fmla="*/ 416 w 424"/>
              <a:gd name="T39" fmla="*/ 146 h 439"/>
              <a:gd name="T40" fmla="*/ 385 w 424"/>
              <a:gd name="T41" fmla="*/ 154 h 439"/>
              <a:gd name="T42" fmla="*/ 416 w 424"/>
              <a:gd name="T43" fmla="*/ 169 h 439"/>
              <a:gd name="T44" fmla="*/ 77 w 424"/>
              <a:gd name="T45" fmla="*/ 392 h 439"/>
              <a:gd name="T46" fmla="*/ 85 w 424"/>
              <a:gd name="T47" fmla="*/ 400 h 439"/>
              <a:gd name="T48" fmla="*/ 108 w 424"/>
              <a:gd name="T49" fmla="*/ 377 h 439"/>
              <a:gd name="T50" fmla="*/ 77 w 424"/>
              <a:gd name="T51" fmla="*/ 385 h 439"/>
              <a:gd name="T52" fmla="*/ 393 w 424"/>
              <a:gd name="T53" fmla="*/ 269 h 439"/>
              <a:gd name="T54" fmla="*/ 401 w 424"/>
              <a:gd name="T55" fmla="*/ 292 h 439"/>
              <a:gd name="T56" fmla="*/ 408 w 424"/>
              <a:gd name="T57" fmla="*/ 300 h 439"/>
              <a:gd name="T58" fmla="*/ 416 w 424"/>
              <a:gd name="T59" fmla="*/ 285 h 439"/>
              <a:gd name="T60" fmla="*/ 408 w 424"/>
              <a:gd name="T61" fmla="*/ 269 h 439"/>
              <a:gd name="T62" fmla="*/ 331 w 424"/>
              <a:gd name="T63" fmla="*/ 362 h 439"/>
              <a:gd name="T64" fmla="*/ 324 w 424"/>
              <a:gd name="T65" fmla="*/ 392 h 439"/>
              <a:gd name="T66" fmla="*/ 339 w 424"/>
              <a:gd name="T67" fmla="*/ 400 h 439"/>
              <a:gd name="T68" fmla="*/ 339 w 424"/>
              <a:gd name="T69" fmla="*/ 385 h 439"/>
              <a:gd name="T70" fmla="*/ 8 w 424"/>
              <a:gd name="T71" fmla="*/ 269 h 439"/>
              <a:gd name="T72" fmla="*/ 0 w 424"/>
              <a:gd name="T73" fmla="*/ 285 h 439"/>
              <a:gd name="T74" fmla="*/ 8 w 424"/>
              <a:gd name="T75" fmla="*/ 300 h 439"/>
              <a:gd name="T76" fmla="*/ 31 w 424"/>
              <a:gd name="T77" fmla="*/ 292 h 439"/>
              <a:gd name="T78" fmla="*/ 8 w 424"/>
              <a:gd name="T79" fmla="*/ 269 h 439"/>
              <a:gd name="T80" fmla="*/ 193 w 424"/>
              <a:gd name="T81" fmla="*/ 431 h 439"/>
              <a:gd name="T82" fmla="*/ 208 w 424"/>
              <a:gd name="T83" fmla="*/ 439 h 439"/>
              <a:gd name="T84" fmla="*/ 216 w 424"/>
              <a:gd name="T85" fmla="*/ 431 h 439"/>
              <a:gd name="T86" fmla="*/ 208 w 424"/>
              <a:gd name="T87" fmla="*/ 408 h 439"/>
              <a:gd name="T88" fmla="*/ 193 w 424"/>
              <a:gd name="T89" fmla="*/ 408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24" h="439">
                <a:moveTo>
                  <a:pt x="108" y="61"/>
                </a:moveTo>
                <a:lnTo>
                  <a:pt x="93" y="38"/>
                </a:lnTo>
                <a:lnTo>
                  <a:pt x="93" y="38"/>
                </a:lnTo>
                <a:lnTo>
                  <a:pt x="85" y="38"/>
                </a:lnTo>
                <a:lnTo>
                  <a:pt x="77" y="38"/>
                </a:lnTo>
                <a:lnTo>
                  <a:pt x="77" y="38"/>
                </a:lnTo>
                <a:lnTo>
                  <a:pt x="70" y="46"/>
                </a:lnTo>
                <a:lnTo>
                  <a:pt x="77" y="54"/>
                </a:lnTo>
                <a:lnTo>
                  <a:pt x="85" y="77"/>
                </a:lnTo>
                <a:lnTo>
                  <a:pt x="85" y="77"/>
                </a:lnTo>
                <a:lnTo>
                  <a:pt x="108" y="61"/>
                </a:lnTo>
                <a:lnTo>
                  <a:pt x="108" y="61"/>
                </a:lnTo>
                <a:lnTo>
                  <a:pt x="108" y="61"/>
                </a:lnTo>
                <a:close/>
                <a:moveTo>
                  <a:pt x="208" y="0"/>
                </a:moveTo>
                <a:lnTo>
                  <a:pt x="208" y="0"/>
                </a:lnTo>
                <a:lnTo>
                  <a:pt x="200" y="0"/>
                </a:lnTo>
                <a:lnTo>
                  <a:pt x="193" y="8"/>
                </a:lnTo>
                <a:lnTo>
                  <a:pt x="193" y="31"/>
                </a:lnTo>
                <a:lnTo>
                  <a:pt x="193" y="31"/>
                </a:lnTo>
                <a:lnTo>
                  <a:pt x="208" y="31"/>
                </a:lnTo>
                <a:lnTo>
                  <a:pt x="208" y="31"/>
                </a:lnTo>
                <a:lnTo>
                  <a:pt x="216" y="31"/>
                </a:lnTo>
                <a:lnTo>
                  <a:pt x="216" y="8"/>
                </a:lnTo>
                <a:lnTo>
                  <a:pt x="216" y="8"/>
                </a:lnTo>
                <a:lnTo>
                  <a:pt x="216" y="0"/>
                </a:lnTo>
                <a:lnTo>
                  <a:pt x="208" y="0"/>
                </a:lnTo>
                <a:lnTo>
                  <a:pt x="208" y="0"/>
                </a:lnTo>
                <a:lnTo>
                  <a:pt x="208" y="0"/>
                </a:lnTo>
                <a:close/>
                <a:moveTo>
                  <a:pt x="339" y="38"/>
                </a:moveTo>
                <a:lnTo>
                  <a:pt x="339" y="38"/>
                </a:lnTo>
                <a:lnTo>
                  <a:pt x="331" y="38"/>
                </a:lnTo>
                <a:lnTo>
                  <a:pt x="324" y="38"/>
                </a:lnTo>
                <a:lnTo>
                  <a:pt x="308" y="61"/>
                </a:lnTo>
                <a:lnTo>
                  <a:pt x="308" y="61"/>
                </a:lnTo>
                <a:lnTo>
                  <a:pt x="331" y="77"/>
                </a:lnTo>
                <a:lnTo>
                  <a:pt x="347" y="54"/>
                </a:lnTo>
                <a:lnTo>
                  <a:pt x="347" y="54"/>
                </a:lnTo>
                <a:lnTo>
                  <a:pt x="347" y="46"/>
                </a:lnTo>
                <a:lnTo>
                  <a:pt x="339" y="38"/>
                </a:lnTo>
                <a:lnTo>
                  <a:pt x="339" y="38"/>
                </a:lnTo>
                <a:lnTo>
                  <a:pt x="339" y="38"/>
                </a:lnTo>
                <a:close/>
                <a:moveTo>
                  <a:pt x="8" y="169"/>
                </a:moveTo>
                <a:lnTo>
                  <a:pt x="23" y="169"/>
                </a:lnTo>
                <a:lnTo>
                  <a:pt x="23" y="169"/>
                </a:lnTo>
                <a:lnTo>
                  <a:pt x="31" y="154"/>
                </a:lnTo>
                <a:lnTo>
                  <a:pt x="16" y="146"/>
                </a:lnTo>
                <a:lnTo>
                  <a:pt x="16" y="146"/>
                </a:lnTo>
                <a:lnTo>
                  <a:pt x="0" y="146"/>
                </a:lnTo>
                <a:lnTo>
                  <a:pt x="0" y="154"/>
                </a:lnTo>
                <a:lnTo>
                  <a:pt x="0" y="154"/>
                </a:lnTo>
                <a:lnTo>
                  <a:pt x="0" y="162"/>
                </a:lnTo>
                <a:lnTo>
                  <a:pt x="8" y="169"/>
                </a:lnTo>
                <a:lnTo>
                  <a:pt x="8" y="169"/>
                </a:lnTo>
                <a:lnTo>
                  <a:pt x="8" y="169"/>
                </a:lnTo>
                <a:close/>
                <a:moveTo>
                  <a:pt x="416" y="169"/>
                </a:moveTo>
                <a:lnTo>
                  <a:pt x="416" y="169"/>
                </a:lnTo>
                <a:lnTo>
                  <a:pt x="416" y="162"/>
                </a:lnTo>
                <a:lnTo>
                  <a:pt x="424" y="154"/>
                </a:lnTo>
                <a:lnTo>
                  <a:pt x="424" y="154"/>
                </a:lnTo>
                <a:lnTo>
                  <a:pt x="416" y="146"/>
                </a:lnTo>
                <a:lnTo>
                  <a:pt x="408" y="146"/>
                </a:lnTo>
                <a:lnTo>
                  <a:pt x="385" y="154"/>
                </a:lnTo>
                <a:lnTo>
                  <a:pt x="385" y="154"/>
                </a:lnTo>
                <a:lnTo>
                  <a:pt x="393" y="169"/>
                </a:lnTo>
                <a:lnTo>
                  <a:pt x="416" y="169"/>
                </a:lnTo>
                <a:lnTo>
                  <a:pt x="416" y="169"/>
                </a:lnTo>
                <a:close/>
                <a:moveTo>
                  <a:pt x="77" y="385"/>
                </a:moveTo>
                <a:lnTo>
                  <a:pt x="77" y="385"/>
                </a:lnTo>
                <a:lnTo>
                  <a:pt x="77" y="392"/>
                </a:lnTo>
                <a:lnTo>
                  <a:pt x="77" y="400"/>
                </a:lnTo>
                <a:lnTo>
                  <a:pt x="77" y="400"/>
                </a:lnTo>
                <a:lnTo>
                  <a:pt x="85" y="400"/>
                </a:lnTo>
                <a:lnTo>
                  <a:pt x="85" y="400"/>
                </a:lnTo>
                <a:lnTo>
                  <a:pt x="93" y="392"/>
                </a:lnTo>
                <a:lnTo>
                  <a:pt x="108" y="377"/>
                </a:lnTo>
                <a:lnTo>
                  <a:pt x="108" y="377"/>
                </a:lnTo>
                <a:lnTo>
                  <a:pt x="93" y="362"/>
                </a:lnTo>
                <a:lnTo>
                  <a:pt x="77" y="385"/>
                </a:lnTo>
                <a:lnTo>
                  <a:pt x="77" y="385"/>
                </a:lnTo>
                <a:close/>
                <a:moveTo>
                  <a:pt x="408" y="269"/>
                </a:moveTo>
                <a:lnTo>
                  <a:pt x="393" y="269"/>
                </a:lnTo>
                <a:lnTo>
                  <a:pt x="393" y="269"/>
                </a:lnTo>
                <a:lnTo>
                  <a:pt x="385" y="292"/>
                </a:lnTo>
                <a:lnTo>
                  <a:pt x="401" y="292"/>
                </a:lnTo>
                <a:lnTo>
                  <a:pt x="401" y="292"/>
                </a:lnTo>
                <a:lnTo>
                  <a:pt x="408" y="300"/>
                </a:lnTo>
                <a:lnTo>
                  <a:pt x="408" y="300"/>
                </a:lnTo>
                <a:lnTo>
                  <a:pt x="416" y="292"/>
                </a:lnTo>
                <a:lnTo>
                  <a:pt x="416" y="285"/>
                </a:lnTo>
                <a:lnTo>
                  <a:pt x="416" y="285"/>
                </a:lnTo>
                <a:lnTo>
                  <a:pt x="416" y="277"/>
                </a:lnTo>
                <a:lnTo>
                  <a:pt x="408" y="269"/>
                </a:lnTo>
                <a:lnTo>
                  <a:pt x="408" y="269"/>
                </a:lnTo>
                <a:lnTo>
                  <a:pt x="408" y="269"/>
                </a:lnTo>
                <a:close/>
                <a:moveTo>
                  <a:pt x="331" y="362"/>
                </a:moveTo>
                <a:lnTo>
                  <a:pt x="331" y="362"/>
                </a:lnTo>
                <a:lnTo>
                  <a:pt x="308" y="377"/>
                </a:lnTo>
                <a:lnTo>
                  <a:pt x="324" y="392"/>
                </a:lnTo>
                <a:lnTo>
                  <a:pt x="324" y="392"/>
                </a:lnTo>
                <a:lnTo>
                  <a:pt x="331" y="400"/>
                </a:lnTo>
                <a:lnTo>
                  <a:pt x="331" y="400"/>
                </a:lnTo>
                <a:lnTo>
                  <a:pt x="339" y="400"/>
                </a:lnTo>
                <a:lnTo>
                  <a:pt x="339" y="400"/>
                </a:lnTo>
                <a:lnTo>
                  <a:pt x="339" y="392"/>
                </a:lnTo>
                <a:lnTo>
                  <a:pt x="339" y="385"/>
                </a:lnTo>
                <a:lnTo>
                  <a:pt x="331" y="362"/>
                </a:lnTo>
                <a:lnTo>
                  <a:pt x="331" y="362"/>
                </a:lnTo>
                <a:close/>
                <a:moveTo>
                  <a:pt x="8" y="269"/>
                </a:moveTo>
                <a:lnTo>
                  <a:pt x="8" y="269"/>
                </a:lnTo>
                <a:lnTo>
                  <a:pt x="0" y="277"/>
                </a:lnTo>
                <a:lnTo>
                  <a:pt x="0" y="285"/>
                </a:lnTo>
                <a:lnTo>
                  <a:pt x="0" y="285"/>
                </a:lnTo>
                <a:lnTo>
                  <a:pt x="0" y="292"/>
                </a:lnTo>
                <a:lnTo>
                  <a:pt x="8" y="300"/>
                </a:lnTo>
                <a:lnTo>
                  <a:pt x="8" y="300"/>
                </a:lnTo>
                <a:lnTo>
                  <a:pt x="16" y="292"/>
                </a:lnTo>
                <a:lnTo>
                  <a:pt x="31" y="292"/>
                </a:lnTo>
                <a:lnTo>
                  <a:pt x="31" y="292"/>
                </a:lnTo>
                <a:lnTo>
                  <a:pt x="23" y="269"/>
                </a:lnTo>
                <a:lnTo>
                  <a:pt x="8" y="269"/>
                </a:lnTo>
                <a:lnTo>
                  <a:pt x="8" y="269"/>
                </a:lnTo>
                <a:close/>
                <a:moveTo>
                  <a:pt x="193" y="408"/>
                </a:moveTo>
                <a:lnTo>
                  <a:pt x="193" y="431"/>
                </a:lnTo>
                <a:lnTo>
                  <a:pt x="193" y="431"/>
                </a:lnTo>
                <a:lnTo>
                  <a:pt x="200" y="439"/>
                </a:lnTo>
                <a:lnTo>
                  <a:pt x="208" y="439"/>
                </a:lnTo>
                <a:lnTo>
                  <a:pt x="208" y="439"/>
                </a:lnTo>
                <a:lnTo>
                  <a:pt x="216" y="439"/>
                </a:lnTo>
                <a:lnTo>
                  <a:pt x="216" y="431"/>
                </a:lnTo>
                <a:lnTo>
                  <a:pt x="216" y="408"/>
                </a:lnTo>
                <a:lnTo>
                  <a:pt x="216" y="408"/>
                </a:lnTo>
                <a:lnTo>
                  <a:pt x="208" y="408"/>
                </a:lnTo>
                <a:lnTo>
                  <a:pt x="208" y="408"/>
                </a:lnTo>
                <a:lnTo>
                  <a:pt x="193" y="408"/>
                </a:lnTo>
                <a:lnTo>
                  <a:pt x="193" y="408"/>
                </a:lnTo>
                <a:lnTo>
                  <a:pt x="193" y="408"/>
                </a:lnTo>
                <a:close/>
              </a:path>
            </a:pathLst>
          </a:custGeom>
          <a:solidFill>
            <a:srgbClr val="FFA6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1" name="Freeform 9"/>
          <p:cNvSpPr/>
          <p:nvPr>
            <p:custDataLst>
              <p:tags r:id="rId39"/>
            </p:custDataLst>
          </p:nvPr>
        </p:nvSpPr>
        <p:spPr bwMode="auto">
          <a:xfrm rot="20223962">
            <a:off x="7486090" y="2419585"/>
            <a:ext cx="409511" cy="410723"/>
          </a:xfrm>
          <a:custGeom>
            <a:avLst/>
            <a:gdLst>
              <a:gd name="T0" fmla="*/ 338 w 338"/>
              <a:gd name="T1" fmla="*/ 169 h 339"/>
              <a:gd name="T2" fmla="*/ 338 w 338"/>
              <a:gd name="T3" fmla="*/ 169 h 339"/>
              <a:gd name="T4" fmla="*/ 338 w 338"/>
              <a:gd name="T5" fmla="*/ 208 h 339"/>
              <a:gd name="T6" fmla="*/ 323 w 338"/>
              <a:gd name="T7" fmla="*/ 239 h 339"/>
              <a:gd name="T8" fmla="*/ 308 w 338"/>
              <a:gd name="T9" fmla="*/ 269 h 339"/>
              <a:gd name="T10" fmla="*/ 292 w 338"/>
              <a:gd name="T11" fmla="*/ 293 h 339"/>
              <a:gd name="T12" fmla="*/ 262 w 338"/>
              <a:gd name="T13" fmla="*/ 316 h 339"/>
              <a:gd name="T14" fmla="*/ 238 w 338"/>
              <a:gd name="T15" fmla="*/ 331 h 339"/>
              <a:gd name="T16" fmla="*/ 208 w 338"/>
              <a:gd name="T17" fmla="*/ 339 h 339"/>
              <a:gd name="T18" fmla="*/ 169 w 338"/>
              <a:gd name="T19" fmla="*/ 339 h 339"/>
              <a:gd name="T20" fmla="*/ 169 w 338"/>
              <a:gd name="T21" fmla="*/ 339 h 339"/>
              <a:gd name="T22" fmla="*/ 138 w 338"/>
              <a:gd name="T23" fmla="*/ 339 h 339"/>
              <a:gd name="T24" fmla="*/ 108 w 338"/>
              <a:gd name="T25" fmla="*/ 331 h 339"/>
              <a:gd name="T26" fmla="*/ 77 w 338"/>
              <a:gd name="T27" fmla="*/ 316 h 339"/>
              <a:gd name="T28" fmla="*/ 54 w 338"/>
              <a:gd name="T29" fmla="*/ 293 h 339"/>
              <a:gd name="T30" fmla="*/ 31 w 338"/>
              <a:gd name="T31" fmla="*/ 269 h 339"/>
              <a:gd name="T32" fmla="*/ 15 w 338"/>
              <a:gd name="T33" fmla="*/ 239 h 339"/>
              <a:gd name="T34" fmla="*/ 8 w 338"/>
              <a:gd name="T35" fmla="*/ 208 h 339"/>
              <a:gd name="T36" fmla="*/ 0 w 338"/>
              <a:gd name="T37" fmla="*/ 169 h 339"/>
              <a:gd name="T38" fmla="*/ 0 w 338"/>
              <a:gd name="T39" fmla="*/ 169 h 339"/>
              <a:gd name="T40" fmla="*/ 8 w 338"/>
              <a:gd name="T41" fmla="*/ 139 h 339"/>
              <a:gd name="T42" fmla="*/ 15 w 338"/>
              <a:gd name="T43" fmla="*/ 108 h 339"/>
              <a:gd name="T44" fmla="*/ 31 w 338"/>
              <a:gd name="T45" fmla="*/ 77 h 339"/>
              <a:gd name="T46" fmla="*/ 54 w 338"/>
              <a:gd name="T47" fmla="*/ 54 h 339"/>
              <a:gd name="T48" fmla="*/ 77 w 338"/>
              <a:gd name="T49" fmla="*/ 31 h 339"/>
              <a:gd name="T50" fmla="*/ 108 w 338"/>
              <a:gd name="T51" fmla="*/ 15 h 339"/>
              <a:gd name="T52" fmla="*/ 138 w 338"/>
              <a:gd name="T53" fmla="*/ 8 h 339"/>
              <a:gd name="T54" fmla="*/ 169 w 338"/>
              <a:gd name="T55" fmla="*/ 0 h 339"/>
              <a:gd name="T56" fmla="*/ 169 w 338"/>
              <a:gd name="T57" fmla="*/ 0 h 339"/>
              <a:gd name="T58" fmla="*/ 208 w 338"/>
              <a:gd name="T59" fmla="*/ 8 h 339"/>
              <a:gd name="T60" fmla="*/ 238 w 338"/>
              <a:gd name="T61" fmla="*/ 15 h 339"/>
              <a:gd name="T62" fmla="*/ 262 w 338"/>
              <a:gd name="T63" fmla="*/ 31 h 339"/>
              <a:gd name="T64" fmla="*/ 292 w 338"/>
              <a:gd name="T65" fmla="*/ 54 h 339"/>
              <a:gd name="T66" fmla="*/ 308 w 338"/>
              <a:gd name="T67" fmla="*/ 77 h 339"/>
              <a:gd name="T68" fmla="*/ 323 w 338"/>
              <a:gd name="T69" fmla="*/ 108 h 339"/>
              <a:gd name="T70" fmla="*/ 338 w 338"/>
              <a:gd name="T71" fmla="*/ 139 h 339"/>
              <a:gd name="T72" fmla="*/ 338 w 338"/>
              <a:gd name="T73" fmla="*/ 169 h 339"/>
              <a:gd name="T74" fmla="*/ 338 w 338"/>
              <a:gd name="T75" fmla="*/ 169 h 339"/>
              <a:gd name="T76" fmla="*/ 338 w 338"/>
              <a:gd name="T77" fmla="*/ 169 h 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38" h="339">
                <a:moveTo>
                  <a:pt x="338" y="169"/>
                </a:moveTo>
                <a:lnTo>
                  <a:pt x="338" y="169"/>
                </a:lnTo>
                <a:lnTo>
                  <a:pt x="338" y="208"/>
                </a:lnTo>
                <a:lnTo>
                  <a:pt x="323" y="239"/>
                </a:lnTo>
                <a:lnTo>
                  <a:pt x="308" y="269"/>
                </a:lnTo>
                <a:lnTo>
                  <a:pt x="292" y="293"/>
                </a:lnTo>
                <a:lnTo>
                  <a:pt x="262" y="316"/>
                </a:lnTo>
                <a:lnTo>
                  <a:pt x="238" y="331"/>
                </a:lnTo>
                <a:lnTo>
                  <a:pt x="208" y="339"/>
                </a:lnTo>
                <a:lnTo>
                  <a:pt x="169" y="339"/>
                </a:lnTo>
                <a:lnTo>
                  <a:pt x="169" y="339"/>
                </a:lnTo>
                <a:lnTo>
                  <a:pt x="138" y="339"/>
                </a:lnTo>
                <a:lnTo>
                  <a:pt x="108" y="331"/>
                </a:lnTo>
                <a:lnTo>
                  <a:pt x="77" y="316"/>
                </a:lnTo>
                <a:lnTo>
                  <a:pt x="54" y="293"/>
                </a:lnTo>
                <a:lnTo>
                  <a:pt x="31" y="269"/>
                </a:lnTo>
                <a:lnTo>
                  <a:pt x="15" y="239"/>
                </a:lnTo>
                <a:lnTo>
                  <a:pt x="8" y="208"/>
                </a:lnTo>
                <a:lnTo>
                  <a:pt x="0" y="169"/>
                </a:lnTo>
                <a:lnTo>
                  <a:pt x="0" y="169"/>
                </a:lnTo>
                <a:lnTo>
                  <a:pt x="8" y="139"/>
                </a:lnTo>
                <a:lnTo>
                  <a:pt x="15" y="108"/>
                </a:lnTo>
                <a:lnTo>
                  <a:pt x="31" y="77"/>
                </a:lnTo>
                <a:lnTo>
                  <a:pt x="54" y="54"/>
                </a:lnTo>
                <a:lnTo>
                  <a:pt x="77" y="31"/>
                </a:lnTo>
                <a:lnTo>
                  <a:pt x="108" y="15"/>
                </a:lnTo>
                <a:lnTo>
                  <a:pt x="138" y="8"/>
                </a:lnTo>
                <a:lnTo>
                  <a:pt x="169" y="0"/>
                </a:lnTo>
                <a:lnTo>
                  <a:pt x="169" y="0"/>
                </a:lnTo>
                <a:lnTo>
                  <a:pt x="208" y="8"/>
                </a:lnTo>
                <a:lnTo>
                  <a:pt x="238" y="15"/>
                </a:lnTo>
                <a:lnTo>
                  <a:pt x="262" y="31"/>
                </a:lnTo>
                <a:lnTo>
                  <a:pt x="292" y="54"/>
                </a:lnTo>
                <a:lnTo>
                  <a:pt x="308" y="77"/>
                </a:lnTo>
                <a:lnTo>
                  <a:pt x="323" y="108"/>
                </a:lnTo>
                <a:lnTo>
                  <a:pt x="338" y="139"/>
                </a:lnTo>
                <a:lnTo>
                  <a:pt x="338" y="169"/>
                </a:lnTo>
                <a:lnTo>
                  <a:pt x="338" y="169"/>
                </a:lnTo>
                <a:lnTo>
                  <a:pt x="338" y="169"/>
                </a:lnTo>
                <a:close/>
              </a:path>
            </a:pathLst>
          </a:custGeom>
          <a:solidFill>
            <a:srgbClr val="FFA63B">
              <a:lumMod val="70000"/>
              <a:lumOff val="3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2" name="Freeform 10"/>
          <p:cNvSpPr/>
          <p:nvPr>
            <p:custDataLst>
              <p:tags r:id="rId40"/>
            </p:custDataLst>
          </p:nvPr>
        </p:nvSpPr>
        <p:spPr bwMode="auto">
          <a:xfrm rot="20223962">
            <a:off x="7543092" y="2473093"/>
            <a:ext cx="307739" cy="307739"/>
          </a:xfrm>
          <a:custGeom>
            <a:avLst/>
            <a:gdLst>
              <a:gd name="T0" fmla="*/ 254 w 254"/>
              <a:gd name="T1" fmla="*/ 123 h 254"/>
              <a:gd name="T2" fmla="*/ 254 w 254"/>
              <a:gd name="T3" fmla="*/ 123 h 254"/>
              <a:gd name="T4" fmla="*/ 246 w 254"/>
              <a:gd name="T5" fmla="*/ 154 h 254"/>
              <a:gd name="T6" fmla="*/ 239 w 254"/>
              <a:gd name="T7" fmla="*/ 177 h 254"/>
              <a:gd name="T8" fmla="*/ 231 w 254"/>
              <a:gd name="T9" fmla="*/ 200 h 254"/>
              <a:gd name="T10" fmla="*/ 216 w 254"/>
              <a:gd name="T11" fmla="*/ 216 h 254"/>
              <a:gd name="T12" fmla="*/ 192 w 254"/>
              <a:gd name="T13" fmla="*/ 231 h 254"/>
              <a:gd name="T14" fmla="*/ 169 w 254"/>
              <a:gd name="T15" fmla="*/ 239 h 254"/>
              <a:gd name="T16" fmla="*/ 146 w 254"/>
              <a:gd name="T17" fmla="*/ 247 h 254"/>
              <a:gd name="T18" fmla="*/ 123 w 254"/>
              <a:gd name="T19" fmla="*/ 254 h 254"/>
              <a:gd name="T20" fmla="*/ 123 w 254"/>
              <a:gd name="T21" fmla="*/ 254 h 254"/>
              <a:gd name="T22" fmla="*/ 100 w 254"/>
              <a:gd name="T23" fmla="*/ 247 h 254"/>
              <a:gd name="T24" fmla="*/ 77 w 254"/>
              <a:gd name="T25" fmla="*/ 239 h 254"/>
              <a:gd name="T26" fmla="*/ 54 w 254"/>
              <a:gd name="T27" fmla="*/ 231 h 254"/>
              <a:gd name="T28" fmla="*/ 31 w 254"/>
              <a:gd name="T29" fmla="*/ 216 h 254"/>
              <a:gd name="T30" fmla="*/ 15 w 254"/>
              <a:gd name="T31" fmla="*/ 200 h 254"/>
              <a:gd name="T32" fmla="*/ 8 w 254"/>
              <a:gd name="T33" fmla="*/ 177 h 254"/>
              <a:gd name="T34" fmla="*/ 0 w 254"/>
              <a:gd name="T35" fmla="*/ 154 h 254"/>
              <a:gd name="T36" fmla="*/ 0 w 254"/>
              <a:gd name="T37" fmla="*/ 123 h 254"/>
              <a:gd name="T38" fmla="*/ 0 w 254"/>
              <a:gd name="T39" fmla="*/ 123 h 254"/>
              <a:gd name="T40" fmla="*/ 0 w 254"/>
              <a:gd name="T41" fmla="*/ 100 h 254"/>
              <a:gd name="T42" fmla="*/ 8 w 254"/>
              <a:gd name="T43" fmla="*/ 77 h 254"/>
              <a:gd name="T44" fmla="*/ 15 w 254"/>
              <a:gd name="T45" fmla="*/ 54 h 254"/>
              <a:gd name="T46" fmla="*/ 31 w 254"/>
              <a:gd name="T47" fmla="*/ 39 h 254"/>
              <a:gd name="T48" fmla="*/ 54 w 254"/>
              <a:gd name="T49" fmla="*/ 23 h 254"/>
              <a:gd name="T50" fmla="*/ 77 w 254"/>
              <a:gd name="T51" fmla="*/ 8 h 254"/>
              <a:gd name="T52" fmla="*/ 100 w 254"/>
              <a:gd name="T53" fmla="*/ 0 h 254"/>
              <a:gd name="T54" fmla="*/ 123 w 254"/>
              <a:gd name="T55" fmla="*/ 0 h 254"/>
              <a:gd name="T56" fmla="*/ 123 w 254"/>
              <a:gd name="T57" fmla="*/ 0 h 254"/>
              <a:gd name="T58" fmla="*/ 146 w 254"/>
              <a:gd name="T59" fmla="*/ 0 h 254"/>
              <a:gd name="T60" fmla="*/ 169 w 254"/>
              <a:gd name="T61" fmla="*/ 8 h 254"/>
              <a:gd name="T62" fmla="*/ 192 w 254"/>
              <a:gd name="T63" fmla="*/ 23 h 254"/>
              <a:gd name="T64" fmla="*/ 216 w 254"/>
              <a:gd name="T65" fmla="*/ 39 h 254"/>
              <a:gd name="T66" fmla="*/ 231 w 254"/>
              <a:gd name="T67" fmla="*/ 54 h 254"/>
              <a:gd name="T68" fmla="*/ 239 w 254"/>
              <a:gd name="T69" fmla="*/ 77 h 254"/>
              <a:gd name="T70" fmla="*/ 246 w 254"/>
              <a:gd name="T71" fmla="*/ 100 h 254"/>
              <a:gd name="T72" fmla="*/ 254 w 254"/>
              <a:gd name="T73" fmla="*/ 123 h 254"/>
              <a:gd name="T74" fmla="*/ 254 w 254"/>
              <a:gd name="T75" fmla="*/ 123 h 254"/>
              <a:gd name="T76" fmla="*/ 254 w 254"/>
              <a:gd name="T77" fmla="*/ 123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54" h="254">
                <a:moveTo>
                  <a:pt x="254" y="123"/>
                </a:moveTo>
                <a:lnTo>
                  <a:pt x="254" y="123"/>
                </a:lnTo>
                <a:lnTo>
                  <a:pt x="246" y="154"/>
                </a:lnTo>
                <a:lnTo>
                  <a:pt x="239" y="177"/>
                </a:lnTo>
                <a:lnTo>
                  <a:pt x="231" y="200"/>
                </a:lnTo>
                <a:lnTo>
                  <a:pt x="216" y="216"/>
                </a:lnTo>
                <a:lnTo>
                  <a:pt x="192" y="231"/>
                </a:lnTo>
                <a:lnTo>
                  <a:pt x="169" y="239"/>
                </a:lnTo>
                <a:lnTo>
                  <a:pt x="146" y="247"/>
                </a:lnTo>
                <a:lnTo>
                  <a:pt x="123" y="254"/>
                </a:lnTo>
                <a:lnTo>
                  <a:pt x="123" y="254"/>
                </a:lnTo>
                <a:lnTo>
                  <a:pt x="100" y="247"/>
                </a:lnTo>
                <a:lnTo>
                  <a:pt x="77" y="239"/>
                </a:lnTo>
                <a:lnTo>
                  <a:pt x="54" y="231"/>
                </a:lnTo>
                <a:lnTo>
                  <a:pt x="31" y="216"/>
                </a:lnTo>
                <a:lnTo>
                  <a:pt x="15" y="200"/>
                </a:lnTo>
                <a:lnTo>
                  <a:pt x="8" y="177"/>
                </a:lnTo>
                <a:lnTo>
                  <a:pt x="0" y="154"/>
                </a:lnTo>
                <a:lnTo>
                  <a:pt x="0" y="123"/>
                </a:lnTo>
                <a:lnTo>
                  <a:pt x="0" y="123"/>
                </a:lnTo>
                <a:lnTo>
                  <a:pt x="0" y="100"/>
                </a:lnTo>
                <a:lnTo>
                  <a:pt x="8" y="77"/>
                </a:lnTo>
                <a:lnTo>
                  <a:pt x="15" y="54"/>
                </a:lnTo>
                <a:lnTo>
                  <a:pt x="31" y="39"/>
                </a:lnTo>
                <a:lnTo>
                  <a:pt x="54" y="23"/>
                </a:lnTo>
                <a:lnTo>
                  <a:pt x="77" y="8"/>
                </a:lnTo>
                <a:lnTo>
                  <a:pt x="100" y="0"/>
                </a:lnTo>
                <a:lnTo>
                  <a:pt x="123" y="0"/>
                </a:lnTo>
                <a:lnTo>
                  <a:pt x="123" y="0"/>
                </a:lnTo>
                <a:lnTo>
                  <a:pt x="146" y="0"/>
                </a:lnTo>
                <a:lnTo>
                  <a:pt x="169" y="8"/>
                </a:lnTo>
                <a:lnTo>
                  <a:pt x="192" y="23"/>
                </a:lnTo>
                <a:lnTo>
                  <a:pt x="216" y="39"/>
                </a:lnTo>
                <a:lnTo>
                  <a:pt x="231" y="54"/>
                </a:lnTo>
                <a:lnTo>
                  <a:pt x="239" y="77"/>
                </a:lnTo>
                <a:lnTo>
                  <a:pt x="246" y="100"/>
                </a:lnTo>
                <a:lnTo>
                  <a:pt x="254" y="123"/>
                </a:lnTo>
                <a:lnTo>
                  <a:pt x="254" y="123"/>
                </a:lnTo>
                <a:lnTo>
                  <a:pt x="254" y="123"/>
                </a:lnTo>
                <a:close/>
              </a:path>
            </a:pathLst>
          </a:custGeom>
          <a:solidFill>
            <a:srgbClr val="FFA63B">
              <a:lumMod val="50000"/>
              <a:lumOff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 dirty="0"/>
          </a:p>
        </p:txBody>
      </p:sp>
      <p:sp>
        <p:nvSpPr>
          <p:cNvPr id="89" name="椭圆 88"/>
          <p:cNvSpPr/>
          <p:nvPr>
            <p:custDataLst>
              <p:tags r:id="rId41"/>
            </p:custDataLst>
          </p:nvPr>
        </p:nvSpPr>
        <p:spPr>
          <a:xfrm>
            <a:off x="3768179" y="3374276"/>
            <a:ext cx="777329" cy="777329"/>
          </a:xfrm>
          <a:prstGeom prst="ellipse">
            <a:avLst/>
          </a:prstGeom>
          <a:solidFill>
            <a:sysClr val="window" lastClr="FFFFFF"/>
          </a:solidFill>
          <a:ln>
            <a:solidFill>
              <a:srgbClr val="A67C52">
                <a:lumMod val="75000"/>
              </a:srgbClr>
            </a:solidFill>
          </a:ln>
        </p:spPr>
        <p:style>
          <a:lnRef idx="2">
            <a:srgbClr val="A67C52">
              <a:shade val="50000"/>
            </a:srgbClr>
          </a:lnRef>
          <a:fillRef idx="1">
            <a:srgbClr val="A67C52"/>
          </a:fillRef>
          <a:effectRef idx="0">
            <a:srgbClr val="A67C52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27" name="Freeform 25"/>
          <p:cNvSpPr/>
          <p:nvPr>
            <p:custDataLst>
              <p:tags r:id="rId42"/>
            </p:custDataLst>
          </p:nvPr>
        </p:nvSpPr>
        <p:spPr bwMode="auto">
          <a:xfrm>
            <a:off x="4155197" y="3531363"/>
            <a:ext cx="196275" cy="75117"/>
          </a:xfrm>
          <a:custGeom>
            <a:avLst/>
            <a:gdLst>
              <a:gd name="T0" fmla="*/ 0 w 162"/>
              <a:gd name="T1" fmla="*/ 46 h 62"/>
              <a:gd name="T2" fmla="*/ 0 w 162"/>
              <a:gd name="T3" fmla="*/ 46 h 62"/>
              <a:gd name="T4" fmla="*/ 0 w 162"/>
              <a:gd name="T5" fmla="*/ 54 h 62"/>
              <a:gd name="T6" fmla="*/ 16 w 162"/>
              <a:gd name="T7" fmla="*/ 62 h 62"/>
              <a:gd name="T8" fmla="*/ 147 w 162"/>
              <a:gd name="T9" fmla="*/ 62 h 62"/>
              <a:gd name="T10" fmla="*/ 147 w 162"/>
              <a:gd name="T11" fmla="*/ 62 h 62"/>
              <a:gd name="T12" fmla="*/ 154 w 162"/>
              <a:gd name="T13" fmla="*/ 54 h 62"/>
              <a:gd name="T14" fmla="*/ 162 w 162"/>
              <a:gd name="T15" fmla="*/ 46 h 62"/>
              <a:gd name="T16" fmla="*/ 162 w 162"/>
              <a:gd name="T17" fmla="*/ 8 h 62"/>
              <a:gd name="T18" fmla="*/ 162 w 162"/>
              <a:gd name="T19" fmla="*/ 8 h 62"/>
              <a:gd name="T20" fmla="*/ 154 w 162"/>
              <a:gd name="T21" fmla="*/ 0 h 62"/>
              <a:gd name="T22" fmla="*/ 147 w 162"/>
              <a:gd name="T23" fmla="*/ 0 h 62"/>
              <a:gd name="T24" fmla="*/ 16 w 162"/>
              <a:gd name="T25" fmla="*/ 0 h 62"/>
              <a:gd name="T26" fmla="*/ 16 w 162"/>
              <a:gd name="T27" fmla="*/ 0 h 62"/>
              <a:gd name="T28" fmla="*/ 0 w 162"/>
              <a:gd name="T29" fmla="*/ 0 h 62"/>
              <a:gd name="T30" fmla="*/ 0 w 162"/>
              <a:gd name="T31" fmla="*/ 8 h 62"/>
              <a:gd name="T32" fmla="*/ 0 w 162"/>
              <a:gd name="T33" fmla="*/ 46 h 62"/>
              <a:gd name="T34" fmla="*/ 0 w 162"/>
              <a:gd name="T35" fmla="*/ 46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2" h="62">
                <a:moveTo>
                  <a:pt x="0" y="46"/>
                </a:moveTo>
                <a:lnTo>
                  <a:pt x="0" y="46"/>
                </a:lnTo>
                <a:lnTo>
                  <a:pt x="0" y="54"/>
                </a:lnTo>
                <a:lnTo>
                  <a:pt x="16" y="62"/>
                </a:lnTo>
                <a:lnTo>
                  <a:pt x="147" y="62"/>
                </a:lnTo>
                <a:lnTo>
                  <a:pt x="147" y="62"/>
                </a:lnTo>
                <a:lnTo>
                  <a:pt x="154" y="54"/>
                </a:lnTo>
                <a:lnTo>
                  <a:pt x="162" y="46"/>
                </a:lnTo>
                <a:lnTo>
                  <a:pt x="162" y="8"/>
                </a:lnTo>
                <a:lnTo>
                  <a:pt x="162" y="8"/>
                </a:lnTo>
                <a:lnTo>
                  <a:pt x="154" y="0"/>
                </a:lnTo>
                <a:lnTo>
                  <a:pt x="147" y="0"/>
                </a:lnTo>
                <a:lnTo>
                  <a:pt x="16" y="0"/>
                </a:lnTo>
                <a:lnTo>
                  <a:pt x="16" y="0"/>
                </a:lnTo>
                <a:lnTo>
                  <a:pt x="0" y="0"/>
                </a:lnTo>
                <a:lnTo>
                  <a:pt x="0" y="8"/>
                </a:lnTo>
                <a:lnTo>
                  <a:pt x="0" y="46"/>
                </a:lnTo>
                <a:lnTo>
                  <a:pt x="0" y="46"/>
                </a:lnTo>
                <a:close/>
              </a:path>
            </a:pathLst>
          </a:custGeom>
          <a:solidFill>
            <a:srgbClr val="36B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28" name="Freeform 26"/>
          <p:cNvSpPr/>
          <p:nvPr>
            <p:custDataLst>
              <p:tags r:id="rId43"/>
            </p:custDataLst>
          </p:nvPr>
        </p:nvSpPr>
        <p:spPr bwMode="auto">
          <a:xfrm>
            <a:off x="4202448" y="3624654"/>
            <a:ext cx="102984" cy="37559"/>
          </a:xfrm>
          <a:custGeom>
            <a:avLst/>
            <a:gdLst>
              <a:gd name="T0" fmla="*/ 0 w 85"/>
              <a:gd name="T1" fmla="*/ 23 h 31"/>
              <a:gd name="T2" fmla="*/ 0 w 85"/>
              <a:gd name="T3" fmla="*/ 23 h 31"/>
              <a:gd name="T4" fmla="*/ 8 w 85"/>
              <a:gd name="T5" fmla="*/ 31 h 31"/>
              <a:gd name="T6" fmla="*/ 77 w 85"/>
              <a:gd name="T7" fmla="*/ 31 h 31"/>
              <a:gd name="T8" fmla="*/ 77 w 85"/>
              <a:gd name="T9" fmla="*/ 31 h 31"/>
              <a:gd name="T10" fmla="*/ 85 w 85"/>
              <a:gd name="T11" fmla="*/ 23 h 31"/>
              <a:gd name="T12" fmla="*/ 85 w 85"/>
              <a:gd name="T13" fmla="*/ 8 h 31"/>
              <a:gd name="T14" fmla="*/ 85 w 85"/>
              <a:gd name="T15" fmla="*/ 8 h 31"/>
              <a:gd name="T16" fmla="*/ 77 w 85"/>
              <a:gd name="T17" fmla="*/ 0 h 31"/>
              <a:gd name="T18" fmla="*/ 8 w 85"/>
              <a:gd name="T19" fmla="*/ 0 h 31"/>
              <a:gd name="T20" fmla="*/ 8 w 85"/>
              <a:gd name="T21" fmla="*/ 0 h 31"/>
              <a:gd name="T22" fmla="*/ 0 w 85"/>
              <a:gd name="T23" fmla="*/ 8 h 31"/>
              <a:gd name="T24" fmla="*/ 0 w 85"/>
              <a:gd name="T25" fmla="*/ 23 h 31"/>
              <a:gd name="T26" fmla="*/ 0 w 85"/>
              <a:gd name="T27" fmla="*/ 23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5" h="31">
                <a:moveTo>
                  <a:pt x="0" y="23"/>
                </a:moveTo>
                <a:lnTo>
                  <a:pt x="0" y="23"/>
                </a:lnTo>
                <a:lnTo>
                  <a:pt x="8" y="31"/>
                </a:lnTo>
                <a:lnTo>
                  <a:pt x="77" y="31"/>
                </a:lnTo>
                <a:lnTo>
                  <a:pt x="77" y="31"/>
                </a:lnTo>
                <a:lnTo>
                  <a:pt x="85" y="23"/>
                </a:lnTo>
                <a:lnTo>
                  <a:pt x="85" y="8"/>
                </a:lnTo>
                <a:lnTo>
                  <a:pt x="85" y="8"/>
                </a:lnTo>
                <a:lnTo>
                  <a:pt x="77" y="0"/>
                </a:lnTo>
                <a:lnTo>
                  <a:pt x="8" y="0"/>
                </a:lnTo>
                <a:lnTo>
                  <a:pt x="8" y="0"/>
                </a:lnTo>
                <a:lnTo>
                  <a:pt x="0" y="8"/>
                </a:lnTo>
                <a:lnTo>
                  <a:pt x="0" y="23"/>
                </a:lnTo>
                <a:lnTo>
                  <a:pt x="0" y="23"/>
                </a:lnTo>
                <a:close/>
              </a:path>
            </a:pathLst>
          </a:custGeom>
          <a:solidFill>
            <a:srgbClr val="36B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29" name="Freeform 27"/>
          <p:cNvSpPr/>
          <p:nvPr>
            <p:custDataLst>
              <p:tags r:id="rId44"/>
            </p:custDataLst>
          </p:nvPr>
        </p:nvSpPr>
        <p:spPr bwMode="auto">
          <a:xfrm>
            <a:off x="3968615" y="3886354"/>
            <a:ext cx="84810" cy="18174"/>
          </a:xfrm>
          <a:custGeom>
            <a:avLst/>
            <a:gdLst>
              <a:gd name="T0" fmla="*/ 70 w 70"/>
              <a:gd name="T1" fmla="*/ 0 h 15"/>
              <a:gd name="T2" fmla="*/ 70 w 70"/>
              <a:gd name="T3" fmla="*/ 15 h 15"/>
              <a:gd name="T4" fmla="*/ 0 w 70"/>
              <a:gd name="T5" fmla="*/ 15 h 15"/>
              <a:gd name="T6" fmla="*/ 0 w 70"/>
              <a:gd name="T7" fmla="*/ 0 h 15"/>
              <a:gd name="T8" fmla="*/ 70 w 70"/>
              <a:gd name="T9" fmla="*/ 0 h 15"/>
              <a:gd name="T10" fmla="*/ 70 w 70"/>
              <a:gd name="T11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" h="15">
                <a:moveTo>
                  <a:pt x="70" y="0"/>
                </a:moveTo>
                <a:lnTo>
                  <a:pt x="70" y="15"/>
                </a:lnTo>
                <a:lnTo>
                  <a:pt x="0" y="15"/>
                </a:lnTo>
                <a:lnTo>
                  <a:pt x="0" y="0"/>
                </a:lnTo>
                <a:lnTo>
                  <a:pt x="70" y="0"/>
                </a:lnTo>
                <a:lnTo>
                  <a:pt x="70" y="0"/>
                </a:lnTo>
                <a:close/>
              </a:path>
            </a:pathLst>
          </a:custGeom>
          <a:solidFill>
            <a:srgbClr val="36B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30" name="Freeform 28"/>
          <p:cNvSpPr/>
          <p:nvPr>
            <p:custDataLst>
              <p:tags r:id="rId45"/>
            </p:custDataLst>
          </p:nvPr>
        </p:nvSpPr>
        <p:spPr bwMode="auto">
          <a:xfrm>
            <a:off x="4379338" y="3680387"/>
            <a:ext cx="47252" cy="83599"/>
          </a:xfrm>
          <a:custGeom>
            <a:avLst/>
            <a:gdLst>
              <a:gd name="T0" fmla="*/ 0 w 39"/>
              <a:gd name="T1" fmla="*/ 0 h 69"/>
              <a:gd name="T2" fmla="*/ 23 w 39"/>
              <a:gd name="T3" fmla="*/ 0 h 69"/>
              <a:gd name="T4" fmla="*/ 39 w 39"/>
              <a:gd name="T5" fmla="*/ 69 h 69"/>
              <a:gd name="T6" fmla="*/ 23 w 39"/>
              <a:gd name="T7" fmla="*/ 69 h 69"/>
              <a:gd name="T8" fmla="*/ 0 w 39"/>
              <a:gd name="T9" fmla="*/ 0 h 69"/>
              <a:gd name="T10" fmla="*/ 0 w 39"/>
              <a:gd name="T11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9" h="69">
                <a:moveTo>
                  <a:pt x="0" y="0"/>
                </a:moveTo>
                <a:lnTo>
                  <a:pt x="23" y="0"/>
                </a:lnTo>
                <a:lnTo>
                  <a:pt x="39" y="69"/>
                </a:lnTo>
                <a:lnTo>
                  <a:pt x="23" y="6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36B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31" name="Freeform 29"/>
          <p:cNvSpPr/>
          <p:nvPr>
            <p:custDataLst>
              <p:tags r:id="rId46"/>
            </p:custDataLst>
          </p:nvPr>
        </p:nvSpPr>
        <p:spPr bwMode="auto">
          <a:xfrm>
            <a:off x="4426589" y="3680387"/>
            <a:ext cx="46040" cy="83599"/>
          </a:xfrm>
          <a:custGeom>
            <a:avLst/>
            <a:gdLst>
              <a:gd name="T0" fmla="*/ 0 w 38"/>
              <a:gd name="T1" fmla="*/ 0 h 69"/>
              <a:gd name="T2" fmla="*/ 23 w 38"/>
              <a:gd name="T3" fmla="*/ 0 h 69"/>
              <a:gd name="T4" fmla="*/ 38 w 38"/>
              <a:gd name="T5" fmla="*/ 69 h 69"/>
              <a:gd name="T6" fmla="*/ 15 w 38"/>
              <a:gd name="T7" fmla="*/ 69 h 69"/>
              <a:gd name="T8" fmla="*/ 0 w 38"/>
              <a:gd name="T9" fmla="*/ 0 h 69"/>
              <a:gd name="T10" fmla="*/ 0 w 38"/>
              <a:gd name="T11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" h="69">
                <a:moveTo>
                  <a:pt x="0" y="0"/>
                </a:moveTo>
                <a:lnTo>
                  <a:pt x="23" y="0"/>
                </a:lnTo>
                <a:lnTo>
                  <a:pt x="38" y="69"/>
                </a:lnTo>
                <a:lnTo>
                  <a:pt x="15" y="6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36B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32" name="Freeform 30"/>
          <p:cNvSpPr/>
          <p:nvPr>
            <p:custDataLst>
              <p:tags r:id="rId47"/>
            </p:custDataLst>
          </p:nvPr>
        </p:nvSpPr>
        <p:spPr bwMode="auto">
          <a:xfrm>
            <a:off x="3968615" y="3680387"/>
            <a:ext cx="420416" cy="186582"/>
          </a:xfrm>
          <a:custGeom>
            <a:avLst/>
            <a:gdLst>
              <a:gd name="T0" fmla="*/ 47 w 347"/>
              <a:gd name="T1" fmla="*/ 23 h 154"/>
              <a:gd name="T2" fmla="*/ 47 w 347"/>
              <a:gd name="T3" fmla="*/ 23 h 154"/>
              <a:gd name="T4" fmla="*/ 70 w 347"/>
              <a:gd name="T5" fmla="*/ 8 h 154"/>
              <a:gd name="T6" fmla="*/ 93 w 347"/>
              <a:gd name="T7" fmla="*/ 0 h 154"/>
              <a:gd name="T8" fmla="*/ 131 w 347"/>
              <a:gd name="T9" fmla="*/ 0 h 154"/>
              <a:gd name="T10" fmla="*/ 324 w 347"/>
              <a:gd name="T11" fmla="*/ 0 h 154"/>
              <a:gd name="T12" fmla="*/ 347 w 347"/>
              <a:gd name="T13" fmla="*/ 69 h 154"/>
              <a:gd name="T14" fmla="*/ 131 w 347"/>
              <a:gd name="T15" fmla="*/ 69 h 154"/>
              <a:gd name="T16" fmla="*/ 131 w 347"/>
              <a:gd name="T17" fmla="*/ 69 h 154"/>
              <a:gd name="T18" fmla="*/ 101 w 347"/>
              <a:gd name="T19" fmla="*/ 69 h 154"/>
              <a:gd name="T20" fmla="*/ 85 w 347"/>
              <a:gd name="T21" fmla="*/ 85 h 154"/>
              <a:gd name="T22" fmla="*/ 70 w 347"/>
              <a:gd name="T23" fmla="*/ 100 h 154"/>
              <a:gd name="T24" fmla="*/ 70 w 347"/>
              <a:gd name="T25" fmla="*/ 123 h 154"/>
              <a:gd name="T26" fmla="*/ 70 w 347"/>
              <a:gd name="T27" fmla="*/ 154 h 154"/>
              <a:gd name="T28" fmla="*/ 0 w 347"/>
              <a:gd name="T29" fmla="*/ 154 h 154"/>
              <a:gd name="T30" fmla="*/ 0 w 347"/>
              <a:gd name="T31" fmla="*/ 123 h 154"/>
              <a:gd name="T32" fmla="*/ 0 w 347"/>
              <a:gd name="T33" fmla="*/ 123 h 154"/>
              <a:gd name="T34" fmla="*/ 0 w 347"/>
              <a:gd name="T35" fmla="*/ 93 h 154"/>
              <a:gd name="T36" fmla="*/ 8 w 347"/>
              <a:gd name="T37" fmla="*/ 62 h 154"/>
              <a:gd name="T38" fmla="*/ 24 w 347"/>
              <a:gd name="T39" fmla="*/ 39 h 154"/>
              <a:gd name="T40" fmla="*/ 47 w 347"/>
              <a:gd name="T41" fmla="*/ 23 h 154"/>
              <a:gd name="T42" fmla="*/ 47 w 347"/>
              <a:gd name="T43" fmla="*/ 23 h 154"/>
              <a:gd name="T44" fmla="*/ 47 w 347"/>
              <a:gd name="T45" fmla="*/ 23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47" h="154">
                <a:moveTo>
                  <a:pt x="47" y="23"/>
                </a:moveTo>
                <a:lnTo>
                  <a:pt x="47" y="23"/>
                </a:lnTo>
                <a:lnTo>
                  <a:pt x="70" y="8"/>
                </a:lnTo>
                <a:lnTo>
                  <a:pt x="93" y="0"/>
                </a:lnTo>
                <a:lnTo>
                  <a:pt x="131" y="0"/>
                </a:lnTo>
                <a:lnTo>
                  <a:pt x="324" y="0"/>
                </a:lnTo>
                <a:lnTo>
                  <a:pt x="347" y="69"/>
                </a:lnTo>
                <a:lnTo>
                  <a:pt x="131" y="69"/>
                </a:lnTo>
                <a:lnTo>
                  <a:pt x="131" y="69"/>
                </a:lnTo>
                <a:lnTo>
                  <a:pt x="101" y="69"/>
                </a:lnTo>
                <a:lnTo>
                  <a:pt x="85" y="85"/>
                </a:lnTo>
                <a:lnTo>
                  <a:pt x="70" y="100"/>
                </a:lnTo>
                <a:lnTo>
                  <a:pt x="70" y="123"/>
                </a:lnTo>
                <a:lnTo>
                  <a:pt x="70" y="154"/>
                </a:lnTo>
                <a:lnTo>
                  <a:pt x="0" y="154"/>
                </a:lnTo>
                <a:lnTo>
                  <a:pt x="0" y="123"/>
                </a:lnTo>
                <a:lnTo>
                  <a:pt x="0" y="123"/>
                </a:lnTo>
                <a:lnTo>
                  <a:pt x="0" y="93"/>
                </a:lnTo>
                <a:lnTo>
                  <a:pt x="8" y="62"/>
                </a:lnTo>
                <a:lnTo>
                  <a:pt x="24" y="39"/>
                </a:lnTo>
                <a:lnTo>
                  <a:pt x="47" y="23"/>
                </a:lnTo>
                <a:lnTo>
                  <a:pt x="47" y="23"/>
                </a:lnTo>
                <a:lnTo>
                  <a:pt x="47" y="23"/>
                </a:lnTo>
                <a:close/>
              </a:path>
            </a:pathLst>
          </a:custGeom>
          <a:solidFill>
            <a:srgbClr val="36B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33" name="Freeform 31"/>
          <p:cNvSpPr/>
          <p:nvPr>
            <p:custDataLst>
              <p:tags r:id="rId48"/>
            </p:custDataLst>
          </p:nvPr>
        </p:nvSpPr>
        <p:spPr bwMode="auto">
          <a:xfrm>
            <a:off x="4127331" y="3708253"/>
            <a:ext cx="252007" cy="112677"/>
          </a:xfrm>
          <a:custGeom>
            <a:avLst/>
            <a:gdLst>
              <a:gd name="T0" fmla="*/ 8 w 208"/>
              <a:gd name="T1" fmla="*/ 46 h 93"/>
              <a:gd name="T2" fmla="*/ 8 w 208"/>
              <a:gd name="T3" fmla="*/ 46 h 93"/>
              <a:gd name="T4" fmla="*/ 31 w 208"/>
              <a:gd name="T5" fmla="*/ 46 h 93"/>
              <a:gd name="T6" fmla="*/ 47 w 208"/>
              <a:gd name="T7" fmla="*/ 54 h 93"/>
              <a:gd name="T8" fmla="*/ 62 w 208"/>
              <a:gd name="T9" fmla="*/ 70 h 93"/>
              <a:gd name="T10" fmla="*/ 77 w 208"/>
              <a:gd name="T11" fmla="*/ 85 h 93"/>
              <a:gd name="T12" fmla="*/ 85 w 208"/>
              <a:gd name="T13" fmla="*/ 93 h 93"/>
              <a:gd name="T14" fmla="*/ 100 w 208"/>
              <a:gd name="T15" fmla="*/ 93 h 93"/>
              <a:gd name="T16" fmla="*/ 100 w 208"/>
              <a:gd name="T17" fmla="*/ 93 h 93"/>
              <a:gd name="T18" fmla="*/ 123 w 208"/>
              <a:gd name="T19" fmla="*/ 93 h 93"/>
              <a:gd name="T20" fmla="*/ 131 w 208"/>
              <a:gd name="T21" fmla="*/ 85 h 93"/>
              <a:gd name="T22" fmla="*/ 147 w 208"/>
              <a:gd name="T23" fmla="*/ 70 h 93"/>
              <a:gd name="T24" fmla="*/ 162 w 208"/>
              <a:gd name="T25" fmla="*/ 54 h 93"/>
              <a:gd name="T26" fmla="*/ 177 w 208"/>
              <a:gd name="T27" fmla="*/ 46 h 93"/>
              <a:gd name="T28" fmla="*/ 200 w 208"/>
              <a:gd name="T29" fmla="*/ 46 h 93"/>
              <a:gd name="T30" fmla="*/ 200 w 208"/>
              <a:gd name="T31" fmla="*/ 46 h 93"/>
              <a:gd name="T32" fmla="*/ 208 w 208"/>
              <a:gd name="T33" fmla="*/ 46 h 93"/>
              <a:gd name="T34" fmla="*/ 208 w 208"/>
              <a:gd name="T35" fmla="*/ 39 h 93"/>
              <a:gd name="T36" fmla="*/ 185 w 208"/>
              <a:gd name="T37" fmla="*/ 23 h 93"/>
              <a:gd name="T38" fmla="*/ 147 w 208"/>
              <a:gd name="T39" fmla="*/ 8 h 93"/>
              <a:gd name="T40" fmla="*/ 100 w 208"/>
              <a:gd name="T41" fmla="*/ 0 h 93"/>
              <a:gd name="T42" fmla="*/ 100 w 208"/>
              <a:gd name="T43" fmla="*/ 0 h 93"/>
              <a:gd name="T44" fmla="*/ 62 w 208"/>
              <a:gd name="T45" fmla="*/ 8 h 93"/>
              <a:gd name="T46" fmla="*/ 23 w 208"/>
              <a:gd name="T47" fmla="*/ 23 h 93"/>
              <a:gd name="T48" fmla="*/ 0 w 208"/>
              <a:gd name="T49" fmla="*/ 39 h 93"/>
              <a:gd name="T50" fmla="*/ 0 w 208"/>
              <a:gd name="T51" fmla="*/ 46 h 93"/>
              <a:gd name="T52" fmla="*/ 8 w 208"/>
              <a:gd name="T53" fmla="*/ 46 h 93"/>
              <a:gd name="T54" fmla="*/ 8 w 208"/>
              <a:gd name="T55" fmla="*/ 46 h 93"/>
              <a:gd name="T56" fmla="*/ 8 w 208"/>
              <a:gd name="T57" fmla="*/ 46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08" h="93">
                <a:moveTo>
                  <a:pt x="8" y="46"/>
                </a:moveTo>
                <a:lnTo>
                  <a:pt x="8" y="46"/>
                </a:lnTo>
                <a:lnTo>
                  <a:pt x="31" y="46"/>
                </a:lnTo>
                <a:lnTo>
                  <a:pt x="47" y="54"/>
                </a:lnTo>
                <a:lnTo>
                  <a:pt x="62" y="70"/>
                </a:lnTo>
                <a:lnTo>
                  <a:pt x="77" y="85"/>
                </a:lnTo>
                <a:lnTo>
                  <a:pt x="85" y="93"/>
                </a:lnTo>
                <a:lnTo>
                  <a:pt x="100" y="93"/>
                </a:lnTo>
                <a:lnTo>
                  <a:pt x="100" y="93"/>
                </a:lnTo>
                <a:lnTo>
                  <a:pt x="123" y="93"/>
                </a:lnTo>
                <a:lnTo>
                  <a:pt x="131" y="85"/>
                </a:lnTo>
                <a:lnTo>
                  <a:pt x="147" y="70"/>
                </a:lnTo>
                <a:lnTo>
                  <a:pt x="162" y="54"/>
                </a:lnTo>
                <a:lnTo>
                  <a:pt x="177" y="46"/>
                </a:lnTo>
                <a:lnTo>
                  <a:pt x="200" y="46"/>
                </a:lnTo>
                <a:lnTo>
                  <a:pt x="200" y="46"/>
                </a:lnTo>
                <a:lnTo>
                  <a:pt x="208" y="46"/>
                </a:lnTo>
                <a:lnTo>
                  <a:pt x="208" y="39"/>
                </a:lnTo>
                <a:lnTo>
                  <a:pt x="185" y="23"/>
                </a:lnTo>
                <a:lnTo>
                  <a:pt x="147" y="8"/>
                </a:lnTo>
                <a:lnTo>
                  <a:pt x="100" y="0"/>
                </a:lnTo>
                <a:lnTo>
                  <a:pt x="100" y="0"/>
                </a:lnTo>
                <a:lnTo>
                  <a:pt x="62" y="8"/>
                </a:lnTo>
                <a:lnTo>
                  <a:pt x="23" y="23"/>
                </a:lnTo>
                <a:lnTo>
                  <a:pt x="0" y="39"/>
                </a:lnTo>
                <a:lnTo>
                  <a:pt x="0" y="46"/>
                </a:lnTo>
                <a:lnTo>
                  <a:pt x="8" y="46"/>
                </a:lnTo>
                <a:lnTo>
                  <a:pt x="8" y="46"/>
                </a:lnTo>
                <a:lnTo>
                  <a:pt x="8" y="46"/>
                </a:lnTo>
                <a:close/>
              </a:path>
            </a:pathLst>
          </a:custGeom>
          <a:solidFill>
            <a:srgbClr val="36B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34" name="Freeform 32"/>
          <p:cNvSpPr/>
          <p:nvPr>
            <p:custDataLst>
              <p:tags r:id="rId49"/>
            </p:custDataLst>
          </p:nvPr>
        </p:nvSpPr>
        <p:spPr bwMode="auto">
          <a:xfrm>
            <a:off x="3968615" y="3942086"/>
            <a:ext cx="84810" cy="149024"/>
          </a:xfrm>
          <a:custGeom>
            <a:avLst/>
            <a:gdLst>
              <a:gd name="T0" fmla="*/ 70 w 70"/>
              <a:gd name="T1" fmla="*/ 84 h 123"/>
              <a:gd name="T2" fmla="*/ 70 w 70"/>
              <a:gd name="T3" fmla="*/ 84 h 123"/>
              <a:gd name="T4" fmla="*/ 70 w 70"/>
              <a:gd name="T5" fmla="*/ 100 h 123"/>
              <a:gd name="T6" fmla="*/ 62 w 70"/>
              <a:gd name="T7" fmla="*/ 115 h 123"/>
              <a:gd name="T8" fmla="*/ 47 w 70"/>
              <a:gd name="T9" fmla="*/ 123 h 123"/>
              <a:gd name="T10" fmla="*/ 31 w 70"/>
              <a:gd name="T11" fmla="*/ 123 h 123"/>
              <a:gd name="T12" fmla="*/ 31 w 70"/>
              <a:gd name="T13" fmla="*/ 123 h 123"/>
              <a:gd name="T14" fmla="*/ 16 w 70"/>
              <a:gd name="T15" fmla="*/ 123 h 123"/>
              <a:gd name="T16" fmla="*/ 8 w 70"/>
              <a:gd name="T17" fmla="*/ 115 h 123"/>
              <a:gd name="T18" fmla="*/ 0 w 70"/>
              <a:gd name="T19" fmla="*/ 100 h 123"/>
              <a:gd name="T20" fmla="*/ 0 w 70"/>
              <a:gd name="T21" fmla="*/ 84 h 123"/>
              <a:gd name="T22" fmla="*/ 0 w 70"/>
              <a:gd name="T23" fmla="*/ 84 h 123"/>
              <a:gd name="T24" fmla="*/ 0 w 70"/>
              <a:gd name="T25" fmla="*/ 69 h 123"/>
              <a:gd name="T26" fmla="*/ 16 w 70"/>
              <a:gd name="T27" fmla="*/ 46 h 123"/>
              <a:gd name="T28" fmla="*/ 24 w 70"/>
              <a:gd name="T29" fmla="*/ 23 h 123"/>
              <a:gd name="T30" fmla="*/ 31 w 70"/>
              <a:gd name="T31" fmla="*/ 0 h 123"/>
              <a:gd name="T32" fmla="*/ 31 w 70"/>
              <a:gd name="T33" fmla="*/ 0 h 123"/>
              <a:gd name="T34" fmla="*/ 39 w 70"/>
              <a:gd name="T35" fmla="*/ 23 h 123"/>
              <a:gd name="T36" fmla="*/ 54 w 70"/>
              <a:gd name="T37" fmla="*/ 46 h 123"/>
              <a:gd name="T38" fmla="*/ 62 w 70"/>
              <a:gd name="T39" fmla="*/ 69 h 123"/>
              <a:gd name="T40" fmla="*/ 70 w 70"/>
              <a:gd name="T41" fmla="*/ 84 h 123"/>
              <a:gd name="T42" fmla="*/ 70 w 70"/>
              <a:gd name="T43" fmla="*/ 84 h 123"/>
              <a:gd name="T44" fmla="*/ 70 w 70"/>
              <a:gd name="T45" fmla="*/ 84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70" h="123">
                <a:moveTo>
                  <a:pt x="70" y="84"/>
                </a:moveTo>
                <a:lnTo>
                  <a:pt x="70" y="84"/>
                </a:lnTo>
                <a:lnTo>
                  <a:pt x="70" y="100"/>
                </a:lnTo>
                <a:lnTo>
                  <a:pt x="62" y="115"/>
                </a:lnTo>
                <a:lnTo>
                  <a:pt x="47" y="123"/>
                </a:lnTo>
                <a:lnTo>
                  <a:pt x="31" y="123"/>
                </a:lnTo>
                <a:lnTo>
                  <a:pt x="31" y="123"/>
                </a:lnTo>
                <a:lnTo>
                  <a:pt x="16" y="123"/>
                </a:lnTo>
                <a:lnTo>
                  <a:pt x="8" y="115"/>
                </a:lnTo>
                <a:lnTo>
                  <a:pt x="0" y="100"/>
                </a:lnTo>
                <a:lnTo>
                  <a:pt x="0" y="84"/>
                </a:lnTo>
                <a:lnTo>
                  <a:pt x="0" y="84"/>
                </a:lnTo>
                <a:lnTo>
                  <a:pt x="0" y="69"/>
                </a:lnTo>
                <a:lnTo>
                  <a:pt x="16" y="46"/>
                </a:lnTo>
                <a:lnTo>
                  <a:pt x="24" y="23"/>
                </a:lnTo>
                <a:lnTo>
                  <a:pt x="31" y="0"/>
                </a:lnTo>
                <a:lnTo>
                  <a:pt x="31" y="0"/>
                </a:lnTo>
                <a:lnTo>
                  <a:pt x="39" y="23"/>
                </a:lnTo>
                <a:lnTo>
                  <a:pt x="54" y="46"/>
                </a:lnTo>
                <a:lnTo>
                  <a:pt x="62" y="69"/>
                </a:lnTo>
                <a:lnTo>
                  <a:pt x="70" y="84"/>
                </a:lnTo>
                <a:lnTo>
                  <a:pt x="70" y="84"/>
                </a:lnTo>
                <a:lnTo>
                  <a:pt x="70" y="84"/>
                </a:lnTo>
                <a:close/>
              </a:path>
            </a:pathLst>
          </a:custGeom>
          <a:solidFill>
            <a:srgbClr val="36B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35" name="Freeform 33"/>
          <p:cNvSpPr/>
          <p:nvPr>
            <p:custDataLst>
              <p:tags r:id="rId50"/>
            </p:custDataLst>
          </p:nvPr>
        </p:nvSpPr>
        <p:spPr bwMode="auto">
          <a:xfrm>
            <a:off x="3988000" y="4007511"/>
            <a:ext cx="18174" cy="18174"/>
          </a:xfrm>
          <a:custGeom>
            <a:avLst/>
            <a:gdLst>
              <a:gd name="T0" fmla="*/ 8 w 15"/>
              <a:gd name="T1" fmla="*/ 15 h 15"/>
              <a:gd name="T2" fmla="*/ 8 w 15"/>
              <a:gd name="T3" fmla="*/ 15 h 15"/>
              <a:gd name="T4" fmla="*/ 8 w 15"/>
              <a:gd name="T5" fmla="*/ 15 h 15"/>
              <a:gd name="T6" fmla="*/ 8 w 15"/>
              <a:gd name="T7" fmla="*/ 15 h 15"/>
              <a:gd name="T8" fmla="*/ 0 w 15"/>
              <a:gd name="T9" fmla="*/ 7 h 15"/>
              <a:gd name="T10" fmla="*/ 0 w 15"/>
              <a:gd name="T11" fmla="*/ 7 h 15"/>
              <a:gd name="T12" fmla="*/ 8 w 15"/>
              <a:gd name="T13" fmla="*/ 0 h 15"/>
              <a:gd name="T14" fmla="*/ 8 w 15"/>
              <a:gd name="T15" fmla="*/ 0 h 15"/>
              <a:gd name="T16" fmla="*/ 15 w 15"/>
              <a:gd name="T17" fmla="*/ 0 h 15"/>
              <a:gd name="T18" fmla="*/ 15 w 15"/>
              <a:gd name="T19" fmla="*/ 0 h 15"/>
              <a:gd name="T20" fmla="*/ 15 w 15"/>
              <a:gd name="T21" fmla="*/ 0 h 15"/>
              <a:gd name="T22" fmla="*/ 15 w 15"/>
              <a:gd name="T23" fmla="*/ 0 h 15"/>
              <a:gd name="T24" fmla="*/ 8 w 15"/>
              <a:gd name="T25" fmla="*/ 7 h 15"/>
              <a:gd name="T26" fmla="*/ 8 w 15"/>
              <a:gd name="T27" fmla="*/ 7 h 15"/>
              <a:gd name="T28" fmla="*/ 8 w 15"/>
              <a:gd name="T29" fmla="*/ 15 h 15"/>
              <a:gd name="T30" fmla="*/ 8 w 15"/>
              <a:gd name="T31" fmla="*/ 15 h 15"/>
              <a:gd name="T32" fmla="*/ 8 w 15"/>
              <a:gd name="T33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" h="15">
                <a:moveTo>
                  <a:pt x="8" y="15"/>
                </a:moveTo>
                <a:lnTo>
                  <a:pt x="8" y="15"/>
                </a:lnTo>
                <a:lnTo>
                  <a:pt x="8" y="15"/>
                </a:lnTo>
                <a:lnTo>
                  <a:pt x="8" y="15"/>
                </a:lnTo>
                <a:lnTo>
                  <a:pt x="0" y="7"/>
                </a:lnTo>
                <a:lnTo>
                  <a:pt x="0" y="7"/>
                </a:lnTo>
                <a:lnTo>
                  <a:pt x="8" y="0"/>
                </a:lnTo>
                <a:lnTo>
                  <a:pt x="8" y="0"/>
                </a:lnTo>
                <a:lnTo>
                  <a:pt x="15" y="0"/>
                </a:lnTo>
                <a:lnTo>
                  <a:pt x="15" y="0"/>
                </a:lnTo>
                <a:lnTo>
                  <a:pt x="15" y="0"/>
                </a:lnTo>
                <a:lnTo>
                  <a:pt x="15" y="0"/>
                </a:lnTo>
                <a:lnTo>
                  <a:pt x="8" y="7"/>
                </a:lnTo>
                <a:lnTo>
                  <a:pt x="8" y="7"/>
                </a:lnTo>
                <a:lnTo>
                  <a:pt x="8" y="15"/>
                </a:lnTo>
                <a:lnTo>
                  <a:pt x="8" y="15"/>
                </a:lnTo>
                <a:lnTo>
                  <a:pt x="8" y="15"/>
                </a:lnTo>
                <a:close/>
              </a:path>
            </a:pathLst>
          </a:custGeom>
          <a:solidFill>
            <a:srgbClr val="36B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36" name="Freeform 34"/>
          <p:cNvSpPr/>
          <p:nvPr>
            <p:custDataLst>
              <p:tags r:id="rId51"/>
            </p:custDataLst>
          </p:nvPr>
        </p:nvSpPr>
        <p:spPr bwMode="auto">
          <a:xfrm>
            <a:off x="3978308" y="4035377"/>
            <a:ext cx="37559" cy="46040"/>
          </a:xfrm>
          <a:custGeom>
            <a:avLst/>
            <a:gdLst>
              <a:gd name="T0" fmla="*/ 23 w 31"/>
              <a:gd name="T1" fmla="*/ 38 h 38"/>
              <a:gd name="T2" fmla="*/ 23 w 31"/>
              <a:gd name="T3" fmla="*/ 38 h 38"/>
              <a:gd name="T4" fmla="*/ 23 w 31"/>
              <a:gd name="T5" fmla="*/ 38 h 38"/>
              <a:gd name="T6" fmla="*/ 23 w 31"/>
              <a:gd name="T7" fmla="*/ 38 h 38"/>
              <a:gd name="T8" fmla="*/ 8 w 31"/>
              <a:gd name="T9" fmla="*/ 38 h 38"/>
              <a:gd name="T10" fmla="*/ 0 w 31"/>
              <a:gd name="T11" fmla="*/ 30 h 38"/>
              <a:gd name="T12" fmla="*/ 0 w 31"/>
              <a:gd name="T13" fmla="*/ 30 h 38"/>
              <a:gd name="T14" fmla="*/ 0 w 31"/>
              <a:gd name="T15" fmla="*/ 15 h 38"/>
              <a:gd name="T16" fmla="*/ 0 w 31"/>
              <a:gd name="T17" fmla="*/ 0 h 38"/>
              <a:gd name="T18" fmla="*/ 0 w 31"/>
              <a:gd name="T19" fmla="*/ 0 h 38"/>
              <a:gd name="T20" fmla="*/ 8 w 31"/>
              <a:gd name="T21" fmla="*/ 0 h 38"/>
              <a:gd name="T22" fmla="*/ 8 w 31"/>
              <a:gd name="T23" fmla="*/ 0 h 38"/>
              <a:gd name="T24" fmla="*/ 8 w 31"/>
              <a:gd name="T25" fmla="*/ 7 h 38"/>
              <a:gd name="T26" fmla="*/ 8 w 31"/>
              <a:gd name="T27" fmla="*/ 7 h 38"/>
              <a:gd name="T28" fmla="*/ 8 w 31"/>
              <a:gd name="T29" fmla="*/ 15 h 38"/>
              <a:gd name="T30" fmla="*/ 8 w 31"/>
              <a:gd name="T31" fmla="*/ 23 h 38"/>
              <a:gd name="T32" fmla="*/ 8 w 31"/>
              <a:gd name="T33" fmla="*/ 23 h 38"/>
              <a:gd name="T34" fmla="*/ 23 w 31"/>
              <a:gd name="T35" fmla="*/ 30 h 38"/>
              <a:gd name="T36" fmla="*/ 23 w 31"/>
              <a:gd name="T37" fmla="*/ 30 h 38"/>
              <a:gd name="T38" fmla="*/ 31 w 31"/>
              <a:gd name="T39" fmla="*/ 38 h 38"/>
              <a:gd name="T40" fmla="*/ 31 w 31"/>
              <a:gd name="T41" fmla="*/ 38 h 38"/>
              <a:gd name="T42" fmla="*/ 23 w 31"/>
              <a:gd name="T43" fmla="*/ 38 h 38"/>
              <a:gd name="T44" fmla="*/ 23 w 31"/>
              <a:gd name="T45" fmla="*/ 38 h 38"/>
              <a:gd name="T46" fmla="*/ 23 w 31"/>
              <a:gd name="T47" fmla="*/ 38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1" h="38">
                <a:moveTo>
                  <a:pt x="23" y="38"/>
                </a:moveTo>
                <a:lnTo>
                  <a:pt x="23" y="38"/>
                </a:lnTo>
                <a:lnTo>
                  <a:pt x="23" y="38"/>
                </a:lnTo>
                <a:lnTo>
                  <a:pt x="23" y="38"/>
                </a:lnTo>
                <a:lnTo>
                  <a:pt x="8" y="38"/>
                </a:lnTo>
                <a:lnTo>
                  <a:pt x="0" y="30"/>
                </a:lnTo>
                <a:lnTo>
                  <a:pt x="0" y="30"/>
                </a:lnTo>
                <a:lnTo>
                  <a:pt x="0" y="15"/>
                </a:lnTo>
                <a:lnTo>
                  <a:pt x="0" y="0"/>
                </a:lnTo>
                <a:lnTo>
                  <a:pt x="0" y="0"/>
                </a:lnTo>
                <a:lnTo>
                  <a:pt x="8" y="0"/>
                </a:lnTo>
                <a:lnTo>
                  <a:pt x="8" y="0"/>
                </a:lnTo>
                <a:lnTo>
                  <a:pt x="8" y="7"/>
                </a:lnTo>
                <a:lnTo>
                  <a:pt x="8" y="7"/>
                </a:lnTo>
                <a:lnTo>
                  <a:pt x="8" y="15"/>
                </a:lnTo>
                <a:lnTo>
                  <a:pt x="8" y="23"/>
                </a:lnTo>
                <a:lnTo>
                  <a:pt x="8" y="23"/>
                </a:lnTo>
                <a:lnTo>
                  <a:pt x="23" y="30"/>
                </a:lnTo>
                <a:lnTo>
                  <a:pt x="23" y="30"/>
                </a:lnTo>
                <a:lnTo>
                  <a:pt x="31" y="38"/>
                </a:lnTo>
                <a:lnTo>
                  <a:pt x="31" y="38"/>
                </a:lnTo>
                <a:lnTo>
                  <a:pt x="23" y="38"/>
                </a:lnTo>
                <a:lnTo>
                  <a:pt x="23" y="38"/>
                </a:lnTo>
                <a:lnTo>
                  <a:pt x="23" y="38"/>
                </a:lnTo>
                <a:close/>
              </a:path>
            </a:pathLst>
          </a:custGeom>
          <a:solidFill>
            <a:srgbClr val="36B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22" name="Freeform 20"/>
          <p:cNvSpPr>
            <a:spLocks noEditPoints="1"/>
          </p:cNvSpPr>
          <p:nvPr>
            <p:custDataLst>
              <p:tags r:id="rId52"/>
            </p:custDataLst>
          </p:nvPr>
        </p:nvSpPr>
        <p:spPr bwMode="auto">
          <a:xfrm rot="20223962">
            <a:off x="7601685" y="4675797"/>
            <a:ext cx="195063" cy="484629"/>
          </a:xfrm>
          <a:custGeom>
            <a:avLst/>
            <a:gdLst>
              <a:gd name="T0" fmla="*/ 131 w 161"/>
              <a:gd name="T1" fmla="*/ 400 h 400"/>
              <a:gd name="T2" fmla="*/ 131 w 161"/>
              <a:gd name="T3" fmla="*/ 400 h 400"/>
              <a:gd name="T4" fmla="*/ 115 w 161"/>
              <a:gd name="T5" fmla="*/ 400 h 400"/>
              <a:gd name="T6" fmla="*/ 100 w 161"/>
              <a:gd name="T7" fmla="*/ 392 h 400"/>
              <a:gd name="T8" fmla="*/ 69 w 161"/>
              <a:gd name="T9" fmla="*/ 354 h 400"/>
              <a:gd name="T10" fmla="*/ 38 w 161"/>
              <a:gd name="T11" fmla="*/ 292 h 400"/>
              <a:gd name="T12" fmla="*/ 15 w 161"/>
              <a:gd name="T13" fmla="*/ 215 h 400"/>
              <a:gd name="T14" fmla="*/ 15 w 161"/>
              <a:gd name="T15" fmla="*/ 215 h 400"/>
              <a:gd name="T16" fmla="*/ 0 w 161"/>
              <a:gd name="T17" fmla="*/ 138 h 400"/>
              <a:gd name="T18" fmla="*/ 0 w 161"/>
              <a:gd name="T19" fmla="*/ 69 h 400"/>
              <a:gd name="T20" fmla="*/ 15 w 161"/>
              <a:gd name="T21" fmla="*/ 23 h 400"/>
              <a:gd name="T22" fmla="*/ 23 w 161"/>
              <a:gd name="T23" fmla="*/ 7 h 400"/>
              <a:gd name="T24" fmla="*/ 38 w 161"/>
              <a:gd name="T25" fmla="*/ 0 h 400"/>
              <a:gd name="T26" fmla="*/ 38 w 161"/>
              <a:gd name="T27" fmla="*/ 0 h 400"/>
              <a:gd name="T28" fmla="*/ 54 w 161"/>
              <a:gd name="T29" fmla="*/ 0 h 400"/>
              <a:gd name="T30" fmla="*/ 69 w 161"/>
              <a:gd name="T31" fmla="*/ 15 h 400"/>
              <a:gd name="T32" fmla="*/ 100 w 161"/>
              <a:gd name="T33" fmla="*/ 46 h 400"/>
              <a:gd name="T34" fmla="*/ 131 w 161"/>
              <a:gd name="T35" fmla="*/ 108 h 400"/>
              <a:gd name="T36" fmla="*/ 154 w 161"/>
              <a:gd name="T37" fmla="*/ 185 h 400"/>
              <a:gd name="T38" fmla="*/ 154 w 161"/>
              <a:gd name="T39" fmla="*/ 185 h 400"/>
              <a:gd name="T40" fmla="*/ 161 w 161"/>
              <a:gd name="T41" fmla="*/ 269 h 400"/>
              <a:gd name="T42" fmla="*/ 161 w 161"/>
              <a:gd name="T43" fmla="*/ 331 h 400"/>
              <a:gd name="T44" fmla="*/ 154 w 161"/>
              <a:gd name="T45" fmla="*/ 377 h 400"/>
              <a:gd name="T46" fmla="*/ 138 w 161"/>
              <a:gd name="T47" fmla="*/ 392 h 400"/>
              <a:gd name="T48" fmla="*/ 131 w 161"/>
              <a:gd name="T49" fmla="*/ 400 h 400"/>
              <a:gd name="T50" fmla="*/ 131 w 161"/>
              <a:gd name="T51" fmla="*/ 400 h 400"/>
              <a:gd name="T52" fmla="*/ 131 w 161"/>
              <a:gd name="T53" fmla="*/ 400 h 400"/>
              <a:gd name="T54" fmla="*/ 38 w 161"/>
              <a:gd name="T55" fmla="*/ 7 h 400"/>
              <a:gd name="T56" fmla="*/ 38 w 161"/>
              <a:gd name="T57" fmla="*/ 7 h 400"/>
              <a:gd name="T58" fmla="*/ 30 w 161"/>
              <a:gd name="T59" fmla="*/ 15 h 400"/>
              <a:gd name="T60" fmla="*/ 23 w 161"/>
              <a:gd name="T61" fmla="*/ 31 h 400"/>
              <a:gd name="T62" fmla="*/ 7 w 161"/>
              <a:gd name="T63" fmla="*/ 77 h 400"/>
              <a:gd name="T64" fmla="*/ 15 w 161"/>
              <a:gd name="T65" fmla="*/ 138 h 400"/>
              <a:gd name="T66" fmla="*/ 23 w 161"/>
              <a:gd name="T67" fmla="*/ 215 h 400"/>
              <a:gd name="T68" fmla="*/ 23 w 161"/>
              <a:gd name="T69" fmla="*/ 215 h 400"/>
              <a:gd name="T70" fmla="*/ 46 w 161"/>
              <a:gd name="T71" fmla="*/ 292 h 400"/>
              <a:gd name="T72" fmla="*/ 69 w 161"/>
              <a:gd name="T73" fmla="*/ 346 h 400"/>
              <a:gd name="T74" fmla="*/ 100 w 161"/>
              <a:gd name="T75" fmla="*/ 385 h 400"/>
              <a:gd name="T76" fmla="*/ 115 w 161"/>
              <a:gd name="T77" fmla="*/ 392 h 400"/>
              <a:gd name="T78" fmla="*/ 131 w 161"/>
              <a:gd name="T79" fmla="*/ 392 h 400"/>
              <a:gd name="T80" fmla="*/ 131 w 161"/>
              <a:gd name="T81" fmla="*/ 392 h 400"/>
              <a:gd name="T82" fmla="*/ 138 w 161"/>
              <a:gd name="T83" fmla="*/ 385 h 400"/>
              <a:gd name="T84" fmla="*/ 146 w 161"/>
              <a:gd name="T85" fmla="*/ 377 h 400"/>
              <a:gd name="T86" fmla="*/ 154 w 161"/>
              <a:gd name="T87" fmla="*/ 331 h 400"/>
              <a:gd name="T88" fmla="*/ 154 w 161"/>
              <a:gd name="T89" fmla="*/ 261 h 400"/>
              <a:gd name="T90" fmla="*/ 146 w 161"/>
              <a:gd name="T91" fmla="*/ 192 h 400"/>
              <a:gd name="T92" fmla="*/ 146 w 161"/>
              <a:gd name="T93" fmla="*/ 192 h 400"/>
              <a:gd name="T94" fmla="*/ 123 w 161"/>
              <a:gd name="T95" fmla="*/ 115 h 400"/>
              <a:gd name="T96" fmla="*/ 92 w 161"/>
              <a:gd name="T97" fmla="*/ 54 h 400"/>
              <a:gd name="T98" fmla="*/ 69 w 161"/>
              <a:gd name="T99" fmla="*/ 23 h 400"/>
              <a:gd name="T100" fmla="*/ 54 w 161"/>
              <a:gd name="T101" fmla="*/ 7 h 400"/>
              <a:gd name="T102" fmla="*/ 38 w 161"/>
              <a:gd name="T103" fmla="*/ 7 h 400"/>
              <a:gd name="T104" fmla="*/ 38 w 161"/>
              <a:gd name="T105" fmla="*/ 7 h 400"/>
              <a:gd name="T106" fmla="*/ 38 w 161"/>
              <a:gd name="T107" fmla="*/ 7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61" h="400">
                <a:moveTo>
                  <a:pt x="131" y="400"/>
                </a:moveTo>
                <a:lnTo>
                  <a:pt x="131" y="400"/>
                </a:lnTo>
                <a:lnTo>
                  <a:pt x="115" y="400"/>
                </a:lnTo>
                <a:lnTo>
                  <a:pt x="100" y="392"/>
                </a:lnTo>
                <a:lnTo>
                  <a:pt x="69" y="354"/>
                </a:lnTo>
                <a:lnTo>
                  <a:pt x="38" y="292"/>
                </a:lnTo>
                <a:lnTo>
                  <a:pt x="15" y="215"/>
                </a:lnTo>
                <a:lnTo>
                  <a:pt x="15" y="215"/>
                </a:lnTo>
                <a:lnTo>
                  <a:pt x="0" y="138"/>
                </a:lnTo>
                <a:lnTo>
                  <a:pt x="0" y="69"/>
                </a:lnTo>
                <a:lnTo>
                  <a:pt x="15" y="23"/>
                </a:lnTo>
                <a:lnTo>
                  <a:pt x="23" y="7"/>
                </a:lnTo>
                <a:lnTo>
                  <a:pt x="38" y="0"/>
                </a:lnTo>
                <a:lnTo>
                  <a:pt x="38" y="0"/>
                </a:lnTo>
                <a:lnTo>
                  <a:pt x="54" y="0"/>
                </a:lnTo>
                <a:lnTo>
                  <a:pt x="69" y="15"/>
                </a:lnTo>
                <a:lnTo>
                  <a:pt x="100" y="46"/>
                </a:lnTo>
                <a:lnTo>
                  <a:pt x="131" y="108"/>
                </a:lnTo>
                <a:lnTo>
                  <a:pt x="154" y="185"/>
                </a:lnTo>
                <a:lnTo>
                  <a:pt x="154" y="185"/>
                </a:lnTo>
                <a:lnTo>
                  <a:pt x="161" y="269"/>
                </a:lnTo>
                <a:lnTo>
                  <a:pt x="161" y="331"/>
                </a:lnTo>
                <a:lnTo>
                  <a:pt x="154" y="377"/>
                </a:lnTo>
                <a:lnTo>
                  <a:pt x="138" y="392"/>
                </a:lnTo>
                <a:lnTo>
                  <a:pt x="131" y="400"/>
                </a:lnTo>
                <a:lnTo>
                  <a:pt x="131" y="400"/>
                </a:lnTo>
                <a:lnTo>
                  <a:pt x="131" y="400"/>
                </a:lnTo>
                <a:close/>
                <a:moveTo>
                  <a:pt x="38" y="7"/>
                </a:moveTo>
                <a:lnTo>
                  <a:pt x="38" y="7"/>
                </a:lnTo>
                <a:lnTo>
                  <a:pt x="30" y="15"/>
                </a:lnTo>
                <a:lnTo>
                  <a:pt x="23" y="31"/>
                </a:lnTo>
                <a:lnTo>
                  <a:pt x="7" y="77"/>
                </a:lnTo>
                <a:lnTo>
                  <a:pt x="15" y="138"/>
                </a:lnTo>
                <a:lnTo>
                  <a:pt x="23" y="215"/>
                </a:lnTo>
                <a:lnTo>
                  <a:pt x="23" y="215"/>
                </a:lnTo>
                <a:lnTo>
                  <a:pt x="46" y="292"/>
                </a:lnTo>
                <a:lnTo>
                  <a:pt x="69" y="346"/>
                </a:lnTo>
                <a:lnTo>
                  <a:pt x="100" y="385"/>
                </a:lnTo>
                <a:lnTo>
                  <a:pt x="115" y="392"/>
                </a:lnTo>
                <a:lnTo>
                  <a:pt x="131" y="392"/>
                </a:lnTo>
                <a:lnTo>
                  <a:pt x="131" y="392"/>
                </a:lnTo>
                <a:lnTo>
                  <a:pt x="138" y="385"/>
                </a:lnTo>
                <a:lnTo>
                  <a:pt x="146" y="377"/>
                </a:lnTo>
                <a:lnTo>
                  <a:pt x="154" y="331"/>
                </a:lnTo>
                <a:lnTo>
                  <a:pt x="154" y="261"/>
                </a:lnTo>
                <a:lnTo>
                  <a:pt x="146" y="192"/>
                </a:lnTo>
                <a:lnTo>
                  <a:pt x="146" y="192"/>
                </a:lnTo>
                <a:lnTo>
                  <a:pt x="123" y="115"/>
                </a:lnTo>
                <a:lnTo>
                  <a:pt x="92" y="54"/>
                </a:lnTo>
                <a:lnTo>
                  <a:pt x="69" y="23"/>
                </a:lnTo>
                <a:lnTo>
                  <a:pt x="54" y="7"/>
                </a:lnTo>
                <a:lnTo>
                  <a:pt x="38" y="7"/>
                </a:lnTo>
                <a:lnTo>
                  <a:pt x="38" y="7"/>
                </a:lnTo>
                <a:lnTo>
                  <a:pt x="38" y="7"/>
                </a:lnTo>
                <a:close/>
              </a:path>
            </a:pathLst>
          </a:custGeom>
          <a:solidFill>
            <a:srgbClr val="36B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23" name="Freeform 21"/>
          <p:cNvSpPr>
            <a:spLocks noEditPoints="1"/>
          </p:cNvSpPr>
          <p:nvPr>
            <p:custDataLst>
              <p:tags r:id="rId53"/>
            </p:custDataLst>
          </p:nvPr>
        </p:nvSpPr>
        <p:spPr bwMode="auto">
          <a:xfrm rot="20223962">
            <a:off x="7508395" y="4741222"/>
            <a:ext cx="381645" cy="353779"/>
          </a:xfrm>
          <a:custGeom>
            <a:avLst/>
            <a:gdLst>
              <a:gd name="T0" fmla="*/ 54 w 315"/>
              <a:gd name="T1" fmla="*/ 292 h 292"/>
              <a:gd name="T2" fmla="*/ 54 w 315"/>
              <a:gd name="T3" fmla="*/ 292 h 292"/>
              <a:gd name="T4" fmla="*/ 23 w 315"/>
              <a:gd name="T5" fmla="*/ 292 h 292"/>
              <a:gd name="T6" fmla="*/ 7 w 315"/>
              <a:gd name="T7" fmla="*/ 284 h 292"/>
              <a:gd name="T8" fmla="*/ 7 w 315"/>
              <a:gd name="T9" fmla="*/ 284 h 292"/>
              <a:gd name="T10" fmla="*/ 0 w 315"/>
              <a:gd name="T11" fmla="*/ 269 h 292"/>
              <a:gd name="T12" fmla="*/ 0 w 315"/>
              <a:gd name="T13" fmla="*/ 254 h 292"/>
              <a:gd name="T14" fmla="*/ 15 w 315"/>
              <a:gd name="T15" fmla="*/ 207 h 292"/>
              <a:gd name="T16" fmla="*/ 54 w 315"/>
              <a:gd name="T17" fmla="*/ 154 h 292"/>
              <a:gd name="T18" fmla="*/ 115 w 315"/>
              <a:gd name="T19" fmla="*/ 92 h 292"/>
              <a:gd name="T20" fmla="*/ 115 w 315"/>
              <a:gd name="T21" fmla="*/ 92 h 292"/>
              <a:gd name="T22" fmla="*/ 154 w 315"/>
              <a:gd name="T23" fmla="*/ 61 h 292"/>
              <a:gd name="T24" fmla="*/ 192 w 315"/>
              <a:gd name="T25" fmla="*/ 30 h 292"/>
              <a:gd name="T26" fmla="*/ 231 w 315"/>
              <a:gd name="T27" fmla="*/ 7 h 292"/>
              <a:gd name="T28" fmla="*/ 261 w 315"/>
              <a:gd name="T29" fmla="*/ 0 h 292"/>
              <a:gd name="T30" fmla="*/ 261 w 315"/>
              <a:gd name="T31" fmla="*/ 0 h 292"/>
              <a:gd name="T32" fmla="*/ 292 w 315"/>
              <a:gd name="T33" fmla="*/ 0 h 292"/>
              <a:gd name="T34" fmla="*/ 308 w 315"/>
              <a:gd name="T35" fmla="*/ 7 h 292"/>
              <a:gd name="T36" fmla="*/ 308 w 315"/>
              <a:gd name="T37" fmla="*/ 7 h 292"/>
              <a:gd name="T38" fmla="*/ 315 w 315"/>
              <a:gd name="T39" fmla="*/ 15 h 292"/>
              <a:gd name="T40" fmla="*/ 315 w 315"/>
              <a:gd name="T41" fmla="*/ 38 h 292"/>
              <a:gd name="T42" fmla="*/ 300 w 315"/>
              <a:gd name="T43" fmla="*/ 84 h 292"/>
              <a:gd name="T44" fmla="*/ 261 w 315"/>
              <a:gd name="T45" fmla="*/ 138 h 292"/>
              <a:gd name="T46" fmla="*/ 208 w 315"/>
              <a:gd name="T47" fmla="*/ 192 h 292"/>
              <a:gd name="T48" fmla="*/ 208 w 315"/>
              <a:gd name="T49" fmla="*/ 192 h 292"/>
              <a:gd name="T50" fmla="*/ 161 w 315"/>
              <a:gd name="T51" fmla="*/ 231 h 292"/>
              <a:gd name="T52" fmla="*/ 123 w 315"/>
              <a:gd name="T53" fmla="*/ 261 h 292"/>
              <a:gd name="T54" fmla="*/ 84 w 315"/>
              <a:gd name="T55" fmla="*/ 277 h 292"/>
              <a:gd name="T56" fmla="*/ 54 w 315"/>
              <a:gd name="T57" fmla="*/ 292 h 292"/>
              <a:gd name="T58" fmla="*/ 54 w 315"/>
              <a:gd name="T59" fmla="*/ 292 h 292"/>
              <a:gd name="T60" fmla="*/ 54 w 315"/>
              <a:gd name="T61" fmla="*/ 292 h 292"/>
              <a:gd name="T62" fmla="*/ 269 w 315"/>
              <a:gd name="T63" fmla="*/ 7 h 292"/>
              <a:gd name="T64" fmla="*/ 269 w 315"/>
              <a:gd name="T65" fmla="*/ 7 h 292"/>
              <a:gd name="T66" fmla="*/ 231 w 315"/>
              <a:gd name="T67" fmla="*/ 15 h 292"/>
              <a:gd name="T68" fmla="*/ 200 w 315"/>
              <a:gd name="T69" fmla="*/ 38 h 292"/>
              <a:gd name="T70" fmla="*/ 154 w 315"/>
              <a:gd name="T71" fmla="*/ 69 h 292"/>
              <a:gd name="T72" fmla="*/ 115 w 315"/>
              <a:gd name="T73" fmla="*/ 100 h 292"/>
              <a:gd name="T74" fmla="*/ 115 w 315"/>
              <a:gd name="T75" fmla="*/ 100 h 292"/>
              <a:gd name="T76" fmla="*/ 61 w 315"/>
              <a:gd name="T77" fmla="*/ 154 h 292"/>
              <a:gd name="T78" fmla="*/ 30 w 315"/>
              <a:gd name="T79" fmla="*/ 207 h 292"/>
              <a:gd name="T80" fmla="*/ 7 w 315"/>
              <a:gd name="T81" fmla="*/ 254 h 292"/>
              <a:gd name="T82" fmla="*/ 7 w 315"/>
              <a:gd name="T83" fmla="*/ 269 h 292"/>
              <a:gd name="T84" fmla="*/ 15 w 315"/>
              <a:gd name="T85" fmla="*/ 277 h 292"/>
              <a:gd name="T86" fmla="*/ 15 w 315"/>
              <a:gd name="T87" fmla="*/ 277 h 292"/>
              <a:gd name="T88" fmla="*/ 30 w 315"/>
              <a:gd name="T89" fmla="*/ 284 h 292"/>
              <a:gd name="T90" fmla="*/ 54 w 315"/>
              <a:gd name="T91" fmla="*/ 284 h 292"/>
              <a:gd name="T92" fmla="*/ 54 w 315"/>
              <a:gd name="T93" fmla="*/ 284 h 292"/>
              <a:gd name="T94" fmla="*/ 84 w 315"/>
              <a:gd name="T95" fmla="*/ 269 h 292"/>
              <a:gd name="T96" fmla="*/ 123 w 315"/>
              <a:gd name="T97" fmla="*/ 254 h 292"/>
              <a:gd name="T98" fmla="*/ 161 w 315"/>
              <a:gd name="T99" fmla="*/ 223 h 292"/>
              <a:gd name="T100" fmla="*/ 200 w 315"/>
              <a:gd name="T101" fmla="*/ 192 h 292"/>
              <a:gd name="T102" fmla="*/ 200 w 315"/>
              <a:gd name="T103" fmla="*/ 192 h 292"/>
              <a:gd name="T104" fmla="*/ 254 w 315"/>
              <a:gd name="T105" fmla="*/ 138 h 292"/>
              <a:gd name="T106" fmla="*/ 292 w 315"/>
              <a:gd name="T107" fmla="*/ 84 h 292"/>
              <a:gd name="T108" fmla="*/ 308 w 315"/>
              <a:gd name="T109" fmla="*/ 38 h 292"/>
              <a:gd name="T110" fmla="*/ 308 w 315"/>
              <a:gd name="T111" fmla="*/ 23 h 292"/>
              <a:gd name="T112" fmla="*/ 300 w 315"/>
              <a:gd name="T113" fmla="*/ 7 h 292"/>
              <a:gd name="T114" fmla="*/ 300 w 315"/>
              <a:gd name="T115" fmla="*/ 7 h 292"/>
              <a:gd name="T116" fmla="*/ 284 w 315"/>
              <a:gd name="T117" fmla="*/ 7 h 292"/>
              <a:gd name="T118" fmla="*/ 269 w 315"/>
              <a:gd name="T119" fmla="*/ 7 h 292"/>
              <a:gd name="T120" fmla="*/ 269 w 315"/>
              <a:gd name="T121" fmla="*/ 7 h 292"/>
              <a:gd name="T122" fmla="*/ 269 w 315"/>
              <a:gd name="T123" fmla="*/ 7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15" h="292">
                <a:moveTo>
                  <a:pt x="54" y="292"/>
                </a:moveTo>
                <a:lnTo>
                  <a:pt x="54" y="292"/>
                </a:lnTo>
                <a:lnTo>
                  <a:pt x="23" y="292"/>
                </a:lnTo>
                <a:lnTo>
                  <a:pt x="7" y="284"/>
                </a:lnTo>
                <a:lnTo>
                  <a:pt x="7" y="284"/>
                </a:lnTo>
                <a:lnTo>
                  <a:pt x="0" y="269"/>
                </a:lnTo>
                <a:lnTo>
                  <a:pt x="0" y="254"/>
                </a:lnTo>
                <a:lnTo>
                  <a:pt x="15" y="207"/>
                </a:lnTo>
                <a:lnTo>
                  <a:pt x="54" y="154"/>
                </a:lnTo>
                <a:lnTo>
                  <a:pt x="115" y="92"/>
                </a:lnTo>
                <a:lnTo>
                  <a:pt x="115" y="92"/>
                </a:lnTo>
                <a:lnTo>
                  <a:pt x="154" y="61"/>
                </a:lnTo>
                <a:lnTo>
                  <a:pt x="192" y="30"/>
                </a:lnTo>
                <a:lnTo>
                  <a:pt x="231" y="7"/>
                </a:lnTo>
                <a:lnTo>
                  <a:pt x="261" y="0"/>
                </a:lnTo>
                <a:lnTo>
                  <a:pt x="261" y="0"/>
                </a:lnTo>
                <a:lnTo>
                  <a:pt x="292" y="0"/>
                </a:lnTo>
                <a:lnTo>
                  <a:pt x="308" y="7"/>
                </a:lnTo>
                <a:lnTo>
                  <a:pt x="308" y="7"/>
                </a:lnTo>
                <a:lnTo>
                  <a:pt x="315" y="15"/>
                </a:lnTo>
                <a:lnTo>
                  <a:pt x="315" y="38"/>
                </a:lnTo>
                <a:lnTo>
                  <a:pt x="300" y="84"/>
                </a:lnTo>
                <a:lnTo>
                  <a:pt x="261" y="138"/>
                </a:lnTo>
                <a:lnTo>
                  <a:pt x="208" y="192"/>
                </a:lnTo>
                <a:lnTo>
                  <a:pt x="208" y="192"/>
                </a:lnTo>
                <a:lnTo>
                  <a:pt x="161" y="231"/>
                </a:lnTo>
                <a:lnTo>
                  <a:pt x="123" y="261"/>
                </a:lnTo>
                <a:lnTo>
                  <a:pt x="84" y="277"/>
                </a:lnTo>
                <a:lnTo>
                  <a:pt x="54" y="292"/>
                </a:lnTo>
                <a:lnTo>
                  <a:pt x="54" y="292"/>
                </a:lnTo>
                <a:lnTo>
                  <a:pt x="54" y="292"/>
                </a:lnTo>
                <a:close/>
                <a:moveTo>
                  <a:pt x="269" y="7"/>
                </a:moveTo>
                <a:lnTo>
                  <a:pt x="269" y="7"/>
                </a:lnTo>
                <a:lnTo>
                  <a:pt x="231" y="15"/>
                </a:lnTo>
                <a:lnTo>
                  <a:pt x="200" y="38"/>
                </a:lnTo>
                <a:lnTo>
                  <a:pt x="154" y="69"/>
                </a:lnTo>
                <a:lnTo>
                  <a:pt x="115" y="100"/>
                </a:lnTo>
                <a:lnTo>
                  <a:pt x="115" y="100"/>
                </a:lnTo>
                <a:lnTo>
                  <a:pt x="61" y="154"/>
                </a:lnTo>
                <a:lnTo>
                  <a:pt x="30" y="207"/>
                </a:lnTo>
                <a:lnTo>
                  <a:pt x="7" y="254"/>
                </a:lnTo>
                <a:lnTo>
                  <a:pt x="7" y="269"/>
                </a:lnTo>
                <a:lnTo>
                  <a:pt x="15" y="277"/>
                </a:lnTo>
                <a:lnTo>
                  <a:pt x="15" y="277"/>
                </a:lnTo>
                <a:lnTo>
                  <a:pt x="30" y="284"/>
                </a:lnTo>
                <a:lnTo>
                  <a:pt x="54" y="284"/>
                </a:lnTo>
                <a:lnTo>
                  <a:pt x="54" y="284"/>
                </a:lnTo>
                <a:lnTo>
                  <a:pt x="84" y="269"/>
                </a:lnTo>
                <a:lnTo>
                  <a:pt x="123" y="254"/>
                </a:lnTo>
                <a:lnTo>
                  <a:pt x="161" y="223"/>
                </a:lnTo>
                <a:lnTo>
                  <a:pt x="200" y="192"/>
                </a:lnTo>
                <a:lnTo>
                  <a:pt x="200" y="192"/>
                </a:lnTo>
                <a:lnTo>
                  <a:pt x="254" y="138"/>
                </a:lnTo>
                <a:lnTo>
                  <a:pt x="292" y="84"/>
                </a:lnTo>
                <a:lnTo>
                  <a:pt x="308" y="38"/>
                </a:lnTo>
                <a:lnTo>
                  <a:pt x="308" y="23"/>
                </a:lnTo>
                <a:lnTo>
                  <a:pt x="300" y="7"/>
                </a:lnTo>
                <a:lnTo>
                  <a:pt x="300" y="7"/>
                </a:lnTo>
                <a:lnTo>
                  <a:pt x="284" y="7"/>
                </a:lnTo>
                <a:lnTo>
                  <a:pt x="269" y="7"/>
                </a:lnTo>
                <a:lnTo>
                  <a:pt x="269" y="7"/>
                </a:lnTo>
                <a:lnTo>
                  <a:pt x="269" y="7"/>
                </a:lnTo>
                <a:close/>
              </a:path>
            </a:pathLst>
          </a:custGeom>
          <a:solidFill>
            <a:srgbClr val="36B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24" name="Freeform 22"/>
          <p:cNvSpPr>
            <a:spLocks noEditPoints="1"/>
          </p:cNvSpPr>
          <p:nvPr>
            <p:custDataLst>
              <p:tags r:id="rId54"/>
            </p:custDataLst>
          </p:nvPr>
        </p:nvSpPr>
        <p:spPr bwMode="auto">
          <a:xfrm rot="20223962">
            <a:off x="7462796" y="4814793"/>
            <a:ext cx="476148" cy="214449"/>
          </a:xfrm>
          <a:custGeom>
            <a:avLst/>
            <a:gdLst>
              <a:gd name="T0" fmla="*/ 354 w 393"/>
              <a:gd name="T1" fmla="*/ 170 h 177"/>
              <a:gd name="T2" fmla="*/ 277 w 393"/>
              <a:gd name="T3" fmla="*/ 177 h 177"/>
              <a:gd name="T4" fmla="*/ 177 w 393"/>
              <a:gd name="T5" fmla="*/ 154 h 177"/>
              <a:gd name="T6" fmla="*/ 100 w 393"/>
              <a:gd name="T7" fmla="*/ 123 h 177"/>
              <a:gd name="T8" fmla="*/ 46 w 393"/>
              <a:gd name="T9" fmla="*/ 93 h 177"/>
              <a:gd name="T10" fmla="*/ 0 w 393"/>
              <a:gd name="T11" fmla="*/ 39 h 177"/>
              <a:gd name="T12" fmla="*/ 0 w 393"/>
              <a:gd name="T13" fmla="*/ 23 h 177"/>
              <a:gd name="T14" fmla="*/ 39 w 393"/>
              <a:gd name="T15" fmla="*/ 0 h 177"/>
              <a:gd name="T16" fmla="*/ 69 w 393"/>
              <a:gd name="T17" fmla="*/ 0 h 177"/>
              <a:gd name="T18" fmla="*/ 162 w 393"/>
              <a:gd name="T19" fmla="*/ 8 h 177"/>
              <a:gd name="T20" fmla="*/ 216 w 393"/>
              <a:gd name="T21" fmla="*/ 23 h 177"/>
              <a:gd name="T22" fmla="*/ 347 w 393"/>
              <a:gd name="T23" fmla="*/ 85 h 177"/>
              <a:gd name="T24" fmla="*/ 393 w 393"/>
              <a:gd name="T25" fmla="*/ 131 h 177"/>
              <a:gd name="T26" fmla="*/ 393 w 393"/>
              <a:gd name="T27" fmla="*/ 146 h 177"/>
              <a:gd name="T28" fmla="*/ 354 w 393"/>
              <a:gd name="T29" fmla="*/ 170 h 177"/>
              <a:gd name="T30" fmla="*/ 354 w 393"/>
              <a:gd name="T31" fmla="*/ 170 h 177"/>
              <a:gd name="T32" fmla="*/ 39 w 393"/>
              <a:gd name="T33" fmla="*/ 8 h 177"/>
              <a:gd name="T34" fmla="*/ 8 w 393"/>
              <a:gd name="T35" fmla="*/ 31 h 177"/>
              <a:gd name="T36" fmla="*/ 8 w 393"/>
              <a:gd name="T37" fmla="*/ 39 h 177"/>
              <a:gd name="T38" fmla="*/ 46 w 393"/>
              <a:gd name="T39" fmla="*/ 85 h 177"/>
              <a:gd name="T40" fmla="*/ 108 w 393"/>
              <a:gd name="T41" fmla="*/ 116 h 177"/>
              <a:gd name="T42" fmla="*/ 177 w 393"/>
              <a:gd name="T43" fmla="*/ 146 h 177"/>
              <a:gd name="T44" fmla="*/ 277 w 393"/>
              <a:gd name="T45" fmla="*/ 170 h 177"/>
              <a:gd name="T46" fmla="*/ 354 w 393"/>
              <a:gd name="T47" fmla="*/ 162 h 177"/>
              <a:gd name="T48" fmla="*/ 370 w 393"/>
              <a:gd name="T49" fmla="*/ 162 h 177"/>
              <a:gd name="T50" fmla="*/ 385 w 393"/>
              <a:gd name="T51" fmla="*/ 146 h 177"/>
              <a:gd name="T52" fmla="*/ 377 w 393"/>
              <a:gd name="T53" fmla="*/ 116 h 177"/>
              <a:gd name="T54" fmla="*/ 285 w 393"/>
              <a:gd name="T55" fmla="*/ 54 h 177"/>
              <a:gd name="T56" fmla="*/ 216 w 393"/>
              <a:gd name="T57" fmla="*/ 31 h 177"/>
              <a:gd name="T58" fmla="*/ 116 w 393"/>
              <a:gd name="T59" fmla="*/ 8 h 177"/>
              <a:gd name="T60" fmla="*/ 39 w 393"/>
              <a:gd name="T61" fmla="*/ 8 h 177"/>
              <a:gd name="T62" fmla="*/ 39 w 393"/>
              <a:gd name="T63" fmla="*/ 8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3" h="177">
                <a:moveTo>
                  <a:pt x="354" y="170"/>
                </a:moveTo>
                <a:lnTo>
                  <a:pt x="354" y="170"/>
                </a:lnTo>
                <a:lnTo>
                  <a:pt x="316" y="177"/>
                </a:lnTo>
                <a:lnTo>
                  <a:pt x="277" y="177"/>
                </a:lnTo>
                <a:lnTo>
                  <a:pt x="223" y="170"/>
                </a:lnTo>
                <a:lnTo>
                  <a:pt x="177" y="154"/>
                </a:lnTo>
                <a:lnTo>
                  <a:pt x="177" y="154"/>
                </a:lnTo>
                <a:lnTo>
                  <a:pt x="100" y="123"/>
                </a:lnTo>
                <a:lnTo>
                  <a:pt x="46" y="93"/>
                </a:lnTo>
                <a:lnTo>
                  <a:pt x="46" y="93"/>
                </a:lnTo>
                <a:lnTo>
                  <a:pt x="8" y="54"/>
                </a:lnTo>
                <a:lnTo>
                  <a:pt x="0" y="39"/>
                </a:lnTo>
                <a:lnTo>
                  <a:pt x="0" y="23"/>
                </a:lnTo>
                <a:lnTo>
                  <a:pt x="0" y="23"/>
                </a:lnTo>
                <a:lnTo>
                  <a:pt x="8" y="8"/>
                </a:lnTo>
                <a:lnTo>
                  <a:pt x="39" y="0"/>
                </a:lnTo>
                <a:lnTo>
                  <a:pt x="39" y="0"/>
                </a:lnTo>
                <a:lnTo>
                  <a:pt x="69" y="0"/>
                </a:lnTo>
                <a:lnTo>
                  <a:pt x="116" y="0"/>
                </a:lnTo>
                <a:lnTo>
                  <a:pt x="162" y="8"/>
                </a:lnTo>
                <a:lnTo>
                  <a:pt x="216" y="23"/>
                </a:lnTo>
                <a:lnTo>
                  <a:pt x="216" y="23"/>
                </a:lnTo>
                <a:lnTo>
                  <a:pt x="293" y="54"/>
                </a:lnTo>
                <a:lnTo>
                  <a:pt x="347" y="85"/>
                </a:lnTo>
                <a:lnTo>
                  <a:pt x="385" y="116"/>
                </a:lnTo>
                <a:lnTo>
                  <a:pt x="393" y="131"/>
                </a:lnTo>
                <a:lnTo>
                  <a:pt x="393" y="146"/>
                </a:lnTo>
                <a:lnTo>
                  <a:pt x="393" y="146"/>
                </a:lnTo>
                <a:lnTo>
                  <a:pt x="377" y="162"/>
                </a:lnTo>
                <a:lnTo>
                  <a:pt x="354" y="170"/>
                </a:lnTo>
                <a:lnTo>
                  <a:pt x="354" y="170"/>
                </a:lnTo>
                <a:lnTo>
                  <a:pt x="354" y="170"/>
                </a:lnTo>
                <a:close/>
                <a:moveTo>
                  <a:pt x="39" y="8"/>
                </a:moveTo>
                <a:lnTo>
                  <a:pt x="39" y="8"/>
                </a:lnTo>
                <a:lnTo>
                  <a:pt x="16" y="16"/>
                </a:lnTo>
                <a:lnTo>
                  <a:pt x="8" y="31"/>
                </a:lnTo>
                <a:lnTo>
                  <a:pt x="8" y="31"/>
                </a:lnTo>
                <a:lnTo>
                  <a:pt x="8" y="39"/>
                </a:lnTo>
                <a:lnTo>
                  <a:pt x="16" y="54"/>
                </a:lnTo>
                <a:lnTo>
                  <a:pt x="46" y="85"/>
                </a:lnTo>
                <a:lnTo>
                  <a:pt x="46" y="85"/>
                </a:lnTo>
                <a:lnTo>
                  <a:pt x="108" y="116"/>
                </a:lnTo>
                <a:lnTo>
                  <a:pt x="177" y="146"/>
                </a:lnTo>
                <a:lnTo>
                  <a:pt x="177" y="146"/>
                </a:lnTo>
                <a:lnTo>
                  <a:pt x="231" y="162"/>
                </a:lnTo>
                <a:lnTo>
                  <a:pt x="277" y="170"/>
                </a:lnTo>
                <a:lnTo>
                  <a:pt x="316" y="170"/>
                </a:lnTo>
                <a:lnTo>
                  <a:pt x="354" y="162"/>
                </a:lnTo>
                <a:lnTo>
                  <a:pt x="354" y="162"/>
                </a:lnTo>
                <a:lnTo>
                  <a:pt x="370" y="162"/>
                </a:lnTo>
                <a:lnTo>
                  <a:pt x="385" y="146"/>
                </a:lnTo>
                <a:lnTo>
                  <a:pt x="385" y="146"/>
                </a:lnTo>
                <a:lnTo>
                  <a:pt x="385" y="131"/>
                </a:lnTo>
                <a:lnTo>
                  <a:pt x="377" y="116"/>
                </a:lnTo>
                <a:lnTo>
                  <a:pt x="339" y="85"/>
                </a:lnTo>
                <a:lnTo>
                  <a:pt x="285" y="54"/>
                </a:lnTo>
                <a:lnTo>
                  <a:pt x="216" y="31"/>
                </a:lnTo>
                <a:lnTo>
                  <a:pt x="216" y="31"/>
                </a:lnTo>
                <a:lnTo>
                  <a:pt x="162" y="16"/>
                </a:lnTo>
                <a:lnTo>
                  <a:pt x="116" y="8"/>
                </a:lnTo>
                <a:lnTo>
                  <a:pt x="69" y="8"/>
                </a:lnTo>
                <a:lnTo>
                  <a:pt x="39" y="8"/>
                </a:lnTo>
                <a:lnTo>
                  <a:pt x="39" y="8"/>
                </a:lnTo>
                <a:lnTo>
                  <a:pt x="39" y="8"/>
                </a:lnTo>
                <a:close/>
              </a:path>
            </a:pathLst>
          </a:custGeom>
          <a:solidFill>
            <a:srgbClr val="36B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25" name="Freeform 23"/>
          <p:cNvSpPr/>
          <p:nvPr>
            <p:custDataLst>
              <p:tags r:id="rId55"/>
            </p:custDataLst>
          </p:nvPr>
        </p:nvSpPr>
        <p:spPr bwMode="auto">
          <a:xfrm rot="20223962">
            <a:off x="7914595" y="4860000"/>
            <a:ext cx="46040" cy="46040"/>
          </a:xfrm>
          <a:custGeom>
            <a:avLst/>
            <a:gdLst>
              <a:gd name="T0" fmla="*/ 38 w 38"/>
              <a:gd name="T1" fmla="*/ 15 h 38"/>
              <a:gd name="T2" fmla="*/ 38 w 38"/>
              <a:gd name="T3" fmla="*/ 15 h 38"/>
              <a:gd name="T4" fmla="*/ 30 w 38"/>
              <a:gd name="T5" fmla="*/ 30 h 38"/>
              <a:gd name="T6" fmla="*/ 23 w 38"/>
              <a:gd name="T7" fmla="*/ 38 h 38"/>
              <a:gd name="T8" fmla="*/ 23 w 38"/>
              <a:gd name="T9" fmla="*/ 38 h 38"/>
              <a:gd name="T10" fmla="*/ 7 w 38"/>
              <a:gd name="T11" fmla="*/ 30 h 38"/>
              <a:gd name="T12" fmla="*/ 0 w 38"/>
              <a:gd name="T13" fmla="*/ 23 h 38"/>
              <a:gd name="T14" fmla="*/ 0 w 38"/>
              <a:gd name="T15" fmla="*/ 23 h 38"/>
              <a:gd name="T16" fmla="*/ 0 w 38"/>
              <a:gd name="T17" fmla="*/ 7 h 38"/>
              <a:gd name="T18" fmla="*/ 15 w 38"/>
              <a:gd name="T19" fmla="*/ 0 h 38"/>
              <a:gd name="T20" fmla="*/ 15 w 38"/>
              <a:gd name="T21" fmla="*/ 0 h 38"/>
              <a:gd name="T22" fmla="*/ 23 w 38"/>
              <a:gd name="T23" fmla="*/ 0 h 38"/>
              <a:gd name="T24" fmla="*/ 38 w 38"/>
              <a:gd name="T25" fmla="*/ 15 h 38"/>
              <a:gd name="T26" fmla="*/ 38 w 38"/>
              <a:gd name="T27" fmla="*/ 15 h 38"/>
              <a:gd name="T28" fmla="*/ 38 w 38"/>
              <a:gd name="T29" fmla="*/ 15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8" h="38">
                <a:moveTo>
                  <a:pt x="38" y="15"/>
                </a:moveTo>
                <a:lnTo>
                  <a:pt x="38" y="15"/>
                </a:lnTo>
                <a:lnTo>
                  <a:pt x="30" y="30"/>
                </a:lnTo>
                <a:lnTo>
                  <a:pt x="23" y="38"/>
                </a:lnTo>
                <a:lnTo>
                  <a:pt x="23" y="38"/>
                </a:lnTo>
                <a:lnTo>
                  <a:pt x="7" y="30"/>
                </a:lnTo>
                <a:lnTo>
                  <a:pt x="0" y="23"/>
                </a:lnTo>
                <a:lnTo>
                  <a:pt x="0" y="23"/>
                </a:lnTo>
                <a:lnTo>
                  <a:pt x="0" y="7"/>
                </a:lnTo>
                <a:lnTo>
                  <a:pt x="15" y="0"/>
                </a:lnTo>
                <a:lnTo>
                  <a:pt x="15" y="0"/>
                </a:lnTo>
                <a:lnTo>
                  <a:pt x="23" y="0"/>
                </a:lnTo>
                <a:lnTo>
                  <a:pt x="38" y="15"/>
                </a:lnTo>
                <a:lnTo>
                  <a:pt x="38" y="15"/>
                </a:lnTo>
                <a:lnTo>
                  <a:pt x="38" y="15"/>
                </a:lnTo>
                <a:close/>
              </a:path>
            </a:pathLst>
          </a:custGeom>
          <a:solidFill>
            <a:srgbClr val="36B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26" name="Freeform 24"/>
          <p:cNvSpPr/>
          <p:nvPr>
            <p:custDataLst>
              <p:tags r:id="rId56"/>
            </p:custDataLst>
          </p:nvPr>
        </p:nvSpPr>
        <p:spPr bwMode="auto">
          <a:xfrm rot="20223962">
            <a:off x="7677480" y="4899555"/>
            <a:ext cx="47252" cy="46040"/>
          </a:xfrm>
          <a:custGeom>
            <a:avLst/>
            <a:gdLst>
              <a:gd name="T0" fmla="*/ 39 w 39"/>
              <a:gd name="T1" fmla="*/ 15 h 38"/>
              <a:gd name="T2" fmla="*/ 39 w 39"/>
              <a:gd name="T3" fmla="*/ 15 h 38"/>
              <a:gd name="T4" fmla="*/ 39 w 39"/>
              <a:gd name="T5" fmla="*/ 30 h 38"/>
              <a:gd name="T6" fmla="*/ 23 w 39"/>
              <a:gd name="T7" fmla="*/ 38 h 38"/>
              <a:gd name="T8" fmla="*/ 23 w 39"/>
              <a:gd name="T9" fmla="*/ 38 h 38"/>
              <a:gd name="T10" fmla="*/ 8 w 39"/>
              <a:gd name="T11" fmla="*/ 30 h 38"/>
              <a:gd name="T12" fmla="*/ 0 w 39"/>
              <a:gd name="T13" fmla="*/ 23 h 38"/>
              <a:gd name="T14" fmla="*/ 0 w 39"/>
              <a:gd name="T15" fmla="*/ 23 h 38"/>
              <a:gd name="T16" fmla="*/ 8 w 39"/>
              <a:gd name="T17" fmla="*/ 7 h 38"/>
              <a:gd name="T18" fmla="*/ 16 w 39"/>
              <a:gd name="T19" fmla="*/ 0 h 38"/>
              <a:gd name="T20" fmla="*/ 16 w 39"/>
              <a:gd name="T21" fmla="*/ 0 h 38"/>
              <a:gd name="T22" fmla="*/ 31 w 39"/>
              <a:gd name="T23" fmla="*/ 0 h 38"/>
              <a:gd name="T24" fmla="*/ 39 w 39"/>
              <a:gd name="T25" fmla="*/ 15 h 38"/>
              <a:gd name="T26" fmla="*/ 39 w 39"/>
              <a:gd name="T27" fmla="*/ 15 h 38"/>
              <a:gd name="T28" fmla="*/ 39 w 39"/>
              <a:gd name="T29" fmla="*/ 15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9" h="38">
                <a:moveTo>
                  <a:pt x="39" y="15"/>
                </a:moveTo>
                <a:lnTo>
                  <a:pt x="39" y="15"/>
                </a:lnTo>
                <a:lnTo>
                  <a:pt x="39" y="30"/>
                </a:lnTo>
                <a:lnTo>
                  <a:pt x="23" y="38"/>
                </a:lnTo>
                <a:lnTo>
                  <a:pt x="23" y="38"/>
                </a:lnTo>
                <a:lnTo>
                  <a:pt x="8" y="30"/>
                </a:lnTo>
                <a:lnTo>
                  <a:pt x="0" y="23"/>
                </a:lnTo>
                <a:lnTo>
                  <a:pt x="0" y="23"/>
                </a:lnTo>
                <a:lnTo>
                  <a:pt x="8" y="7"/>
                </a:lnTo>
                <a:lnTo>
                  <a:pt x="16" y="0"/>
                </a:lnTo>
                <a:lnTo>
                  <a:pt x="16" y="0"/>
                </a:lnTo>
                <a:lnTo>
                  <a:pt x="31" y="0"/>
                </a:lnTo>
                <a:lnTo>
                  <a:pt x="39" y="15"/>
                </a:lnTo>
                <a:lnTo>
                  <a:pt x="39" y="15"/>
                </a:lnTo>
                <a:lnTo>
                  <a:pt x="39" y="15"/>
                </a:lnTo>
                <a:close/>
              </a:path>
            </a:pathLst>
          </a:custGeom>
          <a:solidFill>
            <a:srgbClr val="36B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40" name="Freeform 38"/>
          <p:cNvSpPr>
            <a:spLocks noEditPoints="1"/>
          </p:cNvSpPr>
          <p:nvPr>
            <p:custDataLst>
              <p:tags r:id="rId57"/>
            </p:custDataLst>
          </p:nvPr>
        </p:nvSpPr>
        <p:spPr bwMode="auto">
          <a:xfrm rot="20223962">
            <a:off x="5280556" y="1749809"/>
            <a:ext cx="224141" cy="354991"/>
          </a:xfrm>
          <a:custGeom>
            <a:avLst/>
            <a:gdLst>
              <a:gd name="T0" fmla="*/ 185 w 185"/>
              <a:gd name="T1" fmla="*/ 154 h 293"/>
              <a:gd name="T2" fmla="*/ 185 w 185"/>
              <a:gd name="T3" fmla="*/ 62 h 293"/>
              <a:gd name="T4" fmla="*/ 162 w 185"/>
              <a:gd name="T5" fmla="*/ 23 h 293"/>
              <a:gd name="T6" fmla="*/ 108 w 185"/>
              <a:gd name="T7" fmla="*/ 0 h 293"/>
              <a:gd name="T8" fmla="*/ 77 w 185"/>
              <a:gd name="T9" fmla="*/ 8 h 293"/>
              <a:gd name="T10" fmla="*/ 39 w 185"/>
              <a:gd name="T11" fmla="*/ 39 h 293"/>
              <a:gd name="T12" fmla="*/ 23 w 185"/>
              <a:gd name="T13" fmla="*/ 85 h 293"/>
              <a:gd name="T14" fmla="*/ 39 w 185"/>
              <a:gd name="T15" fmla="*/ 146 h 293"/>
              <a:gd name="T16" fmla="*/ 62 w 185"/>
              <a:gd name="T17" fmla="*/ 177 h 293"/>
              <a:gd name="T18" fmla="*/ 8 w 185"/>
              <a:gd name="T19" fmla="*/ 216 h 293"/>
              <a:gd name="T20" fmla="*/ 8 w 185"/>
              <a:gd name="T21" fmla="*/ 269 h 293"/>
              <a:gd name="T22" fmla="*/ 23 w 185"/>
              <a:gd name="T23" fmla="*/ 277 h 293"/>
              <a:gd name="T24" fmla="*/ 54 w 185"/>
              <a:gd name="T25" fmla="*/ 293 h 293"/>
              <a:gd name="T26" fmla="*/ 100 w 185"/>
              <a:gd name="T27" fmla="*/ 277 h 293"/>
              <a:gd name="T28" fmla="*/ 123 w 185"/>
              <a:gd name="T29" fmla="*/ 262 h 293"/>
              <a:gd name="T30" fmla="*/ 162 w 185"/>
              <a:gd name="T31" fmla="*/ 208 h 293"/>
              <a:gd name="T32" fmla="*/ 185 w 185"/>
              <a:gd name="T33" fmla="*/ 154 h 293"/>
              <a:gd name="T34" fmla="*/ 185 w 185"/>
              <a:gd name="T35" fmla="*/ 154 h 293"/>
              <a:gd name="T36" fmla="*/ 62 w 185"/>
              <a:gd name="T37" fmla="*/ 108 h 293"/>
              <a:gd name="T38" fmla="*/ 70 w 185"/>
              <a:gd name="T39" fmla="*/ 62 h 293"/>
              <a:gd name="T40" fmla="*/ 100 w 185"/>
              <a:gd name="T41" fmla="*/ 46 h 293"/>
              <a:gd name="T42" fmla="*/ 116 w 185"/>
              <a:gd name="T43" fmla="*/ 46 h 293"/>
              <a:gd name="T44" fmla="*/ 139 w 185"/>
              <a:gd name="T45" fmla="*/ 77 h 293"/>
              <a:gd name="T46" fmla="*/ 147 w 185"/>
              <a:gd name="T47" fmla="*/ 92 h 293"/>
              <a:gd name="T48" fmla="*/ 147 w 185"/>
              <a:gd name="T49" fmla="*/ 139 h 293"/>
              <a:gd name="T50" fmla="*/ 116 w 185"/>
              <a:gd name="T51" fmla="*/ 162 h 293"/>
              <a:gd name="T52" fmla="*/ 100 w 185"/>
              <a:gd name="T53" fmla="*/ 154 h 293"/>
              <a:gd name="T54" fmla="*/ 70 w 185"/>
              <a:gd name="T55" fmla="*/ 131 h 293"/>
              <a:gd name="T56" fmla="*/ 62 w 185"/>
              <a:gd name="T57" fmla="*/ 108 h 293"/>
              <a:gd name="T58" fmla="*/ 70 w 185"/>
              <a:gd name="T59" fmla="*/ 254 h 293"/>
              <a:gd name="T60" fmla="*/ 54 w 185"/>
              <a:gd name="T61" fmla="*/ 254 h 293"/>
              <a:gd name="T62" fmla="*/ 39 w 185"/>
              <a:gd name="T63" fmla="*/ 246 h 293"/>
              <a:gd name="T64" fmla="*/ 54 w 185"/>
              <a:gd name="T65" fmla="*/ 216 h 293"/>
              <a:gd name="T66" fmla="*/ 77 w 185"/>
              <a:gd name="T67" fmla="*/ 216 h 293"/>
              <a:gd name="T68" fmla="*/ 93 w 185"/>
              <a:gd name="T69" fmla="*/ 223 h 293"/>
              <a:gd name="T70" fmla="*/ 70 w 185"/>
              <a:gd name="T71" fmla="*/ 254 h 293"/>
              <a:gd name="T72" fmla="*/ 70 w 185"/>
              <a:gd name="T73" fmla="*/ 254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85" h="293">
                <a:moveTo>
                  <a:pt x="185" y="154"/>
                </a:moveTo>
                <a:lnTo>
                  <a:pt x="185" y="154"/>
                </a:lnTo>
                <a:lnTo>
                  <a:pt x="185" y="115"/>
                </a:lnTo>
                <a:lnTo>
                  <a:pt x="185" y="62"/>
                </a:lnTo>
                <a:lnTo>
                  <a:pt x="177" y="39"/>
                </a:lnTo>
                <a:lnTo>
                  <a:pt x="162" y="23"/>
                </a:lnTo>
                <a:lnTo>
                  <a:pt x="139" y="8"/>
                </a:lnTo>
                <a:lnTo>
                  <a:pt x="108" y="0"/>
                </a:lnTo>
                <a:lnTo>
                  <a:pt x="108" y="0"/>
                </a:lnTo>
                <a:lnTo>
                  <a:pt x="77" y="8"/>
                </a:lnTo>
                <a:lnTo>
                  <a:pt x="54" y="15"/>
                </a:lnTo>
                <a:lnTo>
                  <a:pt x="39" y="39"/>
                </a:lnTo>
                <a:lnTo>
                  <a:pt x="31" y="62"/>
                </a:lnTo>
                <a:lnTo>
                  <a:pt x="23" y="85"/>
                </a:lnTo>
                <a:lnTo>
                  <a:pt x="31" y="115"/>
                </a:lnTo>
                <a:lnTo>
                  <a:pt x="39" y="146"/>
                </a:lnTo>
                <a:lnTo>
                  <a:pt x="62" y="177"/>
                </a:lnTo>
                <a:lnTo>
                  <a:pt x="62" y="177"/>
                </a:lnTo>
                <a:lnTo>
                  <a:pt x="31" y="192"/>
                </a:lnTo>
                <a:lnTo>
                  <a:pt x="8" y="216"/>
                </a:lnTo>
                <a:lnTo>
                  <a:pt x="0" y="239"/>
                </a:lnTo>
                <a:lnTo>
                  <a:pt x="8" y="269"/>
                </a:lnTo>
                <a:lnTo>
                  <a:pt x="8" y="269"/>
                </a:lnTo>
                <a:lnTo>
                  <a:pt x="23" y="277"/>
                </a:lnTo>
                <a:lnTo>
                  <a:pt x="39" y="285"/>
                </a:lnTo>
                <a:lnTo>
                  <a:pt x="54" y="293"/>
                </a:lnTo>
                <a:lnTo>
                  <a:pt x="70" y="285"/>
                </a:lnTo>
                <a:lnTo>
                  <a:pt x="100" y="277"/>
                </a:lnTo>
                <a:lnTo>
                  <a:pt x="123" y="262"/>
                </a:lnTo>
                <a:lnTo>
                  <a:pt x="123" y="262"/>
                </a:lnTo>
                <a:lnTo>
                  <a:pt x="147" y="239"/>
                </a:lnTo>
                <a:lnTo>
                  <a:pt x="162" y="208"/>
                </a:lnTo>
                <a:lnTo>
                  <a:pt x="177" y="185"/>
                </a:lnTo>
                <a:lnTo>
                  <a:pt x="185" y="154"/>
                </a:lnTo>
                <a:lnTo>
                  <a:pt x="185" y="154"/>
                </a:lnTo>
                <a:lnTo>
                  <a:pt x="185" y="154"/>
                </a:lnTo>
                <a:close/>
                <a:moveTo>
                  <a:pt x="62" y="108"/>
                </a:moveTo>
                <a:lnTo>
                  <a:pt x="62" y="108"/>
                </a:lnTo>
                <a:lnTo>
                  <a:pt x="62" y="85"/>
                </a:lnTo>
                <a:lnTo>
                  <a:pt x="70" y="62"/>
                </a:lnTo>
                <a:lnTo>
                  <a:pt x="85" y="54"/>
                </a:lnTo>
                <a:lnTo>
                  <a:pt x="100" y="46"/>
                </a:lnTo>
                <a:lnTo>
                  <a:pt x="100" y="46"/>
                </a:lnTo>
                <a:lnTo>
                  <a:pt x="116" y="46"/>
                </a:lnTo>
                <a:lnTo>
                  <a:pt x="131" y="54"/>
                </a:lnTo>
                <a:lnTo>
                  <a:pt x="139" y="77"/>
                </a:lnTo>
                <a:lnTo>
                  <a:pt x="147" y="92"/>
                </a:lnTo>
                <a:lnTo>
                  <a:pt x="147" y="92"/>
                </a:lnTo>
                <a:lnTo>
                  <a:pt x="147" y="115"/>
                </a:lnTo>
                <a:lnTo>
                  <a:pt x="147" y="139"/>
                </a:lnTo>
                <a:lnTo>
                  <a:pt x="131" y="154"/>
                </a:lnTo>
                <a:lnTo>
                  <a:pt x="116" y="162"/>
                </a:lnTo>
                <a:lnTo>
                  <a:pt x="116" y="162"/>
                </a:lnTo>
                <a:lnTo>
                  <a:pt x="100" y="154"/>
                </a:lnTo>
                <a:lnTo>
                  <a:pt x="85" y="146"/>
                </a:lnTo>
                <a:lnTo>
                  <a:pt x="70" y="131"/>
                </a:lnTo>
                <a:lnTo>
                  <a:pt x="62" y="108"/>
                </a:lnTo>
                <a:lnTo>
                  <a:pt x="62" y="108"/>
                </a:lnTo>
                <a:lnTo>
                  <a:pt x="62" y="108"/>
                </a:lnTo>
                <a:close/>
                <a:moveTo>
                  <a:pt x="70" y="254"/>
                </a:moveTo>
                <a:lnTo>
                  <a:pt x="70" y="254"/>
                </a:lnTo>
                <a:lnTo>
                  <a:pt x="54" y="254"/>
                </a:lnTo>
                <a:lnTo>
                  <a:pt x="39" y="246"/>
                </a:lnTo>
                <a:lnTo>
                  <a:pt x="39" y="246"/>
                </a:lnTo>
                <a:lnTo>
                  <a:pt x="39" y="231"/>
                </a:lnTo>
                <a:lnTo>
                  <a:pt x="54" y="216"/>
                </a:lnTo>
                <a:lnTo>
                  <a:pt x="54" y="216"/>
                </a:lnTo>
                <a:lnTo>
                  <a:pt x="77" y="216"/>
                </a:lnTo>
                <a:lnTo>
                  <a:pt x="93" y="223"/>
                </a:lnTo>
                <a:lnTo>
                  <a:pt x="93" y="223"/>
                </a:lnTo>
                <a:lnTo>
                  <a:pt x="85" y="246"/>
                </a:lnTo>
                <a:lnTo>
                  <a:pt x="70" y="254"/>
                </a:lnTo>
                <a:lnTo>
                  <a:pt x="70" y="254"/>
                </a:lnTo>
                <a:lnTo>
                  <a:pt x="70" y="254"/>
                </a:lnTo>
                <a:close/>
              </a:path>
            </a:pathLst>
          </a:custGeom>
          <a:solidFill>
            <a:srgbClr val="EC77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41" name="Freeform 39"/>
          <p:cNvSpPr>
            <a:spLocks noEditPoints="1"/>
          </p:cNvSpPr>
          <p:nvPr>
            <p:custDataLst>
              <p:tags r:id="rId58"/>
            </p:custDataLst>
          </p:nvPr>
        </p:nvSpPr>
        <p:spPr bwMode="auto">
          <a:xfrm rot="20223962">
            <a:off x="5484606" y="1823739"/>
            <a:ext cx="317432" cy="288354"/>
          </a:xfrm>
          <a:custGeom>
            <a:avLst/>
            <a:gdLst>
              <a:gd name="T0" fmla="*/ 8 w 262"/>
              <a:gd name="T1" fmla="*/ 130 h 238"/>
              <a:gd name="T2" fmla="*/ 0 w 262"/>
              <a:gd name="T3" fmla="*/ 192 h 238"/>
              <a:gd name="T4" fmla="*/ 15 w 262"/>
              <a:gd name="T5" fmla="*/ 223 h 238"/>
              <a:gd name="T6" fmla="*/ 46 w 262"/>
              <a:gd name="T7" fmla="*/ 238 h 238"/>
              <a:gd name="T8" fmla="*/ 77 w 262"/>
              <a:gd name="T9" fmla="*/ 238 h 238"/>
              <a:gd name="T10" fmla="*/ 108 w 262"/>
              <a:gd name="T11" fmla="*/ 192 h 238"/>
              <a:gd name="T12" fmla="*/ 108 w 262"/>
              <a:gd name="T13" fmla="*/ 161 h 238"/>
              <a:gd name="T14" fmla="*/ 177 w 262"/>
              <a:gd name="T15" fmla="*/ 161 h 238"/>
              <a:gd name="T16" fmla="*/ 231 w 262"/>
              <a:gd name="T17" fmla="*/ 138 h 238"/>
              <a:gd name="T18" fmla="*/ 254 w 262"/>
              <a:gd name="T19" fmla="*/ 100 h 238"/>
              <a:gd name="T20" fmla="*/ 246 w 262"/>
              <a:gd name="T21" fmla="*/ 38 h 238"/>
              <a:gd name="T22" fmla="*/ 231 w 262"/>
              <a:gd name="T23" fmla="*/ 15 h 238"/>
              <a:gd name="T24" fmla="*/ 185 w 262"/>
              <a:gd name="T25" fmla="*/ 0 h 238"/>
              <a:gd name="T26" fmla="*/ 115 w 262"/>
              <a:gd name="T27" fmla="*/ 15 h 238"/>
              <a:gd name="T28" fmla="*/ 77 w 262"/>
              <a:gd name="T29" fmla="*/ 30 h 238"/>
              <a:gd name="T30" fmla="*/ 38 w 262"/>
              <a:gd name="T31" fmla="*/ 77 h 238"/>
              <a:gd name="T32" fmla="*/ 8 w 262"/>
              <a:gd name="T33" fmla="*/ 130 h 238"/>
              <a:gd name="T34" fmla="*/ 8 w 262"/>
              <a:gd name="T35" fmla="*/ 130 h 238"/>
              <a:gd name="T36" fmla="*/ 100 w 262"/>
              <a:gd name="T37" fmla="*/ 100 h 238"/>
              <a:gd name="T38" fmla="*/ 108 w 262"/>
              <a:gd name="T39" fmla="*/ 69 h 238"/>
              <a:gd name="T40" fmla="*/ 146 w 262"/>
              <a:gd name="T41" fmla="*/ 46 h 238"/>
              <a:gd name="T42" fmla="*/ 169 w 262"/>
              <a:gd name="T43" fmla="*/ 38 h 238"/>
              <a:gd name="T44" fmla="*/ 208 w 262"/>
              <a:gd name="T45" fmla="*/ 53 h 238"/>
              <a:gd name="T46" fmla="*/ 215 w 262"/>
              <a:gd name="T47" fmla="*/ 69 h 238"/>
              <a:gd name="T48" fmla="*/ 208 w 262"/>
              <a:gd name="T49" fmla="*/ 100 h 238"/>
              <a:gd name="T50" fmla="*/ 169 w 262"/>
              <a:gd name="T51" fmla="*/ 123 h 238"/>
              <a:gd name="T52" fmla="*/ 146 w 262"/>
              <a:gd name="T53" fmla="*/ 130 h 238"/>
              <a:gd name="T54" fmla="*/ 108 w 262"/>
              <a:gd name="T55" fmla="*/ 115 h 238"/>
              <a:gd name="T56" fmla="*/ 100 w 262"/>
              <a:gd name="T57" fmla="*/ 100 h 238"/>
              <a:gd name="T58" fmla="*/ 54 w 262"/>
              <a:gd name="T59" fmla="*/ 154 h 238"/>
              <a:gd name="T60" fmla="*/ 69 w 262"/>
              <a:gd name="T61" fmla="*/ 161 h 238"/>
              <a:gd name="T62" fmla="*/ 69 w 262"/>
              <a:gd name="T63" fmla="*/ 177 h 238"/>
              <a:gd name="T64" fmla="*/ 54 w 262"/>
              <a:gd name="T65" fmla="*/ 207 h 238"/>
              <a:gd name="T66" fmla="*/ 38 w 262"/>
              <a:gd name="T67" fmla="*/ 200 h 238"/>
              <a:gd name="T68" fmla="*/ 31 w 262"/>
              <a:gd name="T69" fmla="*/ 177 h 238"/>
              <a:gd name="T70" fmla="*/ 54 w 262"/>
              <a:gd name="T71" fmla="*/ 154 h 238"/>
              <a:gd name="T72" fmla="*/ 54 w 262"/>
              <a:gd name="T73" fmla="*/ 154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62" h="238">
                <a:moveTo>
                  <a:pt x="8" y="130"/>
                </a:moveTo>
                <a:lnTo>
                  <a:pt x="8" y="130"/>
                </a:lnTo>
                <a:lnTo>
                  <a:pt x="0" y="161"/>
                </a:lnTo>
                <a:lnTo>
                  <a:pt x="0" y="192"/>
                </a:lnTo>
                <a:lnTo>
                  <a:pt x="8" y="207"/>
                </a:lnTo>
                <a:lnTo>
                  <a:pt x="15" y="223"/>
                </a:lnTo>
                <a:lnTo>
                  <a:pt x="31" y="230"/>
                </a:lnTo>
                <a:lnTo>
                  <a:pt x="46" y="238"/>
                </a:lnTo>
                <a:lnTo>
                  <a:pt x="46" y="238"/>
                </a:lnTo>
                <a:lnTo>
                  <a:pt x="77" y="238"/>
                </a:lnTo>
                <a:lnTo>
                  <a:pt x="100" y="223"/>
                </a:lnTo>
                <a:lnTo>
                  <a:pt x="108" y="192"/>
                </a:lnTo>
                <a:lnTo>
                  <a:pt x="108" y="161"/>
                </a:lnTo>
                <a:lnTo>
                  <a:pt x="108" y="161"/>
                </a:lnTo>
                <a:lnTo>
                  <a:pt x="138" y="161"/>
                </a:lnTo>
                <a:lnTo>
                  <a:pt x="177" y="161"/>
                </a:lnTo>
                <a:lnTo>
                  <a:pt x="208" y="154"/>
                </a:lnTo>
                <a:lnTo>
                  <a:pt x="231" y="138"/>
                </a:lnTo>
                <a:lnTo>
                  <a:pt x="246" y="115"/>
                </a:lnTo>
                <a:lnTo>
                  <a:pt x="254" y="100"/>
                </a:lnTo>
                <a:lnTo>
                  <a:pt x="262" y="69"/>
                </a:lnTo>
                <a:lnTo>
                  <a:pt x="246" y="38"/>
                </a:lnTo>
                <a:lnTo>
                  <a:pt x="246" y="38"/>
                </a:lnTo>
                <a:lnTo>
                  <a:pt x="231" y="15"/>
                </a:lnTo>
                <a:lnTo>
                  <a:pt x="208" y="0"/>
                </a:lnTo>
                <a:lnTo>
                  <a:pt x="185" y="0"/>
                </a:lnTo>
                <a:lnTo>
                  <a:pt x="161" y="0"/>
                </a:lnTo>
                <a:lnTo>
                  <a:pt x="115" y="15"/>
                </a:lnTo>
                <a:lnTo>
                  <a:pt x="77" y="30"/>
                </a:lnTo>
                <a:lnTo>
                  <a:pt x="77" y="30"/>
                </a:lnTo>
                <a:lnTo>
                  <a:pt x="54" y="53"/>
                </a:lnTo>
                <a:lnTo>
                  <a:pt x="38" y="77"/>
                </a:lnTo>
                <a:lnTo>
                  <a:pt x="15" y="107"/>
                </a:lnTo>
                <a:lnTo>
                  <a:pt x="8" y="130"/>
                </a:lnTo>
                <a:lnTo>
                  <a:pt x="8" y="130"/>
                </a:lnTo>
                <a:lnTo>
                  <a:pt x="8" y="130"/>
                </a:lnTo>
                <a:close/>
                <a:moveTo>
                  <a:pt x="100" y="100"/>
                </a:moveTo>
                <a:lnTo>
                  <a:pt x="100" y="100"/>
                </a:lnTo>
                <a:lnTo>
                  <a:pt x="100" y="84"/>
                </a:lnTo>
                <a:lnTo>
                  <a:pt x="108" y="69"/>
                </a:lnTo>
                <a:lnTo>
                  <a:pt x="123" y="53"/>
                </a:lnTo>
                <a:lnTo>
                  <a:pt x="146" y="46"/>
                </a:lnTo>
                <a:lnTo>
                  <a:pt x="146" y="46"/>
                </a:lnTo>
                <a:lnTo>
                  <a:pt x="169" y="38"/>
                </a:lnTo>
                <a:lnTo>
                  <a:pt x="192" y="46"/>
                </a:lnTo>
                <a:lnTo>
                  <a:pt x="208" y="53"/>
                </a:lnTo>
                <a:lnTo>
                  <a:pt x="215" y="69"/>
                </a:lnTo>
                <a:lnTo>
                  <a:pt x="215" y="69"/>
                </a:lnTo>
                <a:lnTo>
                  <a:pt x="215" y="84"/>
                </a:lnTo>
                <a:lnTo>
                  <a:pt x="208" y="100"/>
                </a:lnTo>
                <a:lnTo>
                  <a:pt x="192" y="115"/>
                </a:lnTo>
                <a:lnTo>
                  <a:pt x="169" y="123"/>
                </a:lnTo>
                <a:lnTo>
                  <a:pt x="169" y="123"/>
                </a:lnTo>
                <a:lnTo>
                  <a:pt x="146" y="130"/>
                </a:lnTo>
                <a:lnTo>
                  <a:pt x="123" y="123"/>
                </a:lnTo>
                <a:lnTo>
                  <a:pt x="108" y="115"/>
                </a:lnTo>
                <a:lnTo>
                  <a:pt x="100" y="100"/>
                </a:lnTo>
                <a:lnTo>
                  <a:pt x="100" y="100"/>
                </a:lnTo>
                <a:lnTo>
                  <a:pt x="100" y="100"/>
                </a:lnTo>
                <a:close/>
                <a:moveTo>
                  <a:pt x="54" y="154"/>
                </a:moveTo>
                <a:lnTo>
                  <a:pt x="54" y="154"/>
                </a:lnTo>
                <a:lnTo>
                  <a:pt x="69" y="161"/>
                </a:lnTo>
                <a:lnTo>
                  <a:pt x="69" y="177"/>
                </a:lnTo>
                <a:lnTo>
                  <a:pt x="69" y="177"/>
                </a:lnTo>
                <a:lnTo>
                  <a:pt x="69" y="200"/>
                </a:lnTo>
                <a:lnTo>
                  <a:pt x="54" y="207"/>
                </a:lnTo>
                <a:lnTo>
                  <a:pt x="54" y="207"/>
                </a:lnTo>
                <a:lnTo>
                  <a:pt x="38" y="200"/>
                </a:lnTo>
                <a:lnTo>
                  <a:pt x="31" y="177"/>
                </a:lnTo>
                <a:lnTo>
                  <a:pt x="31" y="177"/>
                </a:lnTo>
                <a:lnTo>
                  <a:pt x="38" y="161"/>
                </a:lnTo>
                <a:lnTo>
                  <a:pt x="54" y="154"/>
                </a:lnTo>
                <a:lnTo>
                  <a:pt x="54" y="154"/>
                </a:lnTo>
                <a:lnTo>
                  <a:pt x="54" y="154"/>
                </a:lnTo>
                <a:close/>
              </a:path>
            </a:pathLst>
          </a:custGeom>
          <a:solidFill>
            <a:srgbClr val="EC77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42" name="Freeform 40"/>
          <p:cNvSpPr/>
          <p:nvPr>
            <p:custDataLst>
              <p:tags r:id="rId59"/>
            </p:custDataLst>
          </p:nvPr>
        </p:nvSpPr>
        <p:spPr bwMode="auto">
          <a:xfrm rot="20223962">
            <a:off x="5501528" y="1774914"/>
            <a:ext cx="176890" cy="65425"/>
          </a:xfrm>
          <a:custGeom>
            <a:avLst/>
            <a:gdLst>
              <a:gd name="T0" fmla="*/ 0 w 146"/>
              <a:gd name="T1" fmla="*/ 54 h 54"/>
              <a:gd name="T2" fmla="*/ 0 w 146"/>
              <a:gd name="T3" fmla="*/ 54 h 54"/>
              <a:gd name="T4" fmla="*/ 0 w 146"/>
              <a:gd name="T5" fmla="*/ 54 h 54"/>
              <a:gd name="T6" fmla="*/ 0 w 146"/>
              <a:gd name="T7" fmla="*/ 54 h 54"/>
              <a:gd name="T8" fmla="*/ 0 w 146"/>
              <a:gd name="T9" fmla="*/ 47 h 54"/>
              <a:gd name="T10" fmla="*/ 0 w 146"/>
              <a:gd name="T11" fmla="*/ 47 h 54"/>
              <a:gd name="T12" fmla="*/ 46 w 146"/>
              <a:gd name="T13" fmla="*/ 23 h 54"/>
              <a:gd name="T14" fmla="*/ 85 w 146"/>
              <a:gd name="T15" fmla="*/ 8 h 54"/>
              <a:gd name="T16" fmla="*/ 139 w 146"/>
              <a:gd name="T17" fmla="*/ 0 h 54"/>
              <a:gd name="T18" fmla="*/ 139 w 146"/>
              <a:gd name="T19" fmla="*/ 0 h 54"/>
              <a:gd name="T20" fmla="*/ 146 w 146"/>
              <a:gd name="T21" fmla="*/ 8 h 54"/>
              <a:gd name="T22" fmla="*/ 146 w 146"/>
              <a:gd name="T23" fmla="*/ 8 h 54"/>
              <a:gd name="T24" fmla="*/ 139 w 146"/>
              <a:gd name="T25" fmla="*/ 16 h 54"/>
              <a:gd name="T26" fmla="*/ 139 w 146"/>
              <a:gd name="T27" fmla="*/ 16 h 54"/>
              <a:gd name="T28" fmla="*/ 92 w 146"/>
              <a:gd name="T29" fmla="*/ 23 h 54"/>
              <a:gd name="T30" fmla="*/ 46 w 146"/>
              <a:gd name="T31" fmla="*/ 31 h 54"/>
              <a:gd name="T32" fmla="*/ 8 w 146"/>
              <a:gd name="T33" fmla="*/ 54 h 54"/>
              <a:gd name="T34" fmla="*/ 8 w 146"/>
              <a:gd name="T35" fmla="*/ 54 h 54"/>
              <a:gd name="T36" fmla="*/ 0 w 146"/>
              <a:gd name="T37" fmla="*/ 54 h 54"/>
              <a:gd name="T38" fmla="*/ 0 w 146"/>
              <a:gd name="T39" fmla="*/ 54 h 54"/>
              <a:gd name="T40" fmla="*/ 0 w 146"/>
              <a:gd name="T41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46" h="54">
                <a:moveTo>
                  <a:pt x="0" y="54"/>
                </a:moveTo>
                <a:lnTo>
                  <a:pt x="0" y="54"/>
                </a:lnTo>
                <a:lnTo>
                  <a:pt x="0" y="54"/>
                </a:lnTo>
                <a:lnTo>
                  <a:pt x="0" y="54"/>
                </a:lnTo>
                <a:lnTo>
                  <a:pt x="0" y="47"/>
                </a:lnTo>
                <a:lnTo>
                  <a:pt x="0" y="47"/>
                </a:lnTo>
                <a:lnTo>
                  <a:pt x="46" y="23"/>
                </a:lnTo>
                <a:lnTo>
                  <a:pt x="85" y="8"/>
                </a:lnTo>
                <a:lnTo>
                  <a:pt x="139" y="0"/>
                </a:lnTo>
                <a:lnTo>
                  <a:pt x="139" y="0"/>
                </a:lnTo>
                <a:lnTo>
                  <a:pt x="146" y="8"/>
                </a:lnTo>
                <a:lnTo>
                  <a:pt x="146" y="8"/>
                </a:lnTo>
                <a:lnTo>
                  <a:pt x="139" y="16"/>
                </a:lnTo>
                <a:lnTo>
                  <a:pt x="139" y="16"/>
                </a:lnTo>
                <a:lnTo>
                  <a:pt x="92" y="23"/>
                </a:lnTo>
                <a:lnTo>
                  <a:pt x="46" y="31"/>
                </a:lnTo>
                <a:lnTo>
                  <a:pt x="8" y="54"/>
                </a:lnTo>
                <a:lnTo>
                  <a:pt x="8" y="54"/>
                </a:lnTo>
                <a:lnTo>
                  <a:pt x="0" y="54"/>
                </a:lnTo>
                <a:lnTo>
                  <a:pt x="0" y="54"/>
                </a:lnTo>
                <a:lnTo>
                  <a:pt x="0" y="54"/>
                </a:lnTo>
                <a:close/>
              </a:path>
            </a:pathLst>
          </a:custGeom>
          <a:solidFill>
            <a:srgbClr val="EC77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43" name="Freeform 41"/>
          <p:cNvSpPr/>
          <p:nvPr>
            <p:custDataLst>
              <p:tags r:id="rId60"/>
            </p:custDataLst>
          </p:nvPr>
        </p:nvSpPr>
        <p:spPr bwMode="auto">
          <a:xfrm rot="20223962">
            <a:off x="5468580" y="1702083"/>
            <a:ext cx="37559" cy="176889"/>
          </a:xfrm>
          <a:custGeom>
            <a:avLst/>
            <a:gdLst>
              <a:gd name="T0" fmla="*/ 15 w 31"/>
              <a:gd name="T1" fmla="*/ 146 h 146"/>
              <a:gd name="T2" fmla="*/ 15 w 31"/>
              <a:gd name="T3" fmla="*/ 146 h 146"/>
              <a:gd name="T4" fmla="*/ 15 w 31"/>
              <a:gd name="T5" fmla="*/ 139 h 146"/>
              <a:gd name="T6" fmla="*/ 15 w 31"/>
              <a:gd name="T7" fmla="*/ 139 h 146"/>
              <a:gd name="T8" fmla="*/ 15 w 31"/>
              <a:gd name="T9" fmla="*/ 100 h 146"/>
              <a:gd name="T10" fmla="*/ 15 w 31"/>
              <a:gd name="T11" fmla="*/ 54 h 146"/>
              <a:gd name="T12" fmla="*/ 0 w 31"/>
              <a:gd name="T13" fmla="*/ 8 h 146"/>
              <a:gd name="T14" fmla="*/ 0 w 31"/>
              <a:gd name="T15" fmla="*/ 8 h 146"/>
              <a:gd name="T16" fmla="*/ 0 w 31"/>
              <a:gd name="T17" fmla="*/ 0 h 146"/>
              <a:gd name="T18" fmla="*/ 0 w 31"/>
              <a:gd name="T19" fmla="*/ 0 h 146"/>
              <a:gd name="T20" fmla="*/ 7 w 31"/>
              <a:gd name="T21" fmla="*/ 0 h 146"/>
              <a:gd name="T22" fmla="*/ 7 w 31"/>
              <a:gd name="T23" fmla="*/ 0 h 146"/>
              <a:gd name="T24" fmla="*/ 23 w 31"/>
              <a:gd name="T25" fmla="*/ 54 h 146"/>
              <a:gd name="T26" fmla="*/ 31 w 31"/>
              <a:gd name="T27" fmla="*/ 100 h 146"/>
              <a:gd name="T28" fmla="*/ 23 w 31"/>
              <a:gd name="T29" fmla="*/ 146 h 146"/>
              <a:gd name="T30" fmla="*/ 23 w 31"/>
              <a:gd name="T31" fmla="*/ 146 h 146"/>
              <a:gd name="T32" fmla="*/ 23 w 31"/>
              <a:gd name="T33" fmla="*/ 146 h 146"/>
              <a:gd name="T34" fmla="*/ 23 w 31"/>
              <a:gd name="T35" fmla="*/ 146 h 146"/>
              <a:gd name="T36" fmla="*/ 15 w 31"/>
              <a:gd name="T37" fmla="*/ 146 h 146"/>
              <a:gd name="T38" fmla="*/ 15 w 31"/>
              <a:gd name="T39" fmla="*/ 146 h 146"/>
              <a:gd name="T40" fmla="*/ 15 w 31"/>
              <a:gd name="T41" fmla="*/ 146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1" h="146">
                <a:moveTo>
                  <a:pt x="15" y="146"/>
                </a:moveTo>
                <a:lnTo>
                  <a:pt x="15" y="146"/>
                </a:lnTo>
                <a:lnTo>
                  <a:pt x="15" y="139"/>
                </a:lnTo>
                <a:lnTo>
                  <a:pt x="15" y="139"/>
                </a:lnTo>
                <a:lnTo>
                  <a:pt x="15" y="100"/>
                </a:lnTo>
                <a:lnTo>
                  <a:pt x="15" y="54"/>
                </a:lnTo>
                <a:lnTo>
                  <a:pt x="0" y="8"/>
                </a:lnTo>
                <a:lnTo>
                  <a:pt x="0" y="8"/>
                </a:lnTo>
                <a:lnTo>
                  <a:pt x="0" y="0"/>
                </a:lnTo>
                <a:lnTo>
                  <a:pt x="0" y="0"/>
                </a:lnTo>
                <a:lnTo>
                  <a:pt x="7" y="0"/>
                </a:lnTo>
                <a:lnTo>
                  <a:pt x="7" y="0"/>
                </a:lnTo>
                <a:lnTo>
                  <a:pt x="23" y="54"/>
                </a:lnTo>
                <a:lnTo>
                  <a:pt x="31" y="100"/>
                </a:lnTo>
                <a:lnTo>
                  <a:pt x="23" y="146"/>
                </a:lnTo>
                <a:lnTo>
                  <a:pt x="23" y="146"/>
                </a:lnTo>
                <a:lnTo>
                  <a:pt x="23" y="146"/>
                </a:lnTo>
                <a:lnTo>
                  <a:pt x="23" y="146"/>
                </a:lnTo>
                <a:lnTo>
                  <a:pt x="15" y="146"/>
                </a:lnTo>
                <a:lnTo>
                  <a:pt x="15" y="146"/>
                </a:lnTo>
                <a:lnTo>
                  <a:pt x="15" y="146"/>
                </a:lnTo>
                <a:close/>
              </a:path>
            </a:pathLst>
          </a:custGeom>
          <a:solidFill>
            <a:srgbClr val="EC77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44" name="Freeform 42"/>
          <p:cNvSpPr/>
          <p:nvPr>
            <p:custDataLst>
              <p:tags r:id="rId61"/>
            </p:custDataLst>
          </p:nvPr>
        </p:nvSpPr>
        <p:spPr bwMode="auto">
          <a:xfrm rot="20223962">
            <a:off x="5417768" y="1696183"/>
            <a:ext cx="47252" cy="46040"/>
          </a:xfrm>
          <a:custGeom>
            <a:avLst/>
            <a:gdLst>
              <a:gd name="T0" fmla="*/ 31 w 39"/>
              <a:gd name="T1" fmla="*/ 30 h 38"/>
              <a:gd name="T2" fmla="*/ 31 w 39"/>
              <a:gd name="T3" fmla="*/ 30 h 38"/>
              <a:gd name="T4" fmla="*/ 23 w 39"/>
              <a:gd name="T5" fmla="*/ 38 h 38"/>
              <a:gd name="T6" fmla="*/ 8 w 39"/>
              <a:gd name="T7" fmla="*/ 38 h 38"/>
              <a:gd name="T8" fmla="*/ 8 w 39"/>
              <a:gd name="T9" fmla="*/ 38 h 38"/>
              <a:gd name="T10" fmla="*/ 0 w 39"/>
              <a:gd name="T11" fmla="*/ 23 h 38"/>
              <a:gd name="T12" fmla="*/ 0 w 39"/>
              <a:gd name="T13" fmla="*/ 7 h 38"/>
              <a:gd name="T14" fmla="*/ 0 w 39"/>
              <a:gd name="T15" fmla="*/ 7 h 38"/>
              <a:gd name="T16" fmla="*/ 16 w 39"/>
              <a:gd name="T17" fmla="*/ 0 h 38"/>
              <a:gd name="T18" fmla="*/ 31 w 39"/>
              <a:gd name="T19" fmla="*/ 0 h 38"/>
              <a:gd name="T20" fmla="*/ 31 w 39"/>
              <a:gd name="T21" fmla="*/ 0 h 38"/>
              <a:gd name="T22" fmla="*/ 39 w 39"/>
              <a:gd name="T23" fmla="*/ 15 h 38"/>
              <a:gd name="T24" fmla="*/ 31 w 39"/>
              <a:gd name="T25" fmla="*/ 30 h 38"/>
              <a:gd name="T26" fmla="*/ 31 w 39"/>
              <a:gd name="T27" fmla="*/ 30 h 38"/>
              <a:gd name="T28" fmla="*/ 31 w 39"/>
              <a:gd name="T29" fmla="*/ 3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9" h="38">
                <a:moveTo>
                  <a:pt x="31" y="30"/>
                </a:moveTo>
                <a:lnTo>
                  <a:pt x="31" y="30"/>
                </a:lnTo>
                <a:lnTo>
                  <a:pt x="23" y="38"/>
                </a:lnTo>
                <a:lnTo>
                  <a:pt x="8" y="38"/>
                </a:lnTo>
                <a:lnTo>
                  <a:pt x="8" y="38"/>
                </a:lnTo>
                <a:lnTo>
                  <a:pt x="0" y="23"/>
                </a:lnTo>
                <a:lnTo>
                  <a:pt x="0" y="7"/>
                </a:lnTo>
                <a:lnTo>
                  <a:pt x="0" y="7"/>
                </a:lnTo>
                <a:lnTo>
                  <a:pt x="16" y="0"/>
                </a:lnTo>
                <a:lnTo>
                  <a:pt x="31" y="0"/>
                </a:lnTo>
                <a:lnTo>
                  <a:pt x="31" y="0"/>
                </a:lnTo>
                <a:lnTo>
                  <a:pt x="39" y="15"/>
                </a:lnTo>
                <a:lnTo>
                  <a:pt x="31" y="30"/>
                </a:lnTo>
                <a:lnTo>
                  <a:pt x="31" y="30"/>
                </a:lnTo>
                <a:lnTo>
                  <a:pt x="31" y="30"/>
                </a:lnTo>
                <a:close/>
              </a:path>
            </a:pathLst>
          </a:custGeom>
          <a:solidFill>
            <a:srgbClr val="EC77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45" name="Freeform 43"/>
          <p:cNvSpPr/>
          <p:nvPr>
            <p:custDataLst>
              <p:tags r:id="rId62"/>
            </p:custDataLst>
          </p:nvPr>
        </p:nvSpPr>
        <p:spPr bwMode="auto">
          <a:xfrm rot="20223962">
            <a:off x="5636813" y="1735057"/>
            <a:ext cx="47252" cy="46040"/>
          </a:xfrm>
          <a:custGeom>
            <a:avLst/>
            <a:gdLst>
              <a:gd name="T0" fmla="*/ 31 w 39"/>
              <a:gd name="T1" fmla="*/ 23 h 38"/>
              <a:gd name="T2" fmla="*/ 31 w 39"/>
              <a:gd name="T3" fmla="*/ 23 h 38"/>
              <a:gd name="T4" fmla="*/ 23 w 39"/>
              <a:gd name="T5" fmla="*/ 38 h 38"/>
              <a:gd name="T6" fmla="*/ 8 w 39"/>
              <a:gd name="T7" fmla="*/ 30 h 38"/>
              <a:gd name="T8" fmla="*/ 8 w 39"/>
              <a:gd name="T9" fmla="*/ 30 h 38"/>
              <a:gd name="T10" fmla="*/ 0 w 39"/>
              <a:gd name="T11" fmla="*/ 23 h 38"/>
              <a:gd name="T12" fmla="*/ 0 w 39"/>
              <a:gd name="T13" fmla="*/ 7 h 38"/>
              <a:gd name="T14" fmla="*/ 0 w 39"/>
              <a:gd name="T15" fmla="*/ 7 h 38"/>
              <a:gd name="T16" fmla="*/ 16 w 39"/>
              <a:gd name="T17" fmla="*/ 0 h 38"/>
              <a:gd name="T18" fmla="*/ 23 w 39"/>
              <a:gd name="T19" fmla="*/ 0 h 38"/>
              <a:gd name="T20" fmla="*/ 23 w 39"/>
              <a:gd name="T21" fmla="*/ 0 h 38"/>
              <a:gd name="T22" fmla="*/ 39 w 39"/>
              <a:gd name="T23" fmla="*/ 15 h 38"/>
              <a:gd name="T24" fmla="*/ 31 w 39"/>
              <a:gd name="T25" fmla="*/ 23 h 38"/>
              <a:gd name="T26" fmla="*/ 31 w 39"/>
              <a:gd name="T27" fmla="*/ 23 h 38"/>
              <a:gd name="T28" fmla="*/ 31 w 39"/>
              <a:gd name="T29" fmla="*/ 23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9" h="38">
                <a:moveTo>
                  <a:pt x="31" y="23"/>
                </a:moveTo>
                <a:lnTo>
                  <a:pt x="31" y="23"/>
                </a:lnTo>
                <a:lnTo>
                  <a:pt x="23" y="38"/>
                </a:lnTo>
                <a:lnTo>
                  <a:pt x="8" y="30"/>
                </a:lnTo>
                <a:lnTo>
                  <a:pt x="8" y="30"/>
                </a:lnTo>
                <a:lnTo>
                  <a:pt x="0" y="23"/>
                </a:lnTo>
                <a:lnTo>
                  <a:pt x="0" y="7"/>
                </a:lnTo>
                <a:lnTo>
                  <a:pt x="0" y="7"/>
                </a:lnTo>
                <a:lnTo>
                  <a:pt x="16" y="0"/>
                </a:lnTo>
                <a:lnTo>
                  <a:pt x="23" y="0"/>
                </a:lnTo>
                <a:lnTo>
                  <a:pt x="23" y="0"/>
                </a:lnTo>
                <a:lnTo>
                  <a:pt x="39" y="15"/>
                </a:lnTo>
                <a:lnTo>
                  <a:pt x="31" y="23"/>
                </a:lnTo>
                <a:lnTo>
                  <a:pt x="31" y="23"/>
                </a:lnTo>
                <a:lnTo>
                  <a:pt x="31" y="23"/>
                </a:lnTo>
                <a:close/>
              </a:path>
            </a:pathLst>
          </a:custGeom>
          <a:solidFill>
            <a:srgbClr val="EC77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02" name="文本框 101"/>
          <p:cNvSpPr txBox="1"/>
          <p:nvPr>
            <p:custDataLst>
              <p:tags r:id="rId63"/>
            </p:custDataLst>
          </p:nvPr>
        </p:nvSpPr>
        <p:spPr>
          <a:xfrm>
            <a:off x="8239897" y="2433553"/>
            <a:ext cx="141922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000">
                <a:solidFill>
                  <a:srgbClr val="000000"/>
                </a:solidFill>
                <a:latin typeface="+mj-lt"/>
                <a:ea typeface="+mj-ea"/>
                <a:cs typeface="+mj-cs"/>
                <a:sym typeface="+mn-ea"/>
              </a:rPr>
              <a:t>Technology</a:t>
            </a:r>
            <a:endParaRPr lang="en-US" altLang="zh-CN" sz="2000">
              <a:solidFill>
                <a:srgbClr val="000000"/>
              </a:solidFill>
              <a:latin typeface="+mj-lt"/>
              <a:ea typeface="+mj-ea"/>
              <a:cs typeface="+mj-cs"/>
              <a:sym typeface="+mn-ea"/>
            </a:endParaRPr>
          </a:p>
        </p:txBody>
      </p:sp>
      <p:sp>
        <p:nvSpPr>
          <p:cNvPr id="104" name="文本框 103"/>
          <p:cNvSpPr txBox="1"/>
          <p:nvPr>
            <p:custDataLst>
              <p:tags r:id="rId64"/>
            </p:custDataLst>
          </p:nvPr>
        </p:nvSpPr>
        <p:spPr>
          <a:xfrm>
            <a:off x="3872163" y="5455777"/>
            <a:ext cx="60071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r"/>
            <a:r>
              <a:rPr lang="en-US" altLang="zh-CN" sz="2000">
                <a:solidFill>
                  <a:srgbClr val="000000"/>
                </a:solidFill>
                <a:latin typeface="+mj-lt"/>
                <a:ea typeface="+mj-ea"/>
                <a:cs typeface="+mj-cs"/>
                <a:sym typeface="+mn-ea"/>
              </a:rPr>
              <a:t>Arts</a:t>
            </a:r>
            <a:endParaRPr lang="en-US" altLang="zh-CN" sz="2000">
              <a:solidFill>
                <a:srgbClr val="000000"/>
              </a:solidFill>
              <a:latin typeface="+mj-lt"/>
              <a:ea typeface="+mj-ea"/>
              <a:cs typeface="+mj-cs"/>
              <a:sym typeface="+mn-ea"/>
            </a:endParaRPr>
          </a:p>
        </p:txBody>
      </p:sp>
      <p:sp>
        <p:nvSpPr>
          <p:cNvPr id="108" name="文本框 107"/>
          <p:cNvSpPr txBox="1"/>
          <p:nvPr>
            <p:custDataLst>
              <p:tags r:id="rId65"/>
            </p:custDataLst>
          </p:nvPr>
        </p:nvSpPr>
        <p:spPr>
          <a:xfrm>
            <a:off x="1774947" y="3636359"/>
            <a:ext cx="153352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r"/>
            <a:r>
              <a:rPr lang="en-US" altLang="zh-CN" sz="2000">
                <a:solidFill>
                  <a:srgbClr val="000000"/>
                </a:solidFill>
                <a:latin typeface="+mj-lt"/>
                <a:ea typeface="+mj-ea"/>
                <a:cs typeface="+mj-cs"/>
                <a:sym typeface="+mn-ea"/>
              </a:rPr>
              <a:t>Mathematics</a:t>
            </a:r>
            <a:endParaRPr lang="en-US" altLang="zh-CN" sz="2000">
              <a:solidFill>
                <a:srgbClr val="000000"/>
              </a:solidFill>
              <a:latin typeface="+mj-lt"/>
              <a:ea typeface="+mj-ea"/>
              <a:cs typeface="+mj-cs"/>
              <a:sym typeface="+mn-ea"/>
            </a:endParaRPr>
          </a:p>
        </p:txBody>
      </p:sp>
      <p:sp>
        <p:nvSpPr>
          <p:cNvPr id="110" name="文本框 109"/>
          <p:cNvSpPr txBox="1"/>
          <p:nvPr>
            <p:custDataLst>
              <p:tags r:id="rId66"/>
            </p:custDataLst>
          </p:nvPr>
        </p:nvSpPr>
        <p:spPr>
          <a:xfrm>
            <a:off x="3485495" y="1452283"/>
            <a:ext cx="97980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r"/>
            <a:r>
              <a:rPr lang="en-US" altLang="zh-CN" sz="2000">
                <a:solidFill>
                  <a:srgbClr val="000000"/>
                </a:solidFill>
                <a:latin typeface="+mj-lt"/>
                <a:ea typeface="+mj-ea"/>
                <a:cs typeface="+mj-cs"/>
                <a:sym typeface="+mn-ea"/>
              </a:rPr>
              <a:t>Science</a:t>
            </a:r>
            <a:endParaRPr lang="en-US" altLang="zh-CN" sz="2000">
              <a:solidFill>
                <a:srgbClr val="000000"/>
              </a:solidFill>
              <a:latin typeface="+mj-lt"/>
              <a:ea typeface="+mj-ea"/>
              <a:cs typeface="+mj-cs"/>
              <a:sym typeface="+mn-ea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4846955" y="1245235"/>
            <a:ext cx="1319530" cy="1320165"/>
          </a:xfrm>
          <a:prstGeom prst="ellipse">
            <a:avLst/>
          </a:prstGeom>
          <a:gradFill>
            <a:gsLst>
              <a:gs pos="0">
                <a:srgbClr val="56A0B9"/>
              </a:gs>
              <a:gs pos="100000">
                <a:srgbClr val="5DBDC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000" b="1"/>
              <a:t>科学</a:t>
            </a:r>
            <a:endParaRPr lang="zh-CN" altLang="en-US" sz="4000" b="1"/>
          </a:p>
        </p:txBody>
      </p:sp>
      <p:sp>
        <p:nvSpPr>
          <p:cNvPr id="3" name="椭圆 2"/>
          <p:cNvSpPr/>
          <p:nvPr/>
        </p:nvSpPr>
        <p:spPr>
          <a:xfrm>
            <a:off x="6831965" y="1950085"/>
            <a:ext cx="1401445" cy="1366520"/>
          </a:xfrm>
          <a:prstGeom prst="ellipse">
            <a:avLst/>
          </a:prstGeom>
          <a:gradFill>
            <a:gsLst>
              <a:gs pos="100000">
                <a:srgbClr val="E06A6D"/>
              </a:gs>
              <a:gs pos="0">
                <a:srgbClr val="FDB0BA"/>
              </a:gs>
            </a:gsLst>
            <a:lin scaled="1"/>
          </a:gradFill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 b="1"/>
              <a:t>技术</a:t>
            </a:r>
            <a:endParaRPr lang="zh-CN" altLang="en-US" sz="3600" b="1"/>
          </a:p>
        </p:txBody>
      </p:sp>
      <p:sp>
        <p:nvSpPr>
          <p:cNvPr id="8" name="椭圆 7"/>
          <p:cNvSpPr/>
          <p:nvPr/>
        </p:nvSpPr>
        <p:spPr>
          <a:xfrm>
            <a:off x="6758305" y="4146550"/>
            <a:ext cx="1565275" cy="1451610"/>
          </a:xfrm>
          <a:prstGeom prst="ellipse">
            <a:avLst/>
          </a:prstGeom>
          <a:gradFill>
            <a:gsLst>
              <a:gs pos="50000">
                <a:srgbClr val="F8E786"/>
              </a:gs>
              <a:gs pos="0">
                <a:srgbClr val="FAEFAE"/>
              </a:gs>
              <a:gs pos="100000">
                <a:srgbClr val="F5DE5D"/>
              </a:gs>
            </a:gsLst>
            <a:lin scaled="1"/>
          </a:gradFill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 b="1"/>
              <a:t>工程</a:t>
            </a:r>
            <a:endParaRPr lang="zh-CN" altLang="en-US" sz="4400" b="1"/>
          </a:p>
        </p:txBody>
      </p:sp>
      <p:sp>
        <p:nvSpPr>
          <p:cNvPr id="6" name="椭圆 5"/>
          <p:cNvSpPr/>
          <p:nvPr/>
        </p:nvSpPr>
        <p:spPr>
          <a:xfrm>
            <a:off x="4707255" y="4836795"/>
            <a:ext cx="1370965" cy="1393190"/>
          </a:xfrm>
          <a:prstGeom prst="ellipse">
            <a:avLst/>
          </a:prstGeom>
          <a:gradFill>
            <a:gsLst>
              <a:gs pos="50000">
                <a:srgbClr val="EBA874"/>
              </a:gs>
              <a:gs pos="0">
                <a:srgbClr val="F2C5A2"/>
              </a:gs>
              <a:gs pos="100000">
                <a:srgbClr val="E48B45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000" b="1"/>
              <a:t>艺术</a:t>
            </a:r>
            <a:endParaRPr lang="zh-CN" altLang="en-US" sz="4000" b="1"/>
          </a:p>
        </p:txBody>
      </p:sp>
      <p:sp>
        <p:nvSpPr>
          <p:cNvPr id="7" name="椭圆 6"/>
          <p:cNvSpPr/>
          <p:nvPr/>
        </p:nvSpPr>
        <p:spPr>
          <a:xfrm>
            <a:off x="3471545" y="2938145"/>
            <a:ext cx="1370330" cy="1329055"/>
          </a:xfrm>
          <a:prstGeom prst="ellipse">
            <a:avLst/>
          </a:prstGeom>
          <a:gradFill>
            <a:gsLst>
              <a:gs pos="100000">
                <a:srgbClr val="589EDC"/>
              </a:gs>
              <a:gs pos="0">
                <a:srgbClr val="ABCFEF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 b="1"/>
              <a:t>数学</a:t>
            </a:r>
            <a:endParaRPr lang="zh-CN" altLang="en-US" sz="4400" b="1"/>
          </a:p>
        </p:txBody>
      </p:sp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PA" val="v4.0.0"/>
</p:tagLst>
</file>

<file path=ppt/tags/tag10.xml><?xml version="1.0" encoding="utf-8"?>
<p:tagLst xmlns:p="http://schemas.openxmlformats.org/presentationml/2006/main">
  <p:tag name="KSO_WM_TEMPLATE_CATEGORY" val="diagram"/>
  <p:tag name="KSO_WM_TEMPLATE_INDEX" val="20184209"/>
  <p:tag name="KSO_WM_UNIT_TYPE" val="q_i"/>
  <p:tag name="KSO_WM_UNIT_INDEX" val="1_6"/>
  <p:tag name="KSO_WM_UNIT_ID" val="diagram20184209_3*q_i*1_6"/>
  <p:tag name="KSO_WM_UNIT_LAYERLEVEL" val="1_1"/>
  <p:tag name="KSO_WM_BEAUTIFY_FLAG" val="#wm#"/>
  <p:tag name="KSO_WM_TAG_VERSION" val="1.0"/>
  <p:tag name="KSO_WM_DIAGRAM_GROUP_CODE" val="q1-1"/>
  <p:tag name="KSO_WM_UNIT_TEXT_FILL_FORE_SCHEMECOLOR_INDEX" val="13"/>
  <p:tag name="KSO_WM_UNIT_TEXT_FILL_TYPE" val="1"/>
</p:tagLst>
</file>

<file path=ppt/tags/tag11.xml><?xml version="1.0" encoding="utf-8"?>
<p:tagLst xmlns:p="http://schemas.openxmlformats.org/presentationml/2006/main">
  <p:tag name="KSO_WM_TEMPLATE_CATEGORY" val="diagram"/>
  <p:tag name="KSO_WM_TEMPLATE_INDEX" val="20184209"/>
  <p:tag name="KSO_WM_UNIT_TYPE" val="q_i"/>
  <p:tag name="KSO_WM_UNIT_INDEX" val="1_7"/>
  <p:tag name="KSO_WM_UNIT_ID" val="diagram20184209_3*q_i*1_7"/>
  <p:tag name="KSO_WM_UNIT_LAYERLEVEL" val="1_1"/>
  <p:tag name="KSO_WM_BEAUTIFY_FLAG" val="#wm#"/>
  <p:tag name="KSO_WM_TAG_VERSION" val="1.0"/>
  <p:tag name="KSO_WM_DIAGRAM_GROUP_CODE" val="q1-1"/>
  <p:tag name="KSO_WM_UNIT_TEXT_FILL_FORE_SCHEMECOLOR_INDEX" val="13"/>
  <p:tag name="KSO_WM_UNIT_TEXT_FILL_TYPE" val="1"/>
</p:tagLst>
</file>

<file path=ppt/tags/tag12.xml><?xml version="1.0" encoding="utf-8"?>
<p:tagLst xmlns:p="http://schemas.openxmlformats.org/presentationml/2006/main">
  <p:tag name="KSO_WM_TEMPLATE_CATEGORY" val="diagram"/>
  <p:tag name="KSO_WM_TEMPLATE_INDEX" val="20184209"/>
  <p:tag name="KSO_WM_UNIT_TYPE" val="q_i"/>
  <p:tag name="KSO_WM_UNIT_INDEX" val="1_8"/>
  <p:tag name="KSO_WM_UNIT_ID" val="diagram20184209_3*q_i*1_8"/>
  <p:tag name="KSO_WM_UNIT_LAYERLEVEL" val="1_1"/>
  <p:tag name="KSO_WM_BEAUTIFY_FLAG" val="#wm#"/>
  <p:tag name="KSO_WM_TAG_VERSION" val="1.0"/>
  <p:tag name="KSO_WM_DIAGRAM_GROUP_CODE" val="q1-1"/>
  <p:tag name="KSO_WM_UNIT_TEXT_FILL_FORE_SCHEMECOLOR_INDEX" val="13"/>
  <p:tag name="KSO_WM_UNIT_TEXT_FILL_TYPE" val="1"/>
</p:tagLst>
</file>

<file path=ppt/tags/tag13.xml><?xml version="1.0" encoding="utf-8"?>
<p:tagLst xmlns:p="http://schemas.openxmlformats.org/presentationml/2006/main">
  <p:tag name="KSO_WM_TEMPLATE_CATEGORY" val="diagram"/>
  <p:tag name="KSO_WM_TEMPLATE_INDEX" val="20184209"/>
  <p:tag name="KSO_WM_UNIT_TYPE" val="q_i"/>
  <p:tag name="KSO_WM_UNIT_INDEX" val="1_9"/>
  <p:tag name="KSO_WM_UNIT_ID" val="diagram20184209_3*q_i*1_9"/>
  <p:tag name="KSO_WM_UNIT_LAYERLEVEL" val="1_1"/>
  <p:tag name="KSO_WM_BEAUTIFY_FLAG" val="#wm#"/>
  <p:tag name="KSO_WM_TAG_VERSION" val="1.0"/>
  <p:tag name="KSO_WM_DIAGRAM_GROUP_CODE" val="q1-1"/>
  <p:tag name="KSO_WM_UNIT_TEXT_FILL_FORE_SCHEMECOLOR_INDEX" val="13"/>
  <p:tag name="KSO_WM_UNIT_TEXT_FILL_TYPE" val="1"/>
</p:tagLst>
</file>

<file path=ppt/tags/tag14.xml><?xml version="1.0" encoding="utf-8"?>
<p:tagLst xmlns:p="http://schemas.openxmlformats.org/presentationml/2006/main">
  <p:tag name="KSO_WM_TEMPLATE_CATEGORY" val="diagram"/>
  <p:tag name="KSO_WM_TEMPLATE_INDEX" val="20184209"/>
  <p:tag name="KSO_WM_UNIT_TYPE" val="q_i"/>
  <p:tag name="KSO_WM_UNIT_INDEX" val="1_10"/>
  <p:tag name="KSO_WM_UNIT_ID" val="diagram20184209_3*q_i*1_10"/>
  <p:tag name="KSO_WM_UNIT_LAYERLEVEL" val="1_1"/>
  <p:tag name="KSO_WM_BEAUTIFY_FLAG" val="#wm#"/>
  <p:tag name="KSO_WM_TAG_VERSION" val="1.0"/>
  <p:tag name="KSO_WM_DIAGRAM_GROUP_CODE" val="q1-1"/>
  <p:tag name="KSO_WM_UNIT_TEXT_FILL_FORE_SCHEMECOLOR_INDEX" val="13"/>
  <p:tag name="KSO_WM_UNIT_TEXT_FILL_TYPE" val="1"/>
</p:tagLst>
</file>

<file path=ppt/tags/tag15.xml><?xml version="1.0" encoding="utf-8"?>
<p:tagLst xmlns:p="http://schemas.openxmlformats.org/presentationml/2006/main">
  <p:tag name="KSO_WM_TEMPLATE_CATEGORY" val="diagram"/>
  <p:tag name="KSO_WM_TEMPLATE_INDEX" val="20184209"/>
  <p:tag name="KSO_WM_UNIT_TYPE" val="q_i"/>
  <p:tag name="KSO_WM_UNIT_INDEX" val="1_11"/>
  <p:tag name="KSO_WM_UNIT_ID" val="diagram20184209_3*q_i*1_11"/>
  <p:tag name="KSO_WM_UNIT_LAYERLEVEL" val="1_1"/>
  <p:tag name="KSO_WM_BEAUTIFY_FLAG" val="#wm#"/>
  <p:tag name="KSO_WM_TAG_VERSION" val="1.0"/>
  <p:tag name="KSO_WM_DIAGRAM_GROUP_CODE" val="q1-1"/>
  <p:tag name="KSO_WM_UNIT_TEXT_FILL_FORE_SCHEMECOLOR_INDEX" val="13"/>
  <p:tag name="KSO_WM_UNIT_TEXT_FILL_TYPE" val="1"/>
</p:tagLst>
</file>

<file path=ppt/tags/tag16.xml><?xml version="1.0" encoding="utf-8"?>
<p:tagLst xmlns:p="http://schemas.openxmlformats.org/presentationml/2006/main">
  <p:tag name="KSO_WM_TEMPLATE_CATEGORY" val="diagram"/>
  <p:tag name="KSO_WM_TEMPLATE_INDEX" val="20184209"/>
  <p:tag name="KSO_WM_UNIT_TYPE" val="q_i"/>
  <p:tag name="KSO_WM_UNIT_INDEX" val="1_12"/>
  <p:tag name="KSO_WM_UNIT_ID" val="diagram20184209_3*q_i*1_12"/>
  <p:tag name="KSO_WM_UNIT_LAYERLEVEL" val="1_1"/>
  <p:tag name="KSO_WM_BEAUTIFY_FLAG" val="#wm#"/>
  <p:tag name="KSO_WM_TAG_VERSION" val="1.0"/>
  <p:tag name="KSO_WM_DIAGRAM_GROUP_CODE" val="q1-1"/>
  <p:tag name="KSO_WM_UNIT_TEXT_FILL_FORE_SCHEMECOLOR_INDEX" val="13"/>
  <p:tag name="KSO_WM_UNIT_TEXT_FILL_TYPE" val="1"/>
</p:tagLst>
</file>

<file path=ppt/tags/tag17.xml><?xml version="1.0" encoding="utf-8"?>
<p:tagLst xmlns:p="http://schemas.openxmlformats.org/presentationml/2006/main">
  <p:tag name="KSO_WM_TEMPLATE_CATEGORY" val="diagram"/>
  <p:tag name="KSO_WM_TEMPLATE_INDEX" val="20184209"/>
  <p:tag name="KSO_WM_UNIT_TYPE" val="q_i"/>
  <p:tag name="KSO_WM_UNIT_INDEX" val="1_13"/>
  <p:tag name="KSO_WM_UNIT_ID" val="diagram20184209_3*q_i*1_13"/>
  <p:tag name="KSO_WM_UNIT_LAYERLEVEL" val="1_1"/>
  <p:tag name="KSO_WM_BEAUTIFY_FLAG" val="#wm#"/>
  <p:tag name="KSO_WM_TAG_VERSION" val="1.0"/>
  <p:tag name="KSO_WM_DIAGRAM_GROUP_CODE" val="q1-1"/>
  <p:tag name="KSO_WM_UNIT_TEXT_FILL_FORE_SCHEMECOLOR_INDEX" val="13"/>
  <p:tag name="KSO_WM_UNIT_TEXT_FILL_TYPE" val="1"/>
</p:tagLst>
</file>

<file path=ppt/tags/tag18.xml><?xml version="1.0" encoding="utf-8"?>
<p:tagLst xmlns:p="http://schemas.openxmlformats.org/presentationml/2006/main">
  <p:tag name="KSO_WM_TEMPLATE_CATEGORY" val="diagram"/>
  <p:tag name="KSO_WM_TEMPLATE_INDEX" val="20184209"/>
  <p:tag name="KSO_WM_UNIT_TYPE" val="q_i"/>
  <p:tag name="KSO_WM_UNIT_INDEX" val="1_14"/>
  <p:tag name="KSO_WM_UNIT_ID" val="diagram20184209_3*q_i*1_14"/>
  <p:tag name="KSO_WM_UNIT_LAYERLEVEL" val="1_1"/>
  <p:tag name="KSO_WM_BEAUTIFY_FLAG" val="#wm#"/>
  <p:tag name="KSO_WM_TAG_VERSION" val="1.0"/>
  <p:tag name="KSO_WM_DIAGRAM_GROUP_CODE" val="q1-1"/>
  <p:tag name="KSO_WM_UNIT_TEXT_FILL_FORE_SCHEMECOLOR_INDEX" val="13"/>
  <p:tag name="KSO_WM_UNIT_TEXT_FILL_TYPE" val="1"/>
</p:tagLst>
</file>

<file path=ppt/tags/tag19.xml><?xml version="1.0" encoding="utf-8"?>
<p:tagLst xmlns:p="http://schemas.openxmlformats.org/presentationml/2006/main">
  <p:tag name="KSO_WM_TEMPLATE_CATEGORY" val="diagram"/>
  <p:tag name="KSO_WM_TEMPLATE_INDEX" val="20184209"/>
  <p:tag name="KSO_WM_UNIT_TYPE" val="q_i"/>
  <p:tag name="KSO_WM_UNIT_INDEX" val="1_15"/>
  <p:tag name="KSO_WM_UNIT_ID" val="diagram20184209_3*q_i*1_15"/>
  <p:tag name="KSO_WM_UNIT_LAYERLEVEL" val="1_1"/>
  <p:tag name="KSO_WM_BEAUTIFY_FLAG" val="#wm#"/>
  <p:tag name="KSO_WM_TAG_VERSION" val="1.0"/>
  <p:tag name="KSO_WM_DIAGRAM_GROUP_CODE" val="q1-1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KSO_WM_UNIT_PLACING_PICTURE_USER_VIEWPORT" val="{&quot;height&quot;:10800,&quot;width&quot;:16545.12755905512}"/>
</p:tagLst>
</file>

<file path=ppt/tags/tag20.xml><?xml version="1.0" encoding="utf-8"?>
<p:tagLst xmlns:p="http://schemas.openxmlformats.org/presentationml/2006/main">
  <p:tag name="KSO_WM_TEMPLATE_CATEGORY" val="diagram"/>
  <p:tag name="KSO_WM_TEMPLATE_INDEX" val="20184209"/>
  <p:tag name="KSO_WM_UNIT_TYPE" val="q_i"/>
  <p:tag name="KSO_WM_UNIT_INDEX" val="1_16"/>
  <p:tag name="KSO_WM_UNIT_ID" val="diagram20184209_3*q_i*1_16"/>
  <p:tag name="KSO_WM_UNIT_LAYERLEVEL" val="1_1"/>
  <p:tag name="KSO_WM_BEAUTIFY_FLAG" val="#wm#"/>
  <p:tag name="KSO_WM_TAG_VERSION" val="1.0"/>
  <p:tag name="KSO_WM_DIAGRAM_GROUP_CODE" val="q1-1"/>
  <p:tag name="KSO_WM_UNIT_TEXT_FILL_FORE_SCHEMECOLOR_INDEX" val="13"/>
  <p:tag name="KSO_WM_UNIT_TEXT_FILL_TYPE" val="1"/>
</p:tagLst>
</file>

<file path=ppt/tags/tag21.xml><?xml version="1.0" encoding="utf-8"?>
<p:tagLst xmlns:p="http://schemas.openxmlformats.org/presentationml/2006/main">
  <p:tag name="KSO_WM_TEMPLATE_CATEGORY" val="diagram"/>
  <p:tag name="KSO_WM_TEMPLATE_INDEX" val="20184209"/>
  <p:tag name="KSO_WM_UNIT_TYPE" val="q_i"/>
  <p:tag name="KSO_WM_UNIT_INDEX" val="1_17"/>
  <p:tag name="KSO_WM_UNIT_ID" val="diagram20184209_3*q_i*1_17"/>
  <p:tag name="KSO_WM_UNIT_LAYERLEVEL" val="1_1"/>
  <p:tag name="KSO_WM_BEAUTIFY_FLAG" val="#wm#"/>
  <p:tag name="KSO_WM_TAG_VERSION" val="1.0"/>
  <p:tag name="KSO_WM_DIAGRAM_GROUP_CODE" val="q1-1"/>
  <p:tag name="KSO_WM_UNIT_TEXT_FILL_FORE_SCHEMECOLOR_INDEX" val="13"/>
  <p:tag name="KSO_WM_UNIT_TEXT_FILL_TYPE" val="1"/>
</p:tagLst>
</file>

<file path=ppt/tags/tag22.xml><?xml version="1.0" encoding="utf-8"?>
<p:tagLst xmlns:p="http://schemas.openxmlformats.org/presentationml/2006/main">
  <p:tag name="KSO_WM_TEMPLATE_CATEGORY" val="diagram"/>
  <p:tag name="KSO_WM_TEMPLATE_INDEX" val="20184209"/>
  <p:tag name="KSO_WM_UNIT_TYPE" val="q_i"/>
  <p:tag name="KSO_WM_UNIT_INDEX" val="1_18"/>
  <p:tag name="KSO_WM_UNIT_ID" val="diagram20184209_3*q_i*1_18"/>
  <p:tag name="KSO_WM_UNIT_LAYERLEVEL" val="1_1"/>
  <p:tag name="KSO_WM_BEAUTIFY_FLAG" val="#wm#"/>
  <p:tag name="KSO_WM_TAG_VERSION" val="1.0"/>
  <p:tag name="KSO_WM_DIAGRAM_GROUP_CODE" val="q1-1"/>
  <p:tag name="KSO_WM_UNIT_TEXT_FILL_FORE_SCHEMECOLOR_INDEX" val="13"/>
  <p:tag name="KSO_WM_UNIT_TEXT_FILL_TYPE" val="1"/>
</p:tagLst>
</file>

<file path=ppt/tags/tag23.xml><?xml version="1.0" encoding="utf-8"?>
<p:tagLst xmlns:p="http://schemas.openxmlformats.org/presentationml/2006/main">
  <p:tag name="KSO_WM_TEMPLATE_CATEGORY" val="diagram"/>
  <p:tag name="KSO_WM_TEMPLATE_INDEX" val="20184209"/>
  <p:tag name="KSO_WM_UNIT_TYPE" val="q_i"/>
  <p:tag name="KSO_WM_UNIT_INDEX" val="1_19"/>
  <p:tag name="KSO_WM_UNIT_ID" val="diagram20184209_3*q_i*1_19"/>
  <p:tag name="KSO_WM_UNIT_LAYERLEVEL" val="1_1"/>
  <p:tag name="KSO_WM_BEAUTIFY_FLAG" val="#wm#"/>
  <p:tag name="KSO_WM_TAG_VERSION" val="1.0"/>
  <p:tag name="KSO_WM_DIAGRAM_GROUP_CODE" val="q1-1"/>
  <p:tag name="KSO_WM_UNIT_TEXT_FILL_FORE_SCHEMECOLOR_INDEX" val="13"/>
  <p:tag name="KSO_WM_UNIT_TEXT_FILL_TYPE" val="1"/>
</p:tagLst>
</file>

<file path=ppt/tags/tag24.xml><?xml version="1.0" encoding="utf-8"?>
<p:tagLst xmlns:p="http://schemas.openxmlformats.org/presentationml/2006/main">
  <p:tag name="KSO_WM_TEMPLATE_CATEGORY" val="diagram"/>
  <p:tag name="KSO_WM_TEMPLATE_INDEX" val="20184209"/>
  <p:tag name="KSO_WM_UNIT_TYPE" val="q_i"/>
  <p:tag name="KSO_WM_UNIT_INDEX" val="1_20"/>
  <p:tag name="KSO_WM_UNIT_ID" val="diagram20184209_3*q_i*1_20"/>
  <p:tag name="KSO_WM_UNIT_LAYERLEVEL" val="1_1"/>
  <p:tag name="KSO_WM_BEAUTIFY_FLAG" val="#wm#"/>
  <p:tag name="KSO_WM_TAG_VERSION" val="1.0"/>
  <p:tag name="KSO_WM_DIAGRAM_GROUP_CODE" val="q1-1"/>
  <p:tag name="KSO_WM_UNIT_TEXT_FILL_FORE_SCHEMECOLOR_INDEX" val="13"/>
  <p:tag name="KSO_WM_UNIT_TEXT_FILL_TYPE" val="1"/>
</p:tagLst>
</file>

<file path=ppt/tags/tag25.xml><?xml version="1.0" encoding="utf-8"?>
<p:tagLst xmlns:p="http://schemas.openxmlformats.org/presentationml/2006/main">
  <p:tag name="KSO_WM_TEMPLATE_CATEGORY" val="diagram"/>
  <p:tag name="KSO_WM_TEMPLATE_INDEX" val="20184209"/>
  <p:tag name="KSO_WM_UNIT_TYPE" val="q_i"/>
  <p:tag name="KSO_WM_UNIT_INDEX" val="1_21"/>
  <p:tag name="KSO_WM_UNIT_ID" val="diagram20184209_3*q_i*1_21"/>
  <p:tag name="KSO_WM_UNIT_LAYERLEVEL" val="1_1"/>
  <p:tag name="KSO_WM_BEAUTIFY_FLAG" val="#wm#"/>
  <p:tag name="KSO_WM_TAG_VERSION" val="1.0"/>
  <p:tag name="KSO_WM_DIAGRAM_GROUP_CODE" val="q1-1"/>
  <p:tag name="KSO_WM_UNIT_TEXT_FILL_FORE_SCHEMECOLOR_INDEX" val="13"/>
  <p:tag name="KSO_WM_UNIT_TEXT_FILL_TYPE" val="1"/>
</p:tagLst>
</file>

<file path=ppt/tags/tag26.xml><?xml version="1.0" encoding="utf-8"?>
<p:tagLst xmlns:p="http://schemas.openxmlformats.org/presentationml/2006/main">
  <p:tag name="KSO_WM_TEMPLATE_CATEGORY" val="diagram"/>
  <p:tag name="KSO_WM_TEMPLATE_INDEX" val="20184209"/>
  <p:tag name="KSO_WM_UNIT_TYPE" val="q_i"/>
  <p:tag name="KSO_WM_UNIT_INDEX" val="1_22"/>
  <p:tag name="KSO_WM_UNIT_ID" val="diagram20184209_3*q_i*1_22"/>
  <p:tag name="KSO_WM_UNIT_LAYERLEVEL" val="1_1"/>
  <p:tag name="KSO_WM_BEAUTIFY_FLAG" val="#wm#"/>
  <p:tag name="KSO_WM_TAG_VERSION" val="1.0"/>
  <p:tag name="KSO_WM_DIAGRAM_GROUP_CODE" val="q1-1"/>
  <p:tag name="KSO_WM_UNIT_TEXT_FILL_FORE_SCHEMECOLOR_INDEX" val="13"/>
  <p:tag name="KSO_WM_UNIT_TEXT_FILL_TYPE" val="1"/>
</p:tagLst>
</file>

<file path=ppt/tags/tag27.xml><?xml version="1.0" encoding="utf-8"?>
<p:tagLst xmlns:p="http://schemas.openxmlformats.org/presentationml/2006/main">
  <p:tag name="KSO_WM_TEMPLATE_CATEGORY" val="diagram"/>
  <p:tag name="KSO_WM_TEMPLATE_INDEX" val="20184209"/>
  <p:tag name="KSO_WM_UNIT_TYPE" val="q_i"/>
  <p:tag name="KSO_WM_UNIT_INDEX" val="1_23"/>
  <p:tag name="KSO_WM_UNIT_ID" val="diagram20184209_3*q_i*1_23"/>
  <p:tag name="KSO_WM_UNIT_LAYERLEVEL" val="1_1"/>
  <p:tag name="KSO_WM_BEAUTIFY_FLAG" val="#wm#"/>
  <p:tag name="KSO_WM_TAG_VERSION" val="1.0"/>
  <p:tag name="KSO_WM_DIAGRAM_GROUP_CODE" val="q1-1"/>
  <p:tag name="KSO_WM_UNIT_TEXT_FILL_FORE_SCHEMECOLOR_INDEX" val="13"/>
  <p:tag name="KSO_WM_UNIT_TEXT_FILL_TYPE" val="1"/>
</p:tagLst>
</file>

<file path=ppt/tags/tag28.xml><?xml version="1.0" encoding="utf-8"?>
<p:tagLst xmlns:p="http://schemas.openxmlformats.org/presentationml/2006/main">
  <p:tag name="KSO_WM_TEMPLATE_CATEGORY" val="diagram"/>
  <p:tag name="KSO_WM_TEMPLATE_INDEX" val="20184209"/>
  <p:tag name="KSO_WM_UNIT_TYPE" val="q_i"/>
  <p:tag name="KSO_WM_UNIT_INDEX" val="1_24"/>
  <p:tag name="KSO_WM_UNIT_ID" val="diagram20184209_3*q_i*1_24"/>
  <p:tag name="KSO_WM_UNIT_LAYERLEVEL" val="1_1"/>
  <p:tag name="KSO_WM_BEAUTIFY_FLAG" val="#wm#"/>
  <p:tag name="KSO_WM_TAG_VERSION" val="1.0"/>
  <p:tag name="KSO_WM_DIAGRAM_GROUP_CODE" val="q1-1"/>
  <p:tag name="KSO_WM_UNIT_TEXT_FILL_FORE_SCHEMECOLOR_INDEX" val="13"/>
  <p:tag name="KSO_WM_UNIT_TEXT_FILL_TYPE" val="1"/>
</p:tagLst>
</file>

<file path=ppt/tags/tag29.xml><?xml version="1.0" encoding="utf-8"?>
<p:tagLst xmlns:p="http://schemas.openxmlformats.org/presentationml/2006/main">
  <p:tag name="KSO_WM_TEMPLATE_CATEGORY" val="diagram"/>
  <p:tag name="KSO_WM_TEMPLATE_INDEX" val="20184209"/>
  <p:tag name="KSO_WM_UNIT_TYPE" val="q_i"/>
  <p:tag name="KSO_WM_UNIT_INDEX" val="1_25"/>
  <p:tag name="KSO_WM_UNIT_ID" val="diagram20184209_3*q_i*1_25"/>
  <p:tag name="KSO_WM_UNIT_LAYERLEVEL" val="1_1"/>
  <p:tag name="KSO_WM_BEAUTIFY_FLAG" val="#wm#"/>
  <p:tag name="KSO_WM_TAG_VERSION" val="1.0"/>
  <p:tag name="KSO_WM_DIAGRAM_GROUP_CODE" val="q1-1"/>
  <p:tag name="KSO_WM_UNIT_TEXT_FILL_FORE_SCHEMECOLOR_INDEX" val="13"/>
  <p:tag name="KSO_WM_UNIT_TEXT_FILL_TYPE" val="1"/>
</p:tagLst>
</file>

<file path=ppt/tags/tag3.xml><?xml version="1.0" encoding="utf-8"?>
<p:tagLst xmlns:p="http://schemas.openxmlformats.org/presentationml/2006/main">
  <p:tag name="KSO_WM_UNIT_PLACING_PICTURE_USER_VIEWPORT" val="{&quot;height&quot;:10800,&quot;width&quot;:10068.226771653543}"/>
</p:tagLst>
</file>

<file path=ppt/tags/tag30.xml><?xml version="1.0" encoding="utf-8"?>
<p:tagLst xmlns:p="http://schemas.openxmlformats.org/presentationml/2006/main">
  <p:tag name="KSO_WM_TEMPLATE_CATEGORY" val="diagram"/>
  <p:tag name="KSO_WM_TEMPLATE_INDEX" val="20184209"/>
  <p:tag name="KSO_WM_UNIT_TYPE" val="q_i"/>
  <p:tag name="KSO_WM_UNIT_INDEX" val="1_26"/>
  <p:tag name="KSO_WM_UNIT_ID" val="diagram20184209_3*q_i*1_26"/>
  <p:tag name="KSO_WM_UNIT_LAYERLEVEL" val="1_1"/>
  <p:tag name="KSO_WM_BEAUTIFY_FLAG" val="#wm#"/>
  <p:tag name="KSO_WM_TAG_VERSION" val="1.0"/>
  <p:tag name="KSO_WM_DIAGRAM_GROUP_CODE" val="q1-1"/>
  <p:tag name="KSO_WM_UNIT_TEXT_FILL_FORE_SCHEMECOLOR_INDEX" val="13"/>
  <p:tag name="KSO_WM_UNIT_TEXT_FILL_TYPE" val="1"/>
</p:tagLst>
</file>

<file path=ppt/tags/tag31.xml><?xml version="1.0" encoding="utf-8"?>
<p:tagLst xmlns:p="http://schemas.openxmlformats.org/presentationml/2006/main">
  <p:tag name="KSO_WM_TEMPLATE_CATEGORY" val="diagram"/>
  <p:tag name="KSO_WM_TEMPLATE_INDEX" val="20184209"/>
  <p:tag name="KSO_WM_UNIT_TYPE" val="q_i"/>
  <p:tag name="KSO_WM_UNIT_INDEX" val="1_27"/>
  <p:tag name="KSO_WM_UNIT_ID" val="diagram20184209_3*q_i*1_27"/>
  <p:tag name="KSO_WM_UNIT_LAYERLEVEL" val="1_1"/>
  <p:tag name="KSO_WM_BEAUTIFY_FLAG" val="#wm#"/>
  <p:tag name="KSO_WM_TAG_VERSION" val="1.0"/>
  <p:tag name="KSO_WM_DIAGRAM_GROUP_CODE" val="q1-1"/>
  <p:tag name="KSO_WM_UNIT_TEXT_FILL_FORE_SCHEMECOLOR_INDEX" val="13"/>
  <p:tag name="KSO_WM_UNIT_TEXT_FILL_TYPE" val="1"/>
</p:tagLst>
</file>

<file path=ppt/tags/tag32.xml><?xml version="1.0" encoding="utf-8"?>
<p:tagLst xmlns:p="http://schemas.openxmlformats.org/presentationml/2006/main">
  <p:tag name="KSO_WM_TEMPLATE_CATEGORY" val="diagram"/>
  <p:tag name="KSO_WM_TEMPLATE_INDEX" val="20184209"/>
  <p:tag name="KSO_WM_UNIT_TYPE" val="q_h_a"/>
  <p:tag name="KSO_WM_UNIT_INDEX" val="1_2_1"/>
  <p:tag name="KSO_WM_UNIT_ID" val="diagram20184209_3*q_h_a*1_2_1"/>
  <p:tag name="KSO_WM_UNIT_LAYERLEVEL" val="1_1_1"/>
  <p:tag name="KSO_WM_UNIT_VALUE" val="6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q1-1"/>
  <p:tag name="KSO_WM_UNIT_PRESET_TEXT" val="输入标题内容"/>
  <p:tag name="KSO_WM_UNIT_TEXT_FILL_FORE_SCHEMECOLOR_INDEX" val="1"/>
  <p:tag name="KSO_WM_UNIT_TEXT_FILL_TYPE" val="1"/>
</p:tagLst>
</file>

<file path=ppt/tags/tag33.xml><?xml version="1.0" encoding="utf-8"?>
<p:tagLst xmlns:p="http://schemas.openxmlformats.org/presentationml/2006/main">
  <p:tag name="KSO_WM_TEMPLATE_CATEGORY" val="diagram"/>
  <p:tag name="KSO_WM_TEMPLATE_INDEX" val="20184209"/>
  <p:tag name="KSO_WM_UNIT_TYPE" val="q_h_i"/>
  <p:tag name="KSO_WM_UNIT_INDEX" val="1_3_2"/>
  <p:tag name="KSO_WM_UNIT_ID" val="diagram20184209_3*q_h_i*1_3_2"/>
  <p:tag name="KSO_WM_UNIT_LAYERLEVEL" val="1_1_1"/>
  <p:tag name="KSO_WM_BEAUTIFY_FLAG" val="#wm#"/>
  <p:tag name="KSO_WM_TAG_VERSION" val="1.0"/>
  <p:tag name="KSO_WM_DIAGRAM_GROUP_CODE" val="q1-1"/>
  <p:tag name="KSO_WM_UNIT_FILL_FORE_SCHEMECOLOR_INDEX" val="10"/>
  <p:tag name="KSO_WM_UNIT_FILL_TYPE" val="1"/>
  <p:tag name="KSO_WM_UNIT_TEXT_FILL_FORE_SCHEMECOLOR_INDEX" val="13"/>
  <p:tag name="KSO_WM_UNIT_TEXT_FILL_TYPE" val="1"/>
</p:tagLst>
</file>

<file path=ppt/tags/tag34.xml><?xml version="1.0" encoding="utf-8"?>
<p:tagLst xmlns:p="http://schemas.openxmlformats.org/presentationml/2006/main">
  <p:tag name="KSO_WM_TEMPLATE_CATEGORY" val="diagram"/>
  <p:tag name="KSO_WM_TEMPLATE_INDEX" val="20184209"/>
  <p:tag name="KSO_WM_UNIT_TYPE" val="q_h_i"/>
  <p:tag name="KSO_WM_UNIT_INDEX" val="1_3_3"/>
  <p:tag name="KSO_WM_UNIT_ID" val="diagram20184209_3*q_h_i*1_3_3"/>
  <p:tag name="KSO_WM_UNIT_LAYERLEVEL" val="1_1_1"/>
  <p:tag name="KSO_WM_BEAUTIFY_FLAG" val="#wm#"/>
  <p:tag name="KSO_WM_TAG_VERSION" val="1.0"/>
  <p:tag name="KSO_WM_DIAGRAM_GROUP_CODE" val="q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35.xml><?xml version="1.0" encoding="utf-8"?>
<p:tagLst xmlns:p="http://schemas.openxmlformats.org/presentationml/2006/main">
  <p:tag name="KSO_WM_TEMPLATE_CATEGORY" val="diagram"/>
  <p:tag name="KSO_WM_TEMPLATE_INDEX" val="20184209"/>
  <p:tag name="KSO_WM_UNIT_TYPE" val="q_h_i"/>
  <p:tag name="KSO_WM_UNIT_INDEX" val="1_3_4"/>
  <p:tag name="KSO_WM_UNIT_ID" val="diagram20184209_3*q_h_i*1_3_4"/>
  <p:tag name="KSO_WM_UNIT_LAYERLEVEL" val="1_1_1"/>
  <p:tag name="KSO_WM_BEAUTIFY_FLAG" val="#wm#"/>
  <p:tag name="KSO_WM_TAG_VERSION" val="1.0"/>
  <p:tag name="KSO_WM_DIAGRAM_GROUP_CODE" val="q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36.xml><?xml version="1.0" encoding="utf-8"?>
<p:tagLst xmlns:p="http://schemas.openxmlformats.org/presentationml/2006/main">
  <p:tag name="KSO_WM_TEMPLATE_CATEGORY" val="diagram"/>
  <p:tag name="KSO_WM_TEMPLATE_INDEX" val="20184209"/>
  <p:tag name="KSO_WM_UNIT_TYPE" val="q_h_i"/>
  <p:tag name="KSO_WM_UNIT_INDEX" val="1_3_5"/>
  <p:tag name="KSO_WM_UNIT_ID" val="diagram20184209_3*q_h_i*1_3_5"/>
  <p:tag name="KSO_WM_UNIT_LAYERLEVEL" val="1_1_1"/>
  <p:tag name="KSO_WM_BEAUTIFY_FLAG" val="#wm#"/>
  <p:tag name="KSO_WM_TAG_VERSION" val="1.0"/>
  <p:tag name="KSO_WM_DIAGRAM_GROUP_CODE" val="q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37.xml><?xml version="1.0" encoding="utf-8"?>
<p:tagLst xmlns:p="http://schemas.openxmlformats.org/presentationml/2006/main">
  <p:tag name="KSO_WM_TEMPLATE_CATEGORY" val="diagram"/>
  <p:tag name="KSO_WM_TEMPLATE_INDEX" val="20184209"/>
  <p:tag name="KSO_WM_UNIT_TYPE" val="q_h_i"/>
  <p:tag name="KSO_WM_UNIT_INDEX" val="1_3_6"/>
  <p:tag name="KSO_WM_UNIT_ID" val="diagram20184209_3*q_h_i*1_3_6"/>
  <p:tag name="KSO_WM_UNIT_LAYERLEVEL" val="1_1_1"/>
  <p:tag name="KSO_WM_BEAUTIFY_FLAG" val="#wm#"/>
  <p:tag name="KSO_WM_TAG_VERSION" val="1.0"/>
  <p:tag name="KSO_WM_DIAGRAM_GROUP_CODE" val="q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38.xml><?xml version="1.0" encoding="utf-8"?>
<p:tagLst xmlns:p="http://schemas.openxmlformats.org/presentationml/2006/main">
  <p:tag name="KSO_WM_TEMPLATE_CATEGORY" val="diagram"/>
  <p:tag name="KSO_WM_TEMPLATE_INDEX" val="20184209"/>
  <p:tag name="KSO_WM_UNIT_TYPE" val="q_h_i"/>
  <p:tag name="KSO_WM_UNIT_INDEX" val="1_3_7"/>
  <p:tag name="KSO_WM_UNIT_ID" val="diagram20184209_3*q_h_i*1_3_7"/>
  <p:tag name="KSO_WM_UNIT_LAYERLEVEL" val="1_1_1"/>
  <p:tag name="KSO_WM_BEAUTIFY_FLAG" val="#wm#"/>
  <p:tag name="KSO_WM_TAG_VERSION" val="1.0"/>
  <p:tag name="KSO_WM_DIAGRAM_GROUP_CODE" val="q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39.xml><?xml version="1.0" encoding="utf-8"?>
<p:tagLst xmlns:p="http://schemas.openxmlformats.org/presentationml/2006/main">
  <p:tag name="KSO_WM_TEMPLATE_CATEGORY" val="diagram"/>
  <p:tag name="KSO_WM_TEMPLATE_INDEX" val="20184209"/>
  <p:tag name="KSO_WM_UNIT_TYPE" val="q_h_i"/>
  <p:tag name="KSO_WM_UNIT_INDEX" val="1_3_8"/>
  <p:tag name="KSO_WM_UNIT_ID" val="diagram20184209_3*q_h_i*1_3_8"/>
  <p:tag name="KSO_WM_UNIT_LAYERLEVEL" val="1_1_1"/>
  <p:tag name="KSO_WM_BEAUTIFY_FLAG" val="#wm#"/>
  <p:tag name="KSO_WM_TAG_VERSION" val="1.0"/>
  <p:tag name="KSO_WM_DIAGRAM_GROUP_CODE" val="q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4.xml><?xml version="1.0" encoding="utf-8"?>
<p:tagLst xmlns:p="http://schemas.openxmlformats.org/presentationml/2006/main">
  <p:tag name="KSO_WM_UNIT_PLACING_PICTURE_USER_VIEWPORT" val="{&quot;height&quot;:6499.212598425197,&quot;width&quot;:7200.014173228346}"/>
</p:tagLst>
</file>

<file path=ppt/tags/tag40.xml><?xml version="1.0" encoding="utf-8"?>
<p:tagLst xmlns:p="http://schemas.openxmlformats.org/presentationml/2006/main">
  <p:tag name="KSO_WM_TEMPLATE_CATEGORY" val="diagram"/>
  <p:tag name="KSO_WM_TEMPLATE_INDEX" val="20184209"/>
  <p:tag name="KSO_WM_UNIT_TYPE" val="q_h_i"/>
  <p:tag name="KSO_WM_UNIT_INDEX" val="1_3_9"/>
  <p:tag name="KSO_WM_UNIT_ID" val="diagram20184209_3*q_h_i*1_3_9"/>
  <p:tag name="KSO_WM_UNIT_LAYERLEVEL" val="1_1_1"/>
  <p:tag name="KSO_WM_BEAUTIFY_FLAG" val="#wm#"/>
  <p:tag name="KSO_WM_TAG_VERSION" val="1.0"/>
  <p:tag name="KSO_WM_DIAGRAM_GROUP_CODE" val="q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41.xml><?xml version="1.0" encoding="utf-8"?>
<p:tagLst xmlns:p="http://schemas.openxmlformats.org/presentationml/2006/main">
  <p:tag name="KSO_WM_TEMPLATE_CATEGORY" val="diagram"/>
  <p:tag name="KSO_WM_TEMPLATE_INDEX" val="20184209"/>
  <p:tag name="KSO_WM_UNIT_TYPE" val="q_h_i"/>
  <p:tag name="KSO_WM_UNIT_INDEX" val="1_3_10"/>
  <p:tag name="KSO_WM_UNIT_ID" val="diagram20184209_3*q_h_i*1_3_10"/>
  <p:tag name="KSO_WM_UNIT_LAYERLEVEL" val="1_1_1"/>
  <p:tag name="KSO_WM_BEAUTIFY_FLAG" val="#wm#"/>
  <p:tag name="KSO_WM_TAG_VERSION" val="1.0"/>
  <p:tag name="KSO_WM_DIAGRAM_GROUP_CODE" val="q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42.xml><?xml version="1.0" encoding="utf-8"?>
<p:tagLst xmlns:p="http://schemas.openxmlformats.org/presentationml/2006/main">
  <p:tag name="KSO_WM_TEMPLATE_CATEGORY" val="diagram"/>
  <p:tag name="KSO_WM_TEMPLATE_INDEX" val="20184209"/>
  <p:tag name="KSO_WM_UNIT_TYPE" val="q_h_i"/>
  <p:tag name="KSO_WM_UNIT_INDEX" val="1_1_2"/>
  <p:tag name="KSO_WM_UNIT_ID" val="diagram20184209_3*q_h_i*1_1_2"/>
  <p:tag name="KSO_WM_UNIT_LAYERLEVEL" val="1_1_1"/>
  <p:tag name="KSO_WM_BEAUTIFY_FLAG" val="#wm#"/>
  <p:tag name="KSO_WM_TAG_VERSION" val="1.0"/>
  <p:tag name="KSO_WM_DIAGRAM_GROUP_CODE" val="q1-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43.xml><?xml version="1.0" encoding="utf-8"?>
<p:tagLst xmlns:p="http://schemas.openxmlformats.org/presentationml/2006/main">
  <p:tag name="KSO_WM_TEMPLATE_CATEGORY" val="diagram"/>
  <p:tag name="KSO_WM_TEMPLATE_INDEX" val="20184209"/>
  <p:tag name="KSO_WM_UNIT_TYPE" val="q_h_i"/>
  <p:tag name="KSO_WM_UNIT_INDEX" val="1_1_3"/>
  <p:tag name="KSO_WM_UNIT_ID" val="diagram20184209_3*q_h_i*1_1_3"/>
  <p:tag name="KSO_WM_UNIT_LAYERLEVEL" val="1_1_1"/>
  <p:tag name="KSO_WM_BEAUTIFY_FLAG" val="#wm#"/>
  <p:tag name="KSO_WM_TAG_VERSION" val="1.0"/>
  <p:tag name="KSO_WM_DIAGRAM_GROUP_CODE" val="q1-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44.xml><?xml version="1.0" encoding="utf-8"?>
<p:tagLst xmlns:p="http://schemas.openxmlformats.org/presentationml/2006/main">
  <p:tag name="KSO_WM_TEMPLATE_CATEGORY" val="diagram"/>
  <p:tag name="KSO_WM_TEMPLATE_INDEX" val="20184209"/>
  <p:tag name="KSO_WM_UNIT_TYPE" val="q_h_i"/>
  <p:tag name="KSO_WM_UNIT_INDEX" val="1_1_4"/>
  <p:tag name="KSO_WM_UNIT_ID" val="diagram20184209_3*q_h_i*1_1_4"/>
  <p:tag name="KSO_WM_UNIT_LAYERLEVEL" val="1_1_1"/>
  <p:tag name="KSO_WM_BEAUTIFY_FLAG" val="#wm#"/>
  <p:tag name="KSO_WM_TAG_VERSION" val="1.0"/>
  <p:tag name="KSO_WM_DIAGRAM_GROUP_CODE" val="q1-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45.xml><?xml version="1.0" encoding="utf-8"?>
<p:tagLst xmlns:p="http://schemas.openxmlformats.org/presentationml/2006/main">
  <p:tag name="KSO_WM_TEMPLATE_CATEGORY" val="diagram"/>
  <p:tag name="KSO_WM_TEMPLATE_INDEX" val="20184209"/>
  <p:tag name="KSO_WM_UNIT_TYPE" val="q_h_i"/>
  <p:tag name="KSO_WM_UNIT_INDEX" val="1_4_1"/>
  <p:tag name="KSO_WM_UNIT_ID" val="diagram20184209_3*q_h_i*1_4_1"/>
  <p:tag name="KSO_WM_UNIT_LAYERLEVEL" val="1_1_1"/>
  <p:tag name="KSO_WM_BEAUTIFY_FLAG" val="#wm#"/>
  <p:tag name="KSO_WM_TAG_VERSION" val="1.0"/>
  <p:tag name="KSO_WM_DIAGRAM_GROUP_CODE" val="q1-1"/>
  <p:tag name="KSO_WM_UNIT_FILL_FORE_SCHEMECOLOR_INDEX" val="14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46.xml><?xml version="1.0" encoding="utf-8"?>
<p:tagLst xmlns:p="http://schemas.openxmlformats.org/presentationml/2006/main">
  <p:tag name="KSO_WM_TEMPLATE_CATEGORY" val="diagram"/>
  <p:tag name="KSO_WM_TEMPLATE_INDEX" val="20184209"/>
  <p:tag name="KSO_WM_UNIT_TYPE" val="q_h_i"/>
  <p:tag name="KSO_WM_UNIT_INDEX" val="1_4_2"/>
  <p:tag name="KSO_WM_UNIT_ID" val="diagram20184209_3*q_h_i*1_4_2"/>
  <p:tag name="KSO_WM_UNIT_LAYERLEVEL" val="1_1_1"/>
  <p:tag name="KSO_WM_BEAUTIFY_FLAG" val="#wm#"/>
  <p:tag name="KSO_WM_TAG_VERSION" val="1.0"/>
  <p:tag name="KSO_WM_DIAGRAM_GROUP_CODE" val="q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47.xml><?xml version="1.0" encoding="utf-8"?>
<p:tagLst xmlns:p="http://schemas.openxmlformats.org/presentationml/2006/main">
  <p:tag name="KSO_WM_TEMPLATE_CATEGORY" val="diagram"/>
  <p:tag name="KSO_WM_TEMPLATE_INDEX" val="20184209"/>
  <p:tag name="KSO_WM_UNIT_TYPE" val="q_h_i"/>
  <p:tag name="KSO_WM_UNIT_INDEX" val="1_4_3"/>
  <p:tag name="KSO_WM_UNIT_ID" val="diagram20184209_3*q_h_i*1_4_3"/>
  <p:tag name="KSO_WM_UNIT_LAYERLEVEL" val="1_1_1"/>
  <p:tag name="KSO_WM_BEAUTIFY_FLAG" val="#wm#"/>
  <p:tag name="KSO_WM_TAG_VERSION" val="1.0"/>
  <p:tag name="KSO_WM_DIAGRAM_GROUP_CODE" val="q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48.xml><?xml version="1.0" encoding="utf-8"?>
<p:tagLst xmlns:p="http://schemas.openxmlformats.org/presentationml/2006/main">
  <p:tag name="KSO_WM_TEMPLATE_CATEGORY" val="diagram"/>
  <p:tag name="KSO_WM_TEMPLATE_INDEX" val="20184209"/>
  <p:tag name="KSO_WM_UNIT_TYPE" val="q_h_i"/>
  <p:tag name="KSO_WM_UNIT_INDEX" val="1_4_4"/>
  <p:tag name="KSO_WM_UNIT_ID" val="diagram20184209_3*q_h_i*1_4_4"/>
  <p:tag name="KSO_WM_UNIT_LAYERLEVEL" val="1_1_1"/>
  <p:tag name="KSO_WM_BEAUTIFY_FLAG" val="#wm#"/>
  <p:tag name="KSO_WM_TAG_VERSION" val="1.0"/>
  <p:tag name="KSO_WM_DIAGRAM_GROUP_CODE" val="q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49.xml><?xml version="1.0" encoding="utf-8"?>
<p:tagLst xmlns:p="http://schemas.openxmlformats.org/presentationml/2006/main">
  <p:tag name="KSO_WM_TEMPLATE_CATEGORY" val="diagram"/>
  <p:tag name="KSO_WM_TEMPLATE_INDEX" val="20184209"/>
  <p:tag name="KSO_WM_UNIT_TYPE" val="q_h_i"/>
  <p:tag name="KSO_WM_UNIT_INDEX" val="1_4_5"/>
  <p:tag name="KSO_WM_UNIT_ID" val="diagram20184209_3*q_h_i*1_4_5"/>
  <p:tag name="KSO_WM_UNIT_LAYERLEVEL" val="1_1_1"/>
  <p:tag name="KSO_WM_BEAUTIFY_FLAG" val="#wm#"/>
  <p:tag name="KSO_WM_TAG_VERSION" val="1.0"/>
  <p:tag name="KSO_WM_DIAGRAM_GROUP_CODE" val="q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5.xml><?xml version="1.0" encoding="utf-8"?>
<p:tagLst xmlns:p="http://schemas.openxmlformats.org/presentationml/2006/main">
  <p:tag name="KSO_WM_TEMPLATE_CATEGORY" val="diagram"/>
  <p:tag name="KSO_WM_TEMPLATE_INDEX" val="20184209"/>
  <p:tag name="KSO_WM_UNIT_TYPE" val="q_i"/>
  <p:tag name="KSO_WM_UNIT_INDEX" val="1_1"/>
  <p:tag name="KSO_WM_UNIT_ID" val="diagram20184209_3*q_i*1_1"/>
  <p:tag name="KSO_WM_UNIT_LAYERLEVEL" val="1_1"/>
  <p:tag name="KSO_WM_BEAUTIFY_FLAG" val="#wm#"/>
  <p:tag name="KSO_WM_TAG_VERSION" val="1.0"/>
  <p:tag name="KSO_WM_DIAGRAM_GROUP_CODE" val="q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50.xml><?xml version="1.0" encoding="utf-8"?>
<p:tagLst xmlns:p="http://schemas.openxmlformats.org/presentationml/2006/main">
  <p:tag name="KSO_WM_TEMPLATE_CATEGORY" val="diagram"/>
  <p:tag name="KSO_WM_TEMPLATE_INDEX" val="20184209"/>
  <p:tag name="KSO_WM_UNIT_TYPE" val="q_h_i"/>
  <p:tag name="KSO_WM_UNIT_INDEX" val="1_4_6"/>
  <p:tag name="KSO_WM_UNIT_ID" val="diagram20184209_3*q_h_i*1_4_6"/>
  <p:tag name="KSO_WM_UNIT_LAYERLEVEL" val="1_1_1"/>
  <p:tag name="KSO_WM_BEAUTIFY_FLAG" val="#wm#"/>
  <p:tag name="KSO_WM_TAG_VERSION" val="1.0"/>
  <p:tag name="KSO_WM_DIAGRAM_GROUP_CODE" val="q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51.xml><?xml version="1.0" encoding="utf-8"?>
<p:tagLst xmlns:p="http://schemas.openxmlformats.org/presentationml/2006/main">
  <p:tag name="KSO_WM_TEMPLATE_CATEGORY" val="diagram"/>
  <p:tag name="KSO_WM_TEMPLATE_INDEX" val="20184209"/>
  <p:tag name="KSO_WM_UNIT_TYPE" val="q_h_i"/>
  <p:tag name="KSO_WM_UNIT_INDEX" val="1_4_7"/>
  <p:tag name="KSO_WM_UNIT_ID" val="diagram20184209_3*q_h_i*1_4_7"/>
  <p:tag name="KSO_WM_UNIT_LAYERLEVEL" val="1_1_1"/>
  <p:tag name="KSO_WM_BEAUTIFY_FLAG" val="#wm#"/>
  <p:tag name="KSO_WM_TAG_VERSION" val="1.0"/>
  <p:tag name="KSO_WM_DIAGRAM_GROUP_CODE" val="q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52.xml><?xml version="1.0" encoding="utf-8"?>
<p:tagLst xmlns:p="http://schemas.openxmlformats.org/presentationml/2006/main">
  <p:tag name="KSO_WM_TEMPLATE_CATEGORY" val="diagram"/>
  <p:tag name="KSO_WM_TEMPLATE_INDEX" val="20184209"/>
  <p:tag name="KSO_WM_UNIT_TYPE" val="q_h_i"/>
  <p:tag name="KSO_WM_UNIT_INDEX" val="1_4_8"/>
  <p:tag name="KSO_WM_UNIT_ID" val="diagram20184209_3*q_h_i*1_4_8"/>
  <p:tag name="KSO_WM_UNIT_LAYERLEVEL" val="1_1_1"/>
  <p:tag name="KSO_WM_BEAUTIFY_FLAG" val="#wm#"/>
  <p:tag name="KSO_WM_TAG_VERSION" val="1.0"/>
  <p:tag name="KSO_WM_DIAGRAM_GROUP_CODE" val="q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53.xml><?xml version="1.0" encoding="utf-8"?>
<p:tagLst xmlns:p="http://schemas.openxmlformats.org/presentationml/2006/main">
  <p:tag name="KSO_WM_TEMPLATE_CATEGORY" val="diagram"/>
  <p:tag name="KSO_WM_TEMPLATE_INDEX" val="20184209"/>
  <p:tag name="KSO_WM_UNIT_TYPE" val="q_h_i"/>
  <p:tag name="KSO_WM_UNIT_INDEX" val="1_4_9"/>
  <p:tag name="KSO_WM_UNIT_ID" val="diagram20184209_3*q_h_i*1_4_9"/>
  <p:tag name="KSO_WM_UNIT_LAYERLEVEL" val="1_1_1"/>
  <p:tag name="KSO_WM_BEAUTIFY_FLAG" val="#wm#"/>
  <p:tag name="KSO_WM_TAG_VERSION" val="1.0"/>
  <p:tag name="KSO_WM_DIAGRAM_GROUP_CODE" val="q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54.xml><?xml version="1.0" encoding="utf-8"?>
<p:tagLst xmlns:p="http://schemas.openxmlformats.org/presentationml/2006/main">
  <p:tag name="KSO_WM_TEMPLATE_CATEGORY" val="diagram"/>
  <p:tag name="KSO_WM_TEMPLATE_INDEX" val="20184209"/>
  <p:tag name="KSO_WM_UNIT_TYPE" val="q_h_i"/>
  <p:tag name="KSO_WM_UNIT_INDEX" val="1_4_10"/>
  <p:tag name="KSO_WM_UNIT_ID" val="diagram20184209_3*q_h_i*1_4_10"/>
  <p:tag name="KSO_WM_UNIT_LAYERLEVEL" val="1_1_1"/>
  <p:tag name="KSO_WM_BEAUTIFY_FLAG" val="#wm#"/>
  <p:tag name="KSO_WM_TAG_VERSION" val="1.0"/>
  <p:tag name="KSO_WM_DIAGRAM_GROUP_CODE" val="q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55.xml><?xml version="1.0" encoding="utf-8"?>
<p:tagLst xmlns:p="http://schemas.openxmlformats.org/presentationml/2006/main">
  <p:tag name="KSO_WM_TEMPLATE_CATEGORY" val="diagram"/>
  <p:tag name="KSO_WM_TEMPLATE_INDEX" val="20184209"/>
  <p:tag name="KSO_WM_UNIT_TYPE" val="q_h_i"/>
  <p:tag name="KSO_WM_UNIT_INDEX" val="1_4_11"/>
  <p:tag name="KSO_WM_UNIT_ID" val="diagram20184209_3*q_h_i*1_4_11"/>
  <p:tag name="KSO_WM_UNIT_LAYERLEVEL" val="1_1_1"/>
  <p:tag name="KSO_WM_BEAUTIFY_FLAG" val="#wm#"/>
  <p:tag name="KSO_WM_TAG_VERSION" val="1.0"/>
  <p:tag name="KSO_WM_DIAGRAM_GROUP_CODE" val="q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56.xml><?xml version="1.0" encoding="utf-8"?>
<p:tagLst xmlns:p="http://schemas.openxmlformats.org/presentationml/2006/main">
  <p:tag name="KSO_WM_TEMPLATE_CATEGORY" val="diagram"/>
  <p:tag name="KSO_WM_TEMPLATE_INDEX" val="20184209"/>
  <p:tag name="KSO_WM_UNIT_TYPE" val="q_h_i"/>
  <p:tag name="KSO_WM_UNIT_INDEX" val="1_2_2"/>
  <p:tag name="KSO_WM_UNIT_ID" val="diagram20184209_3*q_h_i*1_2_2"/>
  <p:tag name="KSO_WM_UNIT_LAYERLEVEL" val="1_1_1"/>
  <p:tag name="KSO_WM_BEAUTIFY_FLAG" val="#wm#"/>
  <p:tag name="KSO_WM_TAG_VERSION" val="1.0"/>
  <p:tag name="KSO_WM_DIAGRAM_GROUP_CODE" val="q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57.xml><?xml version="1.0" encoding="utf-8"?>
<p:tagLst xmlns:p="http://schemas.openxmlformats.org/presentationml/2006/main">
  <p:tag name="KSO_WM_TEMPLATE_CATEGORY" val="diagram"/>
  <p:tag name="KSO_WM_TEMPLATE_INDEX" val="20184209"/>
  <p:tag name="KSO_WM_UNIT_TYPE" val="q_h_i"/>
  <p:tag name="KSO_WM_UNIT_INDEX" val="1_2_3"/>
  <p:tag name="KSO_WM_UNIT_ID" val="diagram20184209_3*q_h_i*1_2_3"/>
  <p:tag name="KSO_WM_UNIT_LAYERLEVEL" val="1_1_1"/>
  <p:tag name="KSO_WM_BEAUTIFY_FLAG" val="#wm#"/>
  <p:tag name="KSO_WM_TAG_VERSION" val="1.0"/>
  <p:tag name="KSO_WM_DIAGRAM_GROUP_CODE" val="q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58.xml><?xml version="1.0" encoding="utf-8"?>
<p:tagLst xmlns:p="http://schemas.openxmlformats.org/presentationml/2006/main">
  <p:tag name="KSO_WM_TEMPLATE_CATEGORY" val="diagram"/>
  <p:tag name="KSO_WM_TEMPLATE_INDEX" val="20184209"/>
  <p:tag name="KSO_WM_UNIT_TYPE" val="q_h_i"/>
  <p:tag name="KSO_WM_UNIT_INDEX" val="1_2_4"/>
  <p:tag name="KSO_WM_UNIT_ID" val="diagram20184209_3*q_h_i*1_2_4"/>
  <p:tag name="KSO_WM_UNIT_LAYERLEVEL" val="1_1_1"/>
  <p:tag name="KSO_WM_BEAUTIFY_FLAG" val="#wm#"/>
  <p:tag name="KSO_WM_TAG_VERSION" val="1.0"/>
  <p:tag name="KSO_WM_DIAGRAM_GROUP_CODE" val="q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59.xml><?xml version="1.0" encoding="utf-8"?>
<p:tagLst xmlns:p="http://schemas.openxmlformats.org/presentationml/2006/main">
  <p:tag name="KSO_WM_TEMPLATE_CATEGORY" val="diagram"/>
  <p:tag name="KSO_WM_TEMPLATE_INDEX" val="20184209"/>
  <p:tag name="KSO_WM_UNIT_TYPE" val="q_h_i"/>
  <p:tag name="KSO_WM_UNIT_INDEX" val="1_2_5"/>
  <p:tag name="KSO_WM_UNIT_ID" val="diagram20184209_3*q_h_i*1_2_5"/>
  <p:tag name="KSO_WM_UNIT_LAYERLEVEL" val="1_1_1"/>
  <p:tag name="KSO_WM_BEAUTIFY_FLAG" val="#wm#"/>
  <p:tag name="KSO_WM_TAG_VERSION" val="1.0"/>
  <p:tag name="KSO_WM_DIAGRAM_GROUP_CODE" val="q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6.xml><?xml version="1.0" encoding="utf-8"?>
<p:tagLst xmlns:p="http://schemas.openxmlformats.org/presentationml/2006/main">
  <p:tag name="KSO_WM_TEMPLATE_CATEGORY" val="diagram"/>
  <p:tag name="KSO_WM_TEMPLATE_INDEX" val="20184209"/>
  <p:tag name="KSO_WM_UNIT_TYPE" val="q_h_i"/>
  <p:tag name="KSO_WM_UNIT_INDEX" val="1_3_1"/>
  <p:tag name="KSO_WM_UNIT_ID" val="diagram20184209_3*q_h_i*1_3_1"/>
  <p:tag name="KSO_WM_UNIT_LAYERLEVEL" val="1_1_1"/>
  <p:tag name="KSO_WM_BEAUTIFY_FLAG" val="#wm#"/>
  <p:tag name="KSO_WM_TAG_VERSION" val="1.0"/>
  <p:tag name="KSO_WM_DIAGRAM_GROUP_CODE" val="q1-1"/>
  <p:tag name="KSO_WM_UNIT_FILL_FORE_SCHEMECOLOR_INDEX" val="14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60.xml><?xml version="1.0" encoding="utf-8"?>
<p:tagLst xmlns:p="http://schemas.openxmlformats.org/presentationml/2006/main">
  <p:tag name="KSO_WM_TEMPLATE_CATEGORY" val="diagram"/>
  <p:tag name="KSO_WM_TEMPLATE_INDEX" val="20184209"/>
  <p:tag name="KSO_WM_UNIT_TYPE" val="q_h_i"/>
  <p:tag name="KSO_WM_UNIT_INDEX" val="1_2_6"/>
  <p:tag name="KSO_WM_UNIT_ID" val="diagram20184209_3*q_h_i*1_2_6"/>
  <p:tag name="KSO_WM_UNIT_LAYERLEVEL" val="1_1_1"/>
  <p:tag name="KSO_WM_BEAUTIFY_FLAG" val="#wm#"/>
  <p:tag name="KSO_WM_TAG_VERSION" val="1.0"/>
  <p:tag name="KSO_WM_DIAGRAM_GROUP_CODE" val="q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61.xml><?xml version="1.0" encoding="utf-8"?>
<p:tagLst xmlns:p="http://schemas.openxmlformats.org/presentationml/2006/main">
  <p:tag name="KSO_WM_TEMPLATE_CATEGORY" val="diagram"/>
  <p:tag name="KSO_WM_TEMPLATE_INDEX" val="20184209"/>
  <p:tag name="KSO_WM_UNIT_TYPE" val="q_h_i"/>
  <p:tag name="KSO_WM_UNIT_INDEX" val="1_5_2"/>
  <p:tag name="KSO_WM_UNIT_ID" val="diagram20184209_3*q_h_i*1_5_2"/>
  <p:tag name="KSO_WM_UNIT_LAYERLEVEL" val="1_1_1"/>
  <p:tag name="KSO_WM_BEAUTIFY_FLAG" val="#wm#"/>
  <p:tag name="KSO_WM_TAG_VERSION" val="1.0"/>
  <p:tag name="KSO_WM_DIAGRAM_GROUP_CODE" val="q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62.xml><?xml version="1.0" encoding="utf-8"?>
<p:tagLst xmlns:p="http://schemas.openxmlformats.org/presentationml/2006/main">
  <p:tag name="KSO_WM_TEMPLATE_CATEGORY" val="diagram"/>
  <p:tag name="KSO_WM_TEMPLATE_INDEX" val="20184209"/>
  <p:tag name="KSO_WM_UNIT_TYPE" val="q_h_i"/>
  <p:tag name="KSO_WM_UNIT_INDEX" val="1_5_3"/>
  <p:tag name="KSO_WM_UNIT_ID" val="diagram20184209_3*q_h_i*1_5_3"/>
  <p:tag name="KSO_WM_UNIT_LAYERLEVEL" val="1_1_1"/>
  <p:tag name="KSO_WM_BEAUTIFY_FLAG" val="#wm#"/>
  <p:tag name="KSO_WM_TAG_VERSION" val="1.0"/>
  <p:tag name="KSO_WM_DIAGRAM_GROUP_CODE" val="q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63.xml><?xml version="1.0" encoding="utf-8"?>
<p:tagLst xmlns:p="http://schemas.openxmlformats.org/presentationml/2006/main">
  <p:tag name="KSO_WM_TEMPLATE_CATEGORY" val="diagram"/>
  <p:tag name="KSO_WM_TEMPLATE_INDEX" val="20184209"/>
  <p:tag name="KSO_WM_UNIT_TYPE" val="q_h_i"/>
  <p:tag name="KSO_WM_UNIT_INDEX" val="1_5_4"/>
  <p:tag name="KSO_WM_UNIT_ID" val="diagram20184209_3*q_h_i*1_5_4"/>
  <p:tag name="KSO_WM_UNIT_LAYERLEVEL" val="1_1_1"/>
  <p:tag name="KSO_WM_BEAUTIFY_FLAG" val="#wm#"/>
  <p:tag name="KSO_WM_TAG_VERSION" val="1.0"/>
  <p:tag name="KSO_WM_DIAGRAM_GROUP_CODE" val="q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64.xml><?xml version="1.0" encoding="utf-8"?>
<p:tagLst xmlns:p="http://schemas.openxmlformats.org/presentationml/2006/main">
  <p:tag name="KSO_WM_TEMPLATE_CATEGORY" val="diagram"/>
  <p:tag name="KSO_WM_TEMPLATE_INDEX" val="20184209"/>
  <p:tag name="KSO_WM_UNIT_TYPE" val="q_h_i"/>
  <p:tag name="KSO_WM_UNIT_INDEX" val="1_5_5"/>
  <p:tag name="KSO_WM_UNIT_ID" val="diagram20184209_3*q_h_i*1_5_5"/>
  <p:tag name="KSO_WM_UNIT_LAYERLEVEL" val="1_1_1"/>
  <p:tag name="KSO_WM_BEAUTIFY_FLAG" val="#wm#"/>
  <p:tag name="KSO_WM_TAG_VERSION" val="1.0"/>
  <p:tag name="KSO_WM_DIAGRAM_GROUP_CODE" val="q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65.xml><?xml version="1.0" encoding="utf-8"?>
<p:tagLst xmlns:p="http://schemas.openxmlformats.org/presentationml/2006/main">
  <p:tag name="KSO_WM_TEMPLATE_CATEGORY" val="diagram"/>
  <p:tag name="KSO_WM_TEMPLATE_INDEX" val="20184209"/>
  <p:tag name="KSO_WM_UNIT_TYPE" val="q_h_i"/>
  <p:tag name="KSO_WM_UNIT_INDEX" val="1_5_6"/>
  <p:tag name="KSO_WM_UNIT_ID" val="diagram20184209_3*q_h_i*1_5_6"/>
  <p:tag name="KSO_WM_UNIT_LAYERLEVEL" val="1_1_1"/>
  <p:tag name="KSO_WM_BEAUTIFY_FLAG" val="#wm#"/>
  <p:tag name="KSO_WM_TAG_VERSION" val="1.0"/>
  <p:tag name="KSO_WM_DIAGRAM_GROUP_CODE" val="q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66.xml><?xml version="1.0" encoding="utf-8"?>
<p:tagLst xmlns:p="http://schemas.openxmlformats.org/presentationml/2006/main">
  <p:tag name="KSO_WM_TEMPLATE_CATEGORY" val="diagram"/>
  <p:tag name="KSO_WM_TEMPLATE_INDEX" val="20184209"/>
  <p:tag name="KSO_WM_UNIT_TYPE" val="q_h_i"/>
  <p:tag name="KSO_WM_UNIT_INDEX" val="1_5_7"/>
  <p:tag name="KSO_WM_UNIT_ID" val="diagram20184209_3*q_h_i*1_5_7"/>
  <p:tag name="KSO_WM_UNIT_LAYERLEVEL" val="1_1_1"/>
  <p:tag name="KSO_WM_BEAUTIFY_FLAG" val="#wm#"/>
  <p:tag name="KSO_WM_TAG_VERSION" val="1.0"/>
  <p:tag name="KSO_WM_DIAGRAM_GROUP_CODE" val="q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67.xml><?xml version="1.0" encoding="utf-8"?>
<p:tagLst xmlns:p="http://schemas.openxmlformats.org/presentationml/2006/main">
  <p:tag name="KSO_WM_TEMPLATE_CATEGORY" val="diagram"/>
  <p:tag name="KSO_WM_TEMPLATE_INDEX" val="20184209"/>
  <p:tag name="KSO_WM_UNIT_TYPE" val="q_h_a"/>
  <p:tag name="KSO_WM_UNIT_INDEX" val="1_1_1"/>
  <p:tag name="KSO_WM_UNIT_ID" val="diagram20184209_3*q_h_a*1_1_1"/>
  <p:tag name="KSO_WM_UNIT_LAYERLEVEL" val="1_1_1"/>
  <p:tag name="KSO_WM_UNIT_VALUE" val="6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q1-1"/>
  <p:tag name="KSO_WM_UNIT_PRESET_TEXT" val="输入标题内容"/>
  <p:tag name="KSO_WM_UNIT_TEXT_FILL_FORE_SCHEMECOLOR_INDEX" val="1"/>
  <p:tag name="KSO_WM_UNIT_TEXT_FILL_TYPE" val="1"/>
</p:tagLst>
</file>

<file path=ppt/tags/tag68.xml><?xml version="1.0" encoding="utf-8"?>
<p:tagLst xmlns:p="http://schemas.openxmlformats.org/presentationml/2006/main">
  <p:tag name="KSO_WM_TEMPLATE_CATEGORY" val="diagram"/>
  <p:tag name="KSO_WM_TEMPLATE_INDEX" val="20184209"/>
  <p:tag name="KSO_WM_UNIT_TYPE" val="q_h_a"/>
  <p:tag name="KSO_WM_UNIT_INDEX" val="1_3_1"/>
  <p:tag name="KSO_WM_UNIT_ID" val="diagram20184209_3*q_h_a*1_3_1"/>
  <p:tag name="KSO_WM_UNIT_LAYERLEVEL" val="1_1_1"/>
  <p:tag name="KSO_WM_UNIT_VALUE" val="6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q1-1"/>
  <p:tag name="KSO_WM_UNIT_PRESET_TEXT" val="输入标题内容"/>
  <p:tag name="KSO_WM_UNIT_TEXT_FILL_FORE_SCHEMECOLOR_INDEX" val="1"/>
  <p:tag name="KSO_WM_UNIT_TEXT_FILL_TYPE" val="1"/>
</p:tagLst>
</file>

<file path=ppt/tags/tag69.xml><?xml version="1.0" encoding="utf-8"?>
<p:tagLst xmlns:p="http://schemas.openxmlformats.org/presentationml/2006/main">
  <p:tag name="KSO_WM_TEMPLATE_CATEGORY" val="diagram"/>
  <p:tag name="KSO_WM_TEMPLATE_INDEX" val="20184209"/>
  <p:tag name="KSO_WM_UNIT_TYPE" val="q_h_a"/>
  <p:tag name="KSO_WM_UNIT_INDEX" val="1_4_1"/>
  <p:tag name="KSO_WM_UNIT_ID" val="diagram20184209_3*q_h_a*1_4_1"/>
  <p:tag name="KSO_WM_UNIT_LAYERLEVEL" val="1_1_1"/>
  <p:tag name="KSO_WM_UNIT_VALUE" val="6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q1-1"/>
  <p:tag name="KSO_WM_UNIT_PRESET_TEXT" val="输入标题内容"/>
  <p:tag name="KSO_WM_UNIT_TEXT_FILL_FORE_SCHEMECOLOR_INDEX" val="1"/>
  <p:tag name="KSO_WM_UNIT_TEXT_FILL_TYPE" val="1"/>
</p:tagLst>
</file>

<file path=ppt/tags/tag7.xml><?xml version="1.0" encoding="utf-8"?>
<p:tagLst xmlns:p="http://schemas.openxmlformats.org/presentationml/2006/main">
  <p:tag name="KSO_WM_TEMPLATE_CATEGORY" val="diagram"/>
  <p:tag name="KSO_WM_TEMPLATE_INDEX" val="20184209"/>
  <p:tag name="KSO_WM_UNIT_TYPE" val="q_h_i"/>
  <p:tag name="KSO_WM_UNIT_INDEX" val="1_1_1"/>
  <p:tag name="KSO_WM_UNIT_ID" val="diagram20184209_3*q_h_i*1_1_1"/>
  <p:tag name="KSO_WM_UNIT_LAYERLEVEL" val="1_1_1"/>
  <p:tag name="KSO_WM_BEAUTIFY_FLAG" val="#wm#"/>
  <p:tag name="KSO_WM_TAG_VERSION" val="1.0"/>
  <p:tag name="KSO_WM_DIAGRAM_GROUP_CODE" val="q1-1"/>
  <p:tag name="KSO_WM_UNIT_FILL_FORE_SCHEMECOLOR_INDEX" val="14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70.xml><?xml version="1.0" encoding="utf-8"?>
<p:tagLst xmlns:p="http://schemas.openxmlformats.org/presentationml/2006/main">
  <p:tag name="KSO_WM_TEMPLATE_CATEGORY" val="diagram"/>
  <p:tag name="KSO_WM_TEMPLATE_INDEX" val="20184209"/>
  <p:tag name="KSO_WM_UNIT_TYPE" val="q_h_a"/>
  <p:tag name="KSO_WM_UNIT_INDEX" val="1_5_1"/>
  <p:tag name="KSO_WM_UNIT_ID" val="diagram20184209_3*q_h_a*1_5_1"/>
  <p:tag name="KSO_WM_UNIT_LAYERLEVEL" val="1_1_1"/>
  <p:tag name="KSO_WM_UNIT_VALUE" val="6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q1-1"/>
  <p:tag name="KSO_WM_UNIT_PRESET_TEXT" val="输入标题内容"/>
  <p:tag name="KSO_WM_UNIT_TEXT_FILL_FORE_SCHEMECOLOR_INDEX" val="1"/>
  <p:tag name="KSO_WM_UNIT_TEXT_FILL_TYPE" val="1"/>
</p:tagLst>
</file>

<file path=ppt/tags/tag71.xml><?xml version="1.0" encoding="utf-8"?>
<p:tagLst xmlns:p="http://schemas.openxmlformats.org/presentationml/2006/main">
  <p:tag name="KSO_WM_UNIT_PLACING_PICTURE_USER_VIEWPORT" val="{&quot;height&quot;:10799.999999999998,&quot;width&quot;:10068.226771653543}"/>
</p:tagLst>
</file>

<file path=ppt/tags/tag72.xml><?xml version="1.0" encoding="utf-8"?>
<p:tagLst xmlns:p="http://schemas.openxmlformats.org/presentationml/2006/main">
  <p:tag name="KSO_WM_UNIT_PLACING_PICTURE_USER_VIEWPORT" val="{&quot;height&quot;:6499.212598425196,&quot;width&quot;:7200.014173228346}"/>
</p:tagLst>
</file>

<file path=ppt/tags/tag73.xml><?xml version="1.0" encoding="utf-8"?>
<p:tagLst xmlns:p="http://schemas.openxmlformats.org/presentationml/2006/main">
  <p:tag name="KSO_WM_UNIT_PLACING_PICTURE_USER_VIEWPORT" val="{&quot;height&quot;:10800,&quot;width&quot;:10800}"/>
</p:tagLst>
</file>

<file path=ppt/tags/tag7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371*4553*734*734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75.xml><?xml version="1.0" encoding="utf-8"?>
<p:tagLst xmlns:p="http://schemas.openxmlformats.org/presentationml/2006/main">
  <p:tag name="KSO_WM_UNIT_PLACING_PICTURE_USER_VIEWPORT" val="{&quot;height&quot;:10800,&quot;width&quot;:16495}"/>
</p:tagLst>
</file>

<file path=ppt/tags/tag76.xml><?xml version="1.0" encoding="utf-8"?>
<p:tagLst xmlns:p="http://schemas.openxmlformats.org/presentationml/2006/main">
  <p:tag name="COMMONDATA" val="eyJjb3VudCI6MTYsImhkaWQiOiI5MWZkMjNlZDIzZjZhOGUzNmMzZTM3MThiMDIxYTg0MyIsInVzZXJDb3VudCI6MTZ9"/>
</p:tagLst>
</file>

<file path=ppt/tags/tag8.xml><?xml version="1.0" encoding="utf-8"?>
<p:tagLst xmlns:p="http://schemas.openxmlformats.org/presentationml/2006/main">
  <p:tag name="KSO_WM_TEMPLATE_CATEGORY" val="diagram"/>
  <p:tag name="KSO_WM_TEMPLATE_INDEX" val="20184209"/>
  <p:tag name="KSO_WM_UNIT_TYPE" val="q_h_i"/>
  <p:tag name="KSO_WM_UNIT_INDEX" val="1_2_1"/>
  <p:tag name="KSO_WM_UNIT_ID" val="diagram20184209_3*q_h_i*1_2_1"/>
  <p:tag name="KSO_WM_UNIT_LAYERLEVEL" val="1_1_1"/>
  <p:tag name="KSO_WM_BEAUTIFY_FLAG" val="#wm#"/>
  <p:tag name="KSO_WM_TAG_VERSION" val="1.0"/>
  <p:tag name="KSO_WM_DIAGRAM_GROUP_CODE" val="q1-1"/>
  <p:tag name="KSO_WM_UNIT_FILL_FORE_SCHEMECOLOR_INDEX" val="14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9.xml><?xml version="1.0" encoding="utf-8"?>
<p:tagLst xmlns:p="http://schemas.openxmlformats.org/presentationml/2006/main">
  <p:tag name="KSO_WM_TEMPLATE_CATEGORY" val="diagram"/>
  <p:tag name="KSO_WM_TEMPLATE_INDEX" val="20184209"/>
  <p:tag name="KSO_WM_UNIT_TYPE" val="q_h_i"/>
  <p:tag name="KSO_WM_UNIT_INDEX" val="1_5_1"/>
  <p:tag name="KSO_WM_UNIT_ID" val="diagram20184209_3*q_h_i*1_5_1"/>
  <p:tag name="KSO_WM_UNIT_LAYERLEVEL" val="1_1_1"/>
  <p:tag name="KSO_WM_BEAUTIFY_FLAG" val="#wm#"/>
  <p:tag name="KSO_WM_TAG_VERSION" val="1.0"/>
  <p:tag name="KSO_WM_DIAGRAM_GROUP_CODE" val="q1-1"/>
  <p:tag name="KSO_WM_UNIT_FILL_FORE_SCHEMECOLOR_INDEX" val="14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6AB596"/>
      </a:accent1>
      <a:accent2>
        <a:srgbClr val="309A76"/>
      </a:accent2>
      <a:accent3>
        <a:srgbClr val="007F71"/>
      </a:accent3>
      <a:accent4>
        <a:srgbClr val="016F64"/>
      </a:accent4>
      <a:accent5>
        <a:srgbClr val="015952"/>
      </a:accent5>
      <a:accent6>
        <a:srgbClr val="016A61"/>
      </a:accent6>
      <a:hlink>
        <a:srgbClr val="2B2B2B"/>
      </a:hlink>
      <a:folHlink>
        <a:srgbClr val="2B2B2B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962</Words>
  <Application>WPS 演示</Application>
  <PresentationFormat>宽屏</PresentationFormat>
  <Paragraphs>104</Paragraphs>
  <Slides>20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37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59" baseType="lpstr">
      <vt:lpstr>Arial</vt:lpstr>
      <vt:lpstr>宋体</vt:lpstr>
      <vt:lpstr>Wingdings</vt:lpstr>
      <vt:lpstr>逐浪方篆体</vt:lpstr>
      <vt:lpstr>逐浪细阁体</vt:lpstr>
      <vt:lpstr>Calibri</vt:lpstr>
      <vt:lpstr>字由点字腾凌体</vt:lpstr>
      <vt:lpstr>汉仪铸字美心体简</vt:lpstr>
      <vt:lpstr>字心坊小令体常规体</vt:lpstr>
      <vt:lpstr>字语坊琉璃手书</vt:lpstr>
      <vt:lpstr>华康手札体W7</vt:lpstr>
      <vt:lpstr>汉仪程行简</vt:lpstr>
      <vt:lpstr>字魂70号-灵悦黑体</vt:lpstr>
      <vt:lpstr>黑体</vt:lpstr>
      <vt:lpstr>Calibri</vt:lpstr>
      <vt:lpstr>字魂7号-温暖童稚体</vt:lpstr>
      <vt:lpstr>华康正颜楷体W7P</vt:lpstr>
      <vt:lpstr>华康魏碑W7</vt:lpstr>
      <vt:lpstr>Aa原宿可爱手写体</vt:lpstr>
      <vt:lpstr>字魂101号-小确幸</vt:lpstr>
      <vt:lpstr>华文新魏</vt:lpstr>
      <vt:lpstr>方正黑隶简体</vt:lpstr>
      <vt:lpstr>Montserrat Medium</vt:lpstr>
      <vt:lpstr>汉仪颜楷简</vt:lpstr>
      <vt:lpstr>汉仪综艺体简</vt:lpstr>
      <vt:lpstr>华康黑体W7</vt:lpstr>
      <vt:lpstr>不负青春</vt:lpstr>
      <vt:lpstr>微软雅黑</vt:lpstr>
      <vt:lpstr>Arial Unicode MS</vt:lpstr>
      <vt:lpstr>等线 Light</vt:lpstr>
      <vt:lpstr>等线</vt:lpstr>
      <vt:lpstr>Segoe Script</vt:lpstr>
      <vt:lpstr>Bernard MT Condensed</vt:lpstr>
      <vt:lpstr>汉仪雅酷黑简</vt:lpstr>
      <vt:lpstr>楷体</vt:lpstr>
      <vt:lpstr>汉仪晓波钢古W</vt:lpstr>
      <vt:lpstr>汉仪君黑-55W</vt:lpstr>
      <vt:lpstr>Office 主题​​</vt:lpstr>
      <vt:lpstr>第一PPT，www.1ppt.com​​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杜学兰</dc:creator>
  <cp:lastModifiedBy>饮醉阳光</cp:lastModifiedBy>
  <cp:revision>41</cp:revision>
  <dcterms:created xsi:type="dcterms:W3CDTF">2019-10-10T17:20:00Z</dcterms:created>
  <dcterms:modified xsi:type="dcterms:W3CDTF">2022-09-28T15:53:25Z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KSOTemplateUUID">
    <vt:lpwstr>v1.0_mb_t/xWVs6t94VHnFm1o/HWvA==</vt:lpwstr>
  </property>
  <property fmtid="{D5CDD505-2E9C-101B-9397-08002B2CF9AE}" pid="4" name="ICV">
    <vt:lpwstr>2B1657D2394344CB940D30B54FA52850</vt:lpwstr>
  </property>
</Properties>
</file>