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6" r:id="rId10"/>
    <p:sldId id="263" r:id="rId11"/>
    <p:sldId id="264" r:id="rId12"/>
    <p:sldId id="267" r:id="rId13"/>
    <p:sldId id="279" r:id="rId14"/>
    <p:sldId id="268" r:id="rId15"/>
    <p:sldId id="273" r:id="rId16"/>
    <p:sldId id="274" r:id="rId17"/>
    <p:sldId id="275" r:id="rId18"/>
    <p:sldId id="280" r:id="rId19"/>
    <p:sldId id="272" r:id="rId20"/>
    <p:sldId id="276" r:id="rId21"/>
    <p:sldId id="271"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96" y="230"/>
      </p:cViewPr>
      <p:guideLst>
        <p:guide orient="horz" pos="218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AA2B40-355F-47E2-A882-9500FBEB969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7B815F3-74E2-44A9-A5D1-D2B5C2112795}">
      <dgm:prSet custT="1"/>
      <dgm:spPr/>
      <dgm:t>
        <a:bodyPr/>
        <a:lstStyle/>
        <a:p>
          <a:r>
            <a:rPr lang="zh-CN" sz="2400" b="1" dirty="0">
              <a:solidFill>
                <a:srgbClr val="FF0000"/>
              </a:solidFill>
              <a:latin typeface="华文中宋" panose="02010600040101010101" pitchFamily="2" charset="-122"/>
              <a:ea typeface="华文中宋" panose="02010600040101010101" pitchFamily="2" charset="-122"/>
            </a:rPr>
            <a:t>（一）学术秘书、活动策划组</a:t>
          </a:r>
          <a:endParaRPr lang="en-US" sz="2400" dirty="0">
            <a:solidFill>
              <a:srgbClr val="FF0000"/>
            </a:solidFill>
            <a:latin typeface="华文中宋" panose="02010600040101010101" pitchFamily="2" charset="-122"/>
            <a:ea typeface="华文中宋" panose="02010600040101010101" pitchFamily="2" charset="-122"/>
          </a:endParaRPr>
        </a:p>
      </dgm:t>
    </dgm:pt>
    <dgm:pt modelId="{E012128B-A40A-40EF-B6F0-D28017467CE3}" cxnId="{384AFFD9-E2D4-4956-8E07-B884878B18B4}" type="parTrans">
      <dgm:prSet/>
      <dgm:spPr/>
      <dgm:t>
        <a:bodyPr/>
        <a:lstStyle/>
        <a:p>
          <a:endParaRPr lang="en-US" sz="3600">
            <a:latin typeface="华文中宋" panose="02010600040101010101" pitchFamily="2" charset="-122"/>
            <a:ea typeface="华文中宋" panose="02010600040101010101" pitchFamily="2" charset="-122"/>
          </a:endParaRPr>
        </a:p>
      </dgm:t>
    </dgm:pt>
    <dgm:pt modelId="{A0141704-CF61-46FA-AAED-31AD3B4AE7BE}" cxnId="{384AFFD9-E2D4-4956-8E07-B884878B18B4}" type="sibTrans">
      <dgm:prSet/>
      <dgm:spPr/>
      <dgm:t>
        <a:bodyPr/>
        <a:lstStyle/>
        <a:p>
          <a:endParaRPr lang="en-US" sz="3600">
            <a:latin typeface="华文中宋" panose="02010600040101010101" pitchFamily="2" charset="-122"/>
            <a:ea typeface="华文中宋" panose="02010600040101010101" pitchFamily="2" charset="-122"/>
          </a:endParaRPr>
        </a:p>
      </dgm:t>
    </dgm:pt>
    <dgm:pt modelId="{CDE6B090-7AC7-4D85-BA5B-8445A2D8645C}">
      <dgm:prSet custT="1"/>
      <dgm:spPr/>
      <dgm:t>
        <a:bodyPr/>
        <a:lstStyle/>
        <a:p>
          <a:r>
            <a:rPr lang="zh-CN" sz="2400" b="0" dirty="0">
              <a:latin typeface="华文中宋" panose="02010600040101010101" pitchFamily="2" charset="-122"/>
              <a:ea typeface="华文中宋" panose="02010600040101010101" pitchFamily="2" charset="-122"/>
            </a:rPr>
            <a:t>组长：李玉洁</a:t>
          </a:r>
          <a:endParaRPr lang="en-US" sz="2400" dirty="0">
            <a:latin typeface="华文中宋" panose="02010600040101010101" pitchFamily="2" charset="-122"/>
            <a:ea typeface="华文中宋" panose="02010600040101010101" pitchFamily="2" charset="-122"/>
          </a:endParaRPr>
        </a:p>
      </dgm:t>
    </dgm:pt>
    <dgm:pt modelId="{B68C444D-9FF7-4F33-BB0A-606CB01F4BA6}" cxnId="{8B23FB1D-EF20-402A-ABAB-18D981AA65CA}" type="parTrans">
      <dgm:prSet/>
      <dgm:spPr/>
      <dgm:t>
        <a:bodyPr/>
        <a:lstStyle/>
        <a:p>
          <a:endParaRPr lang="en-US" sz="3600">
            <a:latin typeface="华文中宋" panose="02010600040101010101" pitchFamily="2" charset="-122"/>
            <a:ea typeface="华文中宋" panose="02010600040101010101" pitchFamily="2" charset="-122"/>
          </a:endParaRPr>
        </a:p>
      </dgm:t>
    </dgm:pt>
    <dgm:pt modelId="{C13A13CA-7841-4998-97EB-DBC189059939}" cxnId="{8B23FB1D-EF20-402A-ABAB-18D981AA65CA}" type="sibTrans">
      <dgm:prSet/>
      <dgm:spPr/>
      <dgm:t>
        <a:bodyPr/>
        <a:lstStyle/>
        <a:p>
          <a:endParaRPr lang="en-US" sz="3600">
            <a:latin typeface="华文中宋" panose="02010600040101010101" pitchFamily="2" charset="-122"/>
            <a:ea typeface="华文中宋" panose="02010600040101010101" pitchFamily="2" charset="-122"/>
          </a:endParaRPr>
        </a:p>
      </dgm:t>
    </dgm:pt>
    <dgm:pt modelId="{5999489D-1782-4295-9471-1AFDA07E59C5}">
      <dgm:prSet custT="1"/>
      <dgm:spPr/>
      <dgm:t>
        <a:bodyPr/>
        <a:lstStyle/>
        <a:p>
          <a:r>
            <a:rPr lang="zh-CN" sz="2400" b="0">
              <a:latin typeface="华文中宋" panose="02010600040101010101" pitchFamily="2" charset="-122"/>
              <a:ea typeface="华文中宋" panose="02010600040101010101" pitchFamily="2" charset="-122"/>
            </a:rPr>
            <a:t>组员：孙志涛、李勇、张德兰</a:t>
          </a:r>
          <a:endParaRPr lang="en-US" sz="2400">
            <a:latin typeface="华文中宋" panose="02010600040101010101" pitchFamily="2" charset="-122"/>
            <a:ea typeface="华文中宋" panose="02010600040101010101" pitchFamily="2" charset="-122"/>
          </a:endParaRPr>
        </a:p>
      </dgm:t>
    </dgm:pt>
    <dgm:pt modelId="{7AA4C321-4BEC-4A2F-AE59-716A0634F272}" cxnId="{99D32C57-D24C-4E19-9605-E3FFE76CE232}" type="parTrans">
      <dgm:prSet/>
      <dgm:spPr/>
      <dgm:t>
        <a:bodyPr/>
        <a:lstStyle/>
        <a:p>
          <a:endParaRPr lang="en-US" sz="3600">
            <a:latin typeface="华文中宋" panose="02010600040101010101" pitchFamily="2" charset="-122"/>
            <a:ea typeface="华文中宋" panose="02010600040101010101" pitchFamily="2" charset="-122"/>
          </a:endParaRPr>
        </a:p>
      </dgm:t>
    </dgm:pt>
    <dgm:pt modelId="{67E6C66B-5C1D-4D89-9AD8-5FF3687AAC27}" cxnId="{99D32C57-D24C-4E19-9605-E3FFE76CE232}" type="sibTrans">
      <dgm:prSet/>
      <dgm:spPr/>
      <dgm:t>
        <a:bodyPr/>
        <a:lstStyle/>
        <a:p>
          <a:endParaRPr lang="en-US" sz="3600">
            <a:latin typeface="华文中宋" panose="02010600040101010101" pitchFamily="2" charset="-122"/>
            <a:ea typeface="华文中宋" panose="02010600040101010101" pitchFamily="2" charset="-122"/>
          </a:endParaRPr>
        </a:p>
      </dgm:t>
    </dgm:pt>
    <dgm:pt modelId="{789D0A7B-D3F2-43B5-BD21-232E518D8971}">
      <dgm:prSet custT="1"/>
      <dgm:spPr/>
      <dgm:t>
        <a:bodyPr/>
        <a:lstStyle/>
        <a:p>
          <a:r>
            <a:rPr lang="zh-CN" sz="2400" b="0">
              <a:latin typeface="华文中宋" panose="02010600040101010101" pitchFamily="2" charset="-122"/>
              <a:ea typeface="华文中宋" panose="02010600040101010101" pitchFamily="2" charset="-122"/>
            </a:rPr>
            <a:t>职责：</a:t>
          </a:r>
          <a:endParaRPr lang="en-US" sz="2400">
            <a:latin typeface="华文中宋" panose="02010600040101010101" pitchFamily="2" charset="-122"/>
            <a:ea typeface="华文中宋" panose="02010600040101010101" pitchFamily="2" charset="-122"/>
          </a:endParaRPr>
        </a:p>
      </dgm:t>
    </dgm:pt>
    <dgm:pt modelId="{31CD8573-713E-4FA8-95E0-C0BE0981AC48}" cxnId="{DE0EDFBD-3739-477C-BDBB-969EFAA737D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25501134-A489-45EB-AEB7-19C1A6C38BA4}" cxnId="{DE0EDFBD-3739-477C-BDBB-969EFAA737D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E0191BE9-01EB-4487-9D49-76184F3A979F}">
      <dgm:prSet custT="1"/>
      <dgm:spPr/>
      <dgm:t>
        <a:bodyPr/>
        <a:lstStyle/>
        <a:p>
          <a:r>
            <a:rPr lang="en-US" sz="2400" b="0">
              <a:latin typeface="华文中宋" panose="02010600040101010101" pitchFamily="2" charset="-122"/>
              <a:ea typeface="华文中宋" panose="02010600040101010101" pitchFamily="2" charset="-122"/>
            </a:rPr>
            <a:t>1.</a:t>
          </a:r>
          <a:r>
            <a:rPr lang="zh-CN" sz="2400" b="0">
              <a:latin typeface="华文中宋" panose="02010600040101010101" pitchFamily="2" charset="-122"/>
              <a:ea typeface="华文中宋" panose="02010600040101010101" pitchFamily="2" charset="-122"/>
            </a:rPr>
            <a:t>工作室活动的通知、组织、实施；</a:t>
          </a:r>
          <a:endParaRPr lang="en-US" sz="2400">
            <a:latin typeface="华文中宋" panose="02010600040101010101" pitchFamily="2" charset="-122"/>
            <a:ea typeface="华文中宋" panose="02010600040101010101" pitchFamily="2" charset="-122"/>
          </a:endParaRPr>
        </a:p>
      </dgm:t>
    </dgm:pt>
    <dgm:pt modelId="{CE58A022-82D9-4E7A-A742-B7B7855E1E73}" cxnId="{121BF0C7-215C-44C4-A444-0C08EEEBCA6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D73D384D-4952-4606-832B-E9CEDB0F1482}" cxnId="{121BF0C7-215C-44C4-A444-0C08EEEBCA6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5E6DBEBE-990E-4259-B53D-872D0A865952}">
      <dgm:prSet custT="1"/>
      <dgm:spPr/>
      <dgm:t>
        <a:bodyPr/>
        <a:lstStyle/>
        <a:p>
          <a:r>
            <a:rPr lang="en-US" sz="2400" b="0">
              <a:latin typeface="华文中宋" panose="02010600040101010101" pitchFamily="2" charset="-122"/>
              <a:ea typeface="华文中宋" panose="02010600040101010101" pitchFamily="2" charset="-122"/>
            </a:rPr>
            <a:t>2.</a:t>
          </a:r>
          <a:r>
            <a:rPr lang="zh-CN" sz="2400" b="0">
              <a:latin typeface="华文中宋" panose="02010600040101010101" pitchFamily="2" charset="-122"/>
              <a:ea typeface="华文中宋" panose="02010600040101010101" pitchFamily="2" charset="-122"/>
            </a:rPr>
            <a:t>工作室文化的初拟、商讨、确定、使用；</a:t>
          </a:r>
          <a:endParaRPr lang="en-US" sz="2400">
            <a:latin typeface="华文中宋" panose="02010600040101010101" pitchFamily="2" charset="-122"/>
            <a:ea typeface="华文中宋" panose="02010600040101010101" pitchFamily="2" charset="-122"/>
          </a:endParaRPr>
        </a:p>
      </dgm:t>
    </dgm:pt>
    <dgm:pt modelId="{C11B431D-3EB8-4875-9C00-55BEE4499533}" cxnId="{C0E20D9F-FAB5-4E70-82EE-96201BFAB105}" type="parTrans">
      <dgm:prSet/>
      <dgm:spPr/>
      <dgm:t>
        <a:bodyPr/>
        <a:lstStyle/>
        <a:p>
          <a:endParaRPr lang="en-US" sz="3600">
            <a:latin typeface="华文中宋" panose="02010600040101010101" pitchFamily="2" charset="-122"/>
            <a:ea typeface="华文中宋" panose="02010600040101010101" pitchFamily="2" charset="-122"/>
          </a:endParaRPr>
        </a:p>
      </dgm:t>
    </dgm:pt>
    <dgm:pt modelId="{7FB2CA27-A3D8-4488-B949-8D0542E96633}" cxnId="{C0E20D9F-FAB5-4E70-82EE-96201BFAB105}" type="sibTrans">
      <dgm:prSet/>
      <dgm:spPr/>
      <dgm:t>
        <a:bodyPr/>
        <a:lstStyle/>
        <a:p>
          <a:endParaRPr lang="en-US" sz="3600">
            <a:latin typeface="华文中宋" panose="02010600040101010101" pitchFamily="2" charset="-122"/>
            <a:ea typeface="华文中宋" panose="02010600040101010101" pitchFamily="2" charset="-122"/>
          </a:endParaRPr>
        </a:p>
      </dgm:t>
    </dgm:pt>
    <dgm:pt modelId="{0E744AA4-D2FB-467E-99C9-231616B03CDB}">
      <dgm:prSet custT="1"/>
      <dgm:spPr/>
      <dgm:t>
        <a:bodyPr/>
        <a:lstStyle/>
        <a:p>
          <a:r>
            <a:rPr lang="en-US" sz="2400" b="0">
              <a:latin typeface="华文中宋" panose="02010600040101010101" pitchFamily="2" charset="-122"/>
              <a:ea typeface="华文中宋" panose="02010600040101010101" pitchFamily="2" charset="-122"/>
            </a:rPr>
            <a:t>3.</a:t>
          </a:r>
          <a:r>
            <a:rPr lang="zh-CN" sz="2400" b="0">
              <a:latin typeface="华文中宋" panose="02010600040101010101" pitchFamily="2" charset="-122"/>
              <a:ea typeface="华文中宋" panose="02010600040101010101" pitchFamily="2" charset="-122"/>
            </a:rPr>
            <a:t>工作室交流现场的确定、流程、方式；</a:t>
          </a:r>
          <a:endParaRPr lang="en-US" sz="2400">
            <a:latin typeface="华文中宋" panose="02010600040101010101" pitchFamily="2" charset="-122"/>
            <a:ea typeface="华文中宋" panose="02010600040101010101" pitchFamily="2" charset="-122"/>
          </a:endParaRPr>
        </a:p>
      </dgm:t>
    </dgm:pt>
    <dgm:pt modelId="{BAFB384D-C826-4981-ADA8-421BAFC12DF1}" cxnId="{197021CA-7C58-48E8-BB1D-2EF075DD67A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F98778BA-6B78-450C-9005-C6E32CF92066}" cxnId="{197021CA-7C58-48E8-BB1D-2EF075DD67A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AF10B5F5-C89E-45D0-A1EB-991964ACD78A}">
      <dgm:prSet custT="1"/>
      <dgm:spPr/>
      <dgm:t>
        <a:bodyPr/>
        <a:lstStyle/>
        <a:p>
          <a:r>
            <a:rPr lang="en-US" sz="2400" b="0">
              <a:latin typeface="华文中宋" panose="02010600040101010101" pitchFamily="2" charset="-122"/>
              <a:ea typeface="华文中宋" panose="02010600040101010101" pitchFamily="2" charset="-122"/>
            </a:rPr>
            <a:t>4.</a:t>
          </a:r>
          <a:r>
            <a:rPr lang="zh-CN" sz="2400" b="0">
              <a:latin typeface="华文中宋" panose="02010600040101010101" pitchFamily="2" charset="-122"/>
              <a:ea typeface="华文中宋" panose="02010600040101010101" pitchFamily="2" charset="-122"/>
            </a:rPr>
            <a:t>工作室人员的调配与组合；</a:t>
          </a:r>
          <a:endParaRPr lang="en-US" sz="2400">
            <a:latin typeface="华文中宋" panose="02010600040101010101" pitchFamily="2" charset="-122"/>
            <a:ea typeface="华文中宋" panose="02010600040101010101" pitchFamily="2" charset="-122"/>
          </a:endParaRPr>
        </a:p>
      </dgm:t>
    </dgm:pt>
    <dgm:pt modelId="{1D4A1D46-6251-43C1-AD63-B8DE457F848C}" cxnId="{9AB6E261-9A5C-468E-8896-4171C37683B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975CE7BA-77FD-4573-8DB5-B565005FC676}" cxnId="{9AB6E261-9A5C-468E-8896-4171C37683B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32855E24-696F-40C3-B085-E9AB04AE90A8}">
      <dgm:prSet custT="1"/>
      <dgm:spPr/>
      <dgm:t>
        <a:bodyPr/>
        <a:lstStyle/>
        <a:p>
          <a:r>
            <a:rPr lang="en-US" sz="2400" b="0">
              <a:latin typeface="华文中宋" panose="02010600040101010101" pitchFamily="2" charset="-122"/>
              <a:ea typeface="华文中宋" panose="02010600040101010101" pitchFamily="2" charset="-122"/>
            </a:rPr>
            <a:t>5.</a:t>
          </a:r>
          <a:r>
            <a:rPr lang="zh-CN" sz="2400" b="0">
              <a:latin typeface="华文中宋" panose="02010600040101010101" pitchFamily="2" charset="-122"/>
              <a:ea typeface="华文中宋" panose="02010600040101010101" pitchFamily="2" charset="-122"/>
            </a:rPr>
            <a:t>工作室经费的使用建议与监督。</a:t>
          </a:r>
          <a:r>
            <a:rPr lang="en-US" sz="2400" b="0">
              <a:latin typeface="华文中宋" panose="02010600040101010101" pitchFamily="2" charset="-122"/>
              <a:ea typeface="华文中宋" panose="02010600040101010101" pitchFamily="2" charset="-122"/>
            </a:rPr>
            <a:t> </a:t>
          </a:r>
          <a:endParaRPr lang="en-US" sz="2400">
            <a:latin typeface="华文中宋" panose="02010600040101010101" pitchFamily="2" charset="-122"/>
            <a:ea typeface="华文中宋" panose="02010600040101010101" pitchFamily="2" charset="-122"/>
          </a:endParaRPr>
        </a:p>
      </dgm:t>
    </dgm:pt>
    <dgm:pt modelId="{E72A1C0F-F90C-483C-BB00-D2227E0079CA}" cxnId="{4611E920-6993-46F1-8F92-812522E2EBDB}" type="parTrans">
      <dgm:prSet/>
      <dgm:spPr/>
      <dgm:t>
        <a:bodyPr/>
        <a:lstStyle/>
        <a:p>
          <a:endParaRPr lang="en-US" sz="3600">
            <a:latin typeface="华文中宋" panose="02010600040101010101" pitchFamily="2" charset="-122"/>
            <a:ea typeface="华文中宋" panose="02010600040101010101" pitchFamily="2" charset="-122"/>
          </a:endParaRPr>
        </a:p>
      </dgm:t>
    </dgm:pt>
    <dgm:pt modelId="{D52060D6-98FF-4741-AD78-E6F0921BBF33}" cxnId="{4611E920-6993-46F1-8F92-812522E2EBDB}" type="sibTrans">
      <dgm:prSet/>
      <dgm:spPr/>
      <dgm:t>
        <a:bodyPr/>
        <a:lstStyle/>
        <a:p>
          <a:endParaRPr lang="en-US" sz="3600">
            <a:latin typeface="华文中宋" panose="02010600040101010101" pitchFamily="2" charset="-122"/>
            <a:ea typeface="华文中宋" panose="02010600040101010101" pitchFamily="2" charset="-122"/>
          </a:endParaRPr>
        </a:p>
      </dgm:t>
    </dgm:pt>
    <dgm:pt modelId="{1D732493-3056-4A6C-A427-0BFC09F8F4F2}">
      <dgm:prSet custT="1"/>
      <dgm:spPr/>
      <dgm:t>
        <a:bodyPr/>
        <a:lstStyle/>
        <a:p>
          <a:r>
            <a:rPr lang="zh-CN" sz="2400" b="0">
              <a:latin typeface="华文中宋" panose="02010600040101010101" pitchFamily="2" charset="-122"/>
              <a:ea typeface="华文中宋" panose="02010600040101010101" pitchFamily="2" charset="-122"/>
            </a:rPr>
            <a:t>完成主持人交办的其他工作。</a:t>
          </a:r>
          <a:endParaRPr lang="en-US" sz="2400">
            <a:latin typeface="华文中宋" panose="02010600040101010101" pitchFamily="2" charset="-122"/>
            <a:ea typeface="华文中宋" panose="02010600040101010101" pitchFamily="2" charset="-122"/>
          </a:endParaRPr>
        </a:p>
      </dgm:t>
    </dgm:pt>
    <dgm:pt modelId="{291A9974-6203-45E4-848C-BC6FF4AA0795}" cxnId="{2A52A204-3BE7-4D71-BC66-2E4B020D6699}" type="parTrans">
      <dgm:prSet/>
      <dgm:spPr/>
      <dgm:t>
        <a:bodyPr/>
        <a:lstStyle/>
        <a:p>
          <a:endParaRPr lang="en-US" sz="3600">
            <a:latin typeface="华文中宋" panose="02010600040101010101" pitchFamily="2" charset="-122"/>
            <a:ea typeface="华文中宋" panose="02010600040101010101" pitchFamily="2" charset="-122"/>
          </a:endParaRPr>
        </a:p>
      </dgm:t>
    </dgm:pt>
    <dgm:pt modelId="{2FB24119-7ADC-4AFD-B8C1-939E190EFE27}" cxnId="{2A52A204-3BE7-4D71-BC66-2E4B020D6699}" type="sibTrans">
      <dgm:prSet/>
      <dgm:spPr/>
      <dgm:t>
        <a:bodyPr/>
        <a:lstStyle/>
        <a:p>
          <a:endParaRPr lang="en-US" sz="3600">
            <a:latin typeface="华文中宋" panose="02010600040101010101" pitchFamily="2" charset="-122"/>
            <a:ea typeface="华文中宋" panose="02010600040101010101" pitchFamily="2" charset="-122"/>
          </a:endParaRPr>
        </a:p>
      </dgm:t>
    </dgm:pt>
    <dgm:pt modelId="{C447816E-C8FA-435F-89CE-750D1145EA64}" type="pres">
      <dgm:prSet presAssocID="{DDAA2B40-355F-47E2-A882-9500FBEB9699}" presName="vert0" presStyleCnt="0">
        <dgm:presLayoutVars>
          <dgm:dir/>
          <dgm:animOne val="branch"/>
          <dgm:animLvl val="lvl"/>
        </dgm:presLayoutVars>
      </dgm:prSet>
      <dgm:spPr/>
    </dgm:pt>
    <dgm:pt modelId="{DF299131-FF8F-4627-A427-8ECEDA52BE29}" type="pres">
      <dgm:prSet presAssocID="{97B815F3-74E2-44A9-A5D1-D2B5C2112795}" presName="thickLine" presStyleLbl="alignNode1" presStyleIdx="0" presStyleCnt="10"/>
      <dgm:spPr/>
    </dgm:pt>
    <dgm:pt modelId="{7F6A508A-10E6-495A-99F2-50169199A655}" type="pres">
      <dgm:prSet presAssocID="{97B815F3-74E2-44A9-A5D1-D2B5C2112795}" presName="horz1" presStyleCnt="0"/>
      <dgm:spPr/>
    </dgm:pt>
    <dgm:pt modelId="{BD2758E5-432B-4823-BA29-2317CBE530FE}" type="pres">
      <dgm:prSet presAssocID="{97B815F3-74E2-44A9-A5D1-D2B5C2112795}" presName="tx1" presStyleLbl="revTx" presStyleIdx="0" presStyleCnt="10"/>
      <dgm:spPr/>
    </dgm:pt>
    <dgm:pt modelId="{D6D387DE-5EB4-4166-AE57-80BB1D995EC1}" type="pres">
      <dgm:prSet presAssocID="{97B815F3-74E2-44A9-A5D1-D2B5C2112795}" presName="vert1" presStyleCnt="0"/>
      <dgm:spPr/>
    </dgm:pt>
    <dgm:pt modelId="{8D294046-E332-49FF-B5ED-9E34D05DAA52}" type="pres">
      <dgm:prSet presAssocID="{CDE6B090-7AC7-4D85-BA5B-8445A2D8645C}" presName="thickLine" presStyleLbl="alignNode1" presStyleIdx="1" presStyleCnt="10"/>
      <dgm:spPr/>
    </dgm:pt>
    <dgm:pt modelId="{9C841F8E-D773-49E9-B90B-5032EAAC36E2}" type="pres">
      <dgm:prSet presAssocID="{CDE6B090-7AC7-4D85-BA5B-8445A2D8645C}" presName="horz1" presStyleCnt="0"/>
      <dgm:spPr/>
    </dgm:pt>
    <dgm:pt modelId="{42306C88-8257-4F48-A19D-5266D12B1599}" type="pres">
      <dgm:prSet presAssocID="{CDE6B090-7AC7-4D85-BA5B-8445A2D8645C}" presName="tx1" presStyleLbl="revTx" presStyleIdx="1" presStyleCnt="10"/>
      <dgm:spPr/>
    </dgm:pt>
    <dgm:pt modelId="{832463A0-05AD-42C0-8F2E-D4021002394B}" type="pres">
      <dgm:prSet presAssocID="{CDE6B090-7AC7-4D85-BA5B-8445A2D8645C}" presName="vert1" presStyleCnt="0"/>
      <dgm:spPr/>
    </dgm:pt>
    <dgm:pt modelId="{FFBE65AF-F6F5-41F8-B99A-812D273D9414}" type="pres">
      <dgm:prSet presAssocID="{5999489D-1782-4295-9471-1AFDA07E59C5}" presName="thickLine" presStyleLbl="alignNode1" presStyleIdx="2" presStyleCnt="10"/>
      <dgm:spPr/>
    </dgm:pt>
    <dgm:pt modelId="{CD54C3DF-C035-419F-9B44-6BA58A7851FE}" type="pres">
      <dgm:prSet presAssocID="{5999489D-1782-4295-9471-1AFDA07E59C5}" presName="horz1" presStyleCnt="0"/>
      <dgm:spPr/>
    </dgm:pt>
    <dgm:pt modelId="{BCB7B3AC-0002-47B3-A81D-6097D8FD159C}" type="pres">
      <dgm:prSet presAssocID="{5999489D-1782-4295-9471-1AFDA07E59C5}" presName="tx1" presStyleLbl="revTx" presStyleIdx="2" presStyleCnt="10"/>
      <dgm:spPr/>
    </dgm:pt>
    <dgm:pt modelId="{6F0ADE63-5E3C-4FD1-AC04-B56FFFC6172F}" type="pres">
      <dgm:prSet presAssocID="{5999489D-1782-4295-9471-1AFDA07E59C5}" presName="vert1" presStyleCnt="0"/>
      <dgm:spPr/>
    </dgm:pt>
    <dgm:pt modelId="{35A5A606-7746-40DB-8586-66DDBB5FCC28}" type="pres">
      <dgm:prSet presAssocID="{789D0A7B-D3F2-43B5-BD21-232E518D8971}" presName="thickLine" presStyleLbl="alignNode1" presStyleIdx="3" presStyleCnt="10"/>
      <dgm:spPr/>
    </dgm:pt>
    <dgm:pt modelId="{D000EDE9-CB95-455F-8C1F-BEA337C2C863}" type="pres">
      <dgm:prSet presAssocID="{789D0A7B-D3F2-43B5-BD21-232E518D8971}" presName="horz1" presStyleCnt="0"/>
      <dgm:spPr/>
    </dgm:pt>
    <dgm:pt modelId="{9A9B7874-1906-4FE0-8DFD-05155A23815A}" type="pres">
      <dgm:prSet presAssocID="{789D0A7B-D3F2-43B5-BD21-232E518D8971}" presName="tx1" presStyleLbl="revTx" presStyleIdx="3" presStyleCnt="10"/>
      <dgm:spPr/>
    </dgm:pt>
    <dgm:pt modelId="{445BAF50-0D18-46EB-BF7E-32D74F80CDFD}" type="pres">
      <dgm:prSet presAssocID="{789D0A7B-D3F2-43B5-BD21-232E518D8971}" presName="vert1" presStyleCnt="0"/>
      <dgm:spPr/>
    </dgm:pt>
    <dgm:pt modelId="{F8356D90-ECD8-4945-97A7-B846C9BB14A1}" type="pres">
      <dgm:prSet presAssocID="{E0191BE9-01EB-4487-9D49-76184F3A979F}" presName="thickLine" presStyleLbl="alignNode1" presStyleIdx="4" presStyleCnt="10"/>
      <dgm:spPr/>
    </dgm:pt>
    <dgm:pt modelId="{00018E68-7B9F-48A0-9950-1AD4017BCC48}" type="pres">
      <dgm:prSet presAssocID="{E0191BE9-01EB-4487-9D49-76184F3A979F}" presName="horz1" presStyleCnt="0"/>
      <dgm:spPr/>
    </dgm:pt>
    <dgm:pt modelId="{FA56706F-682C-4FDF-B46A-C6F2DED71180}" type="pres">
      <dgm:prSet presAssocID="{E0191BE9-01EB-4487-9D49-76184F3A979F}" presName="tx1" presStyleLbl="revTx" presStyleIdx="4" presStyleCnt="10"/>
      <dgm:spPr/>
    </dgm:pt>
    <dgm:pt modelId="{F375CE09-B81F-4BA1-9C36-96E52156838E}" type="pres">
      <dgm:prSet presAssocID="{E0191BE9-01EB-4487-9D49-76184F3A979F}" presName="vert1" presStyleCnt="0"/>
      <dgm:spPr/>
    </dgm:pt>
    <dgm:pt modelId="{892CEFBC-E274-4389-A443-5A9A17039A09}" type="pres">
      <dgm:prSet presAssocID="{5E6DBEBE-990E-4259-B53D-872D0A865952}" presName="thickLine" presStyleLbl="alignNode1" presStyleIdx="5" presStyleCnt="10"/>
      <dgm:spPr/>
    </dgm:pt>
    <dgm:pt modelId="{27F6182A-5D7A-4153-888D-66C2CA5C6CE3}" type="pres">
      <dgm:prSet presAssocID="{5E6DBEBE-990E-4259-B53D-872D0A865952}" presName="horz1" presStyleCnt="0"/>
      <dgm:spPr/>
    </dgm:pt>
    <dgm:pt modelId="{A98F69DE-9618-4DAD-8AC8-07CBE1523DC0}" type="pres">
      <dgm:prSet presAssocID="{5E6DBEBE-990E-4259-B53D-872D0A865952}" presName="tx1" presStyleLbl="revTx" presStyleIdx="5" presStyleCnt="10"/>
      <dgm:spPr/>
    </dgm:pt>
    <dgm:pt modelId="{886EA4E0-DB4B-41FB-892E-FB7D8F230204}" type="pres">
      <dgm:prSet presAssocID="{5E6DBEBE-990E-4259-B53D-872D0A865952}" presName="vert1" presStyleCnt="0"/>
      <dgm:spPr/>
    </dgm:pt>
    <dgm:pt modelId="{3E4A9A65-877F-41FB-9931-F00BBD19E956}" type="pres">
      <dgm:prSet presAssocID="{0E744AA4-D2FB-467E-99C9-231616B03CDB}" presName="thickLine" presStyleLbl="alignNode1" presStyleIdx="6" presStyleCnt="10"/>
      <dgm:spPr/>
    </dgm:pt>
    <dgm:pt modelId="{161C7F1E-7287-4DDF-8AF8-EB5FC3DD1391}" type="pres">
      <dgm:prSet presAssocID="{0E744AA4-D2FB-467E-99C9-231616B03CDB}" presName="horz1" presStyleCnt="0"/>
      <dgm:spPr/>
    </dgm:pt>
    <dgm:pt modelId="{CD5EE735-D3BD-4C4F-9188-86534C7D64F8}" type="pres">
      <dgm:prSet presAssocID="{0E744AA4-D2FB-467E-99C9-231616B03CDB}" presName="tx1" presStyleLbl="revTx" presStyleIdx="6" presStyleCnt="10"/>
      <dgm:spPr/>
    </dgm:pt>
    <dgm:pt modelId="{41BD1FE6-939E-4A52-8593-23C7DDB3A89A}" type="pres">
      <dgm:prSet presAssocID="{0E744AA4-D2FB-467E-99C9-231616B03CDB}" presName="vert1" presStyleCnt="0"/>
      <dgm:spPr/>
    </dgm:pt>
    <dgm:pt modelId="{E24F3166-B9F2-4C21-A028-E1945DB5517F}" type="pres">
      <dgm:prSet presAssocID="{AF10B5F5-C89E-45D0-A1EB-991964ACD78A}" presName="thickLine" presStyleLbl="alignNode1" presStyleIdx="7" presStyleCnt="10"/>
      <dgm:spPr/>
    </dgm:pt>
    <dgm:pt modelId="{0C9EFB17-DC42-4B25-98FE-99F9ECADBAF8}" type="pres">
      <dgm:prSet presAssocID="{AF10B5F5-C89E-45D0-A1EB-991964ACD78A}" presName="horz1" presStyleCnt="0"/>
      <dgm:spPr/>
    </dgm:pt>
    <dgm:pt modelId="{5EDBBC46-F223-4E93-BB6A-FE96D00F6310}" type="pres">
      <dgm:prSet presAssocID="{AF10B5F5-C89E-45D0-A1EB-991964ACD78A}" presName="tx1" presStyleLbl="revTx" presStyleIdx="7" presStyleCnt="10"/>
      <dgm:spPr/>
    </dgm:pt>
    <dgm:pt modelId="{BD201F78-4D38-4E16-AC76-EA11B63B1A98}" type="pres">
      <dgm:prSet presAssocID="{AF10B5F5-C89E-45D0-A1EB-991964ACD78A}" presName="vert1" presStyleCnt="0"/>
      <dgm:spPr/>
    </dgm:pt>
    <dgm:pt modelId="{62AA0A89-E380-4428-BE03-DB24F571D564}" type="pres">
      <dgm:prSet presAssocID="{32855E24-696F-40C3-B085-E9AB04AE90A8}" presName="thickLine" presStyleLbl="alignNode1" presStyleIdx="8" presStyleCnt="10"/>
      <dgm:spPr/>
    </dgm:pt>
    <dgm:pt modelId="{5BC5110A-A89F-42C4-B5CC-BFA7D7B3E1DF}" type="pres">
      <dgm:prSet presAssocID="{32855E24-696F-40C3-B085-E9AB04AE90A8}" presName="horz1" presStyleCnt="0"/>
      <dgm:spPr/>
    </dgm:pt>
    <dgm:pt modelId="{BE4C7013-320E-4767-9AB4-F0F69995419B}" type="pres">
      <dgm:prSet presAssocID="{32855E24-696F-40C3-B085-E9AB04AE90A8}" presName="tx1" presStyleLbl="revTx" presStyleIdx="8" presStyleCnt="10"/>
      <dgm:spPr/>
    </dgm:pt>
    <dgm:pt modelId="{1E772E6F-DC71-4A9C-9D95-F53F5F91902E}" type="pres">
      <dgm:prSet presAssocID="{32855E24-696F-40C3-B085-E9AB04AE90A8}" presName="vert1" presStyleCnt="0"/>
      <dgm:spPr/>
    </dgm:pt>
    <dgm:pt modelId="{D80A2957-8920-48E0-BEE1-7E564048DD0D}" type="pres">
      <dgm:prSet presAssocID="{1D732493-3056-4A6C-A427-0BFC09F8F4F2}" presName="thickLine" presStyleLbl="alignNode1" presStyleIdx="9" presStyleCnt="10"/>
      <dgm:spPr/>
    </dgm:pt>
    <dgm:pt modelId="{70902654-181B-4A5A-812C-B2AEC9C835B5}" type="pres">
      <dgm:prSet presAssocID="{1D732493-3056-4A6C-A427-0BFC09F8F4F2}" presName="horz1" presStyleCnt="0"/>
      <dgm:spPr/>
    </dgm:pt>
    <dgm:pt modelId="{F4355598-C6E8-4724-BE65-47E693793032}" type="pres">
      <dgm:prSet presAssocID="{1D732493-3056-4A6C-A427-0BFC09F8F4F2}" presName="tx1" presStyleLbl="revTx" presStyleIdx="9" presStyleCnt="10"/>
      <dgm:spPr/>
    </dgm:pt>
    <dgm:pt modelId="{D22F5C54-6736-4E35-954A-A445746367E7}" type="pres">
      <dgm:prSet presAssocID="{1D732493-3056-4A6C-A427-0BFC09F8F4F2}" presName="vert1" presStyleCnt="0"/>
      <dgm:spPr/>
    </dgm:pt>
  </dgm:ptLst>
  <dgm:cxnLst>
    <dgm:cxn modelId="{2A52A204-3BE7-4D71-BC66-2E4B020D6699}" srcId="{DDAA2B40-355F-47E2-A882-9500FBEB9699}" destId="{1D732493-3056-4A6C-A427-0BFC09F8F4F2}" srcOrd="9" destOrd="0" parTransId="{291A9974-6203-45E4-848C-BC6FF4AA0795}" sibTransId="{2FB24119-7ADC-4AFD-B8C1-939E190EFE27}"/>
    <dgm:cxn modelId="{D4BAAB1B-107E-47E2-BE6A-15533E7EFCE1}" type="presOf" srcId="{5E6DBEBE-990E-4259-B53D-872D0A865952}" destId="{A98F69DE-9618-4DAD-8AC8-07CBE1523DC0}" srcOrd="0" destOrd="0" presId="urn:microsoft.com/office/officeart/2008/layout/LinedList"/>
    <dgm:cxn modelId="{8B23FB1D-EF20-402A-ABAB-18D981AA65CA}" srcId="{DDAA2B40-355F-47E2-A882-9500FBEB9699}" destId="{CDE6B090-7AC7-4D85-BA5B-8445A2D8645C}" srcOrd="1" destOrd="0" parTransId="{B68C444D-9FF7-4F33-BB0A-606CB01F4BA6}" sibTransId="{C13A13CA-7841-4998-97EB-DBC189059939}"/>
    <dgm:cxn modelId="{4611E920-6993-46F1-8F92-812522E2EBDB}" srcId="{DDAA2B40-355F-47E2-A882-9500FBEB9699}" destId="{32855E24-696F-40C3-B085-E9AB04AE90A8}" srcOrd="8" destOrd="0" parTransId="{E72A1C0F-F90C-483C-BB00-D2227E0079CA}" sibTransId="{D52060D6-98FF-4741-AD78-E6F0921BBF33}"/>
    <dgm:cxn modelId="{297AFC3B-A550-439B-ADBD-A3B1A95F15FD}" type="presOf" srcId="{32855E24-696F-40C3-B085-E9AB04AE90A8}" destId="{BE4C7013-320E-4767-9AB4-F0F69995419B}" srcOrd="0" destOrd="0" presId="urn:microsoft.com/office/officeart/2008/layout/LinedList"/>
    <dgm:cxn modelId="{7F474340-F44B-451A-9284-3C85E8001072}" type="presOf" srcId="{0E744AA4-D2FB-467E-99C9-231616B03CDB}" destId="{CD5EE735-D3BD-4C4F-9188-86534C7D64F8}" srcOrd="0" destOrd="0" presId="urn:microsoft.com/office/officeart/2008/layout/LinedList"/>
    <dgm:cxn modelId="{A0189C5F-226B-4565-94B0-20C249F6CCA1}" type="presOf" srcId="{5999489D-1782-4295-9471-1AFDA07E59C5}" destId="{BCB7B3AC-0002-47B3-A81D-6097D8FD159C}" srcOrd="0" destOrd="0" presId="urn:microsoft.com/office/officeart/2008/layout/LinedList"/>
    <dgm:cxn modelId="{9AB6E261-9A5C-468E-8896-4171C37683BE}" srcId="{DDAA2B40-355F-47E2-A882-9500FBEB9699}" destId="{AF10B5F5-C89E-45D0-A1EB-991964ACD78A}" srcOrd="7" destOrd="0" parTransId="{1D4A1D46-6251-43C1-AD63-B8DE457F848C}" sibTransId="{975CE7BA-77FD-4573-8DB5-B565005FC676}"/>
    <dgm:cxn modelId="{99D32C57-D24C-4E19-9605-E3FFE76CE232}" srcId="{DDAA2B40-355F-47E2-A882-9500FBEB9699}" destId="{5999489D-1782-4295-9471-1AFDA07E59C5}" srcOrd="2" destOrd="0" parTransId="{7AA4C321-4BEC-4A2F-AE59-716A0634F272}" sibTransId="{67E6C66B-5C1D-4D89-9AD8-5FF3687AAC27}"/>
    <dgm:cxn modelId="{05600095-88EA-4F06-A6F8-6A4C3F6C72CB}" type="presOf" srcId="{CDE6B090-7AC7-4D85-BA5B-8445A2D8645C}" destId="{42306C88-8257-4F48-A19D-5266D12B1599}" srcOrd="0" destOrd="0" presId="urn:microsoft.com/office/officeart/2008/layout/LinedList"/>
    <dgm:cxn modelId="{C0E20D9F-FAB5-4E70-82EE-96201BFAB105}" srcId="{DDAA2B40-355F-47E2-A882-9500FBEB9699}" destId="{5E6DBEBE-990E-4259-B53D-872D0A865952}" srcOrd="5" destOrd="0" parTransId="{C11B431D-3EB8-4875-9C00-55BEE4499533}" sibTransId="{7FB2CA27-A3D8-4488-B949-8D0542E96633}"/>
    <dgm:cxn modelId="{C4E722A7-78AA-4879-8C89-4AB0ACE7B1A9}" type="presOf" srcId="{789D0A7B-D3F2-43B5-BD21-232E518D8971}" destId="{9A9B7874-1906-4FE0-8DFD-05155A23815A}" srcOrd="0" destOrd="0" presId="urn:microsoft.com/office/officeart/2008/layout/LinedList"/>
    <dgm:cxn modelId="{E76ABCAF-565D-4C04-B121-35D2987CE1F1}" type="presOf" srcId="{97B815F3-74E2-44A9-A5D1-D2B5C2112795}" destId="{BD2758E5-432B-4823-BA29-2317CBE530FE}" srcOrd="0" destOrd="0" presId="urn:microsoft.com/office/officeart/2008/layout/LinedList"/>
    <dgm:cxn modelId="{B7CB24B0-E48D-4D6B-B151-C580F53753D1}" type="presOf" srcId="{DDAA2B40-355F-47E2-A882-9500FBEB9699}" destId="{C447816E-C8FA-435F-89CE-750D1145EA64}" srcOrd="0" destOrd="0" presId="urn:microsoft.com/office/officeart/2008/layout/LinedList"/>
    <dgm:cxn modelId="{DE0EDFBD-3739-477C-BDBB-969EFAA737DE}" srcId="{DDAA2B40-355F-47E2-A882-9500FBEB9699}" destId="{789D0A7B-D3F2-43B5-BD21-232E518D8971}" srcOrd="3" destOrd="0" parTransId="{31CD8573-713E-4FA8-95E0-C0BE0981AC48}" sibTransId="{25501134-A489-45EB-AEB7-19C1A6C38BA4}"/>
    <dgm:cxn modelId="{121BF0C7-215C-44C4-A444-0C08EEEBCA6E}" srcId="{DDAA2B40-355F-47E2-A882-9500FBEB9699}" destId="{E0191BE9-01EB-4487-9D49-76184F3A979F}" srcOrd="4" destOrd="0" parTransId="{CE58A022-82D9-4E7A-A742-B7B7855E1E73}" sibTransId="{D73D384D-4952-4606-832B-E9CEDB0F1482}"/>
    <dgm:cxn modelId="{197021CA-7C58-48E8-BB1D-2EF075DD67AE}" srcId="{DDAA2B40-355F-47E2-A882-9500FBEB9699}" destId="{0E744AA4-D2FB-467E-99C9-231616B03CDB}" srcOrd="6" destOrd="0" parTransId="{BAFB384D-C826-4981-ADA8-421BAFC12DF1}" sibTransId="{F98778BA-6B78-450C-9005-C6E32CF92066}"/>
    <dgm:cxn modelId="{2D7568CC-692A-494C-A6CD-A7070214250F}" type="presOf" srcId="{AF10B5F5-C89E-45D0-A1EB-991964ACD78A}" destId="{5EDBBC46-F223-4E93-BB6A-FE96D00F6310}" srcOrd="0" destOrd="0" presId="urn:microsoft.com/office/officeart/2008/layout/LinedList"/>
    <dgm:cxn modelId="{369186D2-F613-4CBF-97F9-D8027CBE14C4}" type="presOf" srcId="{1D732493-3056-4A6C-A427-0BFC09F8F4F2}" destId="{F4355598-C6E8-4724-BE65-47E693793032}" srcOrd="0" destOrd="0" presId="urn:microsoft.com/office/officeart/2008/layout/LinedList"/>
    <dgm:cxn modelId="{384AFFD9-E2D4-4956-8E07-B884878B18B4}" srcId="{DDAA2B40-355F-47E2-A882-9500FBEB9699}" destId="{97B815F3-74E2-44A9-A5D1-D2B5C2112795}" srcOrd="0" destOrd="0" parTransId="{E012128B-A40A-40EF-B6F0-D28017467CE3}" sibTransId="{A0141704-CF61-46FA-AAED-31AD3B4AE7BE}"/>
    <dgm:cxn modelId="{640F70FA-E44C-4F96-97D7-47D66E4A6A7F}" type="presOf" srcId="{E0191BE9-01EB-4487-9D49-76184F3A979F}" destId="{FA56706F-682C-4FDF-B46A-C6F2DED71180}" srcOrd="0" destOrd="0" presId="urn:microsoft.com/office/officeart/2008/layout/LinedList"/>
    <dgm:cxn modelId="{BA405AB8-74EF-4DDC-80EE-3E13353583D4}" type="presParOf" srcId="{C447816E-C8FA-435F-89CE-750D1145EA64}" destId="{DF299131-FF8F-4627-A427-8ECEDA52BE29}" srcOrd="0" destOrd="0" presId="urn:microsoft.com/office/officeart/2008/layout/LinedList"/>
    <dgm:cxn modelId="{E1B9D948-8D17-4A2B-8C79-827C149AA659}" type="presParOf" srcId="{C447816E-C8FA-435F-89CE-750D1145EA64}" destId="{7F6A508A-10E6-495A-99F2-50169199A655}" srcOrd="1" destOrd="0" presId="urn:microsoft.com/office/officeart/2008/layout/LinedList"/>
    <dgm:cxn modelId="{A42ECB88-CE66-4FEA-AC88-FC00B3D478B2}" type="presParOf" srcId="{7F6A508A-10E6-495A-99F2-50169199A655}" destId="{BD2758E5-432B-4823-BA29-2317CBE530FE}" srcOrd="0" destOrd="0" presId="urn:microsoft.com/office/officeart/2008/layout/LinedList"/>
    <dgm:cxn modelId="{680588F9-15FC-434C-A8A1-1B7E2F2664FB}" type="presParOf" srcId="{7F6A508A-10E6-495A-99F2-50169199A655}" destId="{D6D387DE-5EB4-4166-AE57-80BB1D995EC1}" srcOrd="1" destOrd="0" presId="urn:microsoft.com/office/officeart/2008/layout/LinedList"/>
    <dgm:cxn modelId="{8E852D47-25D8-4D6E-8D9B-D26D231C37C4}" type="presParOf" srcId="{C447816E-C8FA-435F-89CE-750D1145EA64}" destId="{8D294046-E332-49FF-B5ED-9E34D05DAA52}" srcOrd="2" destOrd="0" presId="urn:microsoft.com/office/officeart/2008/layout/LinedList"/>
    <dgm:cxn modelId="{5BBDAC04-4B7C-4FFD-A386-5B0AA17E99A7}" type="presParOf" srcId="{C447816E-C8FA-435F-89CE-750D1145EA64}" destId="{9C841F8E-D773-49E9-B90B-5032EAAC36E2}" srcOrd="3" destOrd="0" presId="urn:microsoft.com/office/officeart/2008/layout/LinedList"/>
    <dgm:cxn modelId="{46467D1B-5098-4FC2-BBF6-28A08BD9ADA0}" type="presParOf" srcId="{9C841F8E-D773-49E9-B90B-5032EAAC36E2}" destId="{42306C88-8257-4F48-A19D-5266D12B1599}" srcOrd="0" destOrd="0" presId="urn:microsoft.com/office/officeart/2008/layout/LinedList"/>
    <dgm:cxn modelId="{48C8E8D0-90EE-4F93-8F06-8BB1597F7FDC}" type="presParOf" srcId="{9C841F8E-D773-49E9-B90B-5032EAAC36E2}" destId="{832463A0-05AD-42C0-8F2E-D4021002394B}" srcOrd="1" destOrd="0" presId="urn:microsoft.com/office/officeart/2008/layout/LinedList"/>
    <dgm:cxn modelId="{48B187AC-ACA5-43E5-90E8-0477E12E7BB1}" type="presParOf" srcId="{C447816E-C8FA-435F-89CE-750D1145EA64}" destId="{FFBE65AF-F6F5-41F8-B99A-812D273D9414}" srcOrd="4" destOrd="0" presId="urn:microsoft.com/office/officeart/2008/layout/LinedList"/>
    <dgm:cxn modelId="{0D1591B1-E55B-4F42-BD5C-EEA51CA434F7}" type="presParOf" srcId="{C447816E-C8FA-435F-89CE-750D1145EA64}" destId="{CD54C3DF-C035-419F-9B44-6BA58A7851FE}" srcOrd="5" destOrd="0" presId="urn:microsoft.com/office/officeart/2008/layout/LinedList"/>
    <dgm:cxn modelId="{627B1B09-5D6F-4D62-9C77-F08320B78FB9}" type="presParOf" srcId="{CD54C3DF-C035-419F-9B44-6BA58A7851FE}" destId="{BCB7B3AC-0002-47B3-A81D-6097D8FD159C}" srcOrd="0" destOrd="0" presId="urn:microsoft.com/office/officeart/2008/layout/LinedList"/>
    <dgm:cxn modelId="{7D7C2004-9CF5-4EF9-80A3-579496DC9137}" type="presParOf" srcId="{CD54C3DF-C035-419F-9B44-6BA58A7851FE}" destId="{6F0ADE63-5E3C-4FD1-AC04-B56FFFC6172F}" srcOrd="1" destOrd="0" presId="urn:microsoft.com/office/officeart/2008/layout/LinedList"/>
    <dgm:cxn modelId="{411055C5-DDB3-4D3C-9E0A-16B3C8589751}" type="presParOf" srcId="{C447816E-C8FA-435F-89CE-750D1145EA64}" destId="{35A5A606-7746-40DB-8586-66DDBB5FCC28}" srcOrd="6" destOrd="0" presId="urn:microsoft.com/office/officeart/2008/layout/LinedList"/>
    <dgm:cxn modelId="{BF53FA7E-BE52-4D2E-8F34-8B61A20B704F}" type="presParOf" srcId="{C447816E-C8FA-435F-89CE-750D1145EA64}" destId="{D000EDE9-CB95-455F-8C1F-BEA337C2C863}" srcOrd="7" destOrd="0" presId="urn:microsoft.com/office/officeart/2008/layout/LinedList"/>
    <dgm:cxn modelId="{96FB6A3F-8272-4288-B372-2F3A8DB73CE2}" type="presParOf" srcId="{D000EDE9-CB95-455F-8C1F-BEA337C2C863}" destId="{9A9B7874-1906-4FE0-8DFD-05155A23815A}" srcOrd="0" destOrd="0" presId="urn:microsoft.com/office/officeart/2008/layout/LinedList"/>
    <dgm:cxn modelId="{FDD7D071-71A4-4F41-908A-D0E03CB7B6DD}" type="presParOf" srcId="{D000EDE9-CB95-455F-8C1F-BEA337C2C863}" destId="{445BAF50-0D18-46EB-BF7E-32D74F80CDFD}" srcOrd="1" destOrd="0" presId="urn:microsoft.com/office/officeart/2008/layout/LinedList"/>
    <dgm:cxn modelId="{F53D0073-6E2A-4E5B-843C-A2EE04AEC742}" type="presParOf" srcId="{C447816E-C8FA-435F-89CE-750D1145EA64}" destId="{F8356D90-ECD8-4945-97A7-B846C9BB14A1}" srcOrd="8" destOrd="0" presId="urn:microsoft.com/office/officeart/2008/layout/LinedList"/>
    <dgm:cxn modelId="{7D7F0BF5-B3BA-4933-A70C-1CF07A07373E}" type="presParOf" srcId="{C447816E-C8FA-435F-89CE-750D1145EA64}" destId="{00018E68-7B9F-48A0-9950-1AD4017BCC48}" srcOrd="9" destOrd="0" presId="urn:microsoft.com/office/officeart/2008/layout/LinedList"/>
    <dgm:cxn modelId="{54A41C37-0686-460F-8D4E-1304ACC9257E}" type="presParOf" srcId="{00018E68-7B9F-48A0-9950-1AD4017BCC48}" destId="{FA56706F-682C-4FDF-B46A-C6F2DED71180}" srcOrd="0" destOrd="0" presId="urn:microsoft.com/office/officeart/2008/layout/LinedList"/>
    <dgm:cxn modelId="{752DB29D-A1B8-4EE4-95CC-8ADC38257E6D}" type="presParOf" srcId="{00018E68-7B9F-48A0-9950-1AD4017BCC48}" destId="{F375CE09-B81F-4BA1-9C36-96E52156838E}" srcOrd="1" destOrd="0" presId="urn:microsoft.com/office/officeart/2008/layout/LinedList"/>
    <dgm:cxn modelId="{BE71A8FA-E91F-4DBB-96CF-B4EF85FE17BB}" type="presParOf" srcId="{C447816E-C8FA-435F-89CE-750D1145EA64}" destId="{892CEFBC-E274-4389-A443-5A9A17039A09}" srcOrd="10" destOrd="0" presId="urn:microsoft.com/office/officeart/2008/layout/LinedList"/>
    <dgm:cxn modelId="{A9D5B9B9-1812-4E55-8ED8-9917E94B21C6}" type="presParOf" srcId="{C447816E-C8FA-435F-89CE-750D1145EA64}" destId="{27F6182A-5D7A-4153-888D-66C2CA5C6CE3}" srcOrd="11" destOrd="0" presId="urn:microsoft.com/office/officeart/2008/layout/LinedList"/>
    <dgm:cxn modelId="{674D73F4-2796-4625-BB56-44E58D1079D0}" type="presParOf" srcId="{27F6182A-5D7A-4153-888D-66C2CA5C6CE3}" destId="{A98F69DE-9618-4DAD-8AC8-07CBE1523DC0}" srcOrd="0" destOrd="0" presId="urn:microsoft.com/office/officeart/2008/layout/LinedList"/>
    <dgm:cxn modelId="{ED1DF5E4-F183-445F-9403-5ECB4AB500AF}" type="presParOf" srcId="{27F6182A-5D7A-4153-888D-66C2CA5C6CE3}" destId="{886EA4E0-DB4B-41FB-892E-FB7D8F230204}" srcOrd="1" destOrd="0" presId="urn:microsoft.com/office/officeart/2008/layout/LinedList"/>
    <dgm:cxn modelId="{B539C776-E6D7-4036-8812-ADF12B4554ED}" type="presParOf" srcId="{C447816E-C8FA-435F-89CE-750D1145EA64}" destId="{3E4A9A65-877F-41FB-9931-F00BBD19E956}" srcOrd="12" destOrd="0" presId="urn:microsoft.com/office/officeart/2008/layout/LinedList"/>
    <dgm:cxn modelId="{BA7D9325-56B7-4BED-977B-5B1407CBB7E1}" type="presParOf" srcId="{C447816E-C8FA-435F-89CE-750D1145EA64}" destId="{161C7F1E-7287-4DDF-8AF8-EB5FC3DD1391}" srcOrd="13" destOrd="0" presId="urn:microsoft.com/office/officeart/2008/layout/LinedList"/>
    <dgm:cxn modelId="{68FE77AD-B0A1-458D-8B41-C591021569A3}" type="presParOf" srcId="{161C7F1E-7287-4DDF-8AF8-EB5FC3DD1391}" destId="{CD5EE735-D3BD-4C4F-9188-86534C7D64F8}" srcOrd="0" destOrd="0" presId="urn:microsoft.com/office/officeart/2008/layout/LinedList"/>
    <dgm:cxn modelId="{FCB0A669-8E9B-4D3A-899D-FEF96914EA6F}" type="presParOf" srcId="{161C7F1E-7287-4DDF-8AF8-EB5FC3DD1391}" destId="{41BD1FE6-939E-4A52-8593-23C7DDB3A89A}" srcOrd="1" destOrd="0" presId="urn:microsoft.com/office/officeart/2008/layout/LinedList"/>
    <dgm:cxn modelId="{40602C04-25CC-4326-964A-BBFF69D3DBB9}" type="presParOf" srcId="{C447816E-C8FA-435F-89CE-750D1145EA64}" destId="{E24F3166-B9F2-4C21-A028-E1945DB5517F}" srcOrd="14" destOrd="0" presId="urn:microsoft.com/office/officeart/2008/layout/LinedList"/>
    <dgm:cxn modelId="{024810AC-9840-488C-91A5-1A116F1F555A}" type="presParOf" srcId="{C447816E-C8FA-435F-89CE-750D1145EA64}" destId="{0C9EFB17-DC42-4B25-98FE-99F9ECADBAF8}" srcOrd="15" destOrd="0" presId="urn:microsoft.com/office/officeart/2008/layout/LinedList"/>
    <dgm:cxn modelId="{FA50B713-171F-4544-912A-C67235F05DF2}" type="presParOf" srcId="{0C9EFB17-DC42-4B25-98FE-99F9ECADBAF8}" destId="{5EDBBC46-F223-4E93-BB6A-FE96D00F6310}" srcOrd="0" destOrd="0" presId="urn:microsoft.com/office/officeart/2008/layout/LinedList"/>
    <dgm:cxn modelId="{AF95E312-DA69-4C22-B9A5-9CAFEAD25C6B}" type="presParOf" srcId="{0C9EFB17-DC42-4B25-98FE-99F9ECADBAF8}" destId="{BD201F78-4D38-4E16-AC76-EA11B63B1A98}" srcOrd="1" destOrd="0" presId="urn:microsoft.com/office/officeart/2008/layout/LinedList"/>
    <dgm:cxn modelId="{1A37EACC-A9C3-46A7-90DC-3046BE636FD9}" type="presParOf" srcId="{C447816E-C8FA-435F-89CE-750D1145EA64}" destId="{62AA0A89-E380-4428-BE03-DB24F571D564}" srcOrd="16" destOrd="0" presId="urn:microsoft.com/office/officeart/2008/layout/LinedList"/>
    <dgm:cxn modelId="{4F185A20-7979-4141-B5E6-E3EB5288682D}" type="presParOf" srcId="{C447816E-C8FA-435F-89CE-750D1145EA64}" destId="{5BC5110A-A89F-42C4-B5CC-BFA7D7B3E1DF}" srcOrd="17" destOrd="0" presId="urn:microsoft.com/office/officeart/2008/layout/LinedList"/>
    <dgm:cxn modelId="{63083B10-F233-4188-A5DA-D88FC0DAB3EC}" type="presParOf" srcId="{5BC5110A-A89F-42C4-B5CC-BFA7D7B3E1DF}" destId="{BE4C7013-320E-4767-9AB4-F0F69995419B}" srcOrd="0" destOrd="0" presId="urn:microsoft.com/office/officeart/2008/layout/LinedList"/>
    <dgm:cxn modelId="{E9A5FFD8-30D0-4B90-B2CE-EC21CB125D4C}" type="presParOf" srcId="{5BC5110A-A89F-42C4-B5CC-BFA7D7B3E1DF}" destId="{1E772E6F-DC71-4A9C-9D95-F53F5F91902E}" srcOrd="1" destOrd="0" presId="urn:microsoft.com/office/officeart/2008/layout/LinedList"/>
    <dgm:cxn modelId="{5348AA13-F528-4FB3-8870-F3925D88ADDA}" type="presParOf" srcId="{C447816E-C8FA-435F-89CE-750D1145EA64}" destId="{D80A2957-8920-48E0-BEE1-7E564048DD0D}" srcOrd="18" destOrd="0" presId="urn:microsoft.com/office/officeart/2008/layout/LinedList"/>
    <dgm:cxn modelId="{3377AA8E-9204-4267-804C-AB58BC2FBAB3}" type="presParOf" srcId="{C447816E-C8FA-435F-89CE-750D1145EA64}" destId="{70902654-181B-4A5A-812C-B2AEC9C835B5}" srcOrd="19" destOrd="0" presId="urn:microsoft.com/office/officeart/2008/layout/LinedList"/>
    <dgm:cxn modelId="{15887C62-1959-4062-BCDC-84D24077CADE}" type="presParOf" srcId="{70902654-181B-4A5A-812C-B2AEC9C835B5}" destId="{F4355598-C6E8-4724-BE65-47E693793032}" srcOrd="0" destOrd="0" presId="urn:microsoft.com/office/officeart/2008/layout/LinedList"/>
    <dgm:cxn modelId="{F2FEF9B3-FAF0-450C-A208-916775217D8B}" type="presParOf" srcId="{70902654-181B-4A5A-812C-B2AEC9C835B5}" destId="{D22F5C54-6736-4E35-954A-A445746367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0B443-9257-4BC3-94F0-25106E2F0E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6DA3B2-A9A6-4EA6-9E24-4471E1DB3BA4}">
      <dgm:prSet custT="1"/>
      <dgm:spPr/>
      <dgm:t>
        <a:bodyPr/>
        <a:lstStyle/>
        <a:p>
          <a:r>
            <a:rPr lang="zh-CN" sz="2400" b="1" dirty="0">
              <a:solidFill>
                <a:srgbClr val="FF0000"/>
              </a:solidFill>
              <a:latin typeface="华文中宋" panose="02010600040101010101" pitchFamily="2" charset="-122"/>
              <a:ea typeface="华文中宋" panose="02010600040101010101" pitchFamily="2" charset="-122"/>
            </a:rPr>
            <a:t>（</a:t>
          </a:r>
          <a:r>
            <a:rPr lang="en-US" sz="2400" dirty="0" err="1">
              <a:solidFill>
                <a:srgbClr val="FF0000"/>
              </a:solidFill>
              <a:latin typeface="华文中宋" panose="02010600040101010101" pitchFamily="2" charset="-122"/>
              <a:ea typeface="华文中宋" panose="02010600040101010101" pitchFamily="2" charset="-122"/>
            </a:rPr>
            <a:t>二）文化宣传组</a:t>
          </a:r>
          <a:endParaRPr lang="en-US" sz="2400" dirty="0">
            <a:solidFill>
              <a:srgbClr val="FF0000"/>
            </a:solidFill>
            <a:latin typeface="华文中宋" panose="02010600040101010101" pitchFamily="2" charset="-122"/>
            <a:ea typeface="华文中宋" panose="02010600040101010101" pitchFamily="2" charset="-122"/>
          </a:endParaRPr>
        </a:p>
      </dgm:t>
    </dgm:pt>
    <dgm:pt modelId="{17864FF7-78C4-4E32-8FA9-CDC5F706C8BC}" cxnId="{61DB59E3-AC76-4FBD-8C05-4369856FDB48}" type="parTrans">
      <dgm:prSet/>
      <dgm:spPr/>
      <dgm:t>
        <a:bodyPr/>
        <a:lstStyle/>
        <a:p>
          <a:endParaRPr lang="en-US" sz="3600">
            <a:latin typeface="华文中宋" panose="02010600040101010101" pitchFamily="2" charset="-122"/>
            <a:ea typeface="华文中宋" panose="02010600040101010101" pitchFamily="2" charset="-122"/>
          </a:endParaRPr>
        </a:p>
      </dgm:t>
    </dgm:pt>
    <dgm:pt modelId="{65CE7E62-FF7B-40EF-9CB0-A69120EC7746}" cxnId="{61DB59E3-AC76-4FBD-8C05-4369856FDB48}" type="sibTrans">
      <dgm:prSet/>
      <dgm:spPr/>
      <dgm:t>
        <a:bodyPr/>
        <a:lstStyle/>
        <a:p>
          <a:endParaRPr lang="en-US" sz="3600">
            <a:latin typeface="华文中宋" panose="02010600040101010101" pitchFamily="2" charset="-122"/>
            <a:ea typeface="华文中宋" panose="02010600040101010101" pitchFamily="2" charset="-122"/>
          </a:endParaRPr>
        </a:p>
      </dgm:t>
    </dgm:pt>
    <dgm:pt modelId="{5D9527B5-FFE3-4A78-8690-976178AF40A3}">
      <dgm:prSet custT="1"/>
      <dgm:spPr/>
      <dgm:t>
        <a:bodyPr/>
        <a:lstStyle/>
        <a:p>
          <a:r>
            <a:rPr lang="en-US" sz="2400" dirty="0" err="1">
              <a:latin typeface="华文中宋" panose="02010600040101010101" pitchFamily="2" charset="-122"/>
              <a:ea typeface="华文中宋" panose="02010600040101010101" pitchFamily="2" charset="-122"/>
            </a:rPr>
            <a:t>组长</a:t>
          </a:r>
          <a:r>
            <a:rPr lang="en-US" sz="2400" dirty="0">
              <a:latin typeface="华文中宋" panose="02010600040101010101" pitchFamily="2" charset="-122"/>
              <a:ea typeface="华文中宋" panose="02010600040101010101" pitchFamily="2" charset="-122"/>
            </a:rPr>
            <a:t>： </a:t>
          </a:r>
          <a:r>
            <a:rPr lang="zh-CN" sz="2400" dirty="0">
              <a:latin typeface="华文中宋" panose="02010600040101010101" pitchFamily="2" charset="-122"/>
              <a:ea typeface="华文中宋" panose="02010600040101010101" pitchFamily="2" charset="-122"/>
            </a:rPr>
            <a:t>何梦、杨权</a:t>
          </a:r>
          <a:endParaRPr lang="en-US" sz="2400" dirty="0">
            <a:latin typeface="华文中宋" panose="02010600040101010101" pitchFamily="2" charset="-122"/>
            <a:ea typeface="华文中宋" panose="02010600040101010101" pitchFamily="2" charset="-122"/>
          </a:endParaRPr>
        </a:p>
      </dgm:t>
    </dgm:pt>
    <dgm:pt modelId="{59C49C14-81DA-42B3-A9D3-17DFC511D015}" cxnId="{8E66B125-C710-41AD-84D9-EF01D6B9C3CA}" type="parTrans">
      <dgm:prSet/>
      <dgm:spPr/>
      <dgm:t>
        <a:bodyPr/>
        <a:lstStyle/>
        <a:p>
          <a:endParaRPr lang="en-US" sz="3600">
            <a:latin typeface="华文中宋" panose="02010600040101010101" pitchFamily="2" charset="-122"/>
            <a:ea typeface="华文中宋" panose="02010600040101010101" pitchFamily="2" charset="-122"/>
          </a:endParaRPr>
        </a:p>
      </dgm:t>
    </dgm:pt>
    <dgm:pt modelId="{6C8EF1F0-125F-4BF8-BCD1-D1830BBD792A}" cxnId="{8E66B125-C710-41AD-84D9-EF01D6B9C3CA}" type="sibTrans">
      <dgm:prSet/>
      <dgm:spPr/>
      <dgm:t>
        <a:bodyPr/>
        <a:lstStyle/>
        <a:p>
          <a:endParaRPr lang="en-US" sz="3600">
            <a:latin typeface="华文中宋" panose="02010600040101010101" pitchFamily="2" charset="-122"/>
            <a:ea typeface="华文中宋" panose="02010600040101010101" pitchFamily="2" charset="-122"/>
          </a:endParaRPr>
        </a:p>
      </dgm:t>
    </dgm:pt>
    <dgm:pt modelId="{486C5748-B559-4F5C-90DD-0730F692CA25}">
      <dgm:prSet custT="1"/>
      <dgm:spPr/>
      <dgm:t>
        <a:bodyPr/>
        <a:lstStyle/>
        <a:p>
          <a:r>
            <a:rPr lang="en-US" sz="2400" dirty="0" err="1">
              <a:latin typeface="华文中宋" panose="02010600040101010101" pitchFamily="2" charset="-122"/>
              <a:ea typeface="华文中宋" panose="02010600040101010101" pitchFamily="2" charset="-122"/>
            </a:rPr>
            <a:t>组员</a:t>
          </a:r>
          <a:r>
            <a:rPr lang="en-US" sz="2400" dirty="0">
              <a:latin typeface="华文中宋" panose="02010600040101010101" pitchFamily="2" charset="-122"/>
              <a:ea typeface="华文中宋" panose="02010600040101010101" pitchFamily="2" charset="-122"/>
            </a:rPr>
            <a:t>：</a:t>
          </a:r>
          <a:r>
            <a:rPr lang="zh-CN" sz="2400" dirty="0">
              <a:latin typeface="华文中宋" panose="02010600040101010101" pitchFamily="2" charset="-122"/>
              <a:ea typeface="华文中宋" panose="02010600040101010101" pitchFamily="2" charset="-122"/>
            </a:rPr>
            <a:t>张小平、杨小刚、周平、刘利华</a:t>
          </a:r>
          <a:endParaRPr lang="en-US" sz="2400" dirty="0">
            <a:latin typeface="华文中宋" panose="02010600040101010101" pitchFamily="2" charset="-122"/>
            <a:ea typeface="华文中宋" panose="02010600040101010101" pitchFamily="2" charset="-122"/>
          </a:endParaRPr>
        </a:p>
      </dgm:t>
    </dgm:pt>
    <dgm:pt modelId="{8388D134-5B65-481F-9A6F-0CA79D358FB0}" cxnId="{1ED07D98-A0F1-4BD9-81D0-6FE10C71F79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DE2FFACD-5219-4209-8C86-0EA116D23425}" cxnId="{1ED07D98-A0F1-4BD9-81D0-6FE10C71F79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FB55768F-315D-4572-AE6F-2F9040D82190}">
      <dgm:prSet custT="1"/>
      <dgm:spPr/>
      <dgm:t>
        <a:bodyPr/>
        <a:lstStyle/>
        <a:p>
          <a:r>
            <a:rPr lang="en-US" sz="2400" dirty="0" err="1">
              <a:latin typeface="华文中宋" panose="02010600040101010101" pitchFamily="2" charset="-122"/>
              <a:ea typeface="华文中宋" panose="02010600040101010101" pitchFamily="2" charset="-122"/>
            </a:rPr>
            <a:t>职责</a:t>
          </a:r>
          <a:r>
            <a:rPr lang="en-US" sz="2400" dirty="0">
              <a:latin typeface="华文中宋" panose="02010600040101010101" pitchFamily="2" charset="-122"/>
              <a:ea typeface="华文中宋" panose="02010600040101010101" pitchFamily="2" charset="-122"/>
            </a:rPr>
            <a:t>：</a:t>
          </a:r>
        </a:p>
      </dgm:t>
    </dgm:pt>
    <dgm:pt modelId="{73725A6B-FEDA-47C9-9FBE-85343DB62B8C}" cxnId="{366EC18F-33F5-4032-8BCC-67C49896819F}" type="parTrans">
      <dgm:prSet/>
      <dgm:spPr/>
      <dgm:t>
        <a:bodyPr/>
        <a:lstStyle/>
        <a:p>
          <a:endParaRPr lang="en-US" sz="3600">
            <a:latin typeface="华文中宋" panose="02010600040101010101" pitchFamily="2" charset="-122"/>
            <a:ea typeface="华文中宋" panose="02010600040101010101" pitchFamily="2" charset="-122"/>
          </a:endParaRPr>
        </a:p>
      </dgm:t>
    </dgm:pt>
    <dgm:pt modelId="{CE09A7EF-D277-4528-8049-3E3BC4B62B7A}" cxnId="{366EC18F-33F5-4032-8BCC-67C49896819F}" type="sibTrans">
      <dgm:prSet/>
      <dgm:spPr/>
      <dgm:t>
        <a:bodyPr/>
        <a:lstStyle/>
        <a:p>
          <a:endParaRPr lang="en-US" sz="3600">
            <a:latin typeface="华文中宋" panose="02010600040101010101" pitchFamily="2" charset="-122"/>
            <a:ea typeface="华文中宋" panose="02010600040101010101" pitchFamily="2" charset="-122"/>
          </a:endParaRPr>
        </a:p>
      </dgm:t>
    </dgm:pt>
    <dgm:pt modelId="{9B949EDA-37B2-4999-A73C-BC9240BE769F}">
      <dgm:prSet custT="1"/>
      <dgm:spPr/>
      <dgm:t>
        <a:bodyPr/>
        <a:lstStyle/>
        <a:p>
          <a:r>
            <a:rPr lang="en-US" sz="2400">
              <a:latin typeface="华文中宋" panose="02010600040101010101" pitchFamily="2" charset="-122"/>
              <a:ea typeface="华文中宋" panose="02010600040101010101" pitchFamily="2" charset="-122"/>
            </a:rPr>
            <a:t>1.工作室活动材料的拟定、发行、收集；</a:t>
          </a:r>
        </a:p>
      </dgm:t>
    </dgm:pt>
    <dgm:pt modelId="{6CAA4150-E581-4B12-AE61-06726D162178}" cxnId="{7E41C950-0FBD-4B70-A01B-65863E4DB4A6}" type="parTrans">
      <dgm:prSet/>
      <dgm:spPr/>
      <dgm:t>
        <a:bodyPr/>
        <a:lstStyle/>
        <a:p>
          <a:endParaRPr lang="en-US" sz="3600">
            <a:latin typeface="华文中宋" panose="02010600040101010101" pitchFamily="2" charset="-122"/>
            <a:ea typeface="华文中宋" panose="02010600040101010101" pitchFamily="2" charset="-122"/>
          </a:endParaRPr>
        </a:p>
      </dgm:t>
    </dgm:pt>
    <dgm:pt modelId="{1B38FDCB-71C6-4978-9BD7-78F4B4F743ED}" cxnId="{7E41C950-0FBD-4B70-A01B-65863E4DB4A6}" type="sibTrans">
      <dgm:prSet/>
      <dgm:spPr/>
      <dgm:t>
        <a:bodyPr/>
        <a:lstStyle/>
        <a:p>
          <a:endParaRPr lang="en-US" sz="3600">
            <a:latin typeface="华文中宋" panose="02010600040101010101" pitchFamily="2" charset="-122"/>
            <a:ea typeface="华文中宋" panose="02010600040101010101" pitchFamily="2" charset="-122"/>
          </a:endParaRPr>
        </a:p>
      </dgm:t>
    </dgm:pt>
    <dgm:pt modelId="{AC05A0FF-9B66-45E7-BB68-CC03408A137A}">
      <dgm:prSet custT="1"/>
      <dgm:spPr/>
      <dgm:t>
        <a:bodyPr/>
        <a:lstStyle/>
        <a:p>
          <a:r>
            <a:rPr lang="en-US" sz="2400">
              <a:latin typeface="华文中宋" panose="02010600040101010101" pitchFamily="2" charset="-122"/>
              <a:ea typeface="华文中宋" panose="02010600040101010101" pitchFamily="2" charset="-122"/>
            </a:rPr>
            <a:t>2.工作室活动的宣传、报道、总结；</a:t>
          </a:r>
        </a:p>
      </dgm:t>
    </dgm:pt>
    <dgm:pt modelId="{2E0CCC14-C3A7-4079-8099-7E79CA651B09}" cxnId="{B8549E05-E681-41F8-B3A5-786510661378}" type="parTrans">
      <dgm:prSet/>
      <dgm:spPr/>
      <dgm:t>
        <a:bodyPr/>
        <a:lstStyle/>
        <a:p>
          <a:endParaRPr lang="en-US" sz="3600">
            <a:latin typeface="华文中宋" panose="02010600040101010101" pitchFamily="2" charset="-122"/>
            <a:ea typeface="华文中宋" panose="02010600040101010101" pitchFamily="2" charset="-122"/>
          </a:endParaRPr>
        </a:p>
      </dgm:t>
    </dgm:pt>
    <dgm:pt modelId="{F986A20C-A260-446A-97E5-6CB8D9DCD72D}" cxnId="{B8549E05-E681-41F8-B3A5-786510661378}" type="sibTrans">
      <dgm:prSet/>
      <dgm:spPr/>
      <dgm:t>
        <a:bodyPr/>
        <a:lstStyle/>
        <a:p>
          <a:endParaRPr lang="en-US" sz="3600">
            <a:latin typeface="华文中宋" panose="02010600040101010101" pitchFamily="2" charset="-122"/>
            <a:ea typeface="华文中宋" panose="02010600040101010101" pitchFamily="2" charset="-122"/>
          </a:endParaRPr>
        </a:p>
      </dgm:t>
    </dgm:pt>
    <dgm:pt modelId="{D0E2FF9E-4F0E-4BAE-95DD-081E386B3B8E}">
      <dgm:prSet custT="1"/>
      <dgm:spPr/>
      <dgm:t>
        <a:bodyPr/>
        <a:lstStyle/>
        <a:p>
          <a:r>
            <a:rPr lang="en-US" sz="2400">
              <a:latin typeface="华文中宋" panose="02010600040101010101" pitchFamily="2" charset="-122"/>
              <a:ea typeface="华文中宋" panose="02010600040101010101" pitchFamily="2" charset="-122"/>
            </a:rPr>
            <a:t>3.工作室对外的联络与推介；</a:t>
          </a:r>
        </a:p>
      </dgm:t>
    </dgm:pt>
    <dgm:pt modelId="{A9AB6333-57F7-470C-969A-257224D5D43D}" cxnId="{89DD4C91-579D-4D35-B64D-0D770A40AA0E}" type="parTrans">
      <dgm:prSet/>
      <dgm:spPr/>
      <dgm:t>
        <a:bodyPr/>
        <a:lstStyle/>
        <a:p>
          <a:endParaRPr lang="en-US" sz="3600">
            <a:latin typeface="华文中宋" panose="02010600040101010101" pitchFamily="2" charset="-122"/>
            <a:ea typeface="华文中宋" panose="02010600040101010101" pitchFamily="2" charset="-122"/>
          </a:endParaRPr>
        </a:p>
      </dgm:t>
    </dgm:pt>
    <dgm:pt modelId="{39F41D99-0AAD-4340-BCEA-C1768E4CBF38}" cxnId="{89DD4C91-579D-4D35-B64D-0D770A40AA0E}" type="sibTrans">
      <dgm:prSet/>
      <dgm:spPr/>
      <dgm:t>
        <a:bodyPr/>
        <a:lstStyle/>
        <a:p>
          <a:endParaRPr lang="en-US" sz="3600">
            <a:latin typeface="华文中宋" panose="02010600040101010101" pitchFamily="2" charset="-122"/>
            <a:ea typeface="华文中宋" panose="02010600040101010101" pitchFamily="2" charset="-122"/>
          </a:endParaRPr>
        </a:p>
      </dgm:t>
    </dgm:pt>
    <dgm:pt modelId="{04CE8105-EF44-4C68-8BDD-6A8C6848F193}">
      <dgm:prSet custT="1"/>
      <dgm:spPr/>
      <dgm:t>
        <a:bodyPr/>
        <a:lstStyle/>
        <a:p>
          <a:r>
            <a:rPr lang="en-US" sz="2400">
              <a:latin typeface="华文中宋" panose="02010600040101010101" pitchFamily="2" charset="-122"/>
              <a:ea typeface="华文中宋" panose="02010600040101010101" pitchFamily="2" charset="-122"/>
            </a:rPr>
            <a:t>4.工作室成员的考核与评价；</a:t>
          </a:r>
        </a:p>
      </dgm:t>
    </dgm:pt>
    <dgm:pt modelId="{53146CE9-5BC9-419A-A1EF-F0B223F1FC36}" cxnId="{1EB41B5F-EDF5-4730-BAB9-F951F83DA171}" type="parTrans">
      <dgm:prSet/>
      <dgm:spPr/>
      <dgm:t>
        <a:bodyPr/>
        <a:lstStyle/>
        <a:p>
          <a:endParaRPr lang="en-US" sz="3600">
            <a:latin typeface="华文中宋" panose="02010600040101010101" pitchFamily="2" charset="-122"/>
            <a:ea typeface="华文中宋" panose="02010600040101010101" pitchFamily="2" charset="-122"/>
          </a:endParaRPr>
        </a:p>
      </dgm:t>
    </dgm:pt>
    <dgm:pt modelId="{2D33E2E8-3837-4377-8047-348F8B13738A}" cxnId="{1EB41B5F-EDF5-4730-BAB9-F951F83DA171}" type="sibTrans">
      <dgm:prSet/>
      <dgm:spPr/>
      <dgm:t>
        <a:bodyPr/>
        <a:lstStyle/>
        <a:p>
          <a:endParaRPr lang="en-US" sz="3600">
            <a:latin typeface="华文中宋" panose="02010600040101010101" pitchFamily="2" charset="-122"/>
            <a:ea typeface="华文中宋" panose="02010600040101010101" pitchFamily="2" charset="-122"/>
          </a:endParaRPr>
        </a:p>
      </dgm:t>
    </dgm:pt>
    <dgm:pt modelId="{8D0F6CDC-C103-4689-BF19-2ED805C7C1CA}">
      <dgm:prSet custT="1"/>
      <dgm:spPr/>
      <dgm:t>
        <a:bodyPr/>
        <a:lstStyle/>
        <a:p>
          <a:r>
            <a:rPr lang="en-US" sz="2400">
              <a:latin typeface="华文中宋" panose="02010600040101010101" pitchFamily="2" charset="-122"/>
              <a:ea typeface="华文中宋" panose="02010600040101010101" pitchFamily="2" charset="-122"/>
            </a:rPr>
            <a:t>5.工作室档案的整理与保存。</a:t>
          </a:r>
        </a:p>
      </dgm:t>
    </dgm:pt>
    <dgm:pt modelId="{C5AF4017-1263-4161-ABB8-9CCA332D2E4B}" cxnId="{229833B9-1398-46AB-AB9D-86AC151C335F}" type="parTrans">
      <dgm:prSet/>
      <dgm:spPr/>
      <dgm:t>
        <a:bodyPr/>
        <a:lstStyle/>
        <a:p>
          <a:endParaRPr lang="en-US" sz="3600">
            <a:latin typeface="华文中宋" panose="02010600040101010101" pitchFamily="2" charset="-122"/>
            <a:ea typeface="华文中宋" panose="02010600040101010101" pitchFamily="2" charset="-122"/>
          </a:endParaRPr>
        </a:p>
      </dgm:t>
    </dgm:pt>
    <dgm:pt modelId="{DE5E6179-BB66-4415-8BD8-1A2334974F45}" cxnId="{229833B9-1398-46AB-AB9D-86AC151C335F}" type="sibTrans">
      <dgm:prSet/>
      <dgm:spPr/>
      <dgm:t>
        <a:bodyPr/>
        <a:lstStyle/>
        <a:p>
          <a:endParaRPr lang="en-US" sz="3600">
            <a:latin typeface="华文中宋" panose="02010600040101010101" pitchFamily="2" charset="-122"/>
            <a:ea typeface="华文中宋" panose="02010600040101010101" pitchFamily="2" charset="-122"/>
          </a:endParaRPr>
        </a:p>
      </dgm:t>
    </dgm:pt>
    <dgm:pt modelId="{694FC8F0-7609-4A6F-B8BC-B57D21C7162D}">
      <dgm:prSet custT="1"/>
      <dgm:spPr/>
      <dgm:t>
        <a:bodyPr/>
        <a:lstStyle/>
        <a:p>
          <a:r>
            <a:rPr lang="en-US" sz="2400" dirty="0">
              <a:latin typeface="华文中宋" panose="02010600040101010101" pitchFamily="2" charset="-122"/>
              <a:ea typeface="华文中宋" panose="02010600040101010101" pitchFamily="2" charset="-122"/>
            </a:rPr>
            <a:t>6.完成主持人交办的其他工作。</a:t>
          </a:r>
        </a:p>
      </dgm:t>
    </dgm:pt>
    <dgm:pt modelId="{0B292B98-9AAC-4020-9D30-AA117EF5DA08}" cxnId="{56834184-14A8-4C8D-A38C-D3683A27A185}" type="parTrans">
      <dgm:prSet/>
      <dgm:spPr/>
      <dgm:t>
        <a:bodyPr/>
        <a:lstStyle/>
        <a:p>
          <a:endParaRPr lang="en-US" sz="3600">
            <a:latin typeface="华文中宋" panose="02010600040101010101" pitchFamily="2" charset="-122"/>
            <a:ea typeface="华文中宋" panose="02010600040101010101" pitchFamily="2" charset="-122"/>
          </a:endParaRPr>
        </a:p>
      </dgm:t>
    </dgm:pt>
    <dgm:pt modelId="{E794B1BE-EB59-4E28-BA87-542E26D15E95}" cxnId="{56834184-14A8-4C8D-A38C-D3683A27A185}" type="sibTrans">
      <dgm:prSet/>
      <dgm:spPr/>
      <dgm:t>
        <a:bodyPr/>
        <a:lstStyle/>
        <a:p>
          <a:endParaRPr lang="en-US" sz="3600">
            <a:latin typeface="华文中宋" panose="02010600040101010101" pitchFamily="2" charset="-122"/>
            <a:ea typeface="华文中宋" panose="02010600040101010101" pitchFamily="2" charset="-122"/>
          </a:endParaRPr>
        </a:p>
      </dgm:t>
    </dgm:pt>
    <dgm:pt modelId="{37B53E48-CAA0-4F77-A03F-01EFD9B05184}" type="pres">
      <dgm:prSet presAssocID="{80A0B443-9257-4BC3-94F0-25106E2F0EA6}" presName="vert0" presStyleCnt="0">
        <dgm:presLayoutVars>
          <dgm:dir/>
          <dgm:animOne val="branch"/>
          <dgm:animLvl val="lvl"/>
        </dgm:presLayoutVars>
      </dgm:prSet>
      <dgm:spPr/>
    </dgm:pt>
    <dgm:pt modelId="{1B8F1E56-F292-47D2-B087-F51F7905F6F9}" type="pres">
      <dgm:prSet presAssocID="{E76DA3B2-A9A6-4EA6-9E24-4471E1DB3BA4}" presName="thickLine" presStyleLbl="alignNode1" presStyleIdx="0" presStyleCnt="10"/>
      <dgm:spPr/>
    </dgm:pt>
    <dgm:pt modelId="{D4A65AE1-3401-4988-A10B-CAF3243E027F}" type="pres">
      <dgm:prSet presAssocID="{E76DA3B2-A9A6-4EA6-9E24-4471E1DB3BA4}" presName="horz1" presStyleCnt="0"/>
      <dgm:spPr/>
    </dgm:pt>
    <dgm:pt modelId="{6F5D0C0F-A089-4311-9465-9617AFCAC62C}" type="pres">
      <dgm:prSet presAssocID="{E76DA3B2-A9A6-4EA6-9E24-4471E1DB3BA4}" presName="tx1" presStyleLbl="revTx" presStyleIdx="0" presStyleCnt="10"/>
      <dgm:spPr/>
    </dgm:pt>
    <dgm:pt modelId="{3AF5D0B1-4EA9-4E83-8FC7-7A697C79F3DC}" type="pres">
      <dgm:prSet presAssocID="{E76DA3B2-A9A6-4EA6-9E24-4471E1DB3BA4}" presName="vert1" presStyleCnt="0"/>
      <dgm:spPr/>
    </dgm:pt>
    <dgm:pt modelId="{E3912F1F-6014-4C46-8103-9DB4ECE58C96}" type="pres">
      <dgm:prSet presAssocID="{5D9527B5-FFE3-4A78-8690-976178AF40A3}" presName="thickLine" presStyleLbl="alignNode1" presStyleIdx="1" presStyleCnt="10"/>
      <dgm:spPr/>
    </dgm:pt>
    <dgm:pt modelId="{04387233-2567-47F1-92B9-1E0750D5C2D9}" type="pres">
      <dgm:prSet presAssocID="{5D9527B5-FFE3-4A78-8690-976178AF40A3}" presName="horz1" presStyleCnt="0"/>
      <dgm:spPr/>
    </dgm:pt>
    <dgm:pt modelId="{87FB8B85-EE4E-4E4E-90C3-8F84C2A2A1E6}" type="pres">
      <dgm:prSet presAssocID="{5D9527B5-FFE3-4A78-8690-976178AF40A3}" presName="tx1" presStyleLbl="revTx" presStyleIdx="1" presStyleCnt="10"/>
      <dgm:spPr/>
    </dgm:pt>
    <dgm:pt modelId="{8CF54C86-F0B5-4F2B-ABDB-ACEDADB07B00}" type="pres">
      <dgm:prSet presAssocID="{5D9527B5-FFE3-4A78-8690-976178AF40A3}" presName="vert1" presStyleCnt="0"/>
      <dgm:spPr/>
    </dgm:pt>
    <dgm:pt modelId="{93009EC9-7783-4D52-BEF2-2DFADD5C1580}" type="pres">
      <dgm:prSet presAssocID="{486C5748-B559-4F5C-90DD-0730F692CA25}" presName="thickLine" presStyleLbl="alignNode1" presStyleIdx="2" presStyleCnt="10"/>
      <dgm:spPr/>
    </dgm:pt>
    <dgm:pt modelId="{ECF73CFA-45CE-4308-A1E7-26C83231FA4F}" type="pres">
      <dgm:prSet presAssocID="{486C5748-B559-4F5C-90DD-0730F692CA25}" presName="horz1" presStyleCnt="0"/>
      <dgm:spPr/>
    </dgm:pt>
    <dgm:pt modelId="{EEA41D68-A5AF-4387-9E90-889A53597F86}" type="pres">
      <dgm:prSet presAssocID="{486C5748-B559-4F5C-90DD-0730F692CA25}" presName="tx1" presStyleLbl="revTx" presStyleIdx="2" presStyleCnt="10"/>
      <dgm:spPr/>
    </dgm:pt>
    <dgm:pt modelId="{F7552819-3792-4DD8-8A75-FC75F198D3FD}" type="pres">
      <dgm:prSet presAssocID="{486C5748-B559-4F5C-90DD-0730F692CA25}" presName="vert1" presStyleCnt="0"/>
      <dgm:spPr/>
    </dgm:pt>
    <dgm:pt modelId="{5B231CAC-6D6D-4C7D-B82B-1BABC76108DA}" type="pres">
      <dgm:prSet presAssocID="{FB55768F-315D-4572-AE6F-2F9040D82190}" presName="thickLine" presStyleLbl="alignNode1" presStyleIdx="3" presStyleCnt="10"/>
      <dgm:spPr/>
    </dgm:pt>
    <dgm:pt modelId="{F3559B1A-07C2-4343-9F32-D3E8C867AB62}" type="pres">
      <dgm:prSet presAssocID="{FB55768F-315D-4572-AE6F-2F9040D82190}" presName="horz1" presStyleCnt="0"/>
      <dgm:spPr/>
    </dgm:pt>
    <dgm:pt modelId="{E89692AA-E2AF-45C3-A53E-4F12567B290D}" type="pres">
      <dgm:prSet presAssocID="{FB55768F-315D-4572-AE6F-2F9040D82190}" presName="tx1" presStyleLbl="revTx" presStyleIdx="3" presStyleCnt="10"/>
      <dgm:spPr/>
    </dgm:pt>
    <dgm:pt modelId="{85ADB18C-558D-4255-B945-5FA1AC85BA10}" type="pres">
      <dgm:prSet presAssocID="{FB55768F-315D-4572-AE6F-2F9040D82190}" presName="vert1" presStyleCnt="0"/>
      <dgm:spPr/>
    </dgm:pt>
    <dgm:pt modelId="{37A333F8-EF2D-4B52-B146-26696BDF3B58}" type="pres">
      <dgm:prSet presAssocID="{9B949EDA-37B2-4999-A73C-BC9240BE769F}" presName="thickLine" presStyleLbl="alignNode1" presStyleIdx="4" presStyleCnt="10"/>
      <dgm:spPr/>
    </dgm:pt>
    <dgm:pt modelId="{F68B556A-5036-4FB0-A202-EFFC31B859A8}" type="pres">
      <dgm:prSet presAssocID="{9B949EDA-37B2-4999-A73C-BC9240BE769F}" presName="horz1" presStyleCnt="0"/>
      <dgm:spPr/>
    </dgm:pt>
    <dgm:pt modelId="{85A61809-3C99-4418-9B30-9BB90EA0F4ED}" type="pres">
      <dgm:prSet presAssocID="{9B949EDA-37B2-4999-A73C-BC9240BE769F}" presName="tx1" presStyleLbl="revTx" presStyleIdx="4" presStyleCnt="10"/>
      <dgm:spPr/>
    </dgm:pt>
    <dgm:pt modelId="{B9A73794-F3C6-4293-B285-FA01B7BCE23A}" type="pres">
      <dgm:prSet presAssocID="{9B949EDA-37B2-4999-A73C-BC9240BE769F}" presName="vert1" presStyleCnt="0"/>
      <dgm:spPr/>
    </dgm:pt>
    <dgm:pt modelId="{322AD3F3-9E1E-46BC-8A49-A94839CC3A1B}" type="pres">
      <dgm:prSet presAssocID="{AC05A0FF-9B66-45E7-BB68-CC03408A137A}" presName="thickLine" presStyleLbl="alignNode1" presStyleIdx="5" presStyleCnt="10"/>
      <dgm:spPr/>
    </dgm:pt>
    <dgm:pt modelId="{1E60CA01-47D4-42B0-93AC-B5622978E999}" type="pres">
      <dgm:prSet presAssocID="{AC05A0FF-9B66-45E7-BB68-CC03408A137A}" presName="horz1" presStyleCnt="0"/>
      <dgm:spPr/>
    </dgm:pt>
    <dgm:pt modelId="{E5D3FF29-303A-4F9E-A943-63A42CD6BBFD}" type="pres">
      <dgm:prSet presAssocID="{AC05A0FF-9B66-45E7-BB68-CC03408A137A}" presName="tx1" presStyleLbl="revTx" presStyleIdx="5" presStyleCnt="10"/>
      <dgm:spPr/>
    </dgm:pt>
    <dgm:pt modelId="{32F68178-4811-4BA0-9F4A-BF98FB305BED}" type="pres">
      <dgm:prSet presAssocID="{AC05A0FF-9B66-45E7-BB68-CC03408A137A}" presName="vert1" presStyleCnt="0"/>
      <dgm:spPr/>
    </dgm:pt>
    <dgm:pt modelId="{FAD36F3A-184B-47C3-97C2-D248EAFF03D8}" type="pres">
      <dgm:prSet presAssocID="{D0E2FF9E-4F0E-4BAE-95DD-081E386B3B8E}" presName="thickLine" presStyleLbl="alignNode1" presStyleIdx="6" presStyleCnt="10"/>
      <dgm:spPr/>
    </dgm:pt>
    <dgm:pt modelId="{180C2897-ABBB-49D8-B662-9466E7FFD3E3}" type="pres">
      <dgm:prSet presAssocID="{D0E2FF9E-4F0E-4BAE-95DD-081E386B3B8E}" presName="horz1" presStyleCnt="0"/>
      <dgm:spPr/>
    </dgm:pt>
    <dgm:pt modelId="{44A1A89A-8DB0-4EDE-93A5-70FA9E1BA7CA}" type="pres">
      <dgm:prSet presAssocID="{D0E2FF9E-4F0E-4BAE-95DD-081E386B3B8E}" presName="tx1" presStyleLbl="revTx" presStyleIdx="6" presStyleCnt="10"/>
      <dgm:spPr/>
    </dgm:pt>
    <dgm:pt modelId="{61227049-3083-44ED-887A-9DA568925DFC}" type="pres">
      <dgm:prSet presAssocID="{D0E2FF9E-4F0E-4BAE-95DD-081E386B3B8E}" presName="vert1" presStyleCnt="0"/>
      <dgm:spPr/>
    </dgm:pt>
    <dgm:pt modelId="{DDBAC412-98B1-43A1-A70D-5327A3782065}" type="pres">
      <dgm:prSet presAssocID="{04CE8105-EF44-4C68-8BDD-6A8C6848F193}" presName="thickLine" presStyleLbl="alignNode1" presStyleIdx="7" presStyleCnt="10"/>
      <dgm:spPr/>
    </dgm:pt>
    <dgm:pt modelId="{FCBD4212-930B-474A-88FB-CD60D55FD177}" type="pres">
      <dgm:prSet presAssocID="{04CE8105-EF44-4C68-8BDD-6A8C6848F193}" presName="horz1" presStyleCnt="0"/>
      <dgm:spPr/>
    </dgm:pt>
    <dgm:pt modelId="{724C242B-8239-4D25-B7E8-A5A106B5D25E}" type="pres">
      <dgm:prSet presAssocID="{04CE8105-EF44-4C68-8BDD-6A8C6848F193}" presName="tx1" presStyleLbl="revTx" presStyleIdx="7" presStyleCnt="10"/>
      <dgm:spPr/>
    </dgm:pt>
    <dgm:pt modelId="{67D44CD4-9ACF-4AA7-8917-E0134F2B24A7}" type="pres">
      <dgm:prSet presAssocID="{04CE8105-EF44-4C68-8BDD-6A8C6848F193}" presName="vert1" presStyleCnt="0"/>
      <dgm:spPr/>
    </dgm:pt>
    <dgm:pt modelId="{42E37F31-7235-4C33-93A0-DECFE2DE91CB}" type="pres">
      <dgm:prSet presAssocID="{8D0F6CDC-C103-4689-BF19-2ED805C7C1CA}" presName="thickLine" presStyleLbl="alignNode1" presStyleIdx="8" presStyleCnt="10"/>
      <dgm:spPr/>
    </dgm:pt>
    <dgm:pt modelId="{30949B72-F81F-4C37-99EF-205797084F88}" type="pres">
      <dgm:prSet presAssocID="{8D0F6CDC-C103-4689-BF19-2ED805C7C1CA}" presName="horz1" presStyleCnt="0"/>
      <dgm:spPr/>
    </dgm:pt>
    <dgm:pt modelId="{AF500AB6-8C0A-4DA3-B124-2B088216DB36}" type="pres">
      <dgm:prSet presAssocID="{8D0F6CDC-C103-4689-BF19-2ED805C7C1CA}" presName="tx1" presStyleLbl="revTx" presStyleIdx="8" presStyleCnt="10"/>
      <dgm:spPr/>
    </dgm:pt>
    <dgm:pt modelId="{5E57B415-C3EE-4C4D-A572-E2A19C4E4925}" type="pres">
      <dgm:prSet presAssocID="{8D0F6CDC-C103-4689-BF19-2ED805C7C1CA}" presName="vert1" presStyleCnt="0"/>
      <dgm:spPr/>
    </dgm:pt>
    <dgm:pt modelId="{BA29457F-8B62-4F32-91DB-725A2CFAC7CB}" type="pres">
      <dgm:prSet presAssocID="{694FC8F0-7609-4A6F-B8BC-B57D21C7162D}" presName="thickLine" presStyleLbl="alignNode1" presStyleIdx="9" presStyleCnt="10"/>
      <dgm:spPr/>
    </dgm:pt>
    <dgm:pt modelId="{86C64564-E4F2-409E-A3D6-27E746219C32}" type="pres">
      <dgm:prSet presAssocID="{694FC8F0-7609-4A6F-B8BC-B57D21C7162D}" presName="horz1" presStyleCnt="0"/>
      <dgm:spPr/>
    </dgm:pt>
    <dgm:pt modelId="{78E75A22-3144-4DA2-B5AF-E36D99AE47B6}" type="pres">
      <dgm:prSet presAssocID="{694FC8F0-7609-4A6F-B8BC-B57D21C7162D}" presName="tx1" presStyleLbl="revTx" presStyleIdx="9" presStyleCnt="10" custLinFactNeighborY="19390"/>
      <dgm:spPr/>
    </dgm:pt>
    <dgm:pt modelId="{CB005689-DEA1-44A0-9D51-5D5E5DA94E20}" type="pres">
      <dgm:prSet presAssocID="{694FC8F0-7609-4A6F-B8BC-B57D21C7162D}" presName="vert1" presStyleCnt="0"/>
      <dgm:spPr/>
    </dgm:pt>
  </dgm:ptLst>
  <dgm:cxnLst>
    <dgm:cxn modelId="{CB63FD03-DE73-4A75-BAC2-F2AEC3203126}" type="presOf" srcId="{D0E2FF9E-4F0E-4BAE-95DD-081E386B3B8E}" destId="{44A1A89A-8DB0-4EDE-93A5-70FA9E1BA7CA}" srcOrd="0" destOrd="0" presId="urn:microsoft.com/office/officeart/2008/layout/LinedList"/>
    <dgm:cxn modelId="{B8549E05-E681-41F8-B3A5-786510661378}" srcId="{80A0B443-9257-4BC3-94F0-25106E2F0EA6}" destId="{AC05A0FF-9B66-45E7-BB68-CC03408A137A}" srcOrd="5" destOrd="0" parTransId="{2E0CCC14-C3A7-4079-8099-7E79CA651B09}" sibTransId="{F986A20C-A260-446A-97E5-6CB8D9DCD72D}"/>
    <dgm:cxn modelId="{889C0710-2F01-449C-83DD-824426887C86}" type="presOf" srcId="{694FC8F0-7609-4A6F-B8BC-B57D21C7162D}" destId="{78E75A22-3144-4DA2-B5AF-E36D99AE47B6}" srcOrd="0" destOrd="0" presId="urn:microsoft.com/office/officeart/2008/layout/LinedList"/>
    <dgm:cxn modelId="{98519D25-3701-4F4E-B3F4-6B325EDFCCBB}" type="presOf" srcId="{E76DA3B2-A9A6-4EA6-9E24-4471E1DB3BA4}" destId="{6F5D0C0F-A089-4311-9465-9617AFCAC62C}" srcOrd="0" destOrd="0" presId="urn:microsoft.com/office/officeart/2008/layout/LinedList"/>
    <dgm:cxn modelId="{8E66B125-C710-41AD-84D9-EF01D6B9C3CA}" srcId="{80A0B443-9257-4BC3-94F0-25106E2F0EA6}" destId="{5D9527B5-FFE3-4A78-8690-976178AF40A3}" srcOrd="1" destOrd="0" parTransId="{59C49C14-81DA-42B3-A9D3-17DFC511D015}" sibTransId="{6C8EF1F0-125F-4BF8-BCD1-D1830BBD792A}"/>
    <dgm:cxn modelId="{898AB82F-B5E1-4E19-808E-9E033D1C5398}" type="presOf" srcId="{9B949EDA-37B2-4999-A73C-BC9240BE769F}" destId="{85A61809-3C99-4418-9B30-9BB90EA0F4ED}" srcOrd="0" destOrd="0" presId="urn:microsoft.com/office/officeart/2008/layout/LinedList"/>
    <dgm:cxn modelId="{1EB41B5F-EDF5-4730-BAB9-F951F83DA171}" srcId="{80A0B443-9257-4BC3-94F0-25106E2F0EA6}" destId="{04CE8105-EF44-4C68-8BDD-6A8C6848F193}" srcOrd="7" destOrd="0" parTransId="{53146CE9-5BC9-419A-A1EF-F0B223F1FC36}" sibTransId="{2D33E2E8-3837-4377-8047-348F8B13738A}"/>
    <dgm:cxn modelId="{13622B4C-386C-4549-B7F2-1091F970AC76}" type="presOf" srcId="{04CE8105-EF44-4C68-8BDD-6A8C6848F193}" destId="{724C242B-8239-4D25-B7E8-A5A106B5D25E}" srcOrd="0" destOrd="0" presId="urn:microsoft.com/office/officeart/2008/layout/LinedList"/>
    <dgm:cxn modelId="{2CAE216F-A08B-46DB-A22D-979ACCD2E385}" type="presOf" srcId="{486C5748-B559-4F5C-90DD-0730F692CA25}" destId="{EEA41D68-A5AF-4387-9E90-889A53597F86}" srcOrd="0" destOrd="0" presId="urn:microsoft.com/office/officeart/2008/layout/LinedList"/>
    <dgm:cxn modelId="{7E41C950-0FBD-4B70-A01B-65863E4DB4A6}" srcId="{80A0B443-9257-4BC3-94F0-25106E2F0EA6}" destId="{9B949EDA-37B2-4999-A73C-BC9240BE769F}" srcOrd="4" destOrd="0" parTransId="{6CAA4150-E581-4B12-AE61-06726D162178}" sibTransId="{1B38FDCB-71C6-4978-9BD7-78F4B4F743ED}"/>
    <dgm:cxn modelId="{1E7A6B55-869C-4191-A82B-C0CD2D247A74}" type="presOf" srcId="{FB55768F-315D-4572-AE6F-2F9040D82190}" destId="{E89692AA-E2AF-45C3-A53E-4F12567B290D}" srcOrd="0" destOrd="0" presId="urn:microsoft.com/office/officeart/2008/layout/LinedList"/>
    <dgm:cxn modelId="{56834184-14A8-4C8D-A38C-D3683A27A185}" srcId="{80A0B443-9257-4BC3-94F0-25106E2F0EA6}" destId="{694FC8F0-7609-4A6F-B8BC-B57D21C7162D}" srcOrd="9" destOrd="0" parTransId="{0B292B98-9AAC-4020-9D30-AA117EF5DA08}" sibTransId="{E794B1BE-EB59-4E28-BA87-542E26D15E95}"/>
    <dgm:cxn modelId="{366EC18F-33F5-4032-8BCC-67C49896819F}" srcId="{80A0B443-9257-4BC3-94F0-25106E2F0EA6}" destId="{FB55768F-315D-4572-AE6F-2F9040D82190}" srcOrd="3" destOrd="0" parTransId="{73725A6B-FEDA-47C9-9FBE-85343DB62B8C}" sibTransId="{CE09A7EF-D277-4528-8049-3E3BC4B62B7A}"/>
    <dgm:cxn modelId="{89DD4C91-579D-4D35-B64D-0D770A40AA0E}" srcId="{80A0B443-9257-4BC3-94F0-25106E2F0EA6}" destId="{D0E2FF9E-4F0E-4BAE-95DD-081E386B3B8E}" srcOrd="6" destOrd="0" parTransId="{A9AB6333-57F7-470C-969A-257224D5D43D}" sibTransId="{39F41D99-0AAD-4340-BCEA-C1768E4CBF38}"/>
    <dgm:cxn modelId="{1ED07D98-A0F1-4BD9-81D0-6FE10C71F79E}" srcId="{80A0B443-9257-4BC3-94F0-25106E2F0EA6}" destId="{486C5748-B559-4F5C-90DD-0730F692CA25}" srcOrd="2" destOrd="0" parTransId="{8388D134-5B65-481F-9A6F-0CA79D358FB0}" sibTransId="{DE2FFACD-5219-4209-8C86-0EA116D23425}"/>
    <dgm:cxn modelId="{B3FBA6A1-5074-4C3F-B7C1-391E837D8E7D}" type="presOf" srcId="{AC05A0FF-9B66-45E7-BB68-CC03408A137A}" destId="{E5D3FF29-303A-4F9E-A943-63A42CD6BBFD}" srcOrd="0" destOrd="0" presId="urn:microsoft.com/office/officeart/2008/layout/LinedList"/>
    <dgm:cxn modelId="{229833B9-1398-46AB-AB9D-86AC151C335F}" srcId="{80A0B443-9257-4BC3-94F0-25106E2F0EA6}" destId="{8D0F6CDC-C103-4689-BF19-2ED805C7C1CA}" srcOrd="8" destOrd="0" parTransId="{C5AF4017-1263-4161-ABB8-9CCA332D2E4B}" sibTransId="{DE5E6179-BB66-4415-8BD8-1A2334974F45}"/>
    <dgm:cxn modelId="{B15FC7C5-0319-4D4D-8300-C9EF308678B8}" type="presOf" srcId="{5D9527B5-FFE3-4A78-8690-976178AF40A3}" destId="{87FB8B85-EE4E-4E4E-90C3-8F84C2A2A1E6}" srcOrd="0" destOrd="0" presId="urn:microsoft.com/office/officeart/2008/layout/LinedList"/>
    <dgm:cxn modelId="{A44CB0DC-DE88-469B-ADB4-B59BBCB0201E}" type="presOf" srcId="{8D0F6CDC-C103-4689-BF19-2ED805C7C1CA}" destId="{AF500AB6-8C0A-4DA3-B124-2B088216DB36}" srcOrd="0" destOrd="0" presId="urn:microsoft.com/office/officeart/2008/layout/LinedList"/>
    <dgm:cxn modelId="{61DB59E3-AC76-4FBD-8C05-4369856FDB48}" srcId="{80A0B443-9257-4BC3-94F0-25106E2F0EA6}" destId="{E76DA3B2-A9A6-4EA6-9E24-4471E1DB3BA4}" srcOrd="0" destOrd="0" parTransId="{17864FF7-78C4-4E32-8FA9-CDC5F706C8BC}" sibTransId="{65CE7E62-FF7B-40EF-9CB0-A69120EC7746}"/>
    <dgm:cxn modelId="{52A7AAE4-BC30-4298-8548-738A7D19E195}" type="presOf" srcId="{80A0B443-9257-4BC3-94F0-25106E2F0EA6}" destId="{37B53E48-CAA0-4F77-A03F-01EFD9B05184}" srcOrd="0" destOrd="0" presId="urn:microsoft.com/office/officeart/2008/layout/LinedList"/>
    <dgm:cxn modelId="{4F598B9B-B804-4F31-81B3-DDEC68763172}" type="presParOf" srcId="{37B53E48-CAA0-4F77-A03F-01EFD9B05184}" destId="{1B8F1E56-F292-47D2-B087-F51F7905F6F9}" srcOrd="0" destOrd="0" presId="urn:microsoft.com/office/officeart/2008/layout/LinedList"/>
    <dgm:cxn modelId="{0C4C8355-90BB-45CA-A12F-D2B43AF31D55}" type="presParOf" srcId="{37B53E48-CAA0-4F77-A03F-01EFD9B05184}" destId="{D4A65AE1-3401-4988-A10B-CAF3243E027F}" srcOrd="1" destOrd="0" presId="urn:microsoft.com/office/officeart/2008/layout/LinedList"/>
    <dgm:cxn modelId="{62648D64-9749-4944-BD7F-A2DCCCD0C2E4}" type="presParOf" srcId="{D4A65AE1-3401-4988-A10B-CAF3243E027F}" destId="{6F5D0C0F-A089-4311-9465-9617AFCAC62C}" srcOrd="0" destOrd="0" presId="urn:microsoft.com/office/officeart/2008/layout/LinedList"/>
    <dgm:cxn modelId="{B1CE3FE2-4F16-418D-907F-57BE37027165}" type="presParOf" srcId="{D4A65AE1-3401-4988-A10B-CAF3243E027F}" destId="{3AF5D0B1-4EA9-4E83-8FC7-7A697C79F3DC}" srcOrd="1" destOrd="0" presId="urn:microsoft.com/office/officeart/2008/layout/LinedList"/>
    <dgm:cxn modelId="{8C550271-4C4E-4774-876D-2D451607DE9C}" type="presParOf" srcId="{37B53E48-CAA0-4F77-A03F-01EFD9B05184}" destId="{E3912F1F-6014-4C46-8103-9DB4ECE58C96}" srcOrd="2" destOrd="0" presId="urn:microsoft.com/office/officeart/2008/layout/LinedList"/>
    <dgm:cxn modelId="{FC28C3CD-2F44-44C5-B410-1DD98F87FAAC}" type="presParOf" srcId="{37B53E48-CAA0-4F77-A03F-01EFD9B05184}" destId="{04387233-2567-47F1-92B9-1E0750D5C2D9}" srcOrd="3" destOrd="0" presId="urn:microsoft.com/office/officeart/2008/layout/LinedList"/>
    <dgm:cxn modelId="{4F8166D7-2AA2-4C1B-A6BC-1E8C3982250D}" type="presParOf" srcId="{04387233-2567-47F1-92B9-1E0750D5C2D9}" destId="{87FB8B85-EE4E-4E4E-90C3-8F84C2A2A1E6}" srcOrd="0" destOrd="0" presId="urn:microsoft.com/office/officeart/2008/layout/LinedList"/>
    <dgm:cxn modelId="{49AC1435-F883-4202-861C-B641CFB47717}" type="presParOf" srcId="{04387233-2567-47F1-92B9-1E0750D5C2D9}" destId="{8CF54C86-F0B5-4F2B-ABDB-ACEDADB07B00}" srcOrd="1" destOrd="0" presId="urn:microsoft.com/office/officeart/2008/layout/LinedList"/>
    <dgm:cxn modelId="{36C4174E-B312-4F46-A2EB-1FF52E2EC9F1}" type="presParOf" srcId="{37B53E48-CAA0-4F77-A03F-01EFD9B05184}" destId="{93009EC9-7783-4D52-BEF2-2DFADD5C1580}" srcOrd="4" destOrd="0" presId="urn:microsoft.com/office/officeart/2008/layout/LinedList"/>
    <dgm:cxn modelId="{882C80A1-67D1-4F70-AF39-3858214CB7F3}" type="presParOf" srcId="{37B53E48-CAA0-4F77-A03F-01EFD9B05184}" destId="{ECF73CFA-45CE-4308-A1E7-26C83231FA4F}" srcOrd="5" destOrd="0" presId="urn:microsoft.com/office/officeart/2008/layout/LinedList"/>
    <dgm:cxn modelId="{44A3D0D8-F408-4FE4-9886-80E5F416FCEB}" type="presParOf" srcId="{ECF73CFA-45CE-4308-A1E7-26C83231FA4F}" destId="{EEA41D68-A5AF-4387-9E90-889A53597F86}" srcOrd="0" destOrd="0" presId="urn:microsoft.com/office/officeart/2008/layout/LinedList"/>
    <dgm:cxn modelId="{DC30E1B4-EB0B-49E0-8499-4D3942EC40B0}" type="presParOf" srcId="{ECF73CFA-45CE-4308-A1E7-26C83231FA4F}" destId="{F7552819-3792-4DD8-8A75-FC75F198D3FD}" srcOrd="1" destOrd="0" presId="urn:microsoft.com/office/officeart/2008/layout/LinedList"/>
    <dgm:cxn modelId="{D2377937-022B-4E91-9B00-5DB677835358}" type="presParOf" srcId="{37B53E48-CAA0-4F77-A03F-01EFD9B05184}" destId="{5B231CAC-6D6D-4C7D-B82B-1BABC76108DA}" srcOrd="6" destOrd="0" presId="urn:microsoft.com/office/officeart/2008/layout/LinedList"/>
    <dgm:cxn modelId="{E0EF8579-6E08-48F6-8E0C-5CC3163D11E7}" type="presParOf" srcId="{37B53E48-CAA0-4F77-A03F-01EFD9B05184}" destId="{F3559B1A-07C2-4343-9F32-D3E8C867AB62}" srcOrd="7" destOrd="0" presId="urn:microsoft.com/office/officeart/2008/layout/LinedList"/>
    <dgm:cxn modelId="{D0683747-AC2F-400E-B256-75C7FBF0A5C2}" type="presParOf" srcId="{F3559B1A-07C2-4343-9F32-D3E8C867AB62}" destId="{E89692AA-E2AF-45C3-A53E-4F12567B290D}" srcOrd="0" destOrd="0" presId="urn:microsoft.com/office/officeart/2008/layout/LinedList"/>
    <dgm:cxn modelId="{7AA2975F-900D-4CEF-87C6-4EBB171501C0}" type="presParOf" srcId="{F3559B1A-07C2-4343-9F32-D3E8C867AB62}" destId="{85ADB18C-558D-4255-B945-5FA1AC85BA10}" srcOrd="1" destOrd="0" presId="urn:microsoft.com/office/officeart/2008/layout/LinedList"/>
    <dgm:cxn modelId="{E75D993C-578D-47EE-9C99-4FAE283732C3}" type="presParOf" srcId="{37B53E48-CAA0-4F77-A03F-01EFD9B05184}" destId="{37A333F8-EF2D-4B52-B146-26696BDF3B58}" srcOrd="8" destOrd="0" presId="urn:microsoft.com/office/officeart/2008/layout/LinedList"/>
    <dgm:cxn modelId="{A43B2DC8-14FC-44A1-B566-F7C5C27101F1}" type="presParOf" srcId="{37B53E48-CAA0-4F77-A03F-01EFD9B05184}" destId="{F68B556A-5036-4FB0-A202-EFFC31B859A8}" srcOrd="9" destOrd="0" presId="urn:microsoft.com/office/officeart/2008/layout/LinedList"/>
    <dgm:cxn modelId="{1811EA29-28F1-483A-A5A2-021C530996CF}" type="presParOf" srcId="{F68B556A-5036-4FB0-A202-EFFC31B859A8}" destId="{85A61809-3C99-4418-9B30-9BB90EA0F4ED}" srcOrd="0" destOrd="0" presId="urn:microsoft.com/office/officeart/2008/layout/LinedList"/>
    <dgm:cxn modelId="{1080BB99-D105-4CC8-B9CC-1502CE1EE77A}" type="presParOf" srcId="{F68B556A-5036-4FB0-A202-EFFC31B859A8}" destId="{B9A73794-F3C6-4293-B285-FA01B7BCE23A}" srcOrd="1" destOrd="0" presId="urn:microsoft.com/office/officeart/2008/layout/LinedList"/>
    <dgm:cxn modelId="{D85FB756-286E-4AE1-844C-EBCB9F089E2A}" type="presParOf" srcId="{37B53E48-CAA0-4F77-A03F-01EFD9B05184}" destId="{322AD3F3-9E1E-46BC-8A49-A94839CC3A1B}" srcOrd="10" destOrd="0" presId="urn:microsoft.com/office/officeart/2008/layout/LinedList"/>
    <dgm:cxn modelId="{A4958A70-027A-4F4A-A308-00FE1FF0E0F7}" type="presParOf" srcId="{37B53E48-CAA0-4F77-A03F-01EFD9B05184}" destId="{1E60CA01-47D4-42B0-93AC-B5622978E999}" srcOrd="11" destOrd="0" presId="urn:microsoft.com/office/officeart/2008/layout/LinedList"/>
    <dgm:cxn modelId="{2FD933E3-31B9-43EB-8127-F7C48ECF0984}" type="presParOf" srcId="{1E60CA01-47D4-42B0-93AC-B5622978E999}" destId="{E5D3FF29-303A-4F9E-A943-63A42CD6BBFD}" srcOrd="0" destOrd="0" presId="urn:microsoft.com/office/officeart/2008/layout/LinedList"/>
    <dgm:cxn modelId="{FB14BDB4-2FAE-496D-A882-EEE117409B4B}" type="presParOf" srcId="{1E60CA01-47D4-42B0-93AC-B5622978E999}" destId="{32F68178-4811-4BA0-9F4A-BF98FB305BED}" srcOrd="1" destOrd="0" presId="urn:microsoft.com/office/officeart/2008/layout/LinedList"/>
    <dgm:cxn modelId="{683DA2BD-D7CA-4FD2-AD4B-8E3357BD2CA3}" type="presParOf" srcId="{37B53E48-CAA0-4F77-A03F-01EFD9B05184}" destId="{FAD36F3A-184B-47C3-97C2-D248EAFF03D8}" srcOrd="12" destOrd="0" presId="urn:microsoft.com/office/officeart/2008/layout/LinedList"/>
    <dgm:cxn modelId="{5D455979-7E40-4F14-BD37-5BF9A1B5A4A6}" type="presParOf" srcId="{37B53E48-CAA0-4F77-A03F-01EFD9B05184}" destId="{180C2897-ABBB-49D8-B662-9466E7FFD3E3}" srcOrd="13" destOrd="0" presId="urn:microsoft.com/office/officeart/2008/layout/LinedList"/>
    <dgm:cxn modelId="{F18B2B7E-0E8B-409A-8358-E7D81FBD8B5E}" type="presParOf" srcId="{180C2897-ABBB-49D8-B662-9466E7FFD3E3}" destId="{44A1A89A-8DB0-4EDE-93A5-70FA9E1BA7CA}" srcOrd="0" destOrd="0" presId="urn:microsoft.com/office/officeart/2008/layout/LinedList"/>
    <dgm:cxn modelId="{6B3EFBD7-68BE-4EB8-8022-BF8AC174CF1B}" type="presParOf" srcId="{180C2897-ABBB-49D8-B662-9466E7FFD3E3}" destId="{61227049-3083-44ED-887A-9DA568925DFC}" srcOrd="1" destOrd="0" presId="urn:microsoft.com/office/officeart/2008/layout/LinedList"/>
    <dgm:cxn modelId="{B0D5C7E8-A34A-4E5D-AF81-64C6CF377CBE}" type="presParOf" srcId="{37B53E48-CAA0-4F77-A03F-01EFD9B05184}" destId="{DDBAC412-98B1-43A1-A70D-5327A3782065}" srcOrd="14" destOrd="0" presId="urn:microsoft.com/office/officeart/2008/layout/LinedList"/>
    <dgm:cxn modelId="{5371B130-B979-4904-A1A5-12272129ADFC}" type="presParOf" srcId="{37B53E48-CAA0-4F77-A03F-01EFD9B05184}" destId="{FCBD4212-930B-474A-88FB-CD60D55FD177}" srcOrd="15" destOrd="0" presId="urn:microsoft.com/office/officeart/2008/layout/LinedList"/>
    <dgm:cxn modelId="{683709D4-FDC2-4D8D-933C-BA0205028409}" type="presParOf" srcId="{FCBD4212-930B-474A-88FB-CD60D55FD177}" destId="{724C242B-8239-4D25-B7E8-A5A106B5D25E}" srcOrd="0" destOrd="0" presId="urn:microsoft.com/office/officeart/2008/layout/LinedList"/>
    <dgm:cxn modelId="{0274DD5A-A7FE-4845-90DB-FCD8DB08DE9E}" type="presParOf" srcId="{FCBD4212-930B-474A-88FB-CD60D55FD177}" destId="{67D44CD4-9ACF-4AA7-8917-E0134F2B24A7}" srcOrd="1" destOrd="0" presId="urn:microsoft.com/office/officeart/2008/layout/LinedList"/>
    <dgm:cxn modelId="{BA136987-EB75-42C1-8E16-617B40D51FB5}" type="presParOf" srcId="{37B53E48-CAA0-4F77-A03F-01EFD9B05184}" destId="{42E37F31-7235-4C33-93A0-DECFE2DE91CB}" srcOrd="16" destOrd="0" presId="urn:microsoft.com/office/officeart/2008/layout/LinedList"/>
    <dgm:cxn modelId="{00C46B80-D47F-446E-BBEF-D270B45C5953}" type="presParOf" srcId="{37B53E48-CAA0-4F77-A03F-01EFD9B05184}" destId="{30949B72-F81F-4C37-99EF-205797084F88}" srcOrd="17" destOrd="0" presId="urn:microsoft.com/office/officeart/2008/layout/LinedList"/>
    <dgm:cxn modelId="{12F4E68F-4B78-46E1-BCEB-7D2C68D9641E}" type="presParOf" srcId="{30949B72-F81F-4C37-99EF-205797084F88}" destId="{AF500AB6-8C0A-4DA3-B124-2B088216DB36}" srcOrd="0" destOrd="0" presId="urn:microsoft.com/office/officeart/2008/layout/LinedList"/>
    <dgm:cxn modelId="{4EEAC38A-1173-45FD-A0C9-686DA77EDAA0}" type="presParOf" srcId="{30949B72-F81F-4C37-99EF-205797084F88}" destId="{5E57B415-C3EE-4C4D-A572-E2A19C4E4925}" srcOrd="1" destOrd="0" presId="urn:microsoft.com/office/officeart/2008/layout/LinedList"/>
    <dgm:cxn modelId="{B9B6F9AA-2A27-4D26-B013-79DD0A14594C}" type="presParOf" srcId="{37B53E48-CAA0-4F77-A03F-01EFD9B05184}" destId="{BA29457F-8B62-4F32-91DB-725A2CFAC7CB}" srcOrd="18" destOrd="0" presId="urn:microsoft.com/office/officeart/2008/layout/LinedList"/>
    <dgm:cxn modelId="{F7501DAE-B654-4F0D-9434-D0B9A062EE65}" type="presParOf" srcId="{37B53E48-CAA0-4F77-A03F-01EFD9B05184}" destId="{86C64564-E4F2-409E-A3D6-27E746219C32}" srcOrd="19" destOrd="0" presId="urn:microsoft.com/office/officeart/2008/layout/LinedList"/>
    <dgm:cxn modelId="{25088A9C-EFD5-4D23-A26B-BA5E4149AF8D}" type="presParOf" srcId="{86C64564-E4F2-409E-A3D6-27E746219C32}" destId="{78E75A22-3144-4DA2-B5AF-E36D99AE47B6}" srcOrd="0" destOrd="0" presId="urn:microsoft.com/office/officeart/2008/layout/LinedList"/>
    <dgm:cxn modelId="{B8DF1A13-1677-4C6C-9BE9-FC0D7AC95BA2}" type="presParOf" srcId="{86C64564-E4F2-409E-A3D6-27E746219C32}" destId="{CB005689-DEA1-44A0-9D51-5D5E5DA94E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0B443-9257-4BC3-94F0-25106E2F0E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6DA3B2-A9A6-4EA6-9E24-4471E1DB3BA4}">
      <dgm:prSet custT="1"/>
      <dgm:spPr/>
      <dgm:t>
        <a:bodyPr/>
        <a:lstStyle/>
        <a:p>
          <a:r>
            <a:rPr lang="zh-CN" altLang="en-US" sz="2400" b="1" dirty="0">
              <a:solidFill>
                <a:srgbClr val="FF0000"/>
              </a:solidFill>
              <a:latin typeface="华文中宋" panose="02010600040101010101" pitchFamily="2" charset="-122"/>
              <a:ea typeface="华文中宋" panose="02010600040101010101" pitchFamily="2" charset="-122"/>
            </a:rPr>
            <a:t>（三）课题研究指导组</a:t>
          </a:r>
          <a:endParaRPr lang="en-US" sz="2400" dirty="0"/>
        </a:p>
      </dgm:t>
    </dgm:pt>
    <dgm:pt modelId="{17864FF7-78C4-4E32-8FA9-CDC5F706C8BC}" cxnId="{61DB59E3-AC76-4FBD-8C05-4369856FDB48}" type="parTrans">
      <dgm:prSet/>
      <dgm:spPr/>
      <dgm:t>
        <a:bodyPr/>
        <a:lstStyle/>
        <a:p>
          <a:endParaRPr lang="en-US" sz="3600"/>
        </a:p>
      </dgm:t>
    </dgm:pt>
    <dgm:pt modelId="{65CE7E62-FF7B-40EF-9CB0-A69120EC7746}" cxnId="{61DB59E3-AC76-4FBD-8C05-4369856FDB48}" type="sibTrans">
      <dgm:prSet/>
      <dgm:spPr/>
      <dgm:t>
        <a:bodyPr/>
        <a:lstStyle/>
        <a:p>
          <a:endParaRPr lang="en-US" sz="3600"/>
        </a:p>
      </dgm:t>
    </dgm:pt>
    <dgm:pt modelId="{5D9527B5-FFE3-4A78-8690-976178AF40A3}">
      <dgm:prSet custT="1"/>
      <dgm:spPr/>
      <dgm:t>
        <a:bodyPr/>
        <a:lstStyle/>
        <a:p>
          <a:r>
            <a:rPr lang="zh-CN" altLang="en-US" sz="2400" b="0" dirty="0">
              <a:latin typeface="华文中宋" panose="02010600040101010101" pitchFamily="2" charset="-122"/>
              <a:ea typeface="华文中宋" panose="02010600040101010101" pitchFamily="2" charset="-122"/>
            </a:rPr>
            <a:t>组长：董萍</a:t>
          </a:r>
          <a:endParaRPr lang="en-US" sz="2400" dirty="0"/>
        </a:p>
      </dgm:t>
    </dgm:pt>
    <dgm:pt modelId="{59C49C14-81DA-42B3-A9D3-17DFC511D015}" cxnId="{8E66B125-C710-41AD-84D9-EF01D6B9C3CA}" type="parTrans">
      <dgm:prSet/>
      <dgm:spPr/>
      <dgm:t>
        <a:bodyPr/>
        <a:lstStyle/>
        <a:p>
          <a:endParaRPr lang="en-US" sz="3600"/>
        </a:p>
      </dgm:t>
    </dgm:pt>
    <dgm:pt modelId="{6C8EF1F0-125F-4BF8-BCD1-D1830BBD792A}" cxnId="{8E66B125-C710-41AD-84D9-EF01D6B9C3CA}" type="sibTrans">
      <dgm:prSet/>
      <dgm:spPr/>
      <dgm:t>
        <a:bodyPr/>
        <a:lstStyle/>
        <a:p>
          <a:endParaRPr lang="en-US" sz="3600"/>
        </a:p>
      </dgm:t>
    </dgm:pt>
    <dgm:pt modelId="{486C5748-B559-4F5C-90DD-0730F692CA25}">
      <dgm:prSet custT="1"/>
      <dgm:spPr/>
      <dgm:t>
        <a:bodyPr/>
        <a:lstStyle/>
        <a:p>
          <a:r>
            <a:rPr lang="zh-CN" altLang="en-US" sz="2400" b="0" dirty="0">
              <a:latin typeface="华文中宋" panose="02010600040101010101" pitchFamily="2" charset="-122"/>
              <a:ea typeface="华文中宋" panose="02010600040101010101" pitchFamily="2" charset="-122"/>
            </a:rPr>
            <a:t>成员：郑英智、陈小刚、付光淑、陈志琼、陈明海、程光元</a:t>
          </a:r>
          <a:endParaRPr lang="en-US" sz="2400" dirty="0"/>
        </a:p>
      </dgm:t>
    </dgm:pt>
    <dgm:pt modelId="{8388D134-5B65-481F-9A6F-0CA79D358FB0}" cxnId="{1ED07D98-A0F1-4BD9-81D0-6FE10C71F79E}" type="parTrans">
      <dgm:prSet/>
      <dgm:spPr/>
      <dgm:t>
        <a:bodyPr/>
        <a:lstStyle/>
        <a:p>
          <a:endParaRPr lang="en-US" sz="3600"/>
        </a:p>
      </dgm:t>
    </dgm:pt>
    <dgm:pt modelId="{DE2FFACD-5219-4209-8C86-0EA116D23425}" cxnId="{1ED07D98-A0F1-4BD9-81D0-6FE10C71F79E}" type="sibTrans">
      <dgm:prSet/>
      <dgm:spPr/>
      <dgm:t>
        <a:bodyPr/>
        <a:lstStyle/>
        <a:p>
          <a:endParaRPr lang="en-US" sz="3600"/>
        </a:p>
      </dgm:t>
    </dgm:pt>
    <dgm:pt modelId="{FB55768F-315D-4572-AE6F-2F9040D82190}">
      <dgm:prSet custT="1"/>
      <dgm:spPr/>
      <dgm:t>
        <a:bodyPr/>
        <a:lstStyle/>
        <a:p>
          <a:r>
            <a:rPr lang="zh-CN" altLang="en-US" sz="2400" b="0" dirty="0">
              <a:latin typeface="华文中宋" panose="02010600040101010101" pitchFamily="2" charset="-122"/>
              <a:ea typeface="华文中宋" panose="02010600040101010101" pitchFamily="2" charset="-122"/>
            </a:rPr>
            <a:t>职责：重点负责选题立项，研究实施，成果推广、结题申奖、论文撰写指导等工作；</a:t>
          </a:r>
          <a:endParaRPr lang="en-US" sz="2400" dirty="0"/>
        </a:p>
      </dgm:t>
    </dgm:pt>
    <dgm:pt modelId="{73725A6B-FEDA-47C9-9FBE-85343DB62B8C}" cxnId="{366EC18F-33F5-4032-8BCC-67C49896819F}" type="parTrans">
      <dgm:prSet/>
      <dgm:spPr/>
      <dgm:t>
        <a:bodyPr/>
        <a:lstStyle/>
        <a:p>
          <a:endParaRPr lang="en-US" sz="3600"/>
        </a:p>
      </dgm:t>
    </dgm:pt>
    <dgm:pt modelId="{CE09A7EF-D277-4528-8049-3E3BC4B62B7A}" cxnId="{366EC18F-33F5-4032-8BCC-67C49896819F}" type="sibTrans">
      <dgm:prSet/>
      <dgm:spPr/>
      <dgm:t>
        <a:bodyPr/>
        <a:lstStyle/>
        <a:p>
          <a:endParaRPr lang="en-US" sz="3600"/>
        </a:p>
      </dgm:t>
    </dgm:pt>
    <dgm:pt modelId="{9B949EDA-37B2-4999-A73C-BC9240BE769F}">
      <dgm:prSet custT="1"/>
      <dgm:spPr/>
      <dgm:t>
        <a:bodyPr/>
        <a:lstStyle/>
        <a:p>
          <a:endParaRPr lang="en-US" sz="2400" dirty="0"/>
        </a:p>
      </dgm:t>
    </dgm:pt>
    <dgm:pt modelId="{6CAA4150-E581-4B12-AE61-06726D162178}" cxnId="{7E41C950-0FBD-4B70-A01B-65863E4DB4A6}" type="parTrans">
      <dgm:prSet/>
      <dgm:spPr/>
      <dgm:t>
        <a:bodyPr/>
        <a:lstStyle/>
        <a:p>
          <a:endParaRPr lang="en-US" sz="3600"/>
        </a:p>
      </dgm:t>
    </dgm:pt>
    <dgm:pt modelId="{1B38FDCB-71C6-4978-9BD7-78F4B4F743ED}" cxnId="{7E41C950-0FBD-4B70-A01B-65863E4DB4A6}" type="sibTrans">
      <dgm:prSet/>
      <dgm:spPr/>
      <dgm:t>
        <a:bodyPr/>
        <a:lstStyle/>
        <a:p>
          <a:endParaRPr lang="en-US" sz="3600"/>
        </a:p>
      </dgm:t>
    </dgm:pt>
    <dgm:pt modelId="{37B53E48-CAA0-4F77-A03F-01EFD9B05184}" type="pres">
      <dgm:prSet presAssocID="{80A0B443-9257-4BC3-94F0-25106E2F0EA6}" presName="vert0" presStyleCnt="0">
        <dgm:presLayoutVars>
          <dgm:dir/>
          <dgm:animOne val="branch"/>
          <dgm:animLvl val="lvl"/>
        </dgm:presLayoutVars>
      </dgm:prSet>
      <dgm:spPr/>
    </dgm:pt>
    <dgm:pt modelId="{1B8F1E56-F292-47D2-B087-F51F7905F6F9}" type="pres">
      <dgm:prSet presAssocID="{E76DA3B2-A9A6-4EA6-9E24-4471E1DB3BA4}" presName="thickLine" presStyleLbl="alignNode1" presStyleIdx="0" presStyleCnt="5"/>
      <dgm:spPr/>
    </dgm:pt>
    <dgm:pt modelId="{D4A65AE1-3401-4988-A10B-CAF3243E027F}" type="pres">
      <dgm:prSet presAssocID="{E76DA3B2-A9A6-4EA6-9E24-4471E1DB3BA4}" presName="horz1" presStyleCnt="0"/>
      <dgm:spPr/>
    </dgm:pt>
    <dgm:pt modelId="{6F5D0C0F-A089-4311-9465-9617AFCAC62C}" type="pres">
      <dgm:prSet presAssocID="{E76DA3B2-A9A6-4EA6-9E24-4471E1DB3BA4}" presName="tx1" presStyleLbl="revTx" presStyleIdx="0" presStyleCnt="5"/>
      <dgm:spPr/>
    </dgm:pt>
    <dgm:pt modelId="{3AF5D0B1-4EA9-4E83-8FC7-7A697C79F3DC}" type="pres">
      <dgm:prSet presAssocID="{E76DA3B2-A9A6-4EA6-9E24-4471E1DB3BA4}" presName="vert1" presStyleCnt="0"/>
      <dgm:spPr/>
    </dgm:pt>
    <dgm:pt modelId="{E3912F1F-6014-4C46-8103-9DB4ECE58C96}" type="pres">
      <dgm:prSet presAssocID="{5D9527B5-FFE3-4A78-8690-976178AF40A3}" presName="thickLine" presStyleLbl="alignNode1" presStyleIdx="1" presStyleCnt="5"/>
      <dgm:spPr/>
    </dgm:pt>
    <dgm:pt modelId="{04387233-2567-47F1-92B9-1E0750D5C2D9}" type="pres">
      <dgm:prSet presAssocID="{5D9527B5-FFE3-4A78-8690-976178AF40A3}" presName="horz1" presStyleCnt="0"/>
      <dgm:spPr/>
    </dgm:pt>
    <dgm:pt modelId="{87FB8B85-EE4E-4E4E-90C3-8F84C2A2A1E6}" type="pres">
      <dgm:prSet presAssocID="{5D9527B5-FFE3-4A78-8690-976178AF40A3}" presName="tx1" presStyleLbl="revTx" presStyleIdx="1" presStyleCnt="5"/>
      <dgm:spPr/>
    </dgm:pt>
    <dgm:pt modelId="{8CF54C86-F0B5-4F2B-ABDB-ACEDADB07B00}" type="pres">
      <dgm:prSet presAssocID="{5D9527B5-FFE3-4A78-8690-976178AF40A3}" presName="vert1" presStyleCnt="0"/>
      <dgm:spPr/>
    </dgm:pt>
    <dgm:pt modelId="{93009EC9-7783-4D52-BEF2-2DFADD5C1580}" type="pres">
      <dgm:prSet presAssocID="{486C5748-B559-4F5C-90DD-0730F692CA25}" presName="thickLine" presStyleLbl="alignNode1" presStyleIdx="2" presStyleCnt="5"/>
      <dgm:spPr/>
    </dgm:pt>
    <dgm:pt modelId="{ECF73CFA-45CE-4308-A1E7-26C83231FA4F}" type="pres">
      <dgm:prSet presAssocID="{486C5748-B559-4F5C-90DD-0730F692CA25}" presName="horz1" presStyleCnt="0"/>
      <dgm:spPr/>
    </dgm:pt>
    <dgm:pt modelId="{EEA41D68-A5AF-4387-9E90-889A53597F86}" type="pres">
      <dgm:prSet presAssocID="{486C5748-B559-4F5C-90DD-0730F692CA25}" presName="tx1" presStyleLbl="revTx" presStyleIdx="2" presStyleCnt="5"/>
      <dgm:spPr/>
    </dgm:pt>
    <dgm:pt modelId="{F7552819-3792-4DD8-8A75-FC75F198D3FD}" type="pres">
      <dgm:prSet presAssocID="{486C5748-B559-4F5C-90DD-0730F692CA25}" presName="vert1" presStyleCnt="0"/>
      <dgm:spPr/>
    </dgm:pt>
    <dgm:pt modelId="{5B231CAC-6D6D-4C7D-B82B-1BABC76108DA}" type="pres">
      <dgm:prSet presAssocID="{FB55768F-315D-4572-AE6F-2F9040D82190}" presName="thickLine" presStyleLbl="alignNode1" presStyleIdx="3" presStyleCnt="5"/>
      <dgm:spPr/>
    </dgm:pt>
    <dgm:pt modelId="{F3559B1A-07C2-4343-9F32-D3E8C867AB62}" type="pres">
      <dgm:prSet presAssocID="{FB55768F-315D-4572-AE6F-2F9040D82190}" presName="horz1" presStyleCnt="0"/>
      <dgm:spPr/>
    </dgm:pt>
    <dgm:pt modelId="{E89692AA-E2AF-45C3-A53E-4F12567B290D}" type="pres">
      <dgm:prSet presAssocID="{FB55768F-315D-4572-AE6F-2F9040D82190}" presName="tx1" presStyleLbl="revTx" presStyleIdx="3" presStyleCnt="5"/>
      <dgm:spPr/>
    </dgm:pt>
    <dgm:pt modelId="{85ADB18C-558D-4255-B945-5FA1AC85BA10}" type="pres">
      <dgm:prSet presAssocID="{FB55768F-315D-4572-AE6F-2F9040D82190}" presName="vert1" presStyleCnt="0"/>
      <dgm:spPr/>
    </dgm:pt>
    <dgm:pt modelId="{37A333F8-EF2D-4B52-B146-26696BDF3B58}" type="pres">
      <dgm:prSet presAssocID="{9B949EDA-37B2-4999-A73C-BC9240BE769F}" presName="thickLine" presStyleLbl="alignNode1" presStyleIdx="4" presStyleCnt="5"/>
      <dgm:spPr/>
    </dgm:pt>
    <dgm:pt modelId="{F68B556A-5036-4FB0-A202-EFFC31B859A8}" type="pres">
      <dgm:prSet presAssocID="{9B949EDA-37B2-4999-A73C-BC9240BE769F}" presName="horz1" presStyleCnt="0"/>
      <dgm:spPr/>
    </dgm:pt>
    <dgm:pt modelId="{85A61809-3C99-4418-9B30-9BB90EA0F4ED}" type="pres">
      <dgm:prSet presAssocID="{9B949EDA-37B2-4999-A73C-BC9240BE769F}" presName="tx1" presStyleLbl="revTx" presStyleIdx="4" presStyleCnt="5"/>
      <dgm:spPr/>
    </dgm:pt>
    <dgm:pt modelId="{B9A73794-F3C6-4293-B285-FA01B7BCE23A}" type="pres">
      <dgm:prSet presAssocID="{9B949EDA-37B2-4999-A73C-BC9240BE769F}" presName="vert1" presStyleCnt="0"/>
      <dgm:spPr/>
    </dgm:pt>
  </dgm:ptLst>
  <dgm:cxnLst>
    <dgm:cxn modelId="{98519D25-3701-4F4E-B3F4-6B325EDFCCBB}" type="presOf" srcId="{E76DA3B2-A9A6-4EA6-9E24-4471E1DB3BA4}" destId="{6F5D0C0F-A089-4311-9465-9617AFCAC62C}" srcOrd="0" destOrd="0" presId="urn:microsoft.com/office/officeart/2008/layout/LinedList"/>
    <dgm:cxn modelId="{8E66B125-C710-41AD-84D9-EF01D6B9C3CA}" srcId="{80A0B443-9257-4BC3-94F0-25106E2F0EA6}" destId="{5D9527B5-FFE3-4A78-8690-976178AF40A3}" srcOrd="1" destOrd="0" parTransId="{59C49C14-81DA-42B3-A9D3-17DFC511D015}" sibTransId="{6C8EF1F0-125F-4BF8-BCD1-D1830BBD792A}"/>
    <dgm:cxn modelId="{898AB82F-B5E1-4E19-808E-9E033D1C5398}" type="presOf" srcId="{9B949EDA-37B2-4999-A73C-BC9240BE769F}" destId="{85A61809-3C99-4418-9B30-9BB90EA0F4ED}" srcOrd="0" destOrd="0" presId="urn:microsoft.com/office/officeart/2008/layout/LinedList"/>
    <dgm:cxn modelId="{2CAE216F-A08B-46DB-A22D-979ACCD2E385}" type="presOf" srcId="{486C5748-B559-4F5C-90DD-0730F692CA25}" destId="{EEA41D68-A5AF-4387-9E90-889A53597F86}" srcOrd="0" destOrd="0" presId="urn:microsoft.com/office/officeart/2008/layout/LinedList"/>
    <dgm:cxn modelId="{7E41C950-0FBD-4B70-A01B-65863E4DB4A6}" srcId="{80A0B443-9257-4BC3-94F0-25106E2F0EA6}" destId="{9B949EDA-37B2-4999-A73C-BC9240BE769F}" srcOrd="4" destOrd="0" parTransId="{6CAA4150-E581-4B12-AE61-06726D162178}" sibTransId="{1B38FDCB-71C6-4978-9BD7-78F4B4F743ED}"/>
    <dgm:cxn modelId="{1E7A6B55-869C-4191-A82B-C0CD2D247A74}" type="presOf" srcId="{FB55768F-315D-4572-AE6F-2F9040D82190}" destId="{E89692AA-E2AF-45C3-A53E-4F12567B290D}" srcOrd="0" destOrd="0" presId="urn:microsoft.com/office/officeart/2008/layout/LinedList"/>
    <dgm:cxn modelId="{366EC18F-33F5-4032-8BCC-67C49896819F}" srcId="{80A0B443-9257-4BC3-94F0-25106E2F0EA6}" destId="{FB55768F-315D-4572-AE6F-2F9040D82190}" srcOrd="3" destOrd="0" parTransId="{73725A6B-FEDA-47C9-9FBE-85343DB62B8C}" sibTransId="{CE09A7EF-D277-4528-8049-3E3BC4B62B7A}"/>
    <dgm:cxn modelId="{1ED07D98-A0F1-4BD9-81D0-6FE10C71F79E}" srcId="{80A0B443-9257-4BC3-94F0-25106E2F0EA6}" destId="{486C5748-B559-4F5C-90DD-0730F692CA25}" srcOrd="2" destOrd="0" parTransId="{8388D134-5B65-481F-9A6F-0CA79D358FB0}" sibTransId="{DE2FFACD-5219-4209-8C86-0EA116D23425}"/>
    <dgm:cxn modelId="{B15FC7C5-0319-4D4D-8300-C9EF308678B8}" type="presOf" srcId="{5D9527B5-FFE3-4A78-8690-976178AF40A3}" destId="{87FB8B85-EE4E-4E4E-90C3-8F84C2A2A1E6}" srcOrd="0" destOrd="0" presId="urn:microsoft.com/office/officeart/2008/layout/LinedList"/>
    <dgm:cxn modelId="{61DB59E3-AC76-4FBD-8C05-4369856FDB48}" srcId="{80A0B443-9257-4BC3-94F0-25106E2F0EA6}" destId="{E76DA3B2-A9A6-4EA6-9E24-4471E1DB3BA4}" srcOrd="0" destOrd="0" parTransId="{17864FF7-78C4-4E32-8FA9-CDC5F706C8BC}" sibTransId="{65CE7E62-FF7B-40EF-9CB0-A69120EC7746}"/>
    <dgm:cxn modelId="{52A7AAE4-BC30-4298-8548-738A7D19E195}" type="presOf" srcId="{80A0B443-9257-4BC3-94F0-25106E2F0EA6}" destId="{37B53E48-CAA0-4F77-A03F-01EFD9B05184}" srcOrd="0" destOrd="0" presId="urn:microsoft.com/office/officeart/2008/layout/LinedList"/>
    <dgm:cxn modelId="{4F598B9B-B804-4F31-81B3-DDEC68763172}" type="presParOf" srcId="{37B53E48-CAA0-4F77-A03F-01EFD9B05184}" destId="{1B8F1E56-F292-47D2-B087-F51F7905F6F9}" srcOrd="0" destOrd="0" presId="urn:microsoft.com/office/officeart/2008/layout/LinedList"/>
    <dgm:cxn modelId="{0C4C8355-90BB-45CA-A12F-D2B43AF31D55}" type="presParOf" srcId="{37B53E48-CAA0-4F77-A03F-01EFD9B05184}" destId="{D4A65AE1-3401-4988-A10B-CAF3243E027F}" srcOrd="1" destOrd="0" presId="urn:microsoft.com/office/officeart/2008/layout/LinedList"/>
    <dgm:cxn modelId="{62648D64-9749-4944-BD7F-A2DCCCD0C2E4}" type="presParOf" srcId="{D4A65AE1-3401-4988-A10B-CAF3243E027F}" destId="{6F5D0C0F-A089-4311-9465-9617AFCAC62C}" srcOrd="0" destOrd="0" presId="urn:microsoft.com/office/officeart/2008/layout/LinedList"/>
    <dgm:cxn modelId="{B1CE3FE2-4F16-418D-907F-57BE37027165}" type="presParOf" srcId="{D4A65AE1-3401-4988-A10B-CAF3243E027F}" destId="{3AF5D0B1-4EA9-4E83-8FC7-7A697C79F3DC}" srcOrd="1" destOrd="0" presId="urn:microsoft.com/office/officeart/2008/layout/LinedList"/>
    <dgm:cxn modelId="{8C550271-4C4E-4774-876D-2D451607DE9C}" type="presParOf" srcId="{37B53E48-CAA0-4F77-A03F-01EFD9B05184}" destId="{E3912F1F-6014-4C46-8103-9DB4ECE58C96}" srcOrd="2" destOrd="0" presId="urn:microsoft.com/office/officeart/2008/layout/LinedList"/>
    <dgm:cxn modelId="{FC28C3CD-2F44-44C5-B410-1DD98F87FAAC}" type="presParOf" srcId="{37B53E48-CAA0-4F77-A03F-01EFD9B05184}" destId="{04387233-2567-47F1-92B9-1E0750D5C2D9}" srcOrd="3" destOrd="0" presId="urn:microsoft.com/office/officeart/2008/layout/LinedList"/>
    <dgm:cxn modelId="{4F8166D7-2AA2-4C1B-A6BC-1E8C3982250D}" type="presParOf" srcId="{04387233-2567-47F1-92B9-1E0750D5C2D9}" destId="{87FB8B85-EE4E-4E4E-90C3-8F84C2A2A1E6}" srcOrd="0" destOrd="0" presId="urn:microsoft.com/office/officeart/2008/layout/LinedList"/>
    <dgm:cxn modelId="{49AC1435-F883-4202-861C-B641CFB47717}" type="presParOf" srcId="{04387233-2567-47F1-92B9-1E0750D5C2D9}" destId="{8CF54C86-F0B5-4F2B-ABDB-ACEDADB07B00}" srcOrd="1" destOrd="0" presId="urn:microsoft.com/office/officeart/2008/layout/LinedList"/>
    <dgm:cxn modelId="{36C4174E-B312-4F46-A2EB-1FF52E2EC9F1}" type="presParOf" srcId="{37B53E48-CAA0-4F77-A03F-01EFD9B05184}" destId="{93009EC9-7783-4D52-BEF2-2DFADD5C1580}" srcOrd="4" destOrd="0" presId="urn:microsoft.com/office/officeart/2008/layout/LinedList"/>
    <dgm:cxn modelId="{882C80A1-67D1-4F70-AF39-3858214CB7F3}" type="presParOf" srcId="{37B53E48-CAA0-4F77-A03F-01EFD9B05184}" destId="{ECF73CFA-45CE-4308-A1E7-26C83231FA4F}" srcOrd="5" destOrd="0" presId="urn:microsoft.com/office/officeart/2008/layout/LinedList"/>
    <dgm:cxn modelId="{44A3D0D8-F408-4FE4-9886-80E5F416FCEB}" type="presParOf" srcId="{ECF73CFA-45CE-4308-A1E7-26C83231FA4F}" destId="{EEA41D68-A5AF-4387-9E90-889A53597F86}" srcOrd="0" destOrd="0" presId="urn:microsoft.com/office/officeart/2008/layout/LinedList"/>
    <dgm:cxn modelId="{DC30E1B4-EB0B-49E0-8499-4D3942EC40B0}" type="presParOf" srcId="{ECF73CFA-45CE-4308-A1E7-26C83231FA4F}" destId="{F7552819-3792-4DD8-8A75-FC75F198D3FD}" srcOrd="1" destOrd="0" presId="urn:microsoft.com/office/officeart/2008/layout/LinedList"/>
    <dgm:cxn modelId="{D2377937-022B-4E91-9B00-5DB677835358}" type="presParOf" srcId="{37B53E48-CAA0-4F77-A03F-01EFD9B05184}" destId="{5B231CAC-6D6D-4C7D-B82B-1BABC76108DA}" srcOrd="6" destOrd="0" presId="urn:microsoft.com/office/officeart/2008/layout/LinedList"/>
    <dgm:cxn modelId="{E0EF8579-6E08-48F6-8E0C-5CC3163D11E7}" type="presParOf" srcId="{37B53E48-CAA0-4F77-A03F-01EFD9B05184}" destId="{F3559B1A-07C2-4343-9F32-D3E8C867AB62}" srcOrd="7" destOrd="0" presId="urn:microsoft.com/office/officeart/2008/layout/LinedList"/>
    <dgm:cxn modelId="{D0683747-AC2F-400E-B256-75C7FBF0A5C2}" type="presParOf" srcId="{F3559B1A-07C2-4343-9F32-D3E8C867AB62}" destId="{E89692AA-E2AF-45C3-A53E-4F12567B290D}" srcOrd="0" destOrd="0" presId="urn:microsoft.com/office/officeart/2008/layout/LinedList"/>
    <dgm:cxn modelId="{7AA2975F-900D-4CEF-87C6-4EBB171501C0}" type="presParOf" srcId="{F3559B1A-07C2-4343-9F32-D3E8C867AB62}" destId="{85ADB18C-558D-4255-B945-5FA1AC85BA10}" srcOrd="1" destOrd="0" presId="urn:microsoft.com/office/officeart/2008/layout/LinedList"/>
    <dgm:cxn modelId="{E75D993C-578D-47EE-9C99-4FAE283732C3}" type="presParOf" srcId="{37B53E48-CAA0-4F77-A03F-01EFD9B05184}" destId="{37A333F8-EF2D-4B52-B146-26696BDF3B58}" srcOrd="8" destOrd="0" presId="urn:microsoft.com/office/officeart/2008/layout/LinedList"/>
    <dgm:cxn modelId="{A43B2DC8-14FC-44A1-B566-F7C5C27101F1}" type="presParOf" srcId="{37B53E48-CAA0-4F77-A03F-01EFD9B05184}" destId="{F68B556A-5036-4FB0-A202-EFFC31B859A8}" srcOrd="9" destOrd="0" presId="urn:microsoft.com/office/officeart/2008/layout/LinedList"/>
    <dgm:cxn modelId="{1811EA29-28F1-483A-A5A2-021C530996CF}" type="presParOf" srcId="{F68B556A-5036-4FB0-A202-EFFC31B859A8}" destId="{85A61809-3C99-4418-9B30-9BB90EA0F4ED}" srcOrd="0" destOrd="0" presId="urn:microsoft.com/office/officeart/2008/layout/LinedList"/>
    <dgm:cxn modelId="{1080BB99-D105-4CC8-B9CC-1502CE1EE77A}" type="presParOf" srcId="{F68B556A-5036-4FB0-A202-EFFC31B859A8}" destId="{B9A73794-F3C6-4293-B285-FA01B7BCE2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A0B443-9257-4BC3-94F0-25106E2F0E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6DA3B2-A9A6-4EA6-9E24-4471E1DB3BA4}">
      <dgm:prSet custT="1"/>
      <dgm:spPr/>
      <dgm:t>
        <a:bodyPr/>
        <a:lstStyle/>
        <a:p>
          <a:r>
            <a:rPr lang="zh-CN" altLang="en-US" sz="2400" b="1" dirty="0">
              <a:solidFill>
                <a:srgbClr val="FF0000"/>
              </a:solidFill>
              <a:latin typeface="华文中宋" panose="02010600040101010101" pitchFamily="2" charset="-122"/>
              <a:ea typeface="华文中宋" panose="02010600040101010101" pitchFamily="2" charset="-122"/>
            </a:rPr>
            <a:t>（四）教学管理、资源库建设组</a:t>
          </a:r>
          <a:endParaRPr lang="en-US" sz="2400" dirty="0"/>
        </a:p>
      </dgm:t>
    </dgm:pt>
    <dgm:pt modelId="{17864FF7-78C4-4E32-8FA9-CDC5F706C8BC}" cxnId="{61DB59E3-AC76-4FBD-8C05-4369856FDB48}" type="parTrans">
      <dgm:prSet/>
      <dgm:spPr/>
      <dgm:t>
        <a:bodyPr/>
        <a:lstStyle/>
        <a:p>
          <a:endParaRPr lang="en-US" sz="3600"/>
        </a:p>
      </dgm:t>
    </dgm:pt>
    <dgm:pt modelId="{65CE7E62-FF7B-40EF-9CB0-A69120EC7746}" cxnId="{61DB59E3-AC76-4FBD-8C05-4369856FDB48}" type="sibTrans">
      <dgm:prSet/>
      <dgm:spPr/>
      <dgm:t>
        <a:bodyPr/>
        <a:lstStyle/>
        <a:p>
          <a:endParaRPr lang="en-US" sz="3600"/>
        </a:p>
      </dgm:t>
    </dgm:pt>
    <dgm:pt modelId="{5D9527B5-FFE3-4A78-8690-976178AF40A3}">
      <dgm:prSet custT="1"/>
      <dgm:spPr/>
      <dgm:t>
        <a:bodyPr/>
        <a:lstStyle/>
        <a:p>
          <a:r>
            <a:rPr lang="zh-CN" altLang="en-US" sz="2400" b="0" dirty="0">
              <a:latin typeface="华文中宋" panose="02010600040101010101" pitchFamily="2" charset="-122"/>
              <a:ea typeface="华文中宋" panose="02010600040101010101" pitchFamily="2" charset="-122"/>
            </a:rPr>
            <a:t>组长：曹晓萍</a:t>
          </a:r>
          <a:endParaRPr lang="en-US" sz="2400" dirty="0"/>
        </a:p>
      </dgm:t>
    </dgm:pt>
    <dgm:pt modelId="{59C49C14-81DA-42B3-A9D3-17DFC511D015}" cxnId="{8E66B125-C710-41AD-84D9-EF01D6B9C3CA}" type="parTrans">
      <dgm:prSet/>
      <dgm:spPr/>
      <dgm:t>
        <a:bodyPr/>
        <a:lstStyle/>
        <a:p>
          <a:endParaRPr lang="en-US" sz="3600"/>
        </a:p>
      </dgm:t>
    </dgm:pt>
    <dgm:pt modelId="{6C8EF1F0-125F-4BF8-BCD1-D1830BBD792A}" cxnId="{8E66B125-C710-41AD-84D9-EF01D6B9C3CA}" type="sibTrans">
      <dgm:prSet/>
      <dgm:spPr/>
      <dgm:t>
        <a:bodyPr/>
        <a:lstStyle/>
        <a:p>
          <a:endParaRPr lang="en-US" sz="3600"/>
        </a:p>
      </dgm:t>
    </dgm:pt>
    <dgm:pt modelId="{486C5748-B559-4F5C-90DD-0730F692CA25}">
      <dgm:prSet custT="1"/>
      <dgm:spPr/>
      <dgm:t>
        <a:bodyPr/>
        <a:lstStyle/>
        <a:p>
          <a:r>
            <a:rPr lang="zh-CN" altLang="en-US" sz="2400" b="0" dirty="0">
              <a:latin typeface="华文中宋" panose="02010600040101010101" pitchFamily="2" charset="-122"/>
              <a:ea typeface="华文中宋" panose="02010600040101010101" pitchFamily="2" charset="-122"/>
            </a:rPr>
            <a:t>成员：胡绍聪、张良川、王平、万羽、程光元</a:t>
          </a:r>
          <a:endParaRPr lang="en-US" sz="2400" dirty="0"/>
        </a:p>
      </dgm:t>
    </dgm:pt>
    <dgm:pt modelId="{8388D134-5B65-481F-9A6F-0CA79D358FB0}" cxnId="{1ED07D98-A0F1-4BD9-81D0-6FE10C71F79E}" type="parTrans">
      <dgm:prSet/>
      <dgm:spPr/>
      <dgm:t>
        <a:bodyPr/>
        <a:lstStyle/>
        <a:p>
          <a:endParaRPr lang="en-US" sz="3600"/>
        </a:p>
      </dgm:t>
    </dgm:pt>
    <dgm:pt modelId="{DE2FFACD-5219-4209-8C86-0EA116D23425}" cxnId="{1ED07D98-A0F1-4BD9-81D0-6FE10C71F79E}" type="sibTrans">
      <dgm:prSet/>
      <dgm:spPr/>
      <dgm:t>
        <a:bodyPr/>
        <a:lstStyle/>
        <a:p>
          <a:endParaRPr lang="en-US" sz="3600"/>
        </a:p>
      </dgm:t>
    </dgm:pt>
    <dgm:pt modelId="{FB55768F-315D-4572-AE6F-2F9040D82190}">
      <dgm:prSet custT="1"/>
      <dgm:spPr/>
      <dgm:t>
        <a:bodyPr/>
        <a:lstStyle/>
        <a:p>
          <a:r>
            <a:rPr lang="zh-CN" altLang="en-US" sz="2400" b="0" dirty="0">
              <a:latin typeface="华文中宋" panose="02010600040101010101" pitchFamily="2" charset="-122"/>
              <a:ea typeface="华文中宋" panose="02010600040101010101" pitchFamily="2" charset="-122"/>
            </a:rPr>
            <a:t>职责：重点负责各类外出支教、帮扶、献课、教学指导管理和初中英语资源库建设和应用。</a:t>
          </a:r>
          <a:endParaRPr lang="en-US" sz="2400" dirty="0"/>
        </a:p>
      </dgm:t>
    </dgm:pt>
    <dgm:pt modelId="{73725A6B-FEDA-47C9-9FBE-85343DB62B8C}" cxnId="{366EC18F-33F5-4032-8BCC-67C49896819F}" type="parTrans">
      <dgm:prSet/>
      <dgm:spPr/>
      <dgm:t>
        <a:bodyPr/>
        <a:lstStyle/>
        <a:p>
          <a:endParaRPr lang="en-US" sz="3600"/>
        </a:p>
      </dgm:t>
    </dgm:pt>
    <dgm:pt modelId="{CE09A7EF-D277-4528-8049-3E3BC4B62B7A}" cxnId="{366EC18F-33F5-4032-8BCC-67C49896819F}" type="sibTrans">
      <dgm:prSet/>
      <dgm:spPr/>
      <dgm:t>
        <a:bodyPr/>
        <a:lstStyle/>
        <a:p>
          <a:endParaRPr lang="en-US" sz="3600"/>
        </a:p>
      </dgm:t>
    </dgm:pt>
    <dgm:pt modelId="{9B949EDA-37B2-4999-A73C-BC9240BE769F}">
      <dgm:prSet custT="1"/>
      <dgm:spPr/>
      <dgm:t>
        <a:bodyPr/>
        <a:lstStyle/>
        <a:p>
          <a:endParaRPr lang="en-US" sz="2400" dirty="0"/>
        </a:p>
      </dgm:t>
    </dgm:pt>
    <dgm:pt modelId="{6CAA4150-E581-4B12-AE61-06726D162178}" cxnId="{7E41C950-0FBD-4B70-A01B-65863E4DB4A6}" type="parTrans">
      <dgm:prSet/>
      <dgm:spPr/>
      <dgm:t>
        <a:bodyPr/>
        <a:lstStyle/>
        <a:p>
          <a:endParaRPr lang="en-US" sz="3600"/>
        </a:p>
      </dgm:t>
    </dgm:pt>
    <dgm:pt modelId="{1B38FDCB-71C6-4978-9BD7-78F4B4F743ED}" cxnId="{7E41C950-0FBD-4B70-A01B-65863E4DB4A6}" type="sibTrans">
      <dgm:prSet/>
      <dgm:spPr/>
      <dgm:t>
        <a:bodyPr/>
        <a:lstStyle/>
        <a:p>
          <a:endParaRPr lang="en-US" sz="3600"/>
        </a:p>
      </dgm:t>
    </dgm:pt>
    <dgm:pt modelId="{37B53E48-CAA0-4F77-A03F-01EFD9B05184}" type="pres">
      <dgm:prSet presAssocID="{80A0B443-9257-4BC3-94F0-25106E2F0EA6}" presName="vert0" presStyleCnt="0">
        <dgm:presLayoutVars>
          <dgm:dir/>
          <dgm:animOne val="branch"/>
          <dgm:animLvl val="lvl"/>
        </dgm:presLayoutVars>
      </dgm:prSet>
      <dgm:spPr/>
    </dgm:pt>
    <dgm:pt modelId="{1B8F1E56-F292-47D2-B087-F51F7905F6F9}" type="pres">
      <dgm:prSet presAssocID="{E76DA3B2-A9A6-4EA6-9E24-4471E1DB3BA4}" presName="thickLine" presStyleLbl="alignNode1" presStyleIdx="0" presStyleCnt="5"/>
      <dgm:spPr/>
    </dgm:pt>
    <dgm:pt modelId="{D4A65AE1-3401-4988-A10B-CAF3243E027F}" type="pres">
      <dgm:prSet presAssocID="{E76DA3B2-A9A6-4EA6-9E24-4471E1DB3BA4}" presName="horz1" presStyleCnt="0"/>
      <dgm:spPr/>
    </dgm:pt>
    <dgm:pt modelId="{6F5D0C0F-A089-4311-9465-9617AFCAC62C}" type="pres">
      <dgm:prSet presAssocID="{E76DA3B2-A9A6-4EA6-9E24-4471E1DB3BA4}" presName="tx1" presStyleLbl="revTx" presStyleIdx="0" presStyleCnt="5"/>
      <dgm:spPr/>
    </dgm:pt>
    <dgm:pt modelId="{3AF5D0B1-4EA9-4E83-8FC7-7A697C79F3DC}" type="pres">
      <dgm:prSet presAssocID="{E76DA3B2-A9A6-4EA6-9E24-4471E1DB3BA4}" presName="vert1" presStyleCnt="0"/>
      <dgm:spPr/>
    </dgm:pt>
    <dgm:pt modelId="{E3912F1F-6014-4C46-8103-9DB4ECE58C96}" type="pres">
      <dgm:prSet presAssocID="{5D9527B5-FFE3-4A78-8690-976178AF40A3}" presName="thickLine" presStyleLbl="alignNode1" presStyleIdx="1" presStyleCnt="5"/>
      <dgm:spPr/>
    </dgm:pt>
    <dgm:pt modelId="{04387233-2567-47F1-92B9-1E0750D5C2D9}" type="pres">
      <dgm:prSet presAssocID="{5D9527B5-FFE3-4A78-8690-976178AF40A3}" presName="horz1" presStyleCnt="0"/>
      <dgm:spPr/>
    </dgm:pt>
    <dgm:pt modelId="{87FB8B85-EE4E-4E4E-90C3-8F84C2A2A1E6}" type="pres">
      <dgm:prSet presAssocID="{5D9527B5-FFE3-4A78-8690-976178AF40A3}" presName="tx1" presStyleLbl="revTx" presStyleIdx="1" presStyleCnt="5"/>
      <dgm:spPr/>
    </dgm:pt>
    <dgm:pt modelId="{8CF54C86-F0B5-4F2B-ABDB-ACEDADB07B00}" type="pres">
      <dgm:prSet presAssocID="{5D9527B5-FFE3-4A78-8690-976178AF40A3}" presName="vert1" presStyleCnt="0"/>
      <dgm:spPr/>
    </dgm:pt>
    <dgm:pt modelId="{93009EC9-7783-4D52-BEF2-2DFADD5C1580}" type="pres">
      <dgm:prSet presAssocID="{486C5748-B559-4F5C-90DD-0730F692CA25}" presName="thickLine" presStyleLbl="alignNode1" presStyleIdx="2" presStyleCnt="5"/>
      <dgm:spPr/>
    </dgm:pt>
    <dgm:pt modelId="{ECF73CFA-45CE-4308-A1E7-26C83231FA4F}" type="pres">
      <dgm:prSet presAssocID="{486C5748-B559-4F5C-90DD-0730F692CA25}" presName="horz1" presStyleCnt="0"/>
      <dgm:spPr/>
    </dgm:pt>
    <dgm:pt modelId="{EEA41D68-A5AF-4387-9E90-889A53597F86}" type="pres">
      <dgm:prSet presAssocID="{486C5748-B559-4F5C-90DD-0730F692CA25}" presName="tx1" presStyleLbl="revTx" presStyleIdx="2" presStyleCnt="5"/>
      <dgm:spPr/>
    </dgm:pt>
    <dgm:pt modelId="{F7552819-3792-4DD8-8A75-FC75F198D3FD}" type="pres">
      <dgm:prSet presAssocID="{486C5748-B559-4F5C-90DD-0730F692CA25}" presName="vert1" presStyleCnt="0"/>
      <dgm:spPr/>
    </dgm:pt>
    <dgm:pt modelId="{5B231CAC-6D6D-4C7D-B82B-1BABC76108DA}" type="pres">
      <dgm:prSet presAssocID="{FB55768F-315D-4572-AE6F-2F9040D82190}" presName="thickLine" presStyleLbl="alignNode1" presStyleIdx="3" presStyleCnt="5"/>
      <dgm:spPr/>
    </dgm:pt>
    <dgm:pt modelId="{F3559B1A-07C2-4343-9F32-D3E8C867AB62}" type="pres">
      <dgm:prSet presAssocID="{FB55768F-315D-4572-AE6F-2F9040D82190}" presName="horz1" presStyleCnt="0"/>
      <dgm:spPr/>
    </dgm:pt>
    <dgm:pt modelId="{E89692AA-E2AF-45C3-A53E-4F12567B290D}" type="pres">
      <dgm:prSet presAssocID="{FB55768F-315D-4572-AE6F-2F9040D82190}" presName="tx1" presStyleLbl="revTx" presStyleIdx="3" presStyleCnt="5"/>
      <dgm:spPr/>
    </dgm:pt>
    <dgm:pt modelId="{85ADB18C-558D-4255-B945-5FA1AC85BA10}" type="pres">
      <dgm:prSet presAssocID="{FB55768F-315D-4572-AE6F-2F9040D82190}" presName="vert1" presStyleCnt="0"/>
      <dgm:spPr/>
    </dgm:pt>
    <dgm:pt modelId="{37A333F8-EF2D-4B52-B146-26696BDF3B58}" type="pres">
      <dgm:prSet presAssocID="{9B949EDA-37B2-4999-A73C-BC9240BE769F}" presName="thickLine" presStyleLbl="alignNode1" presStyleIdx="4" presStyleCnt="5"/>
      <dgm:spPr/>
    </dgm:pt>
    <dgm:pt modelId="{F68B556A-5036-4FB0-A202-EFFC31B859A8}" type="pres">
      <dgm:prSet presAssocID="{9B949EDA-37B2-4999-A73C-BC9240BE769F}" presName="horz1" presStyleCnt="0"/>
      <dgm:spPr/>
    </dgm:pt>
    <dgm:pt modelId="{85A61809-3C99-4418-9B30-9BB90EA0F4ED}" type="pres">
      <dgm:prSet presAssocID="{9B949EDA-37B2-4999-A73C-BC9240BE769F}" presName="tx1" presStyleLbl="revTx" presStyleIdx="4" presStyleCnt="5"/>
      <dgm:spPr/>
    </dgm:pt>
    <dgm:pt modelId="{B9A73794-F3C6-4293-B285-FA01B7BCE23A}" type="pres">
      <dgm:prSet presAssocID="{9B949EDA-37B2-4999-A73C-BC9240BE769F}" presName="vert1" presStyleCnt="0"/>
      <dgm:spPr/>
    </dgm:pt>
  </dgm:ptLst>
  <dgm:cxnLst>
    <dgm:cxn modelId="{98519D25-3701-4F4E-B3F4-6B325EDFCCBB}" type="presOf" srcId="{E76DA3B2-A9A6-4EA6-9E24-4471E1DB3BA4}" destId="{6F5D0C0F-A089-4311-9465-9617AFCAC62C}" srcOrd="0" destOrd="0" presId="urn:microsoft.com/office/officeart/2008/layout/LinedList"/>
    <dgm:cxn modelId="{8E66B125-C710-41AD-84D9-EF01D6B9C3CA}" srcId="{80A0B443-9257-4BC3-94F0-25106E2F0EA6}" destId="{5D9527B5-FFE3-4A78-8690-976178AF40A3}" srcOrd="1" destOrd="0" parTransId="{59C49C14-81DA-42B3-A9D3-17DFC511D015}" sibTransId="{6C8EF1F0-125F-4BF8-BCD1-D1830BBD792A}"/>
    <dgm:cxn modelId="{898AB82F-B5E1-4E19-808E-9E033D1C5398}" type="presOf" srcId="{9B949EDA-37B2-4999-A73C-BC9240BE769F}" destId="{85A61809-3C99-4418-9B30-9BB90EA0F4ED}" srcOrd="0" destOrd="0" presId="urn:microsoft.com/office/officeart/2008/layout/LinedList"/>
    <dgm:cxn modelId="{2CAE216F-A08B-46DB-A22D-979ACCD2E385}" type="presOf" srcId="{486C5748-B559-4F5C-90DD-0730F692CA25}" destId="{EEA41D68-A5AF-4387-9E90-889A53597F86}" srcOrd="0" destOrd="0" presId="urn:microsoft.com/office/officeart/2008/layout/LinedList"/>
    <dgm:cxn modelId="{7E41C950-0FBD-4B70-A01B-65863E4DB4A6}" srcId="{80A0B443-9257-4BC3-94F0-25106E2F0EA6}" destId="{9B949EDA-37B2-4999-A73C-BC9240BE769F}" srcOrd="4" destOrd="0" parTransId="{6CAA4150-E581-4B12-AE61-06726D162178}" sibTransId="{1B38FDCB-71C6-4978-9BD7-78F4B4F743ED}"/>
    <dgm:cxn modelId="{1E7A6B55-869C-4191-A82B-C0CD2D247A74}" type="presOf" srcId="{FB55768F-315D-4572-AE6F-2F9040D82190}" destId="{E89692AA-E2AF-45C3-A53E-4F12567B290D}" srcOrd="0" destOrd="0" presId="urn:microsoft.com/office/officeart/2008/layout/LinedList"/>
    <dgm:cxn modelId="{366EC18F-33F5-4032-8BCC-67C49896819F}" srcId="{80A0B443-9257-4BC3-94F0-25106E2F0EA6}" destId="{FB55768F-315D-4572-AE6F-2F9040D82190}" srcOrd="3" destOrd="0" parTransId="{73725A6B-FEDA-47C9-9FBE-85343DB62B8C}" sibTransId="{CE09A7EF-D277-4528-8049-3E3BC4B62B7A}"/>
    <dgm:cxn modelId="{1ED07D98-A0F1-4BD9-81D0-6FE10C71F79E}" srcId="{80A0B443-9257-4BC3-94F0-25106E2F0EA6}" destId="{486C5748-B559-4F5C-90DD-0730F692CA25}" srcOrd="2" destOrd="0" parTransId="{8388D134-5B65-481F-9A6F-0CA79D358FB0}" sibTransId="{DE2FFACD-5219-4209-8C86-0EA116D23425}"/>
    <dgm:cxn modelId="{B15FC7C5-0319-4D4D-8300-C9EF308678B8}" type="presOf" srcId="{5D9527B5-FFE3-4A78-8690-976178AF40A3}" destId="{87FB8B85-EE4E-4E4E-90C3-8F84C2A2A1E6}" srcOrd="0" destOrd="0" presId="urn:microsoft.com/office/officeart/2008/layout/LinedList"/>
    <dgm:cxn modelId="{61DB59E3-AC76-4FBD-8C05-4369856FDB48}" srcId="{80A0B443-9257-4BC3-94F0-25106E2F0EA6}" destId="{E76DA3B2-A9A6-4EA6-9E24-4471E1DB3BA4}" srcOrd="0" destOrd="0" parTransId="{17864FF7-78C4-4E32-8FA9-CDC5F706C8BC}" sibTransId="{65CE7E62-FF7B-40EF-9CB0-A69120EC7746}"/>
    <dgm:cxn modelId="{52A7AAE4-BC30-4298-8548-738A7D19E195}" type="presOf" srcId="{80A0B443-9257-4BC3-94F0-25106E2F0EA6}" destId="{37B53E48-CAA0-4F77-A03F-01EFD9B05184}" srcOrd="0" destOrd="0" presId="urn:microsoft.com/office/officeart/2008/layout/LinedList"/>
    <dgm:cxn modelId="{4F598B9B-B804-4F31-81B3-DDEC68763172}" type="presParOf" srcId="{37B53E48-CAA0-4F77-A03F-01EFD9B05184}" destId="{1B8F1E56-F292-47D2-B087-F51F7905F6F9}" srcOrd="0" destOrd="0" presId="urn:microsoft.com/office/officeart/2008/layout/LinedList"/>
    <dgm:cxn modelId="{0C4C8355-90BB-45CA-A12F-D2B43AF31D55}" type="presParOf" srcId="{37B53E48-CAA0-4F77-A03F-01EFD9B05184}" destId="{D4A65AE1-3401-4988-A10B-CAF3243E027F}" srcOrd="1" destOrd="0" presId="urn:microsoft.com/office/officeart/2008/layout/LinedList"/>
    <dgm:cxn modelId="{62648D64-9749-4944-BD7F-A2DCCCD0C2E4}" type="presParOf" srcId="{D4A65AE1-3401-4988-A10B-CAF3243E027F}" destId="{6F5D0C0F-A089-4311-9465-9617AFCAC62C}" srcOrd="0" destOrd="0" presId="urn:microsoft.com/office/officeart/2008/layout/LinedList"/>
    <dgm:cxn modelId="{B1CE3FE2-4F16-418D-907F-57BE37027165}" type="presParOf" srcId="{D4A65AE1-3401-4988-A10B-CAF3243E027F}" destId="{3AF5D0B1-4EA9-4E83-8FC7-7A697C79F3DC}" srcOrd="1" destOrd="0" presId="urn:microsoft.com/office/officeart/2008/layout/LinedList"/>
    <dgm:cxn modelId="{8C550271-4C4E-4774-876D-2D451607DE9C}" type="presParOf" srcId="{37B53E48-CAA0-4F77-A03F-01EFD9B05184}" destId="{E3912F1F-6014-4C46-8103-9DB4ECE58C96}" srcOrd="2" destOrd="0" presId="urn:microsoft.com/office/officeart/2008/layout/LinedList"/>
    <dgm:cxn modelId="{FC28C3CD-2F44-44C5-B410-1DD98F87FAAC}" type="presParOf" srcId="{37B53E48-CAA0-4F77-A03F-01EFD9B05184}" destId="{04387233-2567-47F1-92B9-1E0750D5C2D9}" srcOrd="3" destOrd="0" presId="urn:microsoft.com/office/officeart/2008/layout/LinedList"/>
    <dgm:cxn modelId="{4F8166D7-2AA2-4C1B-A6BC-1E8C3982250D}" type="presParOf" srcId="{04387233-2567-47F1-92B9-1E0750D5C2D9}" destId="{87FB8B85-EE4E-4E4E-90C3-8F84C2A2A1E6}" srcOrd="0" destOrd="0" presId="urn:microsoft.com/office/officeart/2008/layout/LinedList"/>
    <dgm:cxn modelId="{49AC1435-F883-4202-861C-B641CFB47717}" type="presParOf" srcId="{04387233-2567-47F1-92B9-1E0750D5C2D9}" destId="{8CF54C86-F0B5-4F2B-ABDB-ACEDADB07B00}" srcOrd="1" destOrd="0" presId="urn:microsoft.com/office/officeart/2008/layout/LinedList"/>
    <dgm:cxn modelId="{36C4174E-B312-4F46-A2EB-1FF52E2EC9F1}" type="presParOf" srcId="{37B53E48-CAA0-4F77-A03F-01EFD9B05184}" destId="{93009EC9-7783-4D52-BEF2-2DFADD5C1580}" srcOrd="4" destOrd="0" presId="urn:microsoft.com/office/officeart/2008/layout/LinedList"/>
    <dgm:cxn modelId="{882C80A1-67D1-4F70-AF39-3858214CB7F3}" type="presParOf" srcId="{37B53E48-CAA0-4F77-A03F-01EFD9B05184}" destId="{ECF73CFA-45CE-4308-A1E7-26C83231FA4F}" srcOrd="5" destOrd="0" presId="urn:microsoft.com/office/officeart/2008/layout/LinedList"/>
    <dgm:cxn modelId="{44A3D0D8-F408-4FE4-9886-80E5F416FCEB}" type="presParOf" srcId="{ECF73CFA-45CE-4308-A1E7-26C83231FA4F}" destId="{EEA41D68-A5AF-4387-9E90-889A53597F86}" srcOrd="0" destOrd="0" presId="urn:microsoft.com/office/officeart/2008/layout/LinedList"/>
    <dgm:cxn modelId="{DC30E1B4-EB0B-49E0-8499-4D3942EC40B0}" type="presParOf" srcId="{ECF73CFA-45CE-4308-A1E7-26C83231FA4F}" destId="{F7552819-3792-4DD8-8A75-FC75F198D3FD}" srcOrd="1" destOrd="0" presId="urn:microsoft.com/office/officeart/2008/layout/LinedList"/>
    <dgm:cxn modelId="{D2377937-022B-4E91-9B00-5DB677835358}" type="presParOf" srcId="{37B53E48-CAA0-4F77-A03F-01EFD9B05184}" destId="{5B231CAC-6D6D-4C7D-B82B-1BABC76108DA}" srcOrd="6" destOrd="0" presId="urn:microsoft.com/office/officeart/2008/layout/LinedList"/>
    <dgm:cxn modelId="{E0EF8579-6E08-48F6-8E0C-5CC3163D11E7}" type="presParOf" srcId="{37B53E48-CAA0-4F77-A03F-01EFD9B05184}" destId="{F3559B1A-07C2-4343-9F32-D3E8C867AB62}" srcOrd="7" destOrd="0" presId="urn:microsoft.com/office/officeart/2008/layout/LinedList"/>
    <dgm:cxn modelId="{D0683747-AC2F-400E-B256-75C7FBF0A5C2}" type="presParOf" srcId="{F3559B1A-07C2-4343-9F32-D3E8C867AB62}" destId="{E89692AA-E2AF-45C3-A53E-4F12567B290D}" srcOrd="0" destOrd="0" presId="urn:microsoft.com/office/officeart/2008/layout/LinedList"/>
    <dgm:cxn modelId="{7AA2975F-900D-4CEF-87C6-4EBB171501C0}" type="presParOf" srcId="{F3559B1A-07C2-4343-9F32-D3E8C867AB62}" destId="{85ADB18C-558D-4255-B945-5FA1AC85BA10}" srcOrd="1" destOrd="0" presId="urn:microsoft.com/office/officeart/2008/layout/LinedList"/>
    <dgm:cxn modelId="{E75D993C-578D-47EE-9C99-4FAE283732C3}" type="presParOf" srcId="{37B53E48-CAA0-4F77-A03F-01EFD9B05184}" destId="{37A333F8-EF2D-4B52-B146-26696BDF3B58}" srcOrd="8" destOrd="0" presId="urn:microsoft.com/office/officeart/2008/layout/LinedList"/>
    <dgm:cxn modelId="{A43B2DC8-14FC-44A1-B566-F7C5C27101F1}" type="presParOf" srcId="{37B53E48-CAA0-4F77-A03F-01EFD9B05184}" destId="{F68B556A-5036-4FB0-A202-EFFC31B859A8}" srcOrd="9" destOrd="0" presId="urn:microsoft.com/office/officeart/2008/layout/LinedList"/>
    <dgm:cxn modelId="{1811EA29-28F1-483A-A5A2-021C530996CF}" type="presParOf" srcId="{F68B556A-5036-4FB0-A202-EFFC31B859A8}" destId="{85A61809-3C99-4418-9B30-9BB90EA0F4ED}" srcOrd="0" destOrd="0" presId="urn:microsoft.com/office/officeart/2008/layout/LinedList"/>
    <dgm:cxn modelId="{1080BB99-D105-4CC8-B9CC-1502CE1EE77A}" type="presParOf" srcId="{F68B556A-5036-4FB0-A202-EFFC31B859A8}" destId="{B9A73794-F3C6-4293-B285-FA01B7BCE2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99131-FF8F-4627-A427-8ECEDA52BE29}">
      <dsp:nvSpPr>
        <dsp:cNvPr id="0" name=""/>
        <dsp:cNvSpPr/>
      </dsp:nvSpPr>
      <dsp:spPr>
        <a:xfrm>
          <a:off x="0" y="589"/>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758E5-432B-4823-BA29-2317CBE530FE}">
      <dsp:nvSpPr>
        <dsp:cNvPr id="0" name=""/>
        <dsp:cNvSpPr/>
      </dsp:nvSpPr>
      <dsp:spPr>
        <a:xfrm>
          <a:off x="0" y="589"/>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1" kern="1200" dirty="0">
              <a:solidFill>
                <a:srgbClr val="FF0000"/>
              </a:solidFill>
              <a:latin typeface="华文中宋" panose="02010600040101010101" pitchFamily="2" charset="-122"/>
              <a:ea typeface="华文中宋" panose="02010600040101010101" pitchFamily="2" charset="-122"/>
            </a:rPr>
            <a:t>（一）学术秘书、活动策划组</a:t>
          </a:r>
          <a:endParaRPr lang="en-US" sz="2400" kern="1200" dirty="0">
            <a:solidFill>
              <a:srgbClr val="FF0000"/>
            </a:solidFill>
            <a:latin typeface="华文中宋" panose="02010600040101010101" pitchFamily="2" charset="-122"/>
            <a:ea typeface="华文中宋" panose="02010600040101010101" pitchFamily="2" charset="-122"/>
          </a:endParaRPr>
        </a:p>
      </dsp:txBody>
      <dsp:txXfrm>
        <a:off x="0" y="589"/>
        <a:ext cx="5858006" cy="482410"/>
      </dsp:txXfrm>
    </dsp:sp>
    <dsp:sp modelId="{8D294046-E332-49FF-B5ED-9E34D05DAA52}">
      <dsp:nvSpPr>
        <dsp:cNvPr id="0" name=""/>
        <dsp:cNvSpPr/>
      </dsp:nvSpPr>
      <dsp:spPr>
        <a:xfrm>
          <a:off x="0" y="482999"/>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06C88-8257-4F48-A19D-5266D12B1599}">
      <dsp:nvSpPr>
        <dsp:cNvPr id="0" name=""/>
        <dsp:cNvSpPr/>
      </dsp:nvSpPr>
      <dsp:spPr>
        <a:xfrm>
          <a:off x="0" y="482999"/>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0" kern="1200" dirty="0">
              <a:latin typeface="华文中宋" panose="02010600040101010101" pitchFamily="2" charset="-122"/>
              <a:ea typeface="华文中宋" panose="02010600040101010101" pitchFamily="2" charset="-122"/>
            </a:rPr>
            <a:t>组长：李玉洁</a:t>
          </a:r>
          <a:endParaRPr lang="en-US" sz="2400" kern="1200" dirty="0">
            <a:latin typeface="华文中宋" panose="02010600040101010101" pitchFamily="2" charset="-122"/>
            <a:ea typeface="华文中宋" panose="02010600040101010101" pitchFamily="2" charset="-122"/>
          </a:endParaRPr>
        </a:p>
      </dsp:txBody>
      <dsp:txXfrm>
        <a:off x="0" y="482999"/>
        <a:ext cx="5858006" cy="482410"/>
      </dsp:txXfrm>
    </dsp:sp>
    <dsp:sp modelId="{FFBE65AF-F6F5-41F8-B99A-812D273D9414}">
      <dsp:nvSpPr>
        <dsp:cNvPr id="0" name=""/>
        <dsp:cNvSpPr/>
      </dsp:nvSpPr>
      <dsp:spPr>
        <a:xfrm>
          <a:off x="0" y="965410"/>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7B3AC-0002-47B3-A81D-6097D8FD159C}">
      <dsp:nvSpPr>
        <dsp:cNvPr id="0" name=""/>
        <dsp:cNvSpPr/>
      </dsp:nvSpPr>
      <dsp:spPr>
        <a:xfrm>
          <a:off x="0" y="965410"/>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0" kern="1200">
              <a:latin typeface="华文中宋" panose="02010600040101010101" pitchFamily="2" charset="-122"/>
              <a:ea typeface="华文中宋" panose="02010600040101010101" pitchFamily="2" charset="-122"/>
            </a:rPr>
            <a:t>组员：孙志涛、李勇、张德兰</a:t>
          </a:r>
          <a:endParaRPr lang="en-US" sz="2400" kern="1200">
            <a:latin typeface="华文中宋" panose="02010600040101010101" pitchFamily="2" charset="-122"/>
            <a:ea typeface="华文中宋" panose="02010600040101010101" pitchFamily="2" charset="-122"/>
          </a:endParaRPr>
        </a:p>
      </dsp:txBody>
      <dsp:txXfrm>
        <a:off x="0" y="965410"/>
        <a:ext cx="5858006" cy="482410"/>
      </dsp:txXfrm>
    </dsp:sp>
    <dsp:sp modelId="{35A5A606-7746-40DB-8586-66DDBB5FCC28}">
      <dsp:nvSpPr>
        <dsp:cNvPr id="0" name=""/>
        <dsp:cNvSpPr/>
      </dsp:nvSpPr>
      <dsp:spPr>
        <a:xfrm>
          <a:off x="0" y="1447820"/>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B7874-1906-4FE0-8DFD-05155A23815A}">
      <dsp:nvSpPr>
        <dsp:cNvPr id="0" name=""/>
        <dsp:cNvSpPr/>
      </dsp:nvSpPr>
      <dsp:spPr>
        <a:xfrm>
          <a:off x="0" y="1447820"/>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0" kern="1200">
              <a:latin typeface="华文中宋" panose="02010600040101010101" pitchFamily="2" charset="-122"/>
              <a:ea typeface="华文中宋" panose="02010600040101010101" pitchFamily="2" charset="-122"/>
            </a:rPr>
            <a:t>职责：</a:t>
          </a:r>
          <a:endParaRPr lang="en-US" sz="2400" kern="1200">
            <a:latin typeface="华文中宋" panose="02010600040101010101" pitchFamily="2" charset="-122"/>
            <a:ea typeface="华文中宋" panose="02010600040101010101" pitchFamily="2" charset="-122"/>
          </a:endParaRPr>
        </a:p>
      </dsp:txBody>
      <dsp:txXfrm>
        <a:off x="0" y="1447820"/>
        <a:ext cx="5858006" cy="482410"/>
      </dsp:txXfrm>
    </dsp:sp>
    <dsp:sp modelId="{F8356D90-ECD8-4945-97A7-B846C9BB14A1}">
      <dsp:nvSpPr>
        <dsp:cNvPr id="0" name=""/>
        <dsp:cNvSpPr/>
      </dsp:nvSpPr>
      <dsp:spPr>
        <a:xfrm>
          <a:off x="0" y="1930231"/>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6706F-682C-4FDF-B46A-C6F2DED71180}">
      <dsp:nvSpPr>
        <dsp:cNvPr id="0" name=""/>
        <dsp:cNvSpPr/>
      </dsp:nvSpPr>
      <dsp:spPr>
        <a:xfrm>
          <a:off x="0" y="1930231"/>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华文中宋" panose="02010600040101010101" pitchFamily="2" charset="-122"/>
              <a:ea typeface="华文中宋" panose="02010600040101010101" pitchFamily="2" charset="-122"/>
            </a:rPr>
            <a:t>1.</a:t>
          </a:r>
          <a:r>
            <a:rPr lang="zh-CN" sz="2400" b="0" kern="1200">
              <a:latin typeface="华文中宋" panose="02010600040101010101" pitchFamily="2" charset="-122"/>
              <a:ea typeface="华文中宋" panose="02010600040101010101" pitchFamily="2" charset="-122"/>
            </a:rPr>
            <a:t>工作室活动的通知、组织、实施；</a:t>
          </a:r>
          <a:endParaRPr lang="en-US" sz="2400" kern="1200">
            <a:latin typeface="华文中宋" panose="02010600040101010101" pitchFamily="2" charset="-122"/>
            <a:ea typeface="华文中宋" panose="02010600040101010101" pitchFamily="2" charset="-122"/>
          </a:endParaRPr>
        </a:p>
      </dsp:txBody>
      <dsp:txXfrm>
        <a:off x="0" y="1930231"/>
        <a:ext cx="5858006" cy="482410"/>
      </dsp:txXfrm>
    </dsp:sp>
    <dsp:sp modelId="{892CEFBC-E274-4389-A443-5A9A17039A09}">
      <dsp:nvSpPr>
        <dsp:cNvPr id="0" name=""/>
        <dsp:cNvSpPr/>
      </dsp:nvSpPr>
      <dsp:spPr>
        <a:xfrm>
          <a:off x="0" y="2412641"/>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F69DE-9618-4DAD-8AC8-07CBE1523DC0}">
      <dsp:nvSpPr>
        <dsp:cNvPr id="0" name=""/>
        <dsp:cNvSpPr/>
      </dsp:nvSpPr>
      <dsp:spPr>
        <a:xfrm>
          <a:off x="0" y="2412641"/>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华文中宋" panose="02010600040101010101" pitchFamily="2" charset="-122"/>
              <a:ea typeface="华文中宋" panose="02010600040101010101" pitchFamily="2" charset="-122"/>
            </a:rPr>
            <a:t>2.</a:t>
          </a:r>
          <a:r>
            <a:rPr lang="zh-CN" sz="2400" b="0" kern="1200">
              <a:latin typeface="华文中宋" panose="02010600040101010101" pitchFamily="2" charset="-122"/>
              <a:ea typeface="华文中宋" panose="02010600040101010101" pitchFamily="2" charset="-122"/>
            </a:rPr>
            <a:t>工作室文化的初拟、商讨、确定、使用；</a:t>
          </a:r>
          <a:endParaRPr lang="en-US" sz="2400" kern="1200">
            <a:latin typeface="华文中宋" panose="02010600040101010101" pitchFamily="2" charset="-122"/>
            <a:ea typeface="华文中宋" panose="02010600040101010101" pitchFamily="2" charset="-122"/>
          </a:endParaRPr>
        </a:p>
      </dsp:txBody>
      <dsp:txXfrm>
        <a:off x="0" y="2412641"/>
        <a:ext cx="5858006" cy="482410"/>
      </dsp:txXfrm>
    </dsp:sp>
    <dsp:sp modelId="{3E4A9A65-877F-41FB-9931-F00BBD19E956}">
      <dsp:nvSpPr>
        <dsp:cNvPr id="0" name=""/>
        <dsp:cNvSpPr/>
      </dsp:nvSpPr>
      <dsp:spPr>
        <a:xfrm>
          <a:off x="0" y="2895051"/>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EE735-D3BD-4C4F-9188-86534C7D64F8}">
      <dsp:nvSpPr>
        <dsp:cNvPr id="0" name=""/>
        <dsp:cNvSpPr/>
      </dsp:nvSpPr>
      <dsp:spPr>
        <a:xfrm>
          <a:off x="0" y="2895051"/>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华文中宋" panose="02010600040101010101" pitchFamily="2" charset="-122"/>
              <a:ea typeface="华文中宋" panose="02010600040101010101" pitchFamily="2" charset="-122"/>
            </a:rPr>
            <a:t>3.</a:t>
          </a:r>
          <a:r>
            <a:rPr lang="zh-CN" sz="2400" b="0" kern="1200">
              <a:latin typeface="华文中宋" panose="02010600040101010101" pitchFamily="2" charset="-122"/>
              <a:ea typeface="华文中宋" panose="02010600040101010101" pitchFamily="2" charset="-122"/>
            </a:rPr>
            <a:t>工作室交流现场的确定、流程、方式；</a:t>
          </a:r>
          <a:endParaRPr lang="en-US" sz="2400" kern="1200">
            <a:latin typeface="华文中宋" panose="02010600040101010101" pitchFamily="2" charset="-122"/>
            <a:ea typeface="华文中宋" panose="02010600040101010101" pitchFamily="2" charset="-122"/>
          </a:endParaRPr>
        </a:p>
      </dsp:txBody>
      <dsp:txXfrm>
        <a:off x="0" y="2895051"/>
        <a:ext cx="5858006" cy="482410"/>
      </dsp:txXfrm>
    </dsp:sp>
    <dsp:sp modelId="{E24F3166-B9F2-4C21-A028-E1945DB5517F}">
      <dsp:nvSpPr>
        <dsp:cNvPr id="0" name=""/>
        <dsp:cNvSpPr/>
      </dsp:nvSpPr>
      <dsp:spPr>
        <a:xfrm>
          <a:off x="0" y="3377462"/>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BBC46-F223-4E93-BB6A-FE96D00F6310}">
      <dsp:nvSpPr>
        <dsp:cNvPr id="0" name=""/>
        <dsp:cNvSpPr/>
      </dsp:nvSpPr>
      <dsp:spPr>
        <a:xfrm>
          <a:off x="0" y="3377462"/>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华文中宋" panose="02010600040101010101" pitchFamily="2" charset="-122"/>
              <a:ea typeface="华文中宋" panose="02010600040101010101" pitchFamily="2" charset="-122"/>
            </a:rPr>
            <a:t>4.</a:t>
          </a:r>
          <a:r>
            <a:rPr lang="zh-CN" sz="2400" b="0" kern="1200">
              <a:latin typeface="华文中宋" panose="02010600040101010101" pitchFamily="2" charset="-122"/>
              <a:ea typeface="华文中宋" panose="02010600040101010101" pitchFamily="2" charset="-122"/>
            </a:rPr>
            <a:t>工作室人员的调配与组合；</a:t>
          </a:r>
          <a:endParaRPr lang="en-US" sz="2400" kern="1200">
            <a:latin typeface="华文中宋" panose="02010600040101010101" pitchFamily="2" charset="-122"/>
            <a:ea typeface="华文中宋" panose="02010600040101010101" pitchFamily="2" charset="-122"/>
          </a:endParaRPr>
        </a:p>
      </dsp:txBody>
      <dsp:txXfrm>
        <a:off x="0" y="3377462"/>
        <a:ext cx="5858006" cy="482410"/>
      </dsp:txXfrm>
    </dsp:sp>
    <dsp:sp modelId="{62AA0A89-E380-4428-BE03-DB24F571D564}">
      <dsp:nvSpPr>
        <dsp:cNvPr id="0" name=""/>
        <dsp:cNvSpPr/>
      </dsp:nvSpPr>
      <dsp:spPr>
        <a:xfrm>
          <a:off x="0" y="3859872"/>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C7013-320E-4767-9AB4-F0F69995419B}">
      <dsp:nvSpPr>
        <dsp:cNvPr id="0" name=""/>
        <dsp:cNvSpPr/>
      </dsp:nvSpPr>
      <dsp:spPr>
        <a:xfrm>
          <a:off x="0" y="3859872"/>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latin typeface="华文中宋" panose="02010600040101010101" pitchFamily="2" charset="-122"/>
              <a:ea typeface="华文中宋" panose="02010600040101010101" pitchFamily="2" charset="-122"/>
            </a:rPr>
            <a:t>5.</a:t>
          </a:r>
          <a:r>
            <a:rPr lang="zh-CN" sz="2400" b="0" kern="1200">
              <a:latin typeface="华文中宋" panose="02010600040101010101" pitchFamily="2" charset="-122"/>
              <a:ea typeface="华文中宋" panose="02010600040101010101" pitchFamily="2" charset="-122"/>
            </a:rPr>
            <a:t>工作室经费的使用建议与监督。</a:t>
          </a:r>
          <a:r>
            <a:rPr lang="en-US" sz="2400" b="0" kern="1200">
              <a:latin typeface="华文中宋" panose="02010600040101010101" pitchFamily="2" charset="-122"/>
              <a:ea typeface="华文中宋" panose="02010600040101010101" pitchFamily="2" charset="-122"/>
            </a:rPr>
            <a:t> </a:t>
          </a:r>
          <a:endParaRPr lang="en-US" sz="2400" kern="1200">
            <a:latin typeface="华文中宋" panose="02010600040101010101" pitchFamily="2" charset="-122"/>
            <a:ea typeface="华文中宋" panose="02010600040101010101" pitchFamily="2" charset="-122"/>
          </a:endParaRPr>
        </a:p>
      </dsp:txBody>
      <dsp:txXfrm>
        <a:off x="0" y="3859872"/>
        <a:ext cx="5858006" cy="482410"/>
      </dsp:txXfrm>
    </dsp:sp>
    <dsp:sp modelId="{D80A2957-8920-48E0-BEE1-7E564048DD0D}">
      <dsp:nvSpPr>
        <dsp:cNvPr id="0" name=""/>
        <dsp:cNvSpPr/>
      </dsp:nvSpPr>
      <dsp:spPr>
        <a:xfrm>
          <a:off x="0" y="4342283"/>
          <a:ext cx="585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55598-C6E8-4724-BE65-47E693793032}">
      <dsp:nvSpPr>
        <dsp:cNvPr id="0" name=""/>
        <dsp:cNvSpPr/>
      </dsp:nvSpPr>
      <dsp:spPr>
        <a:xfrm>
          <a:off x="0" y="4342283"/>
          <a:ext cx="5858006" cy="48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0" kern="1200">
              <a:latin typeface="华文中宋" panose="02010600040101010101" pitchFamily="2" charset="-122"/>
              <a:ea typeface="华文中宋" panose="02010600040101010101" pitchFamily="2" charset="-122"/>
            </a:rPr>
            <a:t>完成主持人交办的其他工作。</a:t>
          </a:r>
          <a:endParaRPr lang="en-US" sz="2400" kern="1200">
            <a:latin typeface="华文中宋" panose="02010600040101010101" pitchFamily="2" charset="-122"/>
            <a:ea typeface="华文中宋" panose="02010600040101010101" pitchFamily="2" charset="-122"/>
          </a:endParaRPr>
        </a:p>
      </dsp:txBody>
      <dsp:txXfrm>
        <a:off x="0" y="4342283"/>
        <a:ext cx="5858006" cy="482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1E56-F292-47D2-B087-F51F7905F6F9}">
      <dsp:nvSpPr>
        <dsp:cNvPr id="0" name=""/>
        <dsp:cNvSpPr/>
      </dsp:nvSpPr>
      <dsp:spPr>
        <a:xfrm>
          <a:off x="0" y="572"/>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0C0F-A089-4311-9465-9617AFCAC62C}">
      <dsp:nvSpPr>
        <dsp:cNvPr id="0" name=""/>
        <dsp:cNvSpPr/>
      </dsp:nvSpPr>
      <dsp:spPr>
        <a:xfrm>
          <a:off x="0" y="572"/>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sz="2400" b="1" kern="1200" dirty="0">
              <a:solidFill>
                <a:srgbClr val="FF0000"/>
              </a:solidFill>
              <a:latin typeface="华文中宋" panose="02010600040101010101" pitchFamily="2" charset="-122"/>
              <a:ea typeface="华文中宋" panose="02010600040101010101" pitchFamily="2" charset="-122"/>
            </a:rPr>
            <a:t>（</a:t>
          </a:r>
          <a:r>
            <a:rPr lang="en-US" sz="2400" kern="1200" dirty="0" err="1">
              <a:solidFill>
                <a:srgbClr val="FF0000"/>
              </a:solidFill>
              <a:latin typeface="华文中宋" panose="02010600040101010101" pitchFamily="2" charset="-122"/>
              <a:ea typeface="华文中宋" panose="02010600040101010101" pitchFamily="2" charset="-122"/>
            </a:rPr>
            <a:t>二）文化宣传组</a:t>
          </a:r>
          <a:endParaRPr lang="en-US" sz="2400" kern="1200" dirty="0">
            <a:solidFill>
              <a:srgbClr val="FF0000"/>
            </a:solidFill>
            <a:latin typeface="华文中宋" panose="02010600040101010101" pitchFamily="2" charset="-122"/>
            <a:ea typeface="华文中宋" panose="02010600040101010101" pitchFamily="2" charset="-122"/>
          </a:endParaRPr>
        </a:p>
      </dsp:txBody>
      <dsp:txXfrm>
        <a:off x="0" y="572"/>
        <a:ext cx="6407150" cy="468712"/>
      </dsp:txXfrm>
    </dsp:sp>
    <dsp:sp modelId="{E3912F1F-6014-4C46-8103-9DB4ECE58C96}">
      <dsp:nvSpPr>
        <dsp:cNvPr id="0" name=""/>
        <dsp:cNvSpPr/>
      </dsp:nvSpPr>
      <dsp:spPr>
        <a:xfrm>
          <a:off x="0" y="469285"/>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B8B85-EE4E-4E4E-90C3-8F84C2A2A1E6}">
      <dsp:nvSpPr>
        <dsp:cNvPr id="0" name=""/>
        <dsp:cNvSpPr/>
      </dsp:nvSpPr>
      <dsp:spPr>
        <a:xfrm>
          <a:off x="0" y="469285"/>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latin typeface="华文中宋" panose="02010600040101010101" pitchFamily="2" charset="-122"/>
              <a:ea typeface="华文中宋" panose="02010600040101010101" pitchFamily="2" charset="-122"/>
            </a:rPr>
            <a:t>组长</a:t>
          </a:r>
          <a:r>
            <a:rPr lang="en-US" sz="2400" kern="1200" dirty="0">
              <a:latin typeface="华文中宋" panose="02010600040101010101" pitchFamily="2" charset="-122"/>
              <a:ea typeface="华文中宋" panose="02010600040101010101" pitchFamily="2" charset="-122"/>
            </a:rPr>
            <a:t>： </a:t>
          </a:r>
          <a:r>
            <a:rPr lang="zh-CN" sz="2400" kern="1200" dirty="0">
              <a:latin typeface="华文中宋" panose="02010600040101010101" pitchFamily="2" charset="-122"/>
              <a:ea typeface="华文中宋" panose="02010600040101010101" pitchFamily="2" charset="-122"/>
            </a:rPr>
            <a:t>何梦、杨权</a:t>
          </a:r>
          <a:endParaRPr lang="en-US" sz="2400" kern="1200" dirty="0">
            <a:latin typeface="华文中宋" panose="02010600040101010101" pitchFamily="2" charset="-122"/>
            <a:ea typeface="华文中宋" panose="02010600040101010101" pitchFamily="2" charset="-122"/>
          </a:endParaRPr>
        </a:p>
      </dsp:txBody>
      <dsp:txXfrm>
        <a:off x="0" y="469285"/>
        <a:ext cx="6407150" cy="468712"/>
      </dsp:txXfrm>
    </dsp:sp>
    <dsp:sp modelId="{93009EC9-7783-4D52-BEF2-2DFADD5C1580}">
      <dsp:nvSpPr>
        <dsp:cNvPr id="0" name=""/>
        <dsp:cNvSpPr/>
      </dsp:nvSpPr>
      <dsp:spPr>
        <a:xfrm>
          <a:off x="0" y="937997"/>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41D68-A5AF-4387-9E90-889A53597F86}">
      <dsp:nvSpPr>
        <dsp:cNvPr id="0" name=""/>
        <dsp:cNvSpPr/>
      </dsp:nvSpPr>
      <dsp:spPr>
        <a:xfrm>
          <a:off x="0" y="937997"/>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latin typeface="华文中宋" panose="02010600040101010101" pitchFamily="2" charset="-122"/>
              <a:ea typeface="华文中宋" panose="02010600040101010101" pitchFamily="2" charset="-122"/>
            </a:rPr>
            <a:t>组员</a:t>
          </a:r>
          <a:r>
            <a:rPr lang="en-US" sz="2400" kern="1200" dirty="0">
              <a:latin typeface="华文中宋" panose="02010600040101010101" pitchFamily="2" charset="-122"/>
              <a:ea typeface="华文中宋" panose="02010600040101010101" pitchFamily="2" charset="-122"/>
            </a:rPr>
            <a:t>：</a:t>
          </a:r>
          <a:r>
            <a:rPr lang="zh-CN" sz="2400" kern="1200" dirty="0">
              <a:latin typeface="华文中宋" panose="02010600040101010101" pitchFamily="2" charset="-122"/>
              <a:ea typeface="华文中宋" panose="02010600040101010101" pitchFamily="2" charset="-122"/>
            </a:rPr>
            <a:t>张小平、杨小刚、周平、刘利华</a:t>
          </a:r>
          <a:endParaRPr lang="en-US" sz="2400" kern="1200" dirty="0">
            <a:latin typeface="华文中宋" panose="02010600040101010101" pitchFamily="2" charset="-122"/>
            <a:ea typeface="华文中宋" panose="02010600040101010101" pitchFamily="2" charset="-122"/>
          </a:endParaRPr>
        </a:p>
      </dsp:txBody>
      <dsp:txXfrm>
        <a:off x="0" y="937997"/>
        <a:ext cx="6407150" cy="468712"/>
      </dsp:txXfrm>
    </dsp:sp>
    <dsp:sp modelId="{5B231CAC-6D6D-4C7D-B82B-1BABC76108DA}">
      <dsp:nvSpPr>
        <dsp:cNvPr id="0" name=""/>
        <dsp:cNvSpPr/>
      </dsp:nvSpPr>
      <dsp:spPr>
        <a:xfrm>
          <a:off x="0" y="1406710"/>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692AA-E2AF-45C3-A53E-4F12567B290D}">
      <dsp:nvSpPr>
        <dsp:cNvPr id="0" name=""/>
        <dsp:cNvSpPr/>
      </dsp:nvSpPr>
      <dsp:spPr>
        <a:xfrm>
          <a:off x="0" y="1406710"/>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latin typeface="华文中宋" panose="02010600040101010101" pitchFamily="2" charset="-122"/>
              <a:ea typeface="华文中宋" panose="02010600040101010101" pitchFamily="2" charset="-122"/>
            </a:rPr>
            <a:t>职责</a:t>
          </a:r>
          <a:r>
            <a:rPr lang="en-US" sz="2400" kern="1200" dirty="0">
              <a:latin typeface="华文中宋" panose="02010600040101010101" pitchFamily="2" charset="-122"/>
              <a:ea typeface="华文中宋" panose="02010600040101010101" pitchFamily="2" charset="-122"/>
            </a:rPr>
            <a:t>：</a:t>
          </a:r>
        </a:p>
      </dsp:txBody>
      <dsp:txXfrm>
        <a:off x="0" y="1406710"/>
        <a:ext cx="6407150" cy="468712"/>
      </dsp:txXfrm>
    </dsp:sp>
    <dsp:sp modelId="{37A333F8-EF2D-4B52-B146-26696BDF3B58}">
      <dsp:nvSpPr>
        <dsp:cNvPr id="0" name=""/>
        <dsp:cNvSpPr/>
      </dsp:nvSpPr>
      <dsp:spPr>
        <a:xfrm>
          <a:off x="0" y="1875423"/>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61809-3C99-4418-9B30-9BB90EA0F4ED}">
      <dsp:nvSpPr>
        <dsp:cNvPr id="0" name=""/>
        <dsp:cNvSpPr/>
      </dsp:nvSpPr>
      <dsp:spPr>
        <a:xfrm>
          <a:off x="0" y="1875423"/>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华文中宋" panose="02010600040101010101" pitchFamily="2" charset="-122"/>
              <a:ea typeface="华文中宋" panose="02010600040101010101" pitchFamily="2" charset="-122"/>
            </a:rPr>
            <a:t>1.工作室活动材料的拟定、发行、收集；</a:t>
          </a:r>
        </a:p>
      </dsp:txBody>
      <dsp:txXfrm>
        <a:off x="0" y="1875423"/>
        <a:ext cx="6407150" cy="468712"/>
      </dsp:txXfrm>
    </dsp:sp>
    <dsp:sp modelId="{322AD3F3-9E1E-46BC-8A49-A94839CC3A1B}">
      <dsp:nvSpPr>
        <dsp:cNvPr id="0" name=""/>
        <dsp:cNvSpPr/>
      </dsp:nvSpPr>
      <dsp:spPr>
        <a:xfrm>
          <a:off x="0" y="2344136"/>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3FF29-303A-4F9E-A943-63A42CD6BBFD}">
      <dsp:nvSpPr>
        <dsp:cNvPr id="0" name=""/>
        <dsp:cNvSpPr/>
      </dsp:nvSpPr>
      <dsp:spPr>
        <a:xfrm>
          <a:off x="0" y="2344136"/>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华文中宋" panose="02010600040101010101" pitchFamily="2" charset="-122"/>
              <a:ea typeface="华文中宋" panose="02010600040101010101" pitchFamily="2" charset="-122"/>
            </a:rPr>
            <a:t>2.工作室活动的宣传、报道、总结；</a:t>
          </a:r>
        </a:p>
      </dsp:txBody>
      <dsp:txXfrm>
        <a:off x="0" y="2344136"/>
        <a:ext cx="6407150" cy="468712"/>
      </dsp:txXfrm>
    </dsp:sp>
    <dsp:sp modelId="{FAD36F3A-184B-47C3-97C2-D248EAFF03D8}">
      <dsp:nvSpPr>
        <dsp:cNvPr id="0" name=""/>
        <dsp:cNvSpPr/>
      </dsp:nvSpPr>
      <dsp:spPr>
        <a:xfrm>
          <a:off x="0" y="2812849"/>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1A89A-8DB0-4EDE-93A5-70FA9E1BA7CA}">
      <dsp:nvSpPr>
        <dsp:cNvPr id="0" name=""/>
        <dsp:cNvSpPr/>
      </dsp:nvSpPr>
      <dsp:spPr>
        <a:xfrm>
          <a:off x="0" y="2812849"/>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华文中宋" panose="02010600040101010101" pitchFamily="2" charset="-122"/>
              <a:ea typeface="华文中宋" panose="02010600040101010101" pitchFamily="2" charset="-122"/>
            </a:rPr>
            <a:t>3.工作室对外的联络与推介；</a:t>
          </a:r>
        </a:p>
      </dsp:txBody>
      <dsp:txXfrm>
        <a:off x="0" y="2812849"/>
        <a:ext cx="6407150" cy="468712"/>
      </dsp:txXfrm>
    </dsp:sp>
    <dsp:sp modelId="{DDBAC412-98B1-43A1-A70D-5327A3782065}">
      <dsp:nvSpPr>
        <dsp:cNvPr id="0" name=""/>
        <dsp:cNvSpPr/>
      </dsp:nvSpPr>
      <dsp:spPr>
        <a:xfrm>
          <a:off x="0" y="3281562"/>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C242B-8239-4D25-B7E8-A5A106B5D25E}">
      <dsp:nvSpPr>
        <dsp:cNvPr id="0" name=""/>
        <dsp:cNvSpPr/>
      </dsp:nvSpPr>
      <dsp:spPr>
        <a:xfrm>
          <a:off x="0" y="3281562"/>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华文中宋" panose="02010600040101010101" pitchFamily="2" charset="-122"/>
              <a:ea typeface="华文中宋" panose="02010600040101010101" pitchFamily="2" charset="-122"/>
            </a:rPr>
            <a:t>4.工作室成员的考核与评价；</a:t>
          </a:r>
        </a:p>
      </dsp:txBody>
      <dsp:txXfrm>
        <a:off x="0" y="3281562"/>
        <a:ext cx="6407150" cy="468712"/>
      </dsp:txXfrm>
    </dsp:sp>
    <dsp:sp modelId="{42E37F31-7235-4C33-93A0-DECFE2DE91CB}">
      <dsp:nvSpPr>
        <dsp:cNvPr id="0" name=""/>
        <dsp:cNvSpPr/>
      </dsp:nvSpPr>
      <dsp:spPr>
        <a:xfrm>
          <a:off x="0" y="3750275"/>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00AB6-8C0A-4DA3-B124-2B088216DB36}">
      <dsp:nvSpPr>
        <dsp:cNvPr id="0" name=""/>
        <dsp:cNvSpPr/>
      </dsp:nvSpPr>
      <dsp:spPr>
        <a:xfrm>
          <a:off x="0" y="3750275"/>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华文中宋" panose="02010600040101010101" pitchFamily="2" charset="-122"/>
              <a:ea typeface="华文中宋" panose="02010600040101010101" pitchFamily="2" charset="-122"/>
            </a:rPr>
            <a:t>5.工作室档案的整理与保存。</a:t>
          </a:r>
        </a:p>
      </dsp:txBody>
      <dsp:txXfrm>
        <a:off x="0" y="3750275"/>
        <a:ext cx="6407150" cy="468712"/>
      </dsp:txXfrm>
    </dsp:sp>
    <dsp:sp modelId="{BA29457F-8B62-4F32-91DB-725A2CFAC7CB}">
      <dsp:nvSpPr>
        <dsp:cNvPr id="0" name=""/>
        <dsp:cNvSpPr/>
      </dsp:nvSpPr>
      <dsp:spPr>
        <a:xfrm>
          <a:off x="0" y="4218987"/>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75A22-3144-4DA2-B5AF-E36D99AE47B6}">
      <dsp:nvSpPr>
        <dsp:cNvPr id="0" name=""/>
        <dsp:cNvSpPr/>
      </dsp:nvSpPr>
      <dsp:spPr>
        <a:xfrm>
          <a:off x="0" y="4219560"/>
          <a:ext cx="6407150" cy="46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华文中宋" panose="02010600040101010101" pitchFamily="2" charset="-122"/>
              <a:ea typeface="华文中宋" panose="02010600040101010101" pitchFamily="2" charset="-122"/>
            </a:rPr>
            <a:t>6.完成主持人交办的其他工作。</a:t>
          </a:r>
        </a:p>
      </dsp:txBody>
      <dsp:txXfrm>
        <a:off x="0" y="4219560"/>
        <a:ext cx="6407150" cy="46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1E56-F292-47D2-B087-F51F7905F6F9}">
      <dsp:nvSpPr>
        <dsp:cNvPr id="0" name=""/>
        <dsp:cNvSpPr/>
      </dsp:nvSpPr>
      <dsp:spPr>
        <a:xfrm>
          <a:off x="0" y="572"/>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0C0F-A089-4311-9465-9617AFCAC62C}">
      <dsp:nvSpPr>
        <dsp:cNvPr id="0" name=""/>
        <dsp:cNvSpPr/>
      </dsp:nvSpPr>
      <dsp:spPr>
        <a:xfrm>
          <a:off x="0" y="572"/>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dirty="0">
              <a:solidFill>
                <a:srgbClr val="FF0000"/>
              </a:solidFill>
              <a:latin typeface="华文中宋" panose="02010600040101010101" pitchFamily="2" charset="-122"/>
              <a:ea typeface="华文中宋" panose="02010600040101010101" pitchFamily="2" charset="-122"/>
            </a:rPr>
            <a:t>（三）课题研究指导组</a:t>
          </a:r>
          <a:endParaRPr lang="en-US" sz="2400" kern="1200" dirty="0"/>
        </a:p>
      </dsp:txBody>
      <dsp:txXfrm>
        <a:off x="0" y="572"/>
        <a:ext cx="6407150" cy="937425"/>
      </dsp:txXfrm>
    </dsp:sp>
    <dsp:sp modelId="{E3912F1F-6014-4C46-8103-9DB4ECE58C96}">
      <dsp:nvSpPr>
        <dsp:cNvPr id="0" name=""/>
        <dsp:cNvSpPr/>
      </dsp:nvSpPr>
      <dsp:spPr>
        <a:xfrm>
          <a:off x="0" y="937997"/>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B8B85-EE4E-4E4E-90C3-8F84C2A2A1E6}">
      <dsp:nvSpPr>
        <dsp:cNvPr id="0" name=""/>
        <dsp:cNvSpPr/>
      </dsp:nvSpPr>
      <dsp:spPr>
        <a:xfrm>
          <a:off x="0" y="937997"/>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组长：董萍</a:t>
          </a:r>
          <a:endParaRPr lang="en-US" sz="2400" kern="1200" dirty="0"/>
        </a:p>
      </dsp:txBody>
      <dsp:txXfrm>
        <a:off x="0" y="937997"/>
        <a:ext cx="6407150" cy="937425"/>
      </dsp:txXfrm>
    </dsp:sp>
    <dsp:sp modelId="{93009EC9-7783-4D52-BEF2-2DFADD5C1580}">
      <dsp:nvSpPr>
        <dsp:cNvPr id="0" name=""/>
        <dsp:cNvSpPr/>
      </dsp:nvSpPr>
      <dsp:spPr>
        <a:xfrm>
          <a:off x="0" y="1875423"/>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41D68-A5AF-4387-9E90-889A53597F86}">
      <dsp:nvSpPr>
        <dsp:cNvPr id="0" name=""/>
        <dsp:cNvSpPr/>
      </dsp:nvSpPr>
      <dsp:spPr>
        <a:xfrm>
          <a:off x="0" y="1875423"/>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成员：郑英智、陈小刚、付光淑、陈志琼、陈明海、程光元</a:t>
          </a:r>
          <a:endParaRPr lang="en-US" sz="2400" kern="1200" dirty="0"/>
        </a:p>
      </dsp:txBody>
      <dsp:txXfrm>
        <a:off x="0" y="1875423"/>
        <a:ext cx="6407150" cy="937425"/>
      </dsp:txXfrm>
    </dsp:sp>
    <dsp:sp modelId="{5B231CAC-6D6D-4C7D-B82B-1BABC76108DA}">
      <dsp:nvSpPr>
        <dsp:cNvPr id="0" name=""/>
        <dsp:cNvSpPr/>
      </dsp:nvSpPr>
      <dsp:spPr>
        <a:xfrm>
          <a:off x="0" y="2812849"/>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692AA-E2AF-45C3-A53E-4F12567B290D}">
      <dsp:nvSpPr>
        <dsp:cNvPr id="0" name=""/>
        <dsp:cNvSpPr/>
      </dsp:nvSpPr>
      <dsp:spPr>
        <a:xfrm>
          <a:off x="0" y="2812849"/>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职责：重点负责选题立项，研究实施，成果推广、结题申奖、论文撰写指导等工作；</a:t>
          </a:r>
          <a:endParaRPr lang="en-US" sz="2400" kern="1200" dirty="0"/>
        </a:p>
      </dsp:txBody>
      <dsp:txXfrm>
        <a:off x="0" y="2812849"/>
        <a:ext cx="6407150" cy="937425"/>
      </dsp:txXfrm>
    </dsp:sp>
    <dsp:sp modelId="{37A333F8-EF2D-4B52-B146-26696BDF3B58}">
      <dsp:nvSpPr>
        <dsp:cNvPr id="0" name=""/>
        <dsp:cNvSpPr/>
      </dsp:nvSpPr>
      <dsp:spPr>
        <a:xfrm>
          <a:off x="0" y="3750275"/>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61809-3C99-4418-9B30-9BB90EA0F4ED}">
      <dsp:nvSpPr>
        <dsp:cNvPr id="0" name=""/>
        <dsp:cNvSpPr/>
      </dsp:nvSpPr>
      <dsp:spPr>
        <a:xfrm>
          <a:off x="0" y="3750275"/>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750275"/>
        <a:ext cx="6407150" cy="937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1E56-F292-47D2-B087-F51F7905F6F9}">
      <dsp:nvSpPr>
        <dsp:cNvPr id="0" name=""/>
        <dsp:cNvSpPr/>
      </dsp:nvSpPr>
      <dsp:spPr>
        <a:xfrm>
          <a:off x="0" y="572"/>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0C0F-A089-4311-9465-9617AFCAC62C}">
      <dsp:nvSpPr>
        <dsp:cNvPr id="0" name=""/>
        <dsp:cNvSpPr/>
      </dsp:nvSpPr>
      <dsp:spPr>
        <a:xfrm>
          <a:off x="0" y="572"/>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dirty="0">
              <a:solidFill>
                <a:srgbClr val="FF0000"/>
              </a:solidFill>
              <a:latin typeface="华文中宋" panose="02010600040101010101" pitchFamily="2" charset="-122"/>
              <a:ea typeface="华文中宋" panose="02010600040101010101" pitchFamily="2" charset="-122"/>
            </a:rPr>
            <a:t>（四）教学管理、资源库建设组</a:t>
          </a:r>
          <a:endParaRPr lang="en-US" sz="2400" kern="1200" dirty="0"/>
        </a:p>
      </dsp:txBody>
      <dsp:txXfrm>
        <a:off x="0" y="572"/>
        <a:ext cx="6407150" cy="937425"/>
      </dsp:txXfrm>
    </dsp:sp>
    <dsp:sp modelId="{E3912F1F-6014-4C46-8103-9DB4ECE58C96}">
      <dsp:nvSpPr>
        <dsp:cNvPr id="0" name=""/>
        <dsp:cNvSpPr/>
      </dsp:nvSpPr>
      <dsp:spPr>
        <a:xfrm>
          <a:off x="0" y="937997"/>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B8B85-EE4E-4E4E-90C3-8F84C2A2A1E6}">
      <dsp:nvSpPr>
        <dsp:cNvPr id="0" name=""/>
        <dsp:cNvSpPr/>
      </dsp:nvSpPr>
      <dsp:spPr>
        <a:xfrm>
          <a:off x="0" y="937997"/>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组长：曹晓萍</a:t>
          </a:r>
          <a:endParaRPr lang="en-US" sz="2400" kern="1200" dirty="0"/>
        </a:p>
      </dsp:txBody>
      <dsp:txXfrm>
        <a:off x="0" y="937997"/>
        <a:ext cx="6407150" cy="937425"/>
      </dsp:txXfrm>
    </dsp:sp>
    <dsp:sp modelId="{93009EC9-7783-4D52-BEF2-2DFADD5C1580}">
      <dsp:nvSpPr>
        <dsp:cNvPr id="0" name=""/>
        <dsp:cNvSpPr/>
      </dsp:nvSpPr>
      <dsp:spPr>
        <a:xfrm>
          <a:off x="0" y="1875423"/>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41D68-A5AF-4387-9E90-889A53597F86}">
      <dsp:nvSpPr>
        <dsp:cNvPr id="0" name=""/>
        <dsp:cNvSpPr/>
      </dsp:nvSpPr>
      <dsp:spPr>
        <a:xfrm>
          <a:off x="0" y="1875423"/>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成员：胡绍聪、张良川、王平、万羽、程光元</a:t>
          </a:r>
          <a:endParaRPr lang="en-US" sz="2400" kern="1200" dirty="0"/>
        </a:p>
      </dsp:txBody>
      <dsp:txXfrm>
        <a:off x="0" y="1875423"/>
        <a:ext cx="6407150" cy="937425"/>
      </dsp:txXfrm>
    </dsp:sp>
    <dsp:sp modelId="{5B231CAC-6D6D-4C7D-B82B-1BABC76108DA}">
      <dsp:nvSpPr>
        <dsp:cNvPr id="0" name=""/>
        <dsp:cNvSpPr/>
      </dsp:nvSpPr>
      <dsp:spPr>
        <a:xfrm>
          <a:off x="0" y="2812849"/>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692AA-E2AF-45C3-A53E-4F12567B290D}">
      <dsp:nvSpPr>
        <dsp:cNvPr id="0" name=""/>
        <dsp:cNvSpPr/>
      </dsp:nvSpPr>
      <dsp:spPr>
        <a:xfrm>
          <a:off x="0" y="2812849"/>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kern="1200" dirty="0">
              <a:latin typeface="华文中宋" panose="02010600040101010101" pitchFamily="2" charset="-122"/>
              <a:ea typeface="华文中宋" panose="02010600040101010101" pitchFamily="2" charset="-122"/>
            </a:rPr>
            <a:t>职责：重点负责各类外出支教、帮扶、献课、教学指导管理和初中英语资源库建设和应用。</a:t>
          </a:r>
          <a:endParaRPr lang="en-US" sz="2400" kern="1200" dirty="0"/>
        </a:p>
      </dsp:txBody>
      <dsp:txXfrm>
        <a:off x="0" y="2812849"/>
        <a:ext cx="6407150" cy="937425"/>
      </dsp:txXfrm>
    </dsp:sp>
    <dsp:sp modelId="{37A333F8-EF2D-4B52-B146-26696BDF3B58}">
      <dsp:nvSpPr>
        <dsp:cNvPr id="0" name=""/>
        <dsp:cNvSpPr/>
      </dsp:nvSpPr>
      <dsp:spPr>
        <a:xfrm>
          <a:off x="0" y="3750275"/>
          <a:ext cx="6407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61809-3C99-4418-9B30-9BB90EA0F4ED}">
      <dsp:nvSpPr>
        <dsp:cNvPr id="0" name=""/>
        <dsp:cNvSpPr/>
      </dsp:nvSpPr>
      <dsp:spPr>
        <a:xfrm>
          <a:off x="0" y="3750275"/>
          <a:ext cx="6407150" cy="93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750275"/>
        <a:ext cx="6407150" cy="9374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2.jpe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2.jpeg"/><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2.jpeg"/><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2.jpeg"/><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image" Target="../media/image2.jpeg"/><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2.jpeg"/><Relationship Id="rId2" Type="http://schemas.openxmlformats.org/officeDocument/2006/relationships/tags" Target="../tags/tag6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2.jpeg"/><Relationship Id="rId2" Type="http://schemas.openxmlformats.org/officeDocument/2006/relationships/tags" Target="../tags/tag98.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2.jpeg"/><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2.jpeg"/><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image" Target="../media/image2.jpeg"/><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2.jpeg"/><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p:cNvSpPr>
            <a:spLocks noGrp="1" noRot="1" noChangeAspect="1" noMove="1" noResize="1" noEditPoints="1" noAdjustHandles="1" noChangeArrowheads="1" noChangeShapeType="1" noTextEdit="1"/>
          </p:cNvSpPr>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p:custDataLst>
              <p:tags r:id="rId2"/>
            </p:custDataLst>
          </p:nvPr>
        </p:nvSpPr>
        <p:spPr>
          <a:xfrm>
            <a:off x="6637796" y="2259922"/>
            <a:ext cx="4805996" cy="1297115"/>
          </a:xfrm>
        </p:spPr>
        <p:txBody>
          <a:bodyPr anchor="t">
            <a:normAutofit fontScale="90000"/>
          </a:bodyPr>
          <a:lstStyle/>
          <a:p>
            <a:pPr algn="l">
              <a:lnSpc>
                <a:spcPct val="90000"/>
              </a:lnSpc>
            </a:pPr>
            <a:r>
              <a:rPr lang="zh-CN" altLang="en-US" sz="4100" dirty="0">
                <a:solidFill>
                  <a:srgbClr val="000000"/>
                </a:solidFill>
              </a:rPr>
              <a:t>谢海燕名师</a:t>
            </a:r>
            <a:r>
              <a:rPr lang="zh-CN" altLang="zh-CN" sz="4100" dirty="0">
                <a:solidFill>
                  <a:srgbClr val="000000"/>
                </a:solidFill>
              </a:rPr>
              <a:t>工作室</a:t>
            </a:r>
            <a:br>
              <a:rPr lang="en-US" altLang="zh-CN" sz="4100" dirty="0">
                <a:solidFill>
                  <a:srgbClr val="000000"/>
                </a:solidFill>
              </a:rPr>
            </a:br>
            <a:r>
              <a:rPr lang="en-US" altLang="zh-CN" sz="4100" dirty="0">
                <a:solidFill>
                  <a:srgbClr val="000000"/>
                </a:solidFill>
              </a:rPr>
              <a:t>     </a:t>
            </a:r>
            <a:r>
              <a:rPr lang="zh-CN" altLang="zh-CN" sz="4100" dirty="0">
                <a:solidFill>
                  <a:srgbClr val="000000"/>
                </a:solidFill>
              </a:rPr>
              <a:t>三</a:t>
            </a:r>
            <a:r>
              <a:rPr lang="en-US" altLang="zh-CN" sz="4100" dirty="0">
                <a:solidFill>
                  <a:srgbClr val="000000"/>
                </a:solidFill>
              </a:rPr>
              <a:t> </a:t>
            </a:r>
            <a:r>
              <a:rPr lang="zh-CN" altLang="zh-CN" sz="4100" dirty="0">
                <a:solidFill>
                  <a:srgbClr val="000000"/>
                </a:solidFill>
              </a:rPr>
              <a:t>年</a:t>
            </a:r>
            <a:r>
              <a:rPr lang="en-US" altLang="zh-CN" sz="4100" dirty="0">
                <a:solidFill>
                  <a:srgbClr val="000000"/>
                </a:solidFill>
              </a:rPr>
              <a:t> </a:t>
            </a:r>
            <a:r>
              <a:rPr lang="zh-CN" altLang="zh-CN" sz="4100" dirty="0">
                <a:solidFill>
                  <a:srgbClr val="000000"/>
                </a:solidFill>
              </a:rPr>
              <a:t>规</a:t>
            </a:r>
            <a:r>
              <a:rPr lang="en-US" altLang="zh-CN" sz="4100" dirty="0">
                <a:solidFill>
                  <a:srgbClr val="000000"/>
                </a:solidFill>
              </a:rPr>
              <a:t> </a:t>
            </a:r>
            <a:r>
              <a:rPr lang="zh-CN" altLang="zh-CN" sz="4100" dirty="0">
                <a:solidFill>
                  <a:srgbClr val="000000"/>
                </a:solidFill>
              </a:rPr>
              <a:t>划</a:t>
            </a:r>
            <a:endParaRPr lang="zh-CN" altLang="zh-CN" sz="4100" dirty="0">
              <a:solidFill>
                <a:srgbClr val="000000"/>
              </a:solidFill>
            </a:endParaRPr>
          </a:p>
        </p:txBody>
      </p:sp>
      <p:sp>
        <p:nvSpPr>
          <p:cNvPr id="3" name="副标题 2"/>
          <p:cNvSpPr>
            <a:spLocks noGrp="1"/>
          </p:cNvSpPr>
          <p:nvPr>
            <p:ph type="subTitle" idx="1"/>
            <p:custDataLst>
              <p:tags r:id="rId3"/>
            </p:custDataLst>
          </p:nvPr>
        </p:nvSpPr>
        <p:spPr>
          <a:xfrm>
            <a:off x="6638101" y="4404905"/>
            <a:ext cx="4805691" cy="838831"/>
          </a:xfrm>
        </p:spPr>
        <p:txBody>
          <a:bodyPr anchor="b">
            <a:normAutofit/>
          </a:bodyPr>
          <a:lstStyle/>
          <a:p>
            <a:pPr algn="l"/>
            <a:r>
              <a:rPr lang="zh-CN" altLang="en-US" sz="1800" dirty="0">
                <a:solidFill>
                  <a:srgbClr val="000000"/>
                </a:solidFill>
                <a:latin typeface="+mn-ea"/>
                <a:ea typeface="+mn-ea"/>
              </a:rPr>
              <a:t>泸县二中外国语实验学校：谢海燕</a:t>
            </a:r>
            <a:endParaRPr lang="zh-CN" altLang="en-US" sz="1800" dirty="0">
              <a:solidFill>
                <a:srgbClr val="000000"/>
              </a:solidFill>
              <a:latin typeface="+mn-ea"/>
              <a:ea typeface="+mn-ea"/>
            </a:endParaRPr>
          </a:p>
          <a:p>
            <a:pPr algn="l"/>
            <a:r>
              <a:rPr lang="zh-CN" altLang="en-US" sz="1800" dirty="0">
                <a:solidFill>
                  <a:srgbClr val="000000"/>
                </a:solidFill>
                <a:latin typeface="+mn-ea"/>
                <a:ea typeface="+mn-ea"/>
              </a:rPr>
              <a:t>联系电话：</a:t>
            </a:r>
            <a:r>
              <a:rPr lang="en-US" altLang="zh-CN" sz="1800" dirty="0">
                <a:solidFill>
                  <a:srgbClr val="000000"/>
                </a:solidFill>
                <a:latin typeface="+mn-ea"/>
                <a:ea typeface="+mn-ea"/>
              </a:rPr>
              <a:t>18011652761</a:t>
            </a:r>
            <a:endParaRPr lang="en-US" altLang="zh-CN" sz="1800" dirty="0">
              <a:solidFill>
                <a:srgbClr val="000000"/>
              </a:solidFill>
              <a:latin typeface="+mn-ea"/>
              <a:ea typeface="+mn-ea"/>
            </a:endParaRPr>
          </a:p>
        </p:txBody>
      </p:sp>
      <p:sp>
        <p:nvSpPr>
          <p:cNvPr id="28" name="Freeform 50"/>
          <p:cNvSpPr>
            <a:spLocks noGrp="1" noRot="1" noChangeAspect="1" noMove="1" noResize="1" noEditPoints="1" noAdjustHandles="1" noChangeArrowheads="1" noChangeShapeType="1" noTextEdit="1"/>
          </p:cNvSpPr>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内容占位符 3" descr="QQ图片20210616210404"/>
          <p:cNvPicPr>
            <a:picLocks noChangeAspect="1"/>
          </p:cNvPicPr>
          <p:nvPr>
            <p:custDataLst>
              <p:tags r:id="rId4"/>
            </p:custDataLst>
          </p:nvPr>
        </p:nvPicPr>
        <p:blipFill>
          <a:blip r:embed="rId5"/>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4557" y="1657296"/>
            <a:ext cx="10969200" cy="4759200"/>
          </a:xfrm>
        </p:spPr>
        <p:txBody>
          <a:bodyPr>
            <a:normAutofit/>
          </a:bodyPr>
          <a:lstStyle/>
          <a:p>
            <a:pPr marL="0" indent="0">
              <a:buNone/>
            </a:pPr>
            <a:r>
              <a:rPr lang="zh-CN" sz="2400" b="1" dirty="0">
                <a:solidFill>
                  <a:srgbClr val="FF0000"/>
                </a:solidFill>
                <a:ea typeface="宋体" panose="02010600030101010101" pitchFamily="2" charset="-122"/>
                <a:sym typeface="+mn-ea"/>
              </a:rPr>
              <a:t>4.“搞好一项学科教学研究”，</a:t>
            </a:r>
            <a:r>
              <a:rPr lang="zh-CN" sz="2400" dirty="0">
                <a:solidFill>
                  <a:schemeClr val="tx1"/>
                </a:solidFill>
                <a:ea typeface="宋体" panose="02010600030101010101" pitchFamily="2" charset="-122"/>
                <a:sym typeface="+mn-ea"/>
              </a:rPr>
              <a:t>每学年在专项课题研究指引下结合本校或本区域实际做一项初中</a:t>
            </a:r>
            <a:r>
              <a:rPr lang="zh-CN" altLang="en-US" sz="2400" dirty="0">
                <a:solidFill>
                  <a:schemeClr val="tx1"/>
                </a:solidFill>
                <a:ea typeface="宋体" panose="02010600030101010101" pitchFamily="2" charset="-122"/>
                <a:sym typeface="+mn-ea"/>
              </a:rPr>
              <a:t>德法</a:t>
            </a:r>
            <a:r>
              <a:rPr lang="zh-CN" sz="2400" dirty="0">
                <a:solidFill>
                  <a:schemeClr val="tx1"/>
                </a:solidFill>
                <a:ea typeface="宋体" panose="02010600030101010101" pitchFamily="2" charset="-122"/>
                <a:sym typeface="+mn-ea"/>
              </a:rPr>
              <a:t>教育教学研究项目，并在区域内进行实施，相关资料交课题研究管理组归档；</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5.“编成一集优秀课例（2个）”，</a:t>
            </a:r>
            <a:r>
              <a:rPr lang="zh-CN" sz="2400" dirty="0">
                <a:solidFill>
                  <a:schemeClr val="tx1"/>
                </a:solidFill>
                <a:ea typeface="宋体" panose="02010600030101010101" pitchFamily="2" charset="-122"/>
                <a:sym typeface="+mn-ea"/>
              </a:rPr>
              <a:t>根据自己的教学实际，每学年整理2个优秀课例，在一定区域范围内分享，参加各级各类评选，力争获奖，交课程资源研发组归档；</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6.“写好一篇论文”，</a:t>
            </a:r>
            <a:r>
              <a:rPr lang="zh-CN" sz="2400" dirty="0">
                <a:solidFill>
                  <a:schemeClr val="tx1"/>
                </a:solidFill>
                <a:ea typeface="宋体" panose="02010600030101010101" pitchFamily="2" charset="-122"/>
                <a:sym typeface="+mn-ea"/>
              </a:rPr>
              <a:t>每学年写一篇高质量的</a:t>
            </a:r>
            <a:r>
              <a:rPr lang="zh-CN" altLang="en-US" sz="2400" dirty="0">
                <a:solidFill>
                  <a:schemeClr val="tx1"/>
                </a:solidFill>
                <a:ea typeface="宋体" panose="02010600030101010101" pitchFamily="2" charset="-122"/>
                <a:sym typeface="+mn-ea"/>
              </a:rPr>
              <a:t>德法</a:t>
            </a:r>
            <a:r>
              <a:rPr lang="zh-CN" sz="2400" dirty="0">
                <a:solidFill>
                  <a:schemeClr val="tx1"/>
                </a:solidFill>
                <a:ea typeface="宋体" panose="02010600030101010101" pitchFamily="2" charset="-122"/>
                <a:sym typeface="+mn-ea"/>
              </a:rPr>
              <a:t>学科教育教学论文，并在正规期刊发表，交课题研究管理组归档；</a:t>
            </a:r>
            <a:endParaRPr lang="zh-CN" sz="2400" dirty="0">
              <a:solidFill>
                <a:schemeClr val="tx1"/>
              </a:solidFill>
              <a:ea typeface="宋体" panose="02010600030101010101" pitchFamily="2" charset="-122"/>
              <a:sym typeface="+mn-ea"/>
            </a:endParaRPr>
          </a:p>
          <a:p>
            <a:endParaRPr lang="zh-CN" sz="2400" dirty="0">
              <a:solidFill>
                <a:schemeClr val="tx1"/>
              </a:solidFill>
              <a:ea typeface="宋体" panose="02010600030101010101" pitchFamily="2" charset="-122"/>
              <a:sym typeface="+mn-ea"/>
            </a:endParaRPr>
          </a:p>
        </p:txBody>
      </p:sp>
      <p:pic>
        <p:nvPicPr>
          <p:cNvPr id="5" name="内容占位符 3" descr="QQ图片20210616210404"/>
          <p:cNvPicPr>
            <a:picLocks noChangeAspect="1"/>
          </p:cNvPicPr>
          <p:nvPr>
            <p:custDataLst>
              <p:tags r:id="rId1"/>
            </p:custDataLst>
          </p:nvPr>
        </p:nvPicPr>
        <p:blipFill>
          <a:blip r:embed="rId2"/>
          <a:stretch>
            <a:fillRect/>
          </a:stretch>
        </p:blipFill>
        <p:spPr>
          <a:xfrm>
            <a:off x="20364" y="-1292"/>
            <a:ext cx="1408386" cy="1408386"/>
          </a:xfrm>
          <a:prstGeom prst="rect">
            <a:avLst/>
          </a:prstGeom>
        </p:spPr>
      </p:pic>
      <p:sp>
        <p:nvSpPr>
          <p:cNvPr id="4" name="标题 1"/>
          <p:cNvSpPr>
            <a:spLocks noGrp="1"/>
          </p:cNvSpPr>
          <p:nvPr/>
        </p:nvSpPr>
        <p:spPr>
          <a:xfrm>
            <a:off x="2771924" y="701609"/>
            <a:ext cx="8314055" cy="70548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sz="3200" dirty="0">
                <a:sym typeface="+mn-ea"/>
              </a:rPr>
              <a:t>五、工作室的具体工作内容、要求和分工</a:t>
            </a:r>
            <a:br>
              <a:rPr lang="zh-CN" altLang="en-US" sz="3200" b="1" dirty="0"/>
            </a:br>
            <a:endParaRPr lang="zh-CN" altLang="en-US" sz="3200" b="1"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2515" y="321945"/>
            <a:ext cx="8963025" cy="705485"/>
          </a:xfrm>
        </p:spPr>
        <p:txBody>
          <a:bodyPr>
            <a:normAutofit fontScale="90000"/>
          </a:bodyPr>
          <a:lstStyle/>
          <a:p>
            <a:r>
              <a:rPr lang="zh-CN" altLang="en-US">
                <a:sym typeface="+mn-ea"/>
              </a:rPr>
              <a:t>五、工作室的具体工作内容、要求和分工</a:t>
            </a:r>
            <a:br>
              <a:rPr lang="zh-CN" altLang="en-US">
                <a:sym typeface="+mn-ea"/>
              </a:rPr>
            </a:br>
            <a:endParaRPr lang="zh-CN" altLang="en-US"/>
          </a:p>
        </p:txBody>
      </p:sp>
      <p:sp>
        <p:nvSpPr>
          <p:cNvPr id="3" name="内容占位符 2"/>
          <p:cNvSpPr>
            <a:spLocks noGrp="1"/>
          </p:cNvSpPr>
          <p:nvPr>
            <p:ph idx="1"/>
          </p:nvPr>
        </p:nvSpPr>
        <p:spPr>
          <a:xfrm>
            <a:off x="611400" y="1776855"/>
            <a:ext cx="10969200" cy="4759200"/>
          </a:xfrm>
        </p:spPr>
        <p:txBody>
          <a:bodyPr>
            <a:normAutofit lnSpcReduction="10000"/>
          </a:bodyPr>
          <a:lstStyle/>
          <a:p>
            <a:pPr marL="0" indent="0">
              <a:buNone/>
            </a:pPr>
            <a:r>
              <a:rPr lang="zh-CN" sz="2400" b="1" dirty="0">
                <a:solidFill>
                  <a:srgbClr val="FF0000"/>
                </a:solidFill>
                <a:ea typeface="宋体" panose="02010600030101010101" pitchFamily="2" charset="-122"/>
                <a:sym typeface="+mn-ea"/>
              </a:rPr>
              <a:t>7. “设计一节课”，</a:t>
            </a:r>
            <a:r>
              <a:rPr lang="zh-CN" sz="2400" dirty="0">
                <a:solidFill>
                  <a:srgbClr val="FF0000"/>
                </a:solidFill>
                <a:ea typeface="宋体" panose="02010600030101010101" pitchFamily="2" charset="-122"/>
                <a:sym typeface="+mn-ea"/>
              </a:rPr>
              <a:t> </a:t>
            </a:r>
            <a:r>
              <a:rPr lang="zh-CN" sz="2400" dirty="0">
                <a:solidFill>
                  <a:schemeClr val="tx1"/>
                </a:solidFill>
                <a:ea typeface="宋体" panose="02010600030101010101" pitchFamily="2" charset="-122"/>
                <a:sym typeface="+mn-ea"/>
              </a:rPr>
              <a:t>每学年各学员根据结合自己所任教年级进行一次教学设计，并上交课堂教学管理组存档；</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8. “带好一个及以上徒弟”，</a:t>
            </a:r>
            <a:r>
              <a:rPr lang="zh-CN" sz="2400" dirty="0">
                <a:solidFill>
                  <a:srgbClr val="FF0000"/>
                </a:solidFill>
                <a:ea typeface="宋体" panose="02010600030101010101" pitchFamily="2" charset="-122"/>
                <a:sym typeface="+mn-ea"/>
              </a:rPr>
              <a:t> </a:t>
            </a:r>
            <a:r>
              <a:rPr lang="zh-CN" sz="2400" dirty="0">
                <a:solidFill>
                  <a:schemeClr val="tx1"/>
                </a:solidFill>
                <a:ea typeface="宋体" panose="02010600030101010101" pitchFamily="2" charset="-122"/>
                <a:sym typeface="+mn-ea"/>
              </a:rPr>
              <a:t>每学年起好引领示范作用，要有青蓝工作计划与总结，要有相互听课评课印证材料并交课堂教学管理组归档；</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9. “获一项荣誉”</a:t>
            </a:r>
            <a:r>
              <a:rPr lang="zh-CN" sz="2400" dirty="0">
                <a:solidFill>
                  <a:srgbClr val="FF0000"/>
                </a:solidFill>
                <a:ea typeface="宋体" panose="02010600030101010101" pitchFamily="2" charset="-122"/>
                <a:sym typeface="+mn-ea"/>
              </a:rPr>
              <a:t>， </a:t>
            </a:r>
            <a:r>
              <a:rPr lang="zh-CN" sz="2400" dirty="0">
                <a:solidFill>
                  <a:schemeClr val="tx1"/>
                </a:solidFill>
                <a:ea typeface="宋体" panose="02010600030101010101" pitchFamily="2" charset="-122"/>
                <a:sym typeface="+mn-ea"/>
              </a:rPr>
              <a:t>每学年各学员要力争获得校级及其以上的一项荣誉，交文化宣传组归档和宣传；</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10. “命制一套学科综合试题”</a:t>
            </a:r>
            <a:r>
              <a:rPr lang="zh-CN" sz="2400" dirty="0">
                <a:solidFill>
                  <a:srgbClr val="FF0000"/>
                </a:solidFill>
                <a:ea typeface="宋体" panose="02010600030101010101" pitchFamily="2" charset="-122"/>
                <a:sym typeface="+mn-ea"/>
              </a:rPr>
              <a:t>， </a:t>
            </a:r>
            <a:r>
              <a:rPr lang="zh-CN" sz="2400" dirty="0">
                <a:solidFill>
                  <a:schemeClr val="tx1"/>
                </a:solidFill>
                <a:ea typeface="宋体" panose="02010600030101010101" pitchFamily="2" charset="-122"/>
                <a:sym typeface="+mn-ea"/>
              </a:rPr>
              <a:t>每学期根据所任教年级命制一套单元、半期、期末试题、中考模拟试题，试题要求必须自己编制，不得直接从网上复制，交课程资源研发组归档。</a:t>
            </a:r>
            <a:endParaRPr lang="zh-CN" sz="2400" dirty="0">
              <a:solidFill>
                <a:schemeClr val="tx1"/>
              </a:solidFill>
              <a:ea typeface="宋体" panose="02010600030101010101" pitchFamily="2" charset="-122"/>
            </a:endParaRPr>
          </a:p>
          <a:p>
            <a:endParaRPr lang="zh-CN" sz="2400" dirty="0">
              <a:solidFill>
                <a:schemeClr val="tx1"/>
              </a:solidFill>
              <a:ea typeface="宋体" panose="02010600030101010101" pitchFamily="2" charset="-122"/>
            </a:endParaRPr>
          </a:p>
        </p:txBody>
      </p:sp>
      <p:pic>
        <p:nvPicPr>
          <p:cNvPr id="6" name="内容占位符 3" descr="QQ图片20210616210404"/>
          <p:cNvPicPr>
            <a:picLocks noChangeAspect="1"/>
          </p:cNvPicPr>
          <p:nvPr>
            <p:custDataLst>
              <p:tags r:id="rId1"/>
            </p:custDataLst>
          </p:nvPr>
        </p:nvPicPr>
        <p:blipFill>
          <a:blip r:embed="rId2"/>
          <a:stretch>
            <a:fillRect/>
          </a:stretch>
        </p:blipFill>
        <p:spPr>
          <a:xfrm>
            <a:off x="-82372" y="0"/>
            <a:ext cx="1629456" cy="146621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3713" y="1234239"/>
            <a:ext cx="11044573" cy="705600"/>
          </a:xfrm>
        </p:spPr>
        <p:txBody>
          <a:bodyPr>
            <a:normAutofit fontScale="90000"/>
          </a:bodyPr>
          <a:lstStyle/>
          <a:p>
            <a:br>
              <a:rPr lang="zh-CN" altLang="en-US" dirty="0">
                <a:latin typeface="华文中宋" panose="02010600040101010101" pitchFamily="2" charset="-122"/>
                <a:ea typeface="华文中宋" panose="02010600040101010101" pitchFamily="2" charset="-122"/>
              </a:rPr>
            </a:br>
            <a:r>
              <a:rPr lang="en-US" altLang="zh-CN" dirty="0">
                <a:latin typeface="华文中宋" panose="02010600040101010101" pitchFamily="2" charset="-122"/>
                <a:ea typeface="华文中宋" panose="02010600040101010101" pitchFamily="2" charset="-122"/>
              </a:rPr>
              <a:t>    </a:t>
            </a:r>
            <a:r>
              <a:rPr lang="zh-CN" altLang="en-US" sz="2220" dirty="0">
                <a:latin typeface="华文中宋" panose="02010600040101010101" pitchFamily="2" charset="-122"/>
                <a:ea typeface="华文中宋" panose="02010600040101010101" pitchFamily="2" charset="-122"/>
              </a:rPr>
              <a:t>谢海燕名师工作室在领衔人领导下，按照</a:t>
            </a:r>
            <a:r>
              <a:rPr lang="zh-CN" altLang="en-US" sz="2220" dirty="0">
                <a:solidFill>
                  <a:srgbClr val="FF0000"/>
                </a:solidFill>
                <a:latin typeface="华文中宋" panose="02010600040101010101" pitchFamily="2" charset="-122"/>
                <a:ea typeface="华文中宋" panose="02010600040101010101" pitchFamily="2" charset="-122"/>
              </a:rPr>
              <a:t>“协商式、互助式、 实效性”</a:t>
            </a:r>
            <a:r>
              <a:rPr lang="zh-CN" altLang="en-US" sz="2220" dirty="0">
                <a:latin typeface="华文中宋" panose="02010600040101010101" pitchFamily="2" charset="-122"/>
                <a:ea typeface="华文中宋" panose="02010600040101010101" pitchFamily="2" charset="-122"/>
              </a:rPr>
              <a:t>的原则，设立一个学术顾问组和四个专门工作小组，各负其责，协调配合。具体分工如下：</a:t>
            </a:r>
            <a:endParaRPr lang="zh-CN" altLang="en-US" sz="2220" dirty="0">
              <a:latin typeface="华文中宋" panose="02010600040101010101" pitchFamily="2" charset="-122"/>
              <a:ea typeface="华文中宋" panose="02010600040101010101" pitchFamily="2" charset="-122"/>
            </a:endParaRPr>
          </a:p>
        </p:txBody>
      </p:sp>
      <p:sp>
        <p:nvSpPr>
          <p:cNvPr id="4" name="文本框 3"/>
          <p:cNvSpPr txBox="1"/>
          <p:nvPr/>
        </p:nvSpPr>
        <p:spPr>
          <a:xfrm>
            <a:off x="3972560" y="536379"/>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sp>
        <p:nvSpPr>
          <p:cNvPr id="100" name="文本框 99"/>
          <p:cNvSpPr txBox="1"/>
          <p:nvPr/>
        </p:nvSpPr>
        <p:spPr>
          <a:xfrm>
            <a:off x="3972560" y="2504239"/>
            <a:ext cx="5080000" cy="523220"/>
          </a:xfrm>
          <a:prstGeom prst="rect">
            <a:avLst/>
          </a:prstGeom>
          <a:noFill/>
          <a:ln w="9525">
            <a:noFill/>
          </a:ln>
        </p:spPr>
        <p:txBody>
          <a:bodyPr>
            <a:spAutoFit/>
          </a:bodyPr>
          <a:lstStyle/>
          <a:p>
            <a:pPr indent="381000"/>
            <a:r>
              <a:rPr lang="zh-CN" sz="2800" dirty="0">
                <a:latin typeface="华文中宋" panose="02010600040101010101" pitchFamily="2" charset="-122"/>
                <a:ea typeface="华文中宋" panose="02010600040101010101" pitchFamily="2" charset="-122"/>
              </a:rPr>
              <a:t>一、学术顾问组</a:t>
            </a:r>
            <a:endParaRPr lang="zh-CN" altLang="en-US" sz="2800" dirty="0">
              <a:latin typeface="华文中宋" panose="02010600040101010101" pitchFamily="2" charset="-122"/>
              <a:ea typeface="华文中宋" panose="02010600040101010101" pitchFamily="2" charset="-122"/>
            </a:endParaRPr>
          </a:p>
        </p:txBody>
      </p:sp>
      <p:pic>
        <p:nvPicPr>
          <p:cNvPr id="7" name="内容占位符 3" descr="QQ图片20210616210404"/>
          <p:cNvPicPr>
            <a:picLocks noChangeAspect="1"/>
          </p:cNvPicPr>
          <p:nvPr>
            <p:custDataLst>
              <p:tags r:id="rId1"/>
            </p:custDataLst>
          </p:nvPr>
        </p:nvPicPr>
        <p:blipFill>
          <a:blip r:embed="rId2"/>
          <a:stretch>
            <a:fillRect/>
          </a:stretch>
        </p:blipFill>
        <p:spPr>
          <a:xfrm>
            <a:off x="0" y="0"/>
            <a:ext cx="1547084" cy="1466215"/>
          </a:xfrm>
          <a:prstGeom prst="rect">
            <a:avLst/>
          </a:prstGeom>
        </p:spPr>
      </p:pic>
      <p:sp>
        <p:nvSpPr>
          <p:cNvPr id="8" name="文本框 7"/>
          <p:cNvSpPr txBox="1"/>
          <p:nvPr/>
        </p:nvSpPr>
        <p:spPr>
          <a:xfrm>
            <a:off x="3972560" y="3174078"/>
            <a:ext cx="5779247" cy="5186676"/>
          </a:xfrm>
          <a:prstGeom prst="rect">
            <a:avLst/>
          </a:prstGeom>
          <a:noFill/>
          <a:ln w="9525">
            <a:noFill/>
          </a:ln>
        </p:spPr>
        <p:txBody>
          <a:bodyPr wrap="square">
            <a:spAutoFit/>
          </a:bodyPr>
          <a:lstStyle/>
          <a:p>
            <a:pPr indent="381000">
              <a:lnSpc>
                <a:spcPct val="150000"/>
              </a:lnSpc>
              <a:buClrTx/>
              <a:buSzTx/>
              <a:buFontTx/>
            </a:pPr>
            <a:r>
              <a:rPr lang="zh-CN" sz="2800" dirty="0">
                <a:latin typeface="华文中宋" panose="02010600040101010101" pitchFamily="2" charset="-122"/>
                <a:ea typeface="华文中宋" panose="02010600040101010101" pitchFamily="2" charset="-122"/>
              </a:rPr>
              <a:t>二、工作室工作小组</a:t>
            </a:r>
            <a:endParaRPr lang="en-US" altLang="zh-CN" sz="2800" dirty="0">
              <a:latin typeface="华文中宋" panose="02010600040101010101" pitchFamily="2" charset="-122"/>
              <a:ea typeface="华文中宋" panose="02010600040101010101" pitchFamily="2" charset="-122"/>
            </a:endParaRPr>
          </a:p>
          <a:p>
            <a:pPr indent="381000">
              <a:lnSpc>
                <a:spcPct val="150000"/>
              </a:lnSpc>
            </a:pPr>
            <a:r>
              <a:rPr lang="zh-CN" altLang="zh-CN" sz="2800" dirty="0">
                <a:latin typeface="华文中宋" panose="02010600040101010101" pitchFamily="2" charset="-122"/>
                <a:ea typeface="华文中宋" panose="02010600040101010101" pitchFamily="2" charset="-122"/>
              </a:rPr>
              <a:t>（一）学术秘书、活动策划组</a:t>
            </a:r>
            <a:endParaRPr lang="en-US" altLang="zh-CN" sz="2800" dirty="0">
              <a:latin typeface="华文中宋" panose="02010600040101010101" pitchFamily="2" charset="-122"/>
              <a:ea typeface="华文中宋" panose="02010600040101010101" pitchFamily="2" charset="-122"/>
            </a:endParaRPr>
          </a:p>
          <a:p>
            <a:pPr indent="381000">
              <a:lnSpc>
                <a:spcPct val="150000"/>
              </a:lnSpc>
            </a:pPr>
            <a:r>
              <a:rPr lang="zh-CN" altLang="en-US" sz="2800" dirty="0">
                <a:latin typeface="华文中宋" panose="02010600040101010101" pitchFamily="2" charset="-122"/>
                <a:ea typeface="华文中宋" panose="02010600040101010101" pitchFamily="2" charset="-122"/>
              </a:rPr>
              <a:t>（二）文化宣传组</a:t>
            </a:r>
            <a:endParaRPr lang="zh-CN" altLang="en-US" sz="2800" dirty="0">
              <a:latin typeface="华文中宋" panose="02010600040101010101" pitchFamily="2" charset="-122"/>
              <a:ea typeface="华文中宋" panose="02010600040101010101" pitchFamily="2" charset="-122"/>
            </a:endParaRPr>
          </a:p>
          <a:p>
            <a:pPr indent="381000">
              <a:lnSpc>
                <a:spcPct val="150000"/>
              </a:lnSpc>
            </a:pPr>
            <a:r>
              <a:rPr lang="zh-CN" altLang="en-US" sz="2800" dirty="0">
                <a:latin typeface="华文中宋" panose="02010600040101010101" pitchFamily="2" charset="-122"/>
                <a:ea typeface="华文中宋" panose="02010600040101010101" pitchFamily="2" charset="-122"/>
              </a:rPr>
              <a:t>（三）课题研究指导组</a:t>
            </a:r>
            <a:endParaRPr lang="en-US" altLang="zh-CN" sz="2800" dirty="0">
              <a:latin typeface="华文中宋" panose="02010600040101010101" pitchFamily="2" charset="-122"/>
              <a:ea typeface="华文中宋" panose="02010600040101010101" pitchFamily="2" charset="-122"/>
            </a:endParaRPr>
          </a:p>
          <a:p>
            <a:pPr indent="381000">
              <a:lnSpc>
                <a:spcPct val="150000"/>
              </a:lnSpc>
            </a:pPr>
            <a:r>
              <a:rPr lang="zh-CN" altLang="en-US" sz="2800" dirty="0">
                <a:latin typeface="华文中宋" panose="02010600040101010101" pitchFamily="2" charset="-122"/>
                <a:ea typeface="华文中宋" panose="02010600040101010101" pitchFamily="2" charset="-122"/>
              </a:rPr>
              <a:t>（四）教学管理、资源库建设组</a:t>
            </a:r>
            <a:endParaRPr lang="zh-CN" altLang="en-US" sz="2800" dirty="0">
              <a:latin typeface="华文中宋" panose="02010600040101010101" pitchFamily="2" charset="-122"/>
              <a:ea typeface="华文中宋" panose="02010600040101010101" pitchFamily="2" charset="-122"/>
            </a:endParaRPr>
          </a:p>
          <a:p>
            <a:pPr indent="381000">
              <a:lnSpc>
                <a:spcPct val="150000"/>
              </a:lnSpc>
            </a:pPr>
            <a:endParaRPr lang="zh-CN" altLang="en-US" sz="2800" dirty="0">
              <a:latin typeface="华文中宋" panose="02010600040101010101" pitchFamily="2" charset="-122"/>
              <a:ea typeface="华文中宋" panose="02010600040101010101" pitchFamily="2" charset="-122"/>
            </a:endParaRPr>
          </a:p>
          <a:p>
            <a:pPr indent="381000">
              <a:lnSpc>
                <a:spcPct val="150000"/>
              </a:lnSpc>
            </a:pPr>
            <a:endParaRPr lang="zh-CN" altLang="zh-CN" sz="2800" dirty="0">
              <a:latin typeface="华文中宋" panose="02010600040101010101" pitchFamily="2" charset="-122"/>
              <a:ea typeface="华文中宋" panose="02010600040101010101" pitchFamily="2" charset="-122"/>
            </a:endParaRPr>
          </a:p>
          <a:p>
            <a:pPr indent="381000">
              <a:lnSpc>
                <a:spcPct val="150000"/>
              </a:lnSpc>
              <a:buClrTx/>
              <a:buSzTx/>
              <a:buFontTx/>
            </a:pPr>
            <a:endParaRPr lang="zh-CN" sz="2800" dirty="0">
              <a:latin typeface="华文中宋" panose="02010600040101010101" pitchFamily="2" charset="-122"/>
              <a:ea typeface="华文中宋" panose="02010600040101010101" pitchFamily="2"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023" y="1466215"/>
            <a:ext cx="11044573" cy="705600"/>
          </a:xfrm>
        </p:spPr>
        <p:txBody>
          <a:bodyPr>
            <a:normAutofit fontScale="90000"/>
          </a:bodyPr>
          <a:lstStyle/>
          <a:p>
            <a:br>
              <a:rPr lang="zh-CN" altLang="en-US" dirty="0"/>
            </a:br>
            <a:r>
              <a:rPr lang="en-US" altLang="zh-CN" dirty="0"/>
              <a:t>    </a:t>
            </a:r>
            <a:r>
              <a:rPr lang="zh-CN" altLang="en-US" sz="2220" dirty="0"/>
              <a:t>谢海燕名师工作室在领衔人领导下，按照</a:t>
            </a:r>
            <a:r>
              <a:rPr lang="zh-CN" altLang="en-US" sz="2220" dirty="0">
                <a:solidFill>
                  <a:srgbClr val="FF0000"/>
                </a:solidFill>
              </a:rPr>
              <a:t>“协商式、互助式、 实效性”</a:t>
            </a:r>
            <a:r>
              <a:rPr lang="zh-CN" altLang="en-US" sz="2220" dirty="0"/>
              <a:t>的原则，设立一个学术顾问组和四个专门工作小组，各负其责，协调配合。具体分工如下：</a:t>
            </a:r>
            <a:endParaRPr lang="zh-CN" altLang="en-US" sz="2220" dirty="0"/>
          </a:p>
        </p:txBody>
      </p:sp>
      <p:sp>
        <p:nvSpPr>
          <p:cNvPr id="4" name="文本框 3"/>
          <p:cNvSpPr txBox="1"/>
          <p:nvPr/>
        </p:nvSpPr>
        <p:spPr>
          <a:xfrm>
            <a:off x="3972560" y="536379"/>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sp>
        <p:nvSpPr>
          <p:cNvPr id="100" name="文本框 99"/>
          <p:cNvSpPr txBox="1"/>
          <p:nvPr/>
        </p:nvSpPr>
        <p:spPr>
          <a:xfrm>
            <a:off x="412376" y="3304921"/>
            <a:ext cx="5080000" cy="584775"/>
          </a:xfrm>
          <a:prstGeom prst="rect">
            <a:avLst/>
          </a:prstGeom>
          <a:noFill/>
          <a:ln w="9525">
            <a:noFill/>
          </a:ln>
        </p:spPr>
        <p:txBody>
          <a:bodyPr>
            <a:spAutoFit/>
          </a:bodyPr>
          <a:lstStyle/>
          <a:p>
            <a:pPr indent="381000"/>
            <a:r>
              <a:rPr lang="zh-CN" sz="3200" b="1" dirty="0">
                <a:solidFill>
                  <a:srgbClr val="FF0000"/>
                </a:solidFill>
                <a:latin typeface="华文中宋" panose="02010600040101010101" pitchFamily="2" charset="-122"/>
                <a:ea typeface="华文中宋" panose="02010600040101010101" pitchFamily="2" charset="-122"/>
              </a:rPr>
              <a:t>一、学术顾问组</a:t>
            </a:r>
            <a:endParaRPr lang="zh-CN" altLang="en-US" sz="3200" b="1" dirty="0">
              <a:solidFill>
                <a:srgbClr val="FF0000"/>
              </a:solidFill>
              <a:latin typeface="华文中宋" panose="02010600040101010101" pitchFamily="2" charset="-122"/>
              <a:ea typeface="华文中宋" panose="02010600040101010101" pitchFamily="2" charset="-122"/>
            </a:endParaRPr>
          </a:p>
        </p:txBody>
      </p:sp>
      <p:sp>
        <p:nvSpPr>
          <p:cNvPr id="6" name="文本框 5"/>
          <p:cNvSpPr txBox="1"/>
          <p:nvPr/>
        </p:nvSpPr>
        <p:spPr>
          <a:xfrm>
            <a:off x="412376" y="4439802"/>
            <a:ext cx="8550910" cy="523220"/>
          </a:xfrm>
          <a:prstGeom prst="rect">
            <a:avLst/>
          </a:prstGeom>
          <a:noFill/>
          <a:ln w="9525">
            <a:noFill/>
          </a:ln>
        </p:spPr>
        <p:txBody>
          <a:bodyPr wrap="square">
            <a:spAutoFit/>
          </a:bodyPr>
          <a:lstStyle/>
          <a:p>
            <a:pPr indent="381000"/>
            <a:r>
              <a:rPr lang="zh-CN" sz="2800" b="1" dirty="0">
                <a:latin typeface="华文中宋" panose="02010600040101010101" pitchFamily="2" charset="-122"/>
                <a:ea typeface="华文中宋" panose="02010600040101010101" pitchFamily="2" charset="-122"/>
              </a:rPr>
              <a:t>泸县教体局教研室初高中政治教研员</a:t>
            </a:r>
            <a:r>
              <a:rPr lang="en-US" altLang="zh-CN" sz="2800" b="1" dirty="0">
                <a:latin typeface="华文中宋" panose="02010600040101010101" pitchFamily="2" charset="-122"/>
                <a:ea typeface="华文中宋" panose="02010600040101010101" pitchFamily="2" charset="-122"/>
              </a:rPr>
              <a:t>  </a:t>
            </a:r>
            <a:r>
              <a:rPr lang="zh-CN" altLang="en-US" sz="2800" b="1" dirty="0">
                <a:latin typeface="华文中宋" panose="02010600040101010101" pitchFamily="2" charset="-122"/>
                <a:ea typeface="华文中宋" panose="02010600040101010101" pitchFamily="2" charset="-122"/>
              </a:rPr>
              <a:t>孙成刚</a:t>
            </a:r>
            <a:endParaRPr lang="zh-CN" altLang="en-US" sz="2800" b="1" dirty="0">
              <a:latin typeface="华文中宋" panose="02010600040101010101" pitchFamily="2" charset="-122"/>
              <a:ea typeface="华文中宋" panose="02010600040101010101" pitchFamily="2" charset="-122"/>
            </a:endParaRPr>
          </a:p>
        </p:txBody>
      </p:sp>
      <p:pic>
        <p:nvPicPr>
          <p:cNvPr id="7" name="内容占位符 3" descr="QQ图片20210616210404"/>
          <p:cNvPicPr>
            <a:picLocks noChangeAspect="1"/>
          </p:cNvPicPr>
          <p:nvPr>
            <p:custDataLst>
              <p:tags r:id="rId1"/>
            </p:custDataLst>
          </p:nvPr>
        </p:nvPicPr>
        <p:blipFill>
          <a:blip r:embed="rId2"/>
          <a:stretch>
            <a:fillRect/>
          </a:stretch>
        </p:blipFill>
        <p:spPr>
          <a:xfrm>
            <a:off x="0" y="0"/>
            <a:ext cx="1547084" cy="14662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64358" y="884407"/>
            <a:ext cx="5080000" cy="584775"/>
          </a:xfrm>
          <a:prstGeom prst="rect">
            <a:avLst/>
          </a:prstGeom>
          <a:noFill/>
          <a:ln w="9525">
            <a:noFill/>
          </a:ln>
        </p:spPr>
        <p:txBody>
          <a:bodyPr>
            <a:spAutoFit/>
          </a:bodyPr>
          <a:lstStyle/>
          <a:p>
            <a:pPr indent="381000">
              <a:buClrTx/>
              <a:buSzTx/>
              <a:buFontTx/>
            </a:pPr>
            <a:r>
              <a:rPr lang="zh-CN" sz="3200" b="1" dirty="0">
                <a:solidFill>
                  <a:srgbClr val="FF0000"/>
                </a:solidFill>
                <a:latin typeface="华文中宋" panose="02010600040101010101" pitchFamily="2" charset="-122"/>
                <a:ea typeface="华文中宋" panose="02010600040101010101" pitchFamily="2" charset="-122"/>
              </a:rPr>
              <a:t>二、工作室工作小组</a:t>
            </a:r>
            <a:endParaRPr lang="zh-CN" sz="3200" b="1" dirty="0">
              <a:solidFill>
                <a:srgbClr val="FF0000"/>
              </a:solidFill>
              <a:latin typeface="华文中宋" panose="02010600040101010101" pitchFamily="2" charset="-122"/>
              <a:ea typeface="华文中宋" panose="02010600040101010101" pitchFamily="2" charset="-122"/>
            </a:endParaRPr>
          </a:p>
        </p:txBody>
      </p:sp>
      <p:sp>
        <p:nvSpPr>
          <p:cNvPr id="6" name="文本框 5"/>
          <p:cNvSpPr txBox="1"/>
          <p:nvPr/>
        </p:nvSpPr>
        <p:spPr>
          <a:xfrm>
            <a:off x="4582160" y="207010"/>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pic>
        <p:nvPicPr>
          <p:cNvPr id="10" name="图片 9"/>
          <p:cNvPicPr>
            <a:picLocks noChangeAspect="1"/>
          </p:cNvPicPr>
          <p:nvPr/>
        </p:nvPicPr>
        <p:blipFill>
          <a:blip r:embed="rId1"/>
          <a:stretch>
            <a:fillRect/>
          </a:stretch>
        </p:blipFill>
        <p:spPr>
          <a:xfrm>
            <a:off x="7624983" y="1303674"/>
            <a:ext cx="4567017" cy="4900481"/>
          </a:xfrm>
          <a:prstGeom prst="rect">
            <a:avLst/>
          </a:prstGeom>
        </p:spPr>
      </p:pic>
      <p:graphicFrame>
        <p:nvGraphicFramePr>
          <p:cNvPr id="14" name="文本框 7"/>
          <p:cNvGraphicFramePr/>
          <p:nvPr/>
        </p:nvGraphicFramePr>
        <p:xfrm>
          <a:off x="847594" y="1655029"/>
          <a:ext cx="5858006" cy="4825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49765" y="995084"/>
            <a:ext cx="5080000" cy="584775"/>
          </a:xfrm>
          <a:prstGeom prst="rect">
            <a:avLst/>
          </a:prstGeom>
          <a:noFill/>
          <a:ln w="9525">
            <a:noFill/>
          </a:ln>
        </p:spPr>
        <p:txBody>
          <a:bodyPr>
            <a:spAutoFit/>
          </a:bodyPr>
          <a:lstStyle/>
          <a:p>
            <a:pPr indent="381000">
              <a:buClrTx/>
              <a:buSzTx/>
              <a:buFontTx/>
            </a:pPr>
            <a:r>
              <a:rPr lang="zh-CN" altLang="en-US" sz="3200" b="1" dirty="0">
                <a:solidFill>
                  <a:srgbClr val="FF0000"/>
                </a:solidFill>
                <a:latin typeface="华文中宋" panose="02010600040101010101" pitchFamily="2" charset="-122"/>
                <a:ea typeface="华文中宋" panose="02010600040101010101" pitchFamily="2" charset="-122"/>
              </a:rPr>
              <a:t>二、工作室工作小组</a:t>
            </a:r>
            <a:endParaRPr lang="zh-CN" altLang="en-US" sz="3200" b="1" dirty="0">
              <a:solidFill>
                <a:srgbClr val="FF0000"/>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4161790" y="194944"/>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pic>
        <p:nvPicPr>
          <p:cNvPr id="11" name="图片 10"/>
          <p:cNvPicPr>
            <a:picLocks noChangeAspect="1"/>
          </p:cNvPicPr>
          <p:nvPr/>
        </p:nvPicPr>
        <p:blipFill>
          <a:blip r:embed="rId1"/>
          <a:stretch>
            <a:fillRect/>
          </a:stretch>
        </p:blipFill>
        <p:spPr>
          <a:xfrm>
            <a:off x="7624983" y="1303674"/>
            <a:ext cx="4567017" cy="4900481"/>
          </a:xfrm>
          <a:prstGeom prst="rect">
            <a:avLst/>
          </a:prstGeom>
        </p:spPr>
      </p:pic>
      <p:graphicFrame>
        <p:nvGraphicFramePr>
          <p:cNvPr id="13" name="文本框 7"/>
          <p:cNvGraphicFramePr/>
          <p:nvPr/>
        </p:nvGraphicFramePr>
        <p:xfrm>
          <a:off x="958215" y="1712526"/>
          <a:ext cx="6407150" cy="468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518975" y="787950"/>
            <a:ext cx="5080000" cy="584775"/>
          </a:xfrm>
          <a:prstGeom prst="rect">
            <a:avLst/>
          </a:prstGeom>
          <a:noFill/>
          <a:ln w="9525">
            <a:noFill/>
          </a:ln>
        </p:spPr>
        <p:txBody>
          <a:bodyPr>
            <a:spAutoFit/>
          </a:bodyPr>
          <a:lstStyle/>
          <a:p>
            <a:pPr indent="381000">
              <a:buClrTx/>
              <a:buSzTx/>
              <a:buFontTx/>
            </a:pPr>
            <a:r>
              <a:rPr lang="zh-CN" altLang="en-US" sz="3200" b="1" dirty="0">
                <a:solidFill>
                  <a:srgbClr val="FF0000"/>
                </a:solidFill>
                <a:latin typeface="华文中宋" panose="02010600040101010101" pitchFamily="2" charset="-122"/>
                <a:ea typeface="华文中宋" panose="02010600040101010101" pitchFamily="2" charset="-122"/>
              </a:rPr>
              <a:t>二、工作室工作小组</a:t>
            </a:r>
            <a:endParaRPr lang="zh-CN" altLang="en-US" sz="3200" b="1" dirty="0">
              <a:solidFill>
                <a:srgbClr val="FF0000"/>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4161790" y="194944"/>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pic>
        <p:nvPicPr>
          <p:cNvPr id="12" name="图片 11"/>
          <p:cNvPicPr>
            <a:picLocks noChangeAspect="1"/>
          </p:cNvPicPr>
          <p:nvPr/>
        </p:nvPicPr>
        <p:blipFill>
          <a:blip r:embed="rId1"/>
          <a:stretch>
            <a:fillRect/>
          </a:stretch>
        </p:blipFill>
        <p:spPr>
          <a:xfrm>
            <a:off x="7624983" y="1303674"/>
            <a:ext cx="4567017" cy="4900481"/>
          </a:xfrm>
          <a:prstGeom prst="rect">
            <a:avLst/>
          </a:prstGeom>
        </p:spPr>
      </p:pic>
      <p:graphicFrame>
        <p:nvGraphicFramePr>
          <p:cNvPr id="13" name="文本框 7"/>
          <p:cNvGraphicFramePr/>
          <p:nvPr/>
        </p:nvGraphicFramePr>
        <p:xfrm>
          <a:off x="704829" y="1853396"/>
          <a:ext cx="6407150" cy="468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38193" y="3810061"/>
            <a:ext cx="9694073" cy="461665"/>
          </a:xfrm>
          <a:prstGeom prst="rect">
            <a:avLst/>
          </a:prstGeom>
          <a:noFill/>
          <a:ln w="9525">
            <a:noFill/>
          </a:ln>
        </p:spPr>
        <p:txBody>
          <a:bodyPr wrap="square">
            <a:spAutoFit/>
          </a:bodyPr>
          <a:lstStyle/>
          <a:p>
            <a:pPr algn="l">
              <a:buClrTx/>
              <a:buSzTx/>
              <a:buNone/>
            </a:pPr>
            <a:r>
              <a:rPr sz="2400" b="0" dirty="0">
                <a:latin typeface="华文中宋" panose="02010600040101010101" pitchFamily="2" charset="-122"/>
                <a:ea typeface="华文中宋" panose="02010600040101010101" pitchFamily="2" charset="-122"/>
              </a:rPr>
              <a:t> </a:t>
            </a:r>
            <a:endParaRPr sz="2400" dirty="0">
              <a:latin typeface="华文中宋" panose="02010600040101010101" pitchFamily="2" charset="-122"/>
              <a:ea typeface="华文中宋" panose="02010600040101010101" pitchFamily="2" charset="-122"/>
            </a:endParaRPr>
          </a:p>
        </p:txBody>
      </p:sp>
      <p:sp>
        <p:nvSpPr>
          <p:cNvPr id="9" name="文本框 8"/>
          <p:cNvSpPr txBox="1"/>
          <p:nvPr/>
        </p:nvSpPr>
        <p:spPr>
          <a:xfrm>
            <a:off x="1438193" y="733106"/>
            <a:ext cx="5080000" cy="584775"/>
          </a:xfrm>
          <a:prstGeom prst="rect">
            <a:avLst/>
          </a:prstGeom>
          <a:noFill/>
          <a:ln w="9525">
            <a:noFill/>
          </a:ln>
        </p:spPr>
        <p:txBody>
          <a:bodyPr>
            <a:spAutoFit/>
          </a:bodyPr>
          <a:lstStyle/>
          <a:p>
            <a:pPr indent="381000">
              <a:buClrTx/>
              <a:buSzTx/>
              <a:buFontTx/>
            </a:pPr>
            <a:r>
              <a:rPr lang="zh-CN" altLang="en-US" sz="3200" b="1" dirty="0">
                <a:solidFill>
                  <a:srgbClr val="FF0000"/>
                </a:solidFill>
                <a:latin typeface="华文中宋" panose="02010600040101010101" pitchFamily="2" charset="-122"/>
                <a:ea typeface="华文中宋" panose="02010600040101010101" pitchFamily="2" charset="-122"/>
              </a:rPr>
              <a:t>二、工作室工作小组</a:t>
            </a:r>
            <a:endParaRPr lang="zh-CN" altLang="en-US" sz="3200" b="1" dirty="0">
              <a:solidFill>
                <a:srgbClr val="FF0000"/>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4161790" y="194944"/>
            <a:ext cx="4246880" cy="1076325"/>
          </a:xfrm>
          <a:prstGeom prst="rect">
            <a:avLst/>
          </a:prstGeom>
          <a:noFill/>
        </p:spPr>
        <p:txBody>
          <a:bodyPr wrap="none" rtlCol="0">
            <a:spAutoFit/>
          </a:bodyPr>
          <a:lstStyle/>
          <a:p>
            <a:r>
              <a:rPr lang="zh-CN" altLang="en-US" sz="3200" b="1" dirty="0">
                <a:sym typeface="+mn-ea"/>
              </a:rPr>
              <a:t>工作室成员分工及职责</a:t>
            </a:r>
            <a:br>
              <a:rPr lang="zh-CN" altLang="en-US" sz="3200" dirty="0">
                <a:sym typeface="+mn-ea"/>
              </a:rPr>
            </a:br>
            <a:endParaRPr lang="zh-CN" altLang="en-US" sz="3200" dirty="0">
              <a:sym typeface="+mn-ea"/>
            </a:endParaRPr>
          </a:p>
        </p:txBody>
      </p:sp>
      <p:pic>
        <p:nvPicPr>
          <p:cNvPr id="12" name="图片 11"/>
          <p:cNvPicPr>
            <a:picLocks noChangeAspect="1"/>
          </p:cNvPicPr>
          <p:nvPr/>
        </p:nvPicPr>
        <p:blipFill>
          <a:blip r:embed="rId1"/>
          <a:stretch>
            <a:fillRect/>
          </a:stretch>
        </p:blipFill>
        <p:spPr>
          <a:xfrm>
            <a:off x="7624983" y="1303674"/>
            <a:ext cx="4567017" cy="4900481"/>
          </a:xfrm>
          <a:prstGeom prst="rect">
            <a:avLst/>
          </a:prstGeom>
        </p:spPr>
      </p:pic>
      <p:graphicFrame>
        <p:nvGraphicFramePr>
          <p:cNvPr id="13" name="文本框 7"/>
          <p:cNvGraphicFramePr/>
          <p:nvPr/>
        </p:nvGraphicFramePr>
        <p:xfrm>
          <a:off x="774618" y="1974783"/>
          <a:ext cx="6407150" cy="468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91560" y="533400"/>
            <a:ext cx="5009515" cy="705485"/>
          </a:xfrm>
        </p:spPr>
        <p:txBody>
          <a:bodyPr>
            <a:normAutofit fontScale="90000"/>
          </a:bodyPr>
          <a:lstStyle/>
          <a:p>
            <a:r>
              <a:rPr lang="zh-CN" altLang="en-US">
                <a:sym typeface="+mn-ea"/>
              </a:rPr>
              <a:t>六、工作室的总目标</a:t>
            </a:r>
            <a:br>
              <a:rPr lang="zh-CN" altLang="en-US" b="1"/>
            </a:br>
            <a:endParaRPr lang="zh-CN" altLang="en-US"/>
          </a:p>
        </p:txBody>
      </p:sp>
      <p:sp>
        <p:nvSpPr>
          <p:cNvPr id="100" name="文本框 99"/>
          <p:cNvSpPr txBox="1"/>
          <p:nvPr/>
        </p:nvSpPr>
        <p:spPr>
          <a:xfrm>
            <a:off x="103588" y="1052416"/>
            <a:ext cx="7410396" cy="1323439"/>
          </a:xfrm>
          <a:prstGeom prst="rect">
            <a:avLst/>
          </a:prstGeom>
          <a:noFill/>
          <a:ln w="9525">
            <a:noFill/>
          </a:ln>
        </p:spPr>
        <p:txBody>
          <a:bodyPr wrap="square">
            <a:spAutoFit/>
          </a:bodyPr>
          <a:lstStyle/>
          <a:p>
            <a:pPr indent="356870"/>
            <a:r>
              <a:rPr lang="zh-CN" sz="2000" b="1" dirty="0">
                <a:solidFill>
                  <a:srgbClr val="FF0000"/>
                </a:solidFill>
                <a:ea typeface="宋体" panose="02010600030101010101" pitchFamily="2" charset="-122"/>
              </a:rPr>
              <a:t>（一）带一支团队</a:t>
            </a:r>
            <a:r>
              <a:rPr lang="zh-CN" sz="2000" b="0" dirty="0">
                <a:solidFill>
                  <a:srgbClr val="FF0000"/>
                </a:solidFill>
                <a:ea typeface="宋体" panose="02010600030101010101" pitchFamily="2" charset="-122"/>
              </a:rPr>
              <a:t>。</a:t>
            </a:r>
            <a:r>
              <a:rPr lang="zh-CN" sz="2000" b="0" dirty="0">
                <a:ea typeface="宋体" panose="02010600030101010101" pitchFamily="2" charset="-122"/>
              </a:rPr>
              <a:t>通过三年为周期的培养计划的实施，有效推动培养对象的专业成长，力求在一个工作周期内使工作室成员在师德规范上出典范，课堂教学上出精品，课题研究上出成果，实现工作室成员的专业成长和专业化发展。</a:t>
            </a:r>
            <a:endParaRPr lang="zh-CN" altLang="en-US" sz="2000" dirty="0"/>
          </a:p>
        </p:txBody>
      </p:sp>
      <p:sp>
        <p:nvSpPr>
          <p:cNvPr id="4" name="文本框 3"/>
          <p:cNvSpPr txBox="1"/>
          <p:nvPr/>
        </p:nvSpPr>
        <p:spPr>
          <a:xfrm>
            <a:off x="0" y="2922809"/>
            <a:ext cx="7410396" cy="1323439"/>
          </a:xfrm>
          <a:prstGeom prst="rect">
            <a:avLst/>
          </a:prstGeom>
          <a:noFill/>
          <a:ln w="9525">
            <a:noFill/>
          </a:ln>
        </p:spPr>
        <p:txBody>
          <a:bodyPr wrap="square">
            <a:spAutoFit/>
          </a:bodyPr>
          <a:lstStyle/>
          <a:p>
            <a:pPr indent="356870"/>
            <a:r>
              <a:rPr lang="zh-CN" sz="2000" b="1" dirty="0">
                <a:solidFill>
                  <a:srgbClr val="FF0000"/>
                </a:solidFill>
                <a:ea typeface="宋体" panose="02010600030101010101" pitchFamily="2" charset="-122"/>
              </a:rPr>
              <a:t>（二）抓一个项目。</a:t>
            </a:r>
            <a:r>
              <a:rPr lang="zh-CN" sz="2000" b="0" dirty="0">
                <a:ea typeface="宋体" panose="02010600030101010101" pitchFamily="2" charset="-122"/>
              </a:rPr>
              <a:t>在实践中总结教育教学经验，瞄准课程实施和教学改革前沿，探寻教研教改的新思路、新方法，并确定一项具有实用价值的科研课题，并以此为研究方向，在实践探索中破解学科教学难题，带领本工作室成员开展有效的科研活动。</a:t>
            </a:r>
            <a:endParaRPr lang="zh-CN" sz="2000" dirty="0">
              <a:ea typeface="宋体" panose="02010600030101010101" pitchFamily="2" charset="-122"/>
            </a:endParaRPr>
          </a:p>
        </p:txBody>
      </p:sp>
      <p:sp>
        <p:nvSpPr>
          <p:cNvPr id="6" name="文本框 5"/>
          <p:cNvSpPr txBox="1"/>
          <p:nvPr/>
        </p:nvSpPr>
        <p:spPr>
          <a:xfrm>
            <a:off x="103587" y="4596185"/>
            <a:ext cx="7161917" cy="1631216"/>
          </a:xfrm>
          <a:prstGeom prst="rect">
            <a:avLst/>
          </a:prstGeom>
          <a:noFill/>
          <a:ln w="9525">
            <a:noFill/>
          </a:ln>
        </p:spPr>
        <p:txBody>
          <a:bodyPr wrap="square">
            <a:spAutoFit/>
          </a:bodyPr>
          <a:lstStyle/>
          <a:p>
            <a:pPr indent="356870"/>
            <a:r>
              <a:rPr lang="zh-CN" sz="2000" b="1" dirty="0">
                <a:solidFill>
                  <a:srgbClr val="FF0000"/>
                </a:solidFill>
                <a:ea typeface="宋体" panose="02010600030101010101" pitchFamily="2" charset="-122"/>
              </a:rPr>
              <a:t>（三）做一次展示。</a:t>
            </a:r>
            <a:r>
              <a:rPr lang="zh-CN" sz="2000" b="0" dirty="0">
                <a:ea typeface="宋体" panose="02010600030101010101" pitchFamily="2" charset="-122"/>
              </a:rPr>
              <a:t>引领初中道德与法治学科建设，力争每年承担一次县级主题展示活动，以研讨会、报告会、名师论坛、公开教学、现场指导等形式，有目的、有计划、有步骤地传播先进的教育理念和教学方法，充分发挥名师的带头、示范、辐射作用，从而形成名优群体效应，实现优质教育资源的共享。</a:t>
            </a:r>
            <a:endParaRPr lang="zh-CN" sz="2000" dirty="0">
              <a:ea typeface="宋体" panose="02010600030101010101" pitchFamily="2" charset="-122"/>
            </a:endParaRPr>
          </a:p>
        </p:txBody>
      </p:sp>
      <p:pic>
        <p:nvPicPr>
          <p:cNvPr id="10" name="图片 9"/>
          <p:cNvPicPr>
            <a:picLocks noChangeAspect="1"/>
          </p:cNvPicPr>
          <p:nvPr/>
        </p:nvPicPr>
        <p:blipFill>
          <a:blip r:embed="rId1"/>
          <a:stretch>
            <a:fillRect/>
          </a:stretch>
        </p:blipFill>
        <p:spPr>
          <a:xfrm>
            <a:off x="7624983" y="1303674"/>
            <a:ext cx="4567017" cy="4900481"/>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91560" y="533400"/>
            <a:ext cx="5009515" cy="705485"/>
          </a:xfrm>
        </p:spPr>
        <p:txBody>
          <a:bodyPr>
            <a:normAutofit fontScale="90000"/>
          </a:bodyPr>
          <a:lstStyle/>
          <a:p>
            <a:r>
              <a:rPr lang="zh-CN" altLang="en-US">
                <a:sym typeface="+mn-ea"/>
              </a:rPr>
              <a:t>六、工作室的总目标</a:t>
            </a:r>
            <a:br>
              <a:rPr lang="zh-CN" altLang="en-US" b="1"/>
            </a:br>
            <a:endParaRPr lang="zh-CN" altLang="en-US"/>
          </a:p>
        </p:txBody>
      </p:sp>
      <p:sp>
        <p:nvSpPr>
          <p:cNvPr id="3" name="文本框 2"/>
          <p:cNvSpPr txBox="1"/>
          <p:nvPr/>
        </p:nvSpPr>
        <p:spPr>
          <a:xfrm>
            <a:off x="282521" y="1440512"/>
            <a:ext cx="6806538" cy="2308324"/>
          </a:xfrm>
          <a:prstGeom prst="rect">
            <a:avLst/>
          </a:prstGeom>
          <a:noFill/>
          <a:ln w="9525">
            <a:noFill/>
          </a:ln>
        </p:spPr>
        <p:txBody>
          <a:bodyPr wrap="square">
            <a:spAutoFit/>
          </a:bodyPr>
          <a:lstStyle/>
          <a:p>
            <a:pPr indent="356870"/>
            <a:r>
              <a:rPr lang="zh-CN" sz="2400" b="1" dirty="0">
                <a:solidFill>
                  <a:srgbClr val="FF0000"/>
                </a:solidFill>
                <a:latin typeface="宋体" panose="02010600030101010101" pitchFamily="2" charset="-122"/>
                <a:ea typeface="宋体" panose="02010600030101010101" pitchFamily="2" charset="-122"/>
              </a:rPr>
              <a:t>（四）建一个微信公众号。</a:t>
            </a:r>
            <a:r>
              <a:rPr lang="zh-CN" sz="2400" b="0" dirty="0">
                <a:latin typeface="宋体" panose="02010600030101010101" pitchFamily="2" charset="-122"/>
                <a:ea typeface="宋体" panose="02010600030101010101" pitchFamily="2" charset="-122"/>
              </a:rPr>
              <a:t>创建微信公众号，及时传递工作室成员的学习成果，交流工作室研究成果，使公众号成为初中道德与法治教学动态工作站、成果辐射源和资源生成站，以互动的形式面向广大教师和学生，并把相关优秀的资源提供给广大教师和学生。</a:t>
            </a:r>
            <a:endParaRPr lang="zh-CN" altLang="en-US" sz="2400" dirty="0">
              <a:latin typeface="宋体" panose="02010600030101010101" pitchFamily="2" charset="-122"/>
              <a:ea typeface="宋体" panose="02010600030101010101" pitchFamily="2" charset="-122"/>
            </a:endParaRPr>
          </a:p>
        </p:txBody>
      </p:sp>
      <p:sp>
        <p:nvSpPr>
          <p:cNvPr id="7" name="文本框 6"/>
          <p:cNvSpPr txBox="1"/>
          <p:nvPr/>
        </p:nvSpPr>
        <p:spPr>
          <a:xfrm>
            <a:off x="282521" y="4308953"/>
            <a:ext cx="6515845" cy="1200329"/>
          </a:xfrm>
          <a:prstGeom prst="rect">
            <a:avLst/>
          </a:prstGeom>
          <a:noFill/>
          <a:ln w="9525">
            <a:noFill/>
          </a:ln>
        </p:spPr>
        <p:txBody>
          <a:bodyPr wrap="square">
            <a:spAutoFit/>
          </a:bodyPr>
          <a:lstStyle/>
          <a:p>
            <a:pPr indent="356870"/>
            <a:r>
              <a:rPr lang="zh-CN" sz="2400" b="1" dirty="0">
                <a:solidFill>
                  <a:srgbClr val="FF0000"/>
                </a:solidFill>
                <a:latin typeface="宋体" panose="02010600030101010101" pitchFamily="2" charset="-122"/>
                <a:ea typeface="宋体" panose="02010600030101010101" pitchFamily="2" charset="-122"/>
              </a:rPr>
              <a:t>（五）出一批成果。</a:t>
            </a:r>
            <a:r>
              <a:rPr lang="zh-CN" sz="2400" b="0" dirty="0">
                <a:latin typeface="宋体" panose="02010600030101010101" pitchFamily="2" charset="-122"/>
                <a:ea typeface="宋体" panose="02010600030101010101" pitchFamily="2" charset="-122"/>
              </a:rPr>
              <a:t>工作室教育、教学、科研等成果以精品课堂教学实录、案例集、课例集、论文、课题报告、专著等形式向外输出。</a:t>
            </a:r>
            <a:endParaRPr lang="zh-CN" sz="2400"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1"/>
          <a:stretch>
            <a:fillRect/>
          </a:stretch>
        </p:blipFill>
        <p:spPr>
          <a:xfrm>
            <a:off x="7624983" y="1303674"/>
            <a:ext cx="4567017" cy="4900481"/>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439475041D35C45026D0F1FA4DF9473"/>
          <p:cNvPicPr>
            <a:picLocks noChangeAspect="1"/>
          </p:cNvPicPr>
          <p:nvPr/>
        </p:nvPicPr>
        <p:blipFill rotWithShape="1">
          <a:blip r:embed="rId1"/>
          <a:srcRect l="9639" r="19015"/>
          <a:stretch>
            <a:fillRect/>
          </a:stretch>
        </p:blipFill>
        <p:spPr>
          <a:xfrm>
            <a:off x="7104993" y="1261264"/>
            <a:ext cx="4382814" cy="451612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1130278" y="1460841"/>
            <a:ext cx="5974715" cy="4458913"/>
          </a:xfrm>
          <a:prstGeom prst="rect">
            <a:avLst/>
          </a:prstGeom>
          <a:noFill/>
        </p:spPr>
        <p:txBody>
          <a:bodyPr wrap="square" rtlCol="0">
            <a:spAutoFit/>
          </a:bodyPr>
          <a:lstStyle/>
          <a:p>
            <a:pPr>
              <a:lnSpc>
                <a:spcPct val="150000"/>
              </a:lnSpc>
            </a:pPr>
            <a:r>
              <a:rPr lang="zh-CN" altLang="en-US" sz="2400" b="1" dirty="0">
                <a:latin typeface="华文中宋" panose="02010600040101010101" pitchFamily="2" charset="-122"/>
                <a:ea typeface="华文中宋" panose="02010600040101010101" pitchFamily="2" charset="-122"/>
              </a:rPr>
              <a:t>四川省优秀教师</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泸州市骨干教师</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泸县骨干教师</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泸州市泸县优质课比赛</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一等奖</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获得者</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泸县兼职教研员</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泸县</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一师一优课</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评委</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泸二外道德与法治学科主任</a:t>
            </a:r>
            <a:endParaRPr lang="zh-CN" altLang="en-US" sz="2400" b="1" dirty="0">
              <a:latin typeface="华文中宋" panose="02010600040101010101" pitchFamily="2" charset="-122"/>
              <a:ea typeface="华文中宋" panose="02010600040101010101" pitchFamily="2" charset="-122"/>
            </a:endParaRPr>
          </a:p>
          <a:p>
            <a:pPr>
              <a:lnSpc>
                <a:spcPct val="150000"/>
              </a:lnSpc>
            </a:pPr>
            <a:r>
              <a:rPr lang="zh-CN" altLang="en-US" sz="2400" b="1" dirty="0">
                <a:latin typeface="华文中宋" panose="02010600040101010101" pitchFamily="2" charset="-122"/>
                <a:ea typeface="华文中宋" panose="02010600040101010101" pitchFamily="2" charset="-122"/>
              </a:rPr>
              <a:t>名师工作室领衔人</a:t>
            </a:r>
            <a:endParaRPr lang="zh-CN" altLang="en-US" sz="2400" b="1" dirty="0">
              <a:latin typeface="华文中宋" panose="02010600040101010101" pitchFamily="2" charset="-122"/>
              <a:ea typeface="华文中宋" panose="02010600040101010101" pitchFamily="2" charset="-122"/>
            </a:endParaRPr>
          </a:p>
        </p:txBody>
      </p:sp>
      <p:sp>
        <p:nvSpPr>
          <p:cNvPr id="7" name="文本框 6"/>
          <p:cNvSpPr txBox="1"/>
          <p:nvPr/>
        </p:nvSpPr>
        <p:spPr>
          <a:xfrm>
            <a:off x="8282349" y="5919754"/>
            <a:ext cx="2712720" cy="521970"/>
          </a:xfrm>
          <a:prstGeom prst="rect">
            <a:avLst/>
          </a:prstGeom>
          <a:noFill/>
        </p:spPr>
        <p:txBody>
          <a:bodyPr wrap="square" rtlCol="0">
            <a:spAutoFit/>
          </a:bodyPr>
          <a:lstStyle/>
          <a:p>
            <a:r>
              <a:rPr lang="en-US" altLang="zh-CN" sz="2800" b="1" dirty="0">
                <a:solidFill>
                  <a:schemeClr val="tx1"/>
                </a:solidFill>
              </a:rPr>
              <a:t>    </a:t>
            </a:r>
            <a:r>
              <a:rPr lang="zh-CN" altLang="en-US" sz="2800" b="1" dirty="0">
                <a:solidFill>
                  <a:schemeClr val="tx1"/>
                </a:solidFill>
              </a:rPr>
              <a:t>谢</a:t>
            </a:r>
            <a:r>
              <a:rPr lang="en-US" altLang="zh-CN" sz="2800" b="1" dirty="0">
                <a:solidFill>
                  <a:schemeClr val="tx1"/>
                </a:solidFill>
              </a:rPr>
              <a:t> </a:t>
            </a:r>
            <a:r>
              <a:rPr lang="zh-CN" altLang="en-US" sz="2800" b="1" dirty="0">
                <a:solidFill>
                  <a:schemeClr val="tx1"/>
                </a:solidFill>
              </a:rPr>
              <a:t>海</a:t>
            </a:r>
            <a:r>
              <a:rPr lang="en-US" altLang="zh-CN" sz="2800" b="1" dirty="0">
                <a:solidFill>
                  <a:schemeClr val="tx1"/>
                </a:solidFill>
              </a:rPr>
              <a:t> </a:t>
            </a:r>
            <a:r>
              <a:rPr lang="zh-CN" altLang="en-US" sz="2800" b="1" dirty="0">
                <a:solidFill>
                  <a:schemeClr val="tx1"/>
                </a:solidFill>
              </a:rPr>
              <a:t>燕</a:t>
            </a:r>
            <a:endParaRPr lang="zh-CN" altLang="en-US" sz="2800" b="1" dirty="0">
              <a:solidFill>
                <a:schemeClr val="tx1"/>
              </a:solidFill>
            </a:endParaRPr>
          </a:p>
        </p:txBody>
      </p:sp>
      <p:sp>
        <p:nvSpPr>
          <p:cNvPr id="8" name="内容占位符 7"/>
          <p:cNvSpPr>
            <a:spLocks noGrp="1"/>
          </p:cNvSpPr>
          <p:nvPr>
            <p:ph idx="1"/>
          </p:nvPr>
        </p:nvSpPr>
        <p:spPr/>
        <p:txBody>
          <a:bodyPr/>
          <a:lstStyle/>
          <a:p>
            <a:endParaRPr lang="zh-CN" altLang="en-US"/>
          </a:p>
        </p:txBody>
      </p:sp>
      <p:pic>
        <p:nvPicPr>
          <p:cNvPr id="9" name="内容占位符 3" descr="QQ图片20210616210404"/>
          <p:cNvPicPr>
            <a:picLocks noChangeAspect="1"/>
          </p:cNvPicPr>
          <p:nvPr>
            <p:custDataLst>
              <p:tags r:id="rId2"/>
            </p:custDataLst>
          </p:nvPr>
        </p:nvPicPr>
        <p:blipFill>
          <a:blip r:embed="rId3"/>
          <a:stretch>
            <a:fillRect/>
          </a:stretch>
        </p:blipFill>
        <p:spPr>
          <a:xfrm>
            <a:off x="20364" y="-1292"/>
            <a:ext cx="1408386" cy="1408386"/>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33363"/>
            <a:ext cx="4765675" cy="1454150"/>
          </a:xfrm>
        </p:spPr>
        <p:txBody>
          <a:bodyPr vert="horz" lIns="91440" tIns="45720" rIns="91440" bIns="45720" rtlCol="0" anchor="ctr">
            <a:normAutofit/>
          </a:bodyPr>
          <a:lstStyle/>
          <a:p>
            <a:pPr>
              <a:lnSpc>
                <a:spcPct val="90000"/>
              </a:lnSpc>
            </a:pPr>
            <a:r>
              <a:rPr lang="zh-CN" altLang="en-US" sz="3300" kern="1200" dirty="0">
                <a:solidFill>
                  <a:schemeClr val="tx2"/>
                </a:solidFill>
                <a:latin typeface="+mj-lt"/>
                <a:ea typeface="+mj-ea"/>
                <a:cs typeface="+mj-cs"/>
                <a:sym typeface="+mn-ea"/>
              </a:rPr>
              <a:t>七、工作室的制度保障</a:t>
            </a:r>
            <a:br>
              <a:rPr lang="en-US" altLang="zh-CN" sz="3300" b="1" kern="1200" dirty="0">
                <a:solidFill>
                  <a:schemeClr val="tx2"/>
                </a:solidFill>
                <a:latin typeface="+mj-lt"/>
                <a:ea typeface="+mj-ea"/>
                <a:cs typeface="+mj-cs"/>
              </a:rPr>
            </a:br>
            <a:endParaRPr lang="en-US" altLang="zh-CN" sz="3300" kern="1200" dirty="0">
              <a:solidFill>
                <a:schemeClr val="tx2"/>
              </a:solidFill>
              <a:latin typeface="+mj-lt"/>
              <a:ea typeface="+mj-ea"/>
              <a:cs typeface="+mj-cs"/>
            </a:endParaRPr>
          </a:p>
        </p:txBody>
      </p:sp>
      <p:sp>
        <p:nvSpPr>
          <p:cNvPr id="100" name="文本框 99"/>
          <p:cNvSpPr txBox="1"/>
          <p:nvPr/>
        </p:nvSpPr>
        <p:spPr>
          <a:xfrm>
            <a:off x="341375" y="1172817"/>
            <a:ext cx="6816509" cy="6023113"/>
          </a:xfrm>
          <a:prstGeom prst="rect">
            <a:avLst/>
          </a:prstGeom>
        </p:spPr>
        <p:txBody>
          <a:bodyPr vert="horz" lIns="91440" tIns="45720" rIns="91440" bIns="45720" rtlCol="0" anchor="t">
            <a:normAutofit lnSpcReduction="10000"/>
          </a:bodyPr>
          <a:lstStyle/>
          <a:p>
            <a:pPr>
              <a:spcAft>
                <a:spcPts val="600"/>
              </a:spcAft>
            </a:pPr>
            <a:r>
              <a:rPr lang="en-US" altLang="zh-CN" sz="2400" b="1" dirty="0">
                <a:solidFill>
                  <a:schemeClr val="tx2"/>
                </a:solidFill>
                <a:latin typeface="宋体" panose="02010600030101010101" pitchFamily="2" charset="-122"/>
                <a:ea typeface="宋体" panose="02010600030101010101" pitchFamily="2" charset="-122"/>
              </a:rPr>
              <a:t>1</a:t>
            </a:r>
            <a:r>
              <a:rPr lang="zh-CN" altLang="en-US" sz="2400" b="1" dirty="0">
                <a:solidFill>
                  <a:schemeClr val="tx2"/>
                </a:solidFill>
                <a:latin typeface="宋体" panose="02010600030101010101" pitchFamily="2" charset="-122"/>
                <a:ea typeface="宋体" panose="02010600030101010101" pitchFamily="2" charset="-122"/>
              </a:rPr>
              <a:t>．学期初（</a:t>
            </a:r>
            <a:r>
              <a:rPr lang="en-US" altLang="zh-CN" sz="2400" b="1" dirty="0">
                <a:solidFill>
                  <a:schemeClr val="tx2"/>
                </a:solidFill>
                <a:latin typeface="宋体" panose="02010600030101010101" pitchFamily="2" charset="-122"/>
                <a:ea typeface="宋体" panose="02010600030101010101" pitchFamily="2" charset="-122"/>
              </a:rPr>
              <a:t>9</a:t>
            </a:r>
            <a:r>
              <a:rPr lang="zh-CN" altLang="en-US" sz="2400" b="1" dirty="0">
                <a:solidFill>
                  <a:schemeClr val="tx2"/>
                </a:solidFill>
                <a:latin typeface="宋体" panose="02010600030101010101" pitchFamily="2" charset="-122"/>
                <a:ea typeface="宋体" panose="02010600030101010101" pitchFamily="2" charset="-122"/>
              </a:rPr>
              <a:t>月</a:t>
            </a:r>
            <a:r>
              <a:rPr lang="en-US" altLang="zh-CN" sz="2400" b="1" dirty="0">
                <a:solidFill>
                  <a:schemeClr val="tx2"/>
                </a:solidFill>
                <a:latin typeface="宋体" panose="02010600030101010101" pitchFamily="2" charset="-122"/>
                <a:ea typeface="宋体" panose="02010600030101010101" pitchFamily="2" charset="-122"/>
              </a:rPr>
              <a:t>30</a:t>
            </a:r>
            <a:r>
              <a:rPr lang="zh-CN" altLang="en-US" sz="2400" b="1" dirty="0">
                <a:solidFill>
                  <a:schemeClr val="tx2"/>
                </a:solidFill>
                <a:latin typeface="宋体" panose="02010600030101010101" pitchFamily="2" charset="-122"/>
                <a:ea typeface="宋体" panose="02010600030101010101" pitchFamily="2" charset="-122"/>
              </a:rPr>
              <a:t>号</a:t>
            </a:r>
            <a:r>
              <a:rPr lang="en-US" altLang="zh-CN" sz="2400" b="1" dirty="0">
                <a:solidFill>
                  <a:schemeClr val="tx2"/>
                </a:solidFill>
                <a:latin typeface="宋体" panose="02010600030101010101" pitchFamily="2" charset="-122"/>
                <a:ea typeface="宋体" panose="02010600030101010101" pitchFamily="2" charset="-122"/>
              </a:rPr>
              <a:t>/3</a:t>
            </a:r>
            <a:r>
              <a:rPr lang="zh-CN" altLang="en-US" sz="2400" b="1" dirty="0">
                <a:solidFill>
                  <a:schemeClr val="tx2"/>
                </a:solidFill>
                <a:latin typeface="宋体" panose="02010600030101010101" pitchFamily="2" charset="-122"/>
                <a:ea typeface="宋体" panose="02010600030101010101" pitchFamily="2" charset="-122"/>
              </a:rPr>
              <a:t>月</a:t>
            </a:r>
            <a:r>
              <a:rPr lang="en-US" altLang="zh-CN" sz="2400" b="1" dirty="0">
                <a:solidFill>
                  <a:schemeClr val="tx2"/>
                </a:solidFill>
                <a:latin typeface="宋体" panose="02010600030101010101" pitchFamily="2" charset="-122"/>
                <a:ea typeface="宋体" panose="02010600030101010101" pitchFamily="2" charset="-122"/>
              </a:rPr>
              <a:t>30</a:t>
            </a:r>
            <a:r>
              <a:rPr lang="zh-CN" altLang="en-US" sz="2400" b="1" dirty="0">
                <a:solidFill>
                  <a:schemeClr val="tx2"/>
                </a:solidFill>
                <a:latin typeface="宋体" panose="02010600030101010101" pitchFamily="2" charset="-122"/>
                <a:ea typeface="宋体" panose="02010600030101010101" pitchFamily="2" charset="-122"/>
              </a:rPr>
              <a:t>号前）工作室成员根据工作室总体安排</a:t>
            </a:r>
            <a:r>
              <a:rPr lang="zh-CN" altLang="en-US" sz="2400" b="1" dirty="0">
                <a:solidFill>
                  <a:srgbClr val="FF0000"/>
                </a:solidFill>
                <a:latin typeface="宋体" panose="02010600030101010101" pitchFamily="2" charset="-122"/>
                <a:ea typeface="宋体" panose="02010600030101010101" pitchFamily="2" charset="-122"/>
              </a:rPr>
              <a:t>制定出个人研修计划，</a:t>
            </a:r>
            <a:r>
              <a:rPr lang="zh-CN" altLang="en-US" sz="2400" b="1" dirty="0">
                <a:solidFill>
                  <a:schemeClr val="tx2"/>
                </a:solidFill>
                <a:latin typeface="宋体" panose="02010600030101010101" pitchFamily="2" charset="-122"/>
                <a:ea typeface="宋体" panose="02010600030101010101" pitchFamily="2" charset="-122"/>
              </a:rPr>
              <a:t>交工作室秘书处。</a:t>
            </a:r>
            <a:endParaRPr lang="zh-CN" altLang="en-US" sz="2400" b="1" dirty="0">
              <a:solidFill>
                <a:schemeClr val="tx2"/>
              </a:solidFill>
              <a:latin typeface="宋体" panose="02010600030101010101" pitchFamily="2" charset="-122"/>
              <a:ea typeface="宋体" panose="02010600030101010101" pitchFamily="2" charset="-122"/>
            </a:endParaRPr>
          </a:p>
          <a:p>
            <a:pPr>
              <a:spcAft>
                <a:spcPts val="600"/>
              </a:spcAft>
            </a:pPr>
            <a:r>
              <a:rPr lang="en-US" altLang="zh-CN" sz="2400" b="1" dirty="0">
                <a:solidFill>
                  <a:schemeClr val="tx2"/>
                </a:solidFill>
                <a:latin typeface="宋体" panose="02010600030101010101" pitchFamily="2" charset="-122"/>
                <a:ea typeface="宋体" panose="02010600030101010101" pitchFamily="2" charset="-122"/>
              </a:rPr>
              <a:t>2</a:t>
            </a:r>
            <a:r>
              <a:rPr lang="zh-CN" altLang="en-US" sz="2400" b="1" dirty="0">
                <a:solidFill>
                  <a:schemeClr val="tx2"/>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参加工作室的研修活动，不得无故推诿、迟到缺席。</a:t>
            </a:r>
            <a:r>
              <a:rPr lang="zh-CN" altLang="en-US" sz="2400" b="1" dirty="0">
                <a:solidFill>
                  <a:schemeClr val="tx2"/>
                </a:solidFill>
                <a:latin typeface="宋体" panose="02010600030101010101" pitchFamily="2" charset="-122"/>
                <a:ea typeface="宋体" panose="02010600030101010101" pitchFamily="2" charset="-122"/>
              </a:rPr>
              <a:t>工作室做好考勤记录。</a:t>
            </a:r>
            <a:endParaRPr lang="zh-CN" altLang="en-US" sz="2400" b="1" dirty="0">
              <a:solidFill>
                <a:schemeClr val="tx2"/>
              </a:solidFill>
              <a:latin typeface="宋体" panose="02010600030101010101" pitchFamily="2" charset="-122"/>
              <a:ea typeface="宋体" panose="02010600030101010101" pitchFamily="2" charset="-122"/>
            </a:endParaRPr>
          </a:p>
          <a:p>
            <a:pPr>
              <a:spcAft>
                <a:spcPts val="600"/>
              </a:spcAft>
            </a:pPr>
            <a:r>
              <a:rPr lang="en-US" altLang="zh-CN" sz="2400" b="1" dirty="0">
                <a:solidFill>
                  <a:schemeClr val="tx2"/>
                </a:solidFill>
                <a:latin typeface="宋体" panose="02010600030101010101" pitchFamily="2" charset="-122"/>
                <a:ea typeface="宋体" panose="02010600030101010101" pitchFamily="2" charset="-122"/>
              </a:rPr>
              <a:t>3</a:t>
            </a:r>
            <a:r>
              <a:rPr lang="zh-CN" altLang="en-US" sz="2400" b="1" dirty="0">
                <a:solidFill>
                  <a:schemeClr val="tx2"/>
                </a:solidFill>
                <a:latin typeface="宋体" panose="02010600030101010101" pitchFamily="2" charset="-122"/>
                <a:ea typeface="宋体" panose="02010600030101010101" pitchFamily="2" charset="-122"/>
              </a:rPr>
              <a:t>．完成研修工作，不得无故推诿。工作室做好统计、督促。</a:t>
            </a:r>
            <a:endParaRPr lang="zh-CN" altLang="en-US" sz="2400" b="1" dirty="0">
              <a:solidFill>
                <a:schemeClr val="tx2"/>
              </a:solidFill>
              <a:latin typeface="宋体" panose="02010600030101010101" pitchFamily="2" charset="-122"/>
              <a:ea typeface="宋体" panose="02010600030101010101" pitchFamily="2" charset="-122"/>
            </a:endParaRPr>
          </a:p>
          <a:p>
            <a:pPr>
              <a:spcAft>
                <a:spcPts val="600"/>
              </a:spcAft>
            </a:pPr>
            <a:r>
              <a:rPr lang="en-US" altLang="zh-CN" sz="2400" b="1" dirty="0">
                <a:solidFill>
                  <a:srgbClr val="FF0000"/>
                </a:solidFill>
                <a:latin typeface="宋体" panose="02010600030101010101" pitchFamily="2" charset="-122"/>
                <a:ea typeface="宋体" panose="02010600030101010101" pitchFamily="2" charset="-122"/>
              </a:rPr>
              <a:t>4</a:t>
            </a:r>
            <a:r>
              <a:rPr lang="zh-CN" altLang="en-US" sz="2400" b="1" dirty="0">
                <a:solidFill>
                  <a:srgbClr val="FF0000"/>
                </a:solidFill>
                <a:latin typeface="宋体" panose="02010600030101010101" pitchFamily="2" charset="-122"/>
                <a:ea typeface="宋体" panose="02010600030101010101" pitchFamily="2" charset="-122"/>
              </a:rPr>
              <a:t>．工作室成员每学期完成一本教学专著或一篇教学理论文章的阅读</a:t>
            </a:r>
            <a:r>
              <a:rPr lang="zh-CN" altLang="en-US" sz="2400" b="1" dirty="0">
                <a:solidFill>
                  <a:schemeClr val="tx2"/>
                </a:solidFill>
                <a:latin typeface="宋体" panose="02010600030101010101" pitchFamily="2" charset="-122"/>
                <a:ea typeface="宋体" panose="02010600030101010101" pitchFamily="2" charset="-122"/>
              </a:rPr>
              <a:t>，</a:t>
            </a:r>
            <a:r>
              <a:rPr lang="en-US" altLang="zh-CN" sz="2400" b="1" dirty="0">
                <a:solidFill>
                  <a:schemeClr val="tx2"/>
                </a:solidFill>
                <a:latin typeface="宋体" panose="02010600030101010101" pitchFamily="2" charset="-122"/>
                <a:ea typeface="宋体" panose="02010600030101010101" pitchFamily="2" charset="-122"/>
              </a:rPr>
              <a:t>  </a:t>
            </a:r>
            <a:r>
              <a:rPr lang="zh-CN" altLang="en-US" sz="2400" b="1" dirty="0">
                <a:solidFill>
                  <a:schemeClr val="tx2"/>
                </a:solidFill>
                <a:latin typeface="宋体" panose="02010600030101010101" pitchFamily="2" charset="-122"/>
                <a:ea typeface="宋体" panose="02010600030101010101" pitchFamily="2" charset="-122"/>
              </a:rPr>
              <a:t>并结合教学实际撰写</a:t>
            </a:r>
            <a:r>
              <a:rPr lang="en-US" altLang="zh-CN" sz="2400" b="1" dirty="0">
                <a:solidFill>
                  <a:schemeClr val="tx2"/>
                </a:solidFill>
                <a:latin typeface="宋体" panose="02010600030101010101" pitchFamily="2" charset="-122"/>
                <a:ea typeface="宋体" panose="02010600030101010101" pitchFamily="2" charset="-122"/>
              </a:rPr>
              <a:t>800</a:t>
            </a:r>
            <a:r>
              <a:rPr lang="zh-CN" altLang="en-US" sz="2400" b="1" dirty="0">
                <a:solidFill>
                  <a:schemeClr val="tx2"/>
                </a:solidFill>
                <a:latin typeface="宋体" panose="02010600030101010101" pitchFamily="2" charset="-122"/>
                <a:ea typeface="宋体" panose="02010600030101010101" pitchFamily="2" charset="-122"/>
              </a:rPr>
              <a:t>字以上</a:t>
            </a:r>
            <a:r>
              <a:rPr lang="zh-CN" altLang="en-US" sz="2400" b="1" dirty="0">
                <a:solidFill>
                  <a:srgbClr val="FF0000"/>
                </a:solidFill>
                <a:latin typeface="宋体" panose="02010600030101010101" pitchFamily="2" charset="-122"/>
                <a:ea typeface="宋体" panose="02010600030101010101" pitchFamily="2" charset="-122"/>
              </a:rPr>
              <a:t>学习心得</a:t>
            </a:r>
            <a:r>
              <a:rPr lang="zh-CN" altLang="en-US" sz="2400" b="1" dirty="0">
                <a:solidFill>
                  <a:schemeClr val="tx2"/>
                </a:solidFill>
                <a:latin typeface="宋体" panose="02010600030101010101" pitchFamily="2" charset="-122"/>
                <a:ea typeface="宋体" panose="02010600030101010101" pitchFamily="2" charset="-122"/>
              </a:rPr>
              <a:t>（反思），参与好书推荐，交流读书心得。</a:t>
            </a:r>
            <a:endParaRPr lang="zh-CN" altLang="en-US" sz="2400" b="1" dirty="0">
              <a:solidFill>
                <a:schemeClr val="tx2"/>
              </a:solidFill>
              <a:latin typeface="宋体" panose="02010600030101010101" pitchFamily="2" charset="-122"/>
              <a:ea typeface="宋体" panose="02010600030101010101" pitchFamily="2" charset="-122"/>
            </a:endParaRPr>
          </a:p>
          <a:p>
            <a:pPr>
              <a:spcAft>
                <a:spcPts val="600"/>
              </a:spcAft>
            </a:pPr>
            <a:r>
              <a:rPr lang="en-US" altLang="zh-CN" sz="2400" b="1" dirty="0">
                <a:solidFill>
                  <a:schemeClr val="tx2"/>
                </a:solidFill>
                <a:latin typeface="宋体" panose="02010600030101010101" pitchFamily="2" charset="-122"/>
                <a:ea typeface="宋体" panose="02010600030101010101" pitchFamily="2" charset="-122"/>
              </a:rPr>
              <a:t>5</a:t>
            </a:r>
            <a:r>
              <a:rPr lang="zh-CN" altLang="en-US" sz="2400" b="1" dirty="0">
                <a:solidFill>
                  <a:schemeClr val="tx2"/>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总结教育教学经验，积极撰写高质量的教学设计、教学案例、教学叙事、教育叙事等，</a:t>
            </a:r>
            <a:r>
              <a:rPr lang="zh-CN" altLang="en-US" sz="2400" b="1" dirty="0">
                <a:solidFill>
                  <a:schemeClr val="tx2"/>
                </a:solidFill>
                <a:latin typeface="宋体" panose="02010600030101010101" pitchFamily="2" charset="-122"/>
                <a:ea typeface="宋体" panose="02010600030101010101" pitchFamily="2" charset="-122"/>
              </a:rPr>
              <a:t>每人每学年争取向相关教学杂志（栏目）投稿一次；积极参加省市县论文评选，至少一篇论文获县级一等奖以上。</a:t>
            </a:r>
            <a:endParaRPr lang="zh-CN" altLang="en-US" sz="2400" b="1" dirty="0">
              <a:solidFill>
                <a:schemeClr val="tx2"/>
              </a:solidFill>
              <a:latin typeface="宋体" panose="02010600030101010101" pitchFamily="2" charset="-122"/>
              <a:ea typeface="宋体" panose="02010600030101010101" pitchFamily="2" charset="-122"/>
            </a:endParaRPr>
          </a:p>
        </p:txBody>
      </p:sp>
      <p:pic>
        <p:nvPicPr>
          <p:cNvPr id="17" name="图片 16"/>
          <p:cNvPicPr>
            <a:picLocks noChangeAspect="1"/>
          </p:cNvPicPr>
          <p:nvPr/>
        </p:nvPicPr>
        <p:blipFill>
          <a:blip r:embed="rId1"/>
          <a:stretch>
            <a:fillRect/>
          </a:stretch>
        </p:blipFill>
        <p:spPr>
          <a:xfrm>
            <a:off x="7624983" y="1303674"/>
            <a:ext cx="4567017" cy="4900481"/>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65125"/>
            <a:ext cx="4765675" cy="1454150"/>
          </a:xfrm>
        </p:spPr>
        <p:txBody>
          <a:bodyPr vert="horz" lIns="91440" tIns="45720" rIns="91440" bIns="45720" rtlCol="0" anchor="ctr">
            <a:normAutofit/>
          </a:bodyPr>
          <a:lstStyle/>
          <a:p>
            <a:pPr>
              <a:lnSpc>
                <a:spcPct val="90000"/>
              </a:lnSpc>
            </a:pPr>
            <a:r>
              <a:rPr lang="zh-CN" altLang="en-US" sz="2400" kern="1200" dirty="0">
                <a:solidFill>
                  <a:schemeClr val="tx2"/>
                </a:solidFill>
                <a:latin typeface="+mj-lt"/>
                <a:ea typeface="+mj-ea"/>
                <a:cs typeface="+mj-cs"/>
                <a:sym typeface="+mn-ea"/>
              </a:rPr>
              <a:t>七、工作室的制度保障</a:t>
            </a:r>
            <a:br>
              <a:rPr lang="zh-CN" altLang="en-US" sz="2400" kern="1200" dirty="0">
                <a:solidFill>
                  <a:schemeClr val="tx2"/>
                </a:solidFill>
                <a:latin typeface="+mj-lt"/>
                <a:ea typeface="+mj-ea"/>
                <a:cs typeface="+mj-cs"/>
                <a:sym typeface="+mn-ea"/>
              </a:rPr>
            </a:br>
            <a:br>
              <a:rPr lang="en-US" altLang="zh-CN" sz="2400" kern="1200" dirty="0">
                <a:solidFill>
                  <a:schemeClr val="tx2"/>
                </a:solidFill>
                <a:latin typeface="+mj-lt"/>
                <a:ea typeface="+mj-ea"/>
                <a:cs typeface="+mj-cs"/>
              </a:rPr>
            </a:br>
            <a:endParaRPr lang="en-US" altLang="zh-CN" sz="2400" kern="1200" dirty="0">
              <a:solidFill>
                <a:schemeClr val="tx2"/>
              </a:solidFill>
              <a:latin typeface="+mj-lt"/>
              <a:ea typeface="+mj-ea"/>
              <a:cs typeface="+mj-cs"/>
            </a:endParaRPr>
          </a:p>
        </p:txBody>
      </p:sp>
      <p:sp>
        <p:nvSpPr>
          <p:cNvPr id="4" name="内容占位符 3"/>
          <p:cNvSpPr>
            <a:spLocks noGrp="1"/>
          </p:cNvSpPr>
          <p:nvPr>
            <p:ph idx="4294967295"/>
          </p:nvPr>
        </p:nvSpPr>
        <p:spPr>
          <a:xfrm>
            <a:off x="-1" y="1606550"/>
            <a:ext cx="7197213" cy="4568825"/>
          </a:xfrm>
        </p:spPr>
        <p:txBody>
          <a:bodyPr vert="horz" lIns="91440" tIns="45720" rIns="91440" bIns="45720" rtlCol="0" anchor="t">
            <a:normAutofit/>
          </a:bodyPr>
          <a:lstStyle/>
          <a:p>
            <a:pPr marL="0" indent="0">
              <a:lnSpc>
                <a:spcPct val="110000"/>
              </a:lnSpc>
              <a:buNone/>
            </a:pPr>
            <a:r>
              <a:rPr lang="en-US" altLang="zh-CN" sz="2400" b="1" dirty="0">
                <a:solidFill>
                  <a:srgbClr val="FF0000"/>
                </a:solidFill>
                <a:latin typeface="宋体" panose="02010600030101010101" pitchFamily="2" charset="-122"/>
                <a:ea typeface="宋体" panose="02010600030101010101" pitchFamily="2" charset="-122"/>
              </a:rPr>
              <a:t>6</a:t>
            </a:r>
            <a:r>
              <a:rPr lang="zh-CN" altLang="en-US" sz="2400" b="1" dirty="0">
                <a:solidFill>
                  <a:srgbClr val="FF0000"/>
                </a:solidFill>
                <a:latin typeface="宋体" panose="02010600030101010101" pitchFamily="2" charset="-122"/>
                <a:ea typeface="宋体" panose="02010600030101010101" pitchFamily="2" charset="-122"/>
              </a:rPr>
              <a:t>．做好资料收集。</a:t>
            </a:r>
            <a:r>
              <a:rPr lang="zh-CN" altLang="en-US" sz="2400" b="1" dirty="0">
                <a:solidFill>
                  <a:schemeClr val="tx2"/>
                </a:solidFill>
                <a:latin typeface="宋体" panose="02010600030101010101" pitchFamily="2" charset="-122"/>
                <a:ea typeface="宋体" panose="02010600030101010101" pitchFamily="2" charset="-122"/>
              </a:rPr>
              <a:t>工作室成员各项材料按时上交，文字材料格式要求：</a:t>
            </a:r>
            <a:r>
              <a:rPr lang="en-US" altLang="zh-CN" sz="2400" b="1" dirty="0">
                <a:solidFill>
                  <a:schemeClr val="tx2"/>
                </a:solidFill>
                <a:latin typeface="宋体" panose="02010600030101010101" pitchFamily="2" charset="-122"/>
                <a:ea typeface="宋体" panose="02010600030101010101" pitchFamily="2" charset="-122"/>
              </a:rPr>
              <a:t>A4</a:t>
            </a:r>
            <a:r>
              <a:rPr lang="zh-CN" altLang="en-US" sz="2400" b="1" dirty="0">
                <a:solidFill>
                  <a:schemeClr val="tx2"/>
                </a:solidFill>
                <a:latin typeface="宋体" panose="02010600030101010101" pitchFamily="2" charset="-122"/>
                <a:ea typeface="宋体" panose="02010600030101010101" pitchFamily="2" charset="-122"/>
              </a:rPr>
              <a:t>，页边距上下左右</a:t>
            </a:r>
            <a:r>
              <a:rPr lang="en-US" altLang="zh-CN" sz="2400" b="1" dirty="0">
                <a:solidFill>
                  <a:schemeClr val="tx2"/>
                </a:solidFill>
                <a:latin typeface="宋体" panose="02010600030101010101" pitchFamily="2" charset="-122"/>
                <a:ea typeface="宋体" panose="02010600030101010101" pitchFamily="2" charset="-122"/>
              </a:rPr>
              <a:t>25</a:t>
            </a:r>
            <a:r>
              <a:rPr lang="zh-CN" altLang="en-US" sz="2400" b="1" dirty="0">
                <a:solidFill>
                  <a:schemeClr val="tx2"/>
                </a:solidFill>
                <a:latin typeface="宋体" panose="02010600030101010101" pitchFamily="2" charset="-122"/>
                <a:ea typeface="宋体" panose="02010600030101010101" pitchFamily="2" charset="-122"/>
              </a:rPr>
              <a:t>毫米；标题（三号，黑体），副标题（小四号仿宋），行距</a:t>
            </a:r>
            <a:r>
              <a:rPr lang="en-US" altLang="zh-CN" sz="2400" b="1" dirty="0">
                <a:solidFill>
                  <a:schemeClr val="tx2"/>
                </a:solidFill>
                <a:latin typeface="宋体" panose="02010600030101010101" pitchFamily="2" charset="-122"/>
                <a:ea typeface="宋体" panose="02010600030101010101" pitchFamily="2" charset="-122"/>
              </a:rPr>
              <a:t>1.5</a:t>
            </a:r>
            <a:r>
              <a:rPr lang="zh-CN" altLang="en-US" sz="2400" b="1" dirty="0">
                <a:solidFill>
                  <a:schemeClr val="tx2"/>
                </a:solidFill>
                <a:latin typeface="宋体" panose="02010600030101010101" pitchFamily="2" charset="-122"/>
                <a:ea typeface="宋体" panose="02010600030101010101" pitchFamily="2" charset="-122"/>
              </a:rPr>
              <a:t>倍；正文（小四号，宋体），行距</a:t>
            </a:r>
            <a:r>
              <a:rPr lang="en-US" altLang="zh-CN" sz="2400" b="1" dirty="0">
                <a:solidFill>
                  <a:schemeClr val="tx2"/>
                </a:solidFill>
                <a:latin typeface="宋体" panose="02010600030101010101" pitchFamily="2" charset="-122"/>
                <a:ea typeface="宋体" panose="02010600030101010101" pitchFamily="2" charset="-122"/>
              </a:rPr>
              <a:t>22</a:t>
            </a:r>
            <a:r>
              <a:rPr lang="zh-CN" altLang="en-US" sz="2400" b="1" dirty="0">
                <a:solidFill>
                  <a:schemeClr val="tx2"/>
                </a:solidFill>
                <a:latin typeface="宋体" panose="02010600030101010101" pitchFamily="2" charset="-122"/>
                <a:ea typeface="宋体" panose="02010600030101010101" pitchFamily="2" charset="-122"/>
              </a:rPr>
              <a:t>磅；表格文字根据实际情况灵活处理。</a:t>
            </a:r>
            <a:endParaRPr lang="zh-CN" altLang="en-US" sz="2400" b="1" dirty="0">
              <a:solidFill>
                <a:schemeClr val="tx2"/>
              </a:solidFill>
              <a:latin typeface="宋体" panose="02010600030101010101" pitchFamily="2" charset="-122"/>
              <a:ea typeface="宋体" panose="02010600030101010101" pitchFamily="2" charset="-122"/>
            </a:endParaRPr>
          </a:p>
          <a:p>
            <a:pPr marL="0" indent="0">
              <a:lnSpc>
                <a:spcPct val="110000"/>
              </a:lnSpc>
              <a:buNone/>
            </a:pPr>
            <a:r>
              <a:rPr lang="en-US" altLang="zh-CN" sz="2400" b="1" dirty="0">
                <a:solidFill>
                  <a:srgbClr val="FF0000"/>
                </a:solidFill>
                <a:latin typeface="宋体" panose="02010600030101010101" pitchFamily="2" charset="-122"/>
                <a:ea typeface="宋体" panose="02010600030101010101" pitchFamily="2" charset="-122"/>
              </a:rPr>
              <a:t>7</a:t>
            </a:r>
            <a:r>
              <a:rPr lang="zh-CN" altLang="en-US" sz="2400" b="1" dirty="0">
                <a:solidFill>
                  <a:srgbClr val="FF0000"/>
                </a:solidFill>
                <a:latin typeface="宋体" panose="02010600030101010101" pitchFamily="2" charset="-122"/>
                <a:ea typeface="宋体" panose="02010600030101010101" pitchFamily="2" charset="-122"/>
              </a:rPr>
              <a:t>．在学科外出学习培训、评先推优中，首先考虑推选工作室优秀成员。</a:t>
            </a:r>
            <a:r>
              <a:rPr lang="zh-CN" altLang="en-US" sz="2400" b="1" dirty="0">
                <a:solidFill>
                  <a:schemeClr val="tx2"/>
                </a:solidFill>
                <a:latin typeface="宋体" panose="02010600030101010101" pitchFamily="2" charset="-122"/>
                <a:ea typeface="宋体" panose="02010600030101010101" pitchFamily="2" charset="-122"/>
              </a:rPr>
              <a:t>将工作室成员的积极表现以书面等多方式反馈给所在学校；</a:t>
            </a:r>
            <a:endParaRPr lang="zh-CN" altLang="en-US" sz="2400" b="1" dirty="0">
              <a:solidFill>
                <a:schemeClr val="tx2"/>
              </a:solidFill>
              <a:latin typeface="宋体" panose="02010600030101010101" pitchFamily="2" charset="-122"/>
              <a:ea typeface="宋体" panose="02010600030101010101" pitchFamily="2" charset="-122"/>
            </a:endParaRPr>
          </a:p>
          <a:p>
            <a:pPr marL="0" indent="0">
              <a:lnSpc>
                <a:spcPct val="110000"/>
              </a:lnSpc>
              <a:buNone/>
            </a:pPr>
            <a:r>
              <a:rPr lang="en-US" altLang="zh-CN" sz="2400" b="1" dirty="0">
                <a:solidFill>
                  <a:srgbClr val="FF0000"/>
                </a:solidFill>
                <a:latin typeface="宋体" panose="02010600030101010101" pitchFamily="2" charset="-122"/>
                <a:ea typeface="宋体" panose="02010600030101010101" pitchFamily="2" charset="-122"/>
              </a:rPr>
              <a:t>8</a:t>
            </a:r>
            <a:r>
              <a:rPr lang="zh-CN" altLang="en-US" sz="2400" b="1" dirty="0">
                <a:solidFill>
                  <a:srgbClr val="FF0000"/>
                </a:solidFill>
                <a:latin typeface="宋体" panose="02010600030101010101" pitchFamily="2" charset="-122"/>
                <a:ea typeface="宋体" panose="02010600030101010101" pitchFamily="2" charset="-122"/>
              </a:rPr>
              <a:t>．一年内不参加研修活动，或无故推诿不完成三项以上研修工作要求，作为自动退出。</a:t>
            </a:r>
            <a:endParaRPr lang="zh-CN" altLang="en-US" sz="2400" b="1" dirty="0">
              <a:solidFill>
                <a:srgbClr val="FF0000"/>
              </a:solidFill>
              <a:latin typeface="宋体" panose="02010600030101010101" pitchFamily="2" charset="-122"/>
              <a:ea typeface="宋体" panose="02010600030101010101" pitchFamily="2" charset="-122"/>
            </a:endParaRPr>
          </a:p>
        </p:txBody>
      </p:sp>
      <p:pic>
        <p:nvPicPr>
          <p:cNvPr id="16" name="图片 15"/>
          <p:cNvPicPr>
            <a:picLocks noChangeAspect="1"/>
          </p:cNvPicPr>
          <p:nvPr/>
        </p:nvPicPr>
        <p:blipFill>
          <a:blip r:embed="rId1"/>
          <a:stretch>
            <a:fillRect/>
          </a:stretch>
        </p:blipFill>
        <p:spPr>
          <a:xfrm>
            <a:off x="7624983" y="1303674"/>
            <a:ext cx="4567017" cy="4900481"/>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7067498" y="2701974"/>
            <a:ext cx="4977976" cy="1454051"/>
          </a:xfrm>
          <a:prstGeom prst="rect">
            <a:avLst/>
          </a:prstGeom>
        </p:spPr>
        <p:txBody>
          <a:bodyPr vert="horz" lIns="91440" tIns="45720" rIns="91440" bIns="45720" rtlCol="0" anchor="ctr">
            <a:normAutofit/>
            <a:scene3d>
              <a:camera prst="orthographicFront"/>
              <a:lightRig rig="threePt" dir="t"/>
            </a:scene3d>
          </a:bodyPr>
          <a:lstStyle/>
          <a:p>
            <a:pPr>
              <a:lnSpc>
                <a:spcPct val="90000"/>
              </a:lnSpc>
              <a:spcBef>
                <a:spcPct val="0"/>
              </a:spcBef>
              <a:spcAft>
                <a:spcPts val="600"/>
              </a:spcAft>
            </a:pPr>
            <a:r>
              <a:rPr lang="zh-CN" altLang="en-US" sz="5400" b="1" dirty="0">
                <a:solidFill>
                  <a:srgbClr val="000000"/>
                </a:solidFill>
                <a:effectLst>
                  <a:outerShdw blurRad="38100" dist="19050" dir="2700000" algn="tl" rotWithShape="0">
                    <a:schemeClr val="dk1">
                      <a:alpha val="40000"/>
                    </a:schemeClr>
                  </a:outerShdw>
                </a:effectLst>
                <a:latin typeface="+mj-lt"/>
                <a:ea typeface="+mj-ea"/>
                <a:cs typeface="+mj-cs"/>
              </a:rPr>
              <a:t>谢谢聆听！</a:t>
            </a:r>
            <a:endParaRPr lang="zh-CN" altLang="en-US" sz="5400" b="1" dirty="0">
              <a:solidFill>
                <a:srgbClr val="000000"/>
              </a:solidFill>
              <a:effectLst>
                <a:outerShdw blurRad="38100" dist="19050" dir="2700000" algn="tl" rotWithShape="0">
                  <a:schemeClr val="dk1">
                    <a:alpha val="40000"/>
                  </a:schemeClr>
                </a:outerShdw>
              </a:effectLst>
              <a:latin typeface="+mj-lt"/>
              <a:ea typeface="+mj-ea"/>
              <a:cs typeface="+mj-cs"/>
            </a:endParaRPr>
          </a:p>
        </p:txBody>
      </p:sp>
      <p:sp>
        <p:nvSpPr>
          <p:cNvPr id="15" name="Freeform 62"/>
          <p:cNvSpPr>
            <a:spLocks noGrp="1" noRot="1" noChangeAspect="1" noMove="1" noResize="1" noEditPoints="1" noAdjustHandles="1" noChangeArrowheads="1" noChangeShapeType="1" noTextEdit="1"/>
          </p:cNvSpPr>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内容占位符 3" descr="QQ图片20210616210404"/>
          <p:cNvPicPr>
            <a:picLocks noChangeAspect="1"/>
          </p:cNvPicPr>
          <p:nvPr>
            <p:custDataLst>
              <p:tags r:id="rId2"/>
            </p:custDataLst>
          </p:nvPr>
        </p:nvPicPr>
        <p:blipFill rotWithShape="1">
          <a:blip r:embed="rId3"/>
          <a:srcRect l="2392" r="2062" b="-3"/>
          <a:stretch>
            <a:fillRect/>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026140" y="182562"/>
            <a:ext cx="8086725" cy="6492875"/>
          </a:xfrm>
          <a:prstGeom prst="rect">
            <a:avLst/>
          </a:prstGeom>
          <a:noFill/>
        </p:spPr>
        <p:txBody>
          <a:bodyPr wrap="square" rtlCol="0">
            <a:spAutoFit/>
          </a:bodyPr>
          <a:lstStyle/>
          <a:p>
            <a:r>
              <a:rPr lang="zh-CN" altLang="en-US" sz="3200" b="1" dirty="0"/>
              <a:t>一、工作室的简单介绍</a:t>
            </a:r>
            <a:endParaRPr lang="zh-CN" altLang="en-US" sz="3200" b="1" dirty="0"/>
          </a:p>
          <a:p>
            <a:endParaRPr lang="zh-CN" altLang="en-US" sz="3200" b="1" dirty="0"/>
          </a:p>
          <a:p>
            <a:r>
              <a:rPr lang="zh-CN" altLang="en-US" sz="3200" b="1" dirty="0"/>
              <a:t>二、工作室的指导思想</a:t>
            </a:r>
            <a:endParaRPr lang="zh-CN" altLang="en-US" sz="3200" b="1" dirty="0"/>
          </a:p>
          <a:p>
            <a:endParaRPr lang="zh-CN" altLang="en-US" sz="3200" b="1" dirty="0"/>
          </a:p>
          <a:p>
            <a:r>
              <a:rPr lang="zh-CN" altLang="en-US" sz="3200" b="1" dirty="0"/>
              <a:t>三、工作室的研修目标</a:t>
            </a:r>
            <a:endParaRPr lang="zh-CN" altLang="en-US" sz="3200" b="1" dirty="0"/>
          </a:p>
          <a:p>
            <a:endParaRPr lang="zh-CN" altLang="en-US" sz="3200" b="1" dirty="0"/>
          </a:p>
          <a:p>
            <a:r>
              <a:rPr lang="zh-CN" altLang="en-US" sz="3200" b="1" dirty="0"/>
              <a:t>四、工作室的组成成员</a:t>
            </a:r>
            <a:endParaRPr lang="zh-CN" altLang="en-US" sz="3200" b="1" dirty="0"/>
          </a:p>
          <a:p>
            <a:endParaRPr lang="zh-CN" altLang="en-US" sz="3200" b="1" dirty="0"/>
          </a:p>
          <a:p>
            <a:r>
              <a:rPr lang="zh-CN" altLang="en-US" sz="3200" b="1" dirty="0"/>
              <a:t>五、工作室的具体工作内容、要求和分工</a:t>
            </a:r>
            <a:endParaRPr lang="zh-CN" altLang="en-US" sz="3200" b="1" dirty="0"/>
          </a:p>
          <a:p>
            <a:endParaRPr lang="zh-CN" altLang="en-US" sz="3200" b="1" dirty="0"/>
          </a:p>
          <a:p>
            <a:r>
              <a:rPr lang="zh-CN" altLang="en-US" sz="3200" b="1" dirty="0"/>
              <a:t>六、工作室的总目标</a:t>
            </a:r>
            <a:endParaRPr lang="zh-CN" altLang="en-US" sz="3200" b="1" dirty="0"/>
          </a:p>
          <a:p>
            <a:endParaRPr lang="zh-CN" altLang="en-US" sz="3200" b="1" dirty="0"/>
          </a:p>
          <a:p>
            <a:r>
              <a:rPr lang="zh-CN" altLang="en-US" sz="3200" b="1" dirty="0"/>
              <a:t>七、工作室的制度保障</a:t>
            </a:r>
            <a:endParaRPr lang="zh-CN" altLang="en-US" sz="3200" b="1" dirty="0"/>
          </a:p>
        </p:txBody>
      </p:sp>
      <p:pic>
        <p:nvPicPr>
          <p:cNvPr id="5" name="内容占位符 3" descr="QQ图片20210616210404"/>
          <p:cNvPicPr>
            <a:picLocks noChangeAspect="1"/>
          </p:cNvPicPr>
          <p:nvPr>
            <p:custDataLst>
              <p:tags r:id="rId1"/>
            </p:custDataLst>
          </p:nvPr>
        </p:nvPicPr>
        <p:blipFill>
          <a:blip r:embed="rId2"/>
          <a:stretch>
            <a:fillRect/>
          </a:stretch>
        </p:blipFill>
        <p:spPr>
          <a:xfrm>
            <a:off x="20364" y="-1292"/>
            <a:ext cx="1408386" cy="1408386"/>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2537460" y="-294290"/>
            <a:ext cx="6858000" cy="1589405"/>
          </a:xfrm>
        </p:spPr>
        <p:txBody>
          <a:bodyPr/>
          <a:lstStyle/>
          <a:p>
            <a:r>
              <a:rPr lang="zh-CN" altLang="en-US" sz="3600" dirty="0">
                <a:sym typeface="+mn-ea"/>
              </a:rPr>
              <a:t>一、工作室的简单介绍</a:t>
            </a:r>
            <a:br>
              <a:rPr lang="zh-CN" altLang="en-US" sz="3600" b="1" dirty="0"/>
            </a:br>
            <a:endParaRPr lang="zh-CN" altLang="en-US" sz="3600" dirty="0"/>
          </a:p>
        </p:txBody>
      </p:sp>
      <p:sp>
        <p:nvSpPr>
          <p:cNvPr id="2" name="文本框 1"/>
          <p:cNvSpPr txBox="1"/>
          <p:nvPr/>
        </p:nvSpPr>
        <p:spPr>
          <a:xfrm>
            <a:off x="3013392" y="962660"/>
            <a:ext cx="6228080" cy="521970"/>
          </a:xfrm>
          <a:prstGeom prst="rect">
            <a:avLst/>
          </a:prstGeom>
          <a:noFill/>
        </p:spPr>
        <p:txBody>
          <a:bodyPr wrap="none" rtlCol="0">
            <a:spAutoFit/>
          </a:bodyPr>
          <a:lstStyle/>
          <a:p>
            <a:r>
              <a:rPr lang="zh-CN" altLang="en-US" sz="2800" dirty="0"/>
              <a:t>工作室的名称：泸县谢海燕名师工作室</a:t>
            </a:r>
            <a:endParaRPr lang="zh-CN" altLang="en-US" sz="2800" dirty="0"/>
          </a:p>
        </p:txBody>
      </p:sp>
      <p:sp>
        <p:nvSpPr>
          <p:cNvPr id="3" name="文本框 2"/>
          <p:cNvSpPr txBox="1"/>
          <p:nvPr/>
        </p:nvSpPr>
        <p:spPr>
          <a:xfrm>
            <a:off x="871537" y="6208067"/>
            <a:ext cx="2579370" cy="400110"/>
          </a:xfrm>
          <a:prstGeom prst="rect">
            <a:avLst/>
          </a:prstGeom>
          <a:noFill/>
        </p:spPr>
        <p:txBody>
          <a:bodyPr wrap="square" rtlCol="0">
            <a:spAutoFit/>
          </a:bodyPr>
          <a:lstStyle/>
          <a:p>
            <a:r>
              <a:rPr lang="zh-CN" altLang="en-US" sz="2000" b="1"/>
              <a:t>工作室的</a:t>
            </a:r>
            <a:r>
              <a:rPr lang="en-US" altLang="zh-CN" sz="2000" b="1"/>
              <a:t>logo</a:t>
            </a:r>
            <a:r>
              <a:rPr lang="zh-CN" altLang="en-US" sz="2000" b="1"/>
              <a:t>和口号</a:t>
            </a:r>
            <a:endParaRPr lang="zh-CN" altLang="en-US" sz="2000" b="1"/>
          </a:p>
        </p:txBody>
      </p:sp>
      <p:pic>
        <p:nvPicPr>
          <p:cNvPr id="7" name="图片 6" descr="QQ图片20210616210404"/>
          <p:cNvPicPr>
            <a:picLocks noChangeAspect="1"/>
          </p:cNvPicPr>
          <p:nvPr/>
        </p:nvPicPr>
        <p:blipFill>
          <a:blip r:embed="rId1"/>
          <a:stretch>
            <a:fillRect/>
          </a:stretch>
        </p:blipFill>
        <p:spPr>
          <a:xfrm>
            <a:off x="367862" y="1589405"/>
            <a:ext cx="4698124" cy="4537710"/>
          </a:xfrm>
          <a:prstGeom prst="rect">
            <a:avLst/>
          </a:prstGeom>
        </p:spPr>
      </p:pic>
      <p:pic>
        <p:nvPicPr>
          <p:cNvPr id="9" name="图片 8" descr="HFINASZL[JLYIZ1Y3AC{VUH"/>
          <p:cNvPicPr>
            <a:picLocks noChangeAspect="1"/>
          </p:cNvPicPr>
          <p:nvPr/>
        </p:nvPicPr>
        <p:blipFill>
          <a:blip r:embed="rId2"/>
          <a:stretch>
            <a:fillRect/>
          </a:stretch>
        </p:blipFill>
        <p:spPr>
          <a:xfrm>
            <a:off x="8020006" y="1689735"/>
            <a:ext cx="3430905" cy="4205605"/>
          </a:xfrm>
          <a:prstGeom prst="rect">
            <a:avLst/>
          </a:prstGeom>
        </p:spPr>
      </p:pic>
      <p:sp>
        <p:nvSpPr>
          <p:cNvPr id="10" name="文本框 9"/>
          <p:cNvSpPr txBox="1"/>
          <p:nvPr/>
        </p:nvSpPr>
        <p:spPr>
          <a:xfrm>
            <a:off x="8585835" y="6208067"/>
            <a:ext cx="3606165" cy="461665"/>
          </a:xfrm>
          <a:prstGeom prst="rect">
            <a:avLst/>
          </a:prstGeom>
          <a:noFill/>
        </p:spPr>
        <p:txBody>
          <a:bodyPr wrap="square" rtlCol="0">
            <a:spAutoFit/>
          </a:bodyPr>
          <a:lstStyle/>
          <a:p>
            <a:r>
              <a:rPr lang="zh-CN" altLang="en-US" sz="2400" b="1"/>
              <a:t>工作室的研修手册</a:t>
            </a:r>
            <a:endParaRPr lang="zh-CN" altLang="en-US" sz="2400" b="1"/>
          </a:p>
        </p:txBody>
      </p:sp>
      <p:pic>
        <p:nvPicPr>
          <p:cNvPr id="11" name="内容占位符 3" descr="QQ图片20210616210404"/>
          <p:cNvPicPr>
            <a:picLocks noChangeAspect="1"/>
          </p:cNvPicPr>
          <p:nvPr>
            <p:custDataLst>
              <p:tags r:id="rId3"/>
            </p:custDataLst>
          </p:nvPr>
        </p:nvPicPr>
        <p:blipFill>
          <a:blip r:embed="rId1"/>
          <a:stretch>
            <a:fillRect/>
          </a:stretch>
        </p:blipFill>
        <p:spPr>
          <a:xfrm>
            <a:off x="20364" y="-1292"/>
            <a:ext cx="1408386" cy="1408386"/>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210616210404"/>
          <p:cNvPicPr>
            <a:picLocks noChangeAspect="1"/>
          </p:cNvPicPr>
          <p:nvPr/>
        </p:nvPicPr>
        <p:blipFill>
          <a:blip r:embed="rId1"/>
          <a:stretch>
            <a:fillRect/>
          </a:stretch>
        </p:blipFill>
        <p:spPr>
          <a:xfrm>
            <a:off x="0" y="0"/>
            <a:ext cx="1194257" cy="987972"/>
          </a:xfrm>
          <a:prstGeom prst="rect">
            <a:avLst/>
          </a:prstGeom>
        </p:spPr>
      </p:pic>
      <p:pic>
        <p:nvPicPr>
          <p:cNvPr id="3" name="图片 2" descr="1J{9MB[V0[NS@WI`QF}NF0O"/>
          <p:cNvPicPr>
            <a:picLocks noChangeAspect="1"/>
          </p:cNvPicPr>
          <p:nvPr/>
        </p:nvPicPr>
        <p:blipFill>
          <a:blip r:embed="rId2"/>
          <a:stretch>
            <a:fillRect/>
          </a:stretch>
        </p:blipFill>
        <p:spPr>
          <a:xfrm>
            <a:off x="520744" y="1041006"/>
            <a:ext cx="5313636" cy="5099050"/>
          </a:xfrm>
          <a:prstGeom prst="rect">
            <a:avLst/>
          </a:prstGeom>
        </p:spPr>
      </p:pic>
      <p:sp>
        <p:nvSpPr>
          <p:cNvPr id="7" name="文本框 6"/>
          <p:cNvSpPr txBox="1"/>
          <p:nvPr/>
        </p:nvSpPr>
        <p:spPr>
          <a:xfrm>
            <a:off x="1564552" y="6274063"/>
            <a:ext cx="2618565" cy="461665"/>
          </a:xfrm>
          <a:prstGeom prst="rect">
            <a:avLst/>
          </a:prstGeom>
          <a:noFill/>
        </p:spPr>
        <p:txBody>
          <a:bodyPr wrap="square" rtlCol="0">
            <a:spAutoFit/>
          </a:bodyPr>
          <a:lstStyle/>
          <a:p>
            <a:r>
              <a:rPr lang="zh-CN" altLang="en-US" sz="2400" b="1" dirty="0"/>
              <a:t>工作室的座位牌</a:t>
            </a:r>
            <a:endParaRPr lang="zh-CN" altLang="en-US" sz="2400" b="1" dirty="0"/>
          </a:p>
        </p:txBody>
      </p:sp>
      <p:pic>
        <p:nvPicPr>
          <p:cNvPr id="8" name="图片 7" descr="Z%0~4T$S(8HCXN(_PZ)J{Y6"/>
          <p:cNvPicPr>
            <a:picLocks noChangeAspect="1"/>
          </p:cNvPicPr>
          <p:nvPr/>
        </p:nvPicPr>
        <p:blipFill>
          <a:blip r:embed="rId3"/>
          <a:stretch>
            <a:fillRect/>
          </a:stretch>
        </p:blipFill>
        <p:spPr>
          <a:xfrm>
            <a:off x="6316389" y="2535872"/>
            <a:ext cx="5720080" cy="803275"/>
          </a:xfrm>
          <a:prstGeom prst="rect">
            <a:avLst/>
          </a:prstGeom>
        </p:spPr>
      </p:pic>
      <p:sp>
        <p:nvSpPr>
          <p:cNvPr id="9" name="文本框 8"/>
          <p:cNvSpPr txBox="1"/>
          <p:nvPr/>
        </p:nvSpPr>
        <p:spPr>
          <a:xfrm>
            <a:off x="8001547" y="4024004"/>
            <a:ext cx="2523665" cy="523220"/>
          </a:xfrm>
          <a:prstGeom prst="rect">
            <a:avLst/>
          </a:prstGeom>
          <a:noFill/>
        </p:spPr>
        <p:txBody>
          <a:bodyPr wrap="square" rtlCol="0">
            <a:spAutoFit/>
          </a:bodyPr>
          <a:lstStyle/>
          <a:p>
            <a:r>
              <a:rPr lang="zh-CN" altLang="en-US" sz="2800" b="1"/>
              <a:t>工作室横幅</a:t>
            </a:r>
            <a:endParaRPr lang="zh-CN" altLang="en-US" sz="2800" b="1"/>
          </a:p>
        </p:txBody>
      </p:sp>
      <p:sp>
        <p:nvSpPr>
          <p:cNvPr id="10" name="标题 9"/>
          <p:cNvSpPr>
            <a:spLocks noGrp="1"/>
          </p:cNvSpPr>
          <p:nvPr>
            <p:ph type="ctrTitle"/>
          </p:nvPr>
        </p:nvSpPr>
        <p:spPr>
          <a:xfrm>
            <a:off x="2405380" y="0"/>
            <a:ext cx="6858000" cy="1589405"/>
          </a:xfrm>
        </p:spPr>
        <p:txBody>
          <a:bodyPr/>
          <a:lstStyle/>
          <a:p>
            <a:r>
              <a:rPr lang="zh-CN" altLang="en-US" sz="3600">
                <a:sym typeface="+mn-ea"/>
              </a:rPr>
              <a:t>一、工作室的简单介绍</a:t>
            </a:r>
            <a:br>
              <a:rPr lang="zh-CN" altLang="en-US" sz="3600" b="1"/>
            </a:br>
            <a:endParaRPr lang="zh-CN" altLang="en-US" sz="36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210616210404"/>
          <p:cNvPicPr>
            <a:picLocks noChangeAspect="1"/>
          </p:cNvPicPr>
          <p:nvPr/>
        </p:nvPicPr>
        <p:blipFill>
          <a:blip r:embed="rId1"/>
          <a:stretch>
            <a:fillRect/>
          </a:stretch>
        </p:blipFill>
        <p:spPr>
          <a:xfrm>
            <a:off x="0" y="0"/>
            <a:ext cx="1864995" cy="1547495"/>
          </a:xfrm>
          <a:prstGeom prst="rect">
            <a:avLst/>
          </a:prstGeom>
        </p:spPr>
      </p:pic>
      <p:sp>
        <p:nvSpPr>
          <p:cNvPr id="2" name="文本框 1"/>
          <p:cNvSpPr txBox="1"/>
          <p:nvPr/>
        </p:nvSpPr>
        <p:spPr>
          <a:xfrm>
            <a:off x="2839085" y="544195"/>
            <a:ext cx="5135880" cy="645160"/>
          </a:xfrm>
          <a:prstGeom prst="rect">
            <a:avLst/>
          </a:prstGeom>
          <a:noFill/>
        </p:spPr>
        <p:txBody>
          <a:bodyPr wrap="none" rtlCol="0" anchor="t">
            <a:spAutoFit/>
          </a:bodyPr>
          <a:lstStyle/>
          <a:p>
            <a:r>
              <a:rPr lang="zh-CN" altLang="en-US" sz="3600" b="1" spc="300">
                <a:solidFill>
                  <a:schemeClr val="tx1">
                    <a:lumMod val="85000"/>
                    <a:lumOff val="15000"/>
                  </a:schemeClr>
                </a:solidFill>
                <a:latin typeface="Arial" panose="020B0604020202020204" pitchFamily="34" charset="0"/>
                <a:ea typeface="微软雅黑" panose="020B0503020204020204" pitchFamily="34" charset="-122"/>
                <a:cs typeface="+mj-cs"/>
                <a:sym typeface="+mn-ea"/>
              </a:rPr>
              <a:t>二、工作室的指导思想</a:t>
            </a:r>
            <a:endParaRPr lang="zh-CN" altLang="en-US" sz="3600" b="1" spc="30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sp>
        <p:nvSpPr>
          <p:cNvPr id="100" name="文本框 99"/>
          <p:cNvSpPr txBox="1"/>
          <p:nvPr/>
        </p:nvSpPr>
        <p:spPr>
          <a:xfrm>
            <a:off x="2371725" y="1547495"/>
            <a:ext cx="7117080" cy="521970"/>
          </a:xfrm>
          <a:prstGeom prst="rect">
            <a:avLst/>
          </a:prstGeom>
          <a:noFill/>
          <a:ln w="9525">
            <a:noFill/>
          </a:ln>
        </p:spPr>
        <p:txBody>
          <a:bodyPr wrap="square">
            <a:spAutoFit/>
          </a:bodyPr>
          <a:lstStyle/>
          <a:p>
            <a:pPr indent="306070"/>
            <a:r>
              <a:rPr lang="zh-CN" sz="2800" b="1" dirty="0">
                <a:solidFill>
                  <a:srgbClr val="FF0000"/>
                </a:solidFill>
                <a:ea typeface="宋体" panose="02010600030101010101" pitchFamily="2" charset="-122"/>
              </a:rPr>
              <a:t>教研的平台、成长的园地、辐射的中心</a:t>
            </a:r>
            <a:endParaRPr lang="zh-CN" altLang="en-US" sz="2800" b="1" dirty="0">
              <a:solidFill>
                <a:srgbClr val="FF0000"/>
              </a:solidFill>
            </a:endParaRPr>
          </a:p>
        </p:txBody>
      </p:sp>
      <p:sp>
        <p:nvSpPr>
          <p:cNvPr id="3" name="文本框 2"/>
          <p:cNvSpPr txBox="1"/>
          <p:nvPr/>
        </p:nvSpPr>
        <p:spPr>
          <a:xfrm>
            <a:off x="425450" y="2275205"/>
            <a:ext cx="11341100" cy="3169285"/>
          </a:xfrm>
          <a:prstGeom prst="rect">
            <a:avLst/>
          </a:prstGeom>
          <a:noFill/>
          <a:ln w="9525">
            <a:noFill/>
          </a:ln>
        </p:spPr>
        <p:txBody>
          <a:bodyPr wrap="square">
            <a:spAutoFit/>
          </a:bodyPr>
          <a:lstStyle/>
          <a:p>
            <a:pPr indent="304800"/>
            <a:r>
              <a:rPr lang="en-US" altLang="zh-CN" sz="3200" b="0" dirty="0">
                <a:ea typeface="宋体" panose="02010600030101010101" pitchFamily="2" charset="-122"/>
              </a:rPr>
              <a:t>   </a:t>
            </a:r>
            <a:r>
              <a:rPr lang="zh-CN" sz="2800" b="0" dirty="0">
                <a:ea typeface="宋体" panose="02010600030101010101" pitchFamily="2" charset="-122"/>
              </a:rPr>
              <a:t>在县教体局教研室领导下，以课堂教学为主阵地，以课例研究为主载体，通过组织开展教材研读、课堂教学研究、命题研究与实践、课题研究与论文交流、专题讲座、说课、送教、学习反思等活动，（研修活动内容与形式）提高研修团队全体教师的理论水平、教学水平和科研能力，并发挥研修团队的辐射作用，带动建设一支政治强、情怀深、思维新、视野广、自律严、人格正、名师辈出的思政课教师队伍，辐射泸县初中道德与法治课堂教学改革，提升立德树人和教学成绩。</a:t>
            </a:r>
            <a:endParaRPr lang="zh-CN" altLang="en-US" sz="2800" b="0" dirty="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8375" y="427355"/>
            <a:ext cx="5174615" cy="705485"/>
          </a:xfrm>
        </p:spPr>
        <p:txBody>
          <a:bodyPr>
            <a:normAutofit fontScale="90000"/>
          </a:bodyPr>
          <a:lstStyle/>
          <a:p>
            <a:r>
              <a:rPr lang="zh-CN" altLang="en-US">
                <a:sym typeface="+mn-ea"/>
              </a:rPr>
              <a:t>三、工作室的研修目标</a:t>
            </a:r>
            <a:br>
              <a:rPr lang="zh-CN" altLang="en-US" b="1"/>
            </a:br>
            <a:endParaRPr lang="zh-CN" altLang="en-US"/>
          </a:p>
        </p:txBody>
      </p:sp>
      <p:pic>
        <p:nvPicPr>
          <p:cNvPr id="4" name="内容占位符 3" descr="QQ图片20210616210404"/>
          <p:cNvPicPr>
            <a:picLocks noGrp="1" noChangeAspect="1"/>
          </p:cNvPicPr>
          <p:nvPr>
            <p:ph idx="1"/>
            <p:custDataLst>
              <p:tags r:id="rId1"/>
            </p:custDataLst>
          </p:nvPr>
        </p:nvPicPr>
        <p:blipFill>
          <a:blip r:embed="rId2"/>
          <a:stretch>
            <a:fillRect/>
          </a:stretch>
        </p:blipFill>
        <p:spPr>
          <a:xfrm>
            <a:off x="-109266" y="46989"/>
            <a:ext cx="1629456" cy="1466215"/>
          </a:xfrm>
          <a:prstGeom prst="rect">
            <a:avLst/>
          </a:prstGeom>
        </p:spPr>
      </p:pic>
      <p:sp>
        <p:nvSpPr>
          <p:cNvPr id="100" name="文本框 99"/>
          <p:cNvSpPr txBox="1"/>
          <p:nvPr/>
        </p:nvSpPr>
        <p:spPr>
          <a:xfrm>
            <a:off x="1520190" y="1645284"/>
            <a:ext cx="9951720" cy="1568450"/>
          </a:xfrm>
          <a:prstGeom prst="rect">
            <a:avLst/>
          </a:prstGeom>
          <a:noFill/>
          <a:ln w="9525">
            <a:noFill/>
          </a:ln>
        </p:spPr>
        <p:txBody>
          <a:bodyPr wrap="square">
            <a:spAutoFit/>
          </a:bodyPr>
          <a:lstStyle/>
          <a:p>
            <a:pPr indent="0"/>
            <a:r>
              <a:rPr lang="zh-CN" sz="2400" b="1" dirty="0">
                <a:solidFill>
                  <a:srgbClr val="FF0000"/>
                </a:solidFill>
                <a:ea typeface="宋体" panose="02010600030101010101" pitchFamily="2" charset="-122"/>
              </a:rPr>
              <a:t>1．个人成长的园地。</a:t>
            </a:r>
            <a:r>
              <a:rPr lang="zh-CN" sz="2400" b="0" dirty="0">
                <a:ea typeface="宋体" panose="02010600030101010101" pitchFamily="2" charset="-122"/>
              </a:rPr>
              <a:t>在工作室的规划引领下，教师个人拟定研修计划，结合自身教学和工作室的工作，努力修为，使工作室成员在职业道德、专业知识、教科研能力、学术水平等方面的综合素质明显提高，用3年的时间成为各具特色的教学骨干。</a:t>
            </a:r>
            <a:r>
              <a:rPr lang="zh-CN" sz="2400" b="0" dirty="0">
                <a:solidFill>
                  <a:srgbClr val="FF0000"/>
                </a:solidFill>
                <a:ea typeface="宋体" panose="02010600030101010101" pitchFamily="2" charset="-122"/>
              </a:rPr>
              <a:t>（自我）</a:t>
            </a:r>
            <a:endParaRPr lang="zh-CN" altLang="en-US" sz="2400" dirty="0">
              <a:solidFill>
                <a:srgbClr val="FF0000"/>
              </a:solidFill>
            </a:endParaRPr>
          </a:p>
        </p:txBody>
      </p:sp>
      <p:sp>
        <p:nvSpPr>
          <p:cNvPr id="5" name="文本框 4"/>
          <p:cNvSpPr txBox="1"/>
          <p:nvPr/>
        </p:nvSpPr>
        <p:spPr>
          <a:xfrm>
            <a:off x="1339850" y="3345815"/>
            <a:ext cx="10207625" cy="1198880"/>
          </a:xfrm>
          <a:prstGeom prst="rect">
            <a:avLst/>
          </a:prstGeom>
          <a:noFill/>
          <a:ln w="9525">
            <a:noFill/>
          </a:ln>
        </p:spPr>
        <p:txBody>
          <a:bodyPr wrap="square">
            <a:spAutoFit/>
          </a:bodyPr>
          <a:lstStyle/>
          <a:p>
            <a:pPr indent="304800" algn="l"/>
            <a:r>
              <a:rPr lang="zh-CN" sz="2400" b="1" dirty="0">
                <a:solidFill>
                  <a:srgbClr val="FF0000"/>
                </a:solidFill>
                <a:ea typeface="宋体" panose="02010600030101010101" pitchFamily="2" charset="-122"/>
              </a:rPr>
              <a:t>2．学习研究交流的平台。</a:t>
            </a:r>
            <a:r>
              <a:rPr lang="zh-CN" sz="2400" b="0" dirty="0">
                <a:ea typeface="宋体" panose="02010600030101010101" pitchFamily="2" charset="-122"/>
              </a:rPr>
              <a:t>以谢海燕工作室为平台，以课例和专题研究为活动载体，通过网络学习研讨、线下研修、外出学习等形式，向同行开放研讨课、专题交流等活动，促使工作室成员提升自我、服务学校</a:t>
            </a:r>
            <a:r>
              <a:rPr lang="zh-CN" altLang="en-US" sz="1200" dirty="0">
                <a:ea typeface="宋体" panose="02010600030101010101" pitchFamily="2" charset="-122"/>
              </a:rPr>
              <a:t>。</a:t>
            </a:r>
            <a:r>
              <a:rPr lang="zh-CN" sz="2400" b="0" dirty="0">
                <a:solidFill>
                  <a:srgbClr val="FF0000"/>
                </a:solidFill>
                <a:ea typeface="宋体" panose="02010600030101010101" pitchFamily="2" charset="-122"/>
              </a:rPr>
              <a:t>（学校） </a:t>
            </a:r>
            <a:endParaRPr lang="zh-CN" sz="2400" dirty="0">
              <a:solidFill>
                <a:srgbClr val="FF0000"/>
              </a:solidFill>
              <a:ea typeface="宋体" panose="02010600030101010101" pitchFamily="2" charset="-122"/>
            </a:endParaRPr>
          </a:p>
        </p:txBody>
      </p:sp>
      <p:sp>
        <p:nvSpPr>
          <p:cNvPr id="6" name="文本框 5"/>
          <p:cNvSpPr txBox="1"/>
          <p:nvPr/>
        </p:nvSpPr>
        <p:spPr>
          <a:xfrm>
            <a:off x="1339850" y="4724006"/>
            <a:ext cx="10132060" cy="1568450"/>
          </a:xfrm>
          <a:prstGeom prst="rect">
            <a:avLst/>
          </a:prstGeom>
          <a:noFill/>
          <a:ln w="9525">
            <a:noFill/>
          </a:ln>
        </p:spPr>
        <p:txBody>
          <a:bodyPr wrap="square">
            <a:spAutoFit/>
          </a:bodyPr>
          <a:lstStyle/>
          <a:p>
            <a:pPr indent="304800"/>
            <a:r>
              <a:rPr lang="zh-CN" sz="2400" b="1" dirty="0">
                <a:solidFill>
                  <a:srgbClr val="FF0000"/>
                </a:solidFill>
                <a:ea typeface="宋体" panose="02010600030101010101" pitchFamily="2" charset="-122"/>
              </a:rPr>
              <a:t>3．引领辐射的中心。</a:t>
            </a:r>
            <a:r>
              <a:rPr lang="zh-CN" sz="2400" b="0" dirty="0">
                <a:ea typeface="宋体" panose="02010600030101010101" pitchFamily="2" charset="-122"/>
              </a:rPr>
              <a:t>以谢海燕工作室为展示舞台和辐射中心，有计划在全县开展示范课、专题讲座、命题研究与推送、课题研究与论文交流、诊断送教等活动，展示工作室成员的风采，服务、引领全县道德与法治教育教学。</a:t>
            </a:r>
            <a:r>
              <a:rPr lang="zh-CN" sz="2400" b="0" dirty="0">
                <a:solidFill>
                  <a:srgbClr val="FF0000"/>
                </a:solidFill>
                <a:ea typeface="宋体" panose="02010600030101010101" pitchFamily="2" charset="-122"/>
              </a:rPr>
              <a:t>（全县）</a:t>
            </a:r>
            <a:endParaRPr lang="zh-CN" sz="2400" dirty="0">
              <a:solidFill>
                <a:srgbClr val="FF0000"/>
              </a:solidFill>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075" y="348615"/>
            <a:ext cx="7181850" cy="705485"/>
          </a:xfrm>
        </p:spPr>
        <p:txBody>
          <a:bodyPr/>
          <a:lstStyle/>
          <a:p>
            <a:r>
              <a:rPr lang="zh-CN" altLang="en-US"/>
              <a:t>四、工作室组成成员：（2</a:t>
            </a:r>
            <a:r>
              <a:rPr lang="en-US" altLang="zh-CN"/>
              <a:t>3</a:t>
            </a:r>
            <a:r>
              <a:rPr lang="zh-CN" altLang="en-US"/>
              <a:t>人）</a:t>
            </a:r>
            <a:endParaRPr lang="zh-CN" altLang="en-US"/>
          </a:p>
        </p:txBody>
      </p:sp>
      <p:graphicFrame>
        <p:nvGraphicFramePr>
          <p:cNvPr id="5" name="表格 4"/>
          <p:cNvGraphicFramePr/>
          <p:nvPr>
            <p:custDataLst>
              <p:tags r:id="rId1"/>
            </p:custDataLst>
          </p:nvPr>
        </p:nvGraphicFramePr>
        <p:xfrm>
          <a:off x="822960" y="1908175"/>
          <a:ext cx="10546080" cy="3251835"/>
        </p:xfrm>
        <a:graphic>
          <a:graphicData uri="http://schemas.openxmlformats.org/drawingml/2006/table">
            <a:tbl>
              <a:tblPr firstRow="1" bandRow="1">
                <a:tableStyleId>{5940675A-B579-460E-94D1-54222C63F5DA}</a:tableStyleId>
              </a:tblPr>
              <a:tblGrid>
                <a:gridCol w="1757680"/>
                <a:gridCol w="1757045"/>
                <a:gridCol w="1757045"/>
                <a:gridCol w="1757045"/>
                <a:gridCol w="1757680"/>
                <a:gridCol w="1759585"/>
              </a:tblGrid>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成员</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成员</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成员</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谢海燕</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陈明海</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太伏中学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万羽</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玄滩学校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董  萍</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陈志琼</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云锦中学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王平</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太伏中学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杨  权</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陈小刚</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立石中学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杨小刚</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石桥中学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曹晓萍</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程光云</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喻坪学校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张德兰</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宋观学校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李玉洁</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付光淑</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青龙中学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张良川</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中峰学校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何梦</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泸二外</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胡绍聪</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瓦子中学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张小平</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马溪学校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李勇</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云龙中学</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刘利华</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泸县六中</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郑英智</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宋观学校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孙志涛</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梁才学校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周平</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上坪学校</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109345" y="5314315"/>
            <a:ext cx="9184640" cy="1200329"/>
          </a:xfrm>
          <a:prstGeom prst="rect">
            <a:avLst/>
          </a:prstGeom>
          <a:noFill/>
          <a:ln w="9525">
            <a:noFill/>
          </a:ln>
        </p:spPr>
        <p:txBody>
          <a:bodyPr wrap="square">
            <a:spAutoFit/>
          </a:bodyPr>
          <a:lstStyle/>
          <a:p>
            <a:pPr indent="304800"/>
            <a:r>
              <a:rPr lang="zh-CN" sz="2400" b="0" dirty="0">
                <a:ea typeface="宋体" panose="02010600030101010101" pitchFamily="2" charset="-122"/>
              </a:rPr>
              <a:t>工作室</a:t>
            </a:r>
            <a:r>
              <a:rPr lang="en-US" sz="2400" b="0" dirty="0" err="1">
                <a:latin typeface="宋体" panose="02010600030101010101" pitchFamily="2" charset="-122"/>
                <a:ea typeface="宋体" panose="02010600030101010101" pitchFamily="2" charset="-122"/>
              </a:rPr>
              <a:t>qq</a:t>
            </a:r>
            <a:r>
              <a:rPr lang="zh-CN" sz="2400" b="0" dirty="0">
                <a:ea typeface="宋体" panose="02010600030101010101" pitchFamily="2" charset="-122"/>
              </a:rPr>
              <a:t>群：</a:t>
            </a:r>
            <a:r>
              <a:rPr lang="en-US" altLang="zh-CN" sz="2400" b="0" dirty="0">
                <a:latin typeface="宋体" panose="02010600030101010101" pitchFamily="2" charset="-122"/>
                <a:ea typeface="宋体" panose="02010600030101010101" pitchFamily="2" charset="-122"/>
              </a:rPr>
              <a:t> 950994443  </a:t>
            </a:r>
            <a:r>
              <a:rPr lang="en-US" sz="2400" b="0" dirty="0">
                <a:latin typeface="宋体" panose="02010600030101010101" pitchFamily="2" charset="-122"/>
                <a:ea typeface="宋体" panose="02010600030101010101" pitchFamily="2" charset="-122"/>
              </a:rPr>
              <a:t>“</a:t>
            </a:r>
            <a:r>
              <a:rPr lang="zh-CN" sz="2400" b="0" dirty="0">
                <a:ea typeface="宋体" panose="02010600030101010101" pitchFamily="2" charset="-122"/>
              </a:rPr>
              <a:t>谢海燕名师工作室</a:t>
            </a:r>
            <a:r>
              <a:rPr lang="en-US" sz="2400" b="0" dirty="0">
                <a:latin typeface="宋体" panose="02010600030101010101" pitchFamily="2" charset="-122"/>
                <a:ea typeface="宋体" panose="02010600030101010101" pitchFamily="2" charset="-122"/>
              </a:rPr>
              <a:t>” </a:t>
            </a:r>
            <a:endParaRPr lang="en-US" sz="2400" b="0" dirty="0">
              <a:latin typeface="宋体" panose="02010600030101010101" pitchFamily="2" charset="-122"/>
              <a:ea typeface="宋体" panose="02010600030101010101" pitchFamily="2" charset="-122"/>
            </a:endParaRPr>
          </a:p>
          <a:p>
            <a:pPr indent="304800"/>
            <a:endParaRPr lang="en-US" altLang="zh-CN" sz="2400" b="0" dirty="0">
              <a:ea typeface="宋体" panose="02010600030101010101" pitchFamily="2" charset="-122"/>
            </a:endParaRPr>
          </a:p>
          <a:p>
            <a:pPr indent="304800"/>
            <a:r>
              <a:rPr lang="zh-CN" sz="2400" b="0" dirty="0">
                <a:ea typeface="宋体" panose="02010600030101010101" pitchFamily="2" charset="-122"/>
              </a:rPr>
              <a:t>工作室办公点：泸县二中外国语实验学校雨竹楼三楼会议室</a:t>
            </a:r>
            <a:endParaRPr lang="zh-CN" altLang="en-US" sz="2400" dirty="0"/>
          </a:p>
        </p:txBody>
      </p:sp>
      <p:sp>
        <p:nvSpPr>
          <p:cNvPr id="6" name="文本框 5"/>
          <p:cNvSpPr txBox="1"/>
          <p:nvPr/>
        </p:nvSpPr>
        <p:spPr>
          <a:xfrm>
            <a:off x="9271635" y="5160010"/>
            <a:ext cx="2097405" cy="368300"/>
          </a:xfrm>
          <a:prstGeom prst="rect">
            <a:avLst/>
          </a:prstGeom>
          <a:noFill/>
        </p:spPr>
        <p:txBody>
          <a:bodyPr wrap="square" rtlCol="0">
            <a:spAutoFit/>
          </a:bodyPr>
          <a:lstStyle/>
          <a:p>
            <a:r>
              <a:rPr lang="zh-CN" altLang="en-US" dirty="0"/>
              <a:t>（排名不分先后）</a:t>
            </a:r>
            <a:endParaRPr lang="zh-CN" altLang="en-US" dirty="0"/>
          </a:p>
        </p:txBody>
      </p:sp>
      <p:sp>
        <p:nvSpPr>
          <p:cNvPr id="7" name="内容占位符 6"/>
          <p:cNvSpPr>
            <a:spLocks noGrp="1"/>
          </p:cNvSpPr>
          <p:nvPr>
            <p:ph idx="1"/>
          </p:nvPr>
        </p:nvSpPr>
        <p:spPr/>
        <p:txBody>
          <a:bodyPr/>
          <a:lstStyle/>
          <a:p>
            <a:endParaRPr lang="zh-CN" altLang="en-US"/>
          </a:p>
        </p:txBody>
      </p:sp>
      <p:pic>
        <p:nvPicPr>
          <p:cNvPr id="9" name="内容占位符 3" descr="QQ图片20210616210404"/>
          <p:cNvPicPr>
            <a:picLocks noChangeAspect="1"/>
          </p:cNvPicPr>
          <p:nvPr>
            <p:custDataLst>
              <p:tags r:id="rId2"/>
            </p:custDataLst>
          </p:nvPr>
        </p:nvPicPr>
        <p:blipFill>
          <a:blip r:embed="rId3"/>
          <a:stretch>
            <a:fillRect/>
          </a:stretch>
        </p:blipFill>
        <p:spPr>
          <a:xfrm>
            <a:off x="20364" y="-1292"/>
            <a:ext cx="1408386" cy="1408386"/>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1977" y="1505075"/>
            <a:ext cx="10969200" cy="4759200"/>
          </a:xfrm>
        </p:spPr>
        <p:txBody>
          <a:bodyPr/>
          <a:lstStyle/>
          <a:p>
            <a:pPr marL="0" indent="0">
              <a:buNone/>
            </a:pPr>
            <a:r>
              <a:rPr lang="zh-CN" sz="2800" b="1" dirty="0">
                <a:solidFill>
                  <a:schemeClr val="tx1"/>
                </a:solidFill>
                <a:ea typeface="宋体" panose="02010600030101010101" pitchFamily="2" charset="-122"/>
                <a:sym typeface="+mn-ea"/>
              </a:rPr>
              <a:t>在工作室培养期间，工作室每名成员要做到</a:t>
            </a:r>
            <a:r>
              <a:rPr lang="en-US" sz="2800" b="1" dirty="0">
                <a:solidFill>
                  <a:schemeClr val="tx1"/>
                </a:solidFill>
                <a:latin typeface="宋体" panose="02010600030101010101" pitchFamily="2" charset="-122"/>
                <a:ea typeface="宋体" panose="02010600030101010101" pitchFamily="2" charset="-122"/>
                <a:cs typeface="Times New Roman" panose="02020603050405020304" charset="0"/>
                <a:sym typeface="+mn-ea"/>
              </a:rPr>
              <a:t>“</a:t>
            </a:r>
            <a:r>
              <a:rPr lang="zh-CN" sz="2800" b="1" dirty="0">
                <a:solidFill>
                  <a:schemeClr val="tx1"/>
                </a:solidFill>
                <a:ea typeface="宋体" panose="02010600030101010101" pitchFamily="2" charset="-122"/>
                <a:sym typeface="+mn-ea"/>
              </a:rPr>
              <a:t>十个一</a:t>
            </a:r>
            <a:r>
              <a:rPr lang="zh-CN" sz="2800" b="1" dirty="0">
                <a:solidFill>
                  <a:schemeClr val="tx1"/>
                </a:solidFill>
                <a:ea typeface="宋体" panose="02010600030101010101" pitchFamily="2" charset="-122"/>
                <a:cs typeface="Times New Roman" panose="02020603050405020304" charset="0"/>
                <a:sym typeface="+mn-ea"/>
              </a:rPr>
              <a:t>”：</a:t>
            </a:r>
            <a:endParaRPr lang="zh-CN" sz="28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1.“精读一本专著</a:t>
            </a:r>
            <a:r>
              <a:rPr lang="en-US" sz="2400" b="1" dirty="0">
                <a:solidFill>
                  <a:srgbClr val="FF0000"/>
                </a:solidFill>
                <a:latin typeface="宋体" panose="02010600030101010101" pitchFamily="2" charset="-122"/>
                <a:ea typeface="宋体" panose="02010600030101010101" pitchFamily="2" charset="-122"/>
                <a:sym typeface="+mn-ea"/>
              </a:rPr>
              <a:t>”</a:t>
            </a:r>
            <a:r>
              <a:rPr lang="zh-CN" sz="2400" b="1" dirty="0">
                <a:solidFill>
                  <a:srgbClr val="FF0000"/>
                </a:solidFill>
                <a:ea typeface="宋体" panose="02010600030101010101" pitchFamily="2" charset="-122"/>
                <a:sym typeface="+mn-ea"/>
              </a:rPr>
              <a:t>，</a:t>
            </a:r>
            <a:r>
              <a:rPr lang="zh-CN" sz="2400" dirty="0">
                <a:solidFill>
                  <a:schemeClr val="tx1"/>
                </a:solidFill>
                <a:ea typeface="宋体" panose="02010600030101010101" pitchFamily="2" charset="-122"/>
                <a:sym typeface="+mn-ea"/>
              </a:rPr>
              <a:t>每学年精读一本教育教学专著，撰写读书笔记和读书心得，交课程资源研发组归档；</a:t>
            </a:r>
            <a:endParaRPr lang="zh-CN" sz="2400" dirty="0">
              <a:solidFill>
                <a:schemeClr val="tx1"/>
              </a:solidFill>
              <a:ea typeface="宋体" panose="02010600030101010101" pitchFamily="2" charset="-122"/>
              <a:sym typeface="+mn-ea"/>
            </a:endParaRPr>
          </a:p>
          <a:p>
            <a:pPr marL="0" indent="0">
              <a:buNone/>
            </a:pPr>
            <a:r>
              <a:rPr lang="zh-CN" sz="2400" b="1" dirty="0">
                <a:solidFill>
                  <a:srgbClr val="FF0000"/>
                </a:solidFill>
                <a:ea typeface="宋体" panose="02010600030101010101" pitchFamily="2" charset="-122"/>
                <a:sym typeface="+mn-ea"/>
              </a:rPr>
              <a:t>2.“学到一位名师”，</a:t>
            </a:r>
            <a:r>
              <a:rPr lang="zh-CN" sz="2400" dirty="0">
                <a:solidFill>
                  <a:schemeClr val="tx1"/>
                </a:solidFill>
                <a:ea typeface="宋体" panose="02010600030101010101" pitchFamily="2" charset="-122"/>
                <a:sym typeface="+mn-ea"/>
              </a:rPr>
              <a:t>每学年系统研究学习一位教育名家或深度跟踪并学习一位名师，梳理教育名家（名师）的教育理念和有效做法，并在教育教学中实践，撰写2份实践案例，交课程资源研发组归档；</a:t>
            </a:r>
            <a:endParaRPr lang="en-US" sz="2400" dirty="0">
              <a:solidFill>
                <a:schemeClr val="tx1"/>
              </a:solidFill>
              <a:latin typeface="宋体" panose="02010600030101010101" pitchFamily="2" charset="-122"/>
              <a:ea typeface="宋体" panose="02010600030101010101" pitchFamily="2" charset="-122"/>
              <a:cs typeface="Times New Roman" panose="02020603050405020304" charset="0"/>
              <a:sym typeface="+mn-ea"/>
            </a:endParaRPr>
          </a:p>
          <a:p>
            <a:pPr marL="0" indent="0">
              <a:buNone/>
            </a:pPr>
            <a:r>
              <a:rPr lang="en-US" sz="2400" b="1" dirty="0">
                <a:solidFill>
                  <a:srgbClr val="FF0000"/>
                </a:solidFill>
                <a:latin typeface="宋体" panose="02010600030101010101" pitchFamily="2" charset="-122"/>
                <a:ea typeface="宋体" panose="02010600030101010101" pitchFamily="2" charset="-122"/>
                <a:cs typeface="Times New Roman" panose="02020603050405020304" charset="0"/>
                <a:sym typeface="+mn-ea"/>
              </a:rPr>
              <a:t>3.</a:t>
            </a:r>
            <a:r>
              <a:rPr lang="zh-CN" sz="2400" b="1" dirty="0">
                <a:solidFill>
                  <a:srgbClr val="FF0000"/>
                </a:solidFill>
                <a:ea typeface="宋体" panose="02010600030101010101" pitchFamily="2" charset="-122"/>
                <a:sym typeface="+mn-ea"/>
              </a:rPr>
              <a:t>“做好一次报告或上好一次公开课”</a:t>
            </a:r>
            <a:r>
              <a:rPr lang="zh-CN" sz="2400" dirty="0">
                <a:solidFill>
                  <a:srgbClr val="FF0000"/>
                </a:solidFill>
                <a:ea typeface="宋体" panose="02010600030101010101" pitchFamily="2" charset="-122"/>
                <a:sym typeface="+mn-ea"/>
              </a:rPr>
              <a:t>，</a:t>
            </a:r>
            <a:r>
              <a:rPr lang="zh-CN" sz="2400" dirty="0">
                <a:solidFill>
                  <a:schemeClr val="tx1"/>
                </a:solidFill>
                <a:ea typeface="宋体" panose="02010600030101010101" pitchFamily="2" charset="-122"/>
                <a:sym typeface="+mn-ea"/>
              </a:rPr>
              <a:t>每学年面对工作室成员和区域教师做一次较高质量的学术报告或公开课，相关资料交课堂教学管理组归档；</a:t>
            </a:r>
            <a:endParaRPr lang="en-US" sz="2400" dirty="0">
              <a:latin typeface="宋体" panose="02010600030101010101" pitchFamily="2" charset="-122"/>
              <a:ea typeface="宋体" panose="02010600030101010101" pitchFamily="2" charset="-122"/>
              <a:cs typeface="Times New Roman" panose="02020603050405020304" charset="0"/>
              <a:sym typeface="+mn-ea"/>
            </a:endParaRPr>
          </a:p>
          <a:p>
            <a:endParaRPr lang="zh-CN" altLang="en-US" sz="2400" dirty="0"/>
          </a:p>
        </p:txBody>
      </p:sp>
      <p:sp>
        <p:nvSpPr>
          <p:cNvPr id="4" name="标题 1"/>
          <p:cNvSpPr>
            <a:spLocks noGrp="1"/>
          </p:cNvSpPr>
          <p:nvPr/>
        </p:nvSpPr>
        <p:spPr>
          <a:xfrm>
            <a:off x="2464435" y="675827"/>
            <a:ext cx="8314055" cy="70548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sz="3200" dirty="0">
                <a:sym typeface="+mn-ea"/>
              </a:rPr>
              <a:t>五、工作室的具体工作内容、要求和分工</a:t>
            </a:r>
            <a:br>
              <a:rPr lang="zh-CN" altLang="en-US" sz="3200" b="1" dirty="0"/>
            </a:br>
            <a:endParaRPr lang="zh-CN" altLang="en-US" sz="3200" b="1" dirty="0"/>
          </a:p>
        </p:txBody>
      </p:sp>
      <p:pic>
        <p:nvPicPr>
          <p:cNvPr id="5" name="内容占位符 3" descr="QQ图片20210616210404"/>
          <p:cNvPicPr>
            <a:picLocks noChangeAspect="1"/>
          </p:cNvPicPr>
          <p:nvPr>
            <p:custDataLst>
              <p:tags r:id="rId1"/>
            </p:custDataLst>
          </p:nvPr>
        </p:nvPicPr>
        <p:blipFill>
          <a:blip r:embed="rId2"/>
          <a:stretch>
            <a:fillRect/>
          </a:stretch>
        </p:blipFill>
        <p:spPr>
          <a:xfrm>
            <a:off x="0" y="0"/>
            <a:ext cx="1299210" cy="129921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UNIT_PLACING_PICTURE_USER_VIEWPORT" val="{&quot;height&quot;:7495,&quot;width&quot;:7495}"/>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PLACING_PICTURE_USER_VIEWPORT" val="{&quot;height&quot;:7495,&quot;width&quot;:7495}"/>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PLACING_PICTURE_USER_VIEWPORT" val="{&quot;height&quot;:7495,&quot;width&quot;:749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UNIT_PLACING_PICTURE_USER_VIEWPORT" val="{&quot;height&quot;:7495,&quot;width&quot;:7495}"/>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UNIT_PLACING_PICTURE_USER_VIEWPORT" val="{&quot;height&quot;:7495,&quot;width&quot;:7495}"/>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TABLE_BEAUTIFY" val="smartTable{5aac268c-7d92-44d6-b68d-272909973d31}"/>
  <p:tag name="TABLE_ENDDRAG_ORIGIN_RECT" val="705*187"/>
  <p:tag name="TABLE_ENDDRAG_RECT" val="82*172*705*187"/>
</p:tagLst>
</file>

<file path=ppt/tags/tag78.xml><?xml version="1.0" encoding="utf-8"?>
<p:tagLst xmlns:p="http://schemas.openxmlformats.org/presentationml/2006/main">
  <p:tag name="KSO_WM_UNIT_PLACING_PICTURE_USER_VIEWPORT" val="{&quot;height&quot;:7495,&quot;width&quot;:7495}"/>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PLACING_PICTURE_USER_VIEWPORT" val="{&quot;height&quot;:7495,&quot;width&quot;:7495}"/>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UNIT_PLACING_PICTURE_USER_VIEWPORT" val="{&quot;height&quot;:7495,&quot;width&quot;:7495}"/>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PLACING_PICTURE_USER_VIEWPORT" val="{&quot;height&quot;:7495,&quot;width&quot;:7495}"/>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UNIT_PLACING_PICTURE_USER_VIEWPORT" val="{&quot;height&quot;:7495,&quot;width&quot;:7495}"/>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UNIT_PLACING_PICTURE_USER_VIEWPORT" val="{&quot;height&quot;:7495,&quot;width&quot;:7495}"/>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UNIT_PLACING_PICTURE_USER_VIEWPORT" val="{&quot;height&quot;:7495,&quot;width&quot;:7495}"/>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3220</Words>
  <Application>WPS 演示</Application>
  <PresentationFormat>宽屏</PresentationFormat>
  <Paragraphs>264</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Wingdings</vt:lpstr>
      <vt:lpstr>华文中宋</vt:lpstr>
      <vt:lpstr>Times New Roman</vt:lpstr>
      <vt:lpstr>Arial Unicode MS</vt:lpstr>
      <vt:lpstr>Calibri</vt:lpstr>
      <vt:lpstr>Office 主题​​</vt:lpstr>
      <vt:lpstr>谢海燕名师工作室      三 年 规 划</vt:lpstr>
      <vt:lpstr>PowerPoint 演示文稿</vt:lpstr>
      <vt:lpstr>PowerPoint 演示文稿</vt:lpstr>
      <vt:lpstr>一、工作室的简单介绍 </vt:lpstr>
      <vt:lpstr>一、工作室的简单介绍 </vt:lpstr>
      <vt:lpstr>PowerPoint 演示文稿</vt:lpstr>
      <vt:lpstr>三、工作室的研修目标 </vt:lpstr>
      <vt:lpstr>四、工作室组成成员：（23人）</vt:lpstr>
      <vt:lpstr>PowerPoint 演示文稿</vt:lpstr>
      <vt:lpstr>PowerPoint 演示文稿</vt:lpstr>
      <vt:lpstr>五、工作室的具体工作内容、要求和分工 </vt:lpstr>
      <vt:lpstr>     谢海燕名师工作室在领衔人领导下，按照“协商式、互助式、 实效性”的原则，设立一个学术顾问组和四个专门工作小组，各负其责，协调配合。具体分工如下：</vt:lpstr>
      <vt:lpstr>     谢海燕名师工作室在领衔人领导下，按照“协商式、互助式、 实效性”的原则，设立一个学术顾问组和四个专门工作小组，各负其责，协调配合。具体分工如下：</vt:lpstr>
      <vt:lpstr>PowerPoint 演示文稿</vt:lpstr>
      <vt:lpstr>PowerPoint 演示文稿</vt:lpstr>
      <vt:lpstr>PowerPoint 演示文稿</vt:lpstr>
      <vt:lpstr>PowerPoint 演示文稿</vt:lpstr>
      <vt:lpstr>六、工作室的总目标 </vt:lpstr>
      <vt:lpstr>六、工作室的总目标 </vt:lpstr>
      <vt:lpstr>七、工作室的制度保障 </vt:lpstr>
      <vt:lpstr>七、工作室的制度保障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燕子</cp:lastModifiedBy>
  <cp:revision>170</cp:revision>
  <dcterms:created xsi:type="dcterms:W3CDTF">2019-06-19T02:08:00Z</dcterms:created>
  <dcterms:modified xsi:type="dcterms:W3CDTF">2021-07-18T09:27:09Z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8E83D6677C2F4FCD941B53D380D66227</vt:lpwstr>
  </property>
</Properties>
</file>