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0c3f810a4a1d4d23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419af5aa4dc4ce5" /><Relationship Type="http://schemas.openxmlformats.org/package/2006/relationships/metadata/core-properties" Target="/package/services/metadata/core-properties/950451016fba496aaa06d7ed5fa2b772.psmdcp" Id="Rcb9edf1c548b461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