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b2500ab5a78401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93c9b3454a104e15" /><Relationship Type="http://schemas.openxmlformats.org/package/2006/relationships/metadata/core-properties" Target="/package/services/metadata/core-properties/fc54c3860a9a47b6a41f85ff8d079a2e.psmdcp" Id="Rc3312cd9b05d4e9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