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458672bd7a64b9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c2ffbb7358174810" /><Relationship Type="http://schemas.openxmlformats.org/package/2006/relationships/metadata/core-properties" Target="/package/services/metadata/core-properties/8fa6fdec862843c9b342536602bde07f.psmdcp" Id="Rc84e3f96004b410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