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64d2829c3d6c4ef8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5f36aa83f5a74072" /><Relationship Type="http://schemas.openxmlformats.org/package/2006/relationships/metadata/core-properties" Target="/package/services/metadata/core-properties/7171ce29ed564bbe91cebb67fd796070.psmdcp" Id="R07580a5c82a84889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