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d16b6d3db4c43cf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ec69ff6944894c3c" /><Relationship Type="http://schemas.openxmlformats.org/package/2006/relationships/metadata/core-properties" Target="/package/services/metadata/core-properties/f31abc7f1d754a0eb4131673173f717e.psmdcp" Id="Rbf2953bbeac64e92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