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414c3823b0f14851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9c9569381890497e" /><Relationship Type="http://schemas.openxmlformats.org/package/2006/relationships/metadata/core-properties" Target="/package/services/metadata/core-properties/2bf154f6d64544bfa57aa06c32824c52.psmdcp" Id="R645e21f0471f4cdf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