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d3c146e10fe0460f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2895627842ef4240" /><Relationship Type="http://schemas.openxmlformats.org/package/2006/relationships/metadata/core-properties" Target="/package/services/metadata/core-properties/5fc77a12e738426c99d3a71526e789ef.psmdcp" Id="Rddfc2a296be54072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