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rels" ContentType="application/vnd.openxmlformats-package.relationships+xml"/>
  <Default Extension="png" ContentType="image/png"/>
  <Default Extension="psmdcp" ContentType="application/vnd.openxmlformats-package.core-properti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8.xml" ContentType="application/vnd.openxmlformats-officedocument.presentationml.slideLayout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531cc52bb1db42db" /><Relationship Type="http://schemas.openxmlformats.org/officeDocument/2006/relationships/extended-properties" Target="/docProps/app.xml" Id="rId2" /><Relationship Type="http://schemas.openxmlformats.org/officeDocument/2006/relationships/custom-properties" Target="/docProps/custom.xml" Id="R4ad54bce29f94543" /><Relationship Type="http://schemas.openxmlformats.org/package/2006/relationships/metadata/core-properties" Target="/package/services/metadata/core-properties/c5734eedf42f4b31af360f261f304309.psmdcp" Id="Ra3580753a457448b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Id1" /><Relationship Type="http://schemas.openxmlformats.org/officeDocument/2006/relationships/viewProps" Target="/ppt/viewProps.xml" Id="rId2" /><Relationship Type="http://schemas.openxmlformats.org/officeDocument/2006/relationships/theme" Target="/ppt/theme/theme1.xml" Id="rId3" /><Relationship Type="http://schemas.openxmlformats.org/officeDocument/2006/relationships/tableStyles" Target="/ppt/tableStyles.xml" Id="rId4" /><Relationship Type="http://schemas.openxmlformats.org/officeDocument/2006/relationships/slideMaster" Target="/ppt/slideMasters/slideMaster1.xml" Id="rId5" /><Relationship Type="http://schemas.openxmlformats.org/officeDocument/2006/relationships/slide" Target="/ppt/slides/slide1.xml" Id="rId6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slide" Target="/ppt/slides/slide4.xml" Id="rId9" /><Relationship Type="http://schemas.openxmlformats.org/officeDocument/2006/relationships/slide" Target="/ppt/slides/slide5.xml" Id="rId10" /><Relationship Type="http://schemas.openxmlformats.org/officeDocument/2006/relationships/slide" Target="/ppt/slides/slide6.xml" Id="rId11" /><Relationship Type="http://schemas.openxmlformats.org/officeDocument/2006/relationships/slide" Target="/ppt/slides/slide7.xml" Id="rId12" /><Relationship Type="http://schemas.openxmlformats.org/officeDocument/2006/relationships/slide" Target="/ppt/slides/slide8.xml" Id="rId13" /><Relationship Type="http://schemas.openxmlformats.org/officeDocument/2006/relationships/slide" Target="/ppt/slides/slide9.xml" Id="rId14" /><Relationship Type="http://schemas.openxmlformats.org/officeDocument/2006/relationships/slide" Target="/ppt/slides/slide10.xml" Id="rId15" /><Relationship Type="http://schemas.openxmlformats.org/officeDocument/2006/relationships/slide" Target="/ppt/slides/slide11.xml" Id="rId16" /><Relationship Type="http://schemas.openxmlformats.org/officeDocument/2006/relationships/slide" Target="/ppt/slides/slide12.xml" Id="rId17" /><Relationship Type="http://schemas.openxmlformats.org/officeDocument/2006/relationships/slide" Target="/ppt/slides/slide13.xml" Id="rId18" /><Relationship Type="http://schemas.openxmlformats.org/officeDocument/2006/relationships/slide" Target="/ppt/slides/slide14.xml" Id="rId19" /><Relationship Type="http://schemas.openxmlformats.org/officeDocument/2006/relationships/slide" Target="/ppt/slides/slide15.xml" Id="rId20" /><Relationship Type="http://schemas.openxmlformats.org/officeDocument/2006/relationships/slide" Target="/ppt/slides/slide16.xml" Id="rId21" /><Relationship Type="http://schemas.openxmlformats.org/officeDocument/2006/relationships/slide" Target="/ppt/slides/slide17.xml" Id="rId22" /><Relationship Type="http://schemas.openxmlformats.org/officeDocument/2006/relationships/slide" Target="/ppt/slides/slide18.xml" Id="rId23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theme" Target="/ppt/theme/theme1.xml" Id="rId2" /><Relationship Type="http://schemas.openxmlformats.org/officeDocument/2006/relationships/slideLayout" Target="/ppt/slideLayouts/slideLayout2.xml" Id="rId3" /><Relationship Type="http://schemas.openxmlformats.org/officeDocument/2006/relationships/slideLayout" Target="/ppt/slideLayouts/slideLayout3.xml" Id="rId4" /><Relationship Type="http://schemas.openxmlformats.org/officeDocument/2006/relationships/slideLayout" Target="/ppt/slideLayouts/slideLayout4.xml" Id="rId5" /><Relationship Type="http://schemas.openxmlformats.org/officeDocument/2006/relationships/slideLayout" Target="/ppt/slideLayouts/slideLayout5.xml" Id="rId6" /><Relationship Type="http://schemas.openxmlformats.org/officeDocument/2006/relationships/slideLayout" Target="/ppt/slideLayouts/slideLayout6.xml" Id="rId7" /><Relationship Type="http://schemas.openxmlformats.org/officeDocument/2006/relationships/slideLayout" Target="/ppt/slideLayouts/slideLayout7.xml" Id="rId8" /><Relationship Type="http://schemas.openxmlformats.org/officeDocument/2006/relationships/slideLayout" Target="/ppt/slideLayouts/slideLayout8.xml" Id="rId9" /><Relationship Type="http://schemas.openxmlformats.org/officeDocument/2006/relationships/slideLayout" Target="/ppt/slideLayouts/slideLayout9.xml" Id="rId10" /><Relationship Type="http://schemas.openxmlformats.org/officeDocument/2006/relationships/slideLayout" Target="/ppt/slideLayouts/slideLayout10.xml" Id="rId11" /><Relationship Type="http://schemas.openxmlformats.org/officeDocument/2006/relationships/slideLayout" Target="/ppt/slideLayouts/slideLayout11.xml" Id="rId12" /><Relationship Type="http://schemas.openxmlformats.org/officeDocument/2006/relationships/slideLayout" Target="/ppt/slideLayouts/slideLayout12.xml" Id="rId13" /><Relationship Type="http://schemas.openxmlformats.org/officeDocument/2006/relationships/slideLayout" Target="/ppt/slideLayouts/slideLayout13.xml" Id="rId14" /><Relationship Type="http://schemas.openxmlformats.org/officeDocument/2006/relationships/slideLayout" Target="/ppt/slideLayouts/slideLayout14.xml" Id="rId15" /><Relationship Type="http://schemas.openxmlformats.org/officeDocument/2006/relationships/slideLayout" Target="/ppt/slideLayouts/slideLayout15.xml" Id="rId16" /><Relationship Type="http://schemas.openxmlformats.org/officeDocument/2006/relationships/slideLayout" Target="/ppt/slideLayouts/slideLayout16.xml" Id="rId17" /><Relationship Type="http://schemas.openxmlformats.org/officeDocument/2006/relationships/slideLayout" Target="/ppt/slideLayouts/slideLayout17.xml" Id="rId18" /><Relationship Type="http://schemas.openxmlformats.org/officeDocument/2006/relationships/slideLayout" Target="/ppt/slideLayouts/slideLayout18.xml" Id="rId19" 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image" Target="/ppt/media/image.png" Id="rId2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0.xml" Id="rId1" /><Relationship Type="http://schemas.openxmlformats.org/officeDocument/2006/relationships/image" Target="/ppt/media/image10.png" Id="rId2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Relationship Type="http://schemas.openxmlformats.org/officeDocument/2006/relationships/image" Target="/ppt/media/image11.png" Id="rId2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.xml" Id="rId1" /><Relationship Type="http://schemas.openxmlformats.org/officeDocument/2006/relationships/image" Target="/ppt/media/image12.png" Id="rId2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" /><Relationship Type="http://schemas.openxmlformats.org/officeDocument/2006/relationships/image" Target="/ppt/media/image13.png" Id="rId2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Id1" /><Relationship Type="http://schemas.openxmlformats.org/officeDocument/2006/relationships/image" Target="/ppt/media/image14.png" Id="rId2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5.xml" Id="rId1" /><Relationship Type="http://schemas.openxmlformats.org/officeDocument/2006/relationships/image" Target="/ppt/media/image15.png" Id="rId2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6.xml" Id="rId1" /><Relationship Type="http://schemas.openxmlformats.org/officeDocument/2006/relationships/image" Target="/ppt/media/image16.png" Id="rId2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7.xml" Id="rId1" /><Relationship Type="http://schemas.openxmlformats.org/officeDocument/2006/relationships/image" Target="/ppt/media/image17.png" Id="rId2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8.xml" Id="rId1" /><Relationship Type="http://schemas.openxmlformats.org/officeDocument/2006/relationships/image" Target="/ppt/media/image18.png" Id="rId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png" Id="rId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3.png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Id1" /><Relationship Type="http://schemas.openxmlformats.org/officeDocument/2006/relationships/image" Target="/ppt/media/image4.png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5.png" Id="rId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Relationship Type="http://schemas.openxmlformats.org/officeDocument/2006/relationships/image" Target="/ppt/media/image6.png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7.png" Id="rId2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1" /><Relationship Type="http://schemas.openxmlformats.org/officeDocument/2006/relationships/image" Target="/ppt/media/image8.png" Id="rId2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9.xml" Id="rId1" /><Relationship Type="http://schemas.openxmlformats.org/officeDocument/2006/relationships/image" Target="/ppt/media/image9.png" Id="rId2" 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theme/theme1.xml><?xml version="1.0" encoding="utf-8"?>
<a:theme xmlns:thm15="http://schemas.microsoft.com/office/thememl/2012/main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0</ap:Words>
  <ap:Application>Microsoft Office PowerPoint</ap:Application>
  <ap:PresentationFormat>宽屏</ap:PresentationFormat>
  <ap:Paragraphs>0</ap:Paragraphs>
  <ap:Slides>1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ap:HeadingPairs>
  <ap:TitlesOfParts>
    <vt:vector baseType="lpstr" size="3">
      <vt:lpstr>Arial</vt:lpstr>
      <vt:lpstr>Office 主题​​</vt:lpstr>
      <vt:lpstr>PowerPoint 演示文稿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ApplicationName">
    <vt:lpwstr>Cyclone2.0</vt:lpwstr>
  </op:property>
  <op:property fmtid="{D5CDD505-2E9C-101B-9397-08002B2CF9AE}" pid="3" name="ApplicationVersion">
    <vt:lpwstr>5.1.19.9</vt:lpwstr>
  </op:property>
</op:Properties>
</file>