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82f72a532df944dc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56e97444a5054c5d" /><Relationship Type="http://schemas.openxmlformats.org/package/2006/relationships/metadata/core-properties" Target="/package/services/metadata/core-properties/4070f8c9ac354741a2c2bb5fef474f87.psmdcp" Id="Rec11107064d74ce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