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38" r:id="rId3"/>
    <p:sldId id="350" r:id="rId4"/>
    <p:sldId id="324" r:id="rId6"/>
    <p:sldId id="328" r:id="rId7"/>
    <p:sldId id="326" r:id="rId8"/>
    <p:sldId id="327" r:id="rId9"/>
    <p:sldId id="329" r:id="rId10"/>
    <p:sldId id="259" r:id="rId11"/>
    <p:sldId id="260" r:id="rId12"/>
    <p:sldId id="261" r:id="rId13"/>
    <p:sldId id="363" r:id="rId14"/>
    <p:sldId id="361" r:id="rId15"/>
    <p:sldId id="311" r:id="rId16"/>
    <p:sldId id="298" r:id="rId17"/>
    <p:sldId id="367" r:id="rId18"/>
  </p:sldIdLst>
  <p:sldSz cx="12959715" cy="6839585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0" name="杜B格小生" initials="杜B格小生" lastIdx="0" clrIdx="0"/>
  <p:cmAuthor id="1" name="Administrator" initials="A" lastIdx="0" clrIdx="0"/>
  <p:cmAuthor id="3" name="CHINESE-BC06F90" initials="C" lastIdx="0" clrIdx="0"/>
  <p:cmAuthor id="4" name="绿色圃中小学教育网" initials="绿" lastIdx="0" clrIdx="0"/>
  <p:cmAuthor id="5" name="www.xkb1.com" initials="w" lastIdx="0" clrIdx="1"/>
  <p:cmAuthor id="6" name="lenovo" initials="l" lastIdx="0" clrIdx="0"/>
  <p:cmAuthor id="8" name="翟宏帅" initials="翟" lastIdx="0" clrIdx="0"/>
  <p:cmAuthor id="11" name="微软用户" initials="微" lastIdx="0" clrIdx="0"/>
  <p:cmAuthor id="12" name="jinli" initials="j" lastIdx="0" clrIdx="0"/>
  <p:cmAuthor id="13" name="user" initials="u" lastIdx="0" clrIdx="0"/>
  <p:cmAuthor id="15" name="Nicole Li  李倩" initials="N" lastIdx="0" clrIdx="0"/>
  <p:cmAuthor id="16" name="admin" initials="a" lastIdx="0" clrIdx="0"/>
  <p:cmAuthor id="18" name="222" initials="2" lastIdx="0" clrIdx="0"/>
  <p:cmAuthor id="9" name="dongyu" initials="d" lastIdx="0" clrIdx="8"/>
  <p:cmAuthor id="20" name="孙宇婷" initials="" lastIdx="0" clrIdx="21"/>
  <p:cmAuthor id="21" name="ASUS" initials="" lastIdx="0" clrIdx="0"/>
  <p:cmAuthor id="22" name="Mia Vida Villanueva" initials="" lastIdx="0" clrIdx="0"/>
  <p:cmAuthor id="23" name="xj" initials="" lastIdx="0" clrIdx="23"/>
  <p:cmAuthor id="24" name="古" initials="" lastIdx="0" clrIdx="24"/>
  <p:cmAuthor id="25" name="李彦利" initials="" lastIdx="0" clrIdx="25"/>
  <p:cmAuthor id="26" name="刘刘" initials="" lastIdx="0" clrIdx="20"/>
  <p:cmAuthor id="19" name="刘浩" initials="刘" lastIdx="0" clrIdx="0"/>
  <p:cmAuthor id="28" name="Vivian Liu" initials="" lastIdx="0" clrIdx="1"/>
  <p:cmAuthor id="14" name="PC" initials="P" lastIdx="0" clrIdx="12"/>
  <p:cmAuthor id="49837069" name="未知用户1" initials="未知用户1" lastIdx="0" clrIdx="22"/>
  <p:cmAuthor id="29" name="张 林娜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209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505326" y="1143000"/>
            <a:ext cx="584734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16386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 anchorCtr="0"/>
          <a:lstStyle/>
          <a:p>
            <a:pPr marL="0" lvl="0" indent="0" algn="l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印品黑体" pitchFamily="2" charset="-122"/>
              <a:ea typeface="印品黑体" pitchFamily="2" charset="-122"/>
            </a:endParaRPr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 lvl="0" algn="r" rtl="0" latinLnBrk="0"/>
            <a:fld id="{9A0DB2DC-4C9A-4742-B13C-FB6460FD3503}" type="slidenum">
              <a:rPr lang="zh-CN" altLang="en-US" sz="1200">
                <a:latin typeface="印品黑体" pitchFamily="2" charset="-122"/>
                <a:ea typeface="印品黑体" pitchFamily="2" charset="-122"/>
              </a:rPr>
            </a:fld>
            <a:endParaRPr lang="zh-CN" altLang="en-US" sz="1200">
              <a:latin typeface="印品黑体" pitchFamily="2" charset="-122"/>
              <a:ea typeface="印品黑体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16386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 anchorCtr="0"/>
          <a:lstStyle/>
          <a:p>
            <a:pPr marL="0" lvl="0" indent="0" algn="l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印品黑体" pitchFamily="2" charset="-122"/>
              <a:ea typeface="印品黑体" pitchFamily="2" charset="-122"/>
            </a:endParaRPr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 lvl="0" algn="r" rtl="0" latinLnBrk="0"/>
            <a:fld id="{9A0DB2DC-4C9A-4742-B13C-FB6460FD3503}" type="slidenum">
              <a:rPr lang="zh-CN" altLang="en-US" sz="1200">
                <a:latin typeface="印品黑体" pitchFamily="2" charset="-122"/>
                <a:ea typeface="印品黑体" pitchFamily="2" charset="-122"/>
              </a:rPr>
            </a:fld>
            <a:endParaRPr lang="zh-CN" altLang="en-US" sz="1200">
              <a:latin typeface="印品黑体" pitchFamily="2" charset="-122"/>
              <a:ea typeface="印品黑体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16386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 anchorCtr="0"/>
          <a:lstStyle/>
          <a:p>
            <a:pPr marL="0" lvl="0" indent="0" algn="l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印品黑体" pitchFamily="2" charset="-122"/>
              <a:ea typeface="印品黑体" pitchFamily="2" charset="-122"/>
            </a:endParaRPr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 lvl="0" algn="r" rtl="0" latinLnBrk="0"/>
            <a:fld id="{9A0DB2DC-4C9A-4742-B13C-FB6460FD3503}" type="slidenum">
              <a:rPr lang="zh-CN" altLang="en-US" sz="1200">
                <a:latin typeface="印品黑体" pitchFamily="2" charset="-122"/>
                <a:ea typeface="印品黑体" pitchFamily="2" charset="-122"/>
              </a:rPr>
            </a:fld>
            <a:endParaRPr lang="zh-CN" altLang="en-US" sz="1200">
              <a:latin typeface="印品黑体" pitchFamily="2" charset="-122"/>
              <a:ea typeface="印品黑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Ro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656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 u="none" baseline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45058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1.jpeg"/><Relationship Id="rId2" Type="http://schemas.openxmlformats.org/officeDocument/2006/relationships/tags" Target="../tags/tag59.xml"/><Relationship Id="rId13" Type="http://schemas.openxmlformats.org/officeDocument/2006/relationships/image" Target="../media/image2.png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73.xml"/><Relationship Id="rId3" Type="http://schemas.openxmlformats.org/officeDocument/2006/relationships/image" Target="../media/image3.png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75.xml"/><Relationship Id="rId3" Type="http://schemas.openxmlformats.org/officeDocument/2006/relationships/image" Target="../media/image5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620022" y="1119417"/>
            <a:ext cx="9720127" cy="2381333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620022" y="3592584"/>
            <a:ext cx="9720127" cy="1651416"/>
          </a:xfrm>
        </p:spPr>
        <p:txBody>
          <a:bodyPr/>
          <a:lstStyle>
            <a:lvl1pPr marL="0" indent="0" algn="ctr">
              <a:buNone/>
              <a:defRPr sz="2395"/>
            </a:lvl1pPr>
            <a:lvl2pPr marL="455930" indent="0" algn="ctr">
              <a:buNone/>
              <a:defRPr sz="1995"/>
            </a:lvl2pPr>
            <a:lvl3pPr marL="911860" indent="0" algn="ctr">
              <a:buNone/>
              <a:defRPr sz="1795"/>
            </a:lvl3pPr>
            <a:lvl4pPr marL="1367790" indent="0" algn="ctr">
              <a:buNone/>
              <a:defRPr sz="1595"/>
            </a:lvl4pPr>
            <a:lvl5pPr marL="1823720" indent="0" algn="ctr">
              <a:buNone/>
              <a:defRPr sz="1595"/>
            </a:lvl5pPr>
            <a:lvl6pPr marL="2280285" indent="0" algn="ctr">
              <a:buNone/>
              <a:defRPr sz="1595"/>
            </a:lvl6pPr>
            <a:lvl7pPr marL="2736215" indent="0" algn="ctr">
              <a:buNone/>
              <a:defRPr sz="1595"/>
            </a:lvl7pPr>
            <a:lvl8pPr marL="3192145" indent="0" algn="ctr">
              <a:buNone/>
              <a:defRPr sz="1595"/>
            </a:lvl8pPr>
            <a:lvl9pPr marL="3648075" indent="0" algn="ctr">
              <a:buNone/>
              <a:defRPr sz="159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274620" y="364167"/>
            <a:ext cx="2794537" cy="57965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91011" y="364167"/>
            <a:ext cx="8221608" cy="57965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0PPT素材\背景及图片\白麻子.jpg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9"/>
          <a:stretch>
            <a:fillRect/>
          </a:stretch>
        </p:blipFill>
        <p:spPr bwMode="auto">
          <a:xfrm>
            <a:off x="0" y="0"/>
            <a:ext cx="12960168" cy="6840000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连接符 2"/>
          <p:cNvCxnSpPr>
            <a:cxnSpLocks noChangeShapeType="1"/>
          </p:cNvCxnSpPr>
          <p:nvPr userDrawn="1">
            <p:custDataLst>
              <p:tags r:id="rId4"/>
            </p:custDataLst>
          </p:nvPr>
        </p:nvCxnSpPr>
        <p:spPr bwMode="auto">
          <a:xfrm flipV="1">
            <a:off x="1350019" y="869252"/>
            <a:ext cx="10131883" cy="0"/>
          </a:xfrm>
          <a:prstGeom prst="line">
            <a:avLst/>
          </a:prstGeom>
          <a:noFill/>
          <a:ln w="15875" algn="ctr">
            <a:solidFill>
              <a:srgbClr val="118C3B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KSO_Shape"/>
          <p:cNvSpPr/>
          <p:nvPr userDrawn="1">
            <p:custDataLst>
              <p:tags r:id="rId5"/>
            </p:custDataLst>
          </p:nvPr>
        </p:nvSpPr>
        <p:spPr bwMode="auto">
          <a:xfrm>
            <a:off x="11630404" y="399000"/>
            <a:ext cx="310504" cy="536751"/>
          </a:xfrm>
          <a:custGeom>
            <a:avLst/>
            <a:gdLst>
              <a:gd name="T0" fmla="*/ 2147483646 w 2361"/>
              <a:gd name="T1" fmla="*/ 2147483646 h 4328"/>
              <a:gd name="T2" fmla="*/ 2147483646 w 2361"/>
              <a:gd name="T3" fmla="*/ 2147483646 h 4328"/>
              <a:gd name="T4" fmla="*/ 2147483646 w 2361"/>
              <a:gd name="T5" fmla="*/ 2147483646 h 4328"/>
              <a:gd name="T6" fmla="*/ 2147483646 w 2361"/>
              <a:gd name="T7" fmla="*/ 2147483646 h 4328"/>
              <a:gd name="T8" fmla="*/ 2147483646 w 2361"/>
              <a:gd name="T9" fmla="*/ 2147483646 h 4328"/>
              <a:gd name="T10" fmla="*/ 2147483646 w 2361"/>
              <a:gd name="T11" fmla="*/ 2147483646 h 4328"/>
              <a:gd name="T12" fmla="*/ 2147483646 w 2361"/>
              <a:gd name="T13" fmla="*/ 2147483646 h 4328"/>
              <a:gd name="T14" fmla="*/ 2147483646 w 2361"/>
              <a:gd name="T15" fmla="*/ 2147483646 h 4328"/>
              <a:gd name="T16" fmla="*/ 0 w 2361"/>
              <a:gd name="T17" fmla="*/ 2147483646 h 4328"/>
              <a:gd name="T18" fmla="*/ 2147483646 w 2361"/>
              <a:gd name="T19" fmla="*/ 2147483646 h 4328"/>
              <a:gd name="T20" fmla="*/ 2147483646 w 2361"/>
              <a:gd name="T21" fmla="*/ 2147483646 h 4328"/>
              <a:gd name="T22" fmla="*/ 2147483646 w 2361"/>
              <a:gd name="T23" fmla="*/ 2147483646 h 4328"/>
              <a:gd name="T24" fmla="*/ 2147483646 w 2361"/>
              <a:gd name="T25" fmla="*/ 2147483646 h 4328"/>
              <a:gd name="T26" fmla="*/ 2147483646 w 2361"/>
              <a:gd name="T27" fmla="*/ 2147483646 h 4328"/>
              <a:gd name="T28" fmla="*/ 2147483646 w 2361"/>
              <a:gd name="T29" fmla="*/ 2147483646 h 4328"/>
              <a:gd name="T30" fmla="*/ 2147483646 w 2361"/>
              <a:gd name="T31" fmla="*/ 2147483646 h 4328"/>
              <a:gd name="T32" fmla="*/ 2147483646 w 2361"/>
              <a:gd name="T33" fmla="*/ 2147483646 h 4328"/>
              <a:gd name="T34" fmla="*/ 2147483646 w 2361"/>
              <a:gd name="T35" fmla="*/ 2147483646 h 4328"/>
              <a:gd name="T36" fmla="*/ 2147483646 w 2361"/>
              <a:gd name="T37" fmla="*/ 2147483646 h 4328"/>
              <a:gd name="T38" fmla="*/ 2147483646 w 2361"/>
              <a:gd name="T39" fmla="*/ 2147483646 h 4328"/>
              <a:gd name="T40" fmla="*/ 2147483646 w 2361"/>
              <a:gd name="T41" fmla="*/ 2147483646 h 4328"/>
              <a:gd name="T42" fmla="*/ 2147483646 w 2361"/>
              <a:gd name="T43" fmla="*/ 2147483646 h 4328"/>
              <a:gd name="T44" fmla="*/ 2147483646 w 2361"/>
              <a:gd name="T45" fmla="*/ 2147483646 h 4328"/>
              <a:gd name="T46" fmla="*/ 2147483646 w 2361"/>
              <a:gd name="T47" fmla="*/ 2147483646 h 4328"/>
              <a:gd name="T48" fmla="*/ 2147483646 w 2361"/>
              <a:gd name="T49" fmla="*/ 2147483646 h 4328"/>
              <a:gd name="T50" fmla="*/ 2147483646 w 2361"/>
              <a:gd name="T51" fmla="*/ 2147483646 h 4328"/>
              <a:gd name="T52" fmla="*/ 2147483646 w 2361"/>
              <a:gd name="T53" fmla="*/ 2147483646 h 4328"/>
              <a:gd name="T54" fmla="*/ 2147483646 w 2361"/>
              <a:gd name="T55" fmla="*/ 2147483646 h 4328"/>
              <a:gd name="T56" fmla="*/ 2147483646 w 2361"/>
              <a:gd name="T57" fmla="*/ 2147483646 h 4328"/>
              <a:gd name="T58" fmla="*/ 2147483646 w 2361"/>
              <a:gd name="T59" fmla="*/ 2147483646 h 4328"/>
              <a:gd name="T60" fmla="*/ 2147483646 w 2361"/>
              <a:gd name="T61" fmla="*/ 2147483646 h 4328"/>
              <a:gd name="T62" fmla="*/ 2147483646 w 2361"/>
              <a:gd name="T63" fmla="*/ 2147483646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rgbClr val="1F21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/>
          <a:p>
            <a:endParaRPr lang="zh-CN" altLang="en-US" sz="1915"/>
          </a:p>
        </p:txBody>
      </p:sp>
      <p:sp>
        <p:nvSpPr>
          <p:cNvPr id="5" name="MH_Other_4"/>
          <p:cNvSpPr/>
          <p:nvPr userDrawn="1">
            <p:custDataLst>
              <p:tags r:id="rId6"/>
            </p:custDataLst>
          </p:nvPr>
        </p:nvSpPr>
        <p:spPr>
          <a:xfrm>
            <a:off x="333006" y="220085"/>
            <a:ext cx="591758" cy="554167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893" tIns="40444" rIns="80893" bIns="40444" anchor="ctr"/>
          <a:lstStyle/>
          <a:p>
            <a:pPr algn="ctr">
              <a:defRPr/>
            </a:pPr>
            <a:endParaRPr lang="en-US" sz="1915">
              <a:solidFill>
                <a:prstClr val="white"/>
              </a:solidFill>
              <a:sym typeface="+mn-lt"/>
            </a:endParaRPr>
          </a:p>
        </p:txBody>
      </p:sp>
      <p:sp>
        <p:nvSpPr>
          <p:cNvPr id="6" name="MH_Other_4"/>
          <p:cNvSpPr/>
          <p:nvPr userDrawn="1">
            <p:custDataLst>
              <p:tags r:id="rId7"/>
            </p:custDataLst>
          </p:nvPr>
        </p:nvSpPr>
        <p:spPr>
          <a:xfrm>
            <a:off x="-96752" y="672918"/>
            <a:ext cx="384756" cy="361000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893" tIns="40444" rIns="80893" bIns="40444" anchor="ctr"/>
          <a:lstStyle/>
          <a:p>
            <a:pPr algn="ctr">
              <a:defRPr/>
            </a:pPr>
            <a:endParaRPr lang="en-US" sz="1915">
              <a:solidFill>
                <a:prstClr val="white"/>
              </a:solidFill>
              <a:sym typeface="+mn-lt"/>
            </a:endParaRPr>
          </a:p>
        </p:txBody>
      </p:sp>
      <p:sp>
        <p:nvSpPr>
          <p:cNvPr id="7" name="椭圆 6"/>
          <p:cNvSpPr/>
          <p:nvPr userDrawn="1">
            <p:custDataLst>
              <p:tags r:id="rId8"/>
            </p:custDataLst>
          </p:nvPr>
        </p:nvSpPr>
        <p:spPr>
          <a:xfrm>
            <a:off x="829276" y="416324"/>
            <a:ext cx="459218" cy="430866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915">
              <a:solidFill>
                <a:prstClr val="white"/>
              </a:solidFill>
            </a:endParaRPr>
          </a:p>
        </p:txBody>
      </p:sp>
      <p:sp>
        <p:nvSpPr>
          <p:cNvPr id="8" name="MH_Other_4"/>
          <p:cNvSpPr/>
          <p:nvPr userDrawn="1">
            <p:custDataLst>
              <p:tags r:id="rId9"/>
            </p:custDataLst>
          </p:nvPr>
        </p:nvSpPr>
        <p:spPr>
          <a:xfrm>
            <a:off x="225003" y="15833"/>
            <a:ext cx="218253" cy="20425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893" tIns="40444" rIns="80893" bIns="40444" anchor="ctr"/>
          <a:lstStyle/>
          <a:p>
            <a:pPr algn="ctr">
              <a:defRPr/>
            </a:pPr>
            <a:endParaRPr lang="en-US" sz="1915">
              <a:solidFill>
                <a:prstClr val="white"/>
              </a:solidFill>
              <a:sym typeface="+mn-lt"/>
            </a:endParaRPr>
          </a:p>
        </p:txBody>
      </p:sp>
      <p:sp>
        <p:nvSpPr>
          <p:cNvPr id="9" name="矩形 3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1997616" y="514584"/>
            <a:ext cx="1386840" cy="226060"/>
          </a:xfrm>
          <a:prstGeom prst="rect">
            <a:avLst/>
          </a:prstGeom>
          <a:noFill/>
          <a:ln>
            <a:noFill/>
          </a:ln>
        </p:spPr>
        <p:txBody>
          <a:bodyPr wrap="none" lIns="54647" tIns="27323" rIns="54647" bIns="27323">
            <a:spAutoFit/>
          </a:bodyPr>
          <a:lstStyle>
            <a:lvl1pPr marL="342900" indent="-342900"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1pPr>
            <a:lvl2pPr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9pPr>
          </a:lstStyle>
          <a:p>
            <a:pPr marL="0" lvl="1" algn="ctr">
              <a:defRPr/>
            </a:pPr>
            <a:r>
              <a:rPr lang="en-US" altLang="zh-CN" sz="1115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Teaching Analysis</a:t>
            </a:r>
            <a:endParaRPr lang="zh-CN" altLang="en-US" sz="1115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标题 1"/>
          <p:cNvSpPr txBox="1"/>
          <p:nvPr userDrawn="1">
            <p:custDataLst>
              <p:tags r:id="rId11"/>
            </p:custDataLst>
          </p:nvPr>
        </p:nvSpPr>
        <p:spPr bwMode="auto">
          <a:xfrm>
            <a:off x="1523272" y="191193"/>
            <a:ext cx="916940" cy="298450"/>
          </a:xfrm>
          <a:prstGeom prst="rect">
            <a:avLst/>
          </a:prstGeom>
          <a:noFill/>
          <a:ln>
            <a:noFill/>
          </a:ln>
        </p:spPr>
        <p:txBody>
          <a:bodyPr wrap="none" lIns="54647" tIns="27323" rIns="54647" bIns="2732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590">
                <a:solidFill>
                  <a:srgbClr val="0D692C"/>
                </a:solidFill>
                <a:latin typeface="微软雅黑" panose="020B0503020204020204" charset="-122"/>
                <a:ea typeface="微软雅黑" panose="020B0503020204020204" charset="-122"/>
              </a:rPr>
              <a:t>教学分析</a:t>
            </a:r>
            <a:endParaRPr lang="zh-CN" altLang="en-US" sz="1590">
              <a:solidFill>
                <a:srgbClr val="0D692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 noChangeArrowheads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2602"/>
          <a:stretch>
            <a:fillRect/>
          </a:stretch>
        </p:blipFill>
        <p:spPr bwMode="auto">
          <a:xfrm>
            <a:off x="11522401" y="5738000"/>
            <a:ext cx="2142028" cy="189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9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534499" y="6391918"/>
            <a:ext cx="2721974" cy="364167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93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186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779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72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28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21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4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07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fld id="{D874ABE8-1BB4-433B-9E99-887F3E860C66}" type="datetime1">
              <a:rPr lang="en-US" altLang="zh-CN" sz="1000"/>
            </a:fld>
            <a:endParaRPr lang="en-US" altLang="zh-CN" sz="1000"/>
          </a:p>
        </p:txBody>
      </p:sp>
      <p:sp>
        <p:nvSpPr>
          <p:cNvPr id="2" name="页脚占位符 21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6208392" y="6391918"/>
            <a:ext cx="3331169" cy="364167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93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186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779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72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28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21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4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07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eaLnBrk="1" hangingPunct="1"/>
            <a:endParaRPr lang="zh-CN" altLang="en-US" sz="1000"/>
          </a:p>
        </p:txBody>
      </p:sp>
      <p:sp>
        <p:nvSpPr>
          <p:cNvPr id="3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2256472" y="6391918"/>
            <a:ext cx="518068" cy="364167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93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186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779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72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9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28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21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4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075" algn="l" rtl="0" eaLnBrk="1" latinLnBrk="0" hangingPunct="1">
              <a:defRPr kumimoji="0" lang="zh-CN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eaLnBrk="1" hangingPunct="1"/>
            <a:fld id="{28ECE8F7-5517-4EF4-9D64-8625F4BE3EA8}" type="slidenum">
              <a:rPr lang="en-US" altLang="zh-CN" sz="1000"/>
            </a:fld>
            <a:endParaRPr lang="zh-CN" altLang="en-US" sz="100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讲内容&amp;金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47" t="-2" b="909"/>
          <a:stretch>
            <a:fillRect/>
          </a:stretch>
        </p:blipFill>
        <p:spPr>
          <a:xfrm>
            <a:off x="0" y="6149667"/>
            <a:ext cx="12960168" cy="6903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32" descr="图片包含 轮廓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494858" cy="14376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t="52605" b="5954"/>
          <a:stretch>
            <a:fillRect/>
          </a:stretch>
        </p:blipFill>
        <p:spPr>
          <a:xfrm>
            <a:off x="-1687" y="4143584"/>
            <a:ext cx="12961687" cy="27043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>
          <a:xfrm>
            <a:off x="12069000" y="6365000"/>
            <a:ext cx="804938" cy="26916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12185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06D2AF8-DF1B-4E02-A707-5EF6FCDB4BFE}" type="slidenum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84262" y="1705251"/>
            <a:ext cx="11178145" cy="2845250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84262" y="4577417"/>
            <a:ext cx="11178145" cy="1496250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186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779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2372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3621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9214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4807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91011" y="1820833"/>
            <a:ext cx="5508072" cy="43399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561085" y="1820833"/>
            <a:ext cx="5508072" cy="43399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92700" y="364167"/>
            <a:ext cx="11178145" cy="13220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92700" y="1676751"/>
            <a:ext cx="5482758" cy="821750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7790" indent="0">
              <a:buNone/>
              <a:defRPr sz="1595" b="1"/>
            </a:lvl4pPr>
            <a:lvl5pPr marL="1823720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075" indent="0">
              <a:buNone/>
              <a:defRPr sz="159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92700" y="2498500"/>
            <a:ext cx="5482758" cy="36749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561085" y="1676751"/>
            <a:ext cx="5509760" cy="821750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7790" indent="0">
              <a:buNone/>
              <a:defRPr sz="1595" b="1"/>
            </a:lvl4pPr>
            <a:lvl5pPr marL="1823720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075" indent="0">
              <a:buNone/>
              <a:defRPr sz="159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561085" y="2498500"/>
            <a:ext cx="5509760" cy="36749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92700" y="456000"/>
            <a:ext cx="4179991" cy="15960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509760" y="984833"/>
            <a:ext cx="6561085" cy="4860834"/>
          </a:xfrm>
        </p:spPr>
        <p:txBody>
          <a:bodyPr/>
          <a:lstStyle>
            <a:lvl1pPr>
              <a:defRPr sz="3190"/>
            </a:lvl1pPr>
            <a:lvl2pPr>
              <a:defRPr sz="2795"/>
            </a:lvl2pPr>
            <a:lvl3pPr>
              <a:defRPr sz="2395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92700" y="2052000"/>
            <a:ext cx="4179991" cy="3801584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7790" indent="0">
              <a:buNone/>
              <a:defRPr sz="995"/>
            </a:lvl4pPr>
            <a:lvl5pPr marL="1823720" indent="0">
              <a:buNone/>
              <a:defRPr sz="995"/>
            </a:lvl5pPr>
            <a:lvl6pPr marL="2280285" indent="0">
              <a:buNone/>
              <a:defRPr sz="995"/>
            </a:lvl6pPr>
            <a:lvl7pPr marL="2736215" indent="0">
              <a:buNone/>
              <a:defRPr sz="995"/>
            </a:lvl7pPr>
            <a:lvl8pPr marL="3192145" indent="0">
              <a:buNone/>
              <a:defRPr sz="995"/>
            </a:lvl8pPr>
            <a:lvl9pPr marL="3648075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92700" y="456000"/>
            <a:ext cx="4179991" cy="15960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509760" y="984833"/>
            <a:ext cx="6561085" cy="4860834"/>
          </a:xfrm>
        </p:spPr>
        <p:txBody>
          <a:bodyPr/>
          <a:lstStyle>
            <a:lvl1pPr marL="0" indent="0">
              <a:buNone/>
              <a:defRPr sz="3190"/>
            </a:lvl1pPr>
            <a:lvl2pPr marL="455930" indent="0">
              <a:buNone/>
              <a:defRPr sz="2795"/>
            </a:lvl2pPr>
            <a:lvl3pPr marL="911860" indent="0">
              <a:buNone/>
              <a:defRPr sz="2395"/>
            </a:lvl3pPr>
            <a:lvl4pPr marL="1367790" indent="0">
              <a:buNone/>
              <a:defRPr sz="1995"/>
            </a:lvl4pPr>
            <a:lvl5pPr marL="1823720" indent="0">
              <a:buNone/>
              <a:defRPr sz="1995"/>
            </a:lvl5pPr>
            <a:lvl6pPr marL="2280285" indent="0">
              <a:buNone/>
              <a:defRPr sz="1995"/>
            </a:lvl6pPr>
            <a:lvl7pPr marL="2736215" indent="0">
              <a:buNone/>
              <a:defRPr sz="1995"/>
            </a:lvl7pPr>
            <a:lvl8pPr marL="3192145" indent="0">
              <a:buNone/>
              <a:defRPr sz="1995"/>
            </a:lvl8pPr>
            <a:lvl9pPr marL="3648075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92700" y="2052000"/>
            <a:ext cx="4179991" cy="3801584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7790" indent="0">
              <a:buNone/>
              <a:defRPr sz="995"/>
            </a:lvl4pPr>
            <a:lvl5pPr marL="1823720" indent="0">
              <a:buNone/>
              <a:defRPr sz="995"/>
            </a:lvl5pPr>
            <a:lvl6pPr marL="2280285" indent="0">
              <a:buNone/>
              <a:defRPr sz="995"/>
            </a:lvl6pPr>
            <a:lvl7pPr marL="2736215" indent="0">
              <a:buNone/>
              <a:defRPr sz="995"/>
            </a:lvl7pPr>
            <a:lvl8pPr marL="3192145" indent="0">
              <a:buNone/>
              <a:defRPr sz="995"/>
            </a:lvl8pPr>
            <a:lvl9pPr marL="3648075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file:///D:\qq&#25991;&#20214;\712321467\Image\C2C\Image2\%7b75232B38-A165-1FB7-499C-2E1C792CACB5%7d.png" TargetMode="External"/><Relationship Id="rId23" Type="http://schemas.openxmlformats.org/officeDocument/2006/relationships/image" Target="../media/image6.png"/><Relationship Id="rId22" Type="http://schemas.openxmlformats.org/officeDocument/2006/relationships/tags" Target="../tags/tag81.xml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tags" Target="../tags/tag76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91011" y="364167"/>
            <a:ext cx="11178145" cy="1322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91011" y="1820833"/>
            <a:ext cx="11178145" cy="433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91011" y="6339667"/>
            <a:ext cx="2916038" cy="364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293056" y="6339667"/>
            <a:ext cx="4374057" cy="364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9153119" y="6339667"/>
            <a:ext cx="2916038" cy="364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91011" y="364167"/>
            <a:ext cx="10125" cy="95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txStyles>
    <p:titleStyle>
      <a:lvl1pPr algn="l" defTabSz="911860" rtl="0" eaLnBrk="1" latinLnBrk="0" hangingPunct="1">
        <a:lnSpc>
          <a:spcPct val="90000"/>
        </a:lnSpc>
        <a:spcBef>
          <a:spcPct val="0"/>
        </a:spcBef>
        <a:buNone/>
        <a:defRPr sz="43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186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575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72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image" Target="../media/image7.png"/><Relationship Id="rId6" Type="http://schemas.openxmlformats.org/officeDocument/2006/relationships/tags" Target="../tags/tag85.xml"/><Relationship Id="rId5" Type="http://schemas.openxmlformats.org/officeDocument/2006/relationships/hyperlink" Target="file:///C:\Documents%20and%20Settings\Administrator\Local%20Settings\Temp\&#195;&#166;&#194;&#136;&#194;&#145;&#195;&#164;&#194;&#187;&#194;&#172;&#195;&#167;&#194;&#154;&#194;&#132;&#195;&#164;&#194;&#184;&#194;&#173;&#195;&#165;&#194;&#155;&#194;&#189;&#195;&#166;&#194;&#162;&#194;&#166;.mp4" TargetMode="External"/><Relationship Id="rId4" Type="http://schemas.openxmlformats.org/officeDocument/2006/relationships/tags" Target="../tags/tag84.xml"/><Relationship Id="rId3" Type="http://schemas.openxmlformats.org/officeDocument/2006/relationships/image" Target="../media/image5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image" Target="../media/image20.jpeg"/><Relationship Id="rId5" Type="http://schemas.openxmlformats.org/officeDocument/2006/relationships/tags" Target="../tags/tag170.xml"/><Relationship Id="rId4" Type="http://schemas.openxmlformats.org/officeDocument/2006/relationships/image" Target="../media/image19.jpeg"/><Relationship Id="rId3" Type="http://schemas.openxmlformats.org/officeDocument/2006/relationships/tags" Target="../tags/tag169.xml"/><Relationship Id="rId2" Type="http://schemas.openxmlformats.org/officeDocument/2006/relationships/image" Target="../media/image18.jpe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73.xml"/><Relationship Id="rId1" Type="http://schemas.openxmlformats.org/officeDocument/2006/relationships/tags" Target="../tags/tag16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image" Target="../media/image25.png"/><Relationship Id="rId7" Type="http://schemas.openxmlformats.org/officeDocument/2006/relationships/tags" Target="../tags/tag179.xml"/><Relationship Id="rId6" Type="http://schemas.openxmlformats.org/officeDocument/2006/relationships/image" Target="../media/image24.png"/><Relationship Id="rId5" Type="http://schemas.openxmlformats.org/officeDocument/2006/relationships/tags" Target="../tags/tag178.xml"/><Relationship Id="rId4" Type="http://schemas.openxmlformats.org/officeDocument/2006/relationships/image" Target="../media/image23.png"/><Relationship Id="rId3" Type="http://schemas.openxmlformats.org/officeDocument/2006/relationships/tags" Target="../tags/tag177.xml"/><Relationship Id="rId2" Type="http://schemas.openxmlformats.org/officeDocument/2006/relationships/image" Target="../media/image22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7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tags" Target="../tags/tag185.xml"/><Relationship Id="rId2" Type="http://schemas.openxmlformats.org/officeDocument/2006/relationships/image" Target="../media/image26.jpeg"/><Relationship Id="rId1" Type="http://schemas.openxmlformats.org/officeDocument/2006/relationships/tags" Target="../tags/tag18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tags" Target="../tags/tag18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93.xml"/><Relationship Id="rId7" Type="http://schemas.openxmlformats.org/officeDocument/2006/relationships/image" Target="../media/image32.png"/><Relationship Id="rId6" Type="http://schemas.openxmlformats.org/officeDocument/2006/relationships/tags" Target="../tags/tag192.xml"/><Relationship Id="rId5" Type="http://schemas.openxmlformats.org/officeDocument/2006/relationships/image" Target="../media/image31.png"/><Relationship Id="rId4" Type="http://schemas.openxmlformats.org/officeDocument/2006/relationships/tags" Target="../tags/tag191.xml"/><Relationship Id="rId3" Type="http://schemas.openxmlformats.org/officeDocument/2006/relationships/image" Target="../media/image30.png"/><Relationship Id="rId2" Type="http://schemas.openxmlformats.org/officeDocument/2006/relationships/tags" Target="../tags/tag190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18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image" Target="../media/image35.png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image" Target="../media/image34.png"/><Relationship Id="rId3" Type="http://schemas.openxmlformats.org/officeDocument/2006/relationships/tags" Target="../tags/tag198.xml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1" Type="http://schemas.openxmlformats.org/officeDocument/2006/relationships/tags" Target="../tags/tag19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0" Type="http://schemas.openxmlformats.org/officeDocument/2006/relationships/notesSlide" Target="../notesSlides/notesSlide1.xml"/><Relationship Id="rId2" Type="http://schemas.openxmlformats.org/officeDocument/2006/relationships/tags" Target="../tags/tag87.xml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8.png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tags" Target="../tags/tag106.xml"/><Relationship Id="rId2" Type="http://schemas.openxmlformats.org/officeDocument/2006/relationships/hyperlink" Target="file:///C:\Documents%20and%20Settings\Administrator\Local%20Settings\Temp\&#195;&#166;&#194;&#136;&#194;&#145;&#195;&#164;&#194;&#187;&#194;&#172;&#195;&#167;&#194;&#154;&#194;&#132;&#195;&#164;&#194;&#184;&#194;&#173;&#195;&#165;&#194;&#155;&#194;&#189;&#195;&#166;&#194;&#162;&#194;&#166;.mp4" TargetMode="Externa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tags" Target="../tags/tag107.xml"/><Relationship Id="rId2" Type="http://schemas.openxmlformats.org/officeDocument/2006/relationships/hyperlink" Target="file:///C:\Documents%20and%20Settings\Administrator\Local%20Settings\Temp\&#195;&#166;&#194;&#136;&#194;&#145;&#195;&#164;&#194;&#187;&#194;&#172;&#195;&#167;&#194;&#154;&#194;&#132;&#195;&#164;&#194;&#184;&#194;&#173;&#195;&#165;&#194;&#155;&#194;&#189;&#195;&#166;&#194;&#162;&#194;&#166;.mp4" TargetMode="Externa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0" Type="http://schemas.openxmlformats.org/officeDocument/2006/relationships/notesSlide" Target="../notesSlides/notesSlide2.xml"/><Relationship Id="rId2" Type="http://schemas.openxmlformats.org/officeDocument/2006/relationships/tags" Target="../tags/tag109.xml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8.png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0" Type="http://schemas.openxmlformats.org/officeDocument/2006/relationships/notesSlide" Target="../notesSlides/notesSlide3.xml"/><Relationship Id="rId2" Type="http://schemas.openxmlformats.org/officeDocument/2006/relationships/tags" Target="../tags/tag129.xml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8.png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tags" Target="../tags/tag142.xml"/><Relationship Id="rId14" Type="http://schemas.openxmlformats.org/officeDocument/2006/relationships/tags" Target="../tags/tag14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tags" Target="../tags/tag128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tags" Target="../tags/tag149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0.jpeg"/><Relationship Id="rId1" Type="http://schemas.openxmlformats.org/officeDocument/2006/relationships/tags" Target="../tags/tag14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image" Target="../media/image12.png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image" Target="../media/image15.png"/><Relationship Id="rId7" Type="http://schemas.openxmlformats.org/officeDocument/2006/relationships/tags" Target="../tags/tag160.xml"/><Relationship Id="rId6" Type="http://schemas.openxmlformats.org/officeDocument/2006/relationships/image" Target="../media/image14.jpeg"/><Relationship Id="rId5" Type="http://schemas.openxmlformats.org/officeDocument/2006/relationships/tags" Target="../tags/tag159.xml"/><Relationship Id="rId4" Type="http://schemas.openxmlformats.org/officeDocument/2006/relationships/image" Target="../media/image13.jpeg"/><Relationship Id="rId3" Type="http://schemas.openxmlformats.org/officeDocument/2006/relationships/tags" Target="../tags/tag158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57.xml"/><Relationship Id="rId19" Type="http://schemas.openxmlformats.org/officeDocument/2006/relationships/image" Target="../media/image7.png"/><Relationship Id="rId18" Type="http://schemas.openxmlformats.org/officeDocument/2006/relationships/tags" Target="../tags/tag167.xml"/><Relationship Id="rId17" Type="http://schemas.openxmlformats.org/officeDocument/2006/relationships/hyperlink" Target="file:///C:\Documents%20and%20Settings\Administrator\Local%20Settings\Temp\&#195;&#166;&#194;&#136;&#194;&#145;&#195;&#164;&#194;&#187;&#194;&#172;&#195;&#167;&#194;&#154;&#194;&#132;&#195;&#164;&#194;&#184;&#194;&#173;&#195;&#165;&#194;&#155;&#194;&#189;&#195;&#166;&#194;&#162;&#194;&#166;.mp4" TargetMode="External"/><Relationship Id="rId16" Type="http://schemas.openxmlformats.org/officeDocument/2006/relationships/tags" Target="../tags/tag166.xml"/><Relationship Id="rId15" Type="http://schemas.openxmlformats.org/officeDocument/2006/relationships/image" Target="../media/image17.png"/><Relationship Id="rId14" Type="http://schemas.openxmlformats.org/officeDocument/2006/relationships/tags" Target="../tags/tag165.xml"/><Relationship Id="rId13" Type="http://schemas.openxmlformats.org/officeDocument/2006/relationships/image" Target="../media/image16.png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787083" y="3467735"/>
            <a:ext cx="1172400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2060"/>
                </a:solidFill>
                <a:sym typeface="+mn-ea"/>
              </a:rPr>
              <a:t>                     </a:t>
            </a:r>
            <a:r>
              <a:rPr lang="en-US" altLang="zh-CN" sz="3600">
                <a:solidFill>
                  <a:srgbClr val="002060"/>
                </a:solidFill>
                <a:sym typeface="+mn-ea"/>
              </a:rPr>
              <a:t>────</a:t>
            </a:r>
            <a:r>
              <a:rPr lang="zh-CN" altLang="zh-CN" sz="3600">
                <a:solidFill>
                  <a:srgbClr val="002060"/>
                </a:solidFill>
                <a:sym typeface="+mn-ea"/>
              </a:rPr>
              <a:t>浅</a:t>
            </a:r>
            <a:r>
              <a:rPr lang="zh-CN" altLang="en-US" sz="3600">
                <a:solidFill>
                  <a:srgbClr val="002060"/>
                </a:solidFill>
                <a:sym typeface="+mn-ea"/>
              </a:rPr>
              <a:t>议初高中道法课中有关中国梦知识的衔接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34819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52605" b="5954"/>
          <a:stretch>
            <a:fillRect/>
          </a:stretch>
        </p:blipFill>
        <p:spPr>
          <a:xfrm>
            <a:off x="395431" y="5676790"/>
            <a:ext cx="12103100" cy="1199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0" name="矩形 7"/>
          <p:cNvSpPr/>
          <p:nvPr>
            <p:custDataLst>
              <p:tags r:id="rId4"/>
            </p:custDataLst>
          </p:nvPr>
        </p:nvSpPr>
        <p:spPr>
          <a:xfrm>
            <a:off x="635" y="1776095"/>
            <a:ext cx="12984480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7200">
                <a:solidFill>
                  <a:srgbClr val="FF0000"/>
                </a:solidFill>
                <a:sym typeface="+mn-ea"/>
              </a:rPr>
              <a:t>  </a:t>
            </a:r>
            <a:r>
              <a:rPr lang="zh-CN" altLang="en-US" sz="7200">
                <a:solidFill>
                  <a:srgbClr val="FF0000"/>
                </a:solidFill>
                <a:sym typeface="+mn-ea"/>
              </a:rPr>
              <a:t>实现中华民族伟大复兴中国梦</a:t>
            </a:r>
            <a:endParaRPr lang="zh-CN" altLang="en-US" sz="7200">
              <a:solidFill>
                <a:srgbClr val="FF0000"/>
              </a:solidFill>
            </a:endParaRPr>
          </a:p>
          <a:p>
            <a:r>
              <a:rPr lang="en-US" altLang="zh-CN" sz="3200">
                <a:solidFill>
                  <a:srgbClr val="FF0000"/>
                </a:solidFill>
                <a:sym typeface="+mn-ea"/>
              </a:rPr>
              <a:t>                </a:t>
            </a:r>
            <a:endParaRPr lang="en-US" altLang="zh-CN" sz="3200" b="1"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25310" y="4799965"/>
            <a:ext cx="4328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ym typeface="+mn-ea"/>
              </a:rPr>
              <a:t>泸县六中      刘利华</a:t>
            </a:r>
            <a:endParaRPr lang="zh-CN" altLang="en-US" sz="3600"/>
          </a:p>
        </p:txBody>
      </p:sp>
      <p:pic>
        <p:nvPicPr>
          <p:cNvPr id="31745" name="图片 12">
            <a:hlinkClick r:id="rId5" action="ppaction://hlinkfile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11887" r="-211" b="3091"/>
          <a:stretch>
            <a:fillRect/>
          </a:stretch>
        </p:blipFill>
        <p:spPr bwMode="auto">
          <a:xfrm>
            <a:off x="-12515" y="-9000"/>
            <a:ext cx="2056130" cy="21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pic133.nipic.com/file/20170618/21511972_100853700000_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b="5020"/>
          <a:stretch>
            <a:fillRect/>
          </a:stretch>
        </p:blipFill>
        <p:spPr bwMode="auto">
          <a:xfrm>
            <a:off x="-11839" y="-232087"/>
            <a:ext cx="6491923" cy="3652087"/>
          </a:xfrm>
          <a:prstGeom prst="rect">
            <a:avLst/>
          </a:prstGeom>
          <a:noFill/>
        </p:spPr>
      </p:pic>
      <p:pic>
        <p:nvPicPr>
          <p:cNvPr id="45060" name="Picture 4" descr="http://img.redocn.com/sheji/20180426/zhongguoqiangjunmengzhengbingzhanban_937342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 l="4286" t="16082" r="4642" b="22514"/>
          <a:stretch>
            <a:fillRect/>
          </a:stretch>
        </p:blipFill>
        <p:spPr bwMode="auto">
          <a:xfrm>
            <a:off x="6480085" y="-232087"/>
            <a:ext cx="6492600" cy="3652087"/>
          </a:xfrm>
          <a:prstGeom prst="rect">
            <a:avLst/>
          </a:prstGeom>
          <a:noFill/>
        </p:spPr>
      </p:pic>
      <p:pic>
        <p:nvPicPr>
          <p:cNvPr id="45062" name="Picture 6" descr="http://img4.cache.netease.com/cnews/2015/11/13/2015111313474246e39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6480761" y="3420000"/>
            <a:ext cx="6491923" cy="3650735"/>
          </a:xfrm>
          <a:prstGeom prst="rect">
            <a:avLst/>
          </a:prstGeom>
          <a:noFill/>
        </p:spPr>
      </p:pic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-12515" y="3418647"/>
            <a:ext cx="6491923" cy="3652087"/>
            <a:chOff x="0" y="5398"/>
            <a:chExt cx="9599" cy="540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0" y="5398"/>
              <a:ext cx="9599" cy="54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10"/>
              </p:custDataLst>
            </p:nvPr>
          </p:nvSpPr>
          <p:spPr>
            <a:xfrm>
              <a:off x="1" y="5400"/>
              <a:ext cx="3577" cy="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98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中国航母梦</a:t>
              </a:r>
              <a:endParaRPr lang="zh-CN" altLang="en-US" sz="298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697" y="2700503"/>
            <a:ext cx="2905111" cy="33664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1" y="5508525"/>
            <a:ext cx="12192000" cy="13245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G:\2016我图\两会\ooopic_10194892_b0c64675b11c678cafbc\002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357351" y="5736899"/>
            <a:ext cx="2880915" cy="13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418" y="3576815"/>
            <a:ext cx="1961039" cy="356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3057539" y="1143292"/>
            <a:ext cx="7874147" cy="3634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35" b="1" smtClean="0">
                <a:solidFill>
                  <a:srgbClr val="9B0D13"/>
                </a:solidFill>
                <a:latin typeface="微软雅黑" panose="020B0503020204020204" charset="-122"/>
              </a:rPr>
              <a:t>　　</a:t>
            </a:r>
            <a:r>
              <a:rPr lang="zh-CN" altLang="en-US" sz="3200" b="1" smtClean="0">
                <a:latin typeface="微软雅黑" panose="020B0503020204020204" charset="-122"/>
              </a:rPr>
              <a:t>作为新时代的中学生，要不断学习、更新知识、与时俱进，学习政治理论，提高政治觉悟，做一名合格的党的接班人，为建设中国特色社会主义提供强有力的先锋力量，为实现中华民族伟大复兴的“中国梦”做贡献。</a:t>
            </a:r>
            <a:endParaRPr lang="en-US" altLang="zh-CN" sz="3200" b="1" smtClean="0">
              <a:latin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2510" y="1555750"/>
            <a:ext cx="6721475" cy="5283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48541" y="732045"/>
            <a:ext cx="9410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日，党的二十大在京隆重召开！！！</a:t>
            </a:r>
            <a:endParaRPr lang="zh-CN" alt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555750"/>
            <a:ext cx="6112510" cy="528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文本框 1"/>
          <p:cNvSpPr/>
          <p:nvPr>
            <p:custDataLst>
              <p:tags r:id="rId1"/>
            </p:custDataLst>
          </p:nvPr>
        </p:nvSpPr>
        <p:spPr>
          <a:xfrm>
            <a:off x="228743" y="145940"/>
            <a:ext cx="12503150" cy="3440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just"/>
            <a:r>
              <a:rPr lang="en-US" altLang="zh-CN" sz="3410" b="1"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r>
              <a:rPr lang="en-US" altLang="zh-CN" sz="44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sz="44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我们要埋头苦干、担当作为，以更加强烈的历史主动精神推进马克思主义中国化</a:t>
            </a:r>
            <a:r>
              <a:rPr lang="zh-CN" sz="44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</a:t>
            </a:r>
            <a:r>
              <a:rPr sz="44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时代化，不断谱写新时代中国特色社会主义新篇章，奋力实现中华民族伟大复兴的中国梦。</a:t>
            </a:r>
            <a:endParaRPr sz="44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785118" y="2892950"/>
            <a:ext cx="59467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43" y="2892950"/>
            <a:ext cx="6450965" cy="379158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9"/>
          <p:cNvSpPr/>
          <p:nvPr>
            <p:custDataLst>
              <p:tags r:id="rId1"/>
            </p:custDataLst>
          </p:nvPr>
        </p:nvSpPr>
        <p:spPr>
          <a:xfrm>
            <a:off x="5548773" y="195470"/>
            <a:ext cx="2625090" cy="2188210"/>
          </a:xfrm>
          <a:custGeom>
            <a:avLst/>
            <a:gdLst/>
            <a:ahLst/>
            <a:cxnLst>
              <a:cxn ang="0">
                <a:pos x="747458" y="13962"/>
              </a:cxn>
              <a:cxn ang="0">
                <a:pos x="1166333" y="993175"/>
              </a:cxn>
              <a:cxn ang="0">
                <a:pos x="677646" y="502638"/>
              </a:cxn>
              <a:cxn ang="0">
                <a:pos x="863812" y="315545"/>
              </a:cxn>
              <a:cxn ang="0">
                <a:pos x="747458" y="200124"/>
              </a:cxn>
              <a:cxn ang="0">
                <a:pos x="511027" y="248526"/>
              </a:cxn>
              <a:cxn ang="0">
                <a:pos x="139624" y="619920"/>
              </a:cxn>
              <a:cxn ang="0">
                <a:pos x="349993" y="828422"/>
              </a:cxn>
              <a:cxn ang="0">
                <a:pos x="490548" y="689731"/>
              </a:cxn>
              <a:cxn ang="0">
                <a:pos x="979235" y="1178407"/>
              </a:cxn>
              <a:cxn ang="0">
                <a:pos x="163826" y="1014584"/>
              </a:cxn>
              <a:cxn ang="0">
                <a:pos x="45610" y="1132797"/>
              </a:cxn>
              <a:cxn ang="0">
                <a:pos x="148002" y="1263110"/>
              </a:cxn>
              <a:cxn ang="0">
                <a:pos x="134039" y="1276142"/>
              </a:cxn>
              <a:cxn ang="0">
                <a:pos x="113561" y="1272419"/>
              </a:cxn>
              <a:cxn ang="0">
                <a:pos x="0" y="1390632"/>
              </a:cxn>
              <a:cxn ang="0">
                <a:pos x="114492" y="1504191"/>
              </a:cxn>
              <a:cxn ang="0">
                <a:pos x="231777" y="1389701"/>
              </a:cxn>
              <a:cxn ang="0">
                <a:pos x="228053" y="1368292"/>
              </a:cxn>
              <a:cxn ang="0">
                <a:pos x="246670" y="1350607"/>
              </a:cxn>
              <a:cxn ang="0">
                <a:pos x="1168194" y="1365500"/>
              </a:cxn>
              <a:cxn ang="0">
                <a:pos x="1305027" y="1503260"/>
              </a:cxn>
              <a:cxn ang="0">
                <a:pos x="1492124" y="1318028"/>
              </a:cxn>
              <a:cxn ang="0">
                <a:pos x="1354361" y="1179337"/>
              </a:cxn>
              <a:cxn ang="0">
                <a:pos x="747458" y="13962"/>
              </a:cxn>
            </a:cxnLst>
            <a:rect l="0" t="0" r="0" b="0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 w="9525">
            <a:noFill/>
          </a:ln>
        </p:spPr>
        <p:txBody>
          <a:bodyPr/>
          <a:lstStyle/>
          <a:p>
            <a:endParaRPr lang="zh-CN" altLang="en-US" sz="1915"/>
          </a:p>
        </p:txBody>
      </p:sp>
      <p:pic>
        <p:nvPicPr>
          <p:cNvPr id="20" name="图片 19" descr="卡通人物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93" y="2383680"/>
            <a:ext cx="8462645" cy="1809750"/>
          </a:xfrm>
          <a:prstGeom prst="rect">
            <a:avLst/>
          </a:prstGeom>
        </p:spPr>
      </p:pic>
      <p:pic>
        <p:nvPicPr>
          <p:cNvPr id="21" name="New picture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985268" y="11914485"/>
            <a:ext cx="351682" cy="270525"/>
          </a:xfrm>
          <a:prstGeom prst="cube">
            <a:avLst/>
          </a:prstGeom>
        </p:spPr>
      </p:pic>
      <p:pic>
        <p:nvPicPr>
          <p:cNvPr id="22" name="New picture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403639" y="11048805"/>
            <a:ext cx="365209" cy="270525"/>
          </a:xfrm>
          <a:prstGeom prst="cub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5568" y="4734450"/>
            <a:ext cx="125520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</a:rPr>
              <a:t>让中华民族伟大复兴号巨轮乘风破浪、扬帆远航！</a:t>
            </a:r>
            <a:endParaRPr lang="zh-CN" altLang="en-US" sz="4400">
              <a:solidFill>
                <a:srgbClr val="FF0000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522" y="1313230"/>
            <a:ext cx="3628967" cy="51433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6" y="3619281"/>
            <a:ext cx="12159262" cy="322030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562869" y="1563232"/>
            <a:ext cx="8698865" cy="2056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765" b="1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谢谢大家！ </a:t>
            </a:r>
            <a:endParaRPr lang="zh-CN" altLang="en-US" sz="12765" b="1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4" name="New picture" hidden="1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6240" y="12399914"/>
            <a:ext cx="265984" cy="443306"/>
          </a:xfrm>
          <a:prstGeom prst="cube">
            <a:avLst/>
          </a:prstGeom>
        </p:spPr>
      </p:pic>
      <p:sp>
        <p:nvSpPr>
          <p:cNvPr id="7" name="标题 72705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382191" y="4787135"/>
            <a:ext cx="3875112" cy="884376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zh-CN" sz="2660" b="1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黑体" panose="02010609060101010101" pitchFamily="2" charset="-122"/>
              </a:rPr>
              <a:t>2022</a:t>
            </a:r>
            <a:r>
              <a:rPr kumimoji="0" lang="zh-CN" altLang="en-US" sz="2660" b="1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黑体" panose="02010609060101010101" pitchFamily="2" charset="-122"/>
              </a:rPr>
              <a:t>年</a:t>
            </a:r>
            <a:r>
              <a:rPr kumimoji="0" lang="en-US" altLang="zh-CN" sz="2660" b="1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黑体" panose="02010609060101010101" pitchFamily="2" charset="-122"/>
              </a:rPr>
              <a:t>11</a:t>
            </a:r>
            <a:r>
              <a:rPr kumimoji="0" lang="zh-CN" altLang="en-US" sz="2660" b="1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黑体" panose="02010609060101010101" pitchFamily="2" charset="-122"/>
              </a:rPr>
              <a:t>月</a:t>
            </a:r>
            <a:r>
              <a:rPr kumimoji="0" lang="en-US" altLang="zh-CN" sz="2660" b="1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黑体" panose="02010609060101010101" pitchFamily="2" charset="-122"/>
              </a:rPr>
              <a:t>17</a:t>
            </a:r>
            <a:r>
              <a:rPr kumimoji="0" lang="zh-CN" altLang="en-US" sz="2660" b="1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黑体" panose="02010609060101010101" pitchFamily="2" charset="-122"/>
              </a:rPr>
              <a:t>日</a:t>
            </a:r>
            <a:endParaRPr kumimoji="0" lang="en-US" altLang="en-US" sz="2660" b="1" i="0" u="sng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黑体" panose="02010609060101010101" pitchFamily="2" charset="-122"/>
            </a:endParaRPr>
          </a:p>
        </p:txBody>
      </p:sp>
      <p:pic>
        <p:nvPicPr>
          <p:cNvPr id="15" name="New picture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6105940" y="15435508"/>
            <a:ext cx="439084" cy="337757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PA-022"/>
          <p:cNvSpPr txBox="1"/>
          <p:nvPr>
            <p:custDataLst>
              <p:tags r:id="rId1"/>
            </p:custDataLst>
          </p:nvPr>
        </p:nvSpPr>
        <p:spPr>
          <a:xfrm>
            <a:off x="1341306" y="4516963"/>
            <a:ext cx="102457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4800" b="1" baseline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七年级第一课  第二框  少年有梦</a:t>
            </a:r>
            <a:endParaRPr lang="zh-CN" altLang="en-US" sz="4800" b="1" baseline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362" name="组合 1"/>
          <p:cNvGrpSpPr/>
          <p:nvPr>
            <p:custDataLst>
              <p:tags r:id="rId2"/>
            </p:custDataLst>
          </p:nvPr>
        </p:nvGrpSpPr>
        <p:grpSpPr>
          <a:xfrm>
            <a:off x="3289168" y="5504388"/>
            <a:ext cx="6381750" cy="855662"/>
            <a:chOff x="4575" y="8683"/>
            <a:chExt cx="10050" cy="1347"/>
          </a:xfrm>
        </p:grpSpPr>
        <p:grpSp>
          <p:nvGrpSpPr>
            <p:cNvPr id="15363" name="PA-024"/>
            <p:cNvGrpSpPr/>
            <p:nvPr>
              <p:custDataLst>
                <p:tags r:id="rId3"/>
              </p:custDataLst>
            </p:nvPr>
          </p:nvGrpSpPr>
          <p:grpSpPr>
            <a:xfrm>
              <a:off x="4575" y="8683"/>
              <a:ext cx="10050" cy="782"/>
              <a:chOff x="2763520" y="5513606"/>
              <a:chExt cx="6380480" cy="496800"/>
            </a:xfrm>
          </p:grpSpPr>
          <p:sp>
            <p:nvSpPr>
              <p:cNvPr id="3076" name="PA-圆角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2763520" y="5513606"/>
                <a:ext cx="2926080" cy="49680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C00000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  <p:sp>
            <p:nvSpPr>
              <p:cNvPr id="3077" name="PA-圆角矩形 5"/>
              <p:cNvSpPr/>
              <p:nvPr>
                <p:custDataLst>
                  <p:tags r:id="rId5"/>
                </p:custDataLst>
              </p:nvPr>
            </p:nvSpPr>
            <p:spPr>
              <a:xfrm>
                <a:off x="6217920" y="5513606"/>
                <a:ext cx="2926080" cy="49680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C00000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</p:grpSp>
        <p:grpSp>
          <p:nvGrpSpPr>
            <p:cNvPr id="15366" name="PA-025"/>
            <p:cNvGrpSpPr/>
            <p:nvPr>
              <p:custDataLst>
                <p:tags r:id="rId6"/>
              </p:custDataLst>
            </p:nvPr>
          </p:nvGrpSpPr>
          <p:grpSpPr>
            <a:xfrm>
              <a:off x="5835" y="9468"/>
              <a:ext cx="7530" cy="562"/>
              <a:chOff x="3586480" y="6011446"/>
              <a:chExt cx="4782820" cy="358140"/>
            </a:xfrm>
          </p:grpSpPr>
          <p:sp>
            <p:nvSpPr>
              <p:cNvPr id="3079" name="PA-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3586480" y="6167657"/>
                <a:ext cx="1574800" cy="4571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FFFFFF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  <p:sp>
            <p:nvSpPr>
              <p:cNvPr id="3080" name="PA-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6794500" y="6167657"/>
                <a:ext cx="1574800" cy="4571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FFFFFF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  <p:grpSp>
            <p:nvGrpSpPr>
              <p:cNvPr id="15369" name="组合 19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5310524" y="6011446"/>
                <a:ext cx="1334732" cy="358140"/>
                <a:chOff x="5309908" y="6011446"/>
                <a:chExt cx="1334732" cy="358140"/>
              </a:xfrm>
            </p:grpSpPr>
            <p:sp>
              <p:nvSpPr>
                <p:cNvPr id="3082" name="PA-5-Point Star 9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5798204" y="6011446"/>
                  <a:ext cx="358140" cy="358140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3" name="PA-5-Point Star 10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525386" y="6088262"/>
                  <a:ext cx="204508" cy="20450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4" name="PA-5-Point Star 11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6224654" y="6088262"/>
                  <a:ext cx="204508" cy="20450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5" name="PA-5-Point Star 12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6497472" y="6116932"/>
                  <a:ext cx="147168" cy="14716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6" name="PA-5-Point Star 15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5309908" y="6116932"/>
                  <a:ext cx="147168" cy="14716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</p:grpSp>
        </p:grpSp>
      </p:grpSp>
      <p:sp>
        <p:nvSpPr>
          <p:cNvPr id="15375" name="文本框 8"/>
          <p:cNvSpPr/>
          <p:nvPr>
            <p:custDataLst>
              <p:tags r:id="rId15"/>
            </p:custDataLst>
          </p:nvPr>
        </p:nvSpPr>
        <p:spPr>
          <a:xfrm>
            <a:off x="4254368" y="5469463"/>
            <a:ext cx="2241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第一课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76" name="文本框 13"/>
          <p:cNvSpPr/>
          <p:nvPr>
            <p:custDataLst>
              <p:tags r:id="rId16"/>
            </p:custDataLst>
          </p:nvPr>
        </p:nvSpPr>
        <p:spPr>
          <a:xfrm>
            <a:off x="6881681" y="5505975"/>
            <a:ext cx="487521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中学时代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377" name="图片 18"/>
          <p:cNvPicPr/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942968" y="-683687"/>
            <a:ext cx="8458200" cy="5440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 descr="http://www.soppt.com/softimg/2014/02/2014589592921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515" y="-144255"/>
            <a:ext cx="13025755" cy="699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矩形 2"/>
          <p:cNvSpPr/>
          <p:nvPr/>
        </p:nvSpPr>
        <p:spPr>
          <a:xfrm>
            <a:off x="4107365" y="827930"/>
            <a:ext cx="8455660" cy="58693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fontAlgn="auto">
              <a:lnSpc>
                <a:spcPts val="59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编织人生梦想，是青少年时期的重要生命主题。有梦想，就有希望；</a:t>
            </a:r>
            <a:r>
              <a:rPr lang="zh-CN" altLang="en-US" sz="40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少年的梦想，是人类天真无邪、美丽可爱的愿望；</a:t>
            </a: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  <a:sym typeface="Arial Rounded MT Bold" pitchFamily="2" charset="0"/>
              </a:rPr>
              <a:t>个人的梦想要与人生目标紧密相连。</a:t>
            </a:r>
            <a:r>
              <a:rPr lang="zh-CN" altLang="en-US" sz="4000" dirty="0">
                <a:solidFill>
                  <a:srgbClr val="C00000"/>
                </a:solidFill>
                <a:latin typeface="Arial Rounded MT Bold" pitchFamily="2" charset="0"/>
                <a:ea typeface="微软雅黑" panose="020B0503020204020204" charset="-122"/>
                <a:sym typeface="Arial Rounded MT Bold" pitchFamily="2" charset="0"/>
              </a:rPr>
              <a:t>个人的梦想，与时代的脉搏紧密相连，与中国梦密不可分。</a:t>
            </a:r>
            <a:endParaRPr lang="zh-CN" altLang="en-US" sz="4000" dirty="0">
              <a:solidFill>
                <a:srgbClr val="C00000"/>
              </a:solidFill>
              <a:latin typeface="Arial Rounded MT Bold" pitchFamily="2" charset="0"/>
              <a:ea typeface="微软雅黑" panose="020B0503020204020204" charset="-122"/>
              <a:sym typeface="Arial Rounded MT Bold" pitchFamily="2" charset="0"/>
            </a:endParaRPr>
          </a:p>
        </p:txBody>
      </p:sp>
      <p:pic>
        <p:nvPicPr>
          <p:cNvPr id="31745" name="图片 12">
            <a:hlinkClick r:id="rId2" action="ppaction://hlinkfile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11887" r="-211" b="3091"/>
          <a:stretch>
            <a:fillRect/>
          </a:stretch>
        </p:blipFill>
        <p:spPr bwMode="auto">
          <a:xfrm>
            <a:off x="-12515" y="4526170"/>
            <a:ext cx="2056130" cy="21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 descr="http://www.soppt.com/softimg/2014/02/2014589592921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515" y="-144255"/>
            <a:ext cx="13025755" cy="699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矩形 2"/>
          <p:cNvSpPr/>
          <p:nvPr/>
        </p:nvSpPr>
        <p:spPr>
          <a:xfrm>
            <a:off x="3764423" y="827930"/>
            <a:ext cx="8999220" cy="58693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fontAlgn="auto">
              <a:lnSpc>
                <a:spcPts val="59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</a:rPr>
              <a:t>实现中华民族伟大复兴中国梦这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</a:rPr>
              <a:t>一内容，践行了道法课中立德树人的宗旨，弘扬和培育中学生的社会主义核心价值观，为学生打牢思想基础，引导学生把党、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祖国、人民装在心中，强化学生做社会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</a:rPr>
              <a:t>主义建设者和接班人的思想意识。</a:t>
            </a:r>
            <a:endParaRPr lang="zh-CN" altLang="en-US" sz="4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1745" name="图片 12">
            <a:hlinkClick r:id="rId2" action="ppaction://hlinkfile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11887" r="-211" b="3091"/>
          <a:stretch>
            <a:fillRect/>
          </a:stretch>
        </p:blipFill>
        <p:spPr bwMode="auto">
          <a:xfrm>
            <a:off x="-12515" y="4526170"/>
            <a:ext cx="2056130" cy="21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PA-022"/>
          <p:cNvSpPr txBox="1"/>
          <p:nvPr>
            <p:custDataLst>
              <p:tags r:id="rId1"/>
            </p:custDataLst>
          </p:nvPr>
        </p:nvSpPr>
        <p:spPr>
          <a:xfrm>
            <a:off x="1511486" y="4178508"/>
            <a:ext cx="102457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4800" b="1" baseline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九年级第八课  第一框  我们的梦想</a:t>
            </a:r>
            <a:endParaRPr lang="zh-CN" altLang="en-US" sz="4800" b="1" baseline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362" name="组合 1"/>
          <p:cNvGrpSpPr/>
          <p:nvPr>
            <p:custDataLst>
              <p:tags r:id="rId2"/>
            </p:custDataLst>
          </p:nvPr>
        </p:nvGrpSpPr>
        <p:grpSpPr>
          <a:xfrm>
            <a:off x="3289168" y="5504388"/>
            <a:ext cx="6381750" cy="855662"/>
            <a:chOff x="4575" y="8683"/>
            <a:chExt cx="10050" cy="1347"/>
          </a:xfrm>
        </p:grpSpPr>
        <p:grpSp>
          <p:nvGrpSpPr>
            <p:cNvPr id="15363" name="PA-024"/>
            <p:cNvGrpSpPr/>
            <p:nvPr>
              <p:custDataLst>
                <p:tags r:id="rId3"/>
              </p:custDataLst>
            </p:nvPr>
          </p:nvGrpSpPr>
          <p:grpSpPr>
            <a:xfrm>
              <a:off x="4575" y="8683"/>
              <a:ext cx="10050" cy="782"/>
              <a:chOff x="2763520" y="5513606"/>
              <a:chExt cx="6380480" cy="496800"/>
            </a:xfrm>
          </p:grpSpPr>
          <p:sp>
            <p:nvSpPr>
              <p:cNvPr id="3076" name="PA-圆角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2763520" y="5513606"/>
                <a:ext cx="2926080" cy="49680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C00000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  <p:sp>
            <p:nvSpPr>
              <p:cNvPr id="3077" name="PA-圆角矩形 5"/>
              <p:cNvSpPr/>
              <p:nvPr>
                <p:custDataLst>
                  <p:tags r:id="rId5"/>
                </p:custDataLst>
              </p:nvPr>
            </p:nvSpPr>
            <p:spPr>
              <a:xfrm>
                <a:off x="6217920" y="5513606"/>
                <a:ext cx="2926080" cy="49680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C00000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</p:grpSp>
        <p:grpSp>
          <p:nvGrpSpPr>
            <p:cNvPr id="15366" name="PA-025"/>
            <p:cNvGrpSpPr/>
            <p:nvPr>
              <p:custDataLst>
                <p:tags r:id="rId6"/>
              </p:custDataLst>
            </p:nvPr>
          </p:nvGrpSpPr>
          <p:grpSpPr>
            <a:xfrm>
              <a:off x="5835" y="9468"/>
              <a:ext cx="7530" cy="562"/>
              <a:chOff x="3586480" y="6011446"/>
              <a:chExt cx="4782820" cy="358140"/>
            </a:xfrm>
          </p:grpSpPr>
          <p:sp>
            <p:nvSpPr>
              <p:cNvPr id="3079" name="PA-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3586480" y="6167657"/>
                <a:ext cx="1574800" cy="4571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FFFFFF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  <p:sp>
            <p:nvSpPr>
              <p:cNvPr id="3080" name="PA-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6794500" y="6167657"/>
                <a:ext cx="1574800" cy="4571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FFFFFF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  <p:grpSp>
            <p:nvGrpSpPr>
              <p:cNvPr id="15369" name="组合 19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5310524" y="6011446"/>
                <a:ext cx="1334732" cy="358140"/>
                <a:chOff x="5309908" y="6011446"/>
                <a:chExt cx="1334732" cy="358140"/>
              </a:xfrm>
            </p:grpSpPr>
            <p:sp>
              <p:nvSpPr>
                <p:cNvPr id="3082" name="PA-5-Point Star 9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5798204" y="6011446"/>
                  <a:ext cx="358140" cy="358140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3" name="PA-5-Point Star 10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525386" y="6088262"/>
                  <a:ext cx="204508" cy="20450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4" name="PA-5-Point Star 11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6224654" y="6088262"/>
                  <a:ext cx="204508" cy="20450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5" name="PA-5-Point Star 12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6497472" y="6116932"/>
                  <a:ext cx="147168" cy="14716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6" name="PA-5-Point Star 15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5309908" y="6116932"/>
                  <a:ext cx="147168" cy="14716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</p:grpSp>
        </p:grpSp>
      </p:grpSp>
      <p:sp>
        <p:nvSpPr>
          <p:cNvPr id="15375" name="文本框 8"/>
          <p:cNvSpPr/>
          <p:nvPr>
            <p:custDataLst>
              <p:tags r:id="rId15"/>
            </p:custDataLst>
          </p:nvPr>
        </p:nvSpPr>
        <p:spPr>
          <a:xfrm>
            <a:off x="4254368" y="5469463"/>
            <a:ext cx="2241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第八课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76" name="文本框 13"/>
          <p:cNvSpPr/>
          <p:nvPr>
            <p:custDataLst>
              <p:tags r:id="rId16"/>
            </p:custDataLst>
          </p:nvPr>
        </p:nvSpPr>
        <p:spPr>
          <a:xfrm>
            <a:off x="6881681" y="5505975"/>
            <a:ext cx="487521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中国人  中国梦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377" name="图片 18"/>
          <p:cNvPicPr/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050918" y="-760522"/>
            <a:ext cx="8458200" cy="5440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PA-022"/>
          <p:cNvSpPr txBox="1"/>
          <p:nvPr>
            <p:custDataLst>
              <p:tags r:id="rId1"/>
            </p:custDataLst>
          </p:nvPr>
        </p:nvSpPr>
        <p:spPr>
          <a:xfrm>
            <a:off x="134805" y="4176285"/>
            <a:ext cx="1269174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4200" b="1" baseline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高中一年级第4课</a:t>
            </a:r>
            <a:r>
              <a:rPr lang="en-US" altLang="zh-CN" sz="4200" b="1" baseline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4200" b="1" baseline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实现中华民族伟大复兴的中国梦</a:t>
            </a:r>
            <a:endParaRPr lang="zh-CN" altLang="en-US" sz="4200" b="1" baseline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362" name="组合 1"/>
          <p:cNvGrpSpPr/>
          <p:nvPr>
            <p:custDataLst>
              <p:tags r:id="rId2"/>
            </p:custDataLst>
          </p:nvPr>
        </p:nvGrpSpPr>
        <p:grpSpPr>
          <a:xfrm>
            <a:off x="3289168" y="5504388"/>
            <a:ext cx="6381750" cy="855662"/>
            <a:chOff x="4575" y="8683"/>
            <a:chExt cx="10050" cy="1347"/>
          </a:xfrm>
        </p:grpSpPr>
        <p:grpSp>
          <p:nvGrpSpPr>
            <p:cNvPr id="15363" name="PA-024"/>
            <p:cNvGrpSpPr/>
            <p:nvPr>
              <p:custDataLst>
                <p:tags r:id="rId3"/>
              </p:custDataLst>
            </p:nvPr>
          </p:nvGrpSpPr>
          <p:grpSpPr>
            <a:xfrm>
              <a:off x="4575" y="8683"/>
              <a:ext cx="10050" cy="782"/>
              <a:chOff x="2763520" y="5513606"/>
              <a:chExt cx="6380480" cy="496800"/>
            </a:xfrm>
          </p:grpSpPr>
          <p:sp>
            <p:nvSpPr>
              <p:cNvPr id="3076" name="PA-圆角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2763520" y="5513606"/>
                <a:ext cx="2926080" cy="49680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C00000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  <p:sp>
            <p:nvSpPr>
              <p:cNvPr id="3077" name="PA-圆角矩形 5"/>
              <p:cNvSpPr/>
              <p:nvPr>
                <p:custDataLst>
                  <p:tags r:id="rId5"/>
                </p:custDataLst>
              </p:nvPr>
            </p:nvSpPr>
            <p:spPr>
              <a:xfrm>
                <a:off x="6217920" y="5513606"/>
                <a:ext cx="2926080" cy="49680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C00000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</p:grpSp>
        <p:grpSp>
          <p:nvGrpSpPr>
            <p:cNvPr id="15366" name="PA-025"/>
            <p:cNvGrpSpPr/>
            <p:nvPr>
              <p:custDataLst>
                <p:tags r:id="rId6"/>
              </p:custDataLst>
            </p:nvPr>
          </p:nvGrpSpPr>
          <p:grpSpPr>
            <a:xfrm>
              <a:off x="5835" y="9468"/>
              <a:ext cx="7530" cy="562"/>
              <a:chOff x="3586480" y="6011446"/>
              <a:chExt cx="4782820" cy="358140"/>
            </a:xfrm>
          </p:grpSpPr>
          <p:sp>
            <p:nvSpPr>
              <p:cNvPr id="3079" name="PA-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3586480" y="6167657"/>
                <a:ext cx="1574800" cy="4571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FFFFFF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  <p:sp>
            <p:nvSpPr>
              <p:cNvPr id="3080" name="PA-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6794500" y="6167657"/>
                <a:ext cx="1574800" cy="4571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>
                    <a:solidFill>
                      <a:schemeClr val="tx1"/>
                    </a:solidFill>
                    <a:latin typeface="等线" charset="-122"/>
                    <a:ea typeface="等线" charset="-122"/>
                  </a:defRPr>
                </a:lvl5pPr>
              </a:lstStyle>
              <a:p>
                <a:pPr marL="0" marR="0" lvl="0" indent="0" algn="ctr" defTabSz="91440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u="none" strike="noStrike" baseline="0" noProof="1">
                  <a:solidFill>
                    <a:srgbClr val="FFFFFF"/>
                  </a:solidFill>
                  <a:latin typeface="字魂36号-正文宋楷" pitchFamily="2" charset="-122"/>
                  <a:ea typeface="字魂36号-正文宋楷" pitchFamily="2" charset="-122"/>
                </a:endParaRPr>
              </a:p>
            </p:txBody>
          </p:sp>
          <p:grpSp>
            <p:nvGrpSpPr>
              <p:cNvPr id="15369" name="组合 19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5310524" y="6011446"/>
                <a:ext cx="1334732" cy="358140"/>
                <a:chOff x="5309908" y="6011446"/>
                <a:chExt cx="1334732" cy="358140"/>
              </a:xfrm>
            </p:grpSpPr>
            <p:sp>
              <p:nvSpPr>
                <p:cNvPr id="3082" name="PA-5-Point Star 9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5798204" y="6011446"/>
                  <a:ext cx="358140" cy="358140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3" name="PA-5-Point Star 10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525386" y="6088262"/>
                  <a:ext cx="204508" cy="20450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4" name="PA-5-Point Star 11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6224654" y="6088262"/>
                  <a:ext cx="204508" cy="20450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5" name="PA-5-Point Star 12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6497472" y="6116932"/>
                  <a:ext cx="147168" cy="14716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  <p:sp>
              <p:nvSpPr>
                <p:cNvPr id="3086" name="PA-5-Point Star 15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5309908" y="6116932"/>
                  <a:ext cx="147168" cy="147168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>
                      <a:solidFill>
                        <a:schemeClr val="tx1"/>
                      </a:solidFill>
                      <a:latin typeface="等线" charset="-122"/>
                      <a:ea typeface="等线" charset="-122"/>
                    </a:defRPr>
                  </a:lvl5pPr>
                </a:lstStyle>
                <a:p>
                  <a:pPr marL="0" marR="0" lvl="0" indent="0" algn="ctr" defTabSz="91440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zh-CN" altLang="en-US" u="none" strike="noStrike" baseline="0" noProof="1">
                    <a:solidFill>
                      <a:srgbClr val="FFFFFF"/>
                    </a:solidFill>
                    <a:latin typeface="字魂36号-正文宋楷" pitchFamily="2" charset="-122"/>
                    <a:ea typeface="字魂36号-正文宋楷" pitchFamily="2" charset="-122"/>
                  </a:endParaRPr>
                </a:p>
              </p:txBody>
            </p:sp>
          </p:grpSp>
        </p:grpSp>
      </p:grpSp>
      <p:sp>
        <p:nvSpPr>
          <p:cNvPr id="15375" name="文本框 8"/>
          <p:cNvSpPr/>
          <p:nvPr>
            <p:custDataLst>
              <p:tags r:id="rId15"/>
            </p:custDataLst>
          </p:nvPr>
        </p:nvSpPr>
        <p:spPr>
          <a:xfrm>
            <a:off x="4254368" y="5469463"/>
            <a:ext cx="2241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第四课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76" name="文本框 13"/>
          <p:cNvSpPr/>
          <p:nvPr>
            <p:custDataLst>
              <p:tags r:id="rId16"/>
            </p:custDataLst>
          </p:nvPr>
        </p:nvSpPr>
        <p:spPr>
          <a:xfrm>
            <a:off x="6881681" y="5505975"/>
            <a:ext cx="487521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中国人  中国梦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377" name="图片 18"/>
          <p:cNvPicPr/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901333" y="-475090"/>
            <a:ext cx="8458200" cy="4828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img (7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9175"/>
          <a:stretch>
            <a:fillRect/>
          </a:stretch>
        </p:blipFill>
        <p:spPr>
          <a:xfrm>
            <a:off x="8482473" y="-9000"/>
            <a:ext cx="4490085" cy="6858635"/>
          </a:xfrm>
          <a:prstGeom prst="rect">
            <a:avLst/>
          </a:prstGeom>
        </p:spPr>
      </p:pic>
      <p:pic>
        <p:nvPicPr>
          <p:cNvPr id="7" name="11月29日 习近平提出实现中华民族伟大复兴的中国梦-今日头条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12557" y="-188070"/>
            <a:ext cx="8495030" cy="703770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>
            <p:custDataLst>
              <p:tags r:id="rId1"/>
            </p:custDataLst>
          </p:nvPr>
        </p:nvSpPr>
        <p:spPr>
          <a:xfrm rot="5400000">
            <a:off x="113279" y="37761"/>
            <a:ext cx="1036111" cy="810222"/>
          </a:xfrm>
          <a:prstGeom prst="triangle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388" tIns="48694" rIns="97388" bIns="4869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915">
              <a:solidFill>
                <a:srgbClr val="FFFF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085140" y="131769"/>
            <a:ext cx="3579722" cy="615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341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41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、中国梦的内涵</a:t>
            </a:r>
            <a:endParaRPr lang="zh-CN" altLang="en-US" sz="341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79541" y="1116480"/>
            <a:ext cx="11201763" cy="1345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zh-CN" altLang="en-US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）实现中华民族伟大复兴，是中华民族</a:t>
            </a:r>
            <a:r>
              <a:rPr lang="zh-CN" altLang="en-US" sz="2975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近代以来</a:t>
            </a:r>
            <a:r>
              <a:rPr lang="zh-CN" altLang="en-US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最伟大的梦想；</a:t>
            </a:r>
            <a:endParaRPr lang="zh-CN" altLang="en-US" sz="298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zh-CN" altLang="zh-CN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（</a:t>
            </a:r>
            <a:r>
              <a:rPr lang="en-US" altLang="zh-CN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）</a:t>
            </a:r>
            <a:r>
              <a:rPr lang="zh-CN" altLang="zh-CN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实现中国梦就是</a:t>
            </a:r>
            <a:r>
              <a:rPr lang="zh-CN" altLang="en-US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要</a:t>
            </a:r>
            <a:r>
              <a:rPr lang="zh-CN" altLang="zh-CN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实现国家富强、民族振兴、人民幸福</a:t>
            </a:r>
            <a:r>
              <a:rPr lang="en-US" altLang="zh-CN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;</a:t>
            </a:r>
            <a:endParaRPr lang="en-US" altLang="zh-CN" sz="298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33283" y="3307605"/>
            <a:ext cx="9254490" cy="3386455"/>
          </a:xfrm>
          <a:prstGeom prst="rect">
            <a:avLst/>
          </a:prstGeom>
        </p:spPr>
      </p:pic>
      <p:sp>
        <p:nvSpPr>
          <p:cNvPr id="86" name="矩形 85"/>
          <p:cNvSpPr/>
          <p:nvPr>
            <p:custDataLst>
              <p:tags r:id="rId6"/>
            </p:custDataLst>
          </p:nvPr>
        </p:nvSpPr>
        <p:spPr>
          <a:xfrm>
            <a:off x="880253" y="2617360"/>
            <a:ext cx="11200765" cy="10991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zh-CN" sz="298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（3）实现中国梦必须走中国道路，必须弘扬中国精神，必须凝聚中国力量。</a:t>
            </a:r>
            <a:endParaRPr lang="zh-CN" altLang="zh-CN" sz="298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0" name="矩形 89"/>
          <p:cNvSpPr/>
          <p:nvPr>
            <p:custDataLst>
              <p:tags r:id="rId7"/>
            </p:custDataLst>
          </p:nvPr>
        </p:nvSpPr>
        <p:spPr>
          <a:xfrm>
            <a:off x="226203" y="4336940"/>
            <a:ext cx="2719070" cy="14452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98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98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“中国梦”最终的落脚点是</a:t>
            </a:r>
            <a:endParaRPr lang="zh-CN" altLang="en-US" sz="298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98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人民幸福</a:t>
            </a:r>
            <a:endParaRPr lang="zh-CN" altLang="en-US" sz="298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90" grpId="0" bldLvl="0" animBg="1"/>
      <p:bldP spid="8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>
            <p:custDataLst>
              <p:tags r:id="rId1"/>
            </p:custDataLst>
          </p:nvPr>
        </p:nvGrpSpPr>
        <p:grpSpPr>
          <a:xfrm>
            <a:off x="326318" y="273118"/>
            <a:ext cx="12332558" cy="2975775"/>
            <a:chOff x="472" y="405"/>
            <a:chExt cx="18235" cy="4400"/>
          </a:xfrm>
        </p:grpSpPr>
        <p:grpSp>
          <p:nvGrpSpPr>
            <p:cNvPr id="9" name="组合 8"/>
            <p:cNvGrpSpPr/>
            <p:nvPr>
              <p:custDataLst>
                <p:tags r:id="rId2"/>
              </p:custDataLst>
            </p:nvPr>
          </p:nvGrpSpPr>
          <p:grpSpPr>
            <a:xfrm>
              <a:off x="472" y="405"/>
              <a:ext cx="18235" cy="4400"/>
              <a:chOff x="472" y="405"/>
              <a:chExt cx="18235" cy="4400"/>
            </a:xfrm>
          </p:grpSpPr>
          <p:pic>
            <p:nvPicPr>
              <p:cNvPr id="22530" name="Picture 2" descr="http://file.gucn.com/file/Infopic_uploadfile/2009120144335414.jpg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4567" y="405"/>
                <a:ext cx="7070" cy="4400"/>
              </a:xfrm>
              <a:prstGeom prst="rect">
                <a:avLst/>
              </a:prstGeom>
              <a:noFill/>
            </p:spPr>
          </p:pic>
          <p:pic>
            <p:nvPicPr>
              <p:cNvPr id="22532" name="Picture 4" descr="http://www.zc21.com/uploads/20150906/20150906112338280.jp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11637" y="405"/>
                <a:ext cx="7070" cy="4400"/>
              </a:xfrm>
              <a:prstGeom prst="rect">
                <a:avLst/>
              </a:prstGeom>
              <a:noFill/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472" y="406"/>
                <a:ext cx="4095" cy="4399"/>
              </a:xfrm>
              <a:prstGeom prst="rect">
                <a:avLst/>
              </a:prstGeom>
            </p:spPr>
          </p:pic>
        </p:grpSp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8208" y="406"/>
              <a:ext cx="2191" cy="91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/>
            <a:p>
              <a:r>
                <a:rPr lang="zh-CN" altLang="en-US" sz="3410" b="1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独立梦</a:t>
              </a:r>
              <a:endParaRPr lang="zh-CN" altLang="en-US" sz="3410" b="1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3101123" y="3643859"/>
            <a:ext cx="8694673" cy="2941959"/>
            <a:chOff x="3525" y="5211"/>
            <a:chExt cx="12856" cy="4350"/>
          </a:xfrm>
        </p:grpSpPr>
        <p:grpSp>
          <p:nvGrpSpPr>
            <p:cNvPr id="11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3525" y="5211"/>
              <a:ext cx="12856" cy="4350"/>
              <a:chOff x="3149" y="6140"/>
              <a:chExt cx="12856" cy="4350"/>
            </a:xfrm>
          </p:grpSpPr>
          <p:pic>
            <p:nvPicPr>
              <p:cNvPr id="10" name="图片 9" descr="H[I@WU$B@MTJS}A`85`9Z[X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9593" y="6140"/>
                <a:ext cx="6412" cy="435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3149" y="6140"/>
                <a:ext cx="6444" cy="4351"/>
              </a:xfrm>
              <a:prstGeom prst="rect">
                <a:avLst/>
              </a:prstGeom>
            </p:spPr>
          </p:pic>
        </p:grp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8755" y="8642"/>
              <a:ext cx="2208" cy="91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3410" b="1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小康梦</a:t>
              </a:r>
              <a:endParaRPr lang="zh-CN" altLang="en-US" sz="3410" b="1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31745" name="图片 12">
            <a:hlinkClick r:id="rId17" action="ppaction://hlinkfile"/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11887" r="-211" b="3091"/>
          <a:stretch>
            <a:fillRect/>
          </a:stretch>
        </p:blipFill>
        <p:spPr bwMode="auto">
          <a:xfrm>
            <a:off x="77020" y="4668410"/>
            <a:ext cx="2056130" cy="21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6277"/>
</p:tagLst>
</file>

<file path=ppt/tags/tag10.xml><?xml version="1.0" encoding="utf-8"?>
<p:tagLst xmlns:p="http://schemas.openxmlformats.org/presentationml/2006/main">
  <p:tag name="AS_UNIQUEID" val="6287"/>
</p:tagLst>
</file>

<file path=ppt/tags/tag100.xml><?xml version="1.0" encoding="utf-8"?>
<p:tagLst xmlns:p="http://schemas.openxmlformats.org/presentationml/2006/main">
  <p:tag name="AS_UNIQUEID" val="5843"/>
</p:tagLst>
</file>

<file path=ppt/tags/tag101.xml><?xml version="1.0" encoding="utf-8"?>
<p:tagLst xmlns:p="http://schemas.openxmlformats.org/presentationml/2006/main">
  <p:tag name="AS_UNIQUEID" val="5844"/>
</p:tagLst>
</file>

<file path=ppt/tags/tag102.xml><?xml version="1.0" encoding="utf-8"?>
<p:tagLst xmlns:p="http://schemas.openxmlformats.org/presentationml/2006/main">
  <p:tag name="AS_UNIQUEID" val="5845"/>
</p:tagLst>
</file>

<file path=ppt/tags/tag103.xml><?xml version="1.0" encoding="utf-8"?>
<p:tagLst xmlns:p="http://schemas.openxmlformats.org/presentationml/2006/main">
  <p:tag name="AS_UNIQUEID" val="5825"/>
</p:tagLst>
</file>

<file path=ppt/tags/tag104.xml><?xml version="1.0" encoding="utf-8"?>
<p:tagLst xmlns:p="http://schemas.openxmlformats.org/presentationml/2006/main">
  <p:tag name="AS_UNIQUEID" val="5826"/>
</p:tagLst>
</file>

<file path=ppt/tags/tag105.xml><?xml version="1.0" encoding="utf-8"?>
<p:tagLst xmlns:p="http://schemas.openxmlformats.org/presentationml/2006/main">
  <p:tag name="AS_UNIQUEID" val="5827"/>
</p:tagLst>
</file>

<file path=ppt/tags/tag106.xml><?xml version="1.0" encoding="utf-8"?>
<p:tagLst xmlns:p="http://schemas.openxmlformats.org/presentationml/2006/main">
  <p:tag name="AS_UNIQUEID" val="2878"/>
</p:tagLst>
</file>

<file path=ppt/tags/tag107.xml><?xml version="1.0" encoding="utf-8"?>
<p:tagLst xmlns:p="http://schemas.openxmlformats.org/presentationml/2006/main">
  <p:tag name="AS_UNIQUEID" val="2878"/>
</p:tagLst>
</file>

<file path=ppt/tags/tag108.xml><?xml version="1.0" encoding="utf-8"?>
<p:tagLst xmlns:p="http://schemas.openxmlformats.org/presentationml/2006/main">
  <p:tag name="AS_UNIQUEID" val="5829"/>
  <p:tag name="PA" val="v5.2.3"/>
</p:tagLst>
</file>

<file path=ppt/tags/tag109.xml><?xml version="1.0" encoding="utf-8"?>
<p:tagLst xmlns:p="http://schemas.openxmlformats.org/presentationml/2006/main">
  <p:tag name="AS_UNIQUEID" val="5830"/>
</p:tagLst>
</file>

<file path=ppt/tags/tag11.xml><?xml version="1.0" encoding="utf-8"?>
<p:tagLst xmlns:p="http://schemas.openxmlformats.org/presentationml/2006/main">
  <p:tag name="AS_UNIQUEID" val="6289"/>
</p:tagLst>
</file>

<file path=ppt/tags/tag110.xml><?xml version="1.0" encoding="utf-8"?>
<p:tagLst xmlns:p="http://schemas.openxmlformats.org/presentationml/2006/main">
  <p:tag name="AS_UNIQUEID" val="5831"/>
</p:tagLst>
</file>

<file path=ppt/tags/tag111.xml><?xml version="1.0" encoding="utf-8"?>
<p:tagLst xmlns:p="http://schemas.openxmlformats.org/presentationml/2006/main">
  <p:tag name="AS_UNIQUEID" val="5832"/>
  <p:tag name="PA" val="v5.2.3"/>
</p:tagLst>
</file>

<file path=ppt/tags/tag112.xml><?xml version="1.0" encoding="utf-8"?>
<p:tagLst xmlns:p="http://schemas.openxmlformats.org/presentationml/2006/main">
  <p:tag name="AS_UNIQUEID" val="5833"/>
  <p:tag name="PA" val="v5.2.3"/>
</p:tagLst>
</file>

<file path=ppt/tags/tag113.xml><?xml version="1.0" encoding="utf-8"?>
<p:tagLst xmlns:p="http://schemas.openxmlformats.org/presentationml/2006/main">
  <p:tag name="AS_UNIQUEID" val="5834"/>
</p:tagLst>
</file>

<file path=ppt/tags/tag114.xml><?xml version="1.0" encoding="utf-8"?>
<p:tagLst xmlns:p="http://schemas.openxmlformats.org/presentationml/2006/main">
  <p:tag name="AS_UNIQUEID" val="5835"/>
  <p:tag name="PA" val="v5.2.3"/>
</p:tagLst>
</file>

<file path=ppt/tags/tag115.xml><?xml version="1.0" encoding="utf-8"?>
<p:tagLst xmlns:p="http://schemas.openxmlformats.org/presentationml/2006/main">
  <p:tag name="AS_UNIQUEID" val="5836"/>
  <p:tag name="PA" val="v5.2.3"/>
</p:tagLst>
</file>

<file path=ppt/tags/tag116.xml><?xml version="1.0" encoding="utf-8"?>
<p:tagLst xmlns:p="http://schemas.openxmlformats.org/presentationml/2006/main">
  <p:tag name="AS_UNIQUEID" val="5837"/>
</p:tagLst>
</file>

<file path=ppt/tags/tag117.xml><?xml version="1.0" encoding="utf-8"?>
<p:tagLst xmlns:p="http://schemas.openxmlformats.org/presentationml/2006/main">
  <p:tag name="AS_UNIQUEID" val="5838"/>
  <p:tag name="PA" val="v5.2.3"/>
</p:tagLst>
</file>

<file path=ppt/tags/tag118.xml><?xml version="1.0" encoding="utf-8"?>
<p:tagLst xmlns:p="http://schemas.openxmlformats.org/presentationml/2006/main">
  <p:tag name="AS_UNIQUEID" val="5839"/>
  <p:tag name="PA" val="v5.2.3"/>
</p:tagLst>
</file>

<file path=ppt/tags/tag119.xml><?xml version="1.0" encoding="utf-8"?>
<p:tagLst xmlns:p="http://schemas.openxmlformats.org/presentationml/2006/main">
  <p:tag name="AS_UNIQUEID" val="5840"/>
  <p:tag name="PA" val="v5.2.3"/>
</p:tagLst>
</file>

<file path=ppt/tags/tag12.xml><?xml version="1.0" encoding="utf-8"?>
<p:tagLst xmlns:p="http://schemas.openxmlformats.org/presentationml/2006/main">
  <p:tag name="AS_UNIQUEID" val="6290"/>
</p:tagLst>
</file>

<file path=ppt/tags/tag120.xml><?xml version="1.0" encoding="utf-8"?>
<p:tagLst xmlns:p="http://schemas.openxmlformats.org/presentationml/2006/main">
  <p:tag name="AS_UNIQUEID" val="5841"/>
  <p:tag name="PA" val="v5.2.3"/>
</p:tagLst>
</file>

<file path=ppt/tags/tag121.xml><?xml version="1.0" encoding="utf-8"?>
<p:tagLst xmlns:p="http://schemas.openxmlformats.org/presentationml/2006/main">
  <p:tag name="AS_UNIQUEID" val="5842"/>
  <p:tag name="PA" val="v5.2.3"/>
</p:tagLst>
</file>

<file path=ppt/tags/tag122.xml><?xml version="1.0" encoding="utf-8"?>
<p:tagLst xmlns:p="http://schemas.openxmlformats.org/presentationml/2006/main">
  <p:tag name="AS_UNIQUEID" val="5843"/>
</p:tagLst>
</file>

<file path=ppt/tags/tag123.xml><?xml version="1.0" encoding="utf-8"?>
<p:tagLst xmlns:p="http://schemas.openxmlformats.org/presentationml/2006/main">
  <p:tag name="AS_UNIQUEID" val="5844"/>
</p:tagLst>
</file>

<file path=ppt/tags/tag124.xml><?xml version="1.0" encoding="utf-8"?>
<p:tagLst xmlns:p="http://schemas.openxmlformats.org/presentationml/2006/main">
  <p:tag name="AS_UNIQUEID" val="5845"/>
</p:tagLst>
</file>

<file path=ppt/tags/tag125.xml><?xml version="1.0" encoding="utf-8"?>
<p:tagLst xmlns:p="http://schemas.openxmlformats.org/presentationml/2006/main">
  <p:tag name="AS_UNIQUEID" val="5825"/>
</p:tagLst>
</file>

<file path=ppt/tags/tag126.xml><?xml version="1.0" encoding="utf-8"?>
<p:tagLst xmlns:p="http://schemas.openxmlformats.org/presentationml/2006/main">
  <p:tag name="AS_UNIQUEID" val="5826"/>
</p:tagLst>
</file>

<file path=ppt/tags/tag127.xml><?xml version="1.0" encoding="utf-8"?>
<p:tagLst xmlns:p="http://schemas.openxmlformats.org/presentationml/2006/main">
  <p:tag name="AS_UNIQUEID" val="5827"/>
</p:tagLst>
</file>

<file path=ppt/tags/tag128.xml><?xml version="1.0" encoding="utf-8"?>
<p:tagLst xmlns:p="http://schemas.openxmlformats.org/presentationml/2006/main">
  <p:tag name="AS_UNIQUEID" val="5829"/>
  <p:tag name="PA" val="v5.2.3"/>
</p:tagLst>
</file>

<file path=ppt/tags/tag129.xml><?xml version="1.0" encoding="utf-8"?>
<p:tagLst xmlns:p="http://schemas.openxmlformats.org/presentationml/2006/main">
  <p:tag name="AS_UNIQUEID" val="5830"/>
</p:tagLst>
</file>

<file path=ppt/tags/tag13.xml><?xml version="1.0" encoding="utf-8"?>
<p:tagLst xmlns:p="http://schemas.openxmlformats.org/presentationml/2006/main">
  <p:tag name="AS_UNIQUEID" val="6291"/>
</p:tagLst>
</file>

<file path=ppt/tags/tag130.xml><?xml version="1.0" encoding="utf-8"?>
<p:tagLst xmlns:p="http://schemas.openxmlformats.org/presentationml/2006/main">
  <p:tag name="AS_UNIQUEID" val="5831"/>
</p:tagLst>
</file>

<file path=ppt/tags/tag131.xml><?xml version="1.0" encoding="utf-8"?>
<p:tagLst xmlns:p="http://schemas.openxmlformats.org/presentationml/2006/main">
  <p:tag name="AS_UNIQUEID" val="5832"/>
  <p:tag name="PA" val="v5.2.3"/>
</p:tagLst>
</file>

<file path=ppt/tags/tag132.xml><?xml version="1.0" encoding="utf-8"?>
<p:tagLst xmlns:p="http://schemas.openxmlformats.org/presentationml/2006/main">
  <p:tag name="AS_UNIQUEID" val="5833"/>
  <p:tag name="PA" val="v5.2.3"/>
</p:tagLst>
</file>

<file path=ppt/tags/tag133.xml><?xml version="1.0" encoding="utf-8"?>
<p:tagLst xmlns:p="http://schemas.openxmlformats.org/presentationml/2006/main">
  <p:tag name="AS_UNIQUEID" val="5834"/>
</p:tagLst>
</file>

<file path=ppt/tags/tag134.xml><?xml version="1.0" encoding="utf-8"?>
<p:tagLst xmlns:p="http://schemas.openxmlformats.org/presentationml/2006/main">
  <p:tag name="AS_UNIQUEID" val="5835"/>
  <p:tag name="PA" val="v5.2.3"/>
</p:tagLst>
</file>

<file path=ppt/tags/tag135.xml><?xml version="1.0" encoding="utf-8"?>
<p:tagLst xmlns:p="http://schemas.openxmlformats.org/presentationml/2006/main">
  <p:tag name="AS_UNIQUEID" val="5836"/>
  <p:tag name="PA" val="v5.2.3"/>
</p:tagLst>
</file>

<file path=ppt/tags/tag136.xml><?xml version="1.0" encoding="utf-8"?>
<p:tagLst xmlns:p="http://schemas.openxmlformats.org/presentationml/2006/main">
  <p:tag name="AS_UNIQUEID" val="5837"/>
</p:tagLst>
</file>

<file path=ppt/tags/tag137.xml><?xml version="1.0" encoding="utf-8"?>
<p:tagLst xmlns:p="http://schemas.openxmlformats.org/presentationml/2006/main">
  <p:tag name="AS_UNIQUEID" val="5838"/>
  <p:tag name="PA" val="v5.2.3"/>
</p:tagLst>
</file>

<file path=ppt/tags/tag138.xml><?xml version="1.0" encoding="utf-8"?>
<p:tagLst xmlns:p="http://schemas.openxmlformats.org/presentationml/2006/main">
  <p:tag name="AS_UNIQUEID" val="5839"/>
  <p:tag name="PA" val="v5.2.3"/>
</p:tagLst>
</file>

<file path=ppt/tags/tag139.xml><?xml version="1.0" encoding="utf-8"?>
<p:tagLst xmlns:p="http://schemas.openxmlformats.org/presentationml/2006/main">
  <p:tag name="AS_UNIQUEID" val="5840"/>
  <p:tag name="PA" val="v5.2.3"/>
</p:tagLst>
</file>

<file path=ppt/tags/tag14.xml><?xml version="1.0" encoding="utf-8"?>
<p:tagLst xmlns:p="http://schemas.openxmlformats.org/presentationml/2006/main">
  <p:tag name="AS_UNIQUEID" val="6292"/>
</p:tagLst>
</file>

<file path=ppt/tags/tag140.xml><?xml version="1.0" encoding="utf-8"?>
<p:tagLst xmlns:p="http://schemas.openxmlformats.org/presentationml/2006/main">
  <p:tag name="AS_UNIQUEID" val="5841"/>
  <p:tag name="PA" val="v5.2.3"/>
</p:tagLst>
</file>

<file path=ppt/tags/tag141.xml><?xml version="1.0" encoding="utf-8"?>
<p:tagLst xmlns:p="http://schemas.openxmlformats.org/presentationml/2006/main">
  <p:tag name="AS_UNIQUEID" val="5842"/>
  <p:tag name="PA" val="v5.2.3"/>
</p:tagLst>
</file>

<file path=ppt/tags/tag142.xml><?xml version="1.0" encoding="utf-8"?>
<p:tagLst xmlns:p="http://schemas.openxmlformats.org/presentationml/2006/main">
  <p:tag name="AS_UNIQUEID" val="5843"/>
</p:tagLst>
</file>

<file path=ppt/tags/tag143.xml><?xml version="1.0" encoding="utf-8"?>
<p:tagLst xmlns:p="http://schemas.openxmlformats.org/presentationml/2006/main">
  <p:tag name="AS_UNIQUEID" val="5844"/>
</p:tagLst>
</file>

<file path=ppt/tags/tag144.xml><?xml version="1.0" encoding="utf-8"?>
<p:tagLst xmlns:p="http://schemas.openxmlformats.org/presentationml/2006/main">
  <p:tag name="AS_UNIQUEID" val="5845"/>
</p:tagLst>
</file>

<file path=ppt/tags/tag145.xml><?xml version="1.0" encoding="utf-8"?>
<p:tagLst xmlns:p="http://schemas.openxmlformats.org/presentationml/2006/main">
  <p:tag name="AS_UNIQUEID" val="5825"/>
</p:tagLst>
</file>

<file path=ppt/tags/tag146.xml><?xml version="1.0" encoding="utf-8"?>
<p:tagLst xmlns:p="http://schemas.openxmlformats.org/presentationml/2006/main">
  <p:tag name="AS_UNIQUEID" val="5826"/>
</p:tagLst>
</file>

<file path=ppt/tags/tag147.xml><?xml version="1.0" encoding="utf-8"?>
<p:tagLst xmlns:p="http://schemas.openxmlformats.org/presentationml/2006/main">
  <p:tag name="AS_UNIQUEID" val="5827"/>
</p:tagLst>
</file>

<file path=ppt/tags/tag148.xml><?xml version="1.0" encoding="utf-8"?>
<p:tagLst xmlns:p="http://schemas.openxmlformats.org/presentationml/2006/main">
  <p:tag name="AS_UNIQUEID" val="3465"/>
</p:tagLst>
</file>

<file path=ppt/tags/tag14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6245*5097*887*887"/>
</p:tagLst>
</file>

<file path=ppt/tags/tag15.xml><?xml version="1.0" encoding="utf-8"?>
<p:tagLst xmlns:p="http://schemas.openxmlformats.org/presentationml/2006/main">
  <p:tag name="AS_UNIQUEID" val="6293"/>
</p:tagLst>
</file>

<file path=ppt/tags/tag150.xml><?xml version="1.0" encoding="utf-8"?>
<p:tagLst xmlns:p="http://schemas.openxmlformats.org/presentationml/2006/main">
  <p:tag name="AS_UNIQUEID" val="4291"/>
</p:tagLst>
</file>

<file path=ppt/tags/tag151.xml><?xml version="1.0" encoding="utf-8"?>
<p:tagLst xmlns:p="http://schemas.openxmlformats.org/presentationml/2006/main">
  <p:tag name="AS_UNIQUEID" val="4292"/>
</p:tagLst>
</file>

<file path=ppt/tags/tag152.xml><?xml version="1.0" encoding="utf-8"?>
<p:tagLst xmlns:p="http://schemas.openxmlformats.org/presentationml/2006/main">
  <p:tag name="AS_UNIQUEID" val="4293"/>
</p:tagLst>
</file>

<file path=ppt/tags/tag153.xml><?xml version="1.0" encoding="utf-8"?>
<p:tagLst xmlns:p="http://schemas.openxmlformats.org/presentationml/2006/main">
  <p:tag name="AS_UNIQUEID" val="4294"/>
</p:tagLst>
</file>

<file path=ppt/tags/tag154.xml><?xml version="1.0" encoding="utf-8"?>
<p:tagLst xmlns:p="http://schemas.openxmlformats.org/presentationml/2006/main">
  <p:tag name="AS_UNIQUEID" val="4297"/>
</p:tagLst>
</file>

<file path=ppt/tags/tag155.xml><?xml version="1.0" encoding="utf-8"?>
<p:tagLst xmlns:p="http://schemas.openxmlformats.org/presentationml/2006/main">
  <p:tag name="AS_UNIQUEID" val="4301"/>
</p:tagLst>
</file>

<file path=ppt/tags/tag156.xml><?xml version="1.0" encoding="utf-8"?>
<p:tagLst xmlns:p="http://schemas.openxmlformats.org/presentationml/2006/main">
  <p:tag name="AS_UNIQUEID" val="4303"/>
</p:tagLst>
</file>

<file path=ppt/tags/tag157.xml><?xml version="1.0" encoding="utf-8"?>
<p:tagLst xmlns:p="http://schemas.openxmlformats.org/presentationml/2006/main">
  <p:tag name="AS_UNIQUEID" val="4304"/>
</p:tagLst>
</file>

<file path=ppt/tags/tag158.xml><?xml version="1.0" encoding="utf-8"?>
<p:tagLst xmlns:p="http://schemas.openxmlformats.org/presentationml/2006/main">
  <p:tag name="AS_UNIQUEID" val="4305"/>
  <p:tag name="KSO_WM_UNIT_PLACING_PICTURE_USER_VIEWPORT" val="{&quot;height&quot;:4400,&quot;width&quot;:7070}"/>
</p:tagLst>
</file>

<file path=ppt/tags/tag159.xml><?xml version="1.0" encoding="utf-8"?>
<p:tagLst xmlns:p="http://schemas.openxmlformats.org/presentationml/2006/main">
  <p:tag name="AS_UNIQUEID" val="4306"/>
  <p:tag name="KSO_WM_UNIT_PLACING_PICTURE_USER_VIEWPORT" val="{&quot;height&quot;:4400,&quot;width&quot;:7070}"/>
</p:tagLst>
</file>

<file path=ppt/tags/tag16.xml><?xml version="1.0" encoding="utf-8"?>
<p:tagLst xmlns:p="http://schemas.openxmlformats.org/presentationml/2006/main">
  <p:tag name="AS_UNIQUEID" val="6295"/>
</p:tagLst>
</file>

<file path=ppt/tags/tag160.xml><?xml version="1.0" encoding="utf-8"?>
<p:tagLst xmlns:p="http://schemas.openxmlformats.org/presentationml/2006/main">
  <p:tag name="AS_UNIQUEID" val="4152"/>
  <p:tag name="KSO_WM_UNIT_PLACING_PICTURE_USER_VIEWPORT" val="{&quot;height&quot;:4399,&quot;width&quot;:4095}"/>
</p:tagLst>
</file>

<file path=ppt/tags/tag161.xml><?xml version="1.0" encoding="utf-8"?>
<p:tagLst xmlns:p="http://schemas.openxmlformats.org/presentationml/2006/main">
  <p:tag name="AS_UNIQUEID" val="4307"/>
</p:tagLst>
</file>

<file path=ppt/tags/tag162.xml><?xml version="1.0" encoding="utf-8"?>
<p:tagLst xmlns:p="http://schemas.openxmlformats.org/presentationml/2006/main">
  <p:tag name="AS_UNIQUEID" val="4308"/>
</p:tagLst>
</file>

<file path=ppt/tags/tag163.xml><?xml version="1.0" encoding="utf-8"?>
<p:tagLst xmlns:p="http://schemas.openxmlformats.org/presentationml/2006/main">
  <p:tag name="AS_UNIQUEID" val="4309"/>
</p:tagLst>
</file>

<file path=ppt/tags/tag164.xml><?xml version="1.0" encoding="utf-8"?>
<p:tagLst xmlns:p="http://schemas.openxmlformats.org/presentationml/2006/main">
  <p:tag name="AS_UNIQUEID" val="4310"/>
  <p:tag name="KSO_WM_UNIT_PLACING_PICTURE_USER_VIEWPORT" val="{&quot;height&quot;:4350,&quot;width&quot;:6412}"/>
</p:tagLst>
</file>

<file path=ppt/tags/tag165.xml><?xml version="1.0" encoding="utf-8"?>
<p:tagLst xmlns:p="http://schemas.openxmlformats.org/presentationml/2006/main">
  <p:tag name="AS_UNIQUEID" val="4311"/>
  <p:tag name="KSO_WM_UNIT_PLACING_PICTURE_USER_VIEWPORT" val="{&quot;height&quot;:4351,&quot;width&quot;:6444}"/>
</p:tagLst>
</file>

<file path=ppt/tags/tag166.xml><?xml version="1.0" encoding="utf-8"?>
<p:tagLst xmlns:p="http://schemas.openxmlformats.org/presentationml/2006/main">
  <p:tag name="AS_UNIQUEID" val="4312"/>
</p:tagLst>
</file>

<file path=ppt/tags/tag167.xml><?xml version="1.0" encoding="utf-8"?>
<p:tagLst xmlns:p="http://schemas.openxmlformats.org/presentationml/2006/main">
  <p:tag name="AS_UNIQUEID" val="2878"/>
  <p:tag name="KSO_WM_UNIT_PLACING_PICTURE_USER_VIEWPORT" val="{&quot;height&quot;:3419,&quot;width&quot;:3238}"/>
</p:tagLst>
</file>

<file path=ppt/tags/tag168.xml><?xml version="1.0" encoding="utf-8"?>
<p:tagLst xmlns:p="http://schemas.openxmlformats.org/presentationml/2006/main">
  <p:tag name="AS_UNIQUEID" val="4317"/>
</p:tagLst>
</file>

<file path=ppt/tags/tag169.xml><?xml version="1.0" encoding="utf-8"?>
<p:tagLst xmlns:p="http://schemas.openxmlformats.org/presentationml/2006/main">
  <p:tag name="AS_UNIQUEID" val="4318"/>
</p:tagLst>
</file>

<file path=ppt/tags/tag17.xml><?xml version="1.0" encoding="utf-8"?>
<p:tagLst xmlns:p="http://schemas.openxmlformats.org/presentationml/2006/main">
  <p:tag name="AS_UNIQUEID" val="6296"/>
</p:tagLst>
</file>

<file path=ppt/tags/tag170.xml><?xml version="1.0" encoding="utf-8"?>
<p:tagLst xmlns:p="http://schemas.openxmlformats.org/presentationml/2006/main">
  <p:tag name="AS_UNIQUEID" val="4319"/>
</p:tagLst>
</file>

<file path=ppt/tags/tag171.xml><?xml version="1.0" encoding="utf-8"?>
<p:tagLst xmlns:p="http://schemas.openxmlformats.org/presentationml/2006/main">
  <p:tag name="AS_UNIQUEID" val="4320"/>
</p:tagLst>
</file>

<file path=ppt/tags/tag172.xml><?xml version="1.0" encoding="utf-8"?>
<p:tagLst xmlns:p="http://schemas.openxmlformats.org/presentationml/2006/main">
  <p:tag name="AS_UNIQUEID" val="4321"/>
</p:tagLst>
</file>

<file path=ppt/tags/tag173.xml><?xml version="1.0" encoding="utf-8"?>
<p:tagLst xmlns:p="http://schemas.openxmlformats.org/presentationml/2006/main">
  <p:tag name="AS_UNIQUEID" val="4322"/>
</p:tagLst>
</file>

<file path=ppt/tags/tag174.xml><?xml version="1.0" encoding="utf-8"?>
<p:tagLst xmlns:p="http://schemas.openxmlformats.org/presentationml/2006/main">
  <p:tag name="AS_UNIQUEID" val="4314"/>
</p:tagLst>
</file>

<file path=ppt/tags/tag175.xml><?xml version="1.0" encoding="utf-8"?>
<p:tagLst xmlns:p="http://schemas.openxmlformats.org/presentationml/2006/main">
  <p:tag name="AS_UNIQUEID" val="4315"/>
</p:tagLst>
</file>

<file path=ppt/tags/tag176.xml><?xml version="1.0" encoding="utf-8"?>
<p:tagLst xmlns:p="http://schemas.openxmlformats.org/presentationml/2006/main">
  <p:tag name="AS_UNIQUEID" val="755"/>
</p:tagLst>
</file>

<file path=ppt/tags/tag177.xml><?xml version="1.0" encoding="utf-8"?>
<p:tagLst xmlns:p="http://schemas.openxmlformats.org/presentationml/2006/main">
  <p:tag name="AS_UNIQUEID" val="756"/>
</p:tagLst>
</file>

<file path=ppt/tags/tag178.xml><?xml version="1.0" encoding="utf-8"?>
<p:tagLst xmlns:p="http://schemas.openxmlformats.org/presentationml/2006/main">
  <p:tag name="AS_UNIQUEID" val="757"/>
</p:tagLst>
</file>

<file path=ppt/tags/tag179.xml><?xml version="1.0" encoding="utf-8"?>
<p:tagLst xmlns:p="http://schemas.openxmlformats.org/presentationml/2006/main">
  <p:tag name="AS_UNIQUEID" val="758"/>
</p:tagLst>
</file>

<file path=ppt/tags/tag18.xml><?xml version="1.0" encoding="utf-8"?>
<p:tagLst xmlns:p="http://schemas.openxmlformats.org/presentationml/2006/main">
  <p:tag name="AS_UNIQUEID" val="6297"/>
</p:tagLst>
</file>

<file path=ppt/tags/tag180.xml><?xml version="1.0" encoding="utf-8"?>
<p:tagLst xmlns:p="http://schemas.openxmlformats.org/presentationml/2006/main">
  <p:tag name="AS_UNIQUEID" val="759"/>
</p:tagLst>
</file>

<file path=ppt/tags/tag181.xml><?xml version="1.0" encoding="utf-8"?>
<p:tagLst xmlns:p="http://schemas.openxmlformats.org/presentationml/2006/main">
  <p:tag name="AS_UNIQUEID" val="751"/>
</p:tagLst>
</file>

<file path=ppt/tags/tag182.xml><?xml version="1.0" encoding="utf-8"?>
<p:tagLst xmlns:p="http://schemas.openxmlformats.org/presentationml/2006/main">
  <p:tag name="AS_UNIQUEID" val="752"/>
</p:tagLst>
</file>

<file path=ppt/tags/tag183.xml><?xml version="1.0" encoding="utf-8"?>
<p:tagLst xmlns:p="http://schemas.openxmlformats.org/presentationml/2006/main">
  <p:tag name="AS_UNIQUEID" val="753"/>
</p:tagLst>
</file>

<file path=ppt/tags/tag184.xml><?xml version="1.0" encoding="utf-8"?>
<p:tagLst xmlns:p="http://schemas.openxmlformats.org/presentationml/2006/main">
  <p:tag name="KSO_WM_UNIT_PLACING_PICTURE_USER_VIEWPORT" val="{&quot;height&quot;:8321,&quot;width&quot;:10585}"/>
</p:tagLst>
</file>

<file path=ppt/tags/tag185.xml><?xml version="1.0" encoding="utf-8"?>
<p:tagLst xmlns:p="http://schemas.openxmlformats.org/presentationml/2006/main">
  <p:tag name="KSO_WM_UNIT_PLACING_PICTURE_USER_VIEWPORT" val="{&quot;height&quot;:8190,&quot;width&quot;:18320}"/>
</p:tagLst>
</file>

<file path=ppt/tags/tag186.xml><?xml version="1.0" encoding="utf-8"?>
<p:tagLst xmlns:p="http://schemas.openxmlformats.org/presentationml/2006/main">
  <p:tag name="AS_UNIQUEID" val="6615"/>
</p:tagLst>
</file>

<file path=ppt/tags/tag187.xml><?xml version="1.0" encoding="utf-8"?>
<p:tagLst xmlns:p="http://schemas.openxmlformats.org/presentationml/2006/main">
  <p:tag name="AS_UNIQUEID" val="6612"/>
</p:tagLst>
</file>

<file path=ppt/tags/tag188.xml><?xml version="1.0" encoding="utf-8"?>
<p:tagLst xmlns:p="http://schemas.openxmlformats.org/presentationml/2006/main">
  <p:tag name="AS_UNIQUEID" val="6613"/>
</p:tagLst>
</file>

<file path=ppt/tags/tag189.xml><?xml version="1.0" encoding="utf-8"?>
<p:tagLst xmlns:p="http://schemas.openxmlformats.org/presentationml/2006/main">
  <p:tag name="AS_UNIQUEID" val="3147"/>
  <p:tag name="KSO_WM_BEAUTIFY_FLAG" val="#wm#"/>
  <p:tag name="KSO_WM_TAG_VERSION" val="1.0"/>
  <p:tag name="KSO_WM_TEMPLATE_CATEGORY" val="custom"/>
  <p:tag name="KSO_WM_TEMPLATE_INDEX" val="20180678"/>
  <p:tag name="KSO_WM_UNIT_COMPATIBLE" val="0"/>
  <p:tag name="KSO_WM_UNIT_DIAGRAM_ISNUMVISUAL" val="0"/>
  <p:tag name="KSO_WM_UNIT_DIAGRAM_ISREFERUNIT" val="0"/>
  <p:tag name="KSO_WM_UNIT_HIGHLIGHT" val="0"/>
  <p:tag name="KSO_WM_UNIT_ID" val="custom20180678_27*i*0"/>
  <p:tag name="KSO_WM_UNIT_INDEX" val="0"/>
  <p:tag name="KSO_WM_UNIT_LAYERLEVEL" val="1"/>
  <p:tag name="KSO_WM_UNIT_TYPE" val="i"/>
</p:tagLst>
</file>

<file path=ppt/tags/tag19.xml><?xml version="1.0" encoding="utf-8"?>
<p:tagLst xmlns:p="http://schemas.openxmlformats.org/presentationml/2006/main">
  <p:tag name="AS_UNIQUEID" val="6298"/>
</p:tagLst>
</file>

<file path=ppt/tags/tag190.xml><?xml version="1.0" encoding="utf-8"?>
<p:tagLst xmlns:p="http://schemas.openxmlformats.org/presentationml/2006/main">
  <p:tag name="AS_UNIQUEID" val="5104"/>
</p:tagLst>
</file>

<file path=ppt/tags/tag191.xml><?xml version="1.0" encoding="utf-8"?>
<p:tagLst xmlns:p="http://schemas.openxmlformats.org/presentationml/2006/main">
  <p:tag name="AS_UNIQUEID" val="6275"/>
</p:tagLst>
</file>

<file path=ppt/tags/tag192.xml><?xml version="1.0" encoding="utf-8"?>
<p:tagLst xmlns:p="http://schemas.openxmlformats.org/presentationml/2006/main">
  <p:tag name="AS_UNIQUEID" val="6649"/>
</p:tagLst>
</file>

<file path=ppt/tags/tag193.xml><?xml version="1.0" encoding="utf-8"?>
<p:tagLst xmlns:p="http://schemas.openxmlformats.org/presentationml/2006/main">
  <p:tag name="KSO_WM_BEAUTIFY_FLAG" val="#wm#"/>
  <p:tag name="KSO_WM_COMBINE_RELATE_SLIDE_ID" val="background20177658_12"/>
  <p:tag name="KSO_WM_SLIDE_ID" val="custom20180678_27"/>
  <p:tag name="KSO_WM_SLIDE_INDEX" val="27"/>
  <p:tag name="KSO_WM_SLIDE_ITEM_CNT" val="0"/>
  <p:tag name="KSO_WM_SLIDE_LAYOUT" val="a_b"/>
  <p:tag name="KSO_WM_SLIDE_LAYOUT_CNT" val="1_1"/>
  <p:tag name="KSO_WM_SLIDE_SUBTYPE" val="pureTxt"/>
  <p:tag name="KSO_WM_SLIDE_TYPE" val="endPage"/>
  <p:tag name="KSO_WM_TAG_VERSION" val="1.0"/>
  <p:tag name="KSO_WM_TEMPLATE_CATEGORY" val="custom"/>
  <p:tag name="KSO_WM_TEMPLATE_COLOR_TYPE" val="0"/>
  <p:tag name="KSO_WM_TEMPLATE_INDEX" val="20180678"/>
  <p:tag name="KSO_WM_TEMPLATE_MASTER_TYPE" val="0"/>
  <p:tag name="KSO_WM_TEMPLATE_SUBCATEGORY" val="0"/>
</p:tagLst>
</file>

<file path=ppt/tags/tag194.xml><?xml version="1.0" encoding="utf-8"?>
<p:tagLst xmlns:p="http://schemas.openxmlformats.org/presentationml/2006/main">
  <p:tag name="AS_UNIQUEID" val="3143"/>
</p:tagLst>
</file>

<file path=ppt/tags/tag195.xml><?xml version="1.0" encoding="utf-8"?>
<p:tagLst xmlns:p="http://schemas.openxmlformats.org/presentationml/2006/main">
  <p:tag name="AS_UNIQUEID" val="3144"/>
</p:tagLst>
</file>

<file path=ppt/tags/tag196.xml><?xml version="1.0" encoding="utf-8"?>
<p:tagLst xmlns:p="http://schemas.openxmlformats.org/presentationml/2006/main">
  <p:tag name="AS_UNIQUEID" val="3145"/>
</p:tagLst>
</file>

<file path=ppt/tags/tag197.xml><?xml version="1.0" encoding="utf-8"?>
<p:tagLst xmlns:p="http://schemas.openxmlformats.org/presentationml/2006/main">
  <p:tag name="AS_UNIQUEID" val="245"/>
</p:tagLst>
</file>

<file path=ppt/tags/tag198.xml><?xml version="1.0" encoding="utf-8"?>
<p:tagLst xmlns:p="http://schemas.openxmlformats.org/presentationml/2006/main">
  <p:tag name="AS_UNIQUEID" val="246"/>
  <p:tag name="KSO_WM_UNIT_PLACING_PICTURE_USER_VIEWPORT" val="{&quot;height&quot;:5085,&quot;width&quot;:19200}"/>
</p:tagLst>
</file>

<file path=ppt/tags/tag199.xml><?xml version="1.0" encoding="utf-8"?>
<p:tagLst xmlns:p="http://schemas.openxmlformats.org/presentationml/2006/main">
  <p:tag name="AS_UNIQUEID" val="247"/>
</p:tagLst>
</file>

<file path=ppt/tags/tag2.xml><?xml version="1.0" encoding="utf-8"?>
<p:tagLst xmlns:p="http://schemas.openxmlformats.org/presentationml/2006/main">
  <p:tag name="AS_UNIQUEID" val="6278"/>
</p:tagLst>
</file>

<file path=ppt/tags/tag20.xml><?xml version="1.0" encoding="utf-8"?>
<p:tagLst xmlns:p="http://schemas.openxmlformats.org/presentationml/2006/main">
  <p:tag name="AS_UNIQUEID" val="6299"/>
</p:tagLst>
</file>

<file path=ppt/tags/tag200.xml><?xml version="1.0" encoding="utf-8"?>
<p:tagLst xmlns:p="http://schemas.openxmlformats.org/presentationml/2006/main">
  <p:tag name="AS_UNIQUEID" val="525"/>
</p:tagLst>
</file>

<file path=ppt/tags/tag201.xml><?xml version="1.0" encoding="utf-8"?>
<p:tagLst xmlns:p="http://schemas.openxmlformats.org/presentationml/2006/main">
  <p:tag name="AS_UNIQUEID" val="591"/>
</p:tagLst>
</file>

<file path=ppt/tags/tag202.xml><?xml version="1.0" encoding="utf-8"?>
<p:tagLst xmlns:p="http://schemas.openxmlformats.org/presentationml/2006/main">
  <p:tag name="AS_UNIQUEID" val="951"/>
</p:tagLst>
</file>

<file path=ppt/tags/tag203.xml><?xml version="1.0" encoding="utf-8"?>
<p:tagLst xmlns:p="http://schemas.openxmlformats.org/presentationml/2006/main">
  <p:tag name="AS_UNIQUEID" val="6367"/>
</p:tagLst>
</file>

<file path=ppt/tags/tag204.xml><?xml version="1.0" encoding="utf-8"?>
<p:tagLst xmlns:p="http://schemas.openxmlformats.org/presentationml/2006/main">
  <p:tag name="AS_UNIQUEID" val="6368"/>
</p:tagLst>
</file>

<file path=ppt/tags/tag205.xml><?xml version="1.0" encoding="utf-8"?>
<p:tagLst xmlns:p="http://schemas.openxmlformats.org/presentationml/2006/main">
  <p:tag name="AS_UNIQUEID" val="6369"/>
</p:tagLst>
</file>

<file path=ppt/tags/tag206.xml><?xml version="1.0" encoding="utf-8"?>
<p:tagLst xmlns:p="http://schemas.openxmlformats.org/presentationml/2006/main">
  <p:tag name="AS_UNIQUEID" val="6370"/>
</p:tagLst>
</file>

<file path=ppt/tags/tag207.xml><?xml version="1.0" encoding="utf-8"?>
<p:tagLst xmlns:p="http://schemas.openxmlformats.org/presentationml/2006/main">
  <p:tag name="AS_UNIQUEID" val="6371"/>
</p:tagLst>
</file>

<file path=ppt/tags/tag208.xml><?xml version="1.0" encoding="utf-8"?>
<p:tagLst xmlns:p="http://schemas.openxmlformats.org/presentationml/2006/main">
  <p:tag name="AS_UNIQUEID" val="6372"/>
</p:tagLst>
</file>

<file path=ppt/tags/tag209.xml><?xml version="1.0" encoding="utf-8"?>
<p:tagLst xmlns:p="http://schemas.openxmlformats.org/presentationml/2006/main">
  <p:tag name="KSO_WPP_MARK_KEY" val="cc2397c0-e8ed-4bcf-8f53-a5b9e7ba8acc"/>
  <p:tag name="COMMONDATA" val="eyJoZGlkIjoiNDI3YjhmNzY1M2IyYTc5NDVkMTNjNzY3NjEwMTUyOTgifQ=="/>
</p:tagLst>
</file>

<file path=ppt/tags/tag21.xml><?xml version="1.0" encoding="utf-8"?>
<p:tagLst xmlns:p="http://schemas.openxmlformats.org/presentationml/2006/main">
  <p:tag name="AS_UNIQUEID" val="6300"/>
</p:tagLst>
</file>

<file path=ppt/tags/tag22.xml><?xml version="1.0" encoding="utf-8"?>
<p:tagLst xmlns:p="http://schemas.openxmlformats.org/presentationml/2006/main">
  <p:tag name="AS_UNIQUEID" val="6302"/>
</p:tagLst>
</file>

<file path=ppt/tags/tag23.xml><?xml version="1.0" encoding="utf-8"?>
<p:tagLst xmlns:p="http://schemas.openxmlformats.org/presentationml/2006/main">
  <p:tag name="AS_UNIQUEID" val="6303"/>
</p:tagLst>
</file>

<file path=ppt/tags/tag24.xml><?xml version="1.0" encoding="utf-8"?>
<p:tagLst xmlns:p="http://schemas.openxmlformats.org/presentationml/2006/main">
  <p:tag name="AS_UNIQUEID" val="6304"/>
</p:tagLst>
</file>

<file path=ppt/tags/tag25.xml><?xml version="1.0" encoding="utf-8"?>
<p:tagLst xmlns:p="http://schemas.openxmlformats.org/presentationml/2006/main">
  <p:tag name="AS_UNIQUEID" val="6305"/>
</p:tagLst>
</file>

<file path=ppt/tags/tag26.xml><?xml version="1.0" encoding="utf-8"?>
<p:tagLst xmlns:p="http://schemas.openxmlformats.org/presentationml/2006/main">
  <p:tag name="AS_UNIQUEID" val="6306"/>
</p:tagLst>
</file>

<file path=ppt/tags/tag27.xml><?xml version="1.0" encoding="utf-8"?>
<p:tagLst xmlns:p="http://schemas.openxmlformats.org/presentationml/2006/main">
  <p:tag name="AS_UNIQUEID" val="6307"/>
</p:tagLst>
</file>

<file path=ppt/tags/tag28.xml><?xml version="1.0" encoding="utf-8"?>
<p:tagLst xmlns:p="http://schemas.openxmlformats.org/presentationml/2006/main">
  <p:tag name="AS_UNIQUEID" val="6308"/>
</p:tagLst>
</file>

<file path=ppt/tags/tag29.xml><?xml version="1.0" encoding="utf-8"?>
<p:tagLst xmlns:p="http://schemas.openxmlformats.org/presentationml/2006/main">
  <p:tag name="AS_UNIQUEID" val="6309"/>
</p:tagLst>
</file>

<file path=ppt/tags/tag3.xml><?xml version="1.0" encoding="utf-8"?>
<p:tagLst xmlns:p="http://schemas.openxmlformats.org/presentationml/2006/main">
  <p:tag name="AS_UNIQUEID" val="6279"/>
</p:tagLst>
</file>

<file path=ppt/tags/tag30.xml><?xml version="1.0" encoding="utf-8"?>
<p:tagLst xmlns:p="http://schemas.openxmlformats.org/presentationml/2006/main">
  <p:tag name="AS_UNIQUEID" val="6311"/>
</p:tagLst>
</file>

<file path=ppt/tags/tag31.xml><?xml version="1.0" encoding="utf-8"?>
<p:tagLst xmlns:p="http://schemas.openxmlformats.org/presentationml/2006/main">
  <p:tag name="AS_UNIQUEID" val="6312"/>
</p:tagLst>
</file>

<file path=ppt/tags/tag32.xml><?xml version="1.0" encoding="utf-8"?>
<p:tagLst xmlns:p="http://schemas.openxmlformats.org/presentationml/2006/main">
  <p:tag name="AS_UNIQUEID" val="6313"/>
</p:tagLst>
</file>

<file path=ppt/tags/tag33.xml><?xml version="1.0" encoding="utf-8"?>
<p:tagLst xmlns:p="http://schemas.openxmlformats.org/presentationml/2006/main">
  <p:tag name="AS_UNIQUEID" val="6314"/>
</p:tagLst>
</file>

<file path=ppt/tags/tag34.xml><?xml version="1.0" encoding="utf-8"?>
<p:tagLst xmlns:p="http://schemas.openxmlformats.org/presentationml/2006/main">
  <p:tag name="AS_UNIQUEID" val="6316"/>
</p:tagLst>
</file>

<file path=ppt/tags/tag35.xml><?xml version="1.0" encoding="utf-8"?>
<p:tagLst xmlns:p="http://schemas.openxmlformats.org/presentationml/2006/main">
  <p:tag name="AS_UNIQUEID" val="6317"/>
</p:tagLst>
</file>

<file path=ppt/tags/tag36.xml><?xml version="1.0" encoding="utf-8"?>
<p:tagLst xmlns:p="http://schemas.openxmlformats.org/presentationml/2006/main">
  <p:tag name="AS_UNIQUEID" val="6318"/>
</p:tagLst>
</file>

<file path=ppt/tags/tag37.xml><?xml version="1.0" encoding="utf-8"?>
<p:tagLst xmlns:p="http://schemas.openxmlformats.org/presentationml/2006/main">
  <p:tag name="AS_UNIQUEID" val="6320"/>
</p:tagLst>
</file>

<file path=ppt/tags/tag38.xml><?xml version="1.0" encoding="utf-8"?>
<p:tagLst xmlns:p="http://schemas.openxmlformats.org/presentationml/2006/main">
  <p:tag name="AS_UNIQUEID" val="6321"/>
</p:tagLst>
</file>

<file path=ppt/tags/tag39.xml><?xml version="1.0" encoding="utf-8"?>
<p:tagLst xmlns:p="http://schemas.openxmlformats.org/presentationml/2006/main">
  <p:tag name="AS_UNIQUEID" val="6322"/>
</p:tagLst>
</file>

<file path=ppt/tags/tag4.xml><?xml version="1.0" encoding="utf-8"?>
<p:tagLst xmlns:p="http://schemas.openxmlformats.org/presentationml/2006/main">
  <p:tag name="AS_UNIQUEID" val="6280"/>
</p:tagLst>
</file>

<file path=ppt/tags/tag40.xml><?xml version="1.0" encoding="utf-8"?>
<p:tagLst xmlns:p="http://schemas.openxmlformats.org/presentationml/2006/main">
  <p:tag name="AS_UNIQUEID" val="6323"/>
</p:tagLst>
</file>

<file path=ppt/tags/tag41.xml><?xml version="1.0" encoding="utf-8"?>
<p:tagLst xmlns:p="http://schemas.openxmlformats.org/presentationml/2006/main">
  <p:tag name="AS_UNIQUEID" val="6324"/>
</p:tagLst>
</file>

<file path=ppt/tags/tag42.xml><?xml version="1.0" encoding="utf-8"?>
<p:tagLst xmlns:p="http://schemas.openxmlformats.org/presentationml/2006/main">
  <p:tag name="AS_UNIQUEID" val="6325"/>
</p:tagLst>
</file>

<file path=ppt/tags/tag43.xml><?xml version="1.0" encoding="utf-8"?>
<p:tagLst xmlns:p="http://schemas.openxmlformats.org/presentationml/2006/main">
  <p:tag name="AS_UNIQUEID" val="6327"/>
</p:tagLst>
</file>

<file path=ppt/tags/tag44.xml><?xml version="1.0" encoding="utf-8"?>
<p:tagLst xmlns:p="http://schemas.openxmlformats.org/presentationml/2006/main">
  <p:tag name="AS_UNIQUEID" val="6328"/>
</p:tagLst>
</file>

<file path=ppt/tags/tag45.xml><?xml version="1.0" encoding="utf-8"?>
<p:tagLst xmlns:p="http://schemas.openxmlformats.org/presentationml/2006/main">
  <p:tag name="AS_UNIQUEID" val="6329"/>
</p:tagLst>
</file>

<file path=ppt/tags/tag46.xml><?xml version="1.0" encoding="utf-8"?>
<p:tagLst xmlns:p="http://schemas.openxmlformats.org/presentationml/2006/main">
  <p:tag name="AS_UNIQUEID" val="6330"/>
</p:tagLst>
</file>

<file path=ppt/tags/tag47.xml><?xml version="1.0" encoding="utf-8"?>
<p:tagLst xmlns:p="http://schemas.openxmlformats.org/presentationml/2006/main">
  <p:tag name="AS_UNIQUEID" val="6331"/>
</p:tagLst>
</file>

<file path=ppt/tags/tag48.xml><?xml version="1.0" encoding="utf-8"?>
<p:tagLst xmlns:p="http://schemas.openxmlformats.org/presentationml/2006/main">
  <p:tag name="AS_UNIQUEID" val="6332"/>
</p:tagLst>
</file>

<file path=ppt/tags/tag49.xml><?xml version="1.0" encoding="utf-8"?>
<p:tagLst xmlns:p="http://schemas.openxmlformats.org/presentationml/2006/main">
  <p:tag name="AS_UNIQUEID" val="6334"/>
</p:tagLst>
</file>

<file path=ppt/tags/tag5.xml><?xml version="1.0" encoding="utf-8"?>
<p:tagLst xmlns:p="http://schemas.openxmlformats.org/presentationml/2006/main">
  <p:tag name="AS_UNIQUEID" val="6281"/>
</p:tagLst>
</file>

<file path=ppt/tags/tag50.xml><?xml version="1.0" encoding="utf-8"?>
<p:tagLst xmlns:p="http://schemas.openxmlformats.org/presentationml/2006/main">
  <p:tag name="AS_UNIQUEID" val="6335"/>
</p:tagLst>
</file>

<file path=ppt/tags/tag51.xml><?xml version="1.0" encoding="utf-8"?>
<p:tagLst xmlns:p="http://schemas.openxmlformats.org/presentationml/2006/main">
  <p:tag name="AS_UNIQUEID" val="6336"/>
</p:tagLst>
</file>

<file path=ppt/tags/tag52.xml><?xml version="1.0" encoding="utf-8"?>
<p:tagLst xmlns:p="http://schemas.openxmlformats.org/presentationml/2006/main">
  <p:tag name="AS_UNIQUEID" val="6337"/>
</p:tagLst>
</file>

<file path=ppt/tags/tag53.xml><?xml version="1.0" encoding="utf-8"?>
<p:tagLst xmlns:p="http://schemas.openxmlformats.org/presentationml/2006/main">
  <p:tag name="AS_UNIQUEID" val="6338"/>
</p:tagLst>
</file>

<file path=ppt/tags/tag54.xml><?xml version="1.0" encoding="utf-8"?>
<p:tagLst xmlns:p="http://schemas.openxmlformats.org/presentationml/2006/main">
  <p:tag name="AS_UNIQUEID" val="6340"/>
</p:tagLst>
</file>

<file path=ppt/tags/tag55.xml><?xml version="1.0" encoding="utf-8"?>
<p:tagLst xmlns:p="http://schemas.openxmlformats.org/presentationml/2006/main">
  <p:tag name="AS_UNIQUEID" val="6341"/>
</p:tagLst>
</file>

<file path=ppt/tags/tag56.xml><?xml version="1.0" encoding="utf-8"?>
<p:tagLst xmlns:p="http://schemas.openxmlformats.org/presentationml/2006/main">
  <p:tag name="AS_UNIQUEID" val="6342"/>
</p:tagLst>
</file>

<file path=ppt/tags/tag57.xml><?xml version="1.0" encoding="utf-8"?>
<p:tagLst xmlns:p="http://schemas.openxmlformats.org/presentationml/2006/main">
  <p:tag name="AS_UNIQUEID" val="6343"/>
</p:tagLst>
</file>

<file path=ppt/tags/tag58.xml><?xml version="1.0" encoding="utf-8"?>
<p:tagLst xmlns:p="http://schemas.openxmlformats.org/presentationml/2006/main">
  <p:tag name="AS_UNIQUEID" val="6344"/>
</p:tagLst>
</file>

<file path=ppt/tags/tag59.xml><?xml version="1.0" encoding="utf-8"?>
<p:tagLst xmlns:p="http://schemas.openxmlformats.org/presentationml/2006/main">
  <p:tag name="AS_UNIQUEID" val="6346"/>
</p:tagLst>
</file>

<file path=ppt/tags/tag6.xml><?xml version="1.0" encoding="utf-8"?>
<p:tagLst xmlns:p="http://schemas.openxmlformats.org/presentationml/2006/main">
  <p:tag name="AS_UNIQUEID" val="6283"/>
</p:tagLst>
</file>

<file path=ppt/tags/tag60.xml><?xml version="1.0" encoding="utf-8"?>
<p:tagLst xmlns:p="http://schemas.openxmlformats.org/presentationml/2006/main">
  <p:tag name="AS_UNIQUEID" val="6347"/>
</p:tagLst>
</file>

<file path=ppt/tags/tag61.xml><?xml version="1.0" encoding="utf-8"?>
<p:tagLst xmlns:p="http://schemas.openxmlformats.org/presentationml/2006/main">
  <p:tag name="AS_UNIQUEID" val="6348"/>
</p:tagLst>
</file>

<file path=ppt/tags/tag62.xml><?xml version="1.0" encoding="utf-8"?>
<p:tagLst xmlns:p="http://schemas.openxmlformats.org/presentationml/2006/main">
  <p:tag name="AS_UNIQUEID" val="6349"/>
  <p:tag name="MH" val="20160202082519"/>
  <p:tag name="MH_LIBRARY" val="GRAPHIC"/>
  <p:tag name="MH_ORDER" val="4"/>
  <p:tag name="MH_TYPE" val="Other"/>
</p:tagLst>
</file>

<file path=ppt/tags/tag63.xml><?xml version="1.0" encoding="utf-8"?>
<p:tagLst xmlns:p="http://schemas.openxmlformats.org/presentationml/2006/main">
  <p:tag name="AS_UNIQUEID" val="6350"/>
  <p:tag name="MH" val="20160202082519"/>
  <p:tag name="MH_LIBRARY" val="GRAPHIC"/>
  <p:tag name="MH_ORDER" val="4"/>
  <p:tag name="MH_TYPE" val="Other"/>
</p:tagLst>
</file>

<file path=ppt/tags/tag64.xml><?xml version="1.0" encoding="utf-8"?>
<p:tagLst xmlns:p="http://schemas.openxmlformats.org/presentationml/2006/main">
  <p:tag name="AS_UNIQUEID" val="6351"/>
</p:tagLst>
</file>

<file path=ppt/tags/tag65.xml><?xml version="1.0" encoding="utf-8"?>
<p:tagLst xmlns:p="http://schemas.openxmlformats.org/presentationml/2006/main">
  <p:tag name="AS_UNIQUEID" val="6352"/>
  <p:tag name="MH" val="20160202082519"/>
  <p:tag name="MH_LIBRARY" val="GRAPHIC"/>
  <p:tag name="MH_ORDER" val="4"/>
  <p:tag name="MH_TYPE" val="Other"/>
</p:tagLst>
</file>

<file path=ppt/tags/tag66.xml><?xml version="1.0" encoding="utf-8"?>
<p:tagLst xmlns:p="http://schemas.openxmlformats.org/presentationml/2006/main">
  <p:tag name="AS_UNIQUEID" val="6353"/>
</p:tagLst>
</file>

<file path=ppt/tags/tag67.xml><?xml version="1.0" encoding="utf-8"?>
<p:tagLst xmlns:p="http://schemas.openxmlformats.org/presentationml/2006/main">
  <p:tag name="AS_UNIQUEID" val="6354"/>
</p:tagLst>
</file>

<file path=ppt/tags/tag68.xml><?xml version="1.0" encoding="utf-8"?>
<p:tagLst xmlns:p="http://schemas.openxmlformats.org/presentationml/2006/main">
  <p:tag name="AS_UNIQUEID" val="6355"/>
</p:tagLst>
</file>

<file path=ppt/tags/tag69.xml><?xml version="1.0" encoding="utf-8"?>
<p:tagLst xmlns:p="http://schemas.openxmlformats.org/presentationml/2006/main">
  <p:tag name="AS_UNIQUEID" val="3206"/>
</p:tagLst>
</file>

<file path=ppt/tags/tag7.xml><?xml version="1.0" encoding="utf-8"?>
<p:tagLst xmlns:p="http://schemas.openxmlformats.org/presentationml/2006/main">
  <p:tag name="AS_UNIQUEID" val="6284"/>
</p:tagLst>
</file>

<file path=ppt/tags/tag70.xml><?xml version="1.0" encoding="utf-8"?>
<p:tagLst xmlns:p="http://schemas.openxmlformats.org/presentationml/2006/main">
  <p:tag name="AS_UNIQUEID" val="3207"/>
</p:tagLst>
</file>

<file path=ppt/tags/tag71.xml><?xml version="1.0" encoding="utf-8"?>
<p:tagLst xmlns:p="http://schemas.openxmlformats.org/presentationml/2006/main">
  <p:tag name="AS_UNIQUEID" val="3208"/>
</p:tagLst>
</file>

<file path=ppt/tags/tag72.xml><?xml version="1.0" encoding="utf-8"?>
<p:tagLst xmlns:p="http://schemas.openxmlformats.org/presentationml/2006/main">
  <p:tag name="AS_UNIQUEID" val="2426"/>
</p:tagLst>
</file>

<file path=ppt/tags/tag73.xml><?xml version="1.0" encoding="utf-8"?>
<p:tagLst xmlns:p="http://schemas.openxmlformats.org/presentationml/2006/main">
  <p:tag name="AS_UNIQUEID" val="2427"/>
</p:tagLst>
</file>

<file path=ppt/tags/tag74.xml><?xml version="1.0" encoding="utf-8"?>
<p:tagLst xmlns:p="http://schemas.openxmlformats.org/presentationml/2006/main">
  <p:tag name="AS_UNIQUEID" val="5636"/>
</p:tagLst>
</file>

<file path=ppt/tags/tag75.xml><?xml version="1.0" encoding="utf-8"?>
<p:tagLst xmlns:p="http://schemas.openxmlformats.org/presentationml/2006/main">
  <p:tag name="AS_UNIQUEID" val="5637"/>
</p:tagLst>
</file>

<file path=ppt/tags/tag76.xml><?xml version="1.0" encoding="utf-8"?>
<p:tagLst xmlns:p="http://schemas.openxmlformats.org/presentationml/2006/main">
  <p:tag name="AS_UNIQUEID" val="6360"/>
</p:tagLst>
</file>

<file path=ppt/tags/tag77.xml><?xml version="1.0" encoding="utf-8"?>
<p:tagLst xmlns:p="http://schemas.openxmlformats.org/presentationml/2006/main">
  <p:tag name="AS_UNIQUEID" val="6361"/>
</p:tagLst>
</file>

<file path=ppt/tags/tag78.xml><?xml version="1.0" encoding="utf-8"?>
<p:tagLst xmlns:p="http://schemas.openxmlformats.org/presentationml/2006/main">
  <p:tag name="AS_UNIQUEID" val="6362"/>
</p:tagLst>
</file>

<file path=ppt/tags/tag79.xml><?xml version="1.0" encoding="utf-8"?>
<p:tagLst xmlns:p="http://schemas.openxmlformats.org/presentationml/2006/main">
  <p:tag name="AS_UNIQUEID" val="6363"/>
</p:tagLst>
</file>

<file path=ppt/tags/tag8.xml><?xml version="1.0" encoding="utf-8"?>
<p:tagLst xmlns:p="http://schemas.openxmlformats.org/presentationml/2006/main">
  <p:tag name="AS_UNIQUEID" val="6285"/>
</p:tagLst>
</file>

<file path=ppt/tags/tag80.xml><?xml version="1.0" encoding="utf-8"?>
<p:tagLst xmlns:p="http://schemas.openxmlformats.org/presentationml/2006/main">
  <p:tag name="AS_UNIQUEID" val="6364"/>
</p:tagLst>
</file>

<file path=ppt/tags/tag81.xml><?xml version="1.0" encoding="utf-8"?>
<p:tagLst xmlns:p="http://schemas.openxmlformats.org/presentationml/2006/main">
  <p:tag name="AS_UNIQUEID" val="6365"/>
</p:tagLst>
</file>

<file path=ppt/tags/tag82.xml><?xml version="1.0" encoding="utf-8"?>
<p:tagLst xmlns:p="http://schemas.openxmlformats.org/presentationml/2006/main">
  <p:tag name="AS_UNIQUEID" val="5687"/>
</p:tagLst>
</file>

<file path=ppt/tags/tag83.xml><?xml version="1.0" encoding="utf-8"?>
<p:tagLst xmlns:p="http://schemas.openxmlformats.org/presentationml/2006/main">
  <p:tag name="AS_UNIQUEID" val="5688"/>
  <p:tag name="KSO_WM_UNIT_PLACING_PICTURE_USER_VIEWPORT" val="{&quot;height&quot;:1889,&quot;width&quot;:19060}"/>
</p:tagLst>
</file>

<file path=ppt/tags/tag84.xml><?xml version="1.0" encoding="utf-8"?>
<p:tagLst xmlns:p="http://schemas.openxmlformats.org/presentationml/2006/main">
  <p:tag name="AS_UNIQUEID" val="5689"/>
</p:tagLst>
</file>

<file path=ppt/tags/tag85.xml><?xml version="1.0" encoding="utf-8"?>
<p:tagLst xmlns:p="http://schemas.openxmlformats.org/presentationml/2006/main">
  <p:tag name="AS_UNIQUEID" val="2878"/>
  <p:tag name="KSO_WM_UNIT_PLACING_PICTURE_USER_VIEWPORT" val="{&quot;height&quot;:3419,&quot;width&quot;:3238}"/>
</p:tagLst>
</file>

<file path=ppt/tags/tag86.xml><?xml version="1.0" encoding="utf-8"?>
<p:tagLst xmlns:p="http://schemas.openxmlformats.org/presentationml/2006/main">
  <p:tag name="AS_UNIQUEID" val="5829"/>
  <p:tag name="PA" val="v5.2.3"/>
</p:tagLst>
</file>

<file path=ppt/tags/tag87.xml><?xml version="1.0" encoding="utf-8"?>
<p:tagLst xmlns:p="http://schemas.openxmlformats.org/presentationml/2006/main">
  <p:tag name="AS_UNIQUEID" val="5830"/>
</p:tagLst>
</file>

<file path=ppt/tags/tag88.xml><?xml version="1.0" encoding="utf-8"?>
<p:tagLst xmlns:p="http://schemas.openxmlformats.org/presentationml/2006/main">
  <p:tag name="AS_UNIQUEID" val="5831"/>
</p:tagLst>
</file>

<file path=ppt/tags/tag89.xml><?xml version="1.0" encoding="utf-8"?>
<p:tagLst xmlns:p="http://schemas.openxmlformats.org/presentationml/2006/main">
  <p:tag name="AS_UNIQUEID" val="5832"/>
  <p:tag name="PA" val="v5.2.3"/>
</p:tagLst>
</file>

<file path=ppt/tags/tag9.xml><?xml version="1.0" encoding="utf-8"?>
<p:tagLst xmlns:p="http://schemas.openxmlformats.org/presentationml/2006/main">
  <p:tag name="AS_UNIQUEID" val="6286"/>
</p:tagLst>
</file>

<file path=ppt/tags/tag90.xml><?xml version="1.0" encoding="utf-8"?>
<p:tagLst xmlns:p="http://schemas.openxmlformats.org/presentationml/2006/main">
  <p:tag name="AS_UNIQUEID" val="5833"/>
  <p:tag name="PA" val="v5.2.3"/>
</p:tagLst>
</file>

<file path=ppt/tags/tag91.xml><?xml version="1.0" encoding="utf-8"?>
<p:tagLst xmlns:p="http://schemas.openxmlformats.org/presentationml/2006/main">
  <p:tag name="AS_UNIQUEID" val="5834"/>
</p:tagLst>
</file>

<file path=ppt/tags/tag92.xml><?xml version="1.0" encoding="utf-8"?>
<p:tagLst xmlns:p="http://schemas.openxmlformats.org/presentationml/2006/main">
  <p:tag name="AS_UNIQUEID" val="5835"/>
  <p:tag name="PA" val="v5.2.3"/>
</p:tagLst>
</file>

<file path=ppt/tags/tag93.xml><?xml version="1.0" encoding="utf-8"?>
<p:tagLst xmlns:p="http://schemas.openxmlformats.org/presentationml/2006/main">
  <p:tag name="AS_UNIQUEID" val="5836"/>
  <p:tag name="PA" val="v5.2.3"/>
</p:tagLst>
</file>

<file path=ppt/tags/tag94.xml><?xml version="1.0" encoding="utf-8"?>
<p:tagLst xmlns:p="http://schemas.openxmlformats.org/presentationml/2006/main">
  <p:tag name="AS_UNIQUEID" val="5837"/>
</p:tagLst>
</file>

<file path=ppt/tags/tag95.xml><?xml version="1.0" encoding="utf-8"?>
<p:tagLst xmlns:p="http://schemas.openxmlformats.org/presentationml/2006/main">
  <p:tag name="AS_UNIQUEID" val="5838"/>
  <p:tag name="PA" val="v5.2.3"/>
</p:tagLst>
</file>

<file path=ppt/tags/tag96.xml><?xml version="1.0" encoding="utf-8"?>
<p:tagLst xmlns:p="http://schemas.openxmlformats.org/presentationml/2006/main">
  <p:tag name="AS_UNIQUEID" val="5839"/>
  <p:tag name="PA" val="v5.2.3"/>
</p:tagLst>
</file>

<file path=ppt/tags/tag97.xml><?xml version="1.0" encoding="utf-8"?>
<p:tagLst xmlns:p="http://schemas.openxmlformats.org/presentationml/2006/main">
  <p:tag name="AS_UNIQUEID" val="5840"/>
  <p:tag name="PA" val="v5.2.3"/>
</p:tagLst>
</file>

<file path=ppt/tags/tag98.xml><?xml version="1.0" encoding="utf-8"?>
<p:tagLst xmlns:p="http://schemas.openxmlformats.org/presentationml/2006/main">
  <p:tag name="AS_UNIQUEID" val="5841"/>
  <p:tag name="PA" val="v5.2.3"/>
</p:tagLst>
</file>

<file path=ppt/tags/tag99.xml><?xml version="1.0" encoding="utf-8"?>
<p:tagLst xmlns:p="http://schemas.openxmlformats.org/presentationml/2006/main">
  <p:tag name="AS_UNIQUEID" val="5842"/>
  <p:tag name="PA" val="v5.2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Application>WPS 演示</Application>
  <PresentationFormat/>
  <Paragraphs>57</Paragraphs>
  <Slides>15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黑体</vt:lpstr>
      <vt:lpstr>微软雅黑</vt:lpstr>
      <vt:lpstr>Calibri</vt:lpstr>
      <vt:lpstr>等线</vt:lpstr>
      <vt:lpstr>字魂36号-正文宋楷</vt:lpstr>
      <vt:lpstr>印品黑体</vt:lpstr>
      <vt:lpstr>Arial Rounded MT Bold</vt:lpstr>
      <vt:lpstr>Open Sans Light</vt:lpstr>
      <vt:lpstr>华文行楷</vt:lpstr>
      <vt:lpstr>Arial Unicode MS</vt:lpstr>
      <vt:lpstr>Times New Roman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Administrator</cp:lastModifiedBy>
  <cp:revision>20</cp:revision>
  <cp:lastPrinted>2022-10-27T08:27:00Z</cp:lastPrinted>
  <dcterms:created xsi:type="dcterms:W3CDTF">2022-10-27T08:27:00Z</dcterms:created>
  <dcterms:modified xsi:type="dcterms:W3CDTF">2022-11-15T01:40:29Z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B1ABBCE90D4E4D4182AC0528B7956D41</vt:lpwstr>
  </property>
  <property fmtid="{D5CDD505-2E9C-101B-9397-08002B2CF9AE}" pid="7" name="KSOProductBuildVer">
    <vt:lpwstr>2052-11.1.0.12763</vt:lpwstr>
  </property>
</Properties>
</file>