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79" r:id="rId5"/>
    <p:sldId id="261" r:id="rId6"/>
    <p:sldId id="262" r:id="rId7"/>
    <p:sldId id="263" r:id="rId8"/>
    <p:sldId id="270" r:id="rId9"/>
    <p:sldId id="291" r:id="rId10"/>
    <p:sldId id="264" r:id="rId11"/>
    <p:sldId id="265" r:id="rId12"/>
    <p:sldId id="271" r:id="rId13"/>
    <p:sldId id="306" r:id="rId14"/>
    <p:sldId id="266" r:id="rId15"/>
    <p:sldId id="268" r:id="rId16"/>
    <p:sldId id="267" r:id="rId17"/>
    <p:sldId id="269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85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image" Target="../media/image4.png"/><Relationship Id="rId3" Type="http://schemas.openxmlformats.org/officeDocument/2006/relationships/tags" Target="../tags/tag78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tags" Target="../tags/tag6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3.png"/><Relationship Id="rId3" Type="http://schemas.openxmlformats.org/officeDocument/2006/relationships/tags" Target="../tags/tag7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330" y="318135"/>
            <a:ext cx="10968990" cy="1293495"/>
          </a:xfrm>
        </p:spPr>
        <p:txBody>
          <a:bodyPr>
            <a:normAutofit fontScale="90000"/>
          </a:bodyPr>
          <a:p>
            <a:pPr algn="ctr">
              <a:lnSpc>
                <a:spcPct val="140000"/>
              </a:lnSpc>
            </a:pPr>
            <a:r>
              <a:rPr lang="zh-CN" altLang="en-US"/>
              <a:t>信息技术辅助下的劳动教育</a:t>
            </a:r>
            <a:br>
              <a:rPr lang="zh-CN" altLang="en-US"/>
            </a:br>
            <a:r>
              <a:rPr lang="en-US" altLang="zh-CN"/>
              <a:t>            </a:t>
            </a:r>
            <a:r>
              <a:rPr lang="zh-CN" altLang="en-US"/>
              <a:t>——西红柿炒鸡蛋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7950" y="1544955"/>
            <a:ext cx="10353675" cy="222885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marL="0" indent="0">
              <a:lnSpc>
                <a:spcPct val="17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一、引入新课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课前让同学们上网查询怎样做西红柿炒鸡蛋。现在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哪位</a:t>
            </a:r>
            <a:r>
              <a:rPr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同学回答一下，做这道菜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一般</a:t>
            </a:r>
            <a:r>
              <a:rPr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要用到哪些食材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，哪些调料呢</a:t>
            </a:r>
            <a:r>
              <a:rPr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？</a:t>
            </a:r>
            <a:endParaRPr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8635" y="4154805"/>
            <a:ext cx="9952990" cy="1707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sz="2000" b="1">
                <a:solidFill>
                  <a:schemeClr val="accent1">
                    <a:lumMod val="75000"/>
                  </a:schemeClr>
                </a:solidFill>
              </a:rPr>
              <a:t>食材：西红柿、鸡蛋</a:t>
            </a:r>
            <a:r>
              <a:rPr lang="zh-CN" sz="2000" b="1">
                <a:solidFill>
                  <a:schemeClr val="accent1">
                    <a:lumMod val="75000"/>
                  </a:schemeClr>
                </a:solidFill>
              </a:rPr>
              <a:t>、</a:t>
            </a:r>
            <a:r>
              <a:rPr sz="2000" b="1">
                <a:solidFill>
                  <a:schemeClr val="accent1">
                    <a:lumMod val="75000"/>
                  </a:schemeClr>
                </a:solidFill>
              </a:rPr>
              <a:t>小香葱</a:t>
            </a:r>
            <a:r>
              <a:rPr lang="zh-CN" sz="2000" b="1">
                <a:solidFill>
                  <a:schemeClr val="accent1">
                    <a:lumMod val="75000"/>
                  </a:schemeClr>
                </a:solidFill>
              </a:rPr>
              <a:t>、</a:t>
            </a:r>
            <a:endParaRPr lang="zh-CN" sz="2000" b="1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sz="2000" b="1">
                <a:solidFill>
                  <a:schemeClr val="accent1">
                    <a:lumMod val="75000"/>
                  </a:schemeClr>
                </a:solidFill>
              </a:rPr>
              <a:t>调料：</a:t>
            </a:r>
            <a:r>
              <a:rPr sz="2000" b="1">
                <a:solidFill>
                  <a:schemeClr val="accent1">
                    <a:lumMod val="75000"/>
                  </a:schemeClr>
                </a:solidFill>
              </a:rPr>
              <a:t>白糖、盐</a:t>
            </a:r>
            <a:r>
              <a:rPr lang="zh-CN" sz="2000" b="1">
                <a:solidFill>
                  <a:schemeClr val="accent1">
                    <a:lumMod val="75000"/>
                  </a:schemeClr>
                </a:solidFill>
              </a:rPr>
              <a:t>、</a:t>
            </a:r>
            <a:r>
              <a:rPr sz="2000" b="1">
                <a:solidFill>
                  <a:schemeClr val="accent1">
                    <a:lumMod val="75000"/>
                  </a:schemeClr>
                </a:solidFill>
              </a:rPr>
              <a:t>生抽、食用油</a:t>
            </a:r>
            <a:r>
              <a:rPr lang="zh-CN" sz="2000" b="1">
                <a:solidFill>
                  <a:schemeClr val="accent1">
                    <a:lumMod val="75000"/>
                  </a:schemeClr>
                </a:solidFill>
              </a:rPr>
              <a:t>，白醋，鸡精</a:t>
            </a:r>
            <a:r>
              <a:rPr sz="2000" b="1">
                <a:solidFill>
                  <a:schemeClr val="accent1">
                    <a:lumMod val="75000"/>
                  </a:schemeClr>
                </a:solidFill>
              </a:rPr>
              <a:t>。</a:t>
            </a:r>
            <a:endParaRPr sz="2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6415" y="921385"/>
            <a:ext cx="10968990" cy="92392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(3)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展示点评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1685" y="1859280"/>
            <a:ext cx="529653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利用信息技术辅助点评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850" y="545465"/>
            <a:ext cx="9765030" cy="70548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食材的烹饪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39850" y="1383665"/>
            <a:ext cx="9124950" cy="108839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marL="0" indent="0">
              <a:lnSpc>
                <a:spcPct val="160000"/>
              </a:lnSpc>
              <a:buNone/>
            </a:pP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(1)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完成了食材的加工，现在我们一起来完成食材的烹饪，老师先演示一下，同学们看视频。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3食材烹饪~1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610" y="0"/>
            <a:ext cx="1213675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039225" y="983615"/>
            <a:ext cx="3188970" cy="49650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6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劳动五要求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6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(1)操作要安全; (小心油烫手)。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6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(2)制作要专注，(不交头接耳, 不大声喧哗)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6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(3)协作要有序; ( 合理分配材料和工具，规范有序地进行协作劳动)。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6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(4)成品质量有保障; (色香味俱全， 鸡蛋蓬松、软嫩)。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6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(5)桌面要清理; ( 要养成良好的劳动习惯)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920" y="412115"/>
            <a:ext cx="878776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(2)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同学们小组合作完成食材加工</a:t>
            </a:r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按表格内容和劳动五要求去做</a:t>
            </a:r>
            <a:endParaRPr lang="en-US" alt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285115" y="1238250"/>
          <a:ext cx="8639810" cy="51060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060"/>
                <a:gridCol w="1731645"/>
                <a:gridCol w="3752850"/>
                <a:gridCol w="2421255"/>
              </a:tblGrid>
              <a:tr h="42291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劳动过程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分类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步骤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劳动要求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安全注意事项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008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食材</a:t>
                      </a: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烹饪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1.炒鸡蛋备用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热锅，倒入2汤勺的油，油七成热倒入打散的鸡蛋。大火翻炒，蛋液全部定型以后，想吃嫩一点的要立即盛出备用，不能久炒、容易炒老，想吃老一点的，可以多炒一会儿。</a:t>
                      </a: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小心烫手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595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2.炒西红柿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热锅，倒入2汤勺的油，爆香葱，下入西红柿翻炒至出汤汁,要汤汁多的，可以加点水，加入适量盐、小半汤勺白糖、鸡精、少许生抽调味。最后加入炒好的鸡蛋翻炒，让鸡蛋吸收番茄汁水。</a:t>
                      </a:r>
                      <a:endParaRPr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小心烫手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91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3.工具整理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清理桌面，归放工具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8860" y="765245"/>
            <a:ext cx="10969200" cy="705600"/>
          </a:xfrm>
        </p:spPr>
        <p:txBody>
          <a:bodyPr/>
          <a:p>
            <a:r>
              <a:rPr lang="en-US" altLang="zh-CN" sz="2400"/>
              <a:t>(3)</a:t>
            </a:r>
            <a:r>
              <a:rPr lang="zh-CN" altLang="en-US" sz="2400"/>
              <a:t>展示点评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1870710" y="1597025"/>
            <a:ext cx="43154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利用信息技术辅助点评</a:t>
            </a:r>
            <a:endParaRPr lang="zh-CN" altLang="en-US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75225" y="1325315"/>
            <a:ext cx="10969200" cy="7056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通过这节劳动课同学们有什么感想反思？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250" y="2494915"/>
            <a:ext cx="8674100" cy="302387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80000"/>
              </a:lnSpc>
            </a:pP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珍惜劳动成果，尊重劳动者，养成热爱劳动，吃苦耐劳的品质。</a:t>
            </a:r>
            <a:endParaRPr lang="en-US" altLang="zh-CN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80000"/>
              </a:lnSpc>
            </a:pP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学好信息技术对我们以后工作生活帮助很大。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90650" y="864870"/>
            <a:ext cx="57365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（五）感悟树立劳动观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69510" y="784930"/>
            <a:ext cx="10969200" cy="7056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（六）课后拓展：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73955" y="1810440"/>
            <a:ext cx="10969200" cy="47592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marL="0" indent="0">
              <a:buNone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回家为你的爸爸妈妈做一道菜。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7305" y="628015"/>
            <a:ext cx="8546465" cy="105283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zh-CN" altLang="en-US" sz="2400"/>
              <a:t>二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、新课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91665" y="3672840"/>
            <a:ext cx="10968990" cy="147510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marL="0" indent="0">
              <a:lnSpc>
                <a:spcPct val="0"/>
              </a:lnSpc>
              <a:buNone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视频里的劳动步骤有哪些？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每个步骤安全问题有哪些？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每个步骤的劳动技术要求有哪些？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77340" y="1558290"/>
            <a:ext cx="11181080" cy="162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（一）观看视频：</a:t>
            </a:r>
            <a:br>
              <a:rPr lang="zh-CN" altLang="en-US" sz="2000" b="1">
                <a:sym typeface="+mn-ea"/>
              </a:rPr>
            </a:br>
            <a:r>
              <a:rPr lang="en-US" altLang="zh-CN" sz="2000" b="1">
                <a:sym typeface="+mn-ea"/>
              </a:rPr>
              <a:t>         </a:t>
            </a:r>
            <a:r>
              <a:rPr lang="zh-CN" altLang="en-US" sz="2000" b="1">
                <a:sym typeface="+mn-ea"/>
              </a:rPr>
              <a:t>利用信息技术上网搜索</a:t>
            </a:r>
            <a:r>
              <a:rPr lang="zh-CN" altLang="en-US" sz="2000" b="1">
                <a:sym typeface="+mn-ea"/>
              </a:rPr>
              <a:t>西红柿炒鸡蛋的</a:t>
            </a:r>
            <a:r>
              <a:rPr lang="zh-CN" altLang="en-US" sz="2000" b="1">
                <a:sym typeface="+mn-ea"/>
              </a:rPr>
              <a:t>视频以供学生观察。</a:t>
            </a:r>
            <a:endParaRPr lang="zh-CN" altLang="en-US" sz="2000" b="1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ym typeface="+mn-ea"/>
              </a:rPr>
              <a:t> </a:t>
            </a:r>
            <a:r>
              <a:rPr lang="zh-CN" altLang="en-US" sz="2000" b="1">
                <a:sym typeface="+mn-ea"/>
              </a:rPr>
              <a:t>同学们带着以下三个问来看视频。</a:t>
            </a:r>
            <a:endParaRPr lang="zh-CN" altLang="en-US" sz="2000" b="1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20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1西红柿炒鸡蛋~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9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7985" y="257245"/>
            <a:ext cx="10969200" cy="705600"/>
          </a:xfrm>
        </p:spPr>
        <p:txBody>
          <a:bodyPr/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流程梳理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4955" y="962660"/>
            <a:ext cx="10968990" cy="1166495"/>
          </a:xfrm>
        </p:spPr>
        <p:txBody>
          <a:bodyPr>
            <a:noAutofit/>
          </a:bodyPr>
          <a:p>
            <a:pPr marL="0" indent="0">
              <a:lnSpc>
                <a:spcPct val="90000"/>
              </a:lnSpc>
              <a:buNone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利用信息技术的电子表格功能，列出劳动步骤方法，使劳动过程清晰。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食材加工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329055" y="2040890"/>
          <a:ext cx="9976485" cy="4525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7585"/>
                <a:gridCol w="1868170"/>
                <a:gridCol w="4359275"/>
                <a:gridCol w="2751455"/>
              </a:tblGrid>
              <a:tr h="2628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分类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步骤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劳动要求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安全注意事项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7715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食材加工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708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53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91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2372995" y="2581910"/>
            <a:ext cx="174117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1.西红柿去皮</a:t>
            </a:r>
            <a:endParaRPr lang="en-US" altLang="en-US" sz="20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90775" y="3337560"/>
            <a:ext cx="1741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2.切西红柿</a:t>
            </a:r>
            <a:endParaRPr lang="en-US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64740" y="4153535"/>
            <a:ext cx="1433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3.切香葱</a:t>
            </a:r>
            <a:endParaRPr lang="en-US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76170" y="5464175"/>
            <a:ext cx="15563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4.打散鸡蛋</a:t>
            </a:r>
            <a:endParaRPr lang="en-US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61180" y="2581910"/>
            <a:ext cx="396113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en-US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划十字，开水</a:t>
            </a:r>
            <a:r>
              <a:rPr lang="zh-CN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浸泡几分钟</a:t>
            </a:r>
            <a:r>
              <a:rPr lang="en-US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去皮</a:t>
            </a:r>
            <a:endParaRPr lang="en-US" sz="20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76640" y="2589530"/>
            <a:ext cx="262890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注意用刀，小心</a:t>
            </a:r>
            <a:r>
              <a:rPr lang="zh-CN" altLang="en-US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烫手</a:t>
            </a:r>
            <a:endParaRPr lang="en-US" altLang="en-US" sz="20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769350" y="3352165"/>
            <a:ext cx="206502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注意用刀</a:t>
            </a:r>
            <a:endParaRPr lang="en-US" altLang="en-US" sz="20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54110" y="4185285"/>
            <a:ext cx="1910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注意用刀</a:t>
            </a:r>
            <a:endParaRPr lang="en-US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00550" y="4170045"/>
            <a:ext cx="2109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香葱切</a:t>
            </a:r>
            <a:r>
              <a:rPr lang="zh-CN" alt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细碎</a:t>
            </a:r>
            <a:endParaRPr lang="zh-CN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35475" y="3352800"/>
            <a:ext cx="3807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  <a:buNone/>
            </a:pPr>
            <a:r>
              <a:rPr lang="en-US" sz="2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大小均匀的小块</a:t>
            </a:r>
            <a:endParaRPr lang="en-US" sz="20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314825" y="4945380"/>
            <a:ext cx="41001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10000"/>
              </a:lnSpc>
              <a:buNone/>
            </a:pPr>
            <a:r>
              <a:rPr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加少量盐，</a:t>
            </a:r>
            <a:r>
              <a:rPr lang="zh-CN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几滴</a:t>
            </a:r>
            <a:r>
              <a:rPr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白醋，搅拌均匀用筷子打散鸡蛋，使蛋液更加嫩滑，蛋液一定要充分搅打出气泡，这样炒出来更加蓬松、软嫩。</a:t>
            </a:r>
            <a:endParaRPr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738235" y="5401310"/>
            <a:ext cx="2004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蛋液别洒到外面</a:t>
            </a:r>
            <a:endParaRPr lang="en-US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18" grpId="0"/>
      <p:bldP spid="26" grpId="0"/>
      <p:bldP spid="23" grpId="0"/>
      <p:bldP spid="19" grpId="0"/>
      <p:bldP spid="25" grpId="0"/>
      <p:bldP spid="24" grpId="0"/>
      <p:bldP spid="20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6710" y="494665"/>
            <a:ext cx="8242300" cy="70548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食材烹饪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1363345" y="1299845"/>
          <a:ext cx="9591040" cy="5203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3790"/>
                <a:gridCol w="1749425"/>
                <a:gridCol w="4669155"/>
                <a:gridCol w="2058670"/>
              </a:tblGrid>
              <a:tr h="35687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劳动过程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568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分类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步骤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劳动要求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安全注意事项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2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食材</a:t>
                      </a: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烹饪</a:t>
                      </a: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20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77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75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449830" y="2771140"/>
            <a:ext cx="183451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1.炒鸡蛋备用</a:t>
            </a:r>
            <a:endParaRPr 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31005" y="2011045"/>
            <a:ext cx="4620260" cy="16402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>
              <a:lnSpc>
                <a:spcPct val="140000"/>
              </a:lnSpc>
              <a:buNone/>
            </a:pPr>
            <a:r>
              <a:rPr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热锅，倒入2汤勺的油，油七成热倒入打散的鸡蛋。大火翻炒，蛋液全部定型以后，想吃嫩一点的要立即盛出备用，想吃老一点的，可以多炒一会儿。</a:t>
            </a:r>
            <a:endParaRPr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84590" y="2771140"/>
            <a:ext cx="23114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 algn="ctr"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用电安全，小心烫手</a:t>
            </a:r>
            <a:endParaRPr lang="en-US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44445" y="4610100"/>
            <a:ext cx="18059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2.炒西红柿</a:t>
            </a:r>
            <a:endParaRPr 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62120" y="3729990"/>
            <a:ext cx="4591685" cy="18897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>
              <a:lnSpc>
                <a:spcPct val="130000"/>
              </a:lnSpc>
              <a:buNone/>
            </a:pPr>
            <a:r>
              <a:rPr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热锅，倒入2汤勺的油，爆香葱，下入西红柿翻炒至出汤汁,要汤汁多的，可以加点水，加入适量盐、小半汤勺白糖、鸡精、少许生抽调味。最后加入炒好的鸡蛋翻炒，让鸡蛋吸收番茄汁水。</a:t>
            </a:r>
            <a:endParaRPr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17915" y="4006215"/>
            <a:ext cx="249745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 algn="ctr"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用电安全，小心烫手</a:t>
            </a:r>
            <a:endParaRPr lang="en-US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96840" y="5918835"/>
            <a:ext cx="358775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 algn="ctr"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清理桌面，归放工具</a:t>
            </a:r>
            <a:endParaRPr lang="en-US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62225" y="5901690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indent="0">
              <a:buNone/>
            </a:pPr>
            <a:r>
              <a:rPr lang="en-US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清理桌面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4330" y="655320"/>
            <a:ext cx="7499350" cy="705485"/>
          </a:xfrm>
        </p:spPr>
        <p:txBody>
          <a:bodyPr>
            <a:normAutofit/>
          </a:bodyPr>
          <a:p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三</a:t>
            </a:r>
            <a:r>
              <a:rPr lang="en-US" altLang="zh-CN" sz="2400">
                <a:sym typeface="+mn-ea"/>
              </a:rPr>
              <a:t>)</a:t>
            </a:r>
            <a:r>
              <a:rPr lang="zh-CN" altLang="en-US" sz="2400">
                <a:sym typeface="+mn-ea"/>
              </a:rPr>
              <a:t>“劳动准备”环节</a:t>
            </a:r>
            <a:endParaRPr lang="zh-CN" altLang="en-US" sz="24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24330" y="1597025"/>
            <a:ext cx="9531350" cy="8255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marL="0" indent="0">
              <a:buNone/>
            </a:pP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洗手、清点桌上的材料和工具，培养我们讲卫生、做事有序的劳动习惯。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061845" y="2422525"/>
            <a:ext cx="8896985" cy="22415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indent="304800">
              <a:lnSpc>
                <a:spcPct val="150000"/>
              </a:lnSpc>
            </a:pP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食材准备：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1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、主料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: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西红柿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个、鸡蛋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3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个</a:t>
            </a:r>
            <a:r>
              <a:rPr lang="zh-CN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、小香葱几棵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。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2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、调料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: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盐适量、生抽半汤勺、食用油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4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汤勺、</a:t>
            </a:r>
            <a:r>
              <a:rPr lang="zh-CN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sym typeface="+mn-ea"/>
              </a:rPr>
              <a:t>白糖半汤勺、鸡精、</a:t>
            </a:r>
            <a:r>
              <a:rPr 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白醋几滴。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0275" y="643890"/>
            <a:ext cx="7515225" cy="705485"/>
          </a:xfrm>
        </p:spPr>
        <p:txBody>
          <a:bodyPr>
            <a:normAutofit/>
          </a:bodyPr>
          <a:p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四</a:t>
            </a:r>
            <a:r>
              <a:rPr lang="en-US" altLang="zh-CN" sz="2400">
                <a:sym typeface="+mn-ea"/>
              </a:rPr>
              <a:t>)</a:t>
            </a:r>
            <a:r>
              <a:rPr lang="zh-CN" altLang="en-US" sz="2400">
                <a:sym typeface="+mn-ea"/>
              </a:rPr>
              <a:t>劳动环节</a:t>
            </a:r>
            <a:endParaRPr lang="zh-CN" altLang="en-US" sz="24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68425" y="1349375"/>
            <a:ext cx="8971915" cy="12357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90000"/>
              </a:lnSpc>
            </a:pPr>
            <a:r>
              <a:rPr lang="en-US" altLang="zh-CN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食材的加工</a:t>
            </a:r>
            <a:endParaRPr lang="zh-CN" altLang="en-US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90000"/>
              </a:lnSpc>
            </a:pPr>
            <a:r>
              <a:rPr lang="zh-CN" altLang="en-US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同学们我们一起来完成食材的加工，老师先演示。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20000"/>
              </a:lnSpc>
            </a:pPr>
            <a:endParaRPr lang="zh-CN" altLang="en-US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2食材加工~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37820"/>
            <a:ext cx="12192000" cy="71958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21310" y="594360"/>
            <a:ext cx="88411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(2)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同学们小组合作完成食材加工</a:t>
            </a:r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按表格内容和劳动四要求去做</a:t>
            </a:r>
            <a:endParaRPr lang="en-US" alt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55100" y="551815"/>
            <a:ext cx="2948305" cy="511302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劳动四要求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(1)操作要安全(正确使用菜刀及电磁炉)。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(2)制作要专注(不交头接耳, 不大声喧哗)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(3)小组协作要有序(合理分配材料和工具，规范有序地进行协作劳动)。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(4)食材加工质量要好(西红柿十字去皮操作好，西红柿块大小均匀，香葱切的细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碎，鸡蛋打散均匀)。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21310" y="1477010"/>
          <a:ext cx="8545195" cy="3849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"/>
                <a:gridCol w="1727835"/>
                <a:gridCol w="3413760"/>
                <a:gridCol w="2580640"/>
              </a:tblGrid>
              <a:tr h="4381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分类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步骤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劳动要求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安全注意事项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66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食材加工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1.西红柿去皮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划十字开水</a:t>
                      </a: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浸泡几分钟</a:t>
                      </a: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去皮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注意用刀，小心</a:t>
                      </a: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烫手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2.切西红柿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大小均匀的小块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注意用刀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3.切香葱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香葱切</a:t>
                      </a: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细</a:t>
                      </a:r>
                      <a:r>
                        <a:rPr lang="zh-CN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碎</a:t>
                      </a:r>
                      <a:endParaRPr lang="zh-CN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注意用刀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133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4.打散鸡蛋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加少量盐，</a:t>
                      </a: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几</a:t>
                      </a: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滴</a:t>
                      </a: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白醋</a:t>
                      </a: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搅拌均匀用筷子打散鸡蛋，使蛋液更加嫩滑，蛋液一定要充分搅打出气泡，这样炒出来更加蓬松、软嫩。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蛋液别洒到外面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89*4888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TABLE_BEAUTIFY" val="smartTable{157a75eb-7d6a-4ce8-82e2-7344b22f775a}"/>
  <p:tag name="TABLE_ENDDRAG_ORIGIN_RECT" val="755*360"/>
  <p:tag name="TABLE_ENDDRAG_RECT" val="132*159*755*360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TABLE_BEAUTIFY" val="smartTable{a270695c-cc71-45f6-914c-30622679b506}"/>
  <p:tag name="TABLE_ENDDRAG_ORIGIN_RECT" val="755*402"/>
  <p:tag name="TABLE_ENDDRAG_RECT" val="127*128*755*402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88*5154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TABLE_BEAUTIFY" val="smartTable{ebb52cc6-419d-45aa-b34c-37a30782839a}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45*4888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ABLE_BEAUTIFY" val="smartTable{48a5bd58-7e4e-4069-abb9-74d29ce303a3}"/>
  <p:tag name="TABLE_ENDDRAG_ORIGIN_RECT" val="680*431"/>
  <p:tag name="TABLE_ENDDRAG_RECT" val="22*97*680*43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COMMONDATA" val="eyJoZGlkIjoiNThiNTJjZmU0YmIyOWM5MGIyNzhmOTczZDUyZThmNTgifQ=="/>
  <p:tag name="KSO_WPP_MARK_KEY" val="42bc7345-3a8a-47d3-9de6-0a97aec4839c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1756</Words>
  <Application>WPS 演示</Application>
  <PresentationFormat>宽屏</PresentationFormat>
  <Paragraphs>257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Calibri</vt:lpstr>
      <vt:lpstr>微软雅黑</vt:lpstr>
      <vt:lpstr>Arial Unicode MS</vt:lpstr>
      <vt:lpstr>Office 主题​​</vt:lpstr>
      <vt:lpstr>信息技术辅助下的劳动教育             ——西红柿炒鸡蛋</vt:lpstr>
      <vt:lpstr>二、新课</vt:lpstr>
      <vt:lpstr>PowerPoint 演示文稿</vt:lpstr>
      <vt:lpstr>(二)流程梳理</vt:lpstr>
      <vt:lpstr>2.食材烹饪</vt:lpstr>
      <vt:lpstr>(三)“劳动准备”环节</vt:lpstr>
      <vt:lpstr>(四)劳动环节</vt:lpstr>
      <vt:lpstr>PowerPoint 演示文稿</vt:lpstr>
      <vt:lpstr>PowerPoint 演示文稿</vt:lpstr>
      <vt:lpstr>(3)展示点评</vt:lpstr>
      <vt:lpstr>2.食材的烹饪</vt:lpstr>
      <vt:lpstr>PowerPoint 演示文稿</vt:lpstr>
      <vt:lpstr>PowerPoint 演示文稿</vt:lpstr>
      <vt:lpstr>(3)展示点评</vt:lpstr>
      <vt:lpstr>通过这节劳动课同学们有什么感想反思？</vt:lpstr>
      <vt:lpstr>（六）课后拓展：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青</cp:lastModifiedBy>
  <cp:revision>317</cp:revision>
  <dcterms:created xsi:type="dcterms:W3CDTF">2019-06-19T02:08:00Z</dcterms:created>
  <dcterms:modified xsi:type="dcterms:W3CDTF">2022-11-30T07:39:18Z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F7F5F457F3004EC09F97BA846CFC37CD</vt:lpwstr>
  </property>
</Properties>
</file>