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20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4" r:id="rId3"/>
  </p:sldMasterIdLst>
  <p:notesMasterIdLst>
    <p:notesMasterId r:id="rId26"/>
  </p:notesMasterIdLst>
  <p:handoutMasterIdLst>
    <p:handoutMasterId r:id="rId27"/>
  </p:handoutMasterIdLst>
  <p:sldIdLst>
    <p:sldId id="405" r:id="rId4"/>
    <p:sldId id="499" r:id="rId5"/>
    <p:sldId id="452" r:id="rId6"/>
    <p:sldId id="381" r:id="rId7"/>
    <p:sldId id="523" r:id="rId8"/>
    <p:sldId id="524" r:id="rId9"/>
    <p:sldId id="526" r:id="rId10"/>
    <p:sldId id="589" r:id="rId11"/>
    <p:sldId id="573" r:id="rId12"/>
    <p:sldId id="571" r:id="rId13"/>
    <p:sldId id="574" r:id="rId14"/>
    <p:sldId id="576" r:id="rId15"/>
    <p:sldId id="580" r:id="rId16"/>
    <p:sldId id="590" r:id="rId17"/>
    <p:sldId id="604" r:id="rId18"/>
    <p:sldId id="535" r:id="rId19"/>
    <p:sldId id="536" r:id="rId20"/>
    <p:sldId id="592" r:id="rId21"/>
    <p:sldId id="537" r:id="rId22"/>
    <p:sldId id="538" r:id="rId23"/>
    <p:sldId id="591" r:id="rId24"/>
    <p:sldId id="539" r:id="rId25"/>
  </p:sldIdLst>
  <p:sldSz cx="12192000" cy="6858000"/>
  <p:notesSz cx="6858000" cy="9144000"/>
  <p:embeddedFontLst>
    <p:embeddedFont>
      <p:font typeface="微软雅黑" panose="020B0503020204020204" pitchFamily="34" charset="-122"/>
      <p:regular r:id="rId32"/>
    </p:embeddedFont>
    <p:embeddedFont>
      <p:font typeface="汉仪颜楷简" panose="00020600040101010101" charset="-122"/>
      <p:regular r:id="rId33"/>
    </p:embeddedFont>
    <p:embeddedFont>
      <p:font typeface="汉仪综艺体简" panose="02010600000101010101" charset="-122"/>
      <p:regular r:id="rId34"/>
    </p:embeddedFont>
    <p:embeddedFont>
      <p:font typeface="方正清楷 简" panose="02000500000000000000" charset="-122"/>
      <p:regular r:id="rId35"/>
    </p:embeddedFont>
    <p:embeddedFont>
      <p:font typeface="字魂江舟行客" panose="00000500000000000000" charset="-122"/>
      <p:regular r:id="rId36"/>
    </p:embeddedFont>
    <p:embeddedFont>
      <p:font typeface="德彪钢笔行书字库" panose="02000000000000000000" charset="-122"/>
      <p:regular r:id="rId37"/>
    </p:embeddedFont>
    <p:embeddedFont>
      <p:font typeface="方正大黑体_GBK" panose="02010600010101010101" charset="-122"/>
      <p:regular r:id="rId38"/>
    </p:embeddedFont>
    <p:embeddedFont>
      <p:font typeface="汉仪尚巍手书W" panose="00020600040101010101" charset="-122"/>
      <p:regular r:id="rId39"/>
    </p:embeddedFont>
    <p:embeddedFont>
      <p:font typeface="方正大黑简体" panose="02000000000000000000" charset="-122"/>
      <p:regular r:id="rId40"/>
    </p:embeddedFont>
    <p:embeddedFont>
      <p:font typeface="Calibri" panose="020F0502020204030204" charset="0"/>
      <p:regular r:id="rId41"/>
      <p:bold r:id="rId42"/>
      <p:italic r:id="rId43"/>
      <p:boldItalic r:id="rId44"/>
    </p:embeddedFont>
    <p:embeddedFont>
      <p:font typeface="汉仪大黑简" panose="02010600000101010101" charset="-122"/>
      <p:regular r:id="rId45"/>
    </p:embeddedFont>
    <p:embeddedFont>
      <p:font typeface="黑体" panose="02010609060101010101" charset="-122"/>
      <p:regular r:id="rId46"/>
    </p:embeddedFont>
    <p:embeddedFont>
      <p:font typeface="仿宋" panose="02010609060101010101" charset="-122"/>
      <p:regular r:id="rId47"/>
    </p:embeddedFont>
    <p:embeddedFont>
      <p:font typeface="方正字迹-龙吟体 简" panose="02000500000000000000" charset="-122"/>
      <p:regular r:id="rId48"/>
    </p:embeddedFont>
    <p:embeddedFont>
      <p:font typeface="字体管家版宋" panose="00020600040101010101" charset="-122"/>
      <p:regular r:id="rId49"/>
    </p:embeddedFont>
    <p:embeddedFont>
      <p:font typeface="站酷文艺体" panose="02000603000000000000" charset="-122"/>
      <p:regular r:id="rId50"/>
    </p:embeddedFont>
    <p:embeddedFont>
      <p:font typeface="楷体" panose="02010609060101010101" charset="-122"/>
      <p:regular r:id="rId51"/>
    </p:embeddedFont>
  </p:embeddedFontLst>
  <p:custDataLst>
    <p:tags r:id="rId5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2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阮 幸云" initials="阮" lastIdx="1" clrIdx="0"/>
  <p:cmAuthor id="0" name="Mia Vida Villanueva" initials="MVV" lastIdx="1" clrIdx="0"/>
  <p:cmAuthor id="7" name="1206988966@qq.com" initials="1" lastIdx="1" clrIdx="2"/>
  <p:cmAuthor id="8" name="姜伟光" initials="姜" lastIdx="1" clrIdx="0"/>
  <p:cmAuthor id="2" name="作者" initials="A" lastIdx="1" clrIdx="1"/>
  <p:cmAuthor id="3" name="lenovo" initials="l" lastIdx="6" clrIdx="2"/>
  <p:cmAuthor id="4" name="Administrator" initials="A" lastIdx="4" clrIdx="3"/>
  <p:cmAuthor id="5" name="宋洁然" initials="宋" lastIdx="2" clrIdx="1"/>
  <p:cmAuthor id="6" name="ming qiu" initials="m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6E4B"/>
    <a:srgbClr val="264333"/>
    <a:srgbClr val="014923"/>
    <a:srgbClr val="01431E"/>
    <a:srgbClr val="013F30"/>
    <a:srgbClr val="2B523D"/>
    <a:srgbClr val="023D30"/>
    <a:srgbClr val="02352C"/>
    <a:srgbClr val="24578E"/>
    <a:srgbClr val="192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052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2" Type="http://schemas.openxmlformats.org/officeDocument/2006/relationships/tags" Target="tags/tag251.xml"/><Relationship Id="rId51" Type="http://schemas.openxmlformats.org/officeDocument/2006/relationships/font" Target="fonts/font20.fntdata"/><Relationship Id="rId50" Type="http://schemas.openxmlformats.org/officeDocument/2006/relationships/font" Target="fonts/font19.fntdata"/><Relationship Id="rId5" Type="http://schemas.openxmlformats.org/officeDocument/2006/relationships/slide" Target="slides/slide2.xml"/><Relationship Id="rId49" Type="http://schemas.openxmlformats.org/officeDocument/2006/relationships/font" Target="fonts/font18.fntdata"/><Relationship Id="rId48" Type="http://schemas.openxmlformats.org/officeDocument/2006/relationships/font" Target="fonts/font17.fntdata"/><Relationship Id="rId47" Type="http://schemas.openxmlformats.org/officeDocument/2006/relationships/font" Target="fonts/font16.fntdata"/><Relationship Id="rId46" Type="http://schemas.openxmlformats.org/officeDocument/2006/relationships/font" Target="fonts/font15.fntdata"/><Relationship Id="rId45" Type="http://schemas.openxmlformats.org/officeDocument/2006/relationships/font" Target="fonts/font14.fntdata"/><Relationship Id="rId44" Type="http://schemas.openxmlformats.org/officeDocument/2006/relationships/font" Target="fonts/font13.fntdata"/><Relationship Id="rId43" Type="http://schemas.openxmlformats.org/officeDocument/2006/relationships/font" Target="fonts/font12.fntdata"/><Relationship Id="rId42" Type="http://schemas.openxmlformats.org/officeDocument/2006/relationships/font" Target="fonts/font11.fntdata"/><Relationship Id="rId41" Type="http://schemas.openxmlformats.org/officeDocument/2006/relationships/font" Target="fonts/font10.fntdata"/><Relationship Id="rId40" Type="http://schemas.openxmlformats.org/officeDocument/2006/relationships/font" Target="fonts/font9.fntdata"/><Relationship Id="rId4" Type="http://schemas.openxmlformats.org/officeDocument/2006/relationships/slide" Target="slides/slide1.xml"/><Relationship Id="rId39" Type="http://schemas.openxmlformats.org/officeDocument/2006/relationships/font" Target="fonts/font8.fntdata"/><Relationship Id="rId38" Type="http://schemas.openxmlformats.org/officeDocument/2006/relationships/font" Target="fonts/font7.fntdata"/><Relationship Id="rId37" Type="http://schemas.openxmlformats.org/officeDocument/2006/relationships/font" Target="fonts/font6.fntdata"/><Relationship Id="rId36" Type="http://schemas.openxmlformats.org/officeDocument/2006/relationships/font" Target="fonts/font5.fntdata"/><Relationship Id="rId35" Type="http://schemas.openxmlformats.org/officeDocument/2006/relationships/font" Target="fonts/font4.fntdata"/><Relationship Id="rId34" Type="http://schemas.openxmlformats.org/officeDocument/2006/relationships/font" Target="fonts/font3.fntdata"/><Relationship Id="rId33" Type="http://schemas.openxmlformats.org/officeDocument/2006/relationships/font" Target="fonts/font2.fntdata"/><Relationship Id="rId32" Type="http://schemas.openxmlformats.org/officeDocument/2006/relationships/font" Target="fonts/font1.fntdata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tags" Target="../tags/tag62.xml"/><Relationship Id="rId20" Type="http://schemas.openxmlformats.org/officeDocument/2006/relationships/tags" Target="../tags/tag6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0.xml"/><Relationship Id="rId18" Type="http://schemas.openxmlformats.org/officeDocument/2006/relationships/tags" Target="../tags/tag59.xml"/><Relationship Id="rId17" Type="http://schemas.openxmlformats.org/officeDocument/2006/relationships/tags" Target="../tags/tag58.xml"/><Relationship Id="rId16" Type="http://schemas.openxmlformats.org/officeDocument/2006/relationships/tags" Target="../tags/tag57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2" Type="http://schemas.openxmlformats.org/officeDocument/2006/relationships/theme" Target="../theme/theme2.xml"/><Relationship Id="rId21" Type="http://schemas.openxmlformats.org/officeDocument/2006/relationships/tags" Target="../tags/tag124.xml"/><Relationship Id="rId20" Type="http://schemas.openxmlformats.org/officeDocument/2006/relationships/tags" Target="../tags/tag123.xml"/><Relationship Id="rId2" Type="http://schemas.openxmlformats.org/officeDocument/2006/relationships/slideLayout" Target="../slideLayouts/slideLayout17.xml"/><Relationship Id="rId19" Type="http://schemas.openxmlformats.org/officeDocument/2006/relationships/tags" Target="../tags/tag122.xml"/><Relationship Id="rId18" Type="http://schemas.openxmlformats.org/officeDocument/2006/relationships/tags" Target="../tags/tag121.xml"/><Relationship Id="rId17" Type="http://schemas.openxmlformats.org/officeDocument/2006/relationships/tags" Target="../tags/tag120.xml"/><Relationship Id="rId16" Type="http://schemas.openxmlformats.org/officeDocument/2006/relationships/tags" Target="../tags/tag119.xml"/><Relationship Id="rId15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2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2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5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200.xml"/><Relationship Id="rId7" Type="http://schemas.openxmlformats.org/officeDocument/2006/relationships/image" Target="../media/image12.png"/><Relationship Id="rId6" Type="http://schemas.openxmlformats.org/officeDocument/2006/relationships/tags" Target="../tags/tag199.xml"/><Relationship Id="rId5" Type="http://schemas.microsoft.com/office/2007/relationships/media" Target="file:///C:\Users\14272\Desktop\2022&#32463;&#27982;&#19982;&#31038;&#20250;\1.2.1&#27627;&#19981;&#21160;&#25671;&#24041;&#22266;&#21644;&#21457;&#23637;&#20844;&#26377;&#21046;&#32463;&#27982;(11&#26376;18&#26085;&#20462;&#25913;&#22269;&#26377;&#37096;&#20998;&#25514;&#26045;&#65289;\&#35270;&#39057;2&#8212;&#8212;&#37038;&#25919;&#24800;&#20892;.mp4" TargetMode="External"/><Relationship Id="rId4" Type="http://schemas.openxmlformats.org/officeDocument/2006/relationships/video" Target="file:///C:\Users\14272\Desktop\2022&#32463;&#27982;&#19982;&#31038;&#20250;\1.2.1&#27627;&#19981;&#21160;&#25671;&#24041;&#22266;&#21644;&#21457;&#23637;&#20844;&#26377;&#21046;&#32463;&#27982;(11&#26376;18&#26085;&#20462;&#25913;&#22269;&#26377;&#37096;&#20998;&#25514;&#26045;&#65289;\&#35270;&#39057;2&#8212;&#8212;&#37038;&#25919;&#24800;&#20892;.mp4" TargetMode="External"/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03.xml"/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tags" Target="../tags/tag214.xml"/><Relationship Id="rId7" Type="http://schemas.openxmlformats.org/officeDocument/2006/relationships/tags" Target="../tags/tag213.xml"/><Relationship Id="rId6" Type="http://schemas.openxmlformats.org/officeDocument/2006/relationships/tags" Target="../tags/tag212.xml"/><Relationship Id="rId5" Type="http://schemas.openxmlformats.org/officeDocument/2006/relationships/tags" Target="../tags/tag211.xml"/><Relationship Id="rId4" Type="http://schemas.openxmlformats.org/officeDocument/2006/relationships/tags" Target="../tags/tag210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tags" Target="../tags/tag207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23.xml"/><Relationship Id="rId8" Type="http://schemas.openxmlformats.org/officeDocument/2006/relationships/tags" Target="../tags/tag222.xml"/><Relationship Id="rId7" Type="http://schemas.openxmlformats.org/officeDocument/2006/relationships/tags" Target="../tags/tag221.xml"/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4" Type="http://schemas.openxmlformats.org/officeDocument/2006/relationships/tags" Target="../tags/tag218.xml"/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0" Type="http://schemas.openxmlformats.org/officeDocument/2006/relationships/slideLayout" Target="../slideLayouts/slideLayout22.xml"/><Relationship Id="rId1" Type="http://schemas.openxmlformats.org/officeDocument/2006/relationships/tags" Target="../tags/tag215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2.xml"/><Relationship Id="rId5" Type="http://schemas.openxmlformats.org/officeDocument/2006/relationships/tags" Target="../tags/tag227.xml"/><Relationship Id="rId4" Type="http://schemas.openxmlformats.org/officeDocument/2006/relationships/image" Target="../media/image13.png"/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" Type="http://schemas.openxmlformats.org/officeDocument/2006/relationships/tags" Target="../tags/tag224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7.xml"/><Relationship Id="rId4" Type="http://schemas.openxmlformats.org/officeDocument/2006/relationships/tags" Target="../tags/tag230.xml"/><Relationship Id="rId3" Type="http://schemas.openxmlformats.org/officeDocument/2006/relationships/image" Target="../media/image13.png"/><Relationship Id="rId2" Type="http://schemas.openxmlformats.org/officeDocument/2006/relationships/tags" Target="../tags/tag229.xml"/><Relationship Id="rId1" Type="http://schemas.openxmlformats.org/officeDocument/2006/relationships/tags" Target="../tags/tag228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7.xml"/><Relationship Id="rId4" Type="http://schemas.openxmlformats.org/officeDocument/2006/relationships/tags" Target="../tags/tag233.xml"/><Relationship Id="rId3" Type="http://schemas.openxmlformats.org/officeDocument/2006/relationships/image" Target="../media/image13.png"/><Relationship Id="rId2" Type="http://schemas.openxmlformats.org/officeDocument/2006/relationships/tags" Target="../tags/tag232.xml"/><Relationship Id="rId1" Type="http://schemas.openxmlformats.org/officeDocument/2006/relationships/tags" Target="../tags/tag231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7.xml"/><Relationship Id="rId4" Type="http://schemas.openxmlformats.org/officeDocument/2006/relationships/tags" Target="../tags/tag236.xml"/><Relationship Id="rId3" Type="http://schemas.openxmlformats.org/officeDocument/2006/relationships/image" Target="../media/image13.png"/><Relationship Id="rId2" Type="http://schemas.openxmlformats.org/officeDocument/2006/relationships/tags" Target="../tags/tag235.xml"/><Relationship Id="rId1" Type="http://schemas.openxmlformats.org/officeDocument/2006/relationships/tags" Target="../tags/tag234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7.xml"/><Relationship Id="rId4" Type="http://schemas.openxmlformats.org/officeDocument/2006/relationships/tags" Target="../tags/tag239.xml"/><Relationship Id="rId3" Type="http://schemas.openxmlformats.org/officeDocument/2006/relationships/image" Target="../media/image13.png"/><Relationship Id="rId2" Type="http://schemas.openxmlformats.org/officeDocument/2006/relationships/tags" Target="../tags/tag238.xml"/><Relationship Id="rId1" Type="http://schemas.openxmlformats.org/officeDocument/2006/relationships/tags" Target="../tags/tag23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33.xml"/><Relationship Id="rId8" Type="http://schemas.openxmlformats.org/officeDocument/2006/relationships/tags" Target="../tags/tag132.xml"/><Relationship Id="rId7" Type="http://schemas.openxmlformats.org/officeDocument/2006/relationships/tags" Target="../tags/tag131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image" Target="../media/image3.jpeg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136.xml"/><Relationship Id="rId13" Type="http://schemas.openxmlformats.org/officeDocument/2006/relationships/image" Target="../media/image5.png"/><Relationship Id="rId12" Type="http://schemas.openxmlformats.org/officeDocument/2006/relationships/tags" Target="../tags/tag135.xml"/><Relationship Id="rId11" Type="http://schemas.openxmlformats.org/officeDocument/2006/relationships/image" Target="../media/image4.png"/><Relationship Id="rId10" Type="http://schemas.openxmlformats.org/officeDocument/2006/relationships/tags" Target="../tags/tag134.xml"/><Relationship Id="rId1" Type="http://schemas.openxmlformats.org/officeDocument/2006/relationships/tags" Target="../tags/tag126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7.xml"/><Relationship Id="rId4" Type="http://schemas.openxmlformats.org/officeDocument/2006/relationships/tags" Target="../tags/tag242.xml"/><Relationship Id="rId3" Type="http://schemas.openxmlformats.org/officeDocument/2006/relationships/image" Target="../media/image13.png"/><Relationship Id="rId2" Type="http://schemas.openxmlformats.org/officeDocument/2006/relationships/tags" Target="../tags/tag241.xml"/><Relationship Id="rId1" Type="http://schemas.openxmlformats.org/officeDocument/2006/relationships/tags" Target="../tags/tag240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7.xml"/><Relationship Id="rId4" Type="http://schemas.openxmlformats.org/officeDocument/2006/relationships/tags" Target="../tags/tag245.xml"/><Relationship Id="rId3" Type="http://schemas.openxmlformats.org/officeDocument/2006/relationships/image" Target="../media/image13.png"/><Relationship Id="rId2" Type="http://schemas.openxmlformats.org/officeDocument/2006/relationships/tags" Target="../tags/tag244.xml"/><Relationship Id="rId1" Type="http://schemas.openxmlformats.org/officeDocument/2006/relationships/tags" Target="../tags/tag243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7.xml"/><Relationship Id="rId6" Type="http://schemas.openxmlformats.org/officeDocument/2006/relationships/tags" Target="../tags/tag250.xml"/><Relationship Id="rId5" Type="http://schemas.openxmlformats.org/officeDocument/2006/relationships/image" Target="../media/image13.png"/><Relationship Id="rId4" Type="http://schemas.openxmlformats.org/officeDocument/2006/relationships/tags" Target="../tags/tag249.xml"/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" Type="http://schemas.openxmlformats.org/officeDocument/2006/relationships/tags" Target="../tags/tag24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37.xml"/><Relationship Id="rId2" Type="http://schemas.openxmlformats.org/officeDocument/2006/relationships/image" Target="../media/image6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38.xml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image" Target="../media/image8.jpeg"/><Relationship Id="rId4" Type="http://schemas.openxmlformats.org/officeDocument/2006/relationships/tags" Target="../tags/tag139.xml"/><Relationship Id="rId3" Type="http://schemas.microsoft.com/office/2007/relationships/media" Target="file:///C:\Users\14272\Desktop\2022&#32463;&#27982;&#19982;&#31038;&#20250;\1.2.1&#27627;&#19981;&#21160;&#25671;&#24041;&#22266;&#21644;&#21457;&#23637;&#20844;&#26377;&#21046;&#32463;&#27982;(11&#26376;18&#26085;&#20462;&#25913;&#22269;&#26377;&#37096;&#20998;&#25514;&#26045;&#65289;\&#35270;&#39057;1&#8212;&#8212;&#20013;&#22269;&#37038;&#25919;&#36870;&#34989;&#21382;&#31243;.mp4" TargetMode="External"/><Relationship Id="rId2" Type="http://schemas.openxmlformats.org/officeDocument/2006/relationships/video" Target="file:///C:\Users\14272\Desktop\2022&#32463;&#27982;&#19982;&#31038;&#20250;\1.2.1&#27627;&#19981;&#21160;&#25671;&#24041;&#22266;&#21644;&#21457;&#23637;&#20844;&#26377;&#21046;&#32463;&#27982;(11&#26376;18&#26085;&#20462;&#25913;&#22269;&#26377;&#37096;&#20998;&#25514;&#26045;&#65289;\&#35270;&#39057;1&#8212;&#8212;&#20013;&#22269;&#37038;&#25919;&#36870;&#34989;&#21382;&#31243;.mp4" TargetMode="Externa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50.xml"/><Relationship Id="rId8" Type="http://schemas.openxmlformats.org/officeDocument/2006/relationships/tags" Target="../tags/tag149.xml"/><Relationship Id="rId7" Type="http://schemas.openxmlformats.org/officeDocument/2006/relationships/tags" Target="../tags/tag148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tags" Target="../tags/tag144.xml"/><Relationship Id="rId20" Type="http://schemas.openxmlformats.org/officeDocument/2006/relationships/slideLayout" Target="../slideLayouts/slideLayout20.xml"/><Relationship Id="rId2" Type="http://schemas.openxmlformats.org/officeDocument/2006/relationships/tags" Target="../tags/tag143.xml"/><Relationship Id="rId19" Type="http://schemas.openxmlformats.org/officeDocument/2006/relationships/tags" Target="../tags/tag160.xml"/><Relationship Id="rId18" Type="http://schemas.openxmlformats.org/officeDocument/2006/relationships/tags" Target="../tags/tag159.xml"/><Relationship Id="rId17" Type="http://schemas.openxmlformats.org/officeDocument/2006/relationships/tags" Target="../tags/tag158.xml"/><Relationship Id="rId16" Type="http://schemas.openxmlformats.org/officeDocument/2006/relationships/tags" Target="../tags/tag157.xml"/><Relationship Id="rId15" Type="http://schemas.openxmlformats.org/officeDocument/2006/relationships/tags" Target="../tags/tag156.xml"/><Relationship Id="rId14" Type="http://schemas.openxmlformats.org/officeDocument/2006/relationships/tags" Target="../tags/tag155.xml"/><Relationship Id="rId13" Type="http://schemas.openxmlformats.org/officeDocument/2006/relationships/tags" Target="../tags/tag154.xml"/><Relationship Id="rId12" Type="http://schemas.openxmlformats.org/officeDocument/2006/relationships/tags" Target="../tags/tag153.xml"/><Relationship Id="rId11" Type="http://schemas.openxmlformats.org/officeDocument/2006/relationships/tags" Target="../tags/tag152.xml"/><Relationship Id="rId10" Type="http://schemas.openxmlformats.org/officeDocument/2006/relationships/tags" Target="../tags/tag151.xml"/><Relationship Id="rId1" Type="http://schemas.openxmlformats.org/officeDocument/2006/relationships/tags" Target="../tags/tag14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69.xml"/><Relationship Id="rId8" Type="http://schemas.openxmlformats.org/officeDocument/2006/relationships/tags" Target="../tags/tag168.xml"/><Relationship Id="rId7" Type="http://schemas.openxmlformats.org/officeDocument/2006/relationships/tags" Target="../tags/tag167.xml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3" Type="http://schemas.openxmlformats.org/officeDocument/2006/relationships/tags" Target="../tags/tag163.xml"/><Relationship Id="rId28" Type="http://schemas.openxmlformats.org/officeDocument/2006/relationships/slideLayout" Target="../slideLayouts/slideLayout17.xml"/><Relationship Id="rId27" Type="http://schemas.openxmlformats.org/officeDocument/2006/relationships/tags" Target="../tags/tag186.xml"/><Relationship Id="rId26" Type="http://schemas.openxmlformats.org/officeDocument/2006/relationships/image" Target="../media/image9.png"/><Relationship Id="rId25" Type="http://schemas.openxmlformats.org/officeDocument/2006/relationships/tags" Target="../tags/tag185.xml"/><Relationship Id="rId24" Type="http://schemas.openxmlformats.org/officeDocument/2006/relationships/tags" Target="../tags/tag184.xml"/><Relationship Id="rId23" Type="http://schemas.openxmlformats.org/officeDocument/2006/relationships/tags" Target="../tags/tag183.xml"/><Relationship Id="rId22" Type="http://schemas.openxmlformats.org/officeDocument/2006/relationships/tags" Target="../tags/tag182.xml"/><Relationship Id="rId21" Type="http://schemas.openxmlformats.org/officeDocument/2006/relationships/tags" Target="../tags/tag181.xml"/><Relationship Id="rId20" Type="http://schemas.openxmlformats.org/officeDocument/2006/relationships/tags" Target="../tags/tag180.xml"/><Relationship Id="rId2" Type="http://schemas.openxmlformats.org/officeDocument/2006/relationships/tags" Target="../tags/tag162.xml"/><Relationship Id="rId19" Type="http://schemas.openxmlformats.org/officeDocument/2006/relationships/tags" Target="../tags/tag179.xml"/><Relationship Id="rId18" Type="http://schemas.openxmlformats.org/officeDocument/2006/relationships/tags" Target="../tags/tag178.xml"/><Relationship Id="rId17" Type="http://schemas.openxmlformats.org/officeDocument/2006/relationships/tags" Target="../tags/tag177.xml"/><Relationship Id="rId16" Type="http://schemas.openxmlformats.org/officeDocument/2006/relationships/tags" Target="../tags/tag176.xml"/><Relationship Id="rId15" Type="http://schemas.openxmlformats.org/officeDocument/2006/relationships/tags" Target="../tags/tag175.xml"/><Relationship Id="rId14" Type="http://schemas.openxmlformats.org/officeDocument/2006/relationships/tags" Target="../tags/tag174.xml"/><Relationship Id="rId13" Type="http://schemas.openxmlformats.org/officeDocument/2006/relationships/tags" Target="../tags/tag173.xml"/><Relationship Id="rId12" Type="http://schemas.openxmlformats.org/officeDocument/2006/relationships/tags" Target="../tags/tag172.xml"/><Relationship Id="rId11" Type="http://schemas.openxmlformats.org/officeDocument/2006/relationships/tags" Target="../tags/tag171.xml"/><Relationship Id="rId10" Type="http://schemas.openxmlformats.org/officeDocument/2006/relationships/tags" Target="../tags/tag170.xml"/><Relationship Id="rId1" Type="http://schemas.openxmlformats.org/officeDocument/2006/relationships/tags" Target="../tags/tag16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hyperlink" Target="" TargetMode="External"/><Relationship Id="rId8" Type="http://schemas.openxmlformats.org/officeDocument/2006/relationships/tags" Target="../tags/tag194.xml"/><Relationship Id="rId7" Type="http://schemas.openxmlformats.org/officeDocument/2006/relationships/tags" Target="../tags/tag193.xml"/><Relationship Id="rId6" Type="http://schemas.openxmlformats.org/officeDocument/2006/relationships/tags" Target="../tags/tag192.xml"/><Relationship Id="rId5" Type="http://schemas.openxmlformats.org/officeDocument/2006/relationships/tags" Target="../tags/tag191.xml"/><Relationship Id="rId4" Type="http://schemas.openxmlformats.org/officeDocument/2006/relationships/tags" Target="../tags/tag190.xml"/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1" Type="http://schemas.openxmlformats.org/officeDocument/2006/relationships/slideLayout" Target="../slideLayouts/slideLayout22.xml"/><Relationship Id="rId10" Type="http://schemas.openxmlformats.org/officeDocument/2006/relationships/tags" Target="../tags/tag195.xml"/><Relationship Id="rId1" Type="http://schemas.openxmlformats.org/officeDocument/2006/relationships/tags" Target="../tags/tag18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6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472249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1270" y="-635"/>
            <a:ext cx="12192000" cy="685863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8000">
                <a:schemeClr val="accent3">
                  <a:lumMod val="50000"/>
                  <a:alpha val="32000"/>
                </a:schemeClr>
              </a:gs>
              <a:gs pos="69000">
                <a:srgbClr val="013F30">
                  <a:alpha val="100000"/>
                </a:srgbClr>
              </a:gs>
              <a:gs pos="100000">
                <a:srgbClr val="023D30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5" name="TextBox 8"/>
          <p:cNvSpPr txBox="1"/>
          <p:nvPr/>
        </p:nvSpPr>
        <p:spPr>
          <a:xfrm>
            <a:off x="427990" y="4014470"/>
            <a:ext cx="11334115" cy="2531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zh-CN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颜楷简" panose="00020600040101010101" charset="-122"/>
                <a:ea typeface="汉仪颜楷简" panose="00020600040101010101" charset="-122"/>
              </a:rPr>
              <a:t>第一课第二框第一目</a:t>
            </a:r>
            <a:endParaRPr lang="zh-CN" altLang="zh-CN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颜楷简" panose="00020600040101010101" charset="-122"/>
              <a:ea typeface="汉仪颜楷简" panose="00020600040101010101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zh-CN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综艺体简" panose="02010600000101010101" charset="-122"/>
                <a:ea typeface="汉仪综艺体简" panose="02010600000101010101" charset="-122"/>
              </a:rPr>
              <a:t>毫不动摇巩固和发展公有制经济</a:t>
            </a:r>
            <a:endParaRPr lang="zh-CN" altLang="zh-CN" sz="5400" dirty="0">
              <a:solidFill>
                <a:schemeClr val="bg1"/>
              </a:solidFill>
              <a:latin typeface="汉仪综艺体简" panose="02010600000101010101" charset="-122"/>
              <a:ea typeface="汉仪综艺体简" panose="02010600000101010101" charset="-122"/>
            </a:endParaRPr>
          </a:p>
          <a:p>
            <a:pPr algn="ctr"/>
            <a:endParaRPr lang="en-US" altLang="zh-CN" sz="800" dirty="0">
              <a:solidFill>
                <a:srgbClr val="FFC000"/>
              </a:solidFill>
              <a:latin typeface="方正清楷 简" panose="02000500000000000000" charset="-122"/>
              <a:ea typeface="方正清楷 简" panose="02000500000000000000" charset="-122"/>
              <a:cs typeface="方正清楷 简" panose="02000500000000000000" charset="-122"/>
            </a:endParaRPr>
          </a:p>
          <a:p>
            <a:pPr algn="ctr"/>
            <a:r>
              <a:rPr lang="en-US" altLang="zh-CN" sz="4400" dirty="0">
                <a:solidFill>
                  <a:srgbClr val="FFC000"/>
                </a:solidFill>
                <a:latin typeface="方正清楷 简" panose="02000500000000000000" charset="-122"/>
                <a:ea typeface="方正清楷 简" panose="02000500000000000000" charset="-122"/>
                <a:cs typeface="方正清楷 简" panose="02000500000000000000" charset="-122"/>
              </a:rPr>
              <a:t> ——</a:t>
            </a:r>
            <a:r>
              <a:rPr lang="zh-CN" altLang="en-US" sz="4400" dirty="0">
                <a:solidFill>
                  <a:srgbClr val="FFC000"/>
                </a:solidFill>
                <a:latin typeface="方正清楷 简" panose="02000500000000000000" charset="-122"/>
                <a:ea typeface="方正清楷 简" panose="02000500000000000000" charset="-122"/>
                <a:cs typeface="方正清楷 简" panose="02000500000000000000" charset="-122"/>
              </a:rPr>
              <a:t>人民邮政为人民</a:t>
            </a:r>
            <a:endParaRPr lang="zh-CN" altLang="en-US" sz="4400" dirty="0">
              <a:solidFill>
                <a:srgbClr val="FFC000"/>
              </a:solidFill>
              <a:latin typeface="方正清楷 简" panose="02000500000000000000" charset="-122"/>
              <a:ea typeface="方正清楷 简" panose="02000500000000000000" charset="-122"/>
              <a:cs typeface="方正清楷 简" panose="02000500000000000000" charset="-122"/>
              <a:sym typeface="+mn-ea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2"/>
          <a:srcRect l="28595" t="16199" r="25652" b="21807"/>
          <a:stretch>
            <a:fillRect/>
          </a:stretch>
        </p:blipFill>
        <p:spPr>
          <a:xfrm>
            <a:off x="0" y="0"/>
            <a:ext cx="1800225" cy="1646555"/>
          </a:xfrm>
          <a:prstGeom prst="rect">
            <a:avLst/>
          </a:prstGeom>
          <a:noFill/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1875" b="14061"/>
          <a:stretch>
            <a:fillRect/>
          </a:stretch>
        </p:blipFill>
        <p:spPr>
          <a:xfrm>
            <a:off x="-635" y="635"/>
            <a:ext cx="12192635" cy="685736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 flipH="1">
            <a:off x="10160" y="0"/>
            <a:ext cx="12181840" cy="6857365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37000">
                <a:schemeClr val="accent3">
                  <a:lumMod val="50000"/>
                </a:schemeClr>
              </a:gs>
              <a:gs pos="71000">
                <a:schemeClr val="accent3">
                  <a:lumMod val="5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600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尚巍手书W" panose="00020600040101010101" charset="-122"/>
              <a:ea typeface="汉仪尚巍手书W" panose="0002060004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10820"/>
            <a:ext cx="10597515" cy="549910"/>
          </a:xfrm>
          <a:prstGeom prst="rect">
            <a:avLst/>
          </a:prstGeom>
          <a:solidFill>
            <a:srgbClr val="013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latin typeface="德彪钢笔行书字库" panose="02000000000000000000" charset="-122"/>
                <a:ea typeface="德彪钢笔行书字库" panose="02000000000000000000" charset="-122"/>
              </a:rPr>
              <a:t>你知道吗？在广袤的农村大地上，邮政也是助力乡村振兴的一份子</a:t>
            </a:r>
            <a:endParaRPr lang="zh-CN" altLang="en-US" sz="2800" b="1">
              <a:latin typeface="德彪钢笔行书字库" panose="02000000000000000000" charset="-122"/>
              <a:ea typeface="德彪钢笔行书字库" panose="02000000000000000000" charset="-122"/>
            </a:endParaRPr>
          </a:p>
        </p:txBody>
      </p:sp>
      <p:sp>
        <p:nvSpPr>
          <p:cNvPr id="6" name="Title 6"/>
          <p:cNvSpPr txBox="1"/>
          <p:nvPr>
            <p:custDataLst>
              <p:tags r:id="rId2"/>
            </p:custDataLst>
          </p:nvPr>
        </p:nvSpPr>
        <p:spPr>
          <a:xfrm>
            <a:off x="6753860" y="1833334"/>
            <a:ext cx="4369407" cy="687532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zh-CN" altLang="en-US" sz="3600" b="1" i="0" spc="200" noProof="0">
                <a:ln w="3175">
                  <a:noFill/>
                  <a:prstDash val="dash"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观看视频，议一议：</a:t>
            </a:r>
            <a:endParaRPr kumimoji="0" lang="zh-CN" altLang="en-US" sz="3600" b="1" i="0" spc="200" noProof="0">
              <a:ln w="3175">
                <a:noFill/>
                <a:prstDash val="dash"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Title 6"/>
          <p:cNvSpPr txBox="1"/>
          <p:nvPr>
            <p:custDataLst>
              <p:tags r:id="rId3"/>
            </p:custDataLst>
          </p:nvPr>
        </p:nvSpPr>
        <p:spPr>
          <a:xfrm>
            <a:off x="6753860" y="2748280"/>
            <a:ext cx="5115560" cy="263842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457200" lvl="0" indent="-45720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3200" b="1" spc="120">
                <a:ln w="3175">
                  <a:noFill/>
                  <a:prstDash val="dash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楷 简" panose="02000500000000000000" charset="-122"/>
                <a:ea typeface="方正清楷 简" panose="02000500000000000000" charset="-122"/>
                <a:cs typeface="微软雅黑" panose="020B0503020204020204" pitchFamily="34" charset="-122"/>
              </a:rPr>
              <a:t>中国邮政惠农项目助力了什么经济形式的发展？具体有何帮助</a:t>
            </a:r>
            <a:r>
              <a:rPr lang="en-US" altLang="zh-CN" sz="3200" b="1" spc="120">
                <a:ln w="3175">
                  <a:noFill/>
                  <a:prstDash val="dash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楷 简" panose="02000500000000000000" charset="-122"/>
                <a:ea typeface="方正清楷 简" panose="02000500000000000000" charset="-122"/>
                <a:cs typeface="微软雅黑" panose="020B0503020204020204" pitchFamily="34" charset="-122"/>
              </a:rPr>
              <a:t>？</a:t>
            </a:r>
            <a:endParaRPr lang="en-US" altLang="zh-CN" sz="3200" b="1" spc="120">
              <a:ln w="3175">
                <a:noFill/>
                <a:prstDash val="dash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清楷 简" panose="02000500000000000000" charset="-122"/>
              <a:ea typeface="方正清楷 简" panose="02000500000000000000" charset="-122"/>
              <a:cs typeface="微软雅黑" panose="020B0503020204020204" pitchFamily="34" charset="-122"/>
            </a:endParaRPr>
          </a:p>
          <a:p>
            <a:pPr marL="457200" lvl="0" indent="-45720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3200" b="1" spc="120">
                <a:ln w="3175">
                  <a:noFill/>
                  <a:prstDash val="dash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楷 简" panose="02000500000000000000" charset="-122"/>
                <a:ea typeface="方正清楷 简" panose="02000500000000000000" charset="-122"/>
                <a:cs typeface="微软雅黑" panose="020B0503020204020204" pitchFamily="34" charset="-122"/>
              </a:rPr>
              <a:t>这对这一经济形式的发展有何启示？</a:t>
            </a:r>
            <a:endParaRPr lang="zh-CN" altLang="en-US" sz="3200" b="1" spc="120">
              <a:ln w="3175">
                <a:noFill/>
                <a:prstDash val="dash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清楷 简" panose="02000500000000000000" charset="-122"/>
              <a:ea typeface="方正清楷 简" panose="02000500000000000000" charset="-122"/>
              <a:cs typeface="微软雅黑" panose="020B0503020204020204" pitchFamily="34" charset="-122"/>
            </a:endParaRPr>
          </a:p>
        </p:txBody>
      </p:sp>
      <p:pic>
        <p:nvPicPr>
          <p:cNvPr id="3" name="视频2——邮政惠农">
            <a:hlinkClick r:id="" action="ppaction://media"/>
          </p:cNvPr>
          <p:cNvPicPr/>
          <p:nvPr>
            <a:vide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30530" y="1833245"/>
            <a:ext cx="6071870" cy="341566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9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6" grpId="0"/>
      <p:bldP spid="18" grpId="0"/>
      <p:bldP spid="6" grpId="1"/>
      <p:bldP spid="1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1875" b="14061"/>
          <a:stretch>
            <a:fillRect/>
          </a:stretch>
        </p:blipFill>
        <p:spPr>
          <a:xfrm>
            <a:off x="-635" y="24765"/>
            <a:ext cx="12192635" cy="683323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-635" y="-1270"/>
            <a:ext cx="12181840" cy="6885305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37000">
                <a:schemeClr val="accent3">
                  <a:lumMod val="50000"/>
                </a:schemeClr>
              </a:gs>
              <a:gs pos="71000">
                <a:schemeClr val="accent3">
                  <a:lumMod val="5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600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尚巍手书W" panose="00020600040101010101" charset="-122"/>
              <a:ea typeface="汉仪尚巍手书W" panose="0002060004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10820"/>
            <a:ext cx="9650095" cy="549910"/>
          </a:xfrm>
          <a:prstGeom prst="rect">
            <a:avLst/>
          </a:prstGeom>
          <a:solidFill>
            <a:srgbClr val="013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latin typeface="德彪钢笔行书字库" panose="02000000000000000000" charset="-122"/>
                <a:ea typeface="德彪钢笔行书字库" panose="02000000000000000000" charset="-122"/>
              </a:rPr>
              <a:t>在广袤的农村大地上，邮政又是如何助力乡村振兴的呢？</a:t>
            </a:r>
            <a:endParaRPr lang="zh-CN" altLang="en-US" sz="2800" b="1">
              <a:latin typeface="德彪钢笔行书字库" panose="02000000000000000000" charset="-122"/>
              <a:ea typeface="德彪钢笔行书字库" panose="02000000000000000000" charset="-122"/>
            </a:endParaRPr>
          </a:p>
        </p:txBody>
      </p:sp>
      <p:sp>
        <p:nvSpPr>
          <p:cNvPr id="3" name="箭头: 右 1"/>
          <p:cNvSpPr/>
          <p:nvPr/>
        </p:nvSpPr>
        <p:spPr>
          <a:xfrm>
            <a:off x="5265420" y="3503295"/>
            <a:ext cx="495300" cy="361950"/>
          </a:xfrm>
          <a:prstGeom prst="rightArrow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953760" y="2290445"/>
            <a:ext cx="5186680" cy="27882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黑简" panose="02010600000101010101" charset="-122"/>
                <a:ea typeface="汉仪大黑简" panose="02010600000101010101" charset="-122"/>
              </a:rPr>
              <a:t>参考结论：</a:t>
            </a:r>
            <a:endParaRPr lang="zh-CN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大黑简" panose="02010600000101010101" charset="-122"/>
              <a:ea typeface="汉仪大黑简" panose="02010600000101010101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黑简" panose="02010600000101010101" charset="-122"/>
                <a:ea typeface="汉仪大黑简" panose="02010600000101010101" charset="-122"/>
              </a:rPr>
              <a:t>集体经济；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大黑简" panose="02010600000101010101" charset="-122"/>
              <a:ea typeface="汉仪大黑简" panose="02010600000101010101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黑简" panose="02010600000101010101" charset="-122"/>
                <a:ea typeface="汉仪大黑简" panose="02010600000101010101" charset="-122"/>
              </a:rPr>
              <a:t>具体帮助：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黑简" panose="02010600000101010101" charset="-122"/>
                <a:ea typeface="汉仪大黑简" panose="02010600000101010101" charset="-122"/>
                <a:sym typeface="+mn-ea"/>
              </a:rPr>
              <a:t>服务于</a:t>
            </a:r>
            <a:r>
              <a:rPr lang="zh-CN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黑简" panose="02010600000101010101" charset="-122"/>
                <a:ea typeface="汉仪大黑简" panose="02010600000101010101" charset="-122"/>
                <a:sym typeface="+mn-ea"/>
              </a:rPr>
              <a:t>农民专业合作社</a:t>
            </a:r>
            <a:r>
              <a:rPr lang="zh-CN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黑简" panose="02010600000101010101" charset="-122"/>
                <a:ea typeface="汉仪大黑简" panose="02010600000101010101" charset="-122"/>
              </a:rPr>
              <a:t>（</a:t>
            </a:r>
            <a:r>
              <a:rPr lang="zh-CN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黑简" panose="02010600000101010101" charset="-122"/>
                <a:ea typeface="汉仪大黑简" panose="02010600000101010101" charset="-122"/>
                <a:sym typeface="+mn-ea"/>
              </a:rPr>
              <a:t>新型农业经营主体</a:t>
            </a:r>
            <a:r>
              <a:rPr lang="zh-CN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黑简" panose="02010600000101010101" charset="-122"/>
                <a:ea typeface="汉仪大黑简" panose="02010600000101010101" charset="-122"/>
              </a:rPr>
              <a:t>）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黑简" panose="02010600000101010101" charset="-122"/>
                <a:ea typeface="汉仪大黑简" panose="02010600000101010101" charset="-122"/>
              </a:rPr>
              <a:t>，顺应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黑简" panose="02010600000101010101" charset="-122"/>
                <a:ea typeface="汉仪大黑简" panose="02010600000101010101" charset="-122"/>
              </a:rPr>
              <a:t>市场经济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黑简" panose="02010600000101010101" charset="-122"/>
                <a:ea typeface="汉仪大黑简" panose="02010600000101010101" charset="-122"/>
              </a:rPr>
              <a:t>要求，搭建了集金融、寄递、农村电商业务为一体的惠农平台（助力</a:t>
            </a:r>
            <a:r>
              <a:rPr lang="zh-CN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黑简" panose="02010600000101010101" charset="-122"/>
                <a:ea typeface="汉仪大黑简" panose="02010600000101010101" charset="-122"/>
              </a:rPr>
              <a:t>农业社会化服务体系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黑简" panose="02010600000101010101" charset="-122"/>
                <a:ea typeface="汉仪大黑简" panose="02010600000101010101" charset="-122"/>
                <a:sym typeface="+mn-ea"/>
              </a:rPr>
              <a:t>）；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大黑简" panose="02010600000101010101" charset="-122"/>
              <a:ea typeface="汉仪大黑简" panose="02010600000101010101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941944" y="1824916"/>
            <a:ext cx="1858418" cy="46557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议学提示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114665" y="1824990"/>
            <a:ext cx="4065905" cy="46609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概念解读见教材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P11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相关链接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10147300" y="2323465"/>
            <a:ext cx="635" cy="736600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8838565" y="2323465"/>
            <a:ext cx="0" cy="2377440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5584190" y="5330190"/>
            <a:ext cx="6608445" cy="78295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新型农业经营主体</a:t>
            </a: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:</a:t>
            </a:r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包括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专业大户、家庭农场、农民合作社、农业企业</a:t>
            </a:r>
            <a:r>
              <a:rPr lang="zh-C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等。</a:t>
            </a:r>
            <a:endParaRPr lang="zh-CN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7348855" y="3809365"/>
            <a:ext cx="1270" cy="143446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6"/>
          <p:cNvSpPr txBox="1"/>
          <p:nvPr>
            <p:custDataLst>
              <p:tags r:id="rId2"/>
            </p:custDataLst>
          </p:nvPr>
        </p:nvSpPr>
        <p:spPr>
          <a:xfrm>
            <a:off x="149860" y="1825079"/>
            <a:ext cx="4369407" cy="687532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zh-CN" altLang="en-US" sz="3600" b="1" i="0" spc="200" noProof="0">
                <a:ln w="3175">
                  <a:noFill/>
                  <a:prstDash val="dash"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观看视频，议一议：</a:t>
            </a:r>
            <a:endParaRPr kumimoji="0" lang="zh-CN" altLang="en-US" sz="3600" b="1" i="0" spc="200" noProof="0">
              <a:ln w="3175">
                <a:noFill/>
                <a:prstDash val="dash"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Title 6"/>
          <p:cNvSpPr txBox="1"/>
          <p:nvPr>
            <p:custDataLst>
              <p:tags r:id="rId3"/>
            </p:custDataLst>
          </p:nvPr>
        </p:nvSpPr>
        <p:spPr>
          <a:xfrm>
            <a:off x="149860" y="2740025"/>
            <a:ext cx="5115560" cy="263842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457200" lvl="0" indent="-45720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3200" b="1" spc="120">
                <a:ln w="3175">
                  <a:noFill/>
                  <a:prstDash val="dash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楷 简" panose="02000500000000000000" charset="-122"/>
                <a:ea typeface="方正清楷 简" panose="02000500000000000000" charset="-122"/>
                <a:cs typeface="微软雅黑" panose="020B0503020204020204" pitchFamily="34" charset="-122"/>
              </a:rPr>
              <a:t>中国邮政惠农项目助力了什么经济形式的发展？具体有何帮助</a:t>
            </a:r>
            <a:r>
              <a:rPr lang="en-US" altLang="zh-CN" sz="3200" b="1" spc="120">
                <a:ln w="3175">
                  <a:noFill/>
                  <a:prstDash val="dash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楷 简" panose="02000500000000000000" charset="-122"/>
                <a:ea typeface="方正清楷 简" panose="02000500000000000000" charset="-122"/>
                <a:cs typeface="微软雅黑" panose="020B0503020204020204" pitchFamily="34" charset="-122"/>
              </a:rPr>
              <a:t>？</a:t>
            </a:r>
            <a:endParaRPr lang="en-US" altLang="zh-CN" sz="3200" b="1" spc="120">
              <a:ln w="3175">
                <a:noFill/>
                <a:prstDash val="dash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清楷 简" panose="02000500000000000000" charset="-122"/>
              <a:ea typeface="方正清楷 简" panose="02000500000000000000" charset="-122"/>
              <a:cs typeface="微软雅黑" panose="020B0503020204020204" pitchFamily="34" charset="-122"/>
            </a:endParaRPr>
          </a:p>
          <a:p>
            <a:pPr marL="457200" lvl="0" indent="-45720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3200" b="1" spc="120">
                <a:ln w="3175">
                  <a:noFill/>
                  <a:prstDash val="dash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楷 简" panose="02000500000000000000" charset="-122"/>
                <a:ea typeface="方正清楷 简" panose="02000500000000000000" charset="-122"/>
                <a:cs typeface="微软雅黑" panose="020B0503020204020204" pitchFamily="34" charset="-122"/>
              </a:rPr>
              <a:t>这对这一经济形式的发展有何启示？</a:t>
            </a:r>
            <a:endParaRPr lang="zh-CN" altLang="en-US" sz="3200" b="1" spc="120">
              <a:ln w="3175">
                <a:noFill/>
                <a:prstDash val="dash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清楷 简" panose="02000500000000000000" charset="-122"/>
              <a:ea typeface="方正清楷 简" panose="02000500000000000000" charset="-122"/>
              <a:cs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3" grpId="1" animBg="1"/>
      <p:bldP spid="2" grpId="0" animBg="1"/>
      <p:bldP spid="2" grpId="1" animBg="1"/>
      <p:bldP spid="10" grpId="0" animBg="1"/>
      <p:bldP spid="17" grpId="1" animBg="1"/>
      <p:bldP spid="10" grpId="1" animBg="1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1875" b="14061"/>
          <a:stretch>
            <a:fillRect/>
          </a:stretch>
        </p:blipFill>
        <p:spPr>
          <a:xfrm>
            <a:off x="-635" y="24765"/>
            <a:ext cx="12192635" cy="683323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-635" y="-1270"/>
            <a:ext cx="12181840" cy="6885305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37000">
                <a:schemeClr val="accent3">
                  <a:lumMod val="50000"/>
                </a:schemeClr>
              </a:gs>
              <a:gs pos="71000">
                <a:schemeClr val="accent3">
                  <a:lumMod val="5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600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尚巍手书W" panose="00020600040101010101" charset="-122"/>
              <a:ea typeface="汉仪尚巍手书W" panose="0002060004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10820"/>
            <a:ext cx="9650095" cy="549910"/>
          </a:xfrm>
          <a:prstGeom prst="rect">
            <a:avLst/>
          </a:prstGeom>
          <a:solidFill>
            <a:srgbClr val="013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latin typeface="德彪钢笔行书字库" panose="02000000000000000000" charset="-122"/>
                <a:ea typeface="德彪钢笔行书字库" panose="02000000000000000000" charset="-122"/>
              </a:rPr>
              <a:t>在广袤的农村大地上，邮政又是如何助力乡村振兴的呢？</a:t>
            </a:r>
            <a:endParaRPr lang="zh-CN" altLang="en-US" sz="2800" b="1">
              <a:latin typeface="德彪钢笔行书字库" panose="02000000000000000000" charset="-122"/>
              <a:ea typeface="德彪钢笔行书字库" panose="02000000000000000000" charset="-122"/>
            </a:endParaRPr>
          </a:p>
        </p:txBody>
      </p:sp>
      <p:sp>
        <p:nvSpPr>
          <p:cNvPr id="3" name="箭头: 右 1"/>
          <p:cNvSpPr/>
          <p:nvPr/>
        </p:nvSpPr>
        <p:spPr>
          <a:xfrm>
            <a:off x="5074920" y="3046095"/>
            <a:ext cx="495300" cy="361950"/>
          </a:xfrm>
          <a:prstGeom prst="rightArrow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570220" y="1477645"/>
            <a:ext cx="6496685" cy="22802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黑简" panose="02010600000101010101" charset="-122"/>
                <a:ea typeface="汉仪大黑简" panose="02010600000101010101" charset="-122"/>
              </a:rPr>
              <a:t>参考结论：</a:t>
            </a:r>
            <a:endParaRPr lang="zh-CN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大黑简" panose="02010600000101010101" charset="-122"/>
              <a:ea typeface="汉仪大黑简" panose="02010600000101010101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黑简" panose="02010600000101010101" charset="-122"/>
                <a:ea typeface="汉仪大黑简" panose="02010600000101010101" charset="-122"/>
              </a:rPr>
              <a:t>集体经济；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大黑简" panose="02010600000101010101" charset="-122"/>
              <a:ea typeface="汉仪大黑简" panose="02010600000101010101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黑简" panose="02010600000101010101" charset="-122"/>
                <a:ea typeface="汉仪大黑简" panose="02010600000101010101" charset="-122"/>
              </a:rPr>
              <a:t>具体帮助：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黑简" panose="02010600000101010101" charset="-122"/>
                <a:ea typeface="汉仪大黑简" panose="02010600000101010101" charset="-122"/>
                <a:sym typeface="+mn-ea"/>
              </a:rPr>
              <a:t>服务于</a:t>
            </a:r>
            <a:r>
              <a:rPr lang="zh-CN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黑简" panose="02010600000101010101" charset="-122"/>
                <a:ea typeface="汉仪大黑简" panose="02010600000101010101" charset="-122"/>
                <a:sym typeface="+mn-ea"/>
              </a:rPr>
              <a:t>农民专业合作社</a:t>
            </a:r>
            <a:r>
              <a:rPr lang="zh-CN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黑简" panose="02010600000101010101" charset="-122"/>
                <a:ea typeface="汉仪大黑简" panose="02010600000101010101" charset="-122"/>
              </a:rPr>
              <a:t>（</a:t>
            </a:r>
            <a:r>
              <a:rPr lang="zh-CN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黑简" panose="02010600000101010101" charset="-122"/>
                <a:ea typeface="汉仪大黑简" panose="02010600000101010101" charset="-122"/>
                <a:sym typeface="+mn-ea"/>
              </a:rPr>
              <a:t>新型农业经营主体</a:t>
            </a:r>
            <a:r>
              <a:rPr lang="zh-CN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黑简" panose="02010600000101010101" charset="-122"/>
                <a:ea typeface="汉仪大黑简" panose="02010600000101010101" charset="-122"/>
              </a:rPr>
              <a:t>）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黑简" panose="02010600000101010101" charset="-122"/>
                <a:ea typeface="汉仪大黑简" panose="02010600000101010101" charset="-122"/>
              </a:rPr>
              <a:t>，顺应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黑简" panose="02010600000101010101" charset="-122"/>
                <a:ea typeface="汉仪大黑简" panose="02010600000101010101" charset="-122"/>
              </a:rPr>
              <a:t>市场经济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黑简" panose="02010600000101010101" charset="-122"/>
                <a:ea typeface="汉仪大黑简" panose="02010600000101010101" charset="-122"/>
              </a:rPr>
              <a:t>要求，搭建了集金融、寄递、农村电商业务为一体的惠农平台（助力</a:t>
            </a:r>
            <a:r>
              <a:rPr lang="zh-CN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黑简" panose="02010600000101010101" charset="-122"/>
                <a:ea typeface="汉仪大黑简" panose="02010600000101010101" charset="-122"/>
              </a:rPr>
              <a:t>农业社会化服务体系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黑简" panose="02010600000101010101" charset="-122"/>
                <a:ea typeface="汉仪大黑简" panose="02010600000101010101" charset="-122"/>
                <a:sym typeface="+mn-ea"/>
              </a:rPr>
              <a:t>）；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大黑简" panose="02010600000101010101" charset="-122"/>
              <a:ea typeface="汉仪大黑简" panose="02010600000101010101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916544" y="1012116"/>
            <a:ext cx="1858418" cy="46557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议学提示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itle 6"/>
          <p:cNvSpPr txBox="1"/>
          <p:nvPr>
            <p:custDataLst>
              <p:tags r:id="rId2"/>
            </p:custDataLst>
          </p:nvPr>
        </p:nvSpPr>
        <p:spPr>
          <a:xfrm>
            <a:off x="149860" y="1825079"/>
            <a:ext cx="4369407" cy="687532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zh-CN" altLang="en-US" sz="3600" b="1" i="0" spc="200" noProof="0">
                <a:ln w="3175">
                  <a:noFill/>
                  <a:prstDash val="dash"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观看视频，议一议：</a:t>
            </a:r>
            <a:endParaRPr kumimoji="0" lang="zh-CN" altLang="en-US" sz="3600" b="1" i="0" spc="200" noProof="0">
              <a:ln w="3175">
                <a:noFill/>
                <a:prstDash val="dash"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Title 6"/>
          <p:cNvSpPr txBox="1"/>
          <p:nvPr>
            <p:custDataLst>
              <p:tags r:id="rId3"/>
            </p:custDataLst>
          </p:nvPr>
        </p:nvSpPr>
        <p:spPr>
          <a:xfrm>
            <a:off x="149860" y="2740025"/>
            <a:ext cx="5115560" cy="263842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457200" lvl="0" indent="-45720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3200" b="1" spc="120">
                <a:ln w="3175">
                  <a:noFill/>
                  <a:prstDash val="dash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楷 简" panose="02000500000000000000" charset="-122"/>
                <a:ea typeface="方正清楷 简" panose="02000500000000000000" charset="-122"/>
                <a:cs typeface="微软雅黑" panose="020B0503020204020204" pitchFamily="34" charset="-122"/>
              </a:rPr>
              <a:t>中国邮政惠农项目助力了什么经济形式的发展？具体有何帮助</a:t>
            </a:r>
            <a:r>
              <a:rPr lang="en-US" altLang="zh-CN" sz="3200" b="1" spc="120">
                <a:ln w="3175">
                  <a:noFill/>
                  <a:prstDash val="dash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楷 简" panose="02000500000000000000" charset="-122"/>
                <a:ea typeface="方正清楷 简" panose="02000500000000000000" charset="-122"/>
                <a:cs typeface="微软雅黑" panose="020B0503020204020204" pitchFamily="34" charset="-122"/>
              </a:rPr>
              <a:t>？</a:t>
            </a:r>
            <a:endParaRPr lang="en-US" altLang="zh-CN" sz="3200" b="1" spc="120">
              <a:ln w="3175">
                <a:noFill/>
                <a:prstDash val="dash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清楷 简" panose="02000500000000000000" charset="-122"/>
              <a:ea typeface="方正清楷 简" panose="02000500000000000000" charset="-122"/>
              <a:cs typeface="微软雅黑" panose="020B0503020204020204" pitchFamily="34" charset="-122"/>
            </a:endParaRPr>
          </a:p>
          <a:p>
            <a:pPr marL="457200" lvl="0" indent="-45720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3200" b="1" spc="120">
                <a:ln w="3175">
                  <a:noFill/>
                  <a:prstDash val="dash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楷 简" panose="02000500000000000000" charset="-122"/>
                <a:ea typeface="方正清楷 简" panose="02000500000000000000" charset="-122"/>
                <a:cs typeface="微软雅黑" panose="020B0503020204020204" pitchFamily="34" charset="-122"/>
              </a:rPr>
              <a:t>这对这一经济形式的发展有何启示？</a:t>
            </a:r>
            <a:endParaRPr lang="zh-CN" altLang="en-US" sz="3200" b="1" spc="120">
              <a:ln w="3175">
                <a:noFill/>
                <a:prstDash val="dash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清楷 简" panose="02000500000000000000" charset="-122"/>
              <a:ea typeface="方正清楷 简" panose="02000500000000000000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70220" y="4069715"/>
            <a:ext cx="6496685" cy="23818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黑简" panose="02010600000101010101" charset="-122"/>
                <a:ea typeface="汉仪大黑简" panose="02010600000101010101" charset="-122"/>
              </a:rPr>
              <a:t>启示（</a:t>
            </a: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黑简" panose="02010600000101010101" charset="-122"/>
                <a:ea typeface="汉仪大黑简" panose="02010600000101010101" charset="-122"/>
                <a:sym typeface="+mn-ea"/>
              </a:rPr>
              <a:t>结合上一议题结论</a:t>
            </a: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黑简" panose="02010600000101010101" charset="-122"/>
                <a:ea typeface="汉仪大黑简" panose="02010600000101010101" charset="-122"/>
                <a:sym typeface="+mn-ea"/>
              </a:rPr>
              <a:t>+</a:t>
            </a: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黑简" panose="02010600000101010101" charset="-122"/>
                <a:ea typeface="汉仪大黑简" panose="02010600000101010101" charset="-122"/>
                <a:sym typeface="+mn-ea"/>
              </a:rPr>
              <a:t>教材</a:t>
            </a: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黑简" panose="02010600000101010101" charset="-122"/>
                <a:ea typeface="汉仪大黑简" panose="02010600000101010101" charset="-122"/>
                <a:sym typeface="+mn-ea"/>
              </a:rPr>
              <a:t>P10</a:t>
            </a: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黑简" panose="02010600000101010101" charset="-122"/>
                <a:ea typeface="汉仪大黑简" panose="02010600000101010101" charset="-122"/>
                <a:sym typeface="+mn-ea"/>
              </a:rPr>
              <a:t>页）</a:t>
            </a: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黑简" panose="02010600000101010101" charset="-122"/>
                <a:ea typeface="汉仪大黑简" panose="02010600000101010101" charset="-122"/>
              </a:rPr>
              <a:t>：</a:t>
            </a:r>
            <a:endParaRPr lang="zh-CN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大黑简" panose="02010600000101010101" charset="-122"/>
              <a:ea typeface="汉仪大黑简" panose="02010600000101010101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黑简" panose="02010600000101010101" charset="-122"/>
                <a:ea typeface="汉仪大黑简" panose="02010600000101010101" charset="-122"/>
                <a:sym typeface="+mn-ea"/>
              </a:rPr>
              <a:t>培育新型农业经营主体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黑简" panose="02010600000101010101" charset="-122"/>
                <a:ea typeface="汉仪大黑简" panose="02010600000101010101" charset="-122"/>
              </a:rPr>
              <a:t>；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大黑简" panose="02010600000101010101" charset="-122"/>
              <a:ea typeface="汉仪大黑简" panose="02010600000101010101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黑简" panose="02010600000101010101" charset="-122"/>
                <a:ea typeface="汉仪大黑简" panose="02010600000101010101" charset="-122"/>
              </a:rPr>
              <a:t>健全农业社会化服务体系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黑简" panose="02010600000101010101" charset="-122"/>
                <a:ea typeface="汉仪大黑简" panose="02010600000101010101" charset="-122"/>
                <a:sym typeface="+mn-ea"/>
              </a:rPr>
              <a:t>；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大黑简" panose="02010600000101010101" charset="-122"/>
              <a:ea typeface="汉仪大黑简" panose="02010600000101010101" charset="-122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黑简" panose="02010600000101010101" charset="-122"/>
                <a:ea typeface="汉仪大黑简" panose="02010600000101010101" charset="-122"/>
                <a:sym typeface="+mn-ea"/>
              </a:rPr>
              <a:t>建立符合市场经济要求的集体经济运行机制；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大黑简" panose="02010600000101010101" charset="-122"/>
              <a:ea typeface="汉仪大黑简" panose="02010600000101010101" charset="-122"/>
              <a:sym typeface="+mn-ea"/>
            </a:endParaRPr>
          </a:p>
        </p:txBody>
      </p:sp>
      <p:sp>
        <p:nvSpPr>
          <p:cNvPr id="15" name="箭头: 右 1"/>
          <p:cNvSpPr/>
          <p:nvPr/>
        </p:nvSpPr>
        <p:spPr>
          <a:xfrm>
            <a:off x="5074920" y="4608195"/>
            <a:ext cx="495300" cy="361950"/>
          </a:xfrm>
          <a:prstGeom prst="rightArrow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16" name="箭头: 右 1"/>
          <p:cNvSpPr/>
          <p:nvPr/>
        </p:nvSpPr>
        <p:spPr>
          <a:xfrm rot="5400000">
            <a:off x="8570595" y="3824605"/>
            <a:ext cx="495300" cy="361950"/>
          </a:xfrm>
          <a:prstGeom prst="rightArrow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 flipV="1">
            <a:off x="15875" y="0"/>
            <a:ext cx="12181840" cy="685800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31000">
                <a:schemeClr val="accent3">
                  <a:lumMod val="50000"/>
                </a:schemeClr>
              </a:gs>
              <a:gs pos="100000">
                <a:schemeClr val="accent3">
                  <a:lumMod val="5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600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尚巍手书W" panose="00020600040101010101" charset="-122"/>
              <a:ea typeface="汉仪尚巍手书W" panose="0002060004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226820" y="210820"/>
            <a:ext cx="1016635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54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尚巍手书W" panose="00020600040101010101" charset="-122"/>
                <a:ea typeface="汉仪尚巍手书W" panose="00020600040101010101" charset="-122"/>
                <a:sym typeface="+mn-ea"/>
              </a:rPr>
              <a:t>此外，集体经济的发展还需夯实怎样的</a:t>
            </a:r>
            <a:r>
              <a:rPr lang="zh-CN" altLang="en-US" sz="5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尚巍手书W" panose="00020600040101010101" charset="-122"/>
                <a:ea typeface="汉仪尚巍手书W" panose="00020600040101010101" charset="-122"/>
                <a:sym typeface="+mn-ea"/>
              </a:rPr>
              <a:t>制度基础</a:t>
            </a:r>
            <a:r>
              <a:rPr lang="zh-CN" altLang="en-US" sz="54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尚巍手书W" panose="00020600040101010101" charset="-122"/>
                <a:ea typeface="汉仪尚巍手书W" panose="00020600040101010101" charset="-122"/>
                <a:sym typeface="+mn-ea"/>
              </a:rPr>
              <a:t>？</a:t>
            </a:r>
            <a:endParaRPr lang="zh-CN" altLang="en-US" sz="540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尚巍手书W" panose="00020600040101010101" charset="-122"/>
              <a:ea typeface="汉仪尚巍手书W" panose="0002060004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13" grpId="1" animBg="1"/>
      <p:bldP spid="12" grpId="1" animBg="1"/>
      <p:bldP spid="6" grpId="0" animBg="1"/>
      <p:bldP spid="15" grpId="0" animBg="1"/>
      <p:bldP spid="16" grpId="0" animBg="1"/>
      <p:bldP spid="6" grpId="1" animBg="1"/>
      <p:bldP spid="15" grpId="1" animBg="1"/>
      <p:bldP spid="16" grpId="1" animBg="1"/>
      <p:bldP spid="19" grpId="0" animBg="1"/>
      <p:bldP spid="20" grpId="0"/>
      <p:bldP spid="19" grpId="1" animBg="1"/>
      <p:bldP spid="2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等腰三角形 15"/>
          <p:cNvSpPr/>
          <p:nvPr>
            <p:custDataLst>
              <p:tags r:id="rId2"/>
            </p:custDataLst>
          </p:nvPr>
        </p:nvSpPr>
        <p:spPr>
          <a:xfrm flipV="1">
            <a:off x="5433347" y="0"/>
            <a:ext cx="1325299" cy="73609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菱形 19"/>
          <p:cNvSpPr/>
          <p:nvPr>
            <p:custDataLst>
              <p:tags r:id="rId3"/>
            </p:custDataLst>
          </p:nvPr>
        </p:nvSpPr>
        <p:spPr>
          <a:xfrm>
            <a:off x="4397823" y="1560285"/>
            <a:ext cx="3396343" cy="3396343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 dirty="0">
                <a:ln>
                  <a:noFill/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100801</a:t>
            </a:r>
            <a:endParaRPr lang="en-US" altLang="zh-CN" b="1" dirty="0">
              <a:ln>
                <a:noFill/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b="1" dirty="0">
              <a:ln>
                <a:noFill/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3"/>
          <p:cNvSpPr/>
          <p:nvPr>
            <p:custDataLst>
              <p:tags r:id="rId4"/>
            </p:custDataLst>
          </p:nvPr>
        </p:nvSpPr>
        <p:spPr>
          <a:xfrm>
            <a:off x="4558665" y="2046605"/>
            <a:ext cx="3075305" cy="2423795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200" b="1" spc="24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走近集体经济的制度保障</a:t>
            </a:r>
            <a:endParaRPr lang="zh-CN" altLang="en-US" sz="3200" b="1" spc="240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4"/>
          <p:cNvSpPr/>
          <p:nvPr>
            <p:custDataLst>
              <p:tags r:id="rId5"/>
            </p:custDataLst>
          </p:nvPr>
        </p:nvSpPr>
        <p:spPr>
          <a:xfrm>
            <a:off x="-38100" y="602615"/>
            <a:ext cx="4722495" cy="5912485"/>
          </a:xfrm>
          <a:prstGeom prst="rect">
            <a:avLst/>
          </a:prstGeom>
        </p:spPr>
        <p:txBody>
          <a:bodyPr anchor="t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0" algn="ctr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2400" b="1" spc="18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农村基本经营制度</a:t>
            </a:r>
            <a:endParaRPr lang="zh-CN" altLang="en-US" sz="2400" b="1" spc="18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342900" lvl="0" indent="-3429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400" spc="18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黑简" panose="02010600000101010101" charset="-122"/>
                <a:ea typeface="汉仪大黑简" panose="02010600000101010101" charset="-122"/>
              </a:rPr>
              <a:t>含义：</a:t>
            </a:r>
            <a:r>
              <a:rPr lang="zh-CN" altLang="en-US" sz="2400" spc="180">
                <a:solidFill>
                  <a:schemeClr val="dk1"/>
                </a:solidFill>
                <a:latin typeface="汉仪大黑简" panose="02010600000101010101" charset="-122"/>
                <a:ea typeface="汉仪大黑简" panose="02010600000101010101" charset="-122"/>
              </a:rPr>
              <a:t>以家庭承包经营为基础，统分结合双层经营体制；</a:t>
            </a:r>
            <a:endParaRPr lang="zh-CN" altLang="en-US" sz="2400" spc="180">
              <a:solidFill>
                <a:schemeClr val="dk1"/>
              </a:solidFill>
              <a:latin typeface="汉仪大黑简" panose="02010600000101010101" charset="-122"/>
              <a:ea typeface="汉仪大黑简" panose="02010600000101010101" charset="-122"/>
            </a:endParaRPr>
          </a:p>
          <a:p>
            <a:pPr marL="304800" lvl="0" indent="-304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400" spc="18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黑简" panose="02010600000101010101" charset="-122"/>
                <a:ea typeface="汉仪大黑简" panose="02010600000101010101" charset="-122"/>
              </a:rPr>
              <a:t>发展历程：</a:t>
            </a:r>
            <a:endParaRPr lang="zh-CN" altLang="en-US" sz="2400" spc="18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大黑简" panose="02010600000101010101" charset="-122"/>
              <a:ea typeface="汉仪大黑简" panose="02010600000101010101" charset="-122"/>
            </a:endParaRPr>
          </a:p>
          <a:p>
            <a:pPr marL="342900" lvl="0" indent="-3429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Ø"/>
            </a:pPr>
            <a:r>
              <a:rPr lang="zh-CN" altLang="en-US" sz="2400" b="1" spc="18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改革开放之初：</a:t>
            </a:r>
            <a:r>
              <a:rPr lang="zh-CN" altLang="en-US" sz="2400" b="1" spc="18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实行家庭联产承包责任制，所有权归集体，承包经营权归农户；</a:t>
            </a:r>
            <a:endParaRPr lang="zh-CN" altLang="en-US" sz="2400" b="1" spc="18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342900" lvl="0" indent="-3429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Ø"/>
            </a:pPr>
            <a:r>
              <a:rPr lang="zh-CN" altLang="en-US" sz="2400" b="1" spc="18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现阶段：</a:t>
            </a:r>
            <a:r>
              <a:rPr lang="zh-CN" altLang="en-US" sz="2400" b="1" spc="18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所有权、承包权、经营权</a:t>
            </a:r>
            <a:r>
              <a:rPr lang="zh-CN" altLang="en-US" sz="2400" b="1" spc="18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“三权分置”</a:t>
            </a:r>
            <a:r>
              <a:rPr lang="zh-CN" altLang="en-US" sz="2400" b="1" spc="18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，明晰土地产权关系，承包人可以流转土地，推动发展多种形式适度规模经营。</a:t>
            </a:r>
            <a:endParaRPr lang="zh-CN" altLang="en-US" sz="2400" b="1" spc="18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22" name="矩形 16"/>
          <p:cNvSpPr/>
          <p:nvPr>
            <p:custDataLst>
              <p:tags r:id="rId6"/>
            </p:custDataLst>
          </p:nvPr>
        </p:nvSpPr>
        <p:spPr>
          <a:xfrm>
            <a:off x="7633335" y="735965"/>
            <a:ext cx="4402455" cy="5384800"/>
          </a:xfrm>
          <a:prstGeom prst="rect">
            <a:avLst/>
          </a:prstGeom>
        </p:spPr>
        <p:txBody>
          <a:bodyPr anchor="t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-285750" algn="ctr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2400" b="1" spc="18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农村产权制度改革</a:t>
            </a:r>
            <a:endParaRPr lang="zh-CN" altLang="en-US" sz="2400" b="1" spc="18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marL="57150" lvl="0" indent="-3429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400" spc="180">
                <a:solidFill>
                  <a:schemeClr val="dk1"/>
                </a:solidFill>
                <a:latin typeface="汉仪大黑简" panose="02010600000101010101" charset="-122"/>
                <a:ea typeface="汉仪大黑简" panose="02010600000101010101" charset="-122"/>
                <a:sym typeface="+mn-ea"/>
              </a:rPr>
              <a:t>依法</a:t>
            </a:r>
            <a:r>
              <a:rPr lang="zh-CN" altLang="en-US" sz="2400" spc="18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黑简" panose="02010600000101010101" charset="-122"/>
                <a:ea typeface="汉仪大黑简" panose="02010600000101010101" charset="-122"/>
                <a:sym typeface="+mn-ea"/>
              </a:rPr>
              <a:t>保障集体经济组织成员</a:t>
            </a:r>
            <a:r>
              <a:rPr lang="zh-CN" altLang="en-US" sz="2400" spc="180">
                <a:solidFill>
                  <a:schemeClr val="dk1"/>
                </a:solidFill>
                <a:latin typeface="汉仪大黑简" panose="02010600000101010101" charset="-122"/>
                <a:ea typeface="汉仪大黑简" panose="02010600000101010101" charset="-122"/>
                <a:sym typeface="+mn-ea"/>
              </a:rPr>
              <a:t>享有的土地承包经营权、宅基地使用权、集体收益分配权等</a:t>
            </a:r>
            <a:r>
              <a:rPr lang="zh-CN" altLang="en-US" sz="2400" spc="18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黑简" panose="02010600000101010101" charset="-122"/>
                <a:ea typeface="汉仪大黑简" panose="02010600000101010101" charset="-122"/>
                <a:sym typeface="+mn-ea"/>
              </a:rPr>
              <a:t>权利</a:t>
            </a:r>
            <a:r>
              <a:rPr lang="zh-CN" altLang="en-US" sz="2400" spc="180">
                <a:solidFill>
                  <a:schemeClr val="dk1"/>
                </a:solidFill>
                <a:latin typeface="汉仪大黑简" panose="02010600000101010101" charset="-122"/>
                <a:ea typeface="汉仪大黑简" panose="02010600000101010101" charset="-122"/>
                <a:sym typeface="+mn-ea"/>
              </a:rPr>
              <a:t>；</a:t>
            </a:r>
            <a:endParaRPr lang="zh-CN" altLang="en-US" sz="2400" spc="180">
              <a:solidFill>
                <a:schemeClr val="dk1"/>
              </a:solidFill>
              <a:latin typeface="汉仪大黑简" panose="02010600000101010101" charset="-122"/>
              <a:ea typeface="汉仪大黑简" panose="02010600000101010101" charset="-122"/>
              <a:sym typeface="+mn-ea"/>
            </a:endParaRPr>
          </a:p>
          <a:p>
            <a:pPr marL="57150" lvl="0" indent="-3429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400" spc="18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黑简" panose="02010600000101010101" charset="-122"/>
                <a:ea typeface="汉仪大黑简" panose="02010600000101010101" charset="-122"/>
                <a:sym typeface="+mn-ea"/>
              </a:rPr>
              <a:t>稳定</a:t>
            </a:r>
            <a:r>
              <a:rPr lang="zh-CN" altLang="en-US" sz="2400" spc="180">
                <a:solidFill>
                  <a:schemeClr val="dk1"/>
                </a:solidFill>
                <a:latin typeface="汉仪大黑简" panose="02010600000101010101" charset="-122"/>
                <a:ea typeface="汉仪大黑简" panose="02010600000101010101" charset="-122"/>
                <a:sym typeface="+mn-ea"/>
              </a:rPr>
              <a:t>农村土地</a:t>
            </a:r>
            <a:r>
              <a:rPr lang="zh-CN" altLang="en-US" sz="2400" spc="18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黑简" panose="02010600000101010101" charset="-122"/>
                <a:ea typeface="汉仪大黑简" panose="02010600000101010101" charset="-122"/>
                <a:sym typeface="+mn-ea"/>
              </a:rPr>
              <a:t>承包关系</a:t>
            </a:r>
            <a:r>
              <a:rPr lang="zh-CN" altLang="en-US" sz="2400" spc="180">
                <a:solidFill>
                  <a:schemeClr val="dk1"/>
                </a:solidFill>
                <a:latin typeface="汉仪大黑简" panose="02010600000101010101" charset="-122"/>
                <a:ea typeface="汉仪大黑简" panose="02010600000101010101" charset="-122"/>
                <a:sym typeface="+mn-ea"/>
              </a:rPr>
              <a:t>，在充分尊重承包农户意愿的前提下，</a:t>
            </a:r>
            <a:r>
              <a:rPr lang="zh-CN" altLang="en-US" sz="2400" spc="18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黑简" panose="02010600000101010101" charset="-122"/>
                <a:ea typeface="汉仪大黑简" panose="02010600000101010101" charset="-122"/>
                <a:sym typeface="+mn-ea"/>
              </a:rPr>
              <a:t>探索土地资源的合理利用方式</a:t>
            </a:r>
            <a:r>
              <a:rPr lang="zh-CN" altLang="en-US" sz="2400" spc="180">
                <a:solidFill>
                  <a:schemeClr val="dk1"/>
                </a:solidFill>
                <a:latin typeface="汉仪大黑简" panose="02010600000101010101" charset="-122"/>
                <a:ea typeface="汉仪大黑简" panose="02010600000101010101" charset="-122"/>
                <a:sym typeface="+mn-ea"/>
              </a:rPr>
              <a:t>，如流转土地使用权、以土地使用权入股等。</a:t>
            </a:r>
            <a:endParaRPr lang="zh-CN" altLang="en-US" sz="2400" spc="180">
              <a:solidFill>
                <a:schemeClr val="dk1"/>
              </a:solidFill>
              <a:latin typeface="汉仪大黑简" panose="02010600000101010101" charset="-122"/>
              <a:ea typeface="汉仪大黑简" panose="02010600000101010101" charset="-122"/>
              <a:sym typeface="+mn-ea"/>
            </a:endParaRPr>
          </a:p>
        </p:txBody>
      </p:sp>
      <p:sp>
        <p:nvSpPr>
          <p:cNvPr id="21" name="等腰三角形 20"/>
          <p:cNvSpPr/>
          <p:nvPr>
            <p:custDataLst>
              <p:tags r:id="rId7"/>
            </p:custDataLst>
          </p:nvPr>
        </p:nvSpPr>
        <p:spPr>
          <a:xfrm>
            <a:off x="5433347" y="6121177"/>
            <a:ext cx="1325299" cy="73609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2" grpId="0"/>
      <p:bldP spid="2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任意多边形: 形状 7"/>
          <p:cNvSpPr/>
          <p:nvPr>
            <p:custDataLst>
              <p:tags r:id="rId1"/>
            </p:custDataLst>
          </p:nvPr>
        </p:nvSpPr>
        <p:spPr>
          <a:xfrm>
            <a:off x="11073282" y="5893070"/>
            <a:ext cx="1116566" cy="968113"/>
          </a:xfrm>
          <a:custGeom>
            <a:avLst/>
            <a:gdLst>
              <a:gd name="connsiteX0" fmla="*/ 0 w 1116566"/>
              <a:gd name="connsiteY0" fmla="*/ 968113 h 968113"/>
              <a:gd name="connsiteX1" fmla="*/ 1116566 w 1116566"/>
              <a:gd name="connsiteY1" fmla="*/ 968113 h 968113"/>
              <a:gd name="connsiteX2" fmla="*/ 1116566 w 1116566"/>
              <a:gd name="connsiteY2" fmla="*/ 0 h 96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6566" h="968113">
                <a:moveTo>
                  <a:pt x="0" y="968113"/>
                </a:moveTo>
                <a:lnTo>
                  <a:pt x="1116566" y="968113"/>
                </a:lnTo>
                <a:lnTo>
                  <a:pt x="1116566" y="0"/>
                </a:lnTo>
                <a:close/>
              </a:path>
            </a:pathLst>
          </a:custGeom>
          <a:solidFill>
            <a:schemeClr val="accent3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任意多边形: 形状 10"/>
          <p:cNvSpPr/>
          <p:nvPr>
            <p:custDataLst>
              <p:tags r:id="rId2"/>
            </p:custDataLst>
          </p:nvPr>
        </p:nvSpPr>
        <p:spPr>
          <a:xfrm>
            <a:off x="271" y="0"/>
            <a:ext cx="994611" cy="6858001"/>
          </a:xfrm>
          <a:custGeom>
            <a:avLst/>
            <a:gdLst>
              <a:gd name="connsiteX0" fmla="*/ 0 w 1634832"/>
              <a:gd name="connsiteY0" fmla="*/ 0 h 6858001"/>
              <a:gd name="connsiteX1" fmla="*/ 261030 w 1634832"/>
              <a:gd name="connsiteY1" fmla="*/ 0 h 6858001"/>
              <a:gd name="connsiteX2" fmla="*/ 1634832 w 1634832"/>
              <a:gd name="connsiteY2" fmla="*/ 6858001 h 6858001"/>
              <a:gd name="connsiteX3" fmla="*/ 0 w 1634832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4832" h="6858001">
                <a:moveTo>
                  <a:pt x="0" y="0"/>
                </a:moveTo>
                <a:lnTo>
                  <a:pt x="261030" y="0"/>
                </a:lnTo>
                <a:lnTo>
                  <a:pt x="1634832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00" b="1" dirty="0">
                <a:ln>
                  <a:noFill/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100801</a:t>
            </a:r>
            <a:endParaRPr lang="en-US" altLang="zh-CN" sz="100" b="1" dirty="0">
              <a:ln>
                <a:noFill/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kumimoji="1" lang="en-US" altLang="zh-CN" sz="100" b="1" dirty="0">
              <a:ln>
                <a:noFill/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直角三角形 11"/>
          <p:cNvSpPr/>
          <p:nvPr>
            <p:custDataLst>
              <p:tags r:id="rId3"/>
            </p:custDataLst>
          </p:nvPr>
        </p:nvSpPr>
        <p:spPr>
          <a:xfrm flipH="1">
            <a:off x="-600" y="5516409"/>
            <a:ext cx="12193200" cy="13415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16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 rot="10800000">
            <a:off x="10117455" y="497840"/>
            <a:ext cx="572135" cy="499745"/>
            <a:chOff x="1168400" y="1347856"/>
            <a:chExt cx="723913" cy="63168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" name="任意多边形: 形状 17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>
            <a:xfrm>
              <a:off x="1168400" y="1347856"/>
              <a:ext cx="311295" cy="631688"/>
            </a:xfrm>
            <a:custGeom>
              <a:avLst/>
              <a:gdLst>
                <a:gd name="connsiteX0" fmla="*/ 207995 w 295275"/>
                <a:gd name="connsiteY0" fmla="*/ 0 h 599179"/>
                <a:gd name="connsiteX1" fmla="*/ 218480 w 295275"/>
                <a:gd name="connsiteY1" fmla="*/ 17025 h 599179"/>
                <a:gd name="connsiteX2" fmla="*/ 263922 w 295275"/>
                <a:gd name="connsiteY2" fmla="*/ 59952 h 599179"/>
                <a:gd name="connsiteX3" fmla="*/ 275967 w 295275"/>
                <a:gd name="connsiteY3" fmla="*/ 66705 h 599179"/>
                <a:gd name="connsiteX4" fmla="*/ 258864 w 295275"/>
                <a:gd name="connsiteY4" fmla="*/ 77309 h 599179"/>
                <a:gd name="connsiteX5" fmla="*/ 164932 w 295275"/>
                <a:gd name="connsiteY5" fmla="*/ 229252 h 599179"/>
                <a:gd name="connsiteX6" fmla="*/ 145322 w 295275"/>
                <a:gd name="connsiteY6" fmla="*/ 303904 h 599179"/>
                <a:gd name="connsiteX7" fmla="*/ 295275 w 295275"/>
                <a:gd name="connsiteY7" fmla="*/ 303904 h 599179"/>
                <a:gd name="connsiteX8" fmla="*/ 295275 w 295275"/>
                <a:gd name="connsiteY8" fmla="*/ 599179 h 599179"/>
                <a:gd name="connsiteX9" fmla="*/ 0 w 295275"/>
                <a:gd name="connsiteY9" fmla="*/ 599179 h 599179"/>
                <a:gd name="connsiteX10" fmla="*/ 0 w 295275"/>
                <a:gd name="connsiteY10" fmla="*/ 303904 h 599179"/>
                <a:gd name="connsiteX11" fmla="*/ 5952 w 295275"/>
                <a:gd name="connsiteY11" fmla="*/ 269304 h 599179"/>
                <a:gd name="connsiteX12" fmla="*/ 204540 w 295275"/>
                <a:gd name="connsiteY12" fmla="*/ 547 h 599179"/>
                <a:gd name="connsiteX0-1" fmla="*/ 207995 w 295275"/>
                <a:gd name="connsiteY0-2" fmla="*/ 0 h 599179"/>
                <a:gd name="connsiteX1-3" fmla="*/ 218480 w 295275"/>
                <a:gd name="connsiteY1-4" fmla="*/ 17025 h 599179"/>
                <a:gd name="connsiteX2-5" fmla="*/ 263922 w 295275"/>
                <a:gd name="connsiteY2-6" fmla="*/ 59952 h 599179"/>
                <a:gd name="connsiteX3-7" fmla="*/ 275967 w 295275"/>
                <a:gd name="connsiteY3-8" fmla="*/ 66705 h 599179"/>
                <a:gd name="connsiteX4-9" fmla="*/ 258864 w 295275"/>
                <a:gd name="connsiteY4-10" fmla="*/ 77309 h 599179"/>
                <a:gd name="connsiteX5-11" fmla="*/ 164932 w 295275"/>
                <a:gd name="connsiteY5-12" fmla="*/ 229252 h 599179"/>
                <a:gd name="connsiteX6-13" fmla="*/ 152376 w 295275"/>
                <a:gd name="connsiteY6-14" fmla="*/ 303904 h 599179"/>
                <a:gd name="connsiteX7-15" fmla="*/ 295275 w 295275"/>
                <a:gd name="connsiteY7-16" fmla="*/ 303904 h 599179"/>
                <a:gd name="connsiteX8-17" fmla="*/ 295275 w 295275"/>
                <a:gd name="connsiteY8-18" fmla="*/ 599179 h 599179"/>
                <a:gd name="connsiteX9-19" fmla="*/ 0 w 295275"/>
                <a:gd name="connsiteY9-20" fmla="*/ 599179 h 599179"/>
                <a:gd name="connsiteX10-21" fmla="*/ 0 w 295275"/>
                <a:gd name="connsiteY10-22" fmla="*/ 303904 h 599179"/>
                <a:gd name="connsiteX11-23" fmla="*/ 5952 w 295275"/>
                <a:gd name="connsiteY11-24" fmla="*/ 269304 h 599179"/>
                <a:gd name="connsiteX12-25" fmla="*/ 204540 w 295275"/>
                <a:gd name="connsiteY12-26" fmla="*/ 547 h 599179"/>
                <a:gd name="connsiteX13" fmla="*/ 207995 w 295275"/>
                <a:gd name="connsiteY13" fmla="*/ 0 h 599179"/>
                <a:gd name="connsiteX0-27" fmla="*/ 207995 w 295275"/>
                <a:gd name="connsiteY0-28" fmla="*/ 0 h 599179"/>
                <a:gd name="connsiteX1-29" fmla="*/ 218480 w 295275"/>
                <a:gd name="connsiteY1-30" fmla="*/ 17025 h 599179"/>
                <a:gd name="connsiteX2-31" fmla="*/ 263922 w 295275"/>
                <a:gd name="connsiteY2-32" fmla="*/ 59952 h 599179"/>
                <a:gd name="connsiteX3-33" fmla="*/ 275967 w 295275"/>
                <a:gd name="connsiteY3-34" fmla="*/ 66705 h 599179"/>
                <a:gd name="connsiteX4-35" fmla="*/ 258864 w 295275"/>
                <a:gd name="connsiteY4-36" fmla="*/ 77309 h 599179"/>
                <a:gd name="connsiteX5-37" fmla="*/ 164932 w 295275"/>
                <a:gd name="connsiteY5-38" fmla="*/ 229252 h 599179"/>
                <a:gd name="connsiteX6-39" fmla="*/ 152376 w 295275"/>
                <a:gd name="connsiteY6-40" fmla="*/ 303904 h 599179"/>
                <a:gd name="connsiteX7-41" fmla="*/ 295275 w 295275"/>
                <a:gd name="connsiteY7-42" fmla="*/ 303904 h 599179"/>
                <a:gd name="connsiteX8-43" fmla="*/ 295275 w 295275"/>
                <a:gd name="connsiteY8-44" fmla="*/ 599179 h 599179"/>
                <a:gd name="connsiteX9-45" fmla="*/ 0 w 295275"/>
                <a:gd name="connsiteY9-46" fmla="*/ 599179 h 599179"/>
                <a:gd name="connsiteX10-47" fmla="*/ 0 w 295275"/>
                <a:gd name="connsiteY10-48" fmla="*/ 303904 h 599179"/>
                <a:gd name="connsiteX11-49" fmla="*/ 5952 w 295275"/>
                <a:gd name="connsiteY11-50" fmla="*/ 269304 h 599179"/>
                <a:gd name="connsiteX12-51" fmla="*/ 204540 w 295275"/>
                <a:gd name="connsiteY12-52" fmla="*/ 547 h 599179"/>
                <a:gd name="connsiteX13-53" fmla="*/ 207995 w 295275"/>
                <a:gd name="connsiteY13-54" fmla="*/ 0 h 599179"/>
                <a:gd name="connsiteX0-55" fmla="*/ 207995 w 295275"/>
                <a:gd name="connsiteY0-56" fmla="*/ 0 h 599179"/>
                <a:gd name="connsiteX1-57" fmla="*/ 218480 w 295275"/>
                <a:gd name="connsiteY1-58" fmla="*/ 17025 h 599179"/>
                <a:gd name="connsiteX2-59" fmla="*/ 263922 w 295275"/>
                <a:gd name="connsiteY2-60" fmla="*/ 59952 h 599179"/>
                <a:gd name="connsiteX3-61" fmla="*/ 275967 w 295275"/>
                <a:gd name="connsiteY3-62" fmla="*/ 66705 h 599179"/>
                <a:gd name="connsiteX4-63" fmla="*/ 258864 w 295275"/>
                <a:gd name="connsiteY4-64" fmla="*/ 77309 h 599179"/>
                <a:gd name="connsiteX5-65" fmla="*/ 164932 w 295275"/>
                <a:gd name="connsiteY5-66" fmla="*/ 229252 h 599179"/>
                <a:gd name="connsiteX6-67" fmla="*/ 152376 w 295275"/>
                <a:gd name="connsiteY6-68" fmla="*/ 303904 h 599179"/>
                <a:gd name="connsiteX7-69" fmla="*/ 295275 w 295275"/>
                <a:gd name="connsiteY7-70" fmla="*/ 303904 h 599179"/>
                <a:gd name="connsiteX8-71" fmla="*/ 295275 w 295275"/>
                <a:gd name="connsiteY8-72" fmla="*/ 599179 h 599179"/>
                <a:gd name="connsiteX9-73" fmla="*/ 0 w 295275"/>
                <a:gd name="connsiteY9-74" fmla="*/ 599179 h 599179"/>
                <a:gd name="connsiteX10-75" fmla="*/ 0 w 295275"/>
                <a:gd name="connsiteY10-76" fmla="*/ 303904 h 599179"/>
                <a:gd name="connsiteX11-77" fmla="*/ 5952 w 295275"/>
                <a:gd name="connsiteY11-78" fmla="*/ 269304 h 599179"/>
                <a:gd name="connsiteX12-79" fmla="*/ 204540 w 295275"/>
                <a:gd name="connsiteY12-80" fmla="*/ 547 h 599179"/>
                <a:gd name="connsiteX13-81" fmla="*/ 207995 w 295275"/>
                <a:gd name="connsiteY13-82" fmla="*/ 0 h 599179"/>
                <a:gd name="connsiteX0-83" fmla="*/ 207995 w 295275"/>
                <a:gd name="connsiteY0-84" fmla="*/ 0 h 599179"/>
                <a:gd name="connsiteX1-85" fmla="*/ 218480 w 295275"/>
                <a:gd name="connsiteY1-86" fmla="*/ 17025 h 599179"/>
                <a:gd name="connsiteX2-87" fmla="*/ 263922 w 295275"/>
                <a:gd name="connsiteY2-88" fmla="*/ 59952 h 599179"/>
                <a:gd name="connsiteX3-89" fmla="*/ 275967 w 295275"/>
                <a:gd name="connsiteY3-90" fmla="*/ 66705 h 599179"/>
                <a:gd name="connsiteX4-91" fmla="*/ 258864 w 295275"/>
                <a:gd name="connsiteY4-92" fmla="*/ 77309 h 599179"/>
                <a:gd name="connsiteX5-93" fmla="*/ 152376 w 295275"/>
                <a:gd name="connsiteY5-94" fmla="*/ 303904 h 599179"/>
                <a:gd name="connsiteX6-95" fmla="*/ 295275 w 295275"/>
                <a:gd name="connsiteY6-96" fmla="*/ 303904 h 599179"/>
                <a:gd name="connsiteX7-97" fmla="*/ 295275 w 295275"/>
                <a:gd name="connsiteY7-98" fmla="*/ 599179 h 599179"/>
                <a:gd name="connsiteX8-99" fmla="*/ 0 w 295275"/>
                <a:gd name="connsiteY8-100" fmla="*/ 599179 h 599179"/>
                <a:gd name="connsiteX9-101" fmla="*/ 0 w 295275"/>
                <a:gd name="connsiteY9-102" fmla="*/ 303904 h 599179"/>
                <a:gd name="connsiteX10-103" fmla="*/ 5952 w 295275"/>
                <a:gd name="connsiteY10-104" fmla="*/ 269304 h 599179"/>
                <a:gd name="connsiteX11-105" fmla="*/ 204540 w 295275"/>
                <a:gd name="connsiteY11-106" fmla="*/ 547 h 599179"/>
                <a:gd name="connsiteX12-107" fmla="*/ 207995 w 295275"/>
                <a:gd name="connsiteY12-108" fmla="*/ 0 h 599179"/>
                <a:gd name="connsiteX0-109" fmla="*/ 207995 w 295275"/>
                <a:gd name="connsiteY0-110" fmla="*/ 0 h 599179"/>
                <a:gd name="connsiteX1-111" fmla="*/ 218480 w 295275"/>
                <a:gd name="connsiteY1-112" fmla="*/ 17025 h 599179"/>
                <a:gd name="connsiteX2-113" fmla="*/ 263922 w 295275"/>
                <a:gd name="connsiteY2-114" fmla="*/ 59952 h 599179"/>
                <a:gd name="connsiteX3-115" fmla="*/ 275967 w 295275"/>
                <a:gd name="connsiteY3-116" fmla="*/ 66705 h 599179"/>
                <a:gd name="connsiteX4-117" fmla="*/ 258864 w 295275"/>
                <a:gd name="connsiteY4-118" fmla="*/ 77309 h 599179"/>
                <a:gd name="connsiteX5-119" fmla="*/ 152376 w 295275"/>
                <a:gd name="connsiteY5-120" fmla="*/ 303904 h 599179"/>
                <a:gd name="connsiteX6-121" fmla="*/ 295275 w 295275"/>
                <a:gd name="connsiteY6-122" fmla="*/ 303904 h 599179"/>
                <a:gd name="connsiteX7-123" fmla="*/ 295275 w 295275"/>
                <a:gd name="connsiteY7-124" fmla="*/ 599179 h 599179"/>
                <a:gd name="connsiteX8-125" fmla="*/ 0 w 295275"/>
                <a:gd name="connsiteY8-126" fmla="*/ 599179 h 599179"/>
                <a:gd name="connsiteX9-127" fmla="*/ 0 w 295275"/>
                <a:gd name="connsiteY9-128" fmla="*/ 303904 h 599179"/>
                <a:gd name="connsiteX10-129" fmla="*/ 5952 w 295275"/>
                <a:gd name="connsiteY10-130" fmla="*/ 269304 h 599179"/>
                <a:gd name="connsiteX11-131" fmla="*/ 204540 w 295275"/>
                <a:gd name="connsiteY11-132" fmla="*/ 547 h 599179"/>
                <a:gd name="connsiteX12-133" fmla="*/ 207995 w 295275"/>
                <a:gd name="connsiteY12-134" fmla="*/ 0 h 599179"/>
                <a:gd name="connsiteX0-135" fmla="*/ 207995 w 295275"/>
                <a:gd name="connsiteY0-136" fmla="*/ 0 h 599179"/>
                <a:gd name="connsiteX1-137" fmla="*/ 218480 w 295275"/>
                <a:gd name="connsiteY1-138" fmla="*/ 17025 h 599179"/>
                <a:gd name="connsiteX2-139" fmla="*/ 263922 w 295275"/>
                <a:gd name="connsiteY2-140" fmla="*/ 59952 h 599179"/>
                <a:gd name="connsiteX3-141" fmla="*/ 275967 w 295275"/>
                <a:gd name="connsiteY3-142" fmla="*/ 66705 h 599179"/>
                <a:gd name="connsiteX4-143" fmla="*/ 152376 w 295275"/>
                <a:gd name="connsiteY4-144" fmla="*/ 303904 h 599179"/>
                <a:gd name="connsiteX5-145" fmla="*/ 295275 w 295275"/>
                <a:gd name="connsiteY5-146" fmla="*/ 303904 h 599179"/>
                <a:gd name="connsiteX6-147" fmla="*/ 295275 w 295275"/>
                <a:gd name="connsiteY6-148" fmla="*/ 599179 h 599179"/>
                <a:gd name="connsiteX7-149" fmla="*/ 0 w 295275"/>
                <a:gd name="connsiteY7-150" fmla="*/ 599179 h 599179"/>
                <a:gd name="connsiteX8-151" fmla="*/ 0 w 295275"/>
                <a:gd name="connsiteY8-152" fmla="*/ 303904 h 599179"/>
                <a:gd name="connsiteX9-153" fmla="*/ 5952 w 295275"/>
                <a:gd name="connsiteY9-154" fmla="*/ 269304 h 599179"/>
                <a:gd name="connsiteX10-155" fmla="*/ 204540 w 295275"/>
                <a:gd name="connsiteY10-156" fmla="*/ 547 h 599179"/>
                <a:gd name="connsiteX11-157" fmla="*/ 207995 w 295275"/>
                <a:gd name="connsiteY11-158" fmla="*/ 0 h 599179"/>
                <a:gd name="connsiteX0-159" fmla="*/ 207995 w 295275"/>
                <a:gd name="connsiteY0-160" fmla="*/ 0 h 599179"/>
                <a:gd name="connsiteX1-161" fmla="*/ 218480 w 295275"/>
                <a:gd name="connsiteY1-162" fmla="*/ 17025 h 599179"/>
                <a:gd name="connsiteX2-163" fmla="*/ 263922 w 295275"/>
                <a:gd name="connsiteY2-164" fmla="*/ 59952 h 599179"/>
                <a:gd name="connsiteX3-165" fmla="*/ 275967 w 295275"/>
                <a:gd name="connsiteY3-166" fmla="*/ 66705 h 599179"/>
                <a:gd name="connsiteX4-167" fmla="*/ 152376 w 295275"/>
                <a:gd name="connsiteY4-168" fmla="*/ 303904 h 599179"/>
                <a:gd name="connsiteX5-169" fmla="*/ 295275 w 295275"/>
                <a:gd name="connsiteY5-170" fmla="*/ 303904 h 599179"/>
                <a:gd name="connsiteX6-171" fmla="*/ 295275 w 295275"/>
                <a:gd name="connsiteY6-172" fmla="*/ 599179 h 599179"/>
                <a:gd name="connsiteX7-173" fmla="*/ 0 w 295275"/>
                <a:gd name="connsiteY7-174" fmla="*/ 599179 h 599179"/>
                <a:gd name="connsiteX8-175" fmla="*/ 0 w 295275"/>
                <a:gd name="connsiteY8-176" fmla="*/ 303904 h 599179"/>
                <a:gd name="connsiteX9-177" fmla="*/ 5952 w 295275"/>
                <a:gd name="connsiteY9-178" fmla="*/ 269304 h 599179"/>
                <a:gd name="connsiteX10-179" fmla="*/ 204540 w 295275"/>
                <a:gd name="connsiteY10-180" fmla="*/ 547 h 599179"/>
                <a:gd name="connsiteX11-181" fmla="*/ 207995 w 295275"/>
                <a:gd name="connsiteY11-182" fmla="*/ 0 h 599179"/>
                <a:gd name="connsiteX0-183" fmla="*/ 207995 w 295275"/>
                <a:gd name="connsiteY0-184" fmla="*/ 0 h 599179"/>
                <a:gd name="connsiteX1-185" fmla="*/ 218480 w 295275"/>
                <a:gd name="connsiteY1-186" fmla="*/ 17025 h 599179"/>
                <a:gd name="connsiteX2-187" fmla="*/ 263922 w 295275"/>
                <a:gd name="connsiteY2-188" fmla="*/ 59952 h 599179"/>
                <a:gd name="connsiteX3-189" fmla="*/ 275967 w 295275"/>
                <a:gd name="connsiteY3-190" fmla="*/ 66705 h 599179"/>
                <a:gd name="connsiteX4-191" fmla="*/ 152376 w 295275"/>
                <a:gd name="connsiteY4-192" fmla="*/ 303904 h 599179"/>
                <a:gd name="connsiteX5-193" fmla="*/ 295275 w 295275"/>
                <a:gd name="connsiteY5-194" fmla="*/ 303904 h 599179"/>
                <a:gd name="connsiteX6-195" fmla="*/ 295275 w 295275"/>
                <a:gd name="connsiteY6-196" fmla="*/ 599179 h 599179"/>
                <a:gd name="connsiteX7-197" fmla="*/ 0 w 295275"/>
                <a:gd name="connsiteY7-198" fmla="*/ 599179 h 599179"/>
                <a:gd name="connsiteX8-199" fmla="*/ 0 w 295275"/>
                <a:gd name="connsiteY8-200" fmla="*/ 303904 h 599179"/>
                <a:gd name="connsiteX9-201" fmla="*/ 5952 w 295275"/>
                <a:gd name="connsiteY9-202" fmla="*/ 269304 h 599179"/>
                <a:gd name="connsiteX10-203" fmla="*/ 204540 w 295275"/>
                <a:gd name="connsiteY10-204" fmla="*/ 547 h 599179"/>
                <a:gd name="connsiteX11-205" fmla="*/ 207995 w 295275"/>
                <a:gd name="connsiteY11-206" fmla="*/ 0 h 599179"/>
                <a:gd name="connsiteX0-207" fmla="*/ 207995 w 295275"/>
                <a:gd name="connsiteY0-208" fmla="*/ 0 h 599179"/>
                <a:gd name="connsiteX1-209" fmla="*/ 218480 w 295275"/>
                <a:gd name="connsiteY1-210" fmla="*/ 17025 h 599179"/>
                <a:gd name="connsiteX2-211" fmla="*/ 263922 w 295275"/>
                <a:gd name="connsiteY2-212" fmla="*/ 59952 h 599179"/>
                <a:gd name="connsiteX3-213" fmla="*/ 275967 w 295275"/>
                <a:gd name="connsiteY3-214" fmla="*/ 66705 h 599179"/>
                <a:gd name="connsiteX4-215" fmla="*/ 152376 w 295275"/>
                <a:gd name="connsiteY4-216" fmla="*/ 303904 h 599179"/>
                <a:gd name="connsiteX5-217" fmla="*/ 295275 w 295275"/>
                <a:gd name="connsiteY5-218" fmla="*/ 303904 h 599179"/>
                <a:gd name="connsiteX6-219" fmla="*/ 295275 w 295275"/>
                <a:gd name="connsiteY6-220" fmla="*/ 599179 h 599179"/>
                <a:gd name="connsiteX7-221" fmla="*/ 0 w 295275"/>
                <a:gd name="connsiteY7-222" fmla="*/ 599179 h 599179"/>
                <a:gd name="connsiteX8-223" fmla="*/ 0 w 295275"/>
                <a:gd name="connsiteY8-224" fmla="*/ 303904 h 599179"/>
                <a:gd name="connsiteX9-225" fmla="*/ 5952 w 295275"/>
                <a:gd name="connsiteY9-226" fmla="*/ 269304 h 599179"/>
                <a:gd name="connsiteX10-227" fmla="*/ 204540 w 295275"/>
                <a:gd name="connsiteY10-228" fmla="*/ 547 h 599179"/>
                <a:gd name="connsiteX11-229" fmla="*/ 207995 w 295275"/>
                <a:gd name="connsiteY11-230" fmla="*/ 0 h 599179"/>
                <a:gd name="connsiteX0-231" fmla="*/ 207995 w 295275"/>
                <a:gd name="connsiteY0-232" fmla="*/ 0 h 599179"/>
                <a:gd name="connsiteX1-233" fmla="*/ 218480 w 295275"/>
                <a:gd name="connsiteY1-234" fmla="*/ 17025 h 599179"/>
                <a:gd name="connsiteX2-235" fmla="*/ 263922 w 295275"/>
                <a:gd name="connsiteY2-236" fmla="*/ 59952 h 599179"/>
                <a:gd name="connsiteX3-237" fmla="*/ 275967 w 295275"/>
                <a:gd name="connsiteY3-238" fmla="*/ 66705 h 599179"/>
                <a:gd name="connsiteX4-239" fmla="*/ 152376 w 295275"/>
                <a:gd name="connsiteY4-240" fmla="*/ 303904 h 599179"/>
                <a:gd name="connsiteX5-241" fmla="*/ 295275 w 295275"/>
                <a:gd name="connsiteY5-242" fmla="*/ 303904 h 599179"/>
                <a:gd name="connsiteX6-243" fmla="*/ 295275 w 295275"/>
                <a:gd name="connsiteY6-244" fmla="*/ 599179 h 599179"/>
                <a:gd name="connsiteX7-245" fmla="*/ 0 w 295275"/>
                <a:gd name="connsiteY7-246" fmla="*/ 599179 h 599179"/>
                <a:gd name="connsiteX8-247" fmla="*/ 0 w 295275"/>
                <a:gd name="connsiteY8-248" fmla="*/ 303904 h 599179"/>
                <a:gd name="connsiteX9-249" fmla="*/ 204540 w 295275"/>
                <a:gd name="connsiteY9-250" fmla="*/ 547 h 599179"/>
                <a:gd name="connsiteX10-251" fmla="*/ 207995 w 295275"/>
                <a:gd name="connsiteY10-252" fmla="*/ 0 h 599179"/>
                <a:gd name="connsiteX0-253" fmla="*/ 207995 w 295275"/>
                <a:gd name="connsiteY0-254" fmla="*/ 0 h 599179"/>
                <a:gd name="connsiteX1-255" fmla="*/ 218480 w 295275"/>
                <a:gd name="connsiteY1-256" fmla="*/ 17025 h 599179"/>
                <a:gd name="connsiteX2-257" fmla="*/ 263922 w 295275"/>
                <a:gd name="connsiteY2-258" fmla="*/ 59952 h 599179"/>
                <a:gd name="connsiteX3-259" fmla="*/ 275967 w 295275"/>
                <a:gd name="connsiteY3-260" fmla="*/ 66705 h 599179"/>
                <a:gd name="connsiteX4-261" fmla="*/ 152376 w 295275"/>
                <a:gd name="connsiteY4-262" fmla="*/ 303904 h 599179"/>
                <a:gd name="connsiteX5-263" fmla="*/ 295275 w 295275"/>
                <a:gd name="connsiteY5-264" fmla="*/ 303904 h 599179"/>
                <a:gd name="connsiteX6-265" fmla="*/ 295275 w 295275"/>
                <a:gd name="connsiteY6-266" fmla="*/ 599179 h 599179"/>
                <a:gd name="connsiteX7-267" fmla="*/ 0 w 295275"/>
                <a:gd name="connsiteY7-268" fmla="*/ 599179 h 599179"/>
                <a:gd name="connsiteX8-269" fmla="*/ 0 w 295275"/>
                <a:gd name="connsiteY8-270" fmla="*/ 303904 h 599179"/>
                <a:gd name="connsiteX9-271" fmla="*/ 204540 w 295275"/>
                <a:gd name="connsiteY9-272" fmla="*/ 547 h 599179"/>
                <a:gd name="connsiteX10-273" fmla="*/ 207995 w 295275"/>
                <a:gd name="connsiteY10-274" fmla="*/ 0 h 599179"/>
                <a:gd name="connsiteX0-275" fmla="*/ 207995 w 295275"/>
                <a:gd name="connsiteY0-276" fmla="*/ 0 h 599179"/>
                <a:gd name="connsiteX1-277" fmla="*/ 218480 w 295275"/>
                <a:gd name="connsiteY1-278" fmla="*/ 17025 h 599179"/>
                <a:gd name="connsiteX2-279" fmla="*/ 263922 w 295275"/>
                <a:gd name="connsiteY2-280" fmla="*/ 59952 h 599179"/>
                <a:gd name="connsiteX3-281" fmla="*/ 275967 w 295275"/>
                <a:gd name="connsiteY3-282" fmla="*/ 66705 h 599179"/>
                <a:gd name="connsiteX4-283" fmla="*/ 152376 w 295275"/>
                <a:gd name="connsiteY4-284" fmla="*/ 303904 h 599179"/>
                <a:gd name="connsiteX5-285" fmla="*/ 295275 w 295275"/>
                <a:gd name="connsiteY5-286" fmla="*/ 303904 h 599179"/>
                <a:gd name="connsiteX6-287" fmla="*/ 295275 w 295275"/>
                <a:gd name="connsiteY6-288" fmla="*/ 599179 h 599179"/>
                <a:gd name="connsiteX7-289" fmla="*/ 0 w 295275"/>
                <a:gd name="connsiteY7-290" fmla="*/ 599179 h 599179"/>
                <a:gd name="connsiteX8-291" fmla="*/ 0 w 295275"/>
                <a:gd name="connsiteY8-292" fmla="*/ 303904 h 599179"/>
                <a:gd name="connsiteX9-293" fmla="*/ 207995 w 295275"/>
                <a:gd name="connsiteY9-294" fmla="*/ 0 h 599179"/>
                <a:gd name="connsiteX0-295" fmla="*/ 207995 w 295275"/>
                <a:gd name="connsiteY0-296" fmla="*/ 0 h 599179"/>
                <a:gd name="connsiteX1-297" fmla="*/ 218480 w 295275"/>
                <a:gd name="connsiteY1-298" fmla="*/ 17025 h 599179"/>
                <a:gd name="connsiteX2-299" fmla="*/ 263922 w 295275"/>
                <a:gd name="connsiteY2-300" fmla="*/ 59952 h 599179"/>
                <a:gd name="connsiteX3-301" fmla="*/ 275967 w 295275"/>
                <a:gd name="connsiteY3-302" fmla="*/ 66705 h 599179"/>
                <a:gd name="connsiteX4-303" fmla="*/ 152376 w 295275"/>
                <a:gd name="connsiteY4-304" fmla="*/ 303904 h 599179"/>
                <a:gd name="connsiteX5-305" fmla="*/ 295275 w 295275"/>
                <a:gd name="connsiteY5-306" fmla="*/ 303904 h 599179"/>
                <a:gd name="connsiteX6-307" fmla="*/ 295275 w 295275"/>
                <a:gd name="connsiteY6-308" fmla="*/ 599179 h 599179"/>
                <a:gd name="connsiteX7-309" fmla="*/ 0 w 295275"/>
                <a:gd name="connsiteY7-310" fmla="*/ 599179 h 599179"/>
                <a:gd name="connsiteX8-311" fmla="*/ 0 w 295275"/>
                <a:gd name="connsiteY8-312" fmla="*/ 303904 h 599179"/>
                <a:gd name="connsiteX9-313" fmla="*/ 207995 w 295275"/>
                <a:gd name="connsiteY9-314" fmla="*/ 0 h 599179"/>
                <a:gd name="connsiteX0-315" fmla="*/ 207995 w 295275"/>
                <a:gd name="connsiteY0-316" fmla="*/ 0 h 599179"/>
                <a:gd name="connsiteX1-317" fmla="*/ 218480 w 295275"/>
                <a:gd name="connsiteY1-318" fmla="*/ 17025 h 599179"/>
                <a:gd name="connsiteX2-319" fmla="*/ 263922 w 295275"/>
                <a:gd name="connsiteY2-320" fmla="*/ 59952 h 599179"/>
                <a:gd name="connsiteX3-321" fmla="*/ 275967 w 295275"/>
                <a:gd name="connsiteY3-322" fmla="*/ 66705 h 599179"/>
                <a:gd name="connsiteX4-323" fmla="*/ 152376 w 295275"/>
                <a:gd name="connsiteY4-324" fmla="*/ 303904 h 599179"/>
                <a:gd name="connsiteX5-325" fmla="*/ 295275 w 295275"/>
                <a:gd name="connsiteY5-326" fmla="*/ 303904 h 599179"/>
                <a:gd name="connsiteX6-327" fmla="*/ 295275 w 295275"/>
                <a:gd name="connsiteY6-328" fmla="*/ 599179 h 599179"/>
                <a:gd name="connsiteX7-329" fmla="*/ 0 w 295275"/>
                <a:gd name="connsiteY7-330" fmla="*/ 599179 h 599179"/>
                <a:gd name="connsiteX8-331" fmla="*/ 0 w 295275"/>
                <a:gd name="connsiteY8-332" fmla="*/ 303904 h 599179"/>
                <a:gd name="connsiteX9-333" fmla="*/ 207995 w 295275"/>
                <a:gd name="connsiteY9-334" fmla="*/ 0 h 599179"/>
                <a:gd name="connsiteX0-335" fmla="*/ 207995 w 295275"/>
                <a:gd name="connsiteY0-336" fmla="*/ 0 h 599179"/>
                <a:gd name="connsiteX1-337" fmla="*/ 218480 w 295275"/>
                <a:gd name="connsiteY1-338" fmla="*/ 17025 h 599179"/>
                <a:gd name="connsiteX2-339" fmla="*/ 263922 w 295275"/>
                <a:gd name="connsiteY2-340" fmla="*/ 59952 h 599179"/>
                <a:gd name="connsiteX3-341" fmla="*/ 275967 w 295275"/>
                <a:gd name="connsiteY3-342" fmla="*/ 66705 h 599179"/>
                <a:gd name="connsiteX4-343" fmla="*/ 152376 w 295275"/>
                <a:gd name="connsiteY4-344" fmla="*/ 303904 h 599179"/>
                <a:gd name="connsiteX5-345" fmla="*/ 295275 w 295275"/>
                <a:gd name="connsiteY5-346" fmla="*/ 303904 h 599179"/>
                <a:gd name="connsiteX6-347" fmla="*/ 295275 w 295275"/>
                <a:gd name="connsiteY6-348" fmla="*/ 599179 h 599179"/>
                <a:gd name="connsiteX7-349" fmla="*/ 0 w 295275"/>
                <a:gd name="connsiteY7-350" fmla="*/ 599179 h 599179"/>
                <a:gd name="connsiteX8-351" fmla="*/ 0 w 295275"/>
                <a:gd name="connsiteY8-352" fmla="*/ 303904 h 599179"/>
                <a:gd name="connsiteX9-353" fmla="*/ 207995 w 295275"/>
                <a:gd name="connsiteY9-354" fmla="*/ 0 h 599179"/>
                <a:gd name="connsiteX0-355" fmla="*/ 207995 w 295275"/>
                <a:gd name="connsiteY0-356" fmla="*/ 0 h 599179"/>
                <a:gd name="connsiteX1-357" fmla="*/ 218480 w 295275"/>
                <a:gd name="connsiteY1-358" fmla="*/ 17025 h 599179"/>
                <a:gd name="connsiteX2-359" fmla="*/ 263922 w 295275"/>
                <a:gd name="connsiteY2-360" fmla="*/ 59952 h 599179"/>
                <a:gd name="connsiteX3-361" fmla="*/ 275967 w 295275"/>
                <a:gd name="connsiteY3-362" fmla="*/ 66705 h 599179"/>
                <a:gd name="connsiteX4-363" fmla="*/ 152376 w 295275"/>
                <a:gd name="connsiteY4-364" fmla="*/ 303904 h 599179"/>
                <a:gd name="connsiteX5-365" fmla="*/ 295275 w 295275"/>
                <a:gd name="connsiteY5-366" fmla="*/ 303904 h 599179"/>
                <a:gd name="connsiteX6-367" fmla="*/ 295275 w 295275"/>
                <a:gd name="connsiteY6-368" fmla="*/ 599179 h 599179"/>
                <a:gd name="connsiteX7-369" fmla="*/ 0 w 295275"/>
                <a:gd name="connsiteY7-370" fmla="*/ 599179 h 599179"/>
                <a:gd name="connsiteX8-371" fmla="*/ 0 w 295275"/>
                <a:gd name="connsiteY8-372" fmla="*/ 303904 h 599179"/>
                <a:gd name="connsiteX9-373" fmla="*/ 207995 w 295275"/>
                <a:gd name="connsiteY9-374" fmla="*/ 0 h 599179"/>
                <a:gd name="connsiteX0-375" fmla="*/ 207995 w 295275"/>
                <a:gd name="connsiteY0-376" fmla="*/ 0 h 599179"/>
                <a:gd name="connsiteX1-377" fmla="*/ 218480 w 295275"/>
                <a:gd name="connsiteY1-378" fmla="*/ 17025 h 599179"/>
                <a:gd name="connsiteX2-379" fmla="*/ 263922 w 295275"/>
                <a:gd name="connsiteY2-380" fmla="*/ 59952 h 599179"/>
                <a:gd name="connsiteX3-381" fmla="*/ 275967 w 295275"/>
                <a:gd name="connsiteY3-382" fmla="*/ 66705 h 599179"/>
                <a:gd name="connsiteX4-383" fmla="*/ 152376 w 295275"/>
                <a:gd name="connsiteY4-384" fmla="*/ 303904 h 599179"/>
                <a:gd name="connsiteX5-385" fmla="*/ 295275 w 295275"/>
                <a:gd name="connsiteY5-386" fmla="*/ 303904 h 599179"/>
                <a:gd name="connsiteX6-387" fmla="*/ 295275 w 295275"/>
                <a:gd name="connsiteY6-388" fmla="*/ 599179 h 599179"/>
                <a:gd name="connsiteX7-389" fmla="*/ 0 w 295275"/>
                <a:gd name="connsiteY7-390" fmla="*/ 599179 h 599179"/>
                <a:gd name="connsiteX8-391" fmla="*/ 0 w 295275"/>
                <a:gd name="connsiteY8-392" fmla="*/ 303904 h 599179"/>
                <a:gd name="connsiteX9-393" fmla="*/ 207995 w 295275"/>
                <a:gd name="connsiteY9-394" fmla="*/ 0 h 599179"/>
                <a:gd name="connsiteX0-395" fmla="*/ 207995 w 295275"/>
                <a:gd name="connsiteY0-396" fmla="*/ 0 h 599179"/>
                <a:gd name="connsiteX1-397" fmla="*/ 218480 w 295275"/>
                <a:gd name="connsiteY1-398" fmla="*/ 17025 h 599179"/>
                <a:gd name="connsiteX2-399" fmla="*/ 263922 w 295275"/>
                <a:gd name="connsiteY2-400" fmla="*/ 59952 h 599179"/>
                <a:gd name="connsiteX3-401" fmla="*/ 275967 w 295275"/>
                <a:gd name="connsiteY3-402" fmla="*/ 66705 h 599179"/>
                <a:gd name="connsiteX4-403" fmla="*/ 152376 w 295275"/>
                <a:gd name="connsiteY4-404" fmla="*/ 303904 h 599179"/>
                <a:gd name="connsiteX5-405" fmla="*/ 295275 w 295275"/>
                <a:gd name="connsiteY5-406" fmla="*/ 303904 h 599179"/>
                <a:gd name="connsiteX6-407" fmla="*/ 295275 w 295275"/>
                <a:gd name="connsiteY6-408" fmla="*/ 599179 h 599179"/>
                <a:gd name="connsiteX7-409" fmla="*/ 0 w 295275"/>
                <a:gd name="connsiteY7-410" fmla="*/ 599179 h 599179"/>
                <a:gd name="connsiteX8-411" fmla="*/ 0 w 295275"/>
                <a:gd name="connsiteY8-412" fmla="*/ 303904 h 599179"/>
                <a:gd name="connsiteX9-413" fmla="*/ 207995 w 295275"/>
                <a:gd name="connsiteY9-414" fmla="*/ 0 h 599179"/>
                <a:gd name="connsiteX0-415" fmla="*/ 207995 w 295275"/>
                <a:gd name="connsiteY0-416" fmla="*/ 0 h 599179"/>
                <a:gd name="connsiteX1-417" fmla="*/ 218480 w 295275"/>
                <a:gd name="connsiteY1-418" fmla="*/ 17025 h 599179"/>
                <a:gd name="connsiteX2-419" fmla="*/ 263922 w 295275"/>
                <a:gd name="connsiteY2-420" fmla="*/ 59952 h 599179"/>
                <a:gd name="connsiteX3-421" fmla="*/ 275967 w 295275"/>
                <a:gd name="connsiteY3-422" fmla="*/ 66705 h 599179"/>
                <a:gd name="connsiteX4-423" fmla="*/ 152376 w 295275"/>
                <a:gd name="connsiteY4-424" fmla="*/ 303904 h 599179"/>
                <a:gd name="connsiteX5-425" fmla="*/ 295275 w 295275"/>
                <a:gd name="connsiteY5-426" fmla="*/ 303904 h 599179"/>
                <a:gd name="connsiteX6-427" fmla="*/ 295275 w 295275"/>
                <a:gd name="connsiteY6-428" fmla="*/ 599179 h 599179"/>
                <a:gd name="connsiteX7-429" fmla="*/ 0 w 295275"/>
                <a:gd name="connsiteY7-430" fmla="*/ 599179 h 599179"/>
                <a:gd name="connsiteX8-431" fmla="*/ 0 w 295275"/>
                <a:gd name="connsiteY8-432" fmla="*/ 334942 h 599179"/>
                <a:gd name="connsiteX9-433" fmla="*/ 207995 w 295275"/>
                <a:gd name="connsiteY9-434" fmla="*/ 0 h 599179"/>
                <a:gd name="connsiteX0-435" fmla="*/ 207995 w 295275"/>
                <a:gd name="connsiteY0-436" fmla="*/ 0 h 599179"/>
                <a:gd name="connsiteX1-437" fmla="*/ 218480 w 295275"/>
                <a:gd name="connsiteY1-438" fmla="*/ 17025 h 599179"/>
                <a:gd name="connsiteX2-439" fmla="*/ 263922 w 295275"/>
                <a:gd name="connsiteY2-440" fmla="*/ 59952 h 599179"/>
                <a:gd name="connsiteX3-441" fmla="*/ 275967 w 295275"/>
                <a:gd name="connsiteY3-442" fmla="*/ 66705 h 599179"/>
                <a:gd name="connsiteX4-443" fmla="*/ 152376 w 295275"/>
                <a:gd name="connsiteY4-444" fmla="*/ 303904 h 599179"/>
                <a:gd name="connsiteX5-445" fmla="*/ 295275 w 295275"/>
                <a:gd name="connsiteY5-446" fmla="*/ 303904 h 599179"/>
                <a:gd name="connsiteX6-447" fmla="*/ 295275 w 295275"/>
                <a:gd name="connsiteY6-448" fmla="*/ 599179 h 599179"/>
                <a:gd name="connsiteX7-449" fmla="*/ 0 w 295275"/>
                <a:gd name="connsiteY7-450" fmla="*/ 599179 h 599179"/>
                <a:gd name="connsiteX8-451" fmla="*/ 0 w 295275"/>
                <a:gd name="connsiteY8-452" fmla="*/ 334942 h 599179"/>
                <a:gd name="connsiteX9-453" fmla="*/ 207995 w 295275"/>
                <a:gd name="connsiteY9-454" fmla="*/ 0 h 599179"/>
                <a:gd name="connsiteX0-455" fmla="*/ 207995 w 295275"/>
                <a:gd name="connsiteY0-456" fmla="*/ 0 h 599179"/>
                <a:gd name="connsiteX1-457" fmla="*/ 218480 w 295275"/>
                <a:gd name="connsiteY1-458" fmla="*/ 17025 h 599179"/>
                <a:gd name="connsiteX2-459" fmla="*/ 263922 w 295275"/>
                <a:gd name="connsiteY2-460" fmla="*/ 59952 h 599179"/>
                <a:gd name="connsiteX3-461" fmla="*/ 275967 w 295275"/>
                <a:gd name="connsiteY3-462" fmla="*/ 66705 h 599179"/>
                <a:gd name="connsiteX4-463" fmla="*/ 152376 w 295275"/>
                <a:gd name="connsiteY4-464" fmla="*/ 303904 h 599179"/>
                <a:gd name="connsiteX5-465" fmla="*/ 295275 w 295275"/>
                <a:gd name="connsiteY5-466" fmla="*/ 303904 h 599179"/>
                <a:gd name="connsiteX6-467" fmla="*/ 295275 w 295275"/>
                <a:gd name="connsiteY6-468" fmla="*/ 599179 h 599179"/>
                <a:gd name="connsiteX7-469" fmla="*/ 0 w 295275"/>
                <a:gd name="connsiteY7-470" fmla="*/ 599179 h 599179"/>
                <a:gd name="connsiteX8-471" fmla="*/ 0 w 295275"/>
                <a:gd name="connsiteY8-472" fmla="*/ 334942 h 599179"/>
                <a:gd name="connsiteX9-473" fmla="*/ 207995 w 295275"/>
                <a:gd name="connsiteY9-474" fmla="*/ 0 h 5991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95275" h="599179">
                  <a:moveTo>
                    <a:pt x="207995" y="0"/>
                  </a:moveTo>
                  <a:lnTo>
                    <a:pt x="218480" y="17025"/>
                  </a:lnTo>
                  <a:cubicBezTo>
                    <a:pt x="231034" y="32364"/>
                    <a:pt x="246314" y="46986"/>
                    <a:pt x="263922" y="59952"/>
                  </a:cubicBezTo>
                  <a:lnTo>
                    <a:pt x="275967" y="66705"/>
                  </a:lnTo>
                  <a:cubicBezTo>
                    <a:pt x="274744" y="66607"/>
                    <a:pt x="166924" y="148026"/>
                    <a:pt x="152376" y="303904"/>
                  </a:cubicBezTo>
                  <a:lnTo>
                    <a:pt x="295275" y="303904"/>
                  </a:lnTo>
                  <a:lnTo>
                    <a:pt x="295275" y="599179"/>
                  </a:lnTo>
                  <a:lnTo>
                    <a:pt x="0" y="599179"/>
                  </a:lnTo>
                  <a:lnTo>
                    <a:pt x="0" y="334942"/>
                  </a:lnTo>
                  <a:cubicBezTo>
                    <a:pt x="10368" y="113589"/>
                    <a:pt x="207637" y="2353"/>
                    <a:pt x="207995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8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>
              <a:off x="1581018" y="1347856"/>
              <a:ext cx="311295" cy="631688"/>
            </a:xfrm>
            <a:custGeom>
              <a:avLst/>
              <a:gdLst>
                <a:gd name="connsiteX0" fmla="*/ 207995 w 295275"/>
                <a:gd name="connsiteY0" fmla="*/ 0 h 599179"/>
                <a:gd name="connsiteX1" fmla="*/ 218480 w 295275"/>
                <a:gd name="connsiteY1" fmla="*/ 17025 h 599179"/>
                <a:gd name="connsiteX2" fmla="*/ 263922 w 295275"/>
                <a:gd name="connsiteY2" fmla="*/ 59952 h 599179"/>
                <a:gd name="connsiteX3" fmla="*/ 275967 w 295275"/>
                <a:gd name="connsiteY3" fmla="*/ 66705 h 599179"/>
                <a:gd name="connsiteX4" fmla="*/ 258864 w 295275"/>
                <a:gd name="connsiteY4" fmla="*/ 77309 h 599179"/>
                <a:gd name="connsiteX5" fmla="*/ 164932 w 295275"/>
                <a:gd name="connsiteY5" fmla="*/ 229252 h 599179"/>
                <a:gd name="connsiteX6" fmla="*/ 145322 w 295275"/>
                <a:gd name="connsiteY6" fmla="*/ 303904 h 599179"/>
                <a:gd name="connsiteX7" fmla="*/ 295275 w 295275"/>
                <a:gd name="connsiteY7" fmla="*/ 303904 h 599179"/>
                <a:gd name="connsiteX8" fmla="*/ 295275 w 295275"/>
                <a:gd name="connsiteY8" fmla="*/ 599179 h 599179"/>
                <a:gd name="connsiteX9" fmla="*/ 0 w 295275"/>
                <a:gd name="connsiteY9" fmla="*/ 599179 h 599179"/>
                <a:gd name="connsiteX10" fmla="*/ 0 w 295275"/>
                <a:gd name="connsiteY10" fmla="*/ 303904 h 599179"/>
                <a:gd name="connsiteX11" fmla="*/ 5952 w 295275"/>
                <a:gd name="connsiteY11" fmla="*/ 269304 h 599179"/>
                <a:gd name="connsiteX12" fmla="*/ 204540 w 295275"/>
                <a:gd name="connsiteY12" fmla="*/ 547 h 599179"/>
                <a:gd name="connsiteX0-1" fmla="*/ 207995 w 295275"/>
                <a:gd name="connsiteY0-2" fmla="*/ 0 h 599179"/>
                <a:gd name="connsiteX1-3" fmla="*/ 218480 w 295275"/>
                <a:gd name="connsiteY1-4" fmla="*/ 17025 h 599179"/>
                <a:gd name="connsiteX2-5" fmla="*/ 263922 w 295275"/>
                <a:gd name="connsiteY2-6" fmla="*/ 59952 h 599179"/>
                <a:gd name="connsiteX3-7" fmla="*/ 275967 w 295275"/>
                <a:gd name="connsiteY3-8" fmla="*/ 66705 h 599179"/>
                <a:gd name="connsiteX4-9" fmla="*/ 258864 w 295275"/>
                <a:gd name="connsiteY4-10" fmla="*/ 77309 h 599179"/>
                <a:gd name="connsiteX5-11" fmla="*/ 164932 w 295275"/>
                <a:gd name="connsiteY5-12" fmla="*/ 229252 h 599179"/>
                <a:gd name="connsiteX6-13" fmla="*/ 152376 w 295275"/>
                <a:gd name="connsiteY6-14" fmla="*/ 303904 h 599179"/>
                <a:gd name="connsiteX7-15" fmla="*/ 295275 w 295275"/>
                <a:gd name="connsiteY7-16" fmla="*/ 303904 h 599179"/>
                <a:gd name="connsiteX8-17" fmla="*/ 295275 w 295275"/>
                <a:gd name="connsiteY8-18" fmla="*/ 599179 h 599179"/>
                <a:gd name="connsiteX9-19" fmla="*/ 0 w 295275"/>
                <a:gd name="connsiteY9-20" fmla="*/ 599179 h 599179"/>
                <a:gd name="connsiteX10-21" fmla="*/ 0 w 295275"/>
                <a:gd name="connsiteY10-22" fmla="*/ 303904 h 599179"/>
                <a:gd name="connsiteX11-23" fmla="*/ 5952 w 295275"/>
                <a:gd name="connsiteY11-24" fmla="*/ 269304 h 599179"/>
                <a:gd name="connsiteX12-25" fmla="*/ 204540 w 295275"/>
                <a:gd name="connsiteY12-26" fmla="*/ 547 h 599179"/>
                <a:gd name="connsiteX13" fmla="*/ 207995 w 295275"/>
                <a:gd name="connsiteY13" fmla="*/ 0 h 599179"/>
                <a:gd name="connsiteX0-27" fmla="*/ 207995 w 295275"/>
                <a:gd name="connsiteY0-28" fmla="*/ 0 h 599179"/>
                <a:gd name="connsiteX1-29" fmla="*/ 218480 w 295275"/>
                <a:gd name="connsiteY1-30" fmla="*/ 17025 h 599179"/>
                <a:gd name="connsiteX2-31" fmla="*/ 263922 w 295275"/>
                <a:gd name="connsiteY2-32" fmla="*/ 59952 h 599179"/>
                <a:gd name="connsiteX3-33" fmla="*/ 275967 w 295275"/>
                <a:gd name="connsiteY3-34" fmla="*/ 66705 h 599179"/>
                <a:gd name="connsiteX4-35" fmla="*/ 258864 w 295275"/>
                <a:gd name="connsiteY4-36" fmla="*/ 77309 h 599179"/>
                <a:gd name="connsiteX5-37" fmla="*/ 164932 w 295275"/>
                <a:gd name="connsiteY5-38" fmla="*/ 229252 h 599179"/>
                <a:gd name="connsiteX6-39" fmla="*/ 152376 w 295275"/>
                <a:gd name="connsiteY6-40" fmla="*/ 303904 h 599179"/>
                <a:gd name="connsiteX7-41" fmla="*/ 295275 w 295275"/>
                <a:gd name="connsiteY7-42" fmla="*/ 303904 h 599179"/>
                <a:gd name="connsiteX8-43" fmla="*/ 295275 w 295275"/>
                <a:gd name="connsiteY8-44" fmla="*/ 599179 h 599179"/>
                <a:gd name="connsiteX9-45" fmla="*/ 0 w 295275"/>
                <a:gd name="connsiteY9-46" fmla="*/ 599179 h 599179"/>
                <a:gd name="connsiteX10-47" fmla="*/ 0 w 295275"/>
                <a:gd name="connsiteY10-48" fmla="*/ 303904 h 599179"/>
                <a:gd name="connsiteX11-49" fmla="*/ 5952 w 295275"/>
                <a:gd name="connsiteY11-50" fmla="*/ 269304 h 599179"/>
                <a:gd name="connsiteX12-51" fmla="*/ 204540 w 295275"/>
                <a:gd name="connsiteY12-52" fmla="*/ 547 h 599179"/>
                <a:gd name="connsiteX13-53" fmla="*/ 207995 w 295275"/>
                <a:gd name="connsiteY13-54" fmla="*/ 0 h 599179"/>
                <a:gd name="connsiteX0-55" fmla="*/ 207995 w 295275"/>
                <a:gd name="connsiteY0-56" fmla="*/ 0 h 599179"/>
                <a:gd name="connsiteX1-57" fmla="*/ 218480 w 295275"/>
                <a:gd name="connsiteY1-58" fmla="*/ 17025 h 599179"/>
                <a:gd name="connsiteX2-59" fmla="*/ 263922 w 295275"/>
                <a:gd name="connsiteY2-60" fmla="*/ 59952 h 599179"/>
                <a:gd name="connsiteX3-61" fmla="*/ 275967 w 295275"/>
                <a:gd name="connsiteY3-62" fmla="*/ 66705 h 599179"/>
                <a:gd name="connsiteX4-63" fmla="*/ 258864 w 295275"/>
                <a:gd name="connsiteY4-64" fmla="*/ 77309 h 599179"/>
                <a:gd name="connsiteX5-65" fmla="*/ 164932 w 295275"/>
                <a:gd name="connsiteY5-66" fmla="*/ 229252 h 599179"/>
                <a:gd name="connsiteX6-67" fmla="*/ 152376 w 295275"/>
                <a:gd name="connsiteY6-68" fmla="*/ 303904 h 599179"/>
                <a:gd name="connsiteX7-69" fmla="*/ 295275 w 295275"/>
                <a:gd name="connsiteY7-70" fmla="*/ 303904 h 599179"/>
                <a:gd name="connsiteX8-71" fmla="*/ 295275 w 295275"/>
                <a:gd name="connsiteY8-72" fmla="*/ 599179 h 599179"/>
                <a:gd name="connsiteX9-73" fmla="*/ 0 w 295275"/>
                <a:gd name="connsiteY9-74" fmla="*/ 599179 h 599179"/>
                <a:gd name="connsiteX10-75" fmla="*/ 0 w 295275"/>
                <a:gd name="connsiteY10-76" fmla="*/ 303904 h 599179"/>
                <a:gd name="connsiteX11-77" fmla="*/ 5952 w 295275"/>
                <a:gd name="connsiteY11-78" fmla="*/ 269304 h 599179"/>
                <a:gd name="connsiteX12-79" fmla="*/ 204540 w 295275"/>
                <a:gd name="connsiteY12-80" fmla="*/ 547 h 599179"/>
                <a:gd name="connsiteX13-81" fmla="*/ 207995 w 295275"/>
                <a:gd name="connsiteY13-82" fmla="*/ 0 h 599179"/>
                <a:gd name="connsiteX0-83" fmla="*/ 207995 w 295275"/>
                <a:gd name="connsiteY0-84" fmla="*/ 0 h 599179"/>
                <a:gd name="connsiteX1-85" fmla="*/ 218480 w 295275"/>
                <a:gd name="connsiteY1-86" fmla="*/ 17025 h 599179"/>
                <a:gd name="connsiteX2-87" fmla="*/ 263922 w 295275"/>
                <a:gd name="connsiteY2-88" fmla="*/ 59952 h 599179"/>
                <a:gd name="connsiteX3-89" fmla="*/ 275967 w 295275"/>
                <a:gd name="connsiteY3-90" fmla="*/ 66705 h 599179"/>
                <a:gd name="connsiteX4-91" fmla="*/ 258864 w 295275"/>
                <a:gd name="connsiteY4-92" fmla="*/ 77309 h 599179"/>
                <a:gd name="connsiteX5-93" fmla="*/ 152376 w 295275"/>
                <a:gd name="connsiteY5-94" fmla="*/ 303904 h 599179"/>
                <a:gd name="connsiteX6-95" fmla="*/ 295275 w 295275"/>
                <a:gd name="connsiteY6-96" fmla="*/ 303904 h 599179"/>
                <a:gd name="connsiteX7-97" fmla="*/ 295275 w 295275"/>
                <a:gd name="connsiteY7-98" fmla="*/ 599179 h 599179"/>
                <a:gd name="connsiteX8-99" fmla="*/ 0 w 295275"/>
                <a:gd name="connsiteY8-100" fmla="*/ 599179 h 599179"/>
                <a:gd name="connsiteX9-101" fmla="*/ 0 w 295275"/>
                <a:gd name="connsiteY9-102" fmla="*/ 303904 h 599179"/>
                <a:gd name="connsiteX10-103" fmla="*/ 5952 w 295275"/>
                <a:gd name="connsiteY10-104" fmla="*/ 269304 h 599179"/>
                <a:gd name="connsiteX11-105" fmla="*/ 204540 w 295275"/>
                <a:gd name="connsiteY11-106" fmla="*/ 547 h 599179"/>
                <a:gd name="connsiteX12-107" fmla="*/ 207995 w 295275"/>
                <a:gd name="connsiteY12-108" fmla="*/ 0 h 599179"/>
                <a:gd name="connsiteX0-109" fmla="*/ 207995 w 295275"/>
                <a:gd name="connsiteY0-110" fmla="*/ 0 h 599179"/>
                <a:gd name="connsiteX1-111" fmla="*/ 218480 w 295275"/>
                <a:gd name="connsiteY1-112" fmla="*/ 17025 h 599179"/>
                <a:gd name="connsiteX2-113" fmla="*/ 263922 w 295275"/>
                <a:gd name="connsiteY2-114" fmla="*/ 59952 h 599179"/>
                <a:gd name="connsiteX3-115" fmla="*/ 275967 w 295275"/>
                <a:gd name="connsiteY3-116" fmla="*/ 66705 h 599179"/>
                <a:gd name="connsiteX4-117" fmla="*/ 258864 w 295275"/>
                <a:gd name="connsiteY4-118" fmla="*/ 77309 h 599179"/>
                <a:gd name="connsiteX5-119" fmla="*/ 152376 w 295275"/>
                <a:gd name="connsiteY5-120" fmla="*/ 303904 h 599179"/>
                <a:gd name="connsiteX6-121" fmla="*/ 295275 w 295275"/>
                <a:gd name="connsiteY6-122" fmla="*/ 303904 h 599179"/>
                <a:gd name="connsiteX7-123" fmla="*/ 295275 w 295275"/>
                <a:gd name="connsiteY7-124" fmla="*/ 599179 h 599179"/>
                <a:gd name="connsiteX8-125" fmla="*/ 0 w 295275"/>
                <a:gd name="connsiteY8-126" fmla="*/ 599179 h 599179"/>
                <a:gd name="connsiteX9-127" fmla="*/ 0 w 295275"/>
                <a:gd name="connsiteY9-128" fmla="*/ 303904 h 599179"/>
                <a:gd name="connsiteX10-129" fmla="*/ 5952 w 295275"/>
                <a:gd name="connsiteY10-130" fmla="*/ 269304 h 599179"/>
                <a:gd name="connsiteX11-131" fmla="*/ 204540 w 295275"/>
                <a:gd name="connsiteY11-132" fmla="*/ 547 h 599179"/>
                <a:gd name="connsiteX12-133" fmla="*/ 207995 w 295275"/>
                <a:gd name="connsiteY12-134" fmla="*/ 0 h 599179"/>
                <a:gd name="connsiteX0-135" fmla="*/ 207995 w 295275"/>
                <a:gd name="connsiteY0-136" fmla="*/ 0 h 599179"/>
                <a:gd name="connsiteX1-137" fmla="*/ 218480 w 295275"/>
                <a:gd name="connsiteY1-138" fmla="*/ 17025 h 599179"/>
                <a:gd name="connsiteX2-139" fmla="*/ 263922 w 295275"/>
                <a:gd name="connsiteY2-140" fmla="*/ 59952 h 599179"/>
                <a:gd name="connsiteX3-141" fmla="*/ 275967 w 295275"/>
                <a:gd name="connsiteY3-142" fmla="*/ 66705 h 599179"/>
                <a:gd name="connsiteX4-143" fmla="*/ 152376 w 295275"/>
                <a:gd name="connsiteY4-144" fmla="*/ 303904 h 599179"/>
                <a:gd name="connsiteX5-145" fmla="*/ 295275 w 295275"/>
                <a:gd name="connsiteY5-146" fmla="*/ 303904 h 599179"/>
                <a:gd name="connsiteX6-147" fmla="*/ 295275 w 295275"/>
                <a:gd name="connsiteY6-148" fmla="*/ 599179 h 599179"/>
                <a:gd name="connsiteX7-149" fmla="*/ 0 w 295275"/>
                <a:gd name="connsiteY7-150" fmla="*/ 599179 h 599179"/>
                <a:gd name="connsiteX8-151" fmla="*/ 0 w 295275"/>
                <a:gd name="connsiteY8-152" fmla="*/ 303904 h 599179"/>
                <a:gd name="connsiteX9-153" fmla="*/ 5952 w 295275"/>
                <a:gd name="connsiteY9-154" fmla="*/ 269304 h 599179"/>
                <a:gd name="connsiteX10-155" fmla="*/ 204540 w 295275"/>
                <a:gd name="connsiteY10-156" fmla="*/ 547 h 599179"/>
                <a:gd name="connsiteX11-157" fmla="*/ 207995 w 295275"/>
                <a:gd name="connsiteY11-158" fmla="*/ 0 h 599179"/>
                <a:gd name="connsiteX0-159" fmla="*/ 207995 w 295275"/>
                <a:gd name="connsiteY0-160" fmla="*/ 0 h 599179"/>
                <a:gd name="connsiteX1-161" fmla="*/ 218480 w 295275"/>
                <a:gd name="connsiteY1-162" fmla="*/ 17025 h 599179"/>
                <a:gd name="connsiteX2-163" fmla="*/ 263922 w 295275"/>
                <a:gd name="connsiteY2-164" fmla="*/ 59952 h 599179"/>
                <a:gd name="connsiteX3-165" fmla="*/ 275967 w 295275"/>
                <a:gd name="connsiteY3-166" fmla="*/ 66705 h 599179"/>
                <a:gd name="connsiteX4-167" fmla="*/ 152376 w 295275"/>
                <a:gd name="connsiteY4-168" fmla="*/ 303904 h 599179"/>
                <a:gd name="connsiteX5-169" fmla="*/ 295275 w 295275"/>
                <a:gd name="connsiteY5-170" fmla="*/ 303904 h 599179"/>
                <a:gd name="connsiteX6-171" fmla="*/ 295275 w 295275"/>
                <a:gd name="connsiteY6-172" fmla="*/ 599179 h 599179"/>
                <a:gd name="connsiteX7-173" fmla="*/ 0 w 295275"/>
                <a:gd name="connsiteY7-174" fmla="*/ 599179 h 599179"/>
                <a:gd name="connsiteX8-175" fmla="*/ 0 w 295275"/>
                <a:gd name="connsiteY8-176" fmla="*/ 303904 h 599179"/>
                <a:gd name="connsiteX9-177" fmla="*/ 5952 w 295275"/>
                <a:gd name="connsiteY9-178" fmla="*/ 269304 h 599179"/>
                <a:gd name="connsiteX10-179" fmla="*/ 204540 w 295275"/>
                <a:gd name="connsiteY10-180" fmla="*/ 547 h 599179"/>
                <a:gd name="connsiteX11-181" fmla="*/ 207995 w 295275"/>
                <a:gd name="connsiteY11-182" fmla="*/ 0 h 599179"/>
                <a:gd name="connsiteX0-183" fmla="*/ 207995 w 295275"/>
                <a:gd name="connsiteY0-184" fmla="*/ 0 h 599179"/>
                <a:gd name="connsiteX1-185" fmla="*/ 218480 w 295275"/>
                <a:gd name="connsiteY1-186" fmla="*/ 17025 h 599179"/>
                <a:gd name="connsiteX2-187" fmla="*/ 263922 w 295275"/>
                <a:gd name="connsiteY2-188" fmla="*/ 59952 h 599179"/>
                <a:gd name="connsiteX3-189" fmla="*/ 275967 w 295275"/>
                <a:gd name="connsiteY3-190" fmla="*/ 66705 h 599179"/>
                <a:gd name="connsiteX4-191" fmla="*/ 152376 w 295275"/>
                <a:gd name="connsiteY4-192" fmla="*/ 303904 h 599179"/>
                <a:gd name="connsiteX5-193" fmla="*/ 295275 w 295275"/>
                <a:gd name="connsiteY5-194" fmla="*/ 303904 h 599179"/>
                <a:gd name="connsiteX6-195" fmla="*/ 295275 w 295275"/>
                <a:gd name="connsiteY6-196" fmla="*/ 599179 h 599179"/>
                <a:gd name="connsiteX7-197" fmla="*/ 0 w 295275"/>
                <a:gd name="connsiteY7-198" fmla="*/ 599179 h 599179"/>
                <a:gd name="connsiteX8-199" fmla="*/ 0 w 295275"/>
                <a:gd name="connsiteY8-200" fmla="*/ 303904 h 599179"/>
                <a:gd name="connsiteX9-201" fmla="*/ 5952 w 295275"/>
                <a:gd name="connsiteY9-202" fmla="*/ 269304 h 599179"/>
                <a:gd name="connsiteX10-203" fmla="*/ 204540 w 295275"/>
                <a:gd name="connsiteY10-204" fmla="*/ 547 h 599179"/>
                <a:gd name="connsiteX11-205" fmla="*/ 207995 w 295275"/>
                <a:gd name="connsiteY11-206" fmla="*/ 0 h 599179"/>
                <a:gd name="connsiteX0-207" fmla="*/ 207995 w 295275"/>
                <a:gd name="connsiteY0-208" fmla="*/ 0 h 599179"/>
                <a:gd name="connsiteX1-209" fmla="*/ 218480 w 295275"/>
                <a:gd name="connsiteY1-210" fmla="*/ 17025 h 599179"/>
                <a:gd name="connsiteX2-211" fmla="*/ 263922 w 295275"/>
                <a:gd name="connsiteY2-212" fmla="*/ 59952 h 599179"/>
                <a:gd name="connsiteX3-213" fmla="*/ 275967 w 295275"/>
                <a:gd name="connsiteY3-214" fmla="*/ 66705 h 599179"/>
                <a:gd name="connsiteX4-215" fmla="*/ 152376 w 295275"/>
                <a:gd name="connsiteY4-216" fmla="*/ 303904 h 599179"/>
                <a:gd name="connsiteX5-217" fmla="*/ 295275 w 295275"/>
                <a:gd name="connsiteY5-218" fmla="*/ 303904 h 599179"/>
                <a:gd name="connsiteX6-219" fmla="*/ 295275 w 295275"/>
                <a:gd name="connsiteY6-220" fmla="*/ 599179 h 599179"/>
                <a:gd name="connsiteX7-221" fmla="*/ 0 w 295275"/>
                <a:gd name="connsiteY7-222" fmla="*/ 599179 h 599179"/>
                <a:gd name="connsiteX8-223" fmla="*/ 0 w 295275"/>
                <a:gd name="connsiteY8-224" fmla="*/ 303904 h 599179"/>
                <a:gd name="connsiteX9-225" fmla="*/ 5952 w 295275"/>
                <a:gd name="connsiteY9-226" fmla="*/ 269304 h 599179"/>
                <a:gd name="connsiteX10-227" fmla="*/ 204540 w 295275"/>
                <a:gd name="connsiteY10-228" fmla="*/ 547 h 599179"/>
                <a:gd name="connsiteX11-229" fmla="*/ 207995 w 295275"/>
                <a:gd name="connsiteY11-230" fmla="*/ 0 h 599179"/>
                <a:gd name="connsiteX0-231" fmla="*/ 207995 w 295275"/>
                <a:gd name="connsiteY0-232" fmla="*/ 0 h 599179"/>
                <a:gd name="connsiteX1-233" fmla="*/ 218480 w 295275"/>
                <a:gd name="connsiteY1-234" fmla="*/ 17025 h 599179"/>
                <a:gd name="connsiteX2-235" fmla="*/ 263922 w 295275"/>
                <a:gd name="connsiteY2-236" fmla="*/ 59952 h 599179"/>
                <a:gd name="connsiteX3-237" fmla="*/ 275967 w 295275"/>
                <a:gd name="connsiteY3-238" fmla="*/ 66705 h 599179"/>
                <a:gd name="connsiteX4-239" fmla="*/ 152376 w 295275"/>
                <a:gd name="connsiteY4-240" fmla="*/ 303904 h 599179"/>
                <a:gd name="connsiteX5-241" fmla="*/ 295275 w 295275"/>
                <a:gd name="connsiteY5-242" fmla="*/ 303904 h 599179"/>
                <a:gd name="connsiteX6-243" fmla="*/ 295275 w 295275"/>
                <a:gd name="connsiteY6-244" fmla="*/ 599179 h 599179"/>
                <a:gd name="connsiteX7-245" fmla="*/ 0 w 295275"/>
                <a:gd name="connsiteY7-246" fmla="*/ 599179 h 599179"/>
                <a:gd name="connsiteX8-247" fmla="*/ 0 w 295275"/>
                <a:gd name="connsiteY8-248" fmla="*/ 303904 h 599179"/>
                <a:gd name="connsiteX9-249" fmla="*/ 204540 w 295275"/>
                <a:gd name="connsiteY9-250" fmla="*/ 547 h 599179"/>
                <a:gd name="connsiteX10-251" fmla="*/ 207995 w 295275"/>
                <a:gd name="connsiteY10-252" fmla="*/ 0 h 599179"/>
                <a:gd name="connsiteX0-253" fmla="*/ 207995 w 295275"/>
                <a:gd name="connsiteY0-254" fmla="*/ 0 h 599179"/>
                <a:gd name="connsiteX1-255" fmla="*/ 218480 w 295275"/>
                <a:gd name="connsiteY1-256" fmla="*/ 17025 h 599179"/>
                <a:gd name="connsiteX2-257" fmla="*/ 263922 w 295275"/>
                <a:gd name="connsiteY2-258" fmla="*/ 59952 h 599179"/>
                <a:gd name="connsiteX3-259" fmla="*/ 275967 w 295275"/>
                <a:gd name="connsiteY3-260" fmla="*/ 66705 h 599179"/>
                <a:gd name="connsiteX4-261" fmla="*/ 152376 w 295275"/>
                <a:gd name="connsiteY4-262" fmla="*/ 303904 h 599179"/>
                <a:gd name="connsiteX5-263" fmla="*/ 295275 w 295275"/>
                <a:gd name="connsiteY5-264" fmla="*/ 303904 h 599179"/>
                <a:gd name="connsiteX6-265" fmla="*/ 295275 w 295275"/>
                <a:gd name="connsiteY6-266" fmla="*/ 599179 h 599179"/>
                <a:gd name="connsiteX7-267" fmla="*/ 0 w 295275"/>
                <a:gd name="connsiteY7-268" fmla="*/ 599179 h 599179"/>
                <a:gd name="connsiteX8-269" fmla="*/ 0 w 295275"/>
                <a:gd name="connsiteY8-270" fmla="*/ 303904 h 599179"/>
                <a:gd name="connsiteX9-271" fmla="*/ 204540 w 295275"/>
                <a:gd name="connsiteY9-272" fmla="*/ 547 h 599179"/>
                <a:gd name="connsiteX10-273" fmla="*/ 207995 w 295275"/>
                <a:gd name="connsiteY10-274" fmla="*/ 0 h 599179"/>
                <a:gd name="connsiteX0-275" fmla="*/ 207995 w 295275"/>
                <a:gd name="connsiteY0-276" fmla="*/ 0 h 599179"/>
                <a:gd name="connsiteX1-277" fmla="*/ 218480 w 295275"/>
                <a:gd name="connsiteY1-278" fmla="*/ 17025 h 599179"/>
                <a:gd name="connsiteX2-279" fmla="*/ 263922 w 295275"/>
                <a:gd name="connsiteY2-280" fmla="*/ 59952 h 599179"/>
                <a:gd name="connsiteX3-281" fmla="*/ 275967 w 295275"/>
                <a:gd name="connsiteY3-282" fmla="*/ 66705 h 599179"/>
                <a:gd name="connsiteX4-283" fmla="*/ 152376 w 295275"/>
                <a:gd name="connsiteY4-284" fmla="*/ 303904 h 599179"/>
                <a:gd name="connsiteX5-285" fmla="*/ 295275 w 295275"/>
                <a:gd name="connsiteY5-286" fmla="*/ 303904 h 599179"/>
                <a:gd name="connsiteX6-287" fmla="*/ 295275 w 295275"/>
                <a:gd name="connsiteY6-288" fmla="*/ 599179 h 599179"/>
                <a:gd name="connsiteX7-289" fmla="*/ 0 w 295275"/>
                <a:gd name="connsiteY7-290" fmla="*/ 599179 h 599179"/>
                <a:gd name="connsiteX8-291" fmla="*/ 0 w 295275"/>
                <a:gd name="connsiteY8-292" fmla="*/ 303904 h 599179"/>
                <a:gd name="connsiteX9-293" fmla="*/ 207995 w 295275"/>
                <a:gd name="connsiteY9-294" fmla="*/ 0 h 599179"/>
                <a:gd name="connsiteX0-295" fmla="*/ 207995 w 295275"/>
                <a:gd name="connsiteY0-296" fmla="*/ 0 h 599179"/>
                <a:gd name="connsiteX1-297" fmla="*/ 218480 w 295275"/>
                <a:gd name="connsiteY1-298" fmla="*/ 17025 h 599179"/>
                <a:gd name="connsiteX2-299" fmla="*/ 263922 w 295275"/>
                <a:gd name="connsiteY2-300" fmla="*/ 59952 h 599179"/>
                <a:gd name="connsiteX3-301" fmla="*/ 275967 w 295275"/>
                <a:gd name="connsiteY3-302" fmla="*/ 66705 h 599179"/>
                <a:gd name="connsiteX4-303" fmla="*/ 152376 w 295275"/>
                <a:gd name="connsiteY4-304" fmla="*/ 303904 h 599179"/>
                <a:gd name="connsiteX5-305" fmla="*/ 295275 w 295275"/>
                <a:gd name="connsiteY5-306" fmla="*/ 303904 h 599179"/>
                <a:gd name="connsiteX6-307" fmla="*/ 295275 w 295275"/>
                <a:gd name="connsiteY6-308" fmla="*/ 599179 h 599179"/>
                <a:gd name="connsiteX7-309" fmla="*/ 0 w 295275"/>
                <a:gd name="connsiteY7-310" fmla="*/ 599179 h 599179"/>
                <a:gd name="connsiteX8-311" fmla="*/ 0 w 295275"/>
                <a:gd name="connsiteY8-312" fmla="*/ 303904 h 599179"/>
                <a:gd name="connsiteX9-313" fmla="*/ 207995 w 295275"/>
                <a:gd name="connsiteY9-314" fmla="*/ 0 h 599179"/>
                <a:gd name="connsiteX0-315" fmla="*/ 207995 w 295275"/>
                <a:gd name="connsiteY0-316" fmla="*/ 0 h 599179"/>
                <a:gd name="connsiteX1-317" fmla="*/ 218480 w 295275"/>
                <a:gd name="connsiteY1-318" fmla="*/ 17025 h 599179"/>
                <a:gd name="connsiteX2-319" fmla="*/ 263922 w 295275"/>
                <a:gd name="connsiteY2-320" fmla="*/ 59952 h 599179"/>
                <a:gd name="connsiteX3-321" fmla="*/ 275967 w 295275"/>
                <a:gd name="connsiteY3-322" fmla="*/ 66705 h 599179"/>
                <a:gd name="connsiteX4-323" fmla="*/ 152376 w 295275"/>
                <a:gd name="connsiteY4-324" fmla="*/ 303904 h 599179"/>
                <a:gd name="connsiteX5-325" fmla="*/ 295275 w 295275"/>
                <a:gd name="connsiteY5-326" fmla="*/ 303904 h 599179"/>
                <a:gd name="connsiteX6-327" fmla="*/ 295275 w 295275"/>
                <a:gd name="connsiteY6-328" fmla="*/ 599179 h 599179"/>
                <a:gd name="connsiteX7-329" fmla="*/ 0 w 295275"/>
                <a:gd name="connsiteY7-330" fmla="*/ 599179 h 599179"/>
                <a:gd name="connsiteX8-331" fmla="*/ 0 w 295275"/>
                <a:gd name="connsiteY8-332" fmla="*/ 303904 h 599179"/>
                <a:gd name="connsiteX9-333" fmla="*/ 207995 w 295275"/>
                <a:gd name="connsiteY9-334" fmla="*/ 0 h 599179"/>
                <a:gd name="connsiteX0-335" fmla="*/ 207995 w 295275"/>
                <a:gd name="connsiteY0-336" fmla="*/ 0 h 599179"/>
                <a:gd name="connsiteX1-337" fmla="*/ 218480 w 295275"/>
                <a:gd name="connsiteY1-338" fmla="*/ 17025 h 599179"/>
                <a:gd name="connsiteX2-339" fmla="*/ 263922 w 295275"/>
                <a:gd name="connsiteY2-340" fmla="*/ 59952 h 599179"/>
                <a:gd name="connsiteX3-341" fmla="*/ 275967 w 295275"/>
                <a:gd name="connsiteY3-342" fmla="*/ 66705 h 599179"/>
                <a:gd name="connsiteX4-343" fmla="*/ 152376 w 295275"/>
                <a:gd name="connsiteY4-344" fmla="*/ 303904 h 599179"/>
                <a:gd name="connsiteX5-345" fmla="*/ 295275 w 295275"/>
                <a:gd name="connsiteY5-346" fmla="*/ 303904 h 599179"/>
                <a:gd name="connsiteX6-347" fmla="*/ 295275 w 295275"/>
                <a:gd name="connsiteY6-348" fmla="*/ 599179 h 599179"/>
                <a:gd name="connsiteX7-349" fmla="*/ 0 w 295275"/>
                <a:gd name="connsiteY7-350" fmla="*/ 599179 h 599179"/>
                <a:gd name="connsiteX8-351" fmla="*/ 0 w 295275"/>
                <a:gd name="connsiteY8-352" fmla="*/ 303904 h 599179"/>
                <a:gd name="connsiteX9-353" fmla="*/ 207995 w 295275"/>
                <a:gd name="connsiteY9-354" fmla="*/ 0 h 599179"/>
                <a:gd name="connsiteX0-355" fmla="*/ 207995 w 295275"/>
                <a:gd name="connsiteY0-356" fmla="*/ 0 h 599179"/>
                <a:gd name="connsiteX1-357" fmla="*/ 218480 w 295275"/>
                <a:gd name="connsiteY1-358" fmla="*/ 17025 h 599179"/>
                <a:gd name="connsiteX2-359" fmla="*/ 263922 w 295275"/>
                <a:gd name="connsiteY2-360" fmla="*/ 59952 h 599179"/>
                <a:gd name="connsiteX3-361" fmla="*/ 275967 w 295275"/>
                <a:gd name="connsiteY3-362" fmla="*/ 66705 h 599179"/>
                <a:gd name="connsiteX4-363" fmla="*/ 152376 w 295275"/>
                <a:gd name="connsiteY4-364" fmla="*/ 303904 h 599179"/>
                <a:gd name="connsiteX5-365" fmla="*/ 295275 w 295275"/>
                <a:gd name="connsiteY5-366" fmla="*/ 303904 h 599179"/>
                <a:gd name="connsiteX6-367" fmla="*/ 295275 w 295275"/>
                <a:gd name="connsiteY6-368" fmla="*/ 599179 h 599179"/>
                <a:gd name="connsiteX7-369" fmla="*/ 0 w 295275"/>
                <a:gd name="connsiteY7-370" fmla="*/ 599179 h 599179"/>
                <a:gd name="connsiteX8-371" fmla="*/ 0 w 295275"/>
                <a:gd name="connsiteY8-372" fmla="*/ 303904 h 599179"/>
                <a:gd name="connsiteX9-373" fmla="*/ 207995 w 295275"/>
                <a:gd name="connsiteY9-374" fmla="*/ 0 h 599179"/>
                <a:gd name="connsiteX0-375" fmla="*/ 207995 w 295275"/>
                <a:gd name="connsiteY0-376" fmla="*/ 0 h 599179"/>
                <a:gd name="connsiteX1-377" fmla="*/ 218480 w 295275"/>
                <a:gd name="connsiteY1-378" fmla="*/ 17025 h 599179"/>
                <a:gd name="connsiteX2-379" fmla="*/ 263922 w 295275"/>
                <a:gd name="connsiteY2-380" fmla="*/ 59952 h 599179"/>
                <a:gd name="connsiteX3-381" fmla="*/ 275967 w 295275"/>
                <a:gd name="connsiteY3-382" fmla="*/ 66705 h 599179"/>
                <a:gd name="connsiteX4-383" fmla="*/ 152376 w 295275"/>
                <a:gd name="connsiteY4-384" fmla="*/ 303904 h 599179"/>
                <a:gd name="connsiteX5-385" fmla="*/ 295275 w 295275"/>
                <a:gd name="connsiteY5-386" fmla="*/ 303904 h 599179"/>
                <a:gd name="connsiteX6-387" fmla="*/ 295275 w 295275"/>
                <a:gd name="connsiteY6-388" fmla="*/ 599179 h 599179"/>
                <a:gd name="connsiteX7-389" fmla="*/ 0 w 295275"/>
                <a:gd name="connsiteY7-390" fmla="*/ 599179 h 599179"/>
                <a:gd name="connsiteX8-391" fmla="*/ 0 w 295275"/>
                <a:gd name="connsiteY8-392" fmla="*/ 303904 h 599179"/>
                <a:gd name="connsiteX9-393" fmla="*/ 207995 w 295275"/>
                <a:gd name="connsiteY9-394" fmla="*/ 0 h 599179"/>
                <a:gd name="connsiteX0-395" fmla="*/ 207995 w 295275"/>
                <a:gd name="connsiteY0-396" fmla="*/ 0 h 599179"/>
                <a:gd name="connsiteX1-397" fmla="*/ 218480 w 295275"/>
                <a:gd name="connsiteY1-398" fmla="*/ 17025 h 599179"/>
                <a:gd name="connsiteX2-399" fmla="*/ 263922 w 295275"/>
                <a:gd name="connsiteY2-400" fmla="*/ 59952 h 599179"/>
                <a:gd name="connsiteX3-401" fmla="*/ 275967 w 295275"/>
                <a:gd name="connsiteY3-402" fmla="*/ 66705 h 599179"/>
                <a:gd name="connsiteX4-403" fmla="*/ 152376 w 295275"/>
                <a:gd name="connsiteY4-404" fmla="*/ 303904 h 599179"/>
                <a:gd name="connsiteX5-405" fmla="*/ 295275 w 295275"/>
                <a:gd name="connsiteY5-406" fmla="*/ 303904 h 599179"/>
                <a:gd name="connsiteX6-407" fmla="*/ 295275 w 295275"/>
                <a:gd name="connsiteY6-408" fmla="*/ 599179 h 599179"/>
                <a:gd name="connsiteX7-409" fmla="*/ 0 w 295275"/>
                <a:gd name="connsiteY7-410" fmla="*/ 599179 h 599179"/>
                <a:gd name="connsiteX8-411" fmla="*/ 0 w 295275"/>
                <a:gd name="connsiteY8-412" fmla="*/ 303904 h 599179"/>
                <a:gd name="connsiteX9-413" fmla="*/ 207995 w 295275"/>
                <a:gd name="connsiteY9-414" fmla="*/ 0 h 599179"/>
                <a:gd name="connsiteX0-415" fmla="*/ 207995 w 295275"/>
                <a:gd name="connsiteY0-416" fmla="*/ 0 h 599179"/>
                <a:gd name="connsiteX1-417" fmla="*/ 218480 w 295275"/>
                <a:gd name="connsiteY1-418" fmla="*/ 17025 h 599179"/>
                <a:gd name="connsiteX2-419" fmla="*/ 263922 w 295275"/>
                <a:gd name="connsiteY2-420" fmla="*/ 59952 h 599179"/>
                <a:gd name="connsiteX3-421" fmla="*/ 275967 w 295275"/>
                <a:gd name="connsiteY3-422" fmla="*/ 66705 h 599179"/>
                <a:gd name="connsiteX4-423" fmla="*/ 152376 w 295275"/>
                <a:gd name="connsiteY4-424" fmla="*/ 303904 h 599179"/>
                <a:gd name="connsiteX5-425" fmla="*/ 295275 w 295275"/>
                <a:gd name="connsiteY5-426" fmla="*/ 303904 h 599179"/>
                <a:gd name="connsiteX6-427" fmla="*/ 295275 w 295275"/>
                <a:gd name="connsiteY6-428" fmla="*/ 599179 h 599179"/>
                <a:gd name="connsiteX7-429" fmla="*/ 0 w 295275"/>
                <a:gd name="connsiteY7-430" fmla="*/ 599179 h 599179"/>
                <a:gd name="connsiteX8-431" fmla="*/ 0 w 295275"/>
                <a:gd name="connsiteY8-432" fmla="*/ 334942 h 599179"/>
                <a:gd name="connsiteX9-433" fmla="*/ 207995 w 295275"/>
                <a:gd name="connsiteY9-434" fmla="*/ 0 h 599179"/>
                <a:gd name="connsiteX0-435" fmla="*/ 207995 w 295275"/>
                <a:gd name="connsiteY0-436" fmla="*/ 0 h 599179"/>
                <a:gd name="connsiteX1-437" fmla="*/ 218480 w 295275"/>
                <a:gd name="connsiteY1-438" fmla="*/ 17025 h 599179"/>
                <a:gd name="connsiteX2-439" fmla="*/ 263922 w 295275"/>
                <a:gd name="connsiteY2-440" fmla="*/ 59952 h 599179"/>
                <a:gd name="connsiteX3-441" fmla="*/ 275967 w 295275"/>
                <a:gd name="connsiteY3-442" fmla="*/ 66705 h 599179"/>
                <a:gd name="connsiteX4-443" fmla="*/ 152376 w 295275"/>
                <a:gd name="connsiteY4-444" fmla="*/ 303904 h 599179"/>
                <a:gd name="connsiteX5-445" fmla="*/ 295275 w 295275"/>
                <a:gd name="connsiteY5-446" fmla="*/ 303904 h 599179"/>
                <a:gd name="connsiteX6-447" fmla="*/ 295275 w 295275"/>
                <a:gd name="connsiteY6-448" fmla="*/ 599179 h 599179"/>
                <a:gd name="connsiteX7-449" fmla="*/ 0 w 295275"/>
                <a:gd name="connsiteY7-450" fmla="*/ 599179 h 599179"/>
                <a:gd name="connsiteX8-451" fmla="*/ 0 w 295275"/>
                <a:gd name="connsiteY8-452" fmla="*/ 334942 h 599179"/>
                <a:gd name="connsiteX9-453" fmla="*/ 207995 w 295275"/>
                <a:gd name="connsiteY9-454" fmla="*/ 0 h 599179"/>
                <a:gd name="connsiteX0-455" fmla="*/ 207995 w 295275"/>
                <a:gd name="connsiteY0-456" fmla="*/ 0 h 599179"/>
                <a:gd name="connsiteX1-457" fmla="*/ 218480 w 295275"/>
                <a:gd name="connsiteY1-458" fmla="*/ 17025 h 599179"/>
                <a:gd name="connsiteX2-459" fmla="*/ 263922 w 295275"/>
                <a:gd name="connsiteY2-460" fmla="*/ 59952 h 599179"/>
                <a:gd name="connsiteX3-461" fmla="*/ 275967 w 295275"/>
                <a:gd name="connsiteY3-462" fmla="*/ 66705 h 599179"/>
                <a:gd name="connsiteX4-463" fmla="*/ 152376 w 295275"/>
                <a:gd name="connsiteY4-464" fmla="*/ 303904 h 599179"/>
                <a:gd name="connsiteX5-465" fmla="*/ 295275 w 295275"/>
                <a:gd name="connsiteY5-466" fmla="*/ 303904 h 599179"/>
                <a:gd name="connsiteX6-467" fmla="*/ 295275 w 295275"/>
                <a:gd name="connsiteY6-468" fmla="*/ 599179 h 599179"/>
                <a:gd name="connsiteX7-469" fmla="*/ 0 w 295275"/>
                <a:gd name="connsiteY7-470" fmla="*/ 599179 h 599179"/>
                <a:gd name="connsiteX8-471" fmla="*/ 0 w 295275"/>
                <a:gd name="connsiteY8-472" fmla="*/ 334942 h 599179"/>
                <a:gd name="connsiteX9-473" fmla="*/ 207995 w 295275"/>
                <a:gd name="connsiteY9-474" fmla="*/ 0 h 5991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95275" h="599179">
                  <a:moveTo>
                    <a:pt x="207995" y="0"/>
                  </a:moveTo>
                  <a:lnTo>
                    <a:pt x="218480" y="17025"/>
                  </a:lnTo>
                  <a:cubicBezTo>
                    <a:pt x="231034" y="32364"/>
                    <a:pt x="246314" y="46986"/>
                    <a:pt x="263922" y="59952"/>
                  </a:cubicBezTo>
                  <a:lnTo>
                    <a:pt x="275967" y="66705"/>
                  </a:lnTo>
                  <a:cubicBezTo>
                    <a:pt x="274744" y="66607"/>
                    <a:pt x="166924" y="148026"/>
                    <a:pt x="152376" y="303904"/>
                  </a:cubicBezTo>
                  <a:lnTo>
                    <a:pt x="295275" y="303904"/>
                  </a:lnTo>
                  <a:lnTo>
                    <a:pt x="295275" y="599179"/>
                  </a:lnTo>
                  <a:lnTo>
                    <a:pt x="0" y="599179"/>
                  </a:lnTo>
                  <a:lnTo>
                    <a:pt x="0" y="334942"/>
                  </a:lnTo>
                  <a:cubicBezTo>
                    <a:pt x="10368" y="113589"/>
                    <a:pt x="207637" y="2353"/>
                    <a:pt x="207995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任意多边形: 形状 11"/>
          <p:cNvSpPr/>
          <p:nvPr>
            <p:custDataLst>
              <p:tags r:id="rId7"/>
            </p:custDataLst>
          </p:nvPr>
        </p:nvSpPr>
        <p:spPr>
          <a:xfrm>
            <a:off x="-598" y="0"/>
            <a:ext cx="994611" cy="6858001"/>
          </a:xfrm>
          <a:custGeom>
            <a:avLst/>
            <a:gdLst>
              <a:gd name="connsiteX0" fmla="*/ 0 w 1634832"/>
              <a:gd name="connsiteY0" fmla="*/ 0 h 6858001"/>
              <a:gd name="connsiteX1" fmla="*/ 261030 w 1634832"/>
              <a:gd name="connsiteY1" fmla="*/ 0 h 6858001"/>
              <a:gd name="connsiteX2" fmla="*/ 1634832 w 1634832"/>
              <a:gd name="connsiteY2" fmla="*/ 6858001 h 6858001"/>
              <a:gd name="connsiteX3" fmla="*/ 0 w 1634832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4832" h="6858001">
                <a:moveTo>
                  <a:pt x="0" y="0"/>
                </a:moveTo>
                <a:lnTo>
                  <a:pt x="261030" y="0"/>
                </a:lnTo>
                <a:lnTo>
                  <a:pt x="1634832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16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2"/>
          <p:cNvSpPr txBox="1"/>
          <p:nvPr>
            <p:custDataLst>
              <p:tags r:id="rId8"/>
            </p:custDataLst>
          </p:nvPr>
        </p:nvSpPr>
        <p:spPr>
          <a:xfrm>
            <a:off x="858535" y="366672"/>
            <a:ext cx="7924864" cy="7620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 spc="24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汉仪大黑简" panose="02010600000101010101" charset="-122"/>
                <a:ea typeface="汉仪大黑简" panose="02010600000101010101" charset="-122"/>
              </a:rPr>
              <a:t>总结二：发展壮大农村集体经济</a:t>
            </a:r>
            <a:endParaRPr lang="zh-CN" altLang="en-US" sz="4000" b="1" spc="24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汉仪大黑简" panose="02010600000101010101" charset="-122"/>
              <a:ea typeface="汉仪大黑简" panose="0201060000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38555" y="1300480"/>
            <a:ext cx="8784590" cy="3340735"/>
          </a:xfrm>
          <a:prstGeom prst="rect">
            <a:avLst/>
          </a:prstGeom>
        </p:spPr>
        <p:txBody>
          <a:bodyPr wrap="square">
            <a:spAutoFit/>
          </a:bodyPr>
          <a:p>
            <a:pPr marL="457200" indent="-457200" algn="l" fontAlgn="auto">
              <a:lnSpc>
                <a:spcPct val="130000"/>
              </a:lnSpc>
              <a:buClrTx/>
              <a:buSzTx/>
              <a:buFont typeface="+mj-ea"/>
              <a:buAutoNum type="circleNumDbPlain"/>
            </a:pP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</a:rPr>
              <a:t>深化农村集体</a:t>
            </a:r>
            <a:r>
              <a:rPr lang="zh-CN" altLang="en-US" sz="2400" b="1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站酷文艺体" panose="02000603000000000000" charset="-122"/>
              </a:rPr>
              <a:t>产权制度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</a:rPr>
              <a:t>改革，保障农民财产权益;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站酷文艺体" panose="02000603000000000000" charset="-122"/>
              <a:sym typeface="+mn-ea"/>
            </a:endParaRPr>
          </a:p>
          <a:p>
            <a:pPr marL="457200" indent="-457200" algn="l" fontAlgn="auto">
              <a:lnSpc>
                <a:spcPct val="150000"/>
              </a:lnSpc>
              <a:buClrTx/>
              <a:buSzTx/>
              <a:buFont typeface="+mj-ea"/>
              <a:buAutoNum type="circleNumDbPlain"/>
            </a:pP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</a:rPr>
              <a:t>完善农村</a:t>
            </a:r>
            <a:r>
              <a:rPr lang="zh-CN" altLang="en-US" sz="2400" b="1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站酷文艺体" panose="02000603000000000000" charset="-122"/>
              </a:rPr>
              <a:t>基本经营制度</a:t>
            </a:r>
            <a:r>
              <a:rPr lang="en-US" altLang="zh-CN" sz="2400" dirty="0">
                <a:ln>
                  <a:solidFill>
                    <a:srgbClr val="00688A"/>
                  </a:solidFill>
                </a:ln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</a:rPr>
              <a:t>;</a:t>
            </a:r>
            <a:r>
              <a:rPr lang="zh-CN" altLang="en-US" sz="2400" b="1" dirty="0">
                <a:gradFill>
                  <a:gsLst>
                    <a:gs pos="0">
                      <a:srgbClr val="000000"/>
                    </a:gs>
                    <a:gs pos="100000">
                      <a:srgbClr val="401A5D"/>
                    </a:gs>
                  </a:gsLst>
                  <a:lin ang="5400000"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站酷文艺体" panose="02000603000000000000" charset="-122"/>
              </a:rPr>
              <a:t>（家庭承包经营为基础，统分结合）</a:t>
            </a:r>
            <a:endParaRPr lang="zh-CN" altLang="en-US" sz="2400" b="1" dirty="0">
              <a:gradFill>
                <a:gsLst>
                  <a:gs pos="0">
                    <a:srgbClr val="000000"/>
                  </a:gs>
                  <a:gs pos="100000">
                    <a:srgbClr val="401A5D"/>
                  </a:gs>
                </a:gsLst>
                <a:lin ang="5400000"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  <a:cs typeface="站酷文艺体" panose="02000603000000000000" charset="-122"/>
            </a:endParaRPr>
          </a:p>
          <a:p>
            <a:pPr marL="457200" indent="-457200" algn="l" fontAlgn="auto">
              <a:lnSpc>
                <a:spcPct val="150000"/>
              </a:lnSpc>
              <a:buClrTx/>
              <a:buSzTx/>
              <a:buFont typeface="+mj-ea"/>
              <a:buAutoNum type="circleNumDbPlain"/>
            </a:pP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</a:rPr>
              <a:t>培育新型农业</a:t>
            </a:r>
            <a:r>
              <a:rPr lang="zh-CN" altLang="en-US" sz="2400" b="1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站酷文艺体" panose="02000603000000000000" charset="-122"/>
              </a:rPr>
              <a:t>经营主体</a:t>
            </a:r>
            <a:r>
              <a:rPr lang="en-US" altLang="zh-CN" sz="2400" dirty="0">
                <a:ln>
                  <a:solidFill>
                    <a:srgbClr val="00688A"/>
                  </a:solidFill>
                </a:ln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  <a:sym typeface="+mn-ea"/>
              </a:rPr>
              <a:t>;</a:t>
            </a:r>
            <a:r>
              <a:rPr lang="zh-CN" altLang="en-US" sz="2400" b="1" dirty="0">
                <a:gradFill>
                  <a:gsLst>
                    <a:gs pos="0">
                      <a:srgbClr val="000000"/>
                    </a:gs>
                    <a:gs pos="100000">
                      <a:srgbClr val="401A5D"/>
                    </a:gs>
                  </a:gsLst>
                  <a:lin ang="5400000"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站酷文艺体" panose="02000603000000000000" charset="-122"/>
                <a:sym typeface="+mn-ea"/>
              </a:rPr>
              <a:t>（专业大户、家庭农场、农民合作社、农业乡镇企业）</a:t>
            </a:r>
            <a:endParaRPr lang="en-US" altLang="zh-CN" sz="2400" dirty="0">
              <a:ln>
                <a:solidFill>
                  <a:srgbClr val="00688A"/>
                </a:solidFill>
              </a:ln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站酷文艺体" panose="02000603000000000000" charset="-122"/>
              <a:sym typeface="+mn-ea"/>
            </a:endParaRPr>
          </a:p>
          <a:p>
            <a:pPr marL="457200" indent="-457200" algn="l" fontAlgn="auto">
              <a:lnSpc>
                <a:spcPct val="150000"/>
              </a:lnSpc>
              <a:buClrTx/>
              <a:buSzTx/>
              <a:buFont typeface="+mj-ea"/>
              <a:buAutoNum type="circleNumDbPlain"/>
            </a:pP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</a:rPr>
              <a:t>健全农业社会化</a:t>
            </a:r>
            <a:r>
              <a:rPr lang="zh-CN" altLang="en-US" sz="2400" b="1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站酷文艺体" panose="02000603000000000000" charset="-122"/>
              </a:rPr>
              <a:t>服务体系</a:t>
            </a:r>
            <a:r>
              <a:rPr lang="en-US" altLang="zh-CN" sz="2400" dirty="0">
                <a:ln>
                  <a:solidFill>
                    <a:srgbClr val="00688A"/>
                  </a:solidFill>
                </a:ln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  <a:sym typeface="+mn-ea"/>
              </a:rPr>
              <a:t>;</a:t>
            </a:r>
            <a:endParaRPr lang="zh-CN" altLang="en-US" sz="2400" dirty="0">
              <a:ln>
                <a:solidFill>
                  <a:srgbClr val="FFFF00"/>
                </a:solidFill>
              </a:ln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站酷文艺体" panose="02000603000000000000" charset="-122"/>
            </a:endParaRPr>
          </a:p>
          <a:p>
            <a:pPr marL="457200" indent="-457200" algn="l" fontAlgn="auto">
              <a:lnSpc>
                <a:spcPct val="150000"/>
              </a:lnSpc>
              <a:buClrTx/>
              <a:buSzTx/>
              <a:buFont typeface="+mj-ea"/>
              <a:buAutoNum type="circleNumDbPlain"/>
            </a:pP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</a:rPr>
              <a:t>建立符合市场经济要求的集体经济</a:t>
            </a:r>
            <a:r>
              <a:rPr lang="zh-CN" altLang="en-US" sz="2400" b="1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站酷文艺体" panose="02000603000000000000" charset="-122"/>
              </a:rPr>
              <a:t>运行机制。</a:t>
            </a:r>
            <a:endParaRPr lang="zh-CN" altLang="en-US" sz="2400" b="1" dirty="0">
              <a:ln>
                <a:solidFill>
                  <a:srgbClr val="FF0000"/>
                </a:solidFill>
              </a:ln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站酷文艺体" panose="02000603000000000000" charset="-122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2"/>
          <p:cNvSpPr txBox="1"/>
          <p:nvPr>
            <p:custDataLst>
              <p:tags r:id="rId1"/>
            </p:custDataLst>
          </p:nvPr>
        </p:nvSpPr>
        <p:spPr>
          <a:xfrm>
            <a:off x="1459865" y="366395"/>
            <a:ext cx="9504680" cy="7620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 fontScale="80000"/>
            <a:scene3d>
              <a:camera prst="orthographicFront"/>
              <a:lightRig rig="threePt" dir="t"/>
            </a:scene3d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5500" spc="24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226E4B"/>
                </a:solidFill>
                <a:effectLst/>
                <a:uFillTx/>
                <a:latin typeface="汉仪尚巍手书W" panose="00020600040101010101" charset="-122"/>
                <a:ea typeface="汉仪尚巍手书W" panose="00020600040101010101" charset="-122"/>
              </a:rPr>
              <a:t>总结：</a:t>
            </a:r>
            <a:r>
              <a:rPr lang="zh-CN" altLang="en-US" sz="4000" spc="24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226E4B"/>
                </a:solidFill>
                <a:effectLst/>
                <a:uFillTx/>
                <a:latin typeface="+mj-ea"/>
                <a:ea typeface="+mj-ea"/>
              </a:rPr>
              <a:t>如何毫不动摇地巩固公有制经济的发展</a:t>
            </a:r>
            <a:endParaRPr lang="zh-CN" altLang="en-US" sz="4000" spc="240" dirty="0">
              <a:ln w="22225">
                <a:solidFill>
                  <a:schemeClr val="accent2"/>
                </a:solidFill>
                <a:prstDash val="solid"/>
              </a:ln>
              <a:solidFill>
                <a:srgbClr val="226E4B"/>
              </a:solidFill>
              <a:effectLst/>
              <a:uFillTx/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84670" y="1890395"/>
            <a:ext cx="5149215" cy="3820160"/>
          </a:xfrm>
          <a:prstGeom prst="rect">
            <a:avLst/>
          </a:prstGeom>
        </p:spPr>
        <p:txBody>
          <a:bodyPr wrap="square">
            <a:spAutoFit/>
          </a:bodyPr>
          <a:p>
            <a:pPr marL="457200" indent="-457200" algn="l" fontAlgn="auto">
              <a:lnSpc>
                <a:spcPct val="130000"/>
              </a:lnSpc>
              <a:buClrTx/>
              <a:buSzTx/>
              <a:buFont typeface="+mj-ea"/>
              <a:buAutoNum type="circleNumDbPlain"/>
            </a:pP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深化农村集体</a:t>
            </a:r>
            <a:r>
              <a:rPr lang="zh-CN" altLang="en-US" sz="2400" b="1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产权制度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改革，保障农民财产权益;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457200" indent="-457200" algn="l" fontAlgn="auto">
              <a:lnSpc>
                <a:spcPct val="150000"/>
              </a:lnSpc>
              <a:buClrTx/>
              <a:buSzTx/>
              <a:buFont typeface="+mj-ea"/>
              <a:buAutoNum type="circleNumDbPlain"/>
            </a:pP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完善农村</a:t>
            </a:r>
            <a:r>
              <a:rPr lang="zh-CN" altLang="en-US" sz="2400" b="1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基本经营制度</a:t>
            </a:r>
            <a:r>
              <a:rPr lang="en-US" altLang="zh-CN" sz="2400" dirty="0">
                <a:ln>
                  <a:solidFill>
                    <a:srgbClr val="00688A"/>
                  </a:solidFill>
                </a:ln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;</a:t>
            </a:r>
            <a:endParaRPr lang="en-US" altLang="zh-CN" sz="2400" dirty="0">
              <a:ln>
                <a:solidFill>
                  <a:srgbClr val="00688A"/>
                </a:solidFill>
              </a:ln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57200" indent="-457200" algn="l" fontAlgn="auto">
              <a:lnSpc>
                <a:spcPct val="150000"/>
              </a:lnSpc>
              <a:buClrTx/>
              <a:buSzTx/>
              <a:buFont typeface="+mj-ea"/>
              <a:buAutoNum type="circleNumDbPlain"/>
            </a:pP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培育新型农业</a:t>
            </a:r>
            <a:r>
              <a:rPr lang="zh-CN" altLang="en-US" sz="2400" b="1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经营主体</a:t>
            </a:r>
            <a:r>
              <a:rPr lang="en-US" altLang="zh-CN" sz="2400" dirty="0">
                <a:ln>
                  <a:solidFill>
                    <a:srgbClr val="00688A"/>
                  </a:solidFill>
                </a:ln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;</a:t>
            </a:r>
            <a:endParaRPr lang="en-US" altLang="zh-CN" sz="2400" dirty="0">
              <a:ln>
                <a:solidFill>
                  <a:srgbClr val="00688A"/>
                </a:solidFill>
              </a:ln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457200" indent="-457200" algn="l" fontAlgn="auto">
              <a:lnSpc>
                <a:spcPct val="150000"/>
              </a:lnSpc>
              <a:buClrTx/>
              <a:buSzTx/>
              <a:buFont typeface="+mj-ea"/>
              <a:buAutoNum type="circleNumDbPlain"/>
            </a:pP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健全农业社会化</a:t>
            </a:r>
            <a:r>
              <a:rPr lang="zh-CN" altLang="en-US" sz="2400" b="1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服务体系</a:t>
            </a:r>
            <a:r>
              <a:rPr lang="en-US" altLang="zh-CN" sz="2400" dirty="0">
                <a:ln>
                  <a:solidFill>
                    <a:srgbClr val="00688A"/>
                  </a:solidFill>
                </a:ln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;</a:t>
            </a:r>
            <a:endParaRPr lang="zh-CN" altLang="en-US" sz="2400" dirty="0">
              <a:ln>
                <a:solidFill>
                  <a:srgbClr val="FFFF00"/>
                </a:solidFill>
              </a:ln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57200" indent="-457200" algn="l" fontAlgn="auto">
              <a:lnSpc>
                <a:spcPct val="150000"/>
              </a:lnSpc>
              <a:buClrTx/>
              <a:buSzTx/>
              <a:buFont typeface="+mj-ea"/>
              <a:buAutoNum type="circleNumDbPlain"/>
            </a:pP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建立符合市场经济要求的集体经济</a:t>
            </a:r>
            <a:r>
              <a:rPr lang="zh-CN" altLang="en-US" sz="2400" b="1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运行机制。</a:t>
            </a:r>
            <a:endParaRPr lang="zh-CN" altLang="en-US" sz="2400" b="1" dirty="0">
              <a:ln>
                <a:solidFill>
                  <a:srgbClr val="FF0000"/>
                </a:solidFill>
              </a:ln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2"/>
          <p:cNvSpPr txBox="1"/>
          <p:nvPr>
            <p:custDataLst>
              <p:tags r:id="rId2"/>
            </p:custDataLst>
          </p:nvPr>
        </p:nvSpPr>
        <p:spPr>
          <a:xfrm>
            <a:off x="384810" y="1168400"/>
            <a:ext cx="4813935" cy="7620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800" b="1" spc="24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汉仪大黑简" panose="02010600000101010101" charset="-122"/>
                <a:ea typeface="汉仪大黑简" panose="02010600000101010101" charset="-122"/>
              </a:rPr>
              <a:t>一、发展壮大国有经济</a:t>
            </a:r>
            <a:endParaRPr lang="zh-CN" altLang="en-US" sz="2800" b="1" spc="24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汉仪大黑简" panose="02010600000101010101" charset="-122"/>
              <a:ea typeface="汉仪大黑简" panose="0201060000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63500" y="1890395"/>
            <a:ext cx="6443980" cy="4887595"/>
          </a:xfrm>
          <a:prstGeom prst="rect">
            <a:avLst/>
          </a:prstGeom>
        </p:spPr>
        <p:txBody>
          <a:bodyPr wrap="square">
            <a:spAutoFit/>
          </a:bodyPr>
          <a:p>
            <a:pPr marL="914400" lvl="1" indent="-457200" fontAlgn="auto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</a:rPr>
              <a:t>以</a:t>
            </a:r>
            <a:r>
              <a:rPr lang="zh-CN" altLang="en-US" sz="2400" b="1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</a:rPr>
              <a:t>解放和发展社会生产力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</a:rPr>
              <a:t>为标准；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站酷文艺体" panose="02000603000000000000" charset="-122"/>
            </a:endParaRPr>
          </a:p>
          <a:p>
            <a:pPr marL="914400" lvl="1" indent="-457200" fontAlgn="auto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  <a:sym typeface="+mn-ea"/>
              </a:rPr>
              <a:t>以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</a:rPr>
              <a:t>提高国有</a:t>
            </a:r>
            <a:r>
              <a:rPr lang="zh-CN" altLang="en-US" sz="2400" b="1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</a:rPr>
              <a:t>资本效率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</a:rPr>
              <a:t>、增强</a:t>
            </a:r>
            <a:r>
              <a:rPr lang="zh-CN" altLang="en-US" sz="2400" b="1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</a:rPr>
              <a:t>国企活力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</a:rPr>
              <a:t>为中心；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站酷文艺体" panose="02000603000000000000" charset="-122"/>
            </a:endParaRPr>
          </a:p>
          <a:p>
            <a:pPr marL="914400" lvl="1" indent="-457200" fontAlgn="auto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</a:rPr>
              <a:t>全面推进</a:t>
            </a:r>
            <a:r>
              <a:rPr lang="zh-CN" altLang="en-US" sz="2400" b="1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</a:rPr>
              <a:t>依法治企；</a:t>
            </a:r>
            <a:endParaRPr lang="zh-CN" altLang="en-US" sz="2400" dirty="0">
              <a:ln>
                <a:solidFill>
                  <a:srgbClr val="FFFF00"/>
                </a:solidFill>
              </a:ln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站酷文艺体" panose="02000603000000000000" charset="-122"/>
            </a:endParaRPr>
          </a:p>
          <a:p>
            <a:pPr marL="914400" lvl="1" indent="-457200" fontAlgn="auto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</a:rPr>
              <a:t>坚持</a:t>
            </a:r>
            <a:r>
              <a:rPr lang="zh-CN" altLang="en-US" sz="2400" b="1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</a:rPr>
              <a:t>党对国企的全面领导</a:t>
            </a:r>
            <a:r>
              <a:rPr lang="zh-CN" altLang="en-US" sz="2400" dirty="0">
                <a:ln>
                  <a:solidFill>
                    <a:srgbClr val="00688A"/>
                  </a:solidFill>
                </a:ln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</a:rPr>
              <a:t>；</a:t>
            </a:r>
            <a:endParaRPr lang="zh-CN" altLang="en-US" sz="2400" dirty="0">
              <a:ln>
                <a:solidFill>
                  <a:srgbClr val="00688A"/>
                </a:solidFill>
              </a:ln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站酷文艺体" panose="02000603000000000000" charset="-122"/>
            </a:endParaRPr>
          </a:p>
          <a:p>
            <a:pPr marL="914400" lvl="1" indent="-457200" fontAlgn="auto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400" b="1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</a:rPr>
              <a:t>做强做优做大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</a:rPr>
              <a:t>国有资本，增强国有经济竞争、创新、控制、影响、抗风险能力；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站酷文艺体" panose="02000603000000000000" charset="-122"/>
            </a:endParaRPr>
          </a:p>
          <a:p>
            <a:pPr marL="914400" lvl="1" indent="-457200" fontAlgn="auto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</a:rPr>
              <a:t>推进</a:t>
            </a:r>
            <a:r>
              <a:rPr lang="zh-CN" altLang="en-US" sz="2400" b="1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</a:rPr>
              <a:t>国有经济布局优化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</a:rPr>
              <a:t>和</a:t>
            </a:r>
            <a:r>
              <a:rPr lang="zh-CN" altLang="en-US" sz="2400" b="1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</a:rPr>
              <a:t>结构调整</a:t>
            </a:r>
            <a:endParaRPr lang="zh-CN" altLang="en-US" sz="2400" b="1" dirty="0">
              <a:ln>
                <a:solidFill>
                  <a:srgbClr val="FF0000"/>
                </a:solidFill>
              </a:ln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站酷文艺体" panose="02000603000000000000" charset="-122"/>
            </a:endParaRPr>
          </a:p>
          <a:p>
            <a:pPr marL="914400" lvl="1" indent="-457200" fontAlgn="auto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</a:rPr>
              <a:t>探索公有制</a:t>
            </a:r>
            <a:r>
              <a:rPr lang="zh-CN" altLang="en-US" sz="2400" b="1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</a:rPr>
              <a:t>多种实现形式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</a:rPr>
              <a:t>，发展</a:t>
            </a:r>
            <a:r>
              <a:rPr lang="zh-CN" altLang="en-US" sz="2400" b="1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</a:rPr>
              <a:t>混合所有制经济</a:t>
            </a:r>
            <a:r>
              <a:rPr lang="zh-CN" altLang="en-US" sz="2400" b="1" dirty="0">
                <a:ln>
                  <a:noFill/>
                </a:ln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</a:rPr>
              <a:t>。</a:t>
            </a:r>
            <a:endParaRPr lang="zh-CN" altLang="en-US" sz="2400" b="1" dirty="0">
              <a:ln>
                <a:noFill/>
              </a:ln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站酷文艺体" panose="0200060300000000000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281940"/>
            <a:ext cx="384810" cy="846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2"/>
          <p:cNvSpPr txBox="1"/>
          <p:nvPr>
            <p:custDataLst>
              <p:tags r:id="rId3"/>
            </p:custDataLst>
          </p:nvPr>
        </p:nvSpPr>
        <p:spPr>
          <a:xfrm>
            <a:off x="6634480" y="1168400"/>
            <a:ext cx="5399405" cy="7620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800" b="1" spc="24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汉仪大黑简" panose="02010600000101010101" charset="-122"/>
                <a:ea typeface="汉仪大黑简" panose="02010600000101010101" charset="-122"/>
                <a:sym typeface="+mn-ea"/>
              </a:rPr>
              <a:t>二、发展壮大农村集体经济</a:t>
            </a:r>
            <a:endParaRPr lang="zh-CN" altLang="en-US" sz="2800" b="1" spc="24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汉仪大黑简" panose="02010600000101010101" charset="-122"/>
              <a:ea typeface="汉仪大黑简" panose="02010600000101010101" charset="-122"/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442075" y="1282700"/>
            <a:ext cx="0" cy="5232400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 descr="冷2_画板 1"/>
          <p:cNvPicPr>
            <a:picLocks noChangeAspect="1"/>
          </p:cNvPicPr>
          <p:nvPr/>
        </p:nvPicPr>
        <p:blipFill>
          <a:blip r:embed="rId4"/>
          <a:srcRect l="29139" t="15083" r="29287" b="43481"/>
          <a:stretch>
            <a:fillRect/>
          </a:stretch>
        </p:blipFill>
        <p:spPr>
          <a:xfrm>
            <a:off x="683260" y="349250"/>
            <a:ext cx="714375" cy="71247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/>
      </p:par>
    </p:tnLst>
    <p:bldLst>
      <p:bldP spid="5" grpId="0"/>
      <p:bldP spid="5" grpId="1"/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6592" y="264795"/>
            <a:ext cx="10852237" cy="441964"/>
          </a:xfrm>
        </p:spPr>
        <p:txBody>
          <a:bodyPr>
            <a:normAutofit fontScale="90000"/>
          </a:bodyPr>
          <a:p>
            <a:r>
              <a:rPr lang="zh-CN" altLang="en-US">
                <a:solidFill>
                  <a:srgbClr val="226E4B"/>
                </a:solidFill>
              </a:rPr>
              <a:t>课堂练习</a:t>
            </a:r>
            <a:endParaRPr lang="zh-CN" altLang="en-US">
              <a:solidFill>
                <a:srgbClr val="226E4B"/>
              </a:solidFill>
            </a:endParaRPr>
          </a:p>
        </p:txBody>
      </p:sp>
      <p:sp>
        <p:nvSpPr>
          <p:cNvPr id="15361" name="文本框 149505"/>
          <p:cNvSpPr txBox="1"/>
          <p:nvPr>
            <p:custDataLst>
              <p:tags r:id="rId1"/>
            </p:custDataLst>
          </p:nvPr>
        </p:nvSpPr>
        <p:spPr>
          <a:xfrm>
            <a:off x="469900" y="925830"/>
            <a:ext cx="1085215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58850"/>
            <a:r>
              <a:rPr lang="en-US" altLang="zh-CN" sz="2400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rPr>
              <a:t>1.</a:t>
            </a:r>
            <a:r>
              <a:rPr sz="2400">
                <a:solidFill>
                  <a:schemeClr val="dk1"/>
                </a:solidFill>
                <a:ea typeface="黑体" panose="02010609060101010101" charset="-122"/>
              </a:rPr>
              <a:t>从效益稳步增长、经营持续好转，到交通、能源、载人航天、深空探测等领域捷报频传，从助力脱贫攻坚、抗击新冠肺炎疫情、推动共建“一带一路”、服务北京冬奥会，到携手中小企业共渡难关、协同发展……三年来（2020~2022年），国企改革成果丰硕。由此可见（   ）</a:t>
            </a:r>
            <a:endParaRPr sz="2400">
              <a:solidFill>
                <a:schemeClr val="dk1"/>
              </a:solidFill>
              <a:ea typeface="黑体" panose="02010609060101010101" charset="-122"/>
            </a:endParaRPr>
          </a:p>
          <a:p>
            <a:pPr defTabSz="958850"/>
            <a:r>
              <a:rPr sz="2400">
                <a:solidFill>
                  <a:schemeClr val="dk1"/>
                </a:solidFill>
                <a:ea typeface="黑体" panose="02010609060101010101" charset="-122"/>
              </a:rPr>
              <a:t>①国有企业在国民经济各领域均占支配地位</a:t>
            </a:r>
            <a:endParaRPr sz="2400">
              <a:solidFill>
                <a:schemeClr val="dk1"/>
              </a:solidFill>
              <a:ea typeface="黑体" panose="02010609060101010101" charset="-122"/>
            </a:endParaRPr>
          </a:p>
          <a:p>
            <a:pPr defTabSz="958850"/>
            <a:r>
              <a:rPr sz="2400">
                <a:solidFill>
                  <a:schemeClr val="dk1"/>
                </a:solidFill>
                <a:ea typeface="黑体" panose="02010609060101010101" charset="-122"/>
              </a:rPr>
              <a:t>②改革是做强做优做大国有企业的必由之路</a:t>
            </a:r>
            <a:endParaRPr sz="2400">
              <a:solidFill>
                <a:schemeClr val="dk1"/>
              </a:solidFill>
              <a:ea typeface="黑体" panose="02010609060101010101" charset="-122"/>
            </a:endParaRPr>
          </a:p>
          <a:p>
            <a:pPr defTabSz="958850"/>
            <a:r>
              <a:rPr sz="2400">
                <a:solidFill>
                  <a:schemeClr val="dk1"/>
                </a:solidFill>
                <a:ea typeface="黑体" panose="02010609060101010101" charset="-122"/>
              </a:rPr>
              <a:t>③国有企业是壮大国家综合实力的重要力量</a:t>
            </a:r>
            <a:endParaRPr sz="2400">
              <a:solidFill>
                <a:schemeClr val="dk1"/>
              </a:solidFill>
              <a:ea typeface="黑体" panose="02010609060101010101" charset="-122"/>
            </a:endParaRPr>
          </a:p>
          <a:p>
            <a:pPr defTabSz="958850"/>
            <a:r>
              <a:rPr sz="2400">
                <a:solidFill>
                  <a:schemeClr val="dk1"/>
                </a:solidFill>
                <a:ea typeface="黑体" panose="02010609060101010101" charset="-122"/>
              </a:rPr>
              <a:t>④国家毫不动摇鼓励、引导国有企业的发展</a:t>
            </a:r>
            <a:endParaRPr sz="2400">
              <a:solidFill>
                <a:schemeClr val="dk1"/>
              </a:solidFill>
              <a:ea typeface="黑体" panose="02010609060101010101" charset="-122"/>
            </a:endParaRPr>
          </a:p>
          <a:p>
            <a:pPr defTabSz="958850"/>
            <a:r>
              <a:rPr sz="2400">
                <a:solidFill>
                  <a:schemeClr val="dk1"/>
                </a:solidFill>
                <a:ea typeface="黑体" panose="02010609060101010101" charset="-122"/>
              </a:rPr>
              <a:t>A．①③	B．①④	C．②③	D．②④</a:t>
            </a:r>
            <a:endParaRPr sz="2400">
              <a:solidFill>
                <a:schemeClr val="dk1"/>
              </a:solidFill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3293" y="4969564"/>
            <a:ext cx="1154541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解析：</a:t>
            </a:r>
            <a:r>
              <a:rPr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国有企业控制国民经济命脉，对经济发展起主导作用。这是就全国而言，有的地方、有的产业可以有所差别。所以“国有企业在国民经济各领域均占支配地位”的说法错误。故①错误。国家毫不动摇巩固、发展和壮大国有企业的发展，故④错误。</a:t>
            </a:r>
            <a:endParaRPr sz="24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0433784" y="3597643"/>
            <a:ext cx="633090" cy="638805"/>
          </a:xfrm>
          <a:prstGeom prst="roundRect">
            <a:avLst/>
          </a:prstGeom>
          <a:solidFill>
            <a:schemeClr val="lt1"/>
          </a:solidFill>
          <a:ln>
            <a:solidFill>
              <a:schemeClr val="l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l"/>
            <a:r>
              <a:rPr lang="en-US" altLang="zh-CN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zh-CN" altLang="en-US" sz="3200" b="1" baseline="30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 descr="冷2_画板 1"/>
          <p:cNvPicPr>
            <a:picLocks noChangeAspect="1"/>
          </p:cNvPicPr>
          <p:nvPr/>
        </p:nvPicPr>
        <p:blipFill>
          <a:blip r:embed="rId3"/>
          <a:srcRect l="29139" t="15083" r="29287" b="43481"/>
          <a:stretch>
            <a:fillRect/>
          </a:stretch>
        </p:blipFill>
        <p:spPr>
          <a:xfrm>
            <a:off x="236855" y="129540"/>
            <a:ext cx="714375" cy="7124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文本框 149505"/>
          <p:cNvSpPr txBox="1"/>
          <p:nvPr>
            <p:custDataLst>
              <p:tags r:id="rId1"/>
            </p:custDataLst>
          </p:nvPr>
        </p:nvSpPr>
        <p:spPr>
          <a:xfrm>
            <a:off x="469900" y="854075"/>
            <a:ext cx="10852150" cy="36360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58850" fontAlgn="auto">
              <a:lnSpc>
                <a:spcPct val="120000"/>
              </a:lnSpc>
            </a:pPr>
            <a:r>
              <a:rPr lang="en-US" sz="2400">
                <a:solidFill>
                  <a:schemeClr val="dk1"/>
                </a:solidFill>
                <a:ea typeface="黑体" panose="02010609060101010101" charset="-122"/>
              </a:rPr>
              <a:t>2.</a:t>
            </a:r>
            <a:r>
              <a:rPr sz="2400">
                <a:solidFill>
                  <a:schemeClr val="dk1"/>
                </a:solidFill>
                <a:ea typeface="黑体" panose="02010609060101010101" charset="-122"/>
              </a:rPr>
              <a:t>2022年7月召开的中央企业深化专业化整合工作推进会指出，全面梳理央企集团业务板块，厘清业务边界，打造发展更为专业的子企业；坚决退出不其竞争优势、缺乏发展潜力的非主业、非优势业务和低效、无效资产……此举旨在（   ）</a:t>
            </a:r>
            <a:endParaRPr sz="2400">
              <a:solidFill>
                <a:schemeClr val="dk1"/>
              </a:solidFill>
              <a:ea typeface="黑体" panose="02010609060101010101" charset="-122"/>
            </a:endParaRPr>
          </a:p>
          <a:p>
            <a:pPr defTabSz="958850" fontAlgn="auto">
              <a:lnSpc>
                <a:spcPct val="120000"/>
              </a:lnSpc>
            </a:pPr>
            <a:r>
              <a:rPr sz="2400">
                <a:solidFill>
                  <a:schemeClr val="dk1"/>
                </a:solidFill>
                <a:ea typeface="黑体" panose="02010609060101010101" charset="-122"/>
              </a:rPr>
              <a:t>①发挥国有企业的主体作用</a:t>
            </a:r>
            <a:endParaRPr sz="2400">
              <a:solidFill>
                <a:schemeClr val="dk1"/>
              </a:solidFill>
              <a:ea typeface="黑体" panose="02010609060101010101" charset="-122"/>
            </a:endParaRPr>
          </a:p>
          <a:p>
            <a:pPr defTabSz="958850" fontAlgn="auto">
              <a:lnSpc>
                <a:spcPct val="120000"/>
              </a:lnSpc>
            </a:pPr>
            <a:r>
              <a:rPr sz="2400">
                <a:solidFill>
                  <a:schemeClr val="dk1"/>
                </a:solidFill>
                <a:ea typeface="黑体" panose="02010609060101010101" charset="-122"/>
              </a:rPr>
              <a:t>②做强、做优、做大国有企业</a:t>
            </a:r>
            <a:endParaRPr sz="2400">
              <a:solidFill>
                <a:schemeClr val="dk1"/>
              </a:solidFill>
              <a:ea typeface="黑体" panose="02010609060101010101" charset="-122"/>
            </a:endParaRPr>
          </a:p>
          <a:p>
            <a:pPr defTabSz="958850" fontAlgn="auto">
              <a:lnSpc>
                <a:spcPct val="120000"/>
              </a:lnSpc>
            </a:pPr>
            <a:r>
              <a:rPr sz="2400">
                <a:solidFill>
                  <a:schemeClr val="dk1"/>
                </a:solidFill>
                <a:ea typeface="黑体" panose="02010609060101010101" charset="-122"/>
              </a:rPr>
              <a:t>③优化国有经济布局结构</a:t>
            </a:r>
            <a:endParaRPr sz="2400">
              <a:solidFill>
                <a:schemeClr val="dk1"/>
              </a:solidFill>
              <a:ea typeface="黑体" panose="02010609060101010101" charset="-122"/>
            </a:endParaRPr>
          </a:p>
          <a:p>
            <a:pPr defTabSz="958850" fontAlgn="auto">
              <a:lnSpc>
                <a:spcPct val="120000"/>
              </a:lnSpc>
            </a:pPr>
            <a:r>
              <a:rPr sz="2400">
                <a:solidFill>
                  <a:schemeClr val="dk1"/>
                </a:solidFill>
                <a:ea typeface="黑体" panose="02010609060101010101" charset="-122"/>
              </a:rPr>
              <a:t>④促进各种所有制经济共同发展</a:t>
            </a:r>
            <a:endParaRPr sz="2400">
              <a:solidFill>
                <a:schemeClr val="dk1"/>
              </a:solidFill>
              <a:ea typeface="黑体" panose="02010609060101010101" charset="-122"/>
            </a:endParaRPr>
          </a:p>
          <a:p>
            <a:pPr defTabSz="958850" fontAlgn="auto">
              <a:lnSpc>
                <a:spcPct val="120000"/>
              </a:lnSpc>
            </a:pPr>
            <a:r>
              <a:rPr sz="2400">
                <a:solidFill>
                  <a:schemeClr val="dk1"/>
                </a:solidFill>
                <a:ea typeface="黑体" panose="02010609060101010101" charset="-122"/>
              </a:rPr>
              <a:t>A．①②	B．①④	C．②③	D．③④</a:t>
            </a:r>
            <a:endParaRPr sz="2400">
              <a:solidFill>
                <a:schemeClr val="dk1"/>
              </a:solidFill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5658" y="4551099"/>
            <a:ext cx="1154541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解析：</a:t>
            </a:r>
            <a:r>
              <a:rPr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国有企业是支柱，国有经济是国民经济的主导而不是主体，①说法错误。</a:t>
            </a:r>
            <a:endParaRPr sz="24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材料强调的是国有经济的发展，而没有涉及到不同所有制经济的关系，④不选。</a:t>
            </a:r>
            <a:endParaRPr sz="24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9668609" y="2404478"/>
            <a:ext cx="639658" cy="645373"/>
          </a:xfrm>
          <a:prstGeom prst="roundRect">
            <a:avLst/>
          </a:prstGeom>
          <a:solidFill>
            <a:schemeClr val="lt1"/>
          </a:solidFill>
          <a:ln>
            <a:solidFill>
              <a:schemeClr val="l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l"/>
            <a:r>
              <a:rPr lang="en-US" altLang="zh-CN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zh-CN" altLang="en-US" sz="3200" b="1" baseline="30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016592" y="264795"/>
            <a:ext cx="10852237" cy="441964"/>
          </a:xfrm>
        </p:spPr>
        <p:txBody>
          <a:bodyPr>
            <a:normAutofit fontScale="90000"/>
          </a:bodyPr>
          <a:p>
            <a:r>
              <a:rPr lang="zh-CN" altLang="en-US">
                <a:solidFill>
                  <a:srgbClr val="226E4B"/>
                </a:solidFill>
              </a:rPr>
              <a:t>课堂练习</a:t>
            </a:r>
            <a:endParaRPr lang="zh-CN" altLang="en-US">
              <a:solidFill>
                <a:srgbClr val="226E4B"/>
              </a:solidFill>
            </a:endParaRPr>
          </a:p>
        </p:txBody>
      </p:sp>
      <p:pic>
        <p:nvPicPr>
          <p:cNvPr id="9" name="图片 8" descr="冷2_画板 1"/>
          <p:cNvPicPr>
            <a:picLocks noChangeAspect="1"/>
          </p:cNvPicPr>
          <p:nvPr/>
        </p:nvPicPr>
        <p:blipFill>
          <a:blip r:embed="rId3"/>
          <a:srcRect l="29139" t="15083" r="29287" b="43481"/>
          <a:stretch>
            <a:fillRect/>
          </a:stretch>
        </p:blipFill>
        <p:spPr>
          <a:xfrm>
            <a:off x="236855" y="129540"/>
            <a:ext cx="714375" cy="7124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文本框 149505"/>
          <p:cNvSpPr txBox="1"/>
          <p:nvPr>
            <p:custDataLst>
              <p:tags r:id="rId1"/>
            </p:custDataLst>
          </p:nvPr>
        </p:nvSpPr>
        <p:spPr>
          <a:xfrm>
            <a:off x="469900" y="854075"/>
            <a:ext cx="10852150" cy="36360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58850" fontAlgn="auto">
              <a:lnSpc>
                <a:spcPct val="120000"/>
              </a:lnSpc>
            </a:pPr>
            <a:r>
              <a:rPr lang="en-US" sz="2400">
                <a:solidFill>
                  <a:schemeClr val="dk1"/>
                </a:solidFill>
                <a:ea typeface="黑体" panose="02010609060101010101" charset="-122"/>
              </a:rPr>
              <a:t>3.</a:t>
            </a:r>
            <a:r>
              <a:rPr sz="2400">
                <a:solidFill>
                  <a:schemeClr val="dk1"/>
                </a:solidFill>
                <a:ea typeface="黑体" panose="02010609060101010101" charset="-122"/>
              </a:rPr>
              <a:t>中央企业为“中央政府管理企业”的简称。中央企业近年来重组整合动作不断，截至目前，中央企业数量已由十年前的117家调整至97家。推进央企重组调整意在（   ）</a:t>
            </a:r>
            <a:endParaRPr sz="2400">
              <a:solidFill>
                <a:schemeClr val="dk1"/>
              </a:solidFill>
              <a:ea typeface="黑体" panose="02010609060101010101" charset="-122"/>
            </a:endParaRPr>
          </a:p>
          <a:p>
            <a:pPr defTabSz="958850" fontAlgn="auto">
              <a:lnSpc>
                <a:spcPct val="120000"/>
              </a:lnSpc>
            </a:pPr>
            <a:r>
              <a:rPr sz="2400">
                <a:solidFill>
                  <a:schemeClr val="dk1"/>
                </a:solidFill>
                <a:ea typeface="黑体" panose="02010609060101010101" charset="-122"/>
              </a:rPr>
              <a:t>①有所为有所不为，提升国有企业核心竞争力</a:t>
            </a:r>
            <a:endParaRPr sz="2400">
              <a:solidFill>
                <a:schemeClr val="dk1"/>
              </a:solidFill>
              <a:ea typeface="黑体" panose="02010609060101010101" charset="-122"/>
            </a:endParaRPr>
          </a:p>
          <a:p>
            <a:pPr defTabSz="958850" fontAlgn="auto">
              <a:lnSpc>
                <a:spcPct val="120000"/>
              </a:lnSpc>
            </a:pPr>
            <a:r>
              <a:rPr sz="2400">
                <a:solidFill>
                  <a:schemeClr val="dk1"/>
                </a:solidFill>
                <a:ea typeface="黑体" panose="02010609060101010101" charset="-122"/>
              </a:rPr>
              <a:t>②提高公有制经济比重，使公有资产在社会总资产中占优势</a:t>
            </a:r>
            <a:endParaRPr sz="2400">
              <a:solidFill>
                <a:schemeClr val="dk1"/>
              </a:solidFill>
              <a:ea typeface="黑体" panose="02010609060101010101" charset="-122"/>
            </a:endParaRPr>
          </a:p>
          <a:p>
            <a:pPr defTabSz="958850" fontAlgn="auto">
              <a:lnSpc>
                <a:spcPct val="120000"/>
              </a:lnSpc>
            </a:pPr>
            <a:r>
              <a:rPr sz="2400">
                <a:solidFill>
                  <a:schemeClr val="dk1"/>
                </a:solidFill>
                <a:ea typeface="黑体" panose="02010609060101010101" charset="-122"/>
              </a:rPr>
              <a:t>③推动国有资产产权变革，实现国有资产保值增值</a:t>
            </a:r>
            <a:endParaRPr sz="2400">
              <a:solidFill>
                <a:schemeClr val="dk1"/>
              </a:solidFill>
              <a:ea typeface="黑体" panose="02010609060101010101" charset="-122"/>
            </a:endParaRPr>
          </a:p>
          <a:p>
            <a:pPr defTabSz="958850" fontAlgn="auto">
              <a:lnSpc>
                <a:spcPct val="120000"/>
              </a:lnSpc>
            </a:pPr>
            <a:r>
              <a:rPr sz="2400">
                <a:solidFill>
                  <a:schemeClr val="dk1"/>
                </a:solidFill>
                <a:ea typeface="黑体" panose="02010609060101010101" charset="-122"/>
              </a:rPr>
              <a:t>④深化国企改革，增强国有经济对国民经济的控制力</a:t>
            </a:r>
            <a:endParaRPr sz="2400">
              <a:solidFill>
                <a:schemeClr val="dk1"/>
              </a:solidFill>
              <a:ea typeface="黑体" panose="02010609060101010101" charset="-122"/>
            </a:endParaRPr>
          </a:p>
          <a:p>
            <a:pPr defTabSz="958850" fontAlgn="auto">
              <a:lnSpc>
                <a:spcPct val="120000"/>
              </a:lnSpc>
            </a:pPr>
            <a:r>
              <a:rPr sz="2400">
                <a:solidFill>
                  <a:schemeClr val="dk1"/>
                </a:solidFill>
                <a:ea typeface="黑体" panose="02010609060101010101" charset="-122"/>
              </a:rPr>
              <a:t>A．①③	B．①④	C．②③	D．②④</a:t>
            </a:r>
            <a:endParaRPr sz="2400">
              <a:solidFill>
                <a:schemeClr val="dk1"/>
              </a:solidFill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5658" y="4551099"/>
            <a:ext cx="1154541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解析：</a:t>
            </a:r>
            <a:r>
              <a:rPr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央企重组调整不是为了提高公有制经济比重，使公有资产在社会总资产中占优势，②排除。央企重组调整有利于实现国有资产保值增值，但没有变革国有资产产权，③错误。故本题选B。</a:t>
            </a:r>
            <a:endParaRPr sz="24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9668609" y="2404478"/>
            <a:ext cx="644745" cy="646015"/>
          </a:xfrm>
          <a:prstGeom prst="roundRect">
            <a:avLst/>
          </a:prstGeom>
          <a:solidFill>
            <a:schemeClr val="lt1"/>
          </a:solidFill>
          <a:ln>
            <a:solidFill>
              <a:schemeClr val="l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l"/>
            <a:r>
              <a:rPr lang="en-US" altLang="zh-CN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zh-CN" altLang="en-US" sz="3200" b="1" baseline="30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016592" y="264795"/>
            <a:ext cx="10852237" cy="441964"/>
          </a:xfrm>
        </p:spPr>
        <p:txBody>
          <a:bodyPr>
            <a:normAutofit fontScale="90000"/>
          </a:bodyPr>
          <a:p>
            <a:r>
              <a:rPr lang="zh-CN" altLang="en-US">
                <a:solidFill>
                  <a:srgbClr val="226E4B"/>
                </a:solidFill>
              </a:rPr>
              <a:t>课堂练习</a:t>
            </a:r>
            <a:endParaRPr lang="zh-CN" altLang="en-US">
              <a:solidFill>
                <a:srgbClr val="226E4B"/>
              </a:solidFill>
            </a:endParaRPr>
          </a:p>
        </p:txBody>
      </p:sp>
      <p:pic>
        <p:nvPicPr>
          <p:cNvPr id="7" name="图片 6" descr="冷2_画板 1"/>
          <p:cNvPicPr>
            <a:picLocks noChangeAspect="1"/>
          </p:cNvPicPr>
          <p:nvPr/>
        </p:nvPicPr>
        <p:blipFill>
          <a:blip r:embed="rId3"/>
          <a:srcRect l="29139" t="15083" r="29287" b="43481"/>
          <a:stretch>
            <a:fillRect/>
          </a:stretch>
        </p:blipFill>
        <p:spPr>
          <a:xfrm>
            <a:off x="236855" y="129540"/>
            <a:ext cx="714375" cy="7124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文本框 149505"/>
          <p:cNvSpPr txBox="1"/>
          <p:nvPr>
            <p:custDataLst>
              <p:tags r:id="rId1"/>
            </p:custDataLst>
          </p:nvPr>
        </p:nvSpPr>
        <p:spPr>
          <a:xfrm>
            <a:off x="314403" y="732870"/>
            <a:ext cx="11199171" cy="39693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58850"/>
            <a:r>
              <a:rPr lang="en-US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4</a:t>
            </a:r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.</a:t>
            </a:r>
            <a:r>
              <a:rPr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rPr>
              <a:t>（2018·新课标全国卷Ⅲ</a:t>
            </a:r>
            <a:r>
              <a:rPr 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rPr>
              <a:t>改编</a:t>
            </a:r>
            <a:r>
              <a:rPr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rPr>
              <a:t>）中央《关于完善农村土地所有权承包权经营权分置办法的意见》提出，实行农村土地所有权、承包权、经营权分置并行，着力推进农业现代化。“三权分置”改革</a:t>
            </a:r>
            <a:r>
              <a:rPr 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rPr>
              <a:t>的积极</a:t>
            </a:r>
            <a:r>
              <a:rPr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rPr>
              <a:t>的影响是</a:t>
            </a:r>
            <a:endParaRPr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defTabSz="958850"/>
            <a:r>
              <a:rPr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rPr>
              <a:t>①</a:t>
            </a:r>
            <a:r>
              <a:rPr 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rPr>
              <a:t>有利于</a:t>
            </a:r>
            <a:r>
              <a:rPr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rPr>
              <a:t>培育新型农业经营主体</a:t>
            </a:r>
            <a:r>
              <a:rPr lang="en-US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rPr>
              <a:t>		</a:t>
            </a:r>
            <a:endParaRPr lang="en-US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defTabSz="958850"/>
            <a:r>
              <a:rPr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rPr>
              <a:t>②</a:t>
            </a:r>
            <a:r>
              <a:rPr 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rPr>
              <a:t>保证集体经济的主导地位</a:t>
            </a:r>
            <a:endParaRPr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defTabSz="958850"/>
            <a:r>
              <a:rPr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rPr>
              <a:t>③</a:t>
            </a:r>
            <a:r>
              <a:rPr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明晰土地产权关系</a:t>
            </a:r>
            <a:r>
              <a:rPr 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，保护农民产权</a:t>
            </a:r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		</a:t>
            </a:r>
            <a:endParaRPr lang="en-US" altLang="zh-CN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defTabSz="958850"/>
            <a:r>
              <a:rPr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④</a:t>
            </a:r>
            <a:r>
              <a:rPr 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改变农村土地所有制性质</a:t>
            </a:r>
            <a:endParaRPr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defTabSz="958850"/>
            <a:r>
              <a:rPr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rPr>
              <a:t>A．①②	B．③④	C．①③	D．</a:t>
            </a:r>
            <a:r>
              <a:rPr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②</a:t>
            </a:r>
            <a:r>
              <a:rPr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rPr>
              <a:t>④</a:t>
            </a:r>
            <a:endParaRPr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753301" y="2397913"/>
            <a:ext cx="513042" cy="640042"/>
          </a:xfrm>
          <a:prstGeom prst="roundRect">
            <a:avLst/>
          </a:prstGeom>
          <a:solidFill>
            <a:schemeClr val="lt1"/>
          </a:solidFill>
          <a:ln>
            <a:solidFill>
              <a:schemeClr val="l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l"/>
            <a:r>
              <a:rPr lang="en-US" altLang="zh-CN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zh-CN" altLang="en-US" sz="3200" b="1" baseline="30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3293" y="4800006"/>
            <a:ext cx="1154541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4400">
              <a:buClrTx/>
              <a:buSzTx/>
              <a:buFontTx/>
            </a:pPr>
            <a:r>
              <a:rPr lang="zh-CN" altLang="en-US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解析：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中央提出实行农村土地所有权、承包权、经营权分置并行，明晰了土地产权关系，坚持了土地集体所有权，稳定了农户承包权，放活了土地经营权，明析了土地产权关系，有利于保护农民产权，同时可以提高农民积极性，发展农场、农民合作社、农业产业等新新型主体。C正确。“三权分置”改革还是集体土地所有制，集体经济不能说主导。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②④错误。</a:t>
            </a:r>
            <a:endParaRPr lang="zh-CN" altLang="en-US" sz="24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016592" y="264795"/>
            <a:ext cx="10852237" cy="441964"/>
          </a:xfrm>
        </p:spPr>
        <p:txBody>
          <a:bodyPr>
            <a:normAutofit fontScale="90000"/>
          </a:bodyPr>
          <a:p>
            <a:r>
              <a:rPr lang="zh-CN" altLang="en-US">
                <a:solidFill>
                  <a:srgbClr val="226E4B"/>
                </a:solidFill>
              </a:rPr>
              <a:t>课堂练习</a:t>
            </a:r>
            <a:endParaRPr lang="zh-CN" altLang="en-US">
              <a:solidFill>
                <a:srgbClr val="226E4B"/>
              </a:solidFill>
            </a:endParaRPr>
          </a:p>
        </p:txBody>
      </p:sp>
      <p:pic>
        <p:nvPicPr>
          <p:cNvPr id="7" name="图片 6" descr="冷2_画板 1"/>
          <p:cNvPicPr>
            <a:picLocks noChangeAspect="1"/>
          </p:cNvPicPr>
          <p:nvPr/>
        </p:nvPicPr>
        <p:blipFill>
          <a:blip r:embed="rId3"/>
          <a:srcRect l="29139" t="15083" r="29287" b="43481"/>
          <a:stretch>
            <a:fillRect/>
          </a:stretch>
        </p:blipFill>
        <p:spPr>
          <a:xfrm>
            <a:off x="236855" y="129540"/>
            <a:ext cx="714375" cy="7124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4158" b="5655"/>
          <a:stretch>
            <a:fillRect/>
          </a:stretch>
        </p:blipFill>
        <p:spPr>
          <a:xfrm>
            <a:off x="0" y="-27940"/>
            <a:ext cx="12192000" cy="6885940"/>
          </a:xfrm>
          <a:prstGeom prst="rect">
            <a:avLst/>
          </a:prstGeom>
        </p:spPr>
      </p:pic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>
            <a:off x="0" y="1219200"/>
            <a:ext cx="4384040" cy="4419600"/>
          </a:xfrm>
          <a:prstGeom prst="rect">
            <a:avLst/>
          </a:prstGeom>
          <a:solidFill>
            <a:srgbClr val="01431E">
              <a:alpha val="8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矩形 1"/>
          <p:cNvSpPr/>
          <p:nvPr>
            <p:custDataLst>
              <p:tags r:id="rId4"/>
            </p:custDataLst>
          </p:nvPr>
        </p:nvSpPr>
        <p:spPr>
          <a:xfrm flipH="1">
            <a:off x="4384040" y="1219200"/>
            <a:ext cx="7807960" cy="4419600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accent3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5"/>
          <p:cNvSpPr/>
          <p:nvPr>
            <p:custDataLst>
              <p:tags r:id="rId5"/>
            </p:custDataLst>
          </p:nvPr>
        </p:nvSpPr>
        <p:spPr>
          <a:xfrm flipH="1">
            <a:off x="0" y="2132965"/>
            <a:ext cx="143510" cy="2593340"/>
          </a:xfrm>
          <a:prstGeom prst="rect">
            <a:avLst/>
          </a:prstGeom>
          <a:pattFill prst="ltUpDiag">
            <a:fgClr>
              <a:schemeClr val="lt2">
                <a:lumMod val="95000"/>
              </a:schemeClr>
            </a:fgClr>
            <a:bgClr>
              <a:schemeClr val="accent3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0" name="组合 6"/>
          <p:cNvGrpSpPr/>
          <p:nvPr>
            <p:custDataLst>
              <p:tags r:id="rId6"/>
            </p:custDataLst>
          </p:nvPr>
        </p:nvGrpSpPr>
        <p:grpSpPr>
          <a:xfrm rot="10800000">
            <a:off x="10649500" y="884289"/>
            <a:ext cx="720000" cy="415819"/>
            <a:chOff x="1160829" y="2656459"/>
            <a:chExt cx="720000" cy="415819"/>
          </a:xfrm>
          <a:solidFill>
            <a:schemeClr val="accent1"/>
          </a:solidFill>
        </p:grpSpPr>
        <p:sp>
          <p:nvSpPr>
            <p:cNvPr id="11" name="任意多边形: 形状 19"/>
            <p:cNvSpPr/>
            <p:nvPr>
              <p:custDataLst>
                <p:tags r:id="rId7"/>
              </p:custDataLst>
            </p:nvPr>
          </p:nvSpPr>
          <p:spPr>
            <a:xfrm>
              <a:off x="1160829" y="2656459"/>
              <a:ext cx="340237" cy="415819"/>
            </a:xfrm>
            <a:custGeom>
              <a:avLst/>
              <a:gdLst>
                <a:gd name="connsiteX0" fmla="*/ 174788 w 340237"/>
                <a:gd name="connsiteY0" fmla="*/ 0 h 415819"/>
                <a:gd name="connsiteX1" fmla="*/ 340237 w 340237"/>
                <a:gd name="connsiteY1" fmla="*/ 0 h 415819"/>
                <a:gd name="connsiteX2" fmla="*/ 241322 w 340237"/>
                <a:gd name="connsiteY2" fmla="*/ 415819 h 415819"/>
                <a:gd name="connsiteX3" fmla="*/ 0 w 340237"/>
                <a:gd name="connsiteY3" fmla="*/ 415819 h 41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237" h="415819">
                  <a:moveTo>
                    <a:pt x="174788" y="0"/>
                  </a:moveTo>
                  <a:lnTo>
                    <a:pt x="340237" y="0"/>
                  </a:lnTo>
                  <a:lnTo>
                    <a:pt x="241322" y="415819"/>
                  </a:lnTo>
                  <a:lnTo>
                    <a:pt x="0" y="4158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任意多边形: 形状 20"/>
            <p:cNvSpPr/>
            <p:nvPr>
              <p:custDataLst>
                <p:tags r:id="rId8"/>
              </p:custDataLst>
            </p:nvPr>
          </p:nvSpPr>
          <p:spPr>
            <a:xfrm>
              <a:off x="1540592" y="2656459"/>
              <a:ext cx="340237" cy="415819"/>
            </a:xfrm>
            <a:custGeom>
              <a:avLst/>
              <a:gdLst>
                <a:gd name="connsiteX0" fmla="*/ 174788 w 340237"/>
                <a:gd name="connsiteY0" fmla="*/ 0 h 415819"/>
                <a:gd name="connsiteX1" fmla="*/ 340237 w 340237"/>
                <a:gd name="connsiteY1" fmla="*/ 0 h 415819"/>
                <a:gd name="connsiteX2" fmla="*/ 241322 w 340237"/>
                <a:gd name="connsiteY2" fmla="*/ 415819 h 415819"/>
                <a:gd name="connsiteX3" fmla="*/ 0 w 340237"/>
                <a:gd name="connsiteY3" fmla="*/ 415819 h 41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237" h="415819">
                  <a:moveTo>
                    <a:pt x="174788" y="0"/>
                  </a:moveTo>
                  <a:lnTo>
                    <a:pt x="340237" y="0"/>
                  </a:lnTo>
                  <a:lnTo>
                    <a:pt x="241322" y="415819"/>
                  </a:lnTo>
                  <a:lnTo>
                    <a:pt x="0" y="4158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Title 6"/>
          <p:cNvSpPr txBox="1"/>
          <p:nvPr>
            <p:custDataLst>
              <p:tags r:id="rId9"/>
            </p:custDataLst>
          </p:nvPr>
        </p:nvSpPr>
        <p:spPr>
          <a:xfrm>
            <a:off x="142875" y="2132965"/>
            <a:ext cx="4241165" cy="259334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55600" lvl="0" indent="-3556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en-US" altLang="zh-CN" sz="2800" spc="120">
                <a:ln w="3175">
                  <a:noFill/>
                  <a:prstDash val="dash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</a:rPr>
              <a:t>“中国地大物博，一周连一个省都出不来”</a:t>
            </a:r>
            <a:endParaRPr lang="en-US" altLang="zh-CN" sz="2800" spc="120">
              <a:ln w="3175">
                <a:noFill/>
                <a:prstDash val="dash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字魂江舟行客" panose="00000500000000000000" charset="-122"/>
              <a:ea typeface="字魂江舟行客" panose="00000500000000000000" charset="-122"/>
              <a:cs typeface="字魂江舟行客" panose="00000500000000000000" charset="-122"/>
            </a:endParaRPr>
          </a:p>
          <a:p>
            <a:pPr marL="355600" lvl="0" indent="-3556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en-US" altLang="zh-CN" sz="2800" spc="120">
                <a:ln w="3175">
                  <a:noFill/>
                  <a:prstDash val="dash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</a:rPr>
              <a:t>“快递寄邮政，就要做好比别家慢两个星期的心理准备</a:t>
            </a:r>
            <a:r>
              <a:rPr lang="en-US" altLang="zh-CN" sz="2800" spc="120">
                <a:ln w="3175">
                  <a:noFill/>
                  <a:prstDash val="dash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endParaRPr lang="en-US" altLang="zh-CN" sz="2800" spc="120">
              <a:ln w="3175">
                <a:noFill/>
                <a:prstDash val="dash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5" name="Picture 14" descr="placingpictureplaceholder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4384073" y="1798860"/>
            <a:ext cx="7808023" cy="1494805"/>
          </a:xfrm>
          <a:prstGeom prst="rect">
            <a:avLst/>
          </a:prstGeom>
        </p:spPr>
      </p:pic>
      <p:pic>
        <p:nvPicPr>
          <p:cNvPr id="16" name="Picture 15" descr="placingpictureplaceholder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/>
          <a:stretch>
            <a:fillRect/>
          </a:stretch>
        </p:blipFill>
        <p:spPr>
          <a:xfrm>
            <a:off x="4384073" y="3382058"/>
            <a:ext cx="7808023" cy="177174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210820"/>
            <a:ext cx="7275830" cy="549910"/>
          </a:xfrm>
          <a:prstGeom prst="rect">
            <a:avLst/>
          </a:prstGeom>
          <a:solidFill>
            <a:srgbClr val="013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latin typeface="德彪钢笔行书字库" panose="02000000000000000000" charset="-122"/>
                <a:ea typeface="德彪钢笔行书字库" panose="02000000000000000000" charset="-122"/>
              </a:rPr>
              <a:t>如果需要寄快递，你会想到哪家快递公司？</a:t>
            </a:r>
            <a:endParaRPr lang="zh-CN" altLang="en-US" sz="2800" b="1">
              <a:latin typeface="德彪钢笔行书字库" panose="02000000000000000000" charset="-122"/>
              <a:ea typeface="德彪钢笔行书字库" panose="0200000000000000000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210820"/>
            <a:ext cx="10488930" cy="549910"/>
          </a:xfrm>
          <a:prstGeom prst="rect">
            <a:avLst/>
          </a:prstGeom>
          <a:solidFill>
            <a:srgbClr val="013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800" b="1">
                <a:latin typeface="德彪钢笔行书字库" panose="02000000000000000000" charset="-122"/>
                <a:ea typeface="德彪钢笔行书字库" panose="02000000000000000000" charset="-122"/>
              </a:rPr>
              <a:t>在这个竞争激烈的行业中，这家</a:t>
            </a:r>
            <a:r>
              <a:rPr lang="en-US" altLang="zh-CN" sz="2800" b="1">
                <a:latin typeface="德彪钢笔行书字库" panose="02000000000000000000" charset="-122"/>
                <a:ea typeface="德彪钢笔行书字库" panose="02000000000000000000" charset="-122"/>
              </a:rPr>
              <a:t>“</a:t>
            </a:r>
            <a:r>
              <a:rPr lang="zh-CN" altLang="en-US" sz="2800" b="1">
                <a:latin typeface="德彪钢笔行书字库" panose="02000000000000000000" charset="-122"/>
                <a:ea typeface="德彪钢笔行书字库" panose="02000000000000000000" charset="-122"/>
              </a:rPr>
              <a:t>佛系</a:t>
            </a:r>
            <a:r>
              <a:rPr lang="en-US" altLang="zh-CN" sz="2800" b="1">
                <a:latin typeface="德彪钢笔行书字库" panose="02000000000000000000" charset="-122"/>
                <a:ea typeface="德彪钢笔行书字库" panose="02000000000000000000" charset="-122"/>
              </a:rPr>
              <a:t>”</a:t>
            </a:r>
            <a:r>
              <a:rPr lang="zh-CN" altLang="en-US" sz="2800" b="1">
                <a:latin typeface="德彪钢笔行书字库" panose="02000000000000000000" charset="-122"/>
                <a:ea typeface="德彪钢笔行书字库" panose="02000000000000000000" charset="-122"/>
              </a:rPr>
              <a:t>企业，经常被吐槽</a:t>
            </a:r>
            <a:r>
              <a:rPr lang="en-US" altLang="zh-CN" sz="2800" b="1">
                <a:latin typeface="德彪钢笔行书字库" panose="02000000000000000000" charset="-122"/>
                <a:ea typeface="德彪钢笔行书字库" panose="02000000000000000000" charset="-122"/>
              </a:rPr>
              <a:t>……</a:t>
            </a:r>
            <a:endParaRPr lang="en-US" altLang="zh-CN" sz="2800" b="1">
              <a:latin typeface="德彪钢笔行书字库" panose="02000000000000000000" charset="-122"/>
              <a:ea typeface="德彪钢笔行书字库" panose="02000000000000000000" charset="-122"/>
            </a:endParaRPr>
          </a:p>
        </p:txBody>
      </p: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 animBg="1"/>
      <p:bldP spid="3" grpId="1" animBg="1"/>
      <p:bldP spid="12" grpId="0" animBg="1"/>
      <p:bldP spid="14" grpId="0"/>
      <p:bldP spid="9" grpId="0" animBg="1"/>
      <p:bldP spid="12" grpId="1" animBg="1"/>
      <p:bldP spid="14" grpId="1"/>
      <p:bldP spid="9" grpId="1" animBg="1"/>
      <p:bldP spid="8" grpId="0" animBg="1"/>
      <p:bldP spid="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文本框 149505"/>
          <p:cNvSpPr txBox="1"/>
          <p:nvPr>
            <p:custDataLst>
              <p:tags r:id="rId1"/>
            </p:custDataLst>
          </p:nvPr>
        </p:nvSpPr>
        <p:spPr>
          <a:xfrm>
            <a:off x="451485" y="901065"/>
            <a:ext cx="1085215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58850" fontAlgn="auto">
              <a:lnSpc>
                <a:spcPct val="100000"/>
              </a:lnSpc>
            </a:pPr>
            <a:r>
              <a:rPr lang="en-US" sz="2400">
                <a:solidFill>
                  <a:schemeClr val="dk1"/>
                </a:solidFill>
                <a:ea typeface="黑体" panose="02010609060101010101" charset="-122"/>
              </a:rPr>
              <a:t>5.</a:t>
            </a:r>
            <a:r>
              <a:rPr sz="2400">
                <a:solidFill>
                  <a:schemeClr val="dk1"/>
                </a:solidFill>
                <a:ea typeface="黑体" panose="02010609060101010101" charset="-122"/>
              </a:rPr>
              <a:t>上饶市某地将闲置校舍、办公用房、仓库等资产，通过“村集体经济组织+专业合作社+农户”的方式，采取公开租赁、承包经营、股份合作等方式，盘活各类资产，采取发包租赁、参股经营等方式，吸纳返乡成功人士或社会资本投资兴业，有效增加集体经济收入。这种运营模式有利于（   ）</a:t>
            </a:r>
            <a:endParaRPr sz="2400">
              <a:solidFill>
                <a:schemeClr val="dk1"/>
              </a:solidFill>
              <a:ea typeface="黑体" panose="02010609060101010101" charset="-122"/>
            </a:endParaRPr>
          </a:p>
          <a:p>
            <a:pPr defTabSz="958850" fontAlgn="auto">
              <a:lnSpc>
                <a:spcPct val="100000"/>
              </a:lnSpc>
            </a:pPr>
            <a:r>
              <a:rPr sz="2400">
                <a:solidFill>
                  <a:schemeClr val="dk1"/>
                </a:solidFill>
                <a:ea typeface="黑体" panose="02010609060101010101" charset="-122"/>
              </a:rPr>
              <a:t>①发展集体经济，维护农民的土地所有权  </a:t>
            </a:r>
            <a:endParaRPr sz="2400">
              <a:solidFill>
                <a:schemeClr val="dk1"/>
              </a:solidFill>
              <a:ea typeface="黑体" panose="02010609060101010101" charset="-122"/>
            </a:endParaRPr>
          </a:p>
          <a:p>
            <a:pPr defTabSz="958850" fontAlgn="auto">
              <a:lnSpc>
                <a:spcPct val="100000"/>
              </a:lnSpc>
            </a:pPr>
            <a:r>
              <a:rPr sz="2400">
                <a:solidFill>
                  <a:schemeClr val="dk1"/>
                </a:solidFill>
                <a:ea typeface="黑体" panose="02010609060101010101" charset="-122"/>
              </a:rPr>
              <a:t>②创新发展模式，充分利用土地资源</a:t>
            </a:r>
            <a:endParaRPr sz="2400">
              <a:solidFill>
                <a:schemeClr val="dk1"/>
              </a:solidFill>
              <a:ea typeface="黑体" panose="02010609060101010101" charset="-122"/>
            </a:endParaRPr>
          </a:p>
          <a:p>
            <a:pPr defTabSz="958850" fontAlgn="auto">
              <a:lnSpc>
                <a:spcPct val="100000"/>
              </a:lnSpc>
            </a:pPr>
            <a:r>
              <a:rPr sz="2400">
                <a:solidFill>
                  <a:schemeClr val="dk1"/>
                </a:solidFill>
                <a:ea typeface="黑体" panose="02010609060101010101" charset="-122"/>
              </a:rPr>
              <a:t>③建立适合农村发展的集体经济运行机制  </a:t>
            </a:r>
            <a:endParaRPr sz="2400">
              <a:solidFill>
                <a:schemeClr val="dk1"/>
              </a:solidFill>
              <a:ea typeface="黑体" panose="02010609060101010101" charset="-122"/>
            </a:endParaRPr>
          </a:p>
          <a:p>
            <a:pPr defTabSz="958850" fontAlgn="auto">
              <a:lnSpc>
                <a:spcPct val="100000"/>
              </a:lnSpc>
            </a:pPr>
            <a:r>
              <a:rPr sz="2400">
                <a:solidFill>
                  <a:schemeClr val="dk1"/>
                </a:solidFill>
                <a:ea typeface="黑体" panose="02010609060101010101" charset="-122"/>
              </a:rPr>
              <a:t>④尊重农户的主体地位，确保收入增加</a:t>
            </a:r>
            <a:endParaRPr sz="2400">
              <a:solidFill>
                <a:schemeClr val="dk1"/>
              </a:solidFill>
              <a:ea typeface="黑体" panose="02010609060101010101" charset="-122"/>
            </a:endParaRPr>
          </a:p>
          <a:p>
            <a:pPr defTabSz="958850" fontAlgn="auto">
              <a:lnSpc>
                <a:spcPct val="100000"/>
              </a:lnSpc>
            </a:pPr>
            <a:r>
              <a:rPr sz="2400">
                <a:solidFill>
                  <a:schemeClr val="dk1"/>
                </a:solidFill>
                <a:ea typeface="黑体" panose="02010609060101010101" charset="-122"/>
              </a:rPr>
              <a:t>A．①②	B．①④	C．②③	D．③④</a:t>
            </a:r>
            <a:endParaRPr sz="2400">
              <a:solidFill>
                <a:schemeClr val="dk1"/>
              </a:solidFill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3293" y="4423464"/>
            <a:ext cx="115454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解析：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农村土地所有权归农村集体所有，并不是农民所有，①错误。</a:t>
            </a:r>
            <a:r>
              <a:rPr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“确保收入增加”说法绝对，并不一定可以增加收入，④错误。</a:t>
            </a:r>
            <a:r>
              <a:rPr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通过“村集体经济组织+专业合作社+农户”的方式，采取公开租赁、承包经营、股份合作等方式，盘活各类资产，采取发包租赁、参股经营等方式，吸纳返乡成功人士或社会资本投资兴业，有效增加集体经济收入，有利于创新发展模式，充分利用土地资源，建立适合农村发展的集体经济运行机制 ，②③正确。④：故本题选C。</a:t>
            </a:r>
            <a:endParaRPr sz="24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9668609" y="2404478"/>
            <a:ext cx="639658" cy="645373"/>
          </a:xfrm>
          <a:prstGeom prst="roundRect">
            <a:avLst/>
          </a:prstGeom>
          <a:solidFill>
            <a:schemeClr val="lt1"/>
          </a:solidFill>
          <a:ln>
            <a:solidFill>
              <a:schemeClr val="l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l"/>
            <a:r>
              <a:rPr lang="en-US" altLang="zh-CN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zh-CN" altLang="en-US" sz="3200" b="1" baseline="30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016592" y="264795"/>
            <a:ext cx="10852237" cy="441964"/>
          </a:xfrm>
        </p:spPr>
        <p:txBody>
          <a:bodyPr>
            <a:normAutofit fontScale="90000"/>
          </a:bodyPr>
          <a:p>
            <a:r>
              <a:rPr lang="zh-CN" altLang="en-US">
                <a:solidFill>
                  <a:srgbClr val="226E4B"/>
                </a:solidFill>
              </a:rPr>
              <a:t>课堂练习</a:t>
            </a:r>
            <a:endParaRPr lang="zh-CN" altLang="en-US">
              <a:solidFill>
                <a:srgbClr val="226E4B"/>
              </a:solidFill>
            </a:endParaRPr>
          </a:p>
        </p:txBody>
      </p:sp>
      <p:pic>
        <p:nvPicPr>
          <p:cNvPr id="7" name="图片 6" descr="冷2_画板 1"/>
          <p:cNvPicPr>
            <a:picLocks noChangeAspect="1"/>
          </p:cNvPicPr>
          <p:nvPr/>
        </p:nvPicPr>
        <p:blipFill>
          <a:blip r:embed="rId3"/>
          <a:srcRect l="29139" t="15083" r="29287" b="43481"/>
          <a:stretch>
            <a:fillRect/>
          </a:stretch>
        </p:blipFill>
        <p:spPr>
          <a:xfrm>
            <a:off x="236855" y="129540"/>
            <a:ext cx="714375" cy="7124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文本框 149505"/>
          <p:cNvSpPr txBox="1"/>
          <p:nvPr>
            <p:custDataLst>
              <p:tags r:id="rId1"/>
            </p:custDataLst>
          </p:nvPr>
        </p:nvSpPr>
        <p:spPr>
          <a:xfrm>
            <a:off x="451485" y="901065"/>
            <a:ext cx="1085215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58850" fontAlgn="auto">
              <a:lnSpc>
                <a:spcPct val="100000"/>
              </a:lnSpc>
            </a:pPr>
            <a:r>
              <a:rPr lang="en-US" sz="2400">
                <a:solidFill>
                  <a:schemeClr val="dk1"/>
                </a:solidFill>
                <a:ea typeface="黑体" panose="02010609060101010101" charset="-122"/>
              </a:rPr>
              <a:t>6.</a:t>
            </a:r>
            <a:r>
              <a:rPr sz="2400">
                <a:solidFill>
                  <a:schemeClr val="dk1"/>
                </a:solidFill>
                <a:ea typeface="黑体" panose="02010609060101010101" charset="-122"/>
              </a:rPr>
              <a:t>2021年初中央出台的《关于保持土地承包关系稳定并长久不变的意见》中明确指出土地承包权再次延长30年，要求各地要坚持“大稳定、小调整”的原则，不断推进土地改革。并且强调在土改中，重点扶持家庭农场和专业合作社优先得到承包土地的权益。农村土地改革对经济影响的传导路径是（   ）</a:t>
            </a:r>
            <a:endParaRPr sz="2400">
              <a:solidFill>
                <a:schemeClr val="dk1"/>
              </a:solidFill>
              <a:ea typeface="黑体" panose="02010609060101010101" charset="-122"/>
            </a:endParaRPr>
          </a:p>
          <a:p>
            <a:pPr defTabSz="958850" fontAlgn="auto">
              <a:lnSpc>
                <a:spcPct val="100000"/>
              </a:lnSpc>
            </a:pPr>
            <a:r>
              <a:rPr sz="2400">
                <a:solidFill>
                  <a:schemeClr val="dk1"/>
                </a:solidFill>
                <a:ea typeface="黑体" panose="02010609060101010101" charset="-122"/>
              </a:rPr>
              <a:t>A．优化家庭承包经营模式→成立农业专业合作社→确保农民增加收益</a:t>
            </a:r>
            <a:endParaRPr sz="2400">
              <a:solidFill>
                <a:schemeClr val="dk1"/>
              </a:solidFill>
              <a:ea typeface="黑体" panose="02010609060101010101" charset="-122"/>
            </a:endParaRPr>
          </a:p>
          <a:p>
            <a:pPr defTabSz="958850" fontAlgn="auto">
              <a:lnSpc>
                <a:spcPct val="100000"/>
              </a:lnSpc>
            </a:pPr>
            <a:r>
              <a:rPr sz="2400">
                <a:solidFill>
                  <a:schemeClr val="dk1"/>
                </a:solidFill>
                <a:ea typeface="黑体" panose="02010609060101010101" charset="-122"/>
              </a:rPr>
              <a:t>B．完善农村基本经营制度→培育新型农业经营主体→提高农业生产效率</a:t>
            </a:r>
            <a:endParaRPr sz="2400">
              <a:solidFill>
                <a:schemeClr val="dk1"/>
              </a:solidFill>
              <a:ea typeface="黑体" panose="02010609060101010101" charset="-122"/>
            </a:endParaRPr>
          </a:p>
          <a:p>
            <a:pPr defTabSz="958850" fontAlgn="auto">
              <a:lnSpc>
                <a:spcPct val="100000"/>
              </a:lnSpc>
            </a:pPr>
            <a:r>
              <a:rPr sz="2400">
                <a:solidFill>
                  <a:schemeClr val="dk1"/>
                </a:solidFill>
                <a:ea typeface="黑体" panose="02010609060101010101" charset="-122"/>
              </a:rPr>
              <a:t>C．深化农村土地制度改革→保障农民土地所有权→增强农业农村发展活力</a:t>
            </a:r>
            <a:endParaRPr sz="2400">
              <a:solidFill>
                <a:schemeClr val="dk1"/>
              </a:solidFill>
              <a:ea typeface="黑体" panose="02010609060101010101" charset="-122"/>
            </a:endParaRPr>
          </a:p>
          <a:p>
            <a:pPr defTabSz="958850" fontAlgn="auto">
              <a:lnSpc>
                <a:spcPct val="100000"/>
              </a:lnSpc>
            </a:pPr>
            <a:r>
              <a:rPr sz="2400">
                <a:solidFill>
                  <a:schemeClr val="dk1"/>
                </a:solidFill>
                <a:ea typeface="黑体" panose="02010609060101010101" charset="-122"/>
              </a:rPr>
              <a:t>D．提高土地资源利用率→引导农村土地适度规模经营→推进农业农村现代化</a:t>
            </a:r>
            <a:endParaRPr sz="2400">
              <a:solidFill>
                <a:schemeClr val="dk1"/>
              </a:solidFill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3293" y="4423464"/>
            <a:ext cx="1154541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解析：</a:t>
            </a:r>
            <a:r>
              <a:rPr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出台的政策是稳定家庭承包经营模式，而不是优化家庭承包经营模式，且成立农业专业合作社也不一定能“确保”农民增加收益，A排除。出台的农村土地改革并没有改变了农村土地集体所有权性质，“保障农民土地所有权”这一说法错误，C错误。</a:t>
            </a:r>
            <a:r>
              <a:rPr 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</a:t>
            </a:r>
            <a:r>
              <a:rPr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选项传导路径错误，</a:t>
            </a:r>
            <a:r>
              <a:rPr 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应先引导农村土地适度规模经营，才能提高土地资源利用率，</a:t>
            </a:r>
            <a:r>
              <a:rPr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D排除。</a:t>
            </a:r>
            <a:endParaRPr sz="24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0664289" y="2222233"/>
            <a:ext cx="644745" cy="646015"/>
          </a:xfrm>
          <a:prstGeom prst="roundRect">
            <a:avLst/>
          </a:prstGeom>
          <a:solidFill>
            <a:schemeClr val="lt1"/>
          </a:solidFill>
          <a:ln>
            <a:solidFill>
              <a:schemeClr val="l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l"/>
            <a:r>
              <a:rPr lang="en-US" altLang="zh-CN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zh-CN" altLang="en-US" sz="3200" b="1" baseline="30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016592" y="264795"/>
            <a:ext cx="10852237" cy="441964"/>
          </a:xfrm>
        </p:spPr>
        <p:txBody>
          <a:bodyPr>
            <a:normAutofit fontScale="90000"/>
          </a:bodyPr>
          <a:p>
            <a:r>
              <a:rPr lang="zh-CN" altLang="en-US">
                <a:solidFill>
                  <a:srgbClr val="226E4B"/>
                </a:solidFill>
              </a:rPr>
              <a:t>课堂练习</a:t>
            </a:r>
            <a:endParaRPr lang="zh-CN" altLang="en-US">
              <a:solidFill>
                <a:srgbClr val="226E4B"/>
              </a:solidFill>
            </a:endParaRPr>
          </a:p>
        </p:txBody>
      </p:sp>
      <p:pic>
        <p:nvPicPr>
          <p:cNvPr id="7" name="图片 6" descr="冷2_画板 1"/>
          <p:cNvPicPr>
            <a:picLocks noChangeAspect="1"/>
          </p:cNvPicPr>
          <p:nvPr/>
        </p:nvPicPr>
        <p:blipFill>
          <a:blip r:embed="rId3"/>
          <a:srcRect l="29139" t="15083" r="29287" b="43481"/>
          <a:stretch>
            <a:fillRect/>
          </a:stretch>
        </p:blipFill>
        <p:spPr>
          <a:xfrm>
            <a:off x="236855" y="129540"/>
            <a:ext cx="714375" cy="7124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0383" y="4022090"/>
            <a:ext cx="10851515" cy="662940"/>
          </a:xfrm>
        </p:spPr>
        <p:txBody>
          <a:bodyPr>
            <a:noAutofit/>
          </a:bodyPr>
          <a:p>
            <a:pPr marL="0" indent="0">
              <a:buNone/>
            </a:pPr>
            <a:r>
              <a:rPr lang="zh-CN" alt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①通过资本融合，放大国有资本的功能，增强企业实力：实现不同所有制资本之间取长补短，相互促进。</a:t>
            </a:r>
            <a:endParaRPr lang="zh-CN" altLang="en-US" sz="24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149505"/>
          <p:cNvSpPr txBox="1"/>
          <p:nvPr>
            <p:custDataLst>
              <p:tags r:id="rId1"/>
            </p:custDataLst>
          </p:nvPr>
        </p:nvSpPr>
        <p:spPr>
          <a:xfrm>
            <a:off x="308055" y="684022"/>
            <a:ext cx="11576737" cy="33381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58850">
              <a:lnSpc>
                <a:spcPct val="110000"/>
              </a:lnSpc>
            </a:pPr>
            <a:r>
              <a:rPr lang="en-US" sz="24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7（2018·</a:t>
            </a:r>
            <a:r>
              <a:rPr sz="24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天津卷）</a:t>
            </a:r>
            <a:r>
              <a:rPr sz="2400" dirty="0">
                <a:solidFill>
                  <a:schemeClr val="dk1"/>
                </a:solidFill>
                <a:effectLst/>
                <a:latin typeface="黑体" panose="02010609060101010101" charset="-122"/>
                <a:ea typeface="黑体" panose="02010609060101010101" charset="-122"/>
                <a:sym typeface="+mn-ea"/>
              </a:rPr>
              <a:t>材料二   </a:t>
            </a:r>
            <a:r>
              <a:rPr sz="2400" dirty="0">
                <a:solidFill>
                  <a:schemeClr val="dk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联通集团混合所有制改革是首例中央国有企业层面的混改。混改后，联通集团对中国联通的持股比例从原来的63．7%降到36．7%，仍是大股东但不再处于绝对控股地位，腾讯、百度等民企成为新的战略投资者；新成立的董事会吸收民营企业代表参与企业经营决策，优化了经营管理机制；中国联通向7000余名核心员工授予占总股比2．7%的股票，调动了最核心要素的积极性；联通与新的战略投资者在云计算、物联网等领域开展战略合作，培育了创新发展新动能。国企民企以混改“联姻”，改出了国有资本、非公有资本融合发展的新优势。</a:t>
            </a:r>
            <a:endParaRPr sz="2400" dirty="0">
              <a:solidFill>
                <a:schemeClr val="dk1"/>
              </a:solidFill>
              <a:effectLst/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defTabSz="958850">
              <a:lnSpc>
                <a:spcPct val="110000"/>
              </a:lnSpc>
            </a:pPr>
            <a:r>
              <a:rPr lang="zh-CN" altLang="en-US" sz="2400" dirty="0">
                <a:solidFill>
                  <a:schemeClr val="dk1"/>
                </a:solidFill>
                <a:effectLst/>
                <a:latin typeface="黑体" panose="02010609060101010101" charset="-122"/>
                <a:ea typeface="黑体" panose="02010609060101010101" charset="-122"/>
                <a:sym typeface="+mn-ea"/>
              </a:rPr>
              <a:t>（</a:t>
            </a:r>
            <a:r>
              <a:rPr lang="en-US" altLang="zh-CN" sz="2400" dirty="0">
                <a:solidFill>
                  <a:schemeClr val="dk1"/>
                </a:solidFill>
                <a:effectLst/>
                <a:latin typeface="黑体" panose="02010609060101010101" charset="-122"/>
                <a:ea typeface="黑体" panose="02010609060101010101" charset="-122"/>
                <a:sym typeface="+mn-ea"/>
              </a:rPr>
              <a:t>2</a:t>
            </a:r>
            <a:r>
              <a:rPr lang="zh-CN" altLang="en-US" sz="2400" dirty="0">
                <a:solidFill>
                  <a:schemeClr val="dk1"/>
                </a:solidFill>
                <a:effectLst/>
                <a:latin typeface="黑体" panose="02010609060101010101" charset="-122"/>
                <a:ea typeface="黑体" panose="02010609060101010101" charset="-122"/>
                <a:sym typeface="+mn-ea"/>
              </a:rPr>
              <a:t>）结合材料二，运用</a:t>
            </a:r>
            <a:r>
              <a:rPr lang="en-US" altLang="zh-CN" sz="2400" dirty="0">
                <a:solidFill>
                  <a:schemeClr val="dk1"/>
                </a:solidFill>
                <a:effectLst/>
                <a:latin typeface="黑体" panose="02010609060101010101" charset="-122"/>
                <a:ea typeface="黑体" panose="02010609060101010101" charset="-122"/>
                <a:sym typeface="+mn-ea"/>
              </a:rPr>
              <a:t>《</a:t>
            </a:r>
            <a:r>
              <a:rPr lang="zh-CN" altLang="en-US" sz="2400" dirty="0">
                <a:solidFill>
                  <a:schemeClr val="dk1"/>
                </a:solidFill>
                <a:effectLst/>
                <a:latin typeface="黑体" panose="02010609060101010101" charset="-122"/>
                <a:ea typeface="黑体" panose="02010609060101010101" charset="-122"/>
                <a:sym typeface="+mn-ea"/>
              </a:rPr>
              <a:t>经济生活</a:t>
            </a:r>
            <a:r>
              <a:rPr lang="en-US" altLang="zh-CN" sz="2400" dirty="0">
                <a:solidFill>
                  <a:schemeClr val="dk1"/>
                </a:solidFill>
                <a:effectLst/>
                <a:latin typeface="黑体" panose="02010609060101010101" charset="-122"/>
                <a:ea typeface="黑体" panose="02010609060101010101" charset="-122"/>
                <a:sym typeface="+mn-ea"/>
              </a:rPr>
              <a:t>》</a:t>
            </a:r>
            <a:r>
              <a:rPr lang="zh-CN" altLang="en-US" sz="2400" dirty="0">
                <a:solidFill>
                  <a:schemeClr val="dk1"/>
                </a:solidFill>
                <a:effectLst/>
                <a:latin typeface="黑体" panose="02010609060101010101" charset="-122"/>
                <a:ea typeface="黑体" panose="02010609060101010101" charset="-122"/>
                <a:sym typeface="+mn-ea"/>
              </a:rPr>
              <a:t>知识说明联通是如何通过混改形成新优势的。</a:t>
            </a:r>
            <a:endParaRPr lang="zh-CN" altLang="en-US" sz="2400" dirty="0">
              <a:solidFill>
                <a:schemeClr val="dk1"/>
              </a:solidFill>
              <a:effectLst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" name="文本框 149505"/>
          <p:cNvSpPr txBox="1"/>
          <p:nvPr/>
        </p:nvSpPr>
        <p:spPr>
          <a:xfrm>
            <a:off x="307420" y="684022"/>
            <a:ext cx="11576737" cy="33381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58850"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7（2018·</a:t>
            </a:r>
            <a:r>
              <a:rPr sz="24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天津卷）</a:t>
            </a:r>
            <a:r>
              <a:rPr sz="2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材料二   </a:t>
            </a:r>
            <a:r>
              <a:rPr sz="24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联通集团混合所有制改革是首例中央国有企业层面的混改。混改后，联通集团对中国联通的持股比例从原来的</a:t>
            </a:r>
            <a:r>
              <a:rPr sz="2400" dirty="0">
                <a:solidFill>
                  <a:srgbClr val="0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63．7%降到36．7%，仍是大股东但不再处于绝对控股地位，</a:t>
            </a:r>
            <a:r>
              <a:rPr sz="24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腾讯、百度等民企成为新的战略投资者；新成立的董事会吸收民营企业代表参与企业经营决策，优化了经营管理机制；中国联通向7000余名核心员工授予占总股比2．7%的股票，调动了最核心要素的积极性；联通与新的战略投资者在云计算、物联网等领域开展战略合作，培育了创新发展新动能。国企民企以混改“联姻”，改出了国有资本、非公有资本融合发展的新优势。</a:t>
            </a:r>
            <a:endParaRPr sz="240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defTabSz="958850">
              <a:lnSpc>
                <a:spcPct val="11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）结合材料二，运用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《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经济生活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》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知识说明联通是如何通过混改形成新优势的。</a:t>
            </a:r>
            <a:endParaRPr lang="zh-CN" altLang="en-US" sz="240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670383" y="4930775"/>
            <a:ext cx="10851234" cy="645795"/>
          </a:xfrm>
          <a:prstGeom prst="rect">
            <a:avLst/>
          </a:prstGeom>
        </p:spPr>
        <p:txBody>
          <a:bodyPr vert="horz" wrap="square" lIns="120211" tIns="62645" rIns="120211" bIns="62645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②通过调整企业治理结构，提高企业的运行效率和管理的科学性。</a:t>
            </a:r>
            <a:endParaRPr lang="zh-CN" altLang="en-US" sz="24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670383" y="5502275"/>
            <a:ext cx="10851234" cy="645795"/>
          </a:xfrm>
          <a:prstGeom prst="rect">
            <a:avLst/>
          </a:prstGeom>
        </p:spPr>
        <p:txBody>
          <a:bodyPr vert="horz" wrap="square" lIns="120211" tIns="62645" rIns="120211" bIns="62645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③通过分配激励机制改革，调动员工的积极性，激发企业活力。</a:t>
            </a:r>
            <a:endParaRPr lang="zh-CN" altLang="en-US" sz="24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内容占位符 2"/>
          <p:cNvSpPr>
            <a:spLocks noGrp="1"/>
          </p:cNvSpPr>
          <p:nvPr/>
        </p:nvSpPr>
        <p:spPr>
          <a:xfrm>
            <a:off x="670383" y="6073775"/>
            <a:ext cx="10851234" cy="671830"/>
          </a:xfrm>
          <a:prstGeom prst="rect">
            <a:avLst/>
          </a:prstGeom>
        </p:spPr>
        <p:txBody>
          <a:bodyPr vert="horz" wrap="square" lIns="120211" tIns="62645" rIns="120211" bIns="62645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④通过技术合作，提高企业创新能力。</a:t>
            </a:r>
            <a:endParaRPr lang="zh-CN" altLang="en-US" sz="24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5" name="圆角矩形标注 34"/>
          <p:cNvSpPr/>
          <p:nvPr>
            <p:custDataLst>
              <p:tags r:id="rId2"/>
            </p:custDataLst>
          </p:nvPr>
        </p:nvSpPr>
        <p:spPr>
          <a:xfrm>
            <a:off x="8406130" y="129540"/>
            <a:ext cx="3204845" cy="1079500"/>
          </a:xfrm>
          <a:prstGeom prst="wedgeRoundRectCallout">
            <a:avLst>
              <a:gd name="adj1" fmla="val -35354"/>
              <a:gd name="adj2" fmla="val 70156"/>
              <a:gd name="adj3" fmla="val 16667"/>
            </a:avLst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sz="2400">
                <a:ln w="10160">
                  <a:solidFill>
                    <a:schemeClr val="lt1"/>
                  </a:solidFill>
                  <a:prstDash val="solid"/>
                </a:ln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国企混改，国有控股，增强控制力</a:t>
            </a:r>
            <a:endParaRPr lang="zh-CN" sz="2400">
              <a:ln w="10160">
                <a:solidFill>
                  <a:schemeClr val="lt1"/>
                </a:solidFill>
                <a:prstDash val="solid"/>
              </a:ln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4462168" y="684022"/>
            <a:ext cx="3671540" cy="1079367"/>
          </a:xfrm>
          <a:prstGeom prst="wedgeRoundRectCallout">
            <a:avLst>
              <a:gd name="adj1" fmla="val 28329"/>
              <a:gd name="adj2" fmla="val 78121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sz="240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建立现代企业制度</a:t>
            </a:r>
            <a:endParaRPr lang="zh-CN" sz="2400">
              <a:ln w="1016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sz="240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（经营管理机制）</a:t>
            </a:r>
            <a:endParaRPr lang="zh-CN" sz="2400">
              <a:ln w="1016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圆角矩形标注 11"/>
          <p:cNvSpPr/>
          <p:nvPr>
            <p:custDataLst>
              <p:tags r:id="rId3"/>
            </p:custDataLst>
          </p:nvPr>
        </p:nvSpPr>
        <p:spPr>
          <a:xfrm>
            <a:off x="2512695" y="2754630"/>
            <a:ext cx="2661285" cy="899795"/>
          </a:xfrm>
          <a:prstGeom prst="wedgeRoundRectCallout">
            <a:avLst>
              <a:gd name="adj1" fmla="val -70996"/>
              <a:gd name="adj2" fmla="val -53246"/>
              <a:gd name="adj3" fmla="val 16667"/>
            </a:avLst>
          </a:prstGeom>
          <a:solidFill>
            <a:schemeClr val="accent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sz="2400">
                <a:ln w="10160">
                  <a:solidFill>
                    <a:schemeClr val="lt1"/>
                  </a:solidFill>
                  <a:prstDash val="solid"/>
                </a:ln>
                <a:solidFill>
                  <a:schemeClr val="lt1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分配制度改革</a:t>
            </a:r>
            <a:endParaRPr lang="zh-CN" sz="2400">
              <a:ln w="10160">
                <a:solidFill>
                  <a:schemeClr val="lt1"/>
                </a:solidFill>
                <a:prstDash val="solid"/>
              </a:ln>
              <a:solidFill>
                <a:schemeClr val="lt1">
                  <a:lumMod val="50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sz="2400">
                <a:ln w="10160">
                  <a:solidFill>
                    <a:schemeClr val="lt1"/>
                  </a:solidFill>
                  <a:prstDash val="solid"/>
                </a:ln>
                <a:solidFill>
                  <a:schemeClr val="lt1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员工持股激励</a:t>
            </a:r>
            <a:endParaRPr lang="zh-CN" sz="2400">
              <a:ln w="10160">
                <a:solidFill>
                  <a:schemeClr val="lt1"/>
                </a:solidFill>
                <a:prstDash val="solid"/>
              </a:ln>
              <a:solidFill>
                <a:schemeClr val="lt1">
                  <a:lumMod val="50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圆角矩形标注 12"/>
          <p:cNvSpPr/>
          <p:nvPr>
            <p:custDataLst>
              <p:tags r:id="rId4"/>
            </p:custDataLst>
          </p:nvPr>
        </p:nvSpPr>
        <p:spPr>
          <a:xfrm>
            <a:off x="7276465" y="3410585"/>
            <a:ext cx="4334510" cy="611505"/>
          </a:xfrm>
          <a:prstGeom prst="wedgeRoundRectCallout">
            <a:avLst>
              <a:gd name="adj1" fmla="val -18111"/>
              <a:gd name="adj2" fmla="val -109972"/>
              <a:gd name="adj3" fmla="val 16667"/>
            </a:avLst>
          </a:prstGeom>
          <a:gradFill>
            <a:gsLst>
              <a:gs pos="0">
                <a:schemeClr val="dk1">
                  <a:satMod val="103000"/>
                  <a:lumMod val="102000"/>
                  <a:tint val="94000"/>
                </a:schemeClr>
              </a:gs>
              <a:gs pos="50000">
                <a:schemeClr val="dk1">
                  <a:satMod val="110000"/>
                  <a:lumMod val="100000"/>
                  <a:shade val="100000"/>
                </a:schemeClr>
              </a:gs>
              <a:gs pos="100000">
                <a:schemeClr val="dk1">
                  <a:lumMod val="99000"/>
                  <a:satMod val="120000"/>
                  <a:shade val="78000"/>
                </a:schemeClr>
              </a:gs>
              <a:gs pos="0">
                <a:srgbClr val="000000">
                  <a:lumMod val="98000"/>
                  <a:lumOff val="2000"/>
                </a:srgbClr>
              </a:gs>
              <a:gs pos="50000">
                <a:srgbClr val="000000"/>
              </a:gs>
              <a:gs pos="100000">
                <a:srgbClr val="000000">
                  <a:lumMod val="99000"/>
                </a:srgbClr>
              </a:gs>
            </a:gsLst>
            <a:lin ang="5400000" scaled="0"/>
          </a:gradFill>
          <a:ln>
            <a:solidFill>
              <a:schemeClr val="dk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sz="2400">
                <a:ln w="10160">
                  <a:solidFill>
                    <a:schemeClr val="lt1"/>
                  </a:solidFill>
                  <a:prstDash val="solid"/>
                </a:ln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技术合作，创新，竞争优势</a:t>
            </a:r>
            <a:endParaRPr lang="zh-CN" sz="2400">
              <a:ln w="10160">
                <a:solidFill>
                  <a:schemeClr val="lt1"/>
                </a:solidFill>
                <a:prstDash val="solid"/>
              </a:ln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1016592" y="264795"/>
            <a:ext cx="10852237" cy="441964"/>
          </a:xfrm>
        </p:spPr>
        <p:txBody>
          <a:bodyPr>
            <a:normAutofit fontScale="90000"/>
          </a:bodyPr>
          <a:p>
            <a:r>
              <a:rPr lang="zh-CN" altLang="en-US">
                <a:solidFill>
                  <a:srgbClr val="226E4B"/>
                </a:solidFill>
              </a:rPr>
              <a:t>课堂练习</a:t>
            </a:r>
            <a:endParaRPr lang="zh-CN" altLang="en-US">
              <a:solidFill>
                <a:srgbClr val="226E4B"/>
              </a:solidFill>
            </a:endParaRPr>
          </a:p>
        </p:txBody>
      </p:sp>
      <p:pic>
        <p:nvPicPr>
          <p:cNvPr id="10" name="图片 9" descr="冷2_画板 1"/>
          <p:cNvPicPr>
            <a:picLocks noChangeAspect="1"/>
          </p:cNvPicPr>
          <p:nvPr/>
        </p:nvPicPr>
        <p:blipFill>
          <a:blip r:embed="rId5"/>
          <a:srcRect l="29139" t="15083" r="29287" b="43481"/>
          <a:stretch>
            <a:fillRect/>
          </a:stretch>
        </p:blipFill>
        <p:spPr>
          <a:xfrm>
            <a:off x="236855" y="129540"/>
            <a:ext cx="714375" cy="7124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ac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80838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50001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entr" presetSubtype="0" ac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851296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0001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76671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entr" presetSubtype="0" ac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892963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0001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72504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8096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entr" presetSubtype="0" ac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93463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0001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8148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5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76606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84939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9346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 bldLvl="0" animBg="1"/>
      <p:bldP spid="11" grpId="0" bldLvl="0" animBg="1"/>
      <p:bldP spid="12" grpId="0" bldLvl="0" animBg="1"/>
      <p:bldP spid="13" grpId="0" bldLvl="0" animBg="1"/>
      <p:bldP spid="3" grpId="0"/>
      <p:bldP spid="5" grpId="0"/>
      <p:bldP spid="3" grpId="1"/>
      <p:bldP spid="6" grpId="0"/>
      <p:bldP spid="3" grpId="2"/>
      <p:bldP spid="5" grpId="1"/>
      <p:bldP spid="8" grpId="0"/>
      <p:bldP spid="3" grpId="3"/>
      <p:bldP spid="5" grpId="2"/>
      <p:bldP spid="6" grpId="1"/>
      <p:bldP spid="8" grpId="1"/>
      <p:bldP spid="3" grpId="4"/>
      <p:bldP spid="5" grpId="3"/>
      <p:bldP spid="3" grpId="5"/>
      <p:bldP spid="6" grpId="2"/>
      <p:bldP spid="3" grpId="6"/>
      <p:bldP spid="5" grpId="4"/>
      <p:bldP spid="8" grpId="2"/>
      <p:bldP spid="3" grpId="7"/>
      <p:bldP spid="5" grpId="5"/>
      <p:bldP spid="6" grpId="3"/>
      <p:bldP spid="8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4158" b="5655"/>
          <a:stretch>
            <a:fillRect/>
          </a:stretch>
        </p:blipFill>
        <p:spPr>
          <a:xfrm>
            <a:off x="0" y="-27940"/>
            <a:ext cx="12192000" cy="688594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49860"/>
            <a:ext cx="9582785" cy="528955"/>
          </a:xfrm>
          <a:prstGeom prst="rect">
            <a:avLst/>
          </a:prstGeom>
          <a:solidFill>
            <a:srgbClr val="013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800" b="1">
                <a:latin typeface="德彪钢笔行书字库" panose="02000000000000000000" charset="-122"/>
                <a:ea typeface="德彪钢笔行书字库" panose="02000000000000000000" charset="-122"/>
              </a:rPr>
              <a:t>它也曾年年亏损上百亿，可如今，它的身价超出你想象</a:t>
            </a:r>
            <a:r>
              <a:rPr lang="en-US" altLang="zh-CN" sz="2800" b="1">
                <a:latin typeface="德彪钢笔行书字库" panose="02000000000000000000" charset="-122"/>
                <a:ea typeface="德彪钢笔行书字库" panose="02000000000000000000" charset="-122"/>
              </a:rPr>
              <a:t>……</a:t>
            </a:r>
            <a:endParaRPr lang="en-US" altLang="zh-CN" sz="2800" b="1">
              <a:latin typeface="德彪钢笔行书字库" panose="02000000000000000000" charset="-122"/>
              <a:ea typeface="德彪钢笔行书字库" panose="02000000000000000000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1289685"/>
            <a:ext cx="4400550" cy="4518025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9" name="文本框 8"/>
          <p:cNvSpPr txBox="1"/>
          <p:nvPr/>
        </p:nvSpPr>
        <p:spPr>
          <a:xfrm>
            <a:off x="5725160" y="2487295"/>
            <a:ext cx="6100445" cy="2122805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 rtlCol="0" anchor="t">
            <a:spAutoFit/>
          </a:bodyPr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2800" b="1">
                <a:latin typeface="方正大黑体_GBK" panose="02010600010101010101" charset="-122"/>
                <a:ea typeface="方正大黑体_GBK" panose="02010600010101010101" charset="-122"/>
                <a:cs typeface="方正大黑体_GBK" panose="02010600010101010101" charset="-122"/>
              </a:rPr>
              <a:t>《财富》杂志2022年世界企业500强上榜的世界邮政企业中，中国邮政营业</a:t>
            </a: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黑体_GBK" panose="02010600010101010101" charset="-122"/>
                <a:ea typeface="方正大黑体_GBK" panose="02010600010101010101" charset="-122"/>
                <a:cs typeface="方正大黑体_GBK" panose="02010600010101010101" charset="-122"/>
              </a:rPr>
              <a:t>收入和利润</a:t>
            </a:r>
            <a:r>
              <a:rPr lang="zh-CN" altLang="en-US" sz="2800" b="1">
                <a:latin typeface="方正大黑体_GBK" panose="02010600010101010101" charset="-122"/>
                <a:ea typeface="方正大黑体_GBK" panose="02010600010101010101" charset="-122"/>
                <a:cs typeface="方正大黑体_GBK" panose="02010600010101010101" charset="-122"/>
              </a:rPr>
              <a:t>均排名：</a:t>
            </a:r>
            <a:endParaRPr lang="zh-CN" altLang="en-US" sz="2800" b="1">
              <a:latin typeface="方正大黑体_GBK" panose="02010600010101010101" charset="-122"/>
              <a:ea typeface="方正大黑体_GBK" panose="02010600010101010101" charset="-122"/>
              <a:cs typeface="方正大黑体_GBK" panose="02010600010101010101" charset="-122"/>
            </a:endParaRPr>
          </a:p>
          <a:p>
            <a:pPr marL="685800" indent="-685800" algn="ctr"/>
            <a:r>
              <a:rPr lang="zh-CN" altLang="en-US" sz="4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尚巍手书W" panose="00020600040101010101" charset="-122"/>
                <a:ea typeface="汉仪尚巍手书W" panose="00020600040101010101" charset="-122"/>
                <a:cs typeface="字魂江舟行客" panose="00000500000000000000" charset="-122"/>
              </a:rPr>
              <a:t>第一名</a:t>
            </a:r>
            <a:endParaRPr lang="zh-CN" altLang="en-US" sz="4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尚巍手书W" panose="00020600040101010101" charset="-122"/>
              <a:ea typeface="汉仪尚巍手书W" panose="00020600040101010101" charset="-122"/>
              <a:cs typeface="字魂江舟行客" panose="00000500000000000000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81840" cy="685800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38000">
                <a:schemeClr val="accent3">
                  <a:lumMod val="50000"/>
                </a:schemeClr>
              </a:gs>
              <a:gs pos="100000">
                <a:schemeClr val="accent3">
                  <a:lumMod val="5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600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尚巍手书W" panose="00020600040101010101" charset="-122"/>
              <a:ea typeface="汉仪尚巍手书W" panose="0002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15820" y="4610100"/>
            <a:ext cx="797052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54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尚巍手书W" panose="00020600040101010101" charset="-122"/>
                <a:ea typeface="汉仪尚巍手书W" panose="00020600040101010101" charset="-122"/>
                <a:sym typeface="+mn-ea"/>
              </a:rPr>
              <a:t>从逐年亏损到邮政霸主，</a:t>
            </a:r>
            <a:endParaRPr lang="zh-CN" altLang="en-US" sz="540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尚巍手书W" panose="00020600040101010101" charset="-122"/>
              <a:ea typeface="汉仪尚巍手书W" panose="00020600040101010101" charset="-122"/>
            </a:endParaRPr>
          </a:p>
          <a:p>
            <a:pPr algn="ctr"/>
            <a:r>
              <a:rPr lang="zh-CN" altLang="en-US" sz="54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尚巍手书W" panose="00020600040101010101" charset="-122"/>
                <a:ea typeface="汉仪尚巍手书W" panose="00020600040101010101" charset="-122"/>
                <a:sym typeface="+mn-ea"/>
              </a:rPr>
              <a:t>它为何能逆袭</a:t>
            </a:r>
            <a:r>
              <a:rPr lang="zh-CN" altLang="en-US" sz="54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尚巍手书W" panose="00020600040101010101" charset="-122"/>
                <a:ea typeface="汉仪尚巍手书W" panose="00020600040101010101" charset="-122"/>
                <a:sym typeface="+mn-ea"/>
              </a:rPr>
              <a:t>成功</a:t>
            </a:r>
            <a:r>
              <a:rPr lang="zh-CN" altLang="en-US" sz="54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尚巍手书W" panose="00020600040101010101" charset="-122"/>
                <a:ea typeface="汉仪尚巍手书W" panose="00020600040101010101" charset="-122"/>
                <a:sym typeface="+mn-ea"/>
              </a:rPr>
              <a:t>？</a:t>
            </a:r>
            <a:endParaRPr lang="zh-CN" altLang="en-US" sz="540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尚巍手书W" panose="00020600040101010101" charset="-122"/>
              <a:ea typeface="汉仪尚巍手书W" panose="0002060004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4" grpId="0" animBg="1"/>
      <p:bldP spid="4" grpId="1" animBg="1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-635" y="0"/>
            <a:ext cx="12192635" cy="6858000"/>
          </a:xfrm>
          <a:prstGeom prst="rect">
            <a:avLst/>
          </a:prstGeom>
          <a:solidFill>
            <a:srgbClr val="2B5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45" y="249555"/>
            <a:ext cx="11548745" cy="63588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1219200" y="1835785"/>
            <a:ext cx="9752965" cy="3187065"/>
          </a:xfrm>
          <a:prstGeom prst="rect">
            <a:avLst/>
          </a:prstGeom>
          <a:solidFill>
            <a:srgbClr val="2B523D">
              <a:alpha val="68000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17"/>
          <p:cNvSpPr txBox="1"/>
          <p:nvPr/>
        </p:nvSpPr>
        <p:spPr>
          <a:xfrm>
            <a:off x="1562735" y="1922145"/>
            <a:ext cx="1013460" cy="31877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ctr"/>
            <a:r>
              <a:rPr lang="zh-CN" altLang="en-US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议题一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2683510" y="2345690"/>
            <a:ext cx="818134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5000"/>
              </a:lnSpc>
            </a:pPr>
            <a:r>
              <a:rPr lang="zh-CN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黑简体" panose="02000000000000000000" charset="-122"/>
                <a:ea typeface="方正大黑简体" panose="02000000000000000000" charset="-122"/>
              </a:rPr>
              <a:t>中国邮政逆袭成功的秘诀是什么？</a:t>
            </a:r>
            <a:endParaRPr lang="zh-CN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大黑简体" panose="02000000000000000000" charset="-122"/>
              <a:ea typeface="方正大黑简体" panose="02000000000000000000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683324" y="2286711"/>
            <a:ext cx="0" cy="228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图片 99"/>
          <p:cNvPicPr/>
          <p:nvPr/>
        </p:nvPicPr>
        <p:blipFill>
          <a:blip r:embed="rId2"/>
          <a:srcRect l="28595" t="16199" r="25652" b="21807"/>
          <a:stretch>
            <a:fillRect/>
          </a:stretch>
        </p:blipFill>
        <p:spPr>
          <a:xfrm>
            <a:off x="10609580" y="249555"/>
            <a:ext cx="1261110" cy="1262380"/>
          </a:xfrm>
          <a:prstGeom prst="rect">
            <a:avLst/>
          </a:prstGeom>
          <a:noFill/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7" grpId="1" animBg="1"/>
      <p:bldP spid="8" grpId="1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4158" b="5655"/>
          <a:stretch>
            <a:fillRect/>
          </a:stretch>
        </p:blipFill>
        <p:spPr>
          <a:xfrm>
            <a:off x="0" y="-27940"/>
            <a:ext cx="12192000" cy="688594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49860"/>
            <a:ext cx="9582785" cy="528955"/>
          </a:xfrm>
          <a:prstGeom prst="rect">
            <a:avLst/>
          </a:prstGeom>
          <a:solidFill>
            <a:srgbClr val="013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800" b="1">
                <a:latin typeface="德彪钢笔行书字库" panose="02000000000000000000" charset="-122"/>
                <a:ea typeface="德彪钢笔行书字库" panose="02000000000000000000" charset="-122"/>
              </a:rPr>
              <a:t>接下来，让我们一起走近中国邮政的发展历程</a:t>
            </a:r>
            <a:r>
              <a:rPr lang="en-US" altLang="zh-CN" sz="2800" b="1">
                <a:latin typeface="德彪钢笔行书字库" panose="02000000000000000000" charset="-122"/>
                <a:ea typeface="德彪钢笔行书字库" panose="02000000000000000000" charset="-122"/>
              </a:rPr>
              <a:t>……</a:t>
            </a:r>
            <a:endParaRPr lang="en-US" altLang="zh-CN" sz="2800" b="1">
              <a:latin typeface="德彪钢笔行书字库" panose="02000000000000000000" charset="-122"/>
              <a:ea typeface="德彪钢笔行书字库" panose="020000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41085" y="1271905"/>
            <a:ext cx="5949315" cy="3476625"/>
          </a:xfrm>
          <a:prstGeom prst="rect">
            <a:avLst/>
          </a:prstGeom>
          <a:solidFill>
            <a:schemeClr val="tx1">
              <a:alpha val="62000"/>
            </a:schemeClr>
          </a:solidFill>
        </p:spPr>
        <p:txBody>
          <a:bodyPr wrap="square" rtlCol="0" anchor="t">
            <a:spAutoFit/>
          </a:bodyPr>
          <a:p>
            <a:pPr indent="0">
              <a:buFont typeface="Wingdings" panose="05000000000000000000" charset="0"/>
              <a:buNone/>
            </a:pPr>
            <a:r>
              <a:rPr lang="zh-CN" altLang="en-US" sz="2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黑体_GBK" panose="02010600010101010101" charset="-122"/>
                <a:ea typeface="方正大黑体_GBK" panose="02010600010101010101" charset="-122"/>
                <a:cs typeface="方正大黑体_GBK" panose="02010600010101010101" charset="-122"/>
                <a:sym typeface="+mn-ea"/>
              </a:rPr>
              <a:t>邮政改制脚步并未止步于</a:t>
            </a:r>
            <a:r>
              <a:rPr lang="en-US" altLang="zh-CN" sz="2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黑体_GBK" panose="02010600010101010101" charset="-122"/>
                <a:ea typeface="方正大黑体_GBK" panose="02010600010101010101" charset="-122"/>
                <a:cs typeface="方正大黑体_GBK" panose="02010600010101010101" charset="-122"/>
              </a:rPr>
              <a:t>2019</a:t>
            </a:r>
            <a:r>
              <a:rPr lang="zh-CN" altLang="en-US" sz="2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黑体_GBK" panose="02010600010101010101" charset="-122"/>
                <a:ea typeface="方正大黑体_GBK" panose="02010600010101010101" charset="-122"/>
                <a:cs typeface="方正大黑体_GBK" panose="02010600010101010101" charset="-122"/>
              </a:rPr>
              <a:t>年：</a:t>
            </a:r>
            <a:endParaRPr lang="zh-CN" altLang="en-US" sz="28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大黑体_GBK" panose="02010600010101010101" charset="-122"/>
              <a:ea typeface="方正大黑体_GBK" panose="02010600010101010101" charset="-122"/>
              <a:cs typeface="方正大黑体_GBK" panose="02010600010101010101" charset="-122"/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sz="8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大黑体_GBK" panose="02010600010101010101" charset="-122"/>
              <a:ea typeface="方正大黑体_GBK" panose="02010600010101010101" charset="-122"/>
              <a:cs typeface="方正大黑体_GBK" panose="02010600010101010101" charset="-122"/>
            </a:endParaRPr>
          </a:p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2400">
                <a:solidFill>
                  <a:schemeClr val="bg1"/>
                </a:solidFill>
                <a:latin typeface="方正大黑体_GBK" panose="02010600010101010101" charset="-122"/>
                <a:ea typeface="方正大黑体_GBK" panose="02010600010101010101" charset="-122"/>
                <a:cs typeface="方正大黑体_GBK" panose="02010600010101010101" charset="-122"/>
              </a:rPr>
              <a:t>2020年6月底，</a:t>
            </a:r>
            <a:r>
              <a:rPr lang="zh-CN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黑体_GBK" panose="02010600010101010101" charset="-122"/>
                <a:ea typeface="方正大黑体_GBK" panose="02010600010101010101" charset="-122"/>
                <a:cs typeface="方正大黑体_GBK" panose="02010600010101010101" charset="-122"/>
              </a:rPr>
              <a:t>中央</a:t>
            </a:r>
            <a:r>
              <a:rPr lang="zh-CN" altLang="en-US" sz="2400">
                <a:solidFill>
                  <a:schemeClr val="bg1"/>
                </a:solidFill>
                <a:latin typeface="方正大黑体_GBK" panose="02010600010101010101" charset="-122"/>
                <a:ea typeface="方正大黑体_GBK" panose="02010600010101010101" charset="-122"/>
                <a:cs typeface="方正大黑体_GBK" panose="02010600010101010101" charset="-122"/>
              </a:rPr>
              <a:t>全面深化改革委员会审议通过了《国企改革三年行动方案》</a:t>
            </a:r>
            <a:endParaRPr lang="zh-CN" altLang="en-US" sz="2400">
              <a:solidFill>
                <a:schemeClr val="bg1"/>
              </a:solidFill>
              <a:latin typeface="方正大黑体_GBK" panose="02010600010101010101" charset="-122"/>
              <a:ea typeface="方正大黑体_GBK" panose="02010600010101010101" charset="-122"/>
              <a:cs typeface="方正大黑体_GBK" panose="02010600010101010101" charset="-122"/>
            </a:endParaRPr>
          </a:p>
          <a:p>
            <a:pPr marL="457200" indent="-457200">
              <a:buFont typeface="Wingdings" panose="05000000000000000000" charset="0"/>
              <a:buChar char="l"/>
            </a:pPr>
            <a:endParaRPr lang="zh-CN" altLang="en-US" sz="800">
              <a:solidFill>
                <a:schemeClr val="bg1"/>
              </a:solidFill>
              <a:latin typeface="方正大黑体_GBK" panose="02010600010101010101" charset="-122"/>
              <a:ea typeface="方正大黑体_GBK" panose="02010600010101010101" charset="-122"/>
              <a:cs typeface="方正大黑体_GBK" panose="02010600010101010101" charset="-122"/>
            </a:endParaRPr>
          </a:p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2400">
                <a:solidFill>
                  <a:schemeClr val="bg1"/>
                </a:solidFill>
                <a:latin typeface="方正大黑体_GBK" panose="02010600010101010101" charset="-122"/>
                <a:ea typeface="方正大黑体_GBK" panose="02010600010101010101" charset="-122"/>
                <a:cs typeface="方正大黑体_GBK" panose="02010600010101010101" charset="-122"/>
              </a:rPr>
              <a:t>在2020年最后一天</a:t>
            </a:r>
            <a:r>
              <a:rPr lang="zh-CN" altLang="en-US" sz="2400">
                <a:solidFill>
                  <a:schemeClr val="bg1"/>
                </a:solidFill>
                <a:latin typeface="方正大黑体_GBK" panose="02010600010101010101" charset="-122"/>
                <a:ea typeface="方正大黑体_GBK" panose="02010600010101010101" charset="-122"/>
                <a:cs typeface="方正大黑体_GBK" panose="02010600010101010101" charset="-122"/>
                <a:sym typeface="+mn-ea"/>
              </a:rPr>
              <a:t>中国邮政</a:t>
            </a:r>
            <a:r>
              <a:rPr lang="zh-CN" altLang="en-US" sz="2400">
                <a:solidFill>
                  <a:schemeClr val="bg1"/>
                </a:solidFill>
                <a:latin typeface="方正大黑体_GBK" panose="02010600010101010101" charset="-122"/>
                <a:ea typeface="方正大黑体_GBK" panose="02010600010101010101" charset="-122"/>
                <a:cs typeface="方正大黑体_GBK" panose="02010600010101010101" charset="-122"/>
              </a:rPr>
              <a:t>发布《中国邮政集团有限公司改革三年行动实施方案》</a:t>
            </a:r>
            <a:r>
              <a:rPr lang="en-US" altLang="zh-CN" sz="2400">
                <a:solidFill>
                  <a:schemeClr val="bg1"/>
                </a:solidFill>
                <a:latin typeface="方正大黑体_GBK" panose="02010600010101010101" charset="-122"/>
                <a:ea typeface="方正大黑体_GBK" panose="02010600010101010101" charset="-122"/>
                <a:cs typeface="方正大黑体_GBK" panose="02010600010101010101" charset="-122"/>
              </a:rPr>
              <a:t>;</a:t>
            </a:r>
            <a:endParaRPr lang="en-US" altLang="zh-CN" sz="2400">
              <a:solidFill>
                <a:schemeClr val="bg1"/>
              </a:solidFill>
              <a:latin typeface="方正大黑体_GBK" panose="02010600010101010101" charset="-122"/>
              <a:ea typeface="方正大黑体_GBK" panose="02010600010101010101" charset="-122"/>
              <a:cs typeface="方正大黑体_GBK" panose="02010600010101010101" charset="-122"/>
            </a:endParaRPr>
          </a:p>
          <a:p>
            <a:pPr marL="457200" indent="-457200">
              <a:buFont typeface="Wingdings" panose="05000000000000000000" charset="0"/>
              <a:buChar char="l"/>
            </a:pPr>
            <a:endParaRPr lang="en-US" altLang="zh-CN" sz="800">
              <a:solidFill>
                <a:schemeClr val="bg1"/>
              </a:solidFill>
              <a:latin typeface="方正大黑体_GBK" panose="02010600010101010101" charset="-122"/>
              <a:ea typeface="方正大黑体_GBK" panose="02010600010101010101" charset="-122"/>
              <a:cs typeface="方正大黑体_GBK" panose="02010600010101010101" charset="-122"/>
            </a:endParaRPr>
          </a:p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2400">
                <a:solidFill>
                  <a:schemeClr val="bg1"/>
                </a:solidFill>
                <a:latin typeface="方正大黑体_GBK" panose="02010600010101010101" charset="-122"/>
                <a:ea typeface="方正大黑体_GBK" panose="02010600010101010101" charset="-122"/>
                <a:cs typeface="方正大黑体_GBK" panose="02010600010101010101" charset="-122"/>
              </a:rPr>
              <a:t>方案提出</a:t>
            </a:r>
            <a:r>
              <a:rPr lang="zh-CN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黑体_GBK" panose="02010600010101010101" charset="-122"/>
                <a:ea typeface="方正大黑体_GBK" panose="02010600010101010101" charset="-122"/>
                <a:cs typeface="方正大黑体_GBK" panose="02010600010101010101" charset="-122"/>
              </a:rPr>
              <a:t>推进混合所有制改革，开展混合所有制企业骨干员工持股</a:t>
            </a:r>
            <a:r>
              <a:rPr lang="zh-CN" altLang="en-US" sz="2400">
                <a:solidFill>
                  <a:schemeClr val="bg1"/>
                </a:solidFill>
                <a:latin typeface="方正大黑体_GBK" panose="02010600010101010101" charset="-122"/>
                <a:ea typeface="方正大黑体_GBK" panose="02010600010101010101" charset="-122"/>
                <a:cs typeface="方正大黑体_GBK" panose="02010600010101010101" charset="-122"/>
              </a:rPr>
              <a:t>等内容</a:t>
            </a:r>
            <a:r>
              <a:rPr lang="en-US" altLang="zh-CN" sz="2400">
                <a:solidFill>
                  <a:schemeClr val="bg1"/>
                </a:solidFill>
                <a:latin typeface="方正大黑体_GBK" panose="02010600010101010101" charset="-122"/>
                <a:ea typeface="方正大黑体_GBK" panose="02010600010101010101" charset="-122"/>
                <a:cs typeface="方正大黑体_GBK" panose="02010600010101010101" charset="-122"/>
              </a:rPr>
              <a:t>……</a:t>
            </a:r>
            <a:endParaRPr lang="en-US" altLang="zh-CN" sz="2400">
              <a:solidFill>
                <a:schemeClr val="bg1"/>
              </a:solidFill>
              <a:latin typeface="方正大黑体_GBK" panose="02010600010101010101" charset="-122"/>
              <a:ea typeface="方正大黑体_GBK" panose="02010600010101010101" charset="-122"/>
              <a:cs typeface="方正大黑体_GBK" panose="02010600010101010101" charset="-122"/>
            </a:endParaRPr>
          </a:p>
        </p:txBody>
      </p:sp>
      <p:pic>
        <p:nvPicPr>
          <p:cNvPr id="12" name="视频1——中国邮政逆袭历程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42240" y="1380490"/>
            <a:ext cx="5795645" cy="3260090"/>
          </a:xfrm>
          <a:prstGeom prst="rect">
            <a:avLst/>
          </a:prstGeom>
        </p:spPr>
      </p:pic>
      <p:sp>
        <p:nvSpPr>
          <p:cNvPr id="14" name="Title 6"/>
          <p:cNvSpPr txBox="1"/>
          <p:nvPr>
            <p:custDataLst>
              <p:tags r:id="rId6"/>
            </p:custDataLst>
          </p:nvPr>
        </p:nvSpPr>
        <p:spPr>
          <a:xfrm>
            <a:off x="142240" y="4914265"/>
            <a:ext cx="11948160" cy="1736090"/>
          </a:xfrm>
          <a:prstGeom prst="rect">
            <a:avLst/>
          </a:prstGeom>
          <a:solidFill>
            <a:srgbClr val="014923"/>
          </a:solidFill>
          <a:ln w="3175">
            <a:noFill/>
            <a:prstDash val="dash"/>
          </a:ln>
        </p:spPr>
        <p:txBody>
          <a:bodyPr wrap="square" lIns="63500" tIns="25400" rIns="63500" bIns="254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</a:pPr>
            <a:r>
              <a:rPr lang="zh-CN" altLang="en-US" sz="3200" b="1" spc="200" noProof="0">
                <a:ln w="3175">
                  <a:noFill/>
                  <a:prstDash val="dash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议一议：</a:t>
            </a:r>
            <a:endParaRPr kumimoji="0" lang="zh-CN" altLang="en-US" sz="3200" b="1" i="0" spc="200" noProof="0">
              <a:ln w="3175">
                <a:noFill/>
                <a:prstDash val="dash"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3200" b="1" spc="120">
                <a:ln w="3175">
                  <a:noFill/>
                  <a:prstDash val="dash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楷 简" panose="02000500000000000000" charset="-122"/>
                <a:ea typeface="方正清楷 简" panose="02000500000000000000" charset="-122"/>
                <a:cs typeface="微软雅黑" panose="020B0503020204020204" pitchFamily="34" charset="-122"/>
              </a:rPr>
              <a:t>中国邮政逆袭成功</a:t>
            </a:r>
            <a:r>
              <a:rPr lang="en-US" altLang="zh-CN" sz="3200" b="1" spc="120">
                <a:ln w="3175">
                  <a:noFill/>
                  <a:prstDash val="dash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楷 简" panose="02000500000000000000" charset="-122"/>
                <a:ea typeface="方正清楷 简" panose="02000500000000000000" charset="-122"/>
                <a:cs typeface="微软雅黑" panose="020B0503020204020204" pitchFamily="34" charset="-122"/>
              </a:rPr>
              <a:t>的原因</a:t>
            </a:r>
            <a:r>
              <a:rPr lang="zh-CN" altLang="en-US" sz="3200" b="1" spc="120">
                <a:ln w="3175">
                  <a:noFill/>
                  <a:prstDash val="dash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楷 简" panose="02000500000000000000" charset="-122"/>
                <a:ea typeface="方正清楷 简" panose="02000500000000000000" charset="-122"/>
                <a:cs typeface="微软雅黑" panose="020B0503020204020204" pitchFamily="34" charset="-122"/>
              </a:rPr>
              <a:t>有哪些</a:t>
            </a:r>
            <a:r>
              <a:rPr lang="en-US" altLang="zh-CN" sz="3200" b="1" spc="120">
                <a:ln w="3175">
                  <a:noFill/>
                  <a:prstDash val="dash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楷 简" panose="02000500000000000000" charset="-122"/>
                <a:ea typeface="方正清楷 简" panose="02000500000000000000" charset="-122"/>
                <a:cs typeface="微软雅黑" panose="020B0503020204020204" pitchFamily="34" charset="-122"/>
              </a:rPr>
              <a:t>？</a:t>
            </a:r>
            <a:endParaRPr lang="en-US" altLang="zh-CN" sz="3200" b="1" spc="120">
              <a:ln w="3175">
                <a:noFill/>
                <a:prstDash val="dash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清楷 简" panose="02000500000000000000" charset="-122"/>
              <a:ea typeface="方正清楷 简" panose="02000500000000000000" charset="-122"/>
              <a:cs typeface="微软雅黑" panose="020B0503020204020204" pitchFamily="34" charset="-122"/>
            </a:endParaRPr>
          </a:p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en-US" altLang="zh-CN" sz="3200" b="1" spc="120">
                <a:ln w="3175">
                  <a:noFill/>
                  <a:prstDash val="dash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楷 简" panose="02000500000000000000" charset="-122"/>
                <a:ea typeface="方正清楷 简" panose="02000500000000000000" charset="-122"/>
                <a:cs typeface="微软雅黑" panose="020B0503020204020204" pitchFamily="34" charset="-122"/>
              </a:rPr>
              <a:t>这给我国发展壮大国有经济带来哪些启示？</a:t>
            </a:r>
            <a:endParaRPr lang="en-US" altLang="zh-CN" sz="3200" b="1" spc="120">
              <a:ln w="3175">
                <a:noFill/>
                <a:prstDash val="dash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清楷 简" panose="02000500000000000000" charset="-122"/>
              <a:ea typeface="方正清楷 简" panose="02000500000000000000" charset="-122"/>
              <a:cs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0" fill="hold" display="1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5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278130" y="1129665"/>
            <a:ext cx="5318760" cy="5471160"/>
            <a:chOff x="690" y="1536"/>
            <a:chExt cx="8376" cy="8616"/>
          </a:xfrm>
        </p:grpSpPr>
        <p:sp>
          <p:nvSpPr>
            <p:cNvPr id="14" name="文本框 13"/>
            <p:cNvSpPr txBox="1"/>
            <p:nvPr>
              <p:custDataLst>
                <p:tags r:id="rId1"/>
              </p:custDataLst>
            </p:nvPr>
          </p:nvSpPr>
          <p:spPr>
            <a:xfrm>
              <a:off x="690" y="2156"/>
              <a:ext cx="8276" cy="7996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p>
              <a:endParaRPr lang="zh-CN" altLang="en-US">
                <a:solidFill>
                  <a:schemeClr val="dk1"/>
                </a:solidFill>
              </a:endParaRPr>
            </a:p>
            <a:p>
              <a:endParaRPr lang="zh-CN" altLang="en-US">
                <a:solidFill>
                  <a:schemeClr val="dk1"/>
                </a:solidFill>
              </a:endParaRPr>
            </a:p>
            <a:p>
              <a:endParaRPr lang="zh-CN" altLang="en-US">
                <a:solidFill>
                  <a:schemeClr val="dk1"/>
                </a:solidFill>
              </a:endParaRPr>
            </a:p>
            <a:p>
              <a:endParaRPr lang="zh-CN" altLang="en-US">
                <a:solidFill>
                  <a:schemeClr val="dk1"/>
                </a:solidFill>
              </a:endParaRPr>
            </a:p>
            <a:p>
              <a:endParaRPr lang="zh-CN" altLang="en-US">
                <a:solidFill>
                  <a:schemeClr val="dk1"/>
                </a:solidFill>
              </a:endParaRPr>
            </a:p>
            <a:p>
              <a:endParaRPr lang="zh-CN" altLang="en-US">
                <a:solidFill>
                  <a:schemeClr val="dk1"/>
                </a:solidFill>
              </a:endParaRPr>
            </a:p>
            <a:p>
              <a:endParaRPr lang="zh-CN" altLang="en-US">
                <a:solidFill>
                  <a:schemeClr val="dk1"/>
                </a:solidFill>
              </a:endParaRPr>
            </a:p>
            <a:p>
              <a:endParaRPr lang="zh-CN" altLang="en-US">
                <a:solidFill>
                  <a:schemeClr val="dk1"/>
                </a:solidFill>
              </a:endParaRPr>
            </a:p>
            <a:p>
              <a:endParaRPr lang="zh-CN" altLang="en-US">
                <a:solidFill>
                  <a:schemeClr val="dk1"/>
                </a:solidFill>
              </a:endParaRPr>
            </a:p>
            <a:p>
              <a:endParaRPr lang="zh-CN" altLang="en-US">
                <a:solidFill>
                  <a:schemeClr val="dk1"/>
                </a:solidFill>
              </a:endParaRPr>
            </a:p>
            <a:p>
              <a:endParaRPr lang="zh-CN" altLang="en-US">
                <a:solidFill>
                  <a:schemeClr val="dk1"/>
                </a:solidFill>
              </a:endParaRPr>
            </a:p>
            <a:p>
              <a:endParaRPr lang="zh-CN" altLang="en-US">
                <a:solidFill>
                  <a:schemeClr val="dk1"/>
                </a:solidFill>
              </a:endParaRPr>
            </a:p>
            <a:p>
              <a:endParaRPr lang="zh-CN" altLang="en-US">
                <a:solidFill>
                  <a:schemeClr val="dk1"/>
                </a:solidFill>
              </a:endParaRPr>
            </a:p>
            <a:p>
              <a:endParaRPr lang="zh-CN" altLang="en-US">
                <a:solidFill>
                  <a:schemeClr val="dk1"/>
                </a:solidFill>
              </a:endParaRPr>
            </a:p>
            <a:p>
              <a:endParaRPr lang="zh-CN" altLang="en-US">
                <a:solidFill>
                  <a:schemeClr val="dk1"/>
                </a:solidFill>
              </a:endParaRPr>
            </a:p>
            <a:p>
              <a:endParaRPr lang="zh-CN" altLang="en-US">
                <a:solidFill>
                  <a:schemeClr val="dk1"/>
                </a:solidFill>
              </a:endParaRPr>
            </a:p>
            <a:p>
              <a:endParaRPr lang="zh-CN" altLang="en-US">
                <a:solidFill>
                  <a:schemeClr val="dk1"/>
                </a:solidFill>
              </a:endParaRPr>
            </a:p>
            <a:p>
              <a:endParaRPr lang="zh-CN" altLang="en-US">
                <a:solidFill>
                  <a:schemeClr val="dk1"/>
                </a:solidFill>
              </a:endParaRPr>
            </a:p>
          </p:txBody>
        </p:sp>
        <p:sp>
          <p:nvSpPr>
            <p:cNvPr id="65" name="椭圆 8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048" y="6618"/>
              <a:ext cx="468" cy="46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lt1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sp>
          <p:nvSpPr>
            <p:cNvPr id="71" name="椭圆 8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048" y="5267"/>
              <a:ext cx="468" cy="46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lt1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sp>
          <p:nvSpPr>
            <p:cNvPr id="74" name="文本框 73"/>
            <p:cNvSpPr txBox="1"/>
            <p:nvPr>
              <p:custDataLst>
                <p:tags r:id="rId4"/>
              </p:custDataLst>
            </p:nvPr>
          </p:nvSpPr>
          <p:spPr>
            <a:xfrm>
              <a:off x="1718" y="7929"/>
              <a:ext cx="7348" cy="188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zh-CN"/>
              </a:defPPr>
              <a:lvl1pPr algn="ctr" eaLnBrk="1" hangingPunct="1">
                <a:buFont typeface="Arial" panose="020B0604020202020204" pitchFamily="34" charset="0"/>
                <a:buNone/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微软雅黑" panose="020B0503020204020204" pitchFamily="34" charset="-122"/>
                </a:defRPr>
              </a:lvl1pPr>
            </a:lstStyle>
            <a:p>
              <a:pPr lvl="0" algn="l">
                <a:buClrTx/>
                <a:buSzTx/>
                <a:buFontTx/>
              </a:pPr>
              <a:r>
                <a:rPr lang="zh-CN" sz="2400" b="1">
                  <a:solidFill>
                    <a:schemeClr val="dk1"/>
                  </a:solidFill>
                  <a:latin typeface="汉仪大黑简" panose="02010600000101010101" charset="-122"/>
                  <a:ea typeface="汉仪大黑简" panose="02010600000101010101" charset="-122"/>
                  <a:cs typeface="微软雅黑" panose="020B0503020204020204" pitchFamily="34" charset="-122"/>
                  <a:sym typeface="+mn-ea"/>
                </a:rPr>
                <a:t>在中央领导下，不断推进内部改制，推进</a:t>
              </a:r>
              <a:r>
                <a:rPr lang="zh-CN" sz="2400" b="1">
                  <a:solidFill>
                    <a:schemeClr val="dk1"/>
                  </a:solidFill>
                  <a:latin typeface="汉仪大黑简" panose="02010600000101010101" charset="-122"/>
                  <a:ea typeface="汉仪大黑简" panose="02010600000101010101" charset="-122"/>
                  <a:cs typeface="微软雅黑" panose="020B0503020204020204" pitchFamily="34" charset="-122"/>
                  <a:sym typeface="+mn-ea"/>
                </a:rPr>
                <a:t>“</a:t>
              </a:r>
              <a:r>
                <a:rPr lang="zh-CN" sz="2400" b="1">
                  <a:solidFill>
                    <a:schemeClr val="dk1"/>
                  </a:solidFill>
                  <a:latin typeface="汉仪大黑简" panose="02010600000101010101" charset="-122"/>
                  <a:ea typeface="汉仪大黑简" panose="02010600000101010101" charset="-122"/>
                  <a:cs typeface="微软雅黑" panose="020B0503020204020204" pitchFamily="34" charset="-122"/>
                  <a:sym typeface="+mn-ea"/>
                </a:rPr>
                <a:t>政企分离</a:t>
              </a:r>
              <a:r>
                <a:rPr lang="zh-CN" sz="2400" b="1">
                  <a:solidFill>
                    <a:schemeClr val="dk1"/>
                  </a:solidFill>
                  <a:latin typeface="汉仪大黑简" panose="02010600000101010101" charset="-122"/>
                  <a:ea typeface="汉仪大黑简" panose="02010600000101010101" charset="-122"/>
                  <a:cs typeface="微软雅黑" panose="020B0503020204020204" pitchFamily="34" charset="-122"/>
                  <a:sym typeface="+mn-ea"/>
                </a:rPr>
                <a:t>”</a:t>
              </a:r>
              <a:r>
                <a:rPr lang="zh-CN" sz="2400" b="1">
                  <a:solidFill>
                    <a:schemeClr val="dk1"/>
                  </a:solidFill>
                  <a:latin typeface="汉仪大黑简" panose="02010600000101010101" charset="-122"/>
                  <a:ea typeface="汉仪大黑简" panose="02010600000101010101" charset="-122"/>
                  <a:cs typeface="微软雅黑" panose="020B0503020204020204" pitchFamily="34" charset="-122"/>
                  <a:sym typeface="+mn-ea"/>
                </a:rPr>
                <a:t>，</a:t>
              </a:r>
              <a:r>
                <a:rPr lang="zh-CN" sz="2400" b="1">
                  <a:solidFill>
                    <a:schemeClr val="dk1"/>
                  </a:solidFill>
                  <a:latin typeface="汉仪大黑简" panose="02010600000101010101" charset="-122"/>
                  <a:ea typeface="汉仪大黑简" panose="02010600000101010101" charset="-122"/>
                  <a:cs typeface="微软雅黑" panose="020B0503020204020204" pitchFamily="34" charset="-122"/>
                  <a:sym typeface="+mn-ea"/>
                </a:rPr>
                <a:t>推进</a:t>
              </a:r>
              <a:r>
                <a:rPr lang="zh-CN" sz="2400" b="1">
                  <a:solidFill>
                    <a:schemeClr val="dk1"/>
                  </a:solidFill>
                  <a:latin typeface="汉仪大黑简" panose="02010600000101010101" charset="-122"/>
                  <a:ea typeface="汉仪大黑简" panose="02010600000101010101" charset="-122"/>
                  <a:cs typeface="微软雅黑" panose="020B0503020204020204" pitchFamily="34" charset="-122"/>
                  <a:sym typeface="+mn-ea"/>
                </a:rPr>
                <a:t>混合所有制改革</a:t>
              </a:r>
              <a:endParaRPr lang="zh-CN" sz="2400" b="1">
                <a:solidFill>
                  <a:schemeClr val="dk1"/>
                </a:solidFill>
                <a:latin typeface="汉仪大黑简" panose="02010600000101010101" charset="-122"/>
                <a:ea typeface="汉仪大黑简" panose="02010600000101010101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75" name="文本框 74"/>
            <p:cNvSpPr txBox="1"/>
            <p:nvPr>
              <p:custDataLst>
                <p:tags r:id="rId5"/>
              </p:custDataLst>
            </p:nvPr>
          </p:nvSpPr>
          <p:spPr>
            <a:xfrm>
              <a:off x="1663" y="6460"/>
              <a:ext cx="6779" cy="13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zh-CN"/>
              </a:defPPr>
              <a:lvl1pPr algn="ctr" eaLnBrk="1" hangingPunct="1">
                <a:buFont typeface="Arial" panose="020B0604020202020204" pitchFamily="34" charset="0"/>
                <a:buNone/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微软雅黑" panose="020B0503020204020204" pitchFamily="34" charset="-122"/>
                </a:defRPr>
              </a:lvl1pPr>
            </a:lstStyle>
            <a:p>
              <a:pPr lvl="0" algn="l">
                <a:buClrTx/>
                <a:buSzTx/>
                <a:buFontTx/>
              </a:pPr>
              <a:r>
                <a:rPr lang="zh-CN" sz="2400" b="1">
                  <a:solidFill>
                    <a:schemeClr val="dk1"/>
                  </a:solidFill>
                  <a:latin typeface="汉仪大黑简" panose="02010600000101010101" charset="-122"/>
                  <a:ea typeface="汉仪大黑简" panose="02010600000101010101" charset="-122"/>
                  <a:cs typeface="微软雅黑" panose="020B0503020204020204" pitchFamily="34" charset="-122"/>
                  <a:sym typeface="+mn-ea"/>
                </a:rPr>
                <a:t>深耕作为国家基本公共服务之一的邮政业务；</a:t>
              </a:r>
              <a:endParaRPr lang="zh-CN" sz="2400" b="1">
                <a:solidFill>
                  <a:schemeClr val="dk1"/>
                </a:solidFill>
                <a:latin typeface="汉仪大黑简" panose="02010600000101010101" charset="-122"/>
                <a:ea typeface="汉仪大黑简" panose="02010600000101010101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7" name="椭圆 8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071" y="2672"/>
              <a:ext cx="468" cy="46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lt1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7"/>
              </p:custDataLst>
            </p:nvPr>
          </p:nvSpPr>
          <p:spPr>
            <a:xfrm>
              <a:off x="1602" y="2546"/>
              <a:ext cx="7212" cy="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 algn="l">
                <a:buClrTx/>
                <a:buSzTx/>
                <a:buFontTx/>
              </a:pPr>
              <a:r>
                <a:rPr lang="zh-CN" sz="2400" b="1">
                  <a:solidFill>
                    <a:schemeClr val="dk1"/>
                  </a:solidFill>
                  <a:latin typeface="汉仪大黑简" panose="02010600000101010101" charset="-122"/>
                  <a:ea typeface="汉仪大黑简" panose="02010600000101010101" charset="-122"/>
                  <a:cs typeface="微软雅黑" panose="020B0503020204020204" pitchFamily="34" charset="-122"/>
                  <a:sym typeface="+mn-ea"/>
                </a:rPr>
                <a:t>造血养活自己，发展多个常规业务并开拓副业，</a:t>
              </a:r>
              <a:r>
                <a:rPr lang="zh-CN" sz="2400" b="1">
                  <a:solidFill>
                    <a:schemeClr val="dk1"/>
                  </a:solidFill>
                  <a:latin typeface="汉仪大黑简" panose="02010600000101010101" charset="-122"/>
                  <a:ea typeface="汉仪大黑简" panose="02010600000101010101" charset="-122"/>
                  <a:cs typeface="微软雅黑" panose="020B0503020204020204" pitchFamily="34" charset="-122"/>
                  <a:sym typeface="+mn-ea"/>
                </a:rPr>
                <a:t>实现盈利，并不断优化经营效率，改善用户口碑</a:t>
              </a:r>
              <a:r>
                <a:rPr lang="zh-CN" sz="2400" b="1">
                  <a:solidFill>
                    <a:schemeClr val="dk1"/>
                  </a:solidFill>
                  <a:latin typeface="汉仪大黑简" panose="02010600000101010101" charset="-122"/>
                  <a:ea typeface="汉仪大黑简" panose="02010600000101010101" charset="-122"/>
                  <a:cs typeface="微软雅黑" panose="020B0503020204020204" pitchFamily="34" charset="-122"/>
                  <a:sym typeface="+mn-ea"/>
                </a:rPr>
                <a:t>，努力</a:t>
              </a:r>
              <a:r>
                <a:rPr lang="zh-CN" sz="2400" b="1">
                  <a:solidFill>
                    <a:schemeClr val="dk1"/>
                  </a:solidFill>
                  <a:latin typeface="汉仪大黑简" panose="02010600000101010101" charset="-122"/>
                  <a:ea typeface="汉仪大黑简" panose="02010600000101010101" charset="-122"/>
                  <a:cs typeface="微软雅黑" panose="020B0503020204020204" pitchFamily="34" charset="-122"/>
                  <a:sym typeface="+mn-ea"/>
                </a:rPr>
                <a:t>做优做大做强；</a:t>
              </a:r>
              <a:endParaRPr lang="zh-CN" sz="2400" b="1">
                <a:solidFill>
                  <a:schemeClr val="dk1"/>
                </a:solidFill>
                <a:latin typeface="汉仪大黑简" panose="02010600000101010101" charset="-122"/>
                <a:ea typeface="汉仪大黑简" panose="02010600000101010101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3" name="圆角矩形 42"/>
            <p:cNvSpPr/>
            <p:nvPr>
              <p:custDataLst>
                <p:tags r:id="rId8"/>
              </p:custDataLst>
            </p:nvPr>
          </p:nvSpPr>
          <p:spPr>
            <a:xfrm>
              <a:off x="3555" y="1536"/>
              <a:ext cx="2546" cy="826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4" name="文本框 43"/>
            <p:cNvSpPr txBox="1"/>
            <p:nvPr>
              <p:custDataLst>
                <p:tags r:id="rId9"/>
              </p:custDataLst>
            </p:nvPr>
          </p:nvSpPr>
          <p:spPr>
            <a:xfrm>
              <a:off x="3751" y="1537"/>
              <a:ext cx="214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800" b="1">
                  <a:solidFill>
                    <a:schemeClr val="lt1"/>
                  </a:solidFill>
                  <a:latin typeface="黑体" panose="02010609060101010101" charset="-122"/>
                  <a:ea typeface="黑体" panose="02010609060101010101" charset="-122"/>
                </a:rPr>
                <a:t>原</a:t>
              </a:r>
              <a:r>
                <a:rPr lang="en-US" altLang="zh-CN" sz="2800" b="1">
                  <a:solidFill>
                    <a:schemeClr val="lt1"/>
                  </a:solidFill>
                  <a:latin typeface="黑体" panose="02010609060101010101" charset="-122"/>
                  <a:ea typeface="黑体" panose="02010609060101010101" charset="-122"/>
                </a:rPr>
                <a:t>  </a:t>
              </a:r>
              <a:r>
                <a:rPr lang="zh-CN" altLang="en-US" sz="2800" b="1">
                  <a:solidFill>
                    <a:schemeClr val="lt1"/>
                  </a:solidFill>
                  <a:latin typeface="黑体" panose="02010609060101010101" charset="-122"/>
                  <a:ea typeface="黑体" panose="02010609060101010101" charset="-122"/>
                </a:rPr>
                <a:t>因</a:t>
              </a:r>
              <a:endParaRPr lang="zh-CN" altLang="en-US" sz="2800" b="1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" name="文本框 1"/>
            <p:cNvSpPr txBox="1"/>
            <p:nvPr>
              <p:custDataLst>
                <p:tags r:id="rId10"/>
              </p:custDataLst>
            </p:nvPr>
          </p:nvSpPr>
          <p:spPr>
            <a:xfrm>
              <a:off x="1718" y="5088"/>
              <a:ext cx="6779" cy="121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zh-CN"/>
              </a:defPPr>
              <a:lvl1pPr algn="ctr" eaLnBrk="1" hangingPunct="1">
                <a:buFont typeface="Arial" panose="020B0604020202020204" pitchFamily="34" charset="0"/>
                <a:buNone/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微软雅黑" panose="020B0503020204020204" pitchFamily="34" charset="-122"/>
                </a:defRPr>
              </a:lvl1pPr>
            </a:lstStyle>
            <a:p>
              <a:pPr lvl="0" algn="l">
                <a:buClrTx/>
                <a:buSzTx/>
                <a:buFontTx/>
              </a:pPr>
              <a:r>
                <a:rPr lang="zh-CN" sz="2400" b="1">
                  <a:solidFill>
                    <a:schemeClr val="dk1"/>
                  </a:solidFill>
                  <a:latin typeface="汉仪大黑简" panose="02010600000101010101" charset="-122"/>
                  <a:ea typeface="汉仪大黑简" panose="02010600000101010101" charset="-122"/>
                  <a:cs typeface="微软雅黑" panose="020B0503020204020204" pitchFamily="34" charset="-122"/>
                  <a:sym typeface="+mn-ea"/>
                </a:rPr>
                <a:t>具体实现《邮政法》所保障的公民通信自由等权利；</a:t>
              </a:r>
              <a:endParaRPr lang="zh-CN" sz="2400" b="1">
                <a:solidFill>
                  <a:schemeClr val="dk1"/>
                </a:solidFill>
                <a:latin typeface="汉仪大黑简" panose="02010600000101010101" charset="-122"/>
                <a:ea typeface="汉仪大黑简" panose="02010600000101010101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" name="椭圆 8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088" y="8118"/>
              <a:ext cx="468" cy="46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lt1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0" name="文本框 29"/>
          <p:cNvSpPr txBox="1"/>
          <p:nvPr>
            <p:custDataLst>
              <p:tags r:id="rId12"/>
            </p:custDataLst>
          </p:nvPr>
        </p:nvSpPr>
        <p:spPr>
          <a:xfrm>
            <a:off x="6436360" y="1546225"/>
            <a:ext cx="5491480" cy="489267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p>
            <a:endParaRPr lang="zh-CN" altLang="en-US" sz="2400">
              <a:solidFill>
                <a:schemeClr val="dk1"/>
              </a:solidFill>
              <a:latin typeface="+mn-ea"/>
            </a:endParaRPr>
          </a:p>
          <a:p>
            <a:endParaRPr lang="zh-CN" altLang="en-US" sz="2400">
              <a:solidFill>
                <a:schemeClr val="dk1"/>
              </a:solidFill>
              <a:latin typeface="+mn-ea"/>
            </a:endParaRPr>
          </a:p>
          <a:p>
            <a:endParaRPr lang="zh-CN" altLang="en-US" sz="2400">
              <a:solidFill>
                <a:schemeClr val="dk1"/>
              </a:solidFill>
              <a:latin typeface="+mn-ea"/>
            </a:endParaRPr>
          </a:p>
          <a:p>
            <a:endParaRPr lang="zh-CN" altLang="en-US" sz="2400">
              <a:solidFill>
                <a:schemeClr val="dk1"/>
              </a:solidFill>
              <a:latin typeface="+mn-ea"/>
            </a:endParaRPr>
          </a:p>
          <a:p>
            <a:endParaRPr lang="zh-CN" altLang="en-US" sz="2400">
              <a:solidFill>
                <a:schemeClr val="dk1"/>
              </a:solidFill>
              <a:latin typeface="+mn-ea"/>
            </a:endParaRPr>
          </a:p>
          <a:p>
            <a:endParaRPr lang="zh-CN" altLang="en-US" sz="2400">
              <a:solidFill>
                <a:schemeClr val="dk1"/>
              </a:solidFill>
              <a:latin typeface="+mn-ea"/>
            </a:endParaRPr>
          </a:p>
          <a:p>
            <a:endParaRPr lang="zh-CN" altLang="en-US" sz="2400">
              <a:solidFill>
                <a:schemeClr val="dk1"/>
              </a:solidFill>
              <a:latin typeface="+mn-ea"/>
            </a:endParaRPr>
          </a:p>
          <a:p>
            <a:endParaRPr lang="zh-CN" altLang="en-US" sz="2400">
              <a:solidFill>
                <a:schemeClr val="dk1"/>
              </a:solidFill>
              <a:latin typeface="+mn-ea"/>
            </a:endParaRPr>
          </a:p>
          <a:p>
            <a:endParaRPr lang="zh-CN" altLang="en-US" sz="2400">
              <a:solidFill>
                <a:schemeClr val="dk1"/>
              </a:solidFill>
              <a:latin typeface="+mn-ea"/>
            </a:endParaRPr>
          </a:p>
          <a:p>
            <a:endParaRPr lang="zh-CN" altLang="en-US" sz="2400">
              <a:solidFill>
                <a:schemeClr val="dk1"/>
              </a:solidFill>
              <a:latin typeface="+mn-ea"/>
            </a:endParaRPr>
          </a:p>
          <a:p>
            <a:endParaRPr lang="zh-CN" altLang="en-US" sz="2400">
              <a:solidFill>
                <a:schemeClr val="dk1"/>
              </a:solidFill>
              <a:latin typeface="+mn-ea"/>
            </a:endParaRPr>
          </a:p>
          <a:p>
            <a:endParaRPr lang="zh-CN" altLang="en-US" sz="2400">
              <a:solidFill>
                <a:schemeClr val="dk1"/>
              </a:solidFill>
              <a:latin typeface="+mn-ea"/>
            </a:endParaRPr>
          </a:p>
          <a:p>
            <a:endParaRPr lang="zh-CN" altLang="en-US" sz="2400">
              <a:solidFill>
                <a:schemeClr val="dk1"/>
              </a:solidFill>
              <a:latin typeface="+mn-ea"/>
            </a:endParaRPr>
          </a:p>
        </p:txBody>
      </p:sp>
      <p:sp>
        <p:nvSpPr>
          <p:cNvPr id="80" name="文本框 79"/>
          <p:cNvSpPr txBox="1"/>
          <p:nvPr>
            <p:custDataLst>
              <p:tags r:id="rId13"/>
            </p:custDataLst>
          </p:nvPr>
        </p:nvSpPr>
        <p:spPr>
          <a:xfrm>
            <a:off x="6650355" y="1867535"/>
            <a:ext cx="5222240" cy="125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defPPr>
              <a:defRPr lang="zh-CN"/>
            </a:defPPr>
            <a:lvl1pPr eaLnBrk="1" hangingPunct="1">
              <a:buFont typeface="Arial" panose="020B0604020202020204" pitchFamily="34" charset="0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微软雅黑" panose="020B0503020204020204" pitchFamily="34" charset="-122"/>
              </a:defRPr>
            </a:lvl1pPr>
          </a:lstStyle>
          <a:p>
            <a:pPr marL="342900" indent="-342900" fontAlgn="auto">
              <a:lnSpc>
                <a:spcPct val="100000"/>
              </a:lnSpc>
              <a:buFont typeface="Wingdings" panose="05000000000000000000" charset="0"/>
              <a:buChar char="l"/>
            </a:pPr>
            <a:r>
              <a:rPr lang="en-US" altLang="zh-CN" sz="2400" b="1" dirty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以</a:t>
            </a:r>
            <a:r>
              <a:rPr lang="en-US" altLang="zh-CN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ea"/>
              </a:rPr>
              <a:t>解放和发展社会生产力</a:t>
            </a:r>
            <a:r>
              <a:rPr lang="en-US" altLang="zh-CN" sz="2400" b="1" dirty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为标准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，以</a:t>
            </a:r>
            <a:r>
              <a:rPr sz="2400" b="1" dirty="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提高国有资本效率、增强国企活力</a:t>
            </a:r>
            <a:r>
              <a:rPr lang="zh-CN" sz="2400" b="1" dirty="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为中心，</a:t>
            </a:r>
            <a:r>
              <a:rPr sz="2400" b="1" dirty="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做强做优做大国有资本</a:t>
            </a:r>
            <a:endParaRPr lang="en-US" altLang="zh-CN" sz="2400" b="1" dirty="0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pPr marL="342900" indent="-342900"/>
            <a:endParaRPr lang="en-US" altLang="zh-CN" sz="2400" b="1" dirty="0">
              <a:solidFill>
                <a:schemeClr val="tx1"/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84" name="文本框 83"/>
          <p:cNvSpPr txBox="1"/>
          <p:nvPr>
            <p:custDataLst>
              <p:tags r:id="rId14"/>
            </p:custDataLst>
          </p:nvPr>
        </p:nvSpPr>
        <p:spPr>
          <a:xfrm>
            <a:off x="6650355" y="3136900"/>
            <a:ext cx="4381500" cy="44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zh-CN"/>
            </a:defPPr>
            <a:lvl1pPr eaLnBrk="1" hangingPunct="1">
              <a:buFont typeface="Arial" panose="020B0604020202020204" pitchFamily="34" charset="0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微软雅黑" panose="020B0503020204020204" pitchFamily="34" charset="-122"/>
              </a:defRPr>
            </a:lvl1pPr>
          </a:lstStyle>
          <a:p>
            <a:pPr marL="342900" lvl="0" indent="-342900" algn="l">
              <a:buClrTx/>
              <a:buSzTx/>
              <a:buFont typeface="Wingdings" panose="05000000000000000000" charset="0"/>
              <a:buChar char="l"/>
            </a:pPr>
            <a:r>
              <a:rPr lang="en-US" altLang="zh-CN" sz="2400" b="1" dirty="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全面推进</a:t>
            </a:r>
            <a:r>
              <a:rPr lang="en-US" altLang="zh-CN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ea"/>
                <a:sym typeface="+mn-ea"/>
              </a:rPr>
              <a:t>依法治企</a:t>
            </a:r>
            <a:endParaRPr lang="en-US" altLang="zh-CN" sz="2400" b="1" dirty="0">
              <a:solidFill>
                <a:schemeClr val="tx1"/>
              </a:solidFill>
              <a:latin typeface="+mn-ea"/>
              <a:ea typeface="+mn-ea"/>
              <a:cs typeface="+mn-ea"/>
              <a:sym typeface="+mn-ea"/>
            </a:endParaRPr>
          </a:p>
          <a:p>
            <a:pPr marL="342900" lvl="0" indent="-342900" algn="l">
              <a:buClrTx/>
              <a:buSzTx/>
              <a:buFont typeface="Wingdings" panose="05000000000000000000" charset="0"/>
              <a:buChar char="l"/>
            </a:pPr>
            <a:endParaRPr lang="en-US" altLang="zh-CN" sz="2400" b="1" dirty="0">
              <a:solidFill>
                <a:schemeClr val="tx1"/>
              </a:solidFill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63055" y="5111750"/>
            <a:ext cx="5222875" cy="121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 anchor="t">
            <a:noAutofit/>
          </a:bodyPr>
          <a:lstStyle>
            <a:defPPr>
              <a:defRPr lang="zh-CN"/>
            </a:defPPr>
            <a:lvl1pPr eaLnBrk="1" hangingPunct="1">
              <a:buFont typeface="Arial" panose="020B0604020202020204" pitchFamily="34" charset="0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微软雅黑" panose="020B0503020204020204" pitchFamily="34" charset="-122"/>
              </a:defRPr>
            </a:lvl1pPr>
          </a:lstStyle>
          <a:p>
            <a:pPr marL="342900" lvl="0" indent="-342900" algn="l">
              <a:buClrTx/>
              <a:buSzTx/>
              <a:buFont typeface="Wingdings" panose="05000000000000000000" charset="0"/>
              <a:buChar char="l"/>
            </a:pPr>
            <a:r>
              <a:rPr lang="en-US" altLang="zh-CN" sz="2400" b="1" dirty="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探索</a:t>
            </a:r>
            <a:r>
              <a:rPr lang="en-US" altLang="zh-CN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ea"/>
                <a:sym typeface="+mn-ea"/>
              </a:rPr>
              <a:t>公有制多种实现形式</a:t>
            </a:r>
            <a:r>
              <a:rPr lang="en-US" altLang="zh-CN" sz="2400" b="1" dirty="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，发展</a:t>
            </a:r>
            <a:r>
              <a:rPr lang="en-US" altLang="zh-CN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ea"/>
                <a:sym typeface="+mn-ea"/>
              </a:rPr>
              <a:t>混合所有制经济</a:t>
            </a:r>
            <a:r>
              <a:rPr lang="en-US" altLang="zh-CN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+mn-ea"/>
                <a:sym typeface="+mn-ea"/>
              </a:rPr>
              <a:t>（</a:t>
            </a:r>
            <a:r>
              <a:rPr lang="zh-CN" altLang="en-US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+mn-ea"/>
                <a:sym typeface="+mn-ea"/>
              </a:rPr>
              <a:t>通</a:t>
            </a:r>
            <a:r>
              <a:rPr lang="zh-CN" altLang="en-US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+mn-ea"/>
                <a:sym typeface="+mn-ea"/>
              </a:rPr>
              <a:t>常采用</a:t>
            </a:r>
            <a:r>
              <a:rPr lang="en-US" altLang="zh-CN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+mn-ea"/>
                <a:sym typeface="+mn-ea"/>
              </a:rPr>
              <a:t>股份制</a:t>
            </a:r>
            <a:r>
              <a:rPr lang="zh-CN" altLang="en-US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+mn-ea"/>
                <a:sym typeface="+mn-ea"/>
              </a:rPr>
              <a:t>，</a:t>
            </a:r>
            <a:r>
              <a:rPr lang="zh-CN" altLang="en-US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+mn-ea"/>
                <a:sym typeface="+mn-ea"/>
              </a:rPr>
              <a:t>公有</a:t>
            </a:r>
            <a:r>
              <a:rPr lang="en-US" altLang="zh-CN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+mn-ea"/>
                <a:sym typeface="+mn-ea"/>
              </a:rPr>
              <a:t>+</a:t>
            </a:r>
            <a:r>
              <a:rPr lang="zh-CN" altLang="en-US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+mn-ea"/>
                <a:sym typeface="+mn-ea"/>
              </a:rPr>
              <a:t>私有组成</a:t>
            </a:r>
            <a:r>
              <a:rPr lang="en-US" altLang="zh-CN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+mn-ea"/>
                <a:sym typeface="+mn-ea"/>
              </a:rPr>
              <a:t>）</a:t>
            </a:r>
            <a:endParaRPr lang="en-US" altLang="zh-CN" sz="2400" b="1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62420" y="3699510"/>
            <a:ext cx="5222875" cy="84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eaLnBrk="1" hangingPunct="1">
              <a:buFont typeface="Arial" panose="020B0604020202020204" pitchFamily="34" charset="0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微软雅黑" panose="020B0503020204020204" pitchFamily="34" charset="-122"/>
              </a:defRPr>
            </a:lvl1pPr>
          </a:lstStyle>
          <a:p>
            <a:pPr marL="342900" lvl="0" indent="-342900" algn="l">
              <a:buClrTx/>
              <a:buSzTx/>
              <a:buFont typeface="Wingdings" panose="05000000000000000000" charset="0"/>
              <a:buChar char="l"/>
            </a:pPr>
            <a:r>
              <a:rPr lang="en-US" altLang="zh-CN" sz="2400" b="1" dirty="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推进</a:t>
            </a:r>
            <a:r>
              <a:rPr lang="en-US" altLang="zh-CN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ea"/>
                <a:sym typeface="+mn-ea"/>
              </a:rPr>
              <a:t>国有经济布局优化和结构调整</a:t>
            </a:r>
            <a:r>
              <a:rPr lang="en-US" altLang="zh-CN" sz="2400" b="1" dirty="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（更多投向国计民生和战略安全）</a:t>
            </a:r>
            <a:endParaRPr lang="en-US" altLang="zh-CN" sz="2400" b="1" dirty="0">
              <a:solidFill>
                <a:schemeClr val="tx1"/>
              </a:solidFill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15"/>
            </p:custDataLst>
          </p:nvPr>
        </p:nvSpPr>
        <p:spPr>
          <a:xfrm>
            <a:off x="6650355" y="4559935"/>
            <a:ext cx="4381500" cy="44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zh-CN"/>
            </a:defPPr>
            <a:lvl1pPr eaLnBrk="1" hangingPunct="1">
              <a:buFont typeface="Arial" panose="020B0604020202020204" pitchFamily="34" charset="0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微软雅黑" panose="020B0503020204020204" pitchFamily="34" charset="-122"/>
              </a:defRPr>
            </a:lvl1pPr>
          </a:lstStyle>
          <a:p>
            <a:pPr marL="342900" lvl="0" indent="-342900" algn="l">
              <a:buClrTx/>
              <a:buSzTx/>
              <a:buFont typeface="Wingdings" panose="05000000000000000000" charset="0"/>
              <a:buChar char="l"/>
            </a:pPr>
            <a:r>
              <a:rPr lang="zh-CN" altLang="en-US" sz="2400" b="1" dirty="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坚持</a:t>
            </a:r>
            <a:r>
              <a:rPr lang="en-US" altLang="zh-CN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ea"/>
                <a:sym typeface="+mn-ea"/>
              </a:rPr>
              <a:t>党对国企的全面领导</a:t>
            </a:r>
            <a:endParaRPr lang="en-US" altLang="zh-CN" sz="2400" b="1" dirty="0">
              <a:solidFill>
                <a:schemeClr val="tx1"/>
              </a:solidFill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45" name="圆角矩形 44"/>
          <p:cNvSpPr/>
          <p:nvPr>
            <p:custDataLst>
              <p:tags r:id="rId16"/>
            </p:custDataLst>
          </p:nvPr>
        </p:nvSpPr>
        <p:spPr>
          <a:xfrm>
            <a:off x="8373745" y="1139825"/>
            <a:ext cx="1616710" cy="52451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6" name="文本框 45"/>
          <p:cNvSpPr txBox="1"/>
          <p:nvPr>
            <p:custDataLst>
              <p:tags r:id="rId17"/>
            </p:custDataLst>
          </p:nvPr>
        </p:nvSpPr>
        <p:spPr>
          <a:xfrm>
            <a:off x="8498205" y="1140460"/>
            <a:ext cx="1358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rPr>
              <a:t>启</a:t>
            </a:r>
            <a:r>
              <a:rPr lang="en-US" altLang="zh-CN" sz="2800" b="1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2800" b="1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rPr>
              <a:t>示</a:t>
            </a:r>
            <a:endParaRPr lang="zh-CN" altLang="en-US" sz="2800" b="1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5436870" y="2146300"/>
            <a:ext cx="1367155" cy="40894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5363845" y="3365500"/>
            <a:ext cx="1363980" cy="32258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5440045" y="4013200"/>
            <a:ext cx="1389380" cy="54800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5440045" y="4851400"/>
            <a:ext cx="1440180" cy="58293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5483225" y="5295900"/>
            <a:ext cx="1346200" cy="1524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6"/>
          <p:cNvSpPr txBox="1"/>
          <p:nvPr>
            <p:custDataLst>
              <p:tags r:id="rId18"/>
            </p:custDataLst>
          </p:nvPr>
        </p:nvSpPr>
        <p:spPr>
          <a:xfrm>
            <a:off x="-635" y="-1905"/>
            <a:ext cx="12192000" cy="938530"/>
          </a:xfrm>
          <a:prstGeom prst="rect">
            <a:avLst/>
          </a:prstGeom>
          <a:solidFill>
            <a:srgbClr val="014923"/>
          </a:solidFill>
          <a:ln w="3175">
            <a:noFill/>
            <a:prstDash val="dash"/>
          </a:ln>
        </p:spPr>
        <p:txBody>
          <a:bodyPr wrap="square" lIns="63500" tIns="25400" rIns="63500" bIns="254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800" b="1" spc="120">
                <a:ln w="3175">
                  <a:noFill/>
                  <a:prstDash val="dash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楷 简" panose="02000500000000000000" charset="-122"/>
                <a:ea typeface="方正清楷 简" panose="02000500000000000000" charset="-122"/>
                <a:cs typeface="微软雅黑" panose="020B0503020204020204" pitchFamily="34" charset="-122"/>
              </a:rPr>
              <a:t>中国邮政逆袭成功</a:t>
            </a:r>
            <a:r>
              <a:rPr lang="en-US" altLang="zh-CN" sz="2800" b="1" spc="120">
                <a:ln w="3175">
                  <a:noFill/>
                  <a:prstDash val="dash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楷 简" panose="02000500000000000000" charset="-122"/>
                <a:ea typeface="方正清楷 简" panose="02000500000000000000" charset="-122"/>
                <a:cs typeface="微软雅黑" panose="020B0503020204020204" pitchFamily="34" charset="-122"/>
              </a:rPr>
              <a:t>的原因</a:t>
            </a:r>
            <a:r>
              <a:rPr lang="zh-CN" altLang="en-US" sz="2800" b="1" spc="120">
                <a:ln w="3175">
                  <a:noFill/>
                  <a:prstDash val="dash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楷 简" panose="02000500000000000000" charset="-122"/>
                <a:ea typeface="方正清楷 简" panose="02000500000000000000" charset="-122"/>
                <a:cs typeface="微软雅黑" panose="020B0503020204020204" pitchFamily="34" charset="-122"/>
              </a:rPr>
              <a:t>有哪些</a:t>
            </a:r>
            <a:r>
              <a:rPr lang="en-US" altLang="zh-CN" sz="2800" b="1" spc="120">
                <a:ln w="3175">
                  <a:noFill/>
                  <a:prstDash val="dash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楷 简" panose="02000500000000000000" charset="-122"/>
                <a:ea typeface="方正清楷 简" panose="02000500000000000000" charset="-122"/>
                <a:cs typeface="微软雅黑" panose="020B0503020204020204" pitchFamily="34" charset="-122"/>
              </a:rPr>
              <a:t>？</a:t>
            </a:r>
            <a:endParaRPr lang="en-US" altLang="zh-CN" sz="2800" b="1" spc="120">
              <a:ln w="3175">
                <a:noFill/>
                <a:prstDash val="dash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清楷 简" panose="02000500000000000000" charset="-122"/>
              <a:ea typeface="方正清楷 简" panose="02000500000000000000" charset="-122"/>
              <a:cs typeface="微软雅黑" panose="020B0503020204020204" pitchFamily="34" charset="-122"/>
            </a:endParaRPr>
          </a:p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en-US" altLang="zh-CN" sz="2800" b="1" spc="120">
                <a:ln w="3175">
                  <a:noFill/>
                  <a:prstDash val="dash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楷 简" panose="02000500000000000000" charset="-122"/>
                <a:ea typeface="方正清楷 简" panose="02000500000000000000" charset="-122"/>
                <a:cs typeface="微软雅黑" panose="020B0503020204020204" pitchFamily="34" charset="-122"/>
              </a:rPr>
              <a:t>这给我国发展壮大国有经济带来哪些启示？</a:t>
            </a:r>
            <a:endParaRPr lang="en-US" altLang="zh-CN" sz="2800" b="1" spc="120">
              <a:ln w="3175">
                <a:noFill/>
                <a:prstDash val="dash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清楷 简" panose="02000500000000000000" charset="-122"/>
              <a:ea typeface="方正清楷 简" panose="02000500000000000000" charset="-122"/>
              <a:cs typeface="微软雅黑" panose="020B0503020204020204" pitchFamily="34" charset="-122"/>
            </a:endParaRPr>
          </a:p>
        </p:txBody>
      </p:sp>
    </p:spTree>
    <p:custDataLst>
      <p:tags r:id="rId1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  <p:bldP spid="46" grpId="0"/>
      <p:bldP spid="45" grpId="1" animBg="1"/>
      <p:bldP spid="46" grpId="1"/>
      <p:bldP spid="80" grpId="0"/>
      <p:bldP spid="80" grpId="1"/>
      <p:bldP spid="84" grpId="0"/>
      <p:bldP spid="84" grpId="1"/>
      <p:bldP spid="9" grpId="0"/>
      <p:bldP spid="9" grpId="1"/>
      <p:bldP spid="7" grpId="0"/>
      <p:bldP spid="7" grpId="1"/>
      <p:bldP spid="5" grpId="0"/>
      <p:bldP spid="5" grpId="1"/>
      <p:bldP spid="30" grpId="0" bldLvl="0" animBg="1"/>
      <p:bldP spid="30" grpId="1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文本框 17409"/>
          <p:cNvSpPr txBox="1"/>
          <p:nvPr/>
        </p:nvSpPr>
        <p:spPr>
          <a:xfrm>
            <a:off x="0" y="245745"/>
            <a:ext cx="1219200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>
            <a:spAutoFit/>
            <a:scene3d>
              <a:camera prst="orthographicFront"/>
              <a:lightRig rig="threePt" dir="t"/>
            </a:scene3d>
          </a:bodyPr>
          <a:p>
            <a:pPr algn="ctr">
              <a:spcBef>
                <a:spcPct val="50000"/>
              </a:spcBef>
            </a:pPr>
            <a:r>
              <a:rPr lang="zh-CN" altLang="en-US" sz="5400" dirty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字迹-龙吟体 简" panose="02000500000000000000" charset="-122"/>
                <a:ea typeface="方正字迹-龙吟体 简" panose="02000500000000000000" charset="-122"/>
              </a:rPr>
              <a:t>股份制公司的分类、组织机构、优点</a:t>
            </a:r>
            <a:endParaRPr lang="zh-CN" altLang="en-US" sz="5400" dirty="0">
              <a:ln>
                <a:solidFill>
                  <a:schemeClr val="bg1"/>
                </a:solidFill>
              </a:ln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字迹-龙吟体 简" panose="02000500000000000000" charset="-122"/>
              <a:ea typeface="方正字迹-龙吟体 简" panose="02000500000000000000" charset="-122"/>
            </a:endParaRPr>
          </a:p>
        </p:txBody>
      </p:sp>
      <p:grpSp>
        <p:nvGrpSpPr>
          <p:cNvPr id="16386" name="组合 17410"/>
          <p:cNvGrpSpPr/>
          <p:nvPr/>
        </p:nvGrpSpPr>
        <p:grpSpPr>
          <a:xfrm>
            <a:off x="51" y="1709444"/>
            <a:ext cx="10513414" cy="4673870"/>
            <a:chOff x="0" y="0"/>
            <a:chExt cx="13492" cy="6691"/>
          </a:xfrm>
        </p:grpSpPr>
        <p:sp>
          <p:nvSpPr>
            <p:cNvPr id="16387" name="矩形 17411"/>
            <p:cNvSpPr>
              <a:spLocks noChangeAspect="1" noTextEdit="1"/>
            </p:cNvSpPr>
            <p:nvPr>
              <p:custDataLst>
                <p:tags r:id="rId1"/>
              </p:custDataLst>
            </p:nvPr>
          </p:nvSpPr>
          <p:spPr>
            <a:xfrm>
              <a:off x="0" y="0"/>
              <a:ext cx="13150" cy="65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endParaRPr lang="zh-CN" altLang="en-US" sz="240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16388" name="_s29701"/>
            <p:cNvCxnSpPr>
              <a:stCxn id="16406" idx="0"/>
              <a:endCxn id="16400" idx="2"/>
            </p:cNvCxnSpPr>
            <p:nvPr>
              <p:custDataLst>
                <p:tags r:id="rId2"/>
              </p:custDataLst>
            </p:nvPr>
          </p:nvCxnSpPr>
          <p:spPr>
            <a:xfrm rot="5400000" flipH="1">
              <a:off x="8300" y="3516"/>
              <a:ext cx="598" cy="3368"/>
            </a:xfrm>
            <a:prstGeom prst="bentConnector3">
              <a:avLst>
                <a:gd name="adj1" fmla="val 30000"/>
              </a:avLst>
            </a:prstGeom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6389" name="_s29702"/>
            <p:cNvCxnSpPr>
              <a:stCxn id="16405" idx="0"/>
              <a:endCxn id="16400" idx="2"/>
            </p:cNvCxnSpPr>
            <p:nvPr>
              <p:custDataLst>
                <p:tags r:id="rId3"/>
              </p:custDataLst>
            </p:nvPr>
          </p:nvCxnSpPr>
          <p:spPr>
            <a:xfrm rot="5400000" flipH="1">
              <a:off x="9424" y="2393"/>
              <a:ext cx="598" cy="5614"/>
            </a:xfrm>
            <a:prstGeom prst="bentConnector3">
              <a:avLst>
                <a:gd name="adj1" fmla="val 30000"/>
              </a:avLst>
            </a:prstGeom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6390" name="_s29703"/>
            <p:cNvCxnSpPr>
              <a:stCxn id="16404" idx="0"/>
              <a:endCxn id="16400" idx="2"/>
            </p:cNvCxnSpPr>
            <p:nvPr>
              <p:custDataLst>
                <p:tags r:id="rId4"/>
              </p:custDataLst>
            </p:nvPr>
          </p:nvCxnSpPr>
          <p:spPr>
            <a:xfrm rot="-5400000">
              <a:off x="6053" y="4636"/>
              <a:ext cx="598" cy="1122"/>
            </a:xfrm>
            <a:prstGeom prst="bentConnector3">
              <a:avLst>
                <a:gd name="adj1" fmla="val 30000"/>
              </a:avLst>
            </a:prstGeom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6391" name="_s29704"/>
            <p:cNvCxnSpPr>
              <a:stCxn id="16403" idx="0"/>
              <a:endCxn id="16400" idx="2"/>
            </p:cNvCxnSpPr>
            <p:nvPr>
              <p:custDataLst>
                <p:tags r:id="rId5"/>
              </p:custDataLst>
            </p:nvPr>
          </p:nvCxnSpPr>
          <p:spPr>
            <a:xfrm rot="5400000" flipH="1">
              <a:off x="7175" y="4636"/>
              <a:ext cx="598" cy="1122"/>
            </a:xfrm>
            <a:prstGeom prst="bentConnector3">
              <a:avLst>
                <a:gd name="adj1" fmla="val 30000"/>
              </a:avLst>
            </a:prstGeom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6392" name="_s29705"/>
            <p:cNvCxnSpPr>
              <a:stCxn id="16402" idx="0"/>
              <a:endCxn id="16400" idx="2"/>
            </p:cNvCxnSpPr>
            <p:nvPr>
              <p:custDataLst>
                <p:tags r:id="rId6"/>
              </p:custDataLst>
            </p:nvPr>
          </p:nvCxnSpPr>
          <p:spPr>
            <a:xfrm rot="-5400000">
              <a:off x="4930" y="3514"/>
              <a:ext cx="598" cy="3366"/>
            </a:xfrm>
            <a:prstGeom prst="bentConnector3">
              <a:avLst>
                <a:gd name="adj1" fmla="val 30000"/>
              </a:avLst>
            </a:prstGeom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6393" name="_s29706"/>
            <p:cNvCxnSpPr>
              <a:stCxn id="16401" idx="0"/>
              <a:endCxn id="16400" idx="2"/>
            </p:cNvCxnSpPr>
            <p:nvPr>
              <p:custDataLst>
                <p:tags r:id="rId7"/>
              </p:custDataLst>
            </p:nvPr>
          </p:nvCxnSpPr>
          <p:spPr>
            <a:xfrm rot="-5400000">
              <a:off x="3808" y="2391"/>
              <a:ext cx="598" cy="5612"/>
            </a:xfrm>
            <a:prstGeom prst="bentConnector3">
              <a:avLst>
                <a:gd name="adj1" fmla="val 30000"/>
              </a:avLst>
            </a:prstGeom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6394" name="_s29707"/>
            <p:cNvCxnSpPr>
              <a:stCxn id="16400" idx="0"/>
              <a:endCxn id="16398" idx="2"/>
            </p:cNvCxnSpPr>
            <p:nvPr>
              <p:custDataLst>
                <p:tags r:id="rId8"/>
              </p:custDataLst>
            </p:nvPr>
          </p:nvCxnSpPr>
          <p:spPr>
            <a:xfrm rot="-5400000">
              <a:off x="6615" y="3402"/>
              <a:ext cx="598" cy="2"/>
            </a:xfrm>
            <a:prstGeom prst="bentConnector3">
              <a:avLst>
                <a:gd name="adj1" fmla="val 30125"/>
              </a:avLst>
            </a:prstGeom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6395" name="_s29708"/>
            <p:cNvCxnSpPr>
              <a:stCxn id="16399" idx="0"/>
              <a:endCxn id="16397" idx="2"/>
            </p:cNvCxnSpPr>
            <p:nvPr>
              <p:custDataLst>
                <p:tags r:id="rId9"/>
              </p:custDataLst>
            </p:nvPr>
          </p:nvCxnSpPr>
          <p:spPr>
            <a:xfrm rot="5400000" flipH="1">
              <a:off x="8303" y="1043"/>
              <a:ext cx="598" cy="1126"/>
            </a:xfrm>
            <a:prstGeom prst="bentConnector3">
              <a:avLst>
                <a:gd name="adj1" fmla="val 30000"/>
              </a:avLst>
            </a:prstGeom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6396" name="_s29709"/>
            <p:cNvCxnSpPr>
              <a:stCxn id="16398" idx="0"/>
              <a:endCxn id="16397" idx="2"/>
            </p:cNvCxnSpPr>
            <p:nvPr>
              <p:custDataLst>
                <p:tags r:id="rId10"/>
              </p:custDataLst>
            </p:nvPr>
          </p:nvCxnSpPr>
          <p:spPr>
            <a:xfrm rot="-5400000">
              <a:off x="7178" y="1045"/>
              <a:ext cx="598" cy="1122"/>
            </a:xfrm>
            <a:prstGeom prst="bentConnector3">
              <a:avLst>
                <a:gd name="adj1" fmla="val 30000"/>
              </a:avLst>
            </a:prstGeom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6397" name="_s29710"/>
            <p:cNvSpPr/>
            <p:nvPr>
              <p:custDataLst>
                <p:tags r:id="rId11"/>
              </p:custDataLst>
            </p:nvPr>
          </p:nvSpPr>
          <p:spPr>
            <a:xfrm>
              <a:off x="7078" y="112"/>
              <a:ext cx="1924" cy="119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0" tIns="0" rIns="0" bIns="0" anchor="ctr"/>
            <a:p>
              <a:pPr algn="ctr"/>
              <a:r>
                <a:rPr lang="en-US" altLang="zh-CN" sz="2400" b="1" dirty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100801</a:t>
              </a:r>
              <a:endParaRPr lang="en-US" altLang="zh-CN" sz="24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98" name="_s29711"/>
            <p:cNvSpPr/>
            <p:nvPr>
              <p:custDataLst>
                <p:tags r:id="rId12"/>
              </p:custDataLst>
            </p:nvPr>
          </p:nvSpPr>
          <p:spPr>
            <a:xfrm>
              <a:off x="5949" y="1909"/>
              <a:ext cx="1932" cy="119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0" tIns="0" rIns="0" bIns="0" anchor="ctr"/>
            <a:p>
              <a:pPr algn="ctr"/>
              <a:r>
                <a:rPr lang="zh-CN" altLang="en-US" sz="2400" b="1" dirty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董事会</a:t>
              </a:r>
              <a:endParaRPr lang="zh-CN" altLang="en-US" sz="24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400" b="1" dirty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（董事）</a:t>
              </a:r>
              <a:endParaRPr lang="zh-CN" altLang="en-US" sz="24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99" name="_s29712"/>
            <p:cNvSpPr/>
            <p:nvPr>
              <p:custDataLst>
                <p:tags r:id="rId13"/>
              </p:custDataLst>
            </p:nvPr>
          </p:nvSpPr>
          <p:spPr>
            <a:xfrm>
              <a:off x="8206" y="1909"/>
              <a:ext cx="1924" cy="119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0" tIns="0" rIns="0" bIns="0" anchor="ctr"/>
            <a:p>
              <a:pPr algn="ctr"/>
              <a:r>
                <a:rPr lang="zh-CN" altLang="en-US" sz="2400" b="1" dirty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监事会</a:t>
              </a:r>
              <a:endParaRPr lang="zh-CN" altLang="en-US" sz="24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400" b="1" dirty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（监事）</a:t>
              </a:r>
              <a:endParaRPr lang="zh-CN" altLang="en-US" sz="24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00" name="_s29713"/>
            <p:cNvSpPr/>
            <p:nvPr>
              <p:custDataLst>
                <p:tags r:id="rId14"/>
              </p:custDataLst>
            </p:nvPr>
          </p:nvSpPr>
          <p:spPr>
            <a:xfrm>
              <a:off x="5951" y="3706"/>
              <a:ext cx="1928" cy="119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0" tIns="0" rIns="0" bIns="0" anchor="ctr"/>
            <a:p>
              <a:pPr algn="ctr"/>
              <a:r>
                <a:rPr lang="zh-CN" altLang="en-US" sz="2400" b="1" dirty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总经理</a:t>
              </a:r>
              <a:endParaRPr lang="zh-CN" altLang="en-US" sz="24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01" name="_s29714"/>
            <p:cNvSpPr/>
            <p:nvPr>
              <p:custDataLst>
                <p:tags r:id="rId15"/>
              </p:custDataLst>
            </p:nvPr>
          </p:nvSpPr>
          <p:spPr>
            <a:xfrm>
              <a:off x="339" y="5499"/>
              <a:ext cx="1922" cy="119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0" tIns="0" rIns="0" bIns="0" anchor="ctr"/>
            <a:p>
              <a:pPr algn="ctr"/>
              <a:r>
                <a:rPr lang="zh-CN" altLang="en-US" sz="2665" b="1" dirty="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办公室</a:t>
              </a:r>
              <a:endParaRPr lang="zh-CN" altLang="en-US" sz="2665" b="1" dirty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02" name="_s29715"/>
            <p:cNvSpPr/>
            <p:nvPr>
              <p:custDataLst>
                <p:tags r:id="rId16"/>
              </p:custDataLst>
            </p:nvPr>
          </p:nvSpPr>
          <p:spPr>
            <a:xfrm>
              <a:off x="2584" y="5499"/>
              <a:ext cx="1922" cy="119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0" tIns="0" rIns="0" bIns="0" anchor="ctr"/>
            <a:p>
              <a:pPr algn="ctr"/>
              <a:r>
                <a:rPr lang="zh-CN" altLang="en-US" sz="2665" b="1" dirty="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财务部</a:t>
              </a:r>
              <a:endParaRPr lang="zh-CN" altLang="en-US" sz="2665" b="1" dirty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03" name="_s29716"/>
            <p:cNvSpPr/>
            <p:nvPr>
              <p:custDataLst>
                <p:tags r:id="rId17"/>
              </p:custDataLst>
            </p:nvPr>
          </p:nvSpPr>
          <p:spPr>
            <a:xfrm>
              <a:off x="7076" y="5499"/>
              <a:ext cx="1924" cy="119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0" tIns="0" rIns="0" bIns="0" anchor="ctr"/>
            <a:p>
              <a:pPr algn="ctr"/>
              <a:r>
                <a:rPr lang="zh-CN" altLang="en-US" sz="2665" b="1" dirty="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审计室</a:t>
              </a:r>
              <a:endParaRPr lang="zh-CN" altLang="en-US" sz="2665" b="1" dirty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04" name="_s29717"/>
            <p:cNvSpPr/>
            <p:nvPr>
              <p:custDataLst>
                <p:tags r:id="rId18"/>
              </p:custDataLst>
            </p:nvPr>
          </p:nvSpPr>
          <p:spPr>
            <a:xfrm>
              <a:off x="4829" y="5499"/>
              <a:ext cx="1922" cy="119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0" tIns="0" rIns="0" bIns="0" anchor="ctr"/>
            <a:p>
              <a:pPr algn="ctr"/>
              <a:r>
                <a:rPr lang="zh-CN" altLang="en-US" sz="2665" b="1" dirty="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信息部</a:t>
              </a:r>
              <a:endParaRPr lang="zh-CN" altLang="en-US" sz="2665" b="1" dirty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05" name="_s29718"/>
            <p:cNvSpPr/>
            <p:nvPr>
              <p:custDataLst>
                <p:tags r:id="rId19"/>
              </p:custDataLst>
            </p:nvPr>
          </p:nvSpPr>
          <p:spPr>
            <a:xfrm>
              <a:off x="11568" y="5499"/>
              <a:ext cx="1924" cy="119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0" tIns="0" rIns="0" bIns="0" anchor="ctr"/>
            <a:p>
              <a:pPr algn="ctr"/>
              <a:r>
                <a:rPr lang="zh-CN" altLang="en-US" sz="2665" b="1" dirty="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其他部门</a:t>
              </a:r>
              <a:endParaRPr lang="zh-CN" altLang="en-US" sz="2665" b="1" dirty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06" name="_s29719"/>
            <p:cNvSpPr/>
            <p:nvPr>
              <p:custDataLst>
                <p:tags r:id="rId20"/>
              </p:custDataLst>
            </p:nvPr>
          </p:nvSpPr>
          <p:spPr>
            <a:xfrm>
              <a:off x="9322" y="5499"/>
              <a:ext cx="1922" cy="119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0" tIns="0" rIns="0" bIns="0" anchor="ctr"/>
            <a:p>
              <a:pPr algn="ctr"/>
              <a:r>
                <a:rPr lang="zh-CN" altLang="en-US" sz="2665" b="1" dirty="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后勤部</a:t>
              </a:r>
              <a:endParaRPr lang="zh-CN" altLang="en-US" sz="2665" b="1" dirty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" name="_s29710"/>
            <p:cNvSpPr/>
            <p:nvPr>
              <p:custDataLst>
                <p:tags r:id="rId21"/>
              </p:custDataLst>
            </p:nvPr>
          </p:nvSpPr>
          <p:spPr>
            <a:xfrm>
              <a:off x="7078" y="112"/>
              <a:ext cx="1924" cy="119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0" tIns="0" rIns="0" bIns="0" anchor="ctr"/>
            <a:p>
              <a:pPr algn="ctr"/>
              <a:r>
                <a:rPr lang="zh-CN" altLang="en-US" sz="2400" b="1" dirty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股东大会</a:t>
              </a:r>
              <a:endParaRPr lang="zh-CN" altLang="en-US" sz="24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400" b="1" dirty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（股东会）</a:t>
              </a:r>
              <a:endParaRPr lang="zh-CN" altLang="en-US" sz="24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17409"/>
          <p:cNvSpPr txBox="1"/>
          <p:nvPr>
            <p:custDataLst>
              <p:tags r:id="rId22"/>
            </p:custDataLst>
          </p:nvPr>
        </p:nvSpPr>
        <p:spPr>
          <a:xfrm>
            <a:off x="8768715" y="1256030"/>
            <a:ext cx="337439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>
            <a:spAutoFit/>
            <a:scene3d>
              <a:camera prst="orthographicFront"/>
              <a:lightRig rig="threePt" dir="t"/>
            </a:scene3d>
          </a:bodyPr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字体管家版宋" panose="00020600040101010101" charset="-122"/>
                <a:ea typeface="字体管家版宋" panose="00020600040101010101" charset="-122"/>
              </a:rPr>
              <a:t>公司的优点</a:t>
            </a:r>
            <a:endParaRPr lang="zh-CN" altLang="en-US" sz="3200" b="1" dirty="0"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字体管家版宋" panose="00020600040101010101" charset="-122"/>
              <a:ea typeface="字体管家版宋" panose="00020600040101010101" charset="-122"/>
            </a:endParaRPr>
          </a:p>
          <a:p>
            <a:pPr algn="dist">
              <a:lnSpc>
                <a:spcPct val="0"/>
              </a:lnSpc>
              <a:spcBef>
                <a:spcPct val="50000"/>
              </a:spcBef>
            </a:pPr>
            <a:endParaRPr lang="zh-CN" altLang="en-US" sz="1200" b="1" dirty="0"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字体管家版宋" panose="00020600040101010101" charset="-122"/>
              <a:ea typeface="字体管家版宋" panose="00020600040101010101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站酷文艺体" panose="02000603000000000000" charset="-122"/>
                <a:ea typeface="站酷文艺体" panose="02000603000000000000" charset="-122"/>
              </a:rPr>
              <a:t>权责明确、互相制衡，可以有效地提高公司运行效率和管理科学性，使公司发展更具活力</a:t>
            </a:r>
            <a:endParaRPr lang="zh-CN" altLang="en-US" sz="3200" b="1" dirty="0"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站酷文艺体" panose="02000603000000000000" charset="-122"/>
              <a:ea typeface="站酷文艺体" panose="02000603000000000000" charset="-122"/>
            </a:endParaRPr>
          </a:p>
        </p:txBody>
      </p:sp>
      <p:sp>
        <p:nvSpPr>
          <p:cNvPr id="4" name="右箭头 3"/>
          <p:cNvSpPr/>
          <p:nvPr>
            <p:custDataLst>
              <p:tags r:id="rId23"/>
            </p:custDataLst>
          </p:nvPr>
        </p:nvSpPr>
        <p:spPr>
          <a:xfrm>
            <a:off x="8013065" y="2984500"/>
            <a:ext cx="813435" cy="889000"/>
          </a:xfrm>
          <a:prstGeom prst="rightArrow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195" rIns="36195" rtlCol="0" anchor="ctr"/>
          <a:p>
            <a:pPr algn="r"/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推出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7409"/>
          <p:cNvSpPr txBox="1"/>
          <p:nvPr>
            <p:custDataLst>
              <p:tags r:id="rId24"/>
            </p:custDataLst>
          </p:nvPr>
        </p:nvSpPr>
        <p:spPr>
          <a:xfrm>
            <a:off x="1270" y="2984500"/>
            <a:ext cx="4636135" cy="146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>
            <a:spAutoFit/>
            <a:scene3d>
              <a:camera prst="orthographicFront"/>
              <a:lightRig rig="threePt" dir="t"/>
            </a:scene3d>
          </a:bodyPr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括号外：</a:t>
            </a:r>
            <a:r>
              <a:rPr lang="zh-CN" altLang="en-US" sz="32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股份有限公司</a:t>
            </a:r>
            <a:endParaRPr lang="zh-CN" altLang="en-US" sz="3200" b="1" dirty="0"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（上市公司一定是股份有限公司）</a:t>
            </a:r>
            <a:endParaRPr lang="zh-CN" altLang="en-US" sz="3200" b="1" dirty="0"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括号里：</a:t>
            </a:r>
            <a:r>
              <a:rPr lang="zh-CN" altLang="en-US" sz="32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有限责任公司</a:t>
            </a:r>
            <a:endParaRPr lang="zh-CN" altLang="en-US" sz="3200" b="1" dirty="0"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1873885" y="2097405"/>
            <a:ext cx="6229350" cy="3276600"/>
          </a:xfrm>
          <a:prstGeom prst="rect">
            <a:avLst/>
          </a:prstGeom>
        </p:spPr>
      </p:pic>
    </p:spTree>
    <p:custDataLst>
      <p:tags r:id="rId2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bldLvl="0" animBg="1"/>
      <p:bldP spid="3" grpId="0" bldLvl="0" animBg="1"/>
      <p:bldP spid="4" grpId="0" bldLvl="0" animBg="1"/>
      <p:bldP spid="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任意多边形: 形状 7"/>
          <p:cNvSpPr/>
          <p:nvPr>
            <p:custDataLst>
              <p:tags r:id="rId1"/>
            </p:custDataLst>
          </p:nvPr>
        </p:nvSpPr>
        <p:spPr>
          <a:xfrm>
            <a:off x="11073282" y="5893070"/>
            <a:ext cx="1116566" cy="968113"/>
          </a:xfrm>
          <a:custGeom>
            <a:avLst/>
            <a:gdLst>
              <a:gd name="connsiteX0" fmla="*/ 0 w 1116566"/>
              <a:gd name="connsiteY0" fmla="*/ 968113 h 968113"/>
              <a:gd name="connsiteX1" fmla="*/ 1116566 w 1116566"/>
              <a:gd name="connsiteY1" fmla="*/ 968113 h 968113"/>
              <a:gd name="connsiteX2" fmla="*/ 1116566 w 1116566"/>
              <a:gd name="connsiteY2" fmla="*/ 0 h 96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6566" h="968113">
                <a:moveTo>
                  <a:pt x="0" y="968113"/>
                </a:moveTo>
                <a:lnTo>
                  <a:pt x="1116566" y="968113"/>
                </a:lnTo>
                <a:lnTo>
                  <a:pt x="1116566" y="0"/>
                </a:lnTo>
                <a:close/>
              </a:path>
            </a:pathLst>
          </a:custGeom>
          <a:solidFill>
            <a:schemeClr val="accent3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任意多边形: 形状 10"/>
          <p:cNvSpPr/>
          <p:nvPr>
            <p:custDataLst>
              <p:tags r:id="rId2"/>
            </p:custDataLst>
          </p:nvPr>
        </p:nvSpPr>
        <p:spPr>
          <a:xfrm>
            <a:off x="143781" y="0"/>
            <a:ext cx="994611" cy="6858001"/>
          </a:xfrm>
          <a:custGeom>
            <a:avLst/>
            <a:gdLst>
              <a:gd name="connsiteX0" fmla="*/ 0 w 1634832"/>
              <a:gd name="connsiteY0" fmla="*/ 0 h 6858001"/>
              <a:gd name="connsiteX1" fmla="*/ 261030 w 1634832"/>
              <a:gd name="connsiteY1" fmla="*/ 0 h 6858001"/>
              <a:gd name="connsiteX2" fmla="*/ 1634832 w 1634832"/>
              <a:gd name="connsiteY2" fmla="*/ 6858001 h 6858001"/>
              <a:gd name="connsiteX3" fmla="*/ 0 w 1634832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4832" h="6858001">
                <a:moveTo>
                  <a:pt x="0" y="0"/>
                </a:moveTo>
                <a:lnTo>
                  <a:pt x="261030" y="0"/>
                </a:lnTo>
                <a:lnTo>
                  <a:pt x="1634832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16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直角三角形 11"/>
          <p:cNvSpPr/>
          <p:nvPr>
            <p:custDataLst>
              <p:tags r:id="rId3"/>
            </p:custDataLst>
          </p:nvPr>
        </p:nvSpPr>
        <p:spPr>
          <a:xfrm flipH="1">
            <a:off x="-600" y="5516409"/>
            <a:ext cx="12193200" cy="13415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16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 rot="10800000">
            <a:off x="10117455" y="497840"/>
            <a:ext cx="572135" cy="499745"/>
            <a:chOff x="1168400" y="1347856"/>
            <a:chExt cx="723913" cy="63168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" name="任意多边形: 形状 17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>
            <a:xfrm>
              <a:off x="1168400" y="1347856"/>
              <a:ext cx="311295" cy="631688"/>
            </a:xfrm>
            <a:custGeom>
              <a:avLst/>
              <a:gdLst>
                <a:gd name="connsiteX0" fmla="*/ 207995 w 295275"/>
                <a:gd name="connsiteY0" fmla="*/ 0 h 599179"/>
                <a:gd name="connsiteX1" fmla="*/ 218480 w 295275"/>
                <a:gd name="connsiteY1" fmla="*/ 17025 h 599179"/>
                <a:gd name="connsiteX2" fmla="*/ 263922 w 295275"/>
                <a:gd name="connsiteY2" fmla="*/ 59952 h 599179"/>
                <a:gd name="connsiteX3" fmla="*/ 275967 w 295275"/>
                <a:gd name="connsiteY3" fmla="*/ 66705 h 599179"/>
                <a:gd name="connsiteX4" fmla="*/ 258864 w 295275"/>
                <a:gd name="connsiteY4" fmla="*/ 77309 h 599179"/>
                <a:gd name="connsiteX5" fmla="*/ 164932 w 295275"/>
                <a:gd name="connsiteY5" fmla="*/ 229252 h 599179"/>
                <a:gd name="connsiteX6" fmla="*/ 145322 w 295275"/>
                <a:gd name="connsiteY6" fmla="*/ 303904 h 599179"/>
                <a:gd name="connsiteX7" fmla="*/ 295275 w 295275"/>
                <a:gd name="connsiteY7" fmla="*/ 303904 h 599179"/>
                <a:gd name="connsiteX8" fmla="*/ 295275 w 295275"/>
                <a:gd name="connsiteY8" fmla="*/ 599179 h 599179"/>
                <a:gd name="connsiteX9" fmla="*/ 0 w 295275"/>
                <a:gd name="connsiteY9" fmla="*/ 599179 h 599179"/>
                <a:gd name="connsiteX10" fmla="*/ 0 w 295275"/>
                <a:gd name="connsiteY10" fmla="*/ 303904 h 599179"/>
                <a:gd name="connsiteX11" fmla="*/ 5952 w 295275"/>
                <a:gd name="connsiteY11" fmla="*/ 269304 h 599179"/>
                <a:gd name="connsiteX12" fmla="*/ 204540 w 295275"/>
                <a:gd name="connsiteY12" fmla="*/ 547 h 599179"/>
                <a:gd name="connsiteX0-1" fmla="*/ 207995 w 295275"/>
                <a:gd name="connsiteY0-2" fmla="*/ 0 h 599179"/>
                <a:gd name="connsiteX1-3" fmla="*/ 218480 w 295275"/>
                <a:gd name="connsiteY1-4" fmla="*/ 17025 h 599179"/>
                <a:gd name="connsiteX2-5" fmla="*/ 263922 w 295275"/>
                <a:gd name="connsiteY2-6" fmla="*/ 59952 h 599179"/>
                <a:gd name="connsiteX3-7" fmla="*/ 275967 w 295275"/>
                <a:gd name="connsiteY3-8" fmla="*/ 66705 h 599179"/>
                <a:gd name="connsiteX4-9" fmla="*/ 258864 w 295275"/>
                <a:gd name="connsiteY4-10" fmla="*/ 77309 h 599179"/>
                <a:gd name="connsiteX5-11" fmla="*/ 164932 w 295275"/>
                <a:gd name="connsiteY5-12" fmla="*/ 229252 h 599179"/>
                <a:gd name="connsiteX6-13" fmla="*/ 152376 w 295275"/>
                <a:gd name="connsiteY6-14" fmla="*/ 303904 h 599179"/>
                <a:gd name="connsiteX7-15" fmla="*/ 295275 w 295275"/>
                <a:gd name="connsiteY7-16" fmla="*/ 303904 h 599179"/>
                <a:gd name="connsiteX8-17" fmla="*/ 295275 w 295275"/>
                <a:gd name="connsiteY8-18" fmla="*/ 599179 h 599179"/>
                <a:gd name="connsiteX9-19" fmla="*/ 0 w 295275"/>
                <a:gd name="connsiteY9-20" fmla="*/ 599179 h 599179"/>
                <a:gd name="connsiteX10-21" fmla="*/ 0 w 295275"/>
                <a:gd name="connsiteY10-22" fmla="*/ 303904 h 599179"/>
                <a:gd name="connsiteX11-23" fmla="*/ 5952 w 295275"/>
                <a:gd name="connsiteY11-24" fmla="*/ 269304 h 599179"/>
                <a:gd name="connsiteX12-25" fmla="*/ 204540 w 295275"/>
                <a:gd name="connsiteY12-26" fmla="*/ 547 h 599179"/>
                <a:gd name="connsiteX13" fmla="*/ 207995 w 295275"/>
                <a:gd name="connsiteY13" fmla="*/ 0 h 599179"/>
                <a:gd name="connsiteX0-27" fmla="*/ 207995 w 295275"/>
                <a:gd name="connsiteY0-28" fmla="*/ 0 h 599179"/>
                <a:gd name="connsiteX1-29" fmla="*/ 218480 w 295275"/>
                <a:gd name="connsiteY1-30" fmla="*/ 17025 h 599179"/>
                <a:gd name="connsiteX2-31" fmla="*/ 263922 w 295275"/>
                <a:gd name="connsiteY2-32" fmla="*/ 59952 h 599179"/>
                <a:gd name="connsiteX3-33" fmla="*/ 275967 w 295275"/>
                <a:gd name="connsiteY3-34" fmla="*/ 66705 h 599179"/>
                <a:gd name="connsiteX4-35" fmla="*/ 258864 w 295275"/>
                <a:gd name="connsiteY4-36" fmla="*/ 77309 h 599179"/>
                <a:gd name="connsiteX5-37" fmla="*/ 164932 w 295275"/>
                <a:gd name="connsiteY5-38" fmla="*/ 229252 h 599179"/>
                <a:gd name="connsiteX6-39" fmla="*/ 152376 w 295275"/>
                <a:gd name="connsiteY6-40" fmla="*/ 303904 h 599179"/>
                <a:gd name="connsiteX7-41" fmla="*/ 295275 w 295275"/>
                <a:gd name="connsiteY7-42" fmla="*/ 303904 h 599179"/>
                <a:gd name="connsiteX8-43" fmla="*/ 295275 w 295275"/>
                <a:gd name="connsiteY8-44" fmla="*/ 599179 h 599179"/>
                <a:gd name="connsiteX9-45" fmla="*/ 0 w 295275"/>
                <a:gd name="connsiteY9-46" fmla="*/ 599179 h 599179"/>
                <a:gd name="connsiteX10-47" fmla="*/ 0 w 295275"/>
                <a:gd name="connsiteY10-48" fmla="*/ 303904 h 599179"/>
                <a:gd name="connsiteX11-49" fmla="*/ 5952 w 295275"/>
                <a:gd name="connsiteY11-50" fmla="*/ 269304 h 599179"/>
                <a:gd name="connsiteX12-51" fmla="*/ 204540 w 295275"/>
                <a:gd name="connsiteY12-52" fmla="*/ 547 h 599179"/>
                <a:gd name="connsiteX13-53" fmla="*/ 207995 w 295275"/>
                <a:gd name="connsiteY13-54" fmla="*/ 0 h 599179"/>
                <a:gd name="connsiteX0-55" fmla="*/ 207995 w 295275"/>
                <a:gd name="connsiteY0-56" fmla="*/ 0 h 599179"/>
                <a:gd name="connsiteX1-57" fmla="*/ 218480 w 295275"/>
                <a:gd name="connsiteY1-58" fmla="*/ 17025 h 599179"/>
                <a:gd name="connsiteX2-59" fmla="*/ 263922 w 295275"/>
                <a:gd name="connsiteY2-60" fmla="*/ 59952 h 599179"/>
                <a:gd name="connsiteX3-61" fmla="*/ 275967 w 295275"/>
                <a:gd name="connsiteY3-62" fmla="*/ 66705 h 599179"/>
                <a:gd name="connsiteX4-63" fmla="*/ 258864 w 295275"/>
                <a:gd name="connsiteY4-64" fmla="*/ 77309 h 599179"/>
                <a:gd name="connsiteX5-65" fmla="*/ 164932 w 295275"/>
                <a:gd name="connsiteY5-66" fmla="*/ 229252 h 599179"/>
                <a:gd name="connsiteX6-67" fmla="*/ 152376 w 295275"/>
                <a:gd name="connsiteY6-68" fmla="*/ 303904 h 599179"/>
                <a:gd name="connsiteX7-69" fmla="*/ 295275 w 295275"/>
                <a:gd name="connsiteY7-70" fmla="*/ 303904 h 599179"/>
                <a:gd name="connsiteX8-71" fmla="*/ 295275 w 295275"/>
                <a:gd name="connsiteY8-72" fmla="*/ 599179 h 599179"/>
                <a:gd name="connsiteX9-73" fmla="*/ 0 w 295275"/>
                <a:gd name="connsiteY9-74" fmla="*/ 599179 h 599179"/>
                <a:gd name="connsiteX10-75" fmla="*/ 0 w 295275"/>
                <a:gd name="connsiteY10-76" fmla="*/ 303904 h 599179"/>
                <a:gd name="connsiteX11-77" fmla="*/ 5952 w 295275"/>
                <a:gd name="connsiteY11-78" fmla="*/ 269304 h 599179"/>
                <a:gd name="connsiteX12-79" fmla="*/ 204540 w 295275"/>
                <a:gd name="connsiteY12-80" fmla="*/ 547 h 599179"/>
                <a:gd name="connsiteX13-81" fmla="*/ 207995 w 295275"/>
                <a:gd name="connsiteY13-82" fmla="*/ 0 h 599179"/>
                <a:gd name="connsiteX0-83" fmla="*/ 207995 w 295275"/>
                <a:gd name="connsiteY0-84" fmla="*/ 0 h 599179"/>
                <a:gd name="connsiteX1-85" fmla="*/ 218480 w 295275"/>
                <a:gd name="connsiteY1-86" fmla="*/ 17025 h 599179"/>
                <a:gd name="connsiteX2-87" fmla="*/ 263922 w 295275"/>
                <a:gd name="connsiteY2-88" fmla="*/ 59952 h 599179"/>
                <a:gd name="connsiteX3-89" fmla="*/ 275967 w 295275"/>
                <a:gd name="connsiteY3-90" fmla="*/ 66705 h 599179"/>
                <a:gd name="connsiteX4-91" fmla="*/ 258864 w 295275"/>
                <a:gd name="connsiteY4-92" fmla="*/ 77309 h 599179"/>
                <a:gd name="connsiteX5-93" fmla="*/ 152376 w 295275"/>
                <a:gd name="connsiteY5-94" fmla="*/ 303904 h 599179"/>
                <a:gd name="connsiteX6-95" fmla="*/ 295275 w 295275"/>
                <a:gd name="connsiteY6-96" fmla="*/ 303904 h 599179"/>
                <a:gd name="connsiteX7-97" fmla="*/ 295275 w 295275"/>
                <a:gd name="connsiteY7-98" fmla="*/ 599179 h 599179"/>
                <a:gd name="connsiteX8-99" fmla="*/ 0 w 295275"/>
                <a:gd name="connsiteY8-100" fmla="*/ 599179 h 599179"/>
                <a:gd name="connsiteX9-101" fmla="*/ 0 w 295275"/>
                <a:gd name="connsiteY9-102" fmla="*/ 303904 h 599179"/>
                <a:gd name="connsiteX10-103" fmla="*/ 5952 w 295275"/>
                <a:gd name="connsiteY10-104" fmla="*/ 269304 h 599179"/>
                <a:gd name="connsiteX11-105" fmla="*/ 204540 w 295275"/>
                <a:gd name="connsiteY11-106" fmla="*/ 547 h 599179"/>
                <a:gd name="connsiteX12-107" fmla="*/ 207995 w 295275"/>
                <a:gd name="connsiteY12-108" fmla="*/ 0 h 599179"/>
                <a:gd name="connsiteX0-109" fmla="*/ 207995 w 295275"/>
                <a:gd name="connsiteY0-110" fmla="*/ 0 h 599179"/>
                <a:gd name="connsiteX1-111" fmla="*/ 218480 w 295275"/>
                <a:gd name="connsiteY1-112" fmla="*/ 17025 h 599179"/>
                <a:gd name="connsiteX2-113" fmla="*/ 263922 w 295275"/>
                <a:gd name="connsiteY2-114" fmla="*/ 59952 h 599179"/>
                <a:gd name="connsiteX3-115" fmla="*/ 275967 w 295275"/>
                <a:gd name="connsiteY3-116" fmla="*/ 66705 h 599179"/>
                <a:gd name="connsiteX4-117" fmla="*/ 258864 w 295275"/>
                <a:gd name="connsiteY4-118" fmla="*/ 77309 h 599179"/>
                <a:gd name="connsiteX5-119" fmla="*/ 152376 w 295275"/>
                <a:gd name="connsiteY5-120" fmla="*/ 303904 h 599179"/>
                <a:gd name="connsiteX6-121" fmla="*/ 295275 w 295275"/>
                <a:gd name="connsiteY6-122" fmla="*/ 303904 h 599179"/>
                <a:gd name="connsiteX7-123" fmla="*/ 295275 w 295275"/>
                <a:gd name="connsiteY7-124" fmla="*/ 599179 h 599179"/>
                <a:gd name="connsiteX8-125" fmla="*/ 0 w 295275"/>
                <a:gd name="connsiteY8-126" fmla="*/ 599179 h 599179"/>
                <a:gd name="connsiteX9-127" fmla="*/ 0 w 295275"/>
                <a:gd name="connsiteY9-128" fmla="*/ 303904 h 599179"/>
                <a:gd name="connsiteX10-129" fmla="*/ 5952 w 295275"/>
                <a:gd name="connsiteY10-130" fmla="*/ 269304 h 599179"/>
                <a:gd name="connsiteX11-131" fmla="*/ 204540 w 295275"/>
                <a:gd name="connsiteY11-132" fmla="*/ 547 h 599179"/>
                <a:gd name="connsiteX12-133" fmla="*/ 207995 w 295275"/>
                <a:gd name="connsiteY12-134" fmla="*/ 0 h 599179"/>
                <a:gd name="connsiteX0-135" fmla="*/ 207995 w 295275"/>
                <a:gd name="connsiteY0-136" fmla="*/ 0 h 599179"/>
                <a:gd name="connsiteX1-137" fmla="*/ 218480 w 295275"/>
                <a:gd name="connsiteY1-138" fmla="*/ 17025 h 599179"/>
                <a:gd name="connsiteX2-139" fmla="*/ 263922 w 295275"/>
                <a:gd name="connsiteY2-140" fmla="*/ 59952 h 599179"/>
                <a:gd name="connsiteX3-141" fmla="*/ 275967 w 295275"/>
                <a:gd name="connsiteY3-142" fmla="*/ 66705 h 599179"/>
                <a:gd name="connsiteX4-143" fmla="*/ 152376 w 295275"/>
                <a:gd name="connsiteY4-144" fmla="*/ 303904 h 599179"/>
                <a:gd name="connsiteX5-145" fmla="*/ 295275 w 295275"/>
                <a:gd name="connsiteY5-146" fmla="*/ 303904 h 599179"/>
                <a:gd name="connsiteX6-147" fmla="*/ 295275 w 295275"/>
                <a:gd name="connsiteY6-148" fmla="*/ 599179 h 599179"/>
                <a:gd name="connsiteX7-149" fmla="*/ 0 w 295275"/>
                <a:gd name="connsiteY7-150" fmla="*/ 599179 h 599179"/>
                <a:gd name="connsiteX8-151" fmla="*/ 0 w 295275"/>
                <a:gd name="connsiteY8-152" fmla="*/ 303904 h 599179"/>
                <a:gd name="connsiteX9-153" fmla="*/ 5952 w 295275"/>
                <a:gd name="connsiteY9-154" fmla="*/ 269304 h 599179"/>
                <a:gd name="connsiteX10-155" fmla="*/ 204540 w 295275"/>
                <a:gd name="connsiteY10-156" fmla="*/ 547 h 599179"/>
                <a:gd name="connsiteX11-157" fmla="*/ 207995 w 295275"/>
                <a:gd name="connsiteY11-158" fmla="*/ 0 h 599179"/>
                <a:gd name="connsiteX0-159" fmla="*/ 207995 w 295275"/>
                <a:gd name="connsiteY0-160" fmla="*/ 0 h 599179"/>
                <a:gd name="connsiteX1-161" fmla="*/ 218480 w 295275"/>
                <a:gd name="connsiteY1-162" fmla="*/ 17025 h 599179"/>
                <a:gd name="connsiteX2-163" fmla="*/ 263922 w 295275"/>
                <a:gd name="connsiteY2-164" fmla="*/ 59952 h 599179"/>
                <a:gd name="connsiteX3-165" fmla="*/ 275967 w 295275"/>
                <a:gd name="connsiteY3-166" fmla="*/ 66705 h 599179"/>
                <a:gd name="connsiteX4-167" fmla="*/ 152376 w 295275"/>
                <a:gd name="connsiteY4-168" fmla="*/ 303904 h 599179"/>
                <a:gd name="connsiteX5-169" fmla="*/ 295275 w 295275"/>
                <a:gd name="connsiteY5-170" fmla="*/ 303904 h 599179"/>
                <a:gd name="connsiteX6-171" fmla="*/ 295275 w 295275"/>
                <a:gd name="connsiteY6-172" fmla="*/ 599179 h 599179"/>
                <a:gd name="connsiteX7-173" fmla="*/ 0 w 295275"/>
                <a:gd name="connsiteY7-174" fmla="*/ 599179 h 599179"/>
                <a:gd name="connsiteX8-175" fmla="*/ 0 w 295275"/>
                <a:gd name="connsiteY8-176" fmla="*/ 303904 h 599179"/>
                <a:gd name="connsiteX9-177" fmla="*/ 5952 w 295275"/>
                <a:gd name="connsiteY9-178" fmla="*/ 269304 h 599179"/>
                <a:gd name="connsiteX10-179" fmla="*/ 204540 w 295275"/>
                <a:gd name="connsiteY10-180" fmla="*/ 547 h 599179"/>
                <a:gd name="connsiteX11-181" fmla="*/ 207995 w 295275"/>
                <a:gd name="connsiteY11-182" fmla="*/ 0 h 599179"/>
                <a:gd name="connsiteX0-183" fmla="*/ 207995 w 295275"/>
                <a:gd name="connsiteY0-184" fmla="*/ 0 h 599179"/>
                <a:gd name="connsiteX1-185" fmla="*/ 218480 w 295275"/>
                <a:gd name="connsiteY1-186" fmla="*/ 17025 h 599179"/>
                <a:gd name="connsiteX2-187" fmla="*/ 263922 w 295275"/>
                <a:gd name="connsiteY2-188" fmla="*/ 59952 h 599179"/>
                <a:gd name="connsiteX3-189" fmla="*/ 275967 w 295275"/>
                <a:gd name="connsiteY3-190" fmla="*/ 66705 h 599179"/>
                <a:gd name="connsiteX4-191" fmla="*/ 152376 w 295275"/>
                <a:gd name="connsiteY4-192" fmla="*/ 303904 h 599179"/>
                <a:gd name="connsiteX5-193" fmla="*/ 295275 w 295275"/>
                <a:gd name="connsiteY5-194" fmla="*/ 303904 h 599179"/>
                <a:gd name="connsiteX6-195" fmla="*/ 295275 w 295275"/>
                <a:gd name="connsiteY6-196" fmla="*/ 599179 h 599179"/>
                <a:gd name="connsiteX7-197" fmla="*/ 0 w 295275"/>
                <a:gd name="connsiteY7-198" fmla="*/ 599179 h 599179"/>
                <a:gd name="connsiteX8-199" fmla="*/ 0 w 295275"/>
                <a:gd name="connsiteY8-200" fmla="*/ 303904 h 599179"/>
                <a:gd name="connsiteX9-201" fmla="*/ 5952 w 295275"/>
                <a:gd name="connsiteY9-202" fmla="*/ 269304 h 599179"/>
                <a:gd name="connsiteX10-203" fmla="*/ 204540 w 295275"/>
                <a:gd name="connsiteY10-204" fmla="*/ 547 h 599179"/>
                <a:gd name="connsiteX11-205" fmla="*/ 207995 w 295275"/>
                <a:gd name="connsiteY11-206" fmla="*/ 0 h 599179"/>
                <a:gd name="connsiteX0-207" fmla="*/ 207995 w 295275"/>
                <a:gd name="connsiteY0-208" fmla="*/ 0 h 599179"/>
                <a:gd name="connsiteX1-209" fmla="*/ 218480 w 295275"/>
                <a:gd name="connsiteY1-210" fmla="*/ 17025 h 599179"/>
                <a:gd name="connsiteX2-211" fmla="*/ 263922 w 295275"/>
                <a:gd name="connsiteY2-212" fmla="*/ 59952 h 599179"/>
                <a:gd name="connsiteX3-213" fmla="*/ 275967 w 295275"/>
                <a:gd name="connsiteY3-214" fmla="*/ 66705 h 599179"/>
                <a:gd name="connsiteX4-215" fmla="*/ 152376 w 295275"/>
                <a:gd name="connsiteY4-216" fmla="*/ 303904 h 599179"/>
                <a:gd name="connsiteX5-217" fmla="*/ 295275 w 295275"/>
                <a:gd name="connsiteY5-218" fmla="*/ 303904 h 599179"/>
                <a:gd name="connsiteX6-219" fmla="*/ 295275 w 295275"/>
                <a:gd name="connsiteY6-220" fmla="*/ 599179 h 599179"/>
                <a:gd name="connsiteX7-221" fmla="*/ 0 w 295275"/>
                <a:gd name="connsiteY7-222" fmla="*/ 599179 h 599179"/>
                <a:gd name="connsiteX8-223" fmla="*/ 0 w 295275"/>
                <a:gd name="connsiteY8-224" fmla="*/ 303904 h 599179"/>
                <a:gd name="connsiteX9-225" fmla="*/ 5952 w 295275"/>
                <a:gd name="connsiteY9-226" fmla="*/ 269304 h 599179"/>
                <a:gd name="connsiteX10-227" fmla="*/ 204540 w 295275"/>
                <a:gd name="connsiteY10-228" fmla="*/ 547 h 599179"/>
                <a:gd name="connsiteX11-229" fmla="*/ 207995 w 295275"/>
                <a:gd name="connsiteY11-230" fmla="*/ 0 h 599179"/>
                <a:gd name="connsiteX0-231" fmla="*/ 207995 w 295275"/>
                <a:gd name="connsiteY0-232" fmla="*/ 0 h 599179"/>
                <a:gd name="connsiteX1-233" fmla="*/ 218480 w 295275"/>
                <a:gd name="connsiteY1-234" fmla="*/ 17025 h 599179"/>
                <a:gd name="connsiteX2-235" fmla="*/ 263922 w 295275"/>
                <a:gd name="connsiteY2-236" fmla="*/ 59952 h 599179"/>
                <a:gd name="connsiteX3-237" fmla="*/ 275967 w 295275"/>
                <a:gd name="connsiteY3-238" fmla="*/ 66705 h 599179"/>
                <a:gd name="connsiteX4-239" fmla="*/ 152376 w 295275"/>
                <a:gd name="connsiteY4-240" fmla="*/ 303904 h 599179"/>
                <a:gd name="connsiteX5-241" fmla="*/ 295275 w 295275"/>
                <a:gd name="connsiteY5-242" fmla="*/ 303904 h 599179"/>
                <a:gd name="connsiteX6-243" fmla="*/ 295275 w 295275"/>
                <a:gd name="connsiteY6-244" fmla="*/ 599179 h 599179"/>
                <a:gd name="connsiteX7-245" fmla="*/ 0 w 295275"/>
                <a:gd name="connsiteY7-246" fmla="*/ 599179 h 599179"/>
                <a:gd name="connsiteX8-247" fmla="*/ 0 w 295275"/>
                <a:gd name="connsiteY8-248" fmla="*/ 303904 h 599179"/>
                <a:gd name="connsiteX9-249" fmla="*/ 204540 w 295275"/>
                <a:gd name="connsiteY9-250" fmla="*/ 547 h 599179"/>
                <a:gd name="connsiteX10-251" fmla="*/ 207995 w 295275"/>
                <a:gd name="connsiteY10-252" fmla="*/ 0 h 599179"/>
                <a:gd name="connsiteX0-253" fmla="*/ 207995 w 295275"/>
                <a:gd name="connsiteY0-254" fmla="*/ 0 h 599179"/>
                <a:gd name="connsiteX1-255" fmla="*/ 218480 w 295275"/>
                <a:gd name="connsiteY1-256" fmla="*/ 17025 h 599179"/>
                <a:gd name="connsiteX2-257" fmla="*/ 263922 w 295275"/>
                <a:gd name="connsiteY2-258" fmla="*/ 59952 h 599179"/>
                <a:gd name="connsiteX3-259" fmla="*/ 275967 w 295275"/>
                <a:gd name="connsiteY3-260" fmla="*/ 66705 h 599179"/>
                <a:gd name="connsiteX4-261" fmla="*/ 152376 w 295275"/>
                <a:gd name="connsiteY4-262" fmla="*/ 303904 h 599179"/>
                <a:gd name="connsiteX5-263" fmla="*/ 295275 w 295275"/>
                <a:gd name="connsiteY5-264" fmla="*/ 303904 h 599179"/>
                <a:gd name="connsiteX6-265" fmla="*/ 295275 w 295275"/>
                <a:gd name="connsiteY6-266" fmla="*/ 599179 h 599179"/>
                <a:gd name="connsiteX7-267" fmla="*/ 0 w 295275"/>
                <a:gd name="connsiteY7-268" fmla="*/ 599179 h 599179"/>
                <a:gd name="connsiteX8-269" fmla="*/ 0 w 295275"/>
                <a:gd name="connsiteY8-270" fmla="*/ 303904 h 599179"/>
                <a:gd name="connsiteX9-271" fmla="*/ 204540 w 295275"/>
                <a:gd name="connsiteY9-272" fmla="*/ 547 h 599179"/>
                <a:gd name="connsiteX10-273" fmla="*/ 207995 w 295275"/>
                <a:gd name="connsiteY10-274" fmla="*/ 0 h 599179"/>
                <a:gd name="connsiteX0-275" fmla="*/ 207995 w 295275"/>
                <a:gd name="connsiteY0-276" fmla="*/ 0 h 599179"/>
                <a:gd name="connsiteX1-277" fmla="*/ 218480 w 295275"/>
                <a:gd name="connsiteY1-278" fmla="*/ 17025 h 599179"/>
                <a:gd name="connsiteX2-279" fmla="*/ 263922 w 295275"/>
                <a:gd name="connsiteY2-280" fmla="*/ 59952 h 599179"/>
                <a:gd name="connsiteX3-281" fmla="*/ 275967 w 295275"/>
                <a:gd name="connsiteY3-282" fmla="*/ 66705 h 599179"/>
                <a:gd name="connsiteX4-283" fmla="*/ 152376 w 295275"/>
                <a:gd name="connsiteY4-284" fmla="*/ 303904 h 599179"/>
                <a:gd name="connsiteX5-285" fmla="*/ 295275 w 295275"/>
                <a:gd name="connsiteY5-286" fmla="*/ 303904 h 599179"/>
                <a:gd name="connsiteX6-287" fmla="*/ 295275 w 295275"/>
                <a:gd name="connsiteY6-288" fmla="*/ 599179 h 599179"/>
                <a:gd name="connsiteX7-289" fmla="*/ 0 w 295275"/>
                <a:gd name="connsiteY7-290" fmla="*/ 599179 h 599179"/>
                <a:gd name="connsiteX8-291" fmla="*/ 0 w 295275"/>
                <a:gd name="connsiteY8-292" fmla="*/ 303904 h 599179"/>
                <a:gd name="connsiteX9-293" fmla="*/ 207995 w 295275"/>
                <a:gd name="connsiteY9-294" fmla="*/ 0 h 599179"/>
                <a:gd name="connsiteX0-295" fmla="*/ 207995 w 295275"/>
                <a:gd name="connsiteY0-296" fmla="*/ 0 h 599179"/>
                <a:gd name="connsiteX1-297" fmla="*/ 218480 w 295275"/>
                <a:gd name="connsiteY1-298" fmla="*/ 17025 h 599179"/>
                <a:gd name="connsiteX2-299" fmla="*/ 263922 w 295275"/>
                <a:gd name="connsiteY2-300" fmla="*/ 59952 h 599179"/>
                <a:gd name="connsiteX3-301" fmla="*/ 275967 w 295275"/>
                <a:gd name="connsiteY3-302" fmla="*/ 66705 h 599179"/>
                <a:gd name="connsiteX4-303" fmla="*/ 152376 w 295275"/>
                <a:gd name="connsiteY4-304" fmla="*/ 303904 h 599179"/>
                <a:gd name="connsiteX5-305" fmla="*/ 295275 w 295275"/>
                <a:gd name="connsiteY5-306" fmla="*/ 303904 h 599179"/>
                <a:gd name="connsiteX6-307" fmla="*/ 295275 w 295275"/>
                <a:gd name="connsiteY6-308" fmla="*/ 599179 h 599179"/>
                <a:gd name="connsiteX7-309" fmla="*/ 0 w 295275"/>
                <a:gd name="connsiteY7-310" fmla="*/ 599179 h 599179"/>
                <a:gd name="connsiteX8-311" fmla="*/ 0 w 295275"/>
                <a:gd name="connsiteY8-312" fmla="*/ 303904 h 599179"/>
                <a:gd name="connsiteX9-313" fmla="*/ 207995 w 295275"/>
                <a:gd name="connsiteY9-314" fmla="*/ 0 h 599179"/>
                <a:gd name="connsiteX0-315" fmla="*/ 207995 w 295275"/>
                <a:gd name="connsiteY0-316" fmla="*/ 0 h 599179"/>
                <a:gd name="connsiteX1-317" fmla="*/ 218480 w 295275"/>
                <a:gd name="connsiteY1-318" fmla="*/ 17025 h 599179"/>
                <a:gd name="connsiteX2-319" fmla="*/ 263922 w 295275"/>
                <a:gd name="connsiteY2-320" fmla="*/ 59952 h 599179"/>
                <a:gd name="connsiteX3-321" fmla="*/ 275967 w 295275"/>
                <a:gd name="connsiteY3-322" fmla="*/ 66705 h 599179"/>
                <a:gd name="connsiteX4-323" fmla="*/ 152376 w 295275"/>
                <a:gd name="connsiteY4-324" fmla="*/ 303904 h 599179"/>
                <a:gd name="connsiteX5-325" fmla="*/ 295275 w 295275"/>
                <a:gd name="connsiteY5-326" fmla="*/ 303904 h 599179"/>
                <a:gd name="connsiteX6-327" fmla="*/ 295275 w 295275"/>
                <a:gd name="connsiteY6-328" fmla="*/ 599179 h 599179"/>
                <a:gd name="connsiteX7-329" fmla="*/ 0 w 295275"/>
                <a:gd name="connsiteY7-330" fmla="*/ 599179 h 599179"/>
                <a:gd name="connsiteX8-331" fmla="*/ 0 w 295275"/>
                <a:gd name="connsiteY8-332" fmla="*/ 303904 h 599179"/>
                <a:gd name="connsiteX9-333" fmla="*/ 207995 w 295275"/>
                <a:gd name="connsiteY9-334" fmla="*/ 0 h 599179"/>
                <a:gd name="connsiteX0-335" fmla="*/ 207995 w 295275"/>
                <a:gd name="connsiteY0-336" fmla="*/ 0 h 599179"/>
                <a:gd name="connsiteX1-337" fmla="*/ 218480 w 295275"/>
                <a:gd name="connsiteY1-338" fmla="*/ 17025 h 599179"/>
                <a:gd name="connsiteX2-339" fmla="*/ 263922 w 295275"/>
                <a:gd name="connsiteY2-340" fmla="*/ 59952 h 599179"/>
                <a:gd name="connsiteX3-341" fmla="*/ 275967 w 295275"/>
                <a:gd name="connsiteY3-342" fmla="*/ 66705 h 599179"/>
                <a:gd name="connsiteX4-343" fmla="*/ 152376 w 295275"/>
                <a:gd name="connsiteY4-344" fmla="*/ 303904 h 599179"/>
                <a:gd name="connsiteX5-345" fmla="*/ 295275 w 295275"/>
                <a:gd name="connsiteY5-346" fmla="*/ 303904 h 599179"/>
                <a:gd name="connsiteX6-347" fmla="*/ 295275 w 295275"/>
                <a:gd name="connsiteY6-348" fmla="*/ 599179 h 599179"/>
                <a:gd name="connsiteX7-349" fmla="*/ 0 w 295275"/>
                <a:gd name="connsiteY7-350" fmla="*/ 599179 h 599179"/>
                <a:gd name="connsiteX8-351" fmla="*/ 0 w 295275"/>
                <a:gd name="connsiteY8-352" fmla="*/ 303904 h 599179"/>
                <a:gd name="connsiteX9-353" fmla="*/ 207995 w 295275"/>
                <a:gd name="connsiteY9-354" fmla="*/ 0 h 599179"/>
                <a:gd name="connsiteX0-355" fmla="*/ 207995 w 295275"/>
                <a:gd name="connsiteY0-356" fmla="*/ 0 h 599179"/>
                <a:gd name="connsiteX1-357" fmla="*/ 218480 w 295275"/>
                <a:gd name="connsiteY1-358" fmla="*/ 17025 h 599179"/>
                <a:gd name="connsiteX2-359" fmla="*/ 263922 w 295275"/>
                <a:gd name="connsiteY2-360" fmla="*/ 59952 h 599179"/>
                <a:gd name="connsiteX3-361" fmla="*/ 275967 w 295275"/>
                <a:gd name="connsiteY3-362" fmla="*/ 66705 h 599179"/>
                <a:gd name="connsiteX4-363" fmla="*/ 152376 w 295275"/>
                <a:gd name="connsiteY4-364" fmla="*/ 303904 h 599179"/>
                <a:gd name="connsiteX5-365" fmla="*/ 295275 w 295275"/>
                <a:gd name="connsiteY5-366" fmla="*/ 303904 h 599179"/>
                <a:gd name="connsiteX6-367" fmla="*/ 295275 w 295275"/>
                <a:gd name="connsiteY6-368" fmla="*/ 599179 h 599179"/>
                <a:gd name="connsiteX7-369" fmla="*/ 0 w 295275"/>
                <a:gd name="connsiteY7-370" fmla="*/ 599179 h 599179"/>
                <a:gd name="connsiteX8-371" fmla="*/ 0 w 295275"/>
                <a:gd name="connsiteY8-372" fmla="*/ 303904 h 599179"/>
                <a:gd name="connsiteX9-373" fmla="*/ 207995 w 295275"/>
                <a:gd name="connsiteY9-374" fmla="*/ 0 h 599179"/>
                <a:gd name="connsiteX0-375" fmla="*/ 207995 w 295275"/>
                <a:gd name="connsiteY0-376" fmla="*/ 0 h 599179"/>
                <a:gd name="connsiteX1-377" fmla="*/ 218480 w 295275"/>
                <a:gd name="connsiteY1-378" fmla="*/ 17025 h 599179"/>
                <a:gd name="connsiteX2-379" fmla="*/ 263922 w 295275"/>
                <a:gd name="connsiteY2-380" fmla="*/ 59952 h 599179"/>
                <a:gd name="connsiteX3-381" fmla="*/ 275967 w 295275"/>
                <a:gd name="connsiteY3-382" fmla="*/ 66705 h 599179"/>
                <a:gd name="connsiteX4-383" fmla="*/ 152376 w 295275"/>
                <a:gd name="connsiteY4-384" fmla="*/ 303904 h 599179"/>
                <a:gd name="connsiteX5-385" fmla="*/ 295275 w 295275"/>
                <a:gd name="connsiteY5-386" fmla="*/ 303904 h 599179"/>
                <a:gd name="connsiteX6-387" fmla="*/ 295275 w 295275"/>
                <a:gd name="connsiteY6-388" fmla="*/ 599179 h 599179"/>
                <a:gd name="connsiteX7-389" fmla="*/ 0 w 295275"/>
                <a:gd name="connsiteY7-390" fmla="*/ 599179 h 599179"/>
                <a:gd name="connsiteX8-391" fmla="*/ 0 w 295275"/>
                <a:gd name="connsiteY8-392" fmla="*/ 303904 h 599179"/>
                <a:gd name="connsiteX9-393" fmla="*/ 207995 w 295275"/>
                <a:gd name="connsiteY9-394" fmla="*/ 0 h 599179"/>
                <a:gd name="connsiteX0-395" fmla="*/ 207995 w 295275"/>
                <a:gd name="connsiteY0-396" fmla="*/ 0 h 599179"/>
                <a:gd name="connsiteX1-397" fmla="*/ 218480 w 295275"/>
                <a:gd name="connsiteY1-398" fmla="*/ 17025 h 599179"/>
                <a:gd name="connsiteX2-399" fmla="*/ 263922 w 295275"/>
                <a:gd name="connsiteY2-400" fmla="*/ 59952 h 599179"/>
                <a:gd name="connsiteX3-401" fmla="*/ 275967 w 295275"/>
                <a:gd name="connsiteY3-402" fmla="*/ 66705 h 599179"/>
                <a:gd name="connsiteX4-403" fmla="*/ 152376 w 295275"/>
                <a:gd name="connsiteY4-404" fmla="*/ 303904 h 599179"/>
                <a:gd name="connsiteX5-405" fmla="*/ 295275 w 295275"/>
                <a:gd name="connsiteY5-406" fmla="*/ 303904 h 599179"/>
                <a:gd name="connsiteX6-407" fmla="*/ 295275 w 295275"/>
                <a:gd name="connsiteY6-408" fmla="*/ 599179 h 599179"/>
                <a:gd name="connsiteX7-409" fmla="*/ 0 w 295275"/>
                <a:gd name="connsiteY7-410" fmla="*/ 599179 h 599179"/>
                <a:gd name="connsiteX8-411" fmla="*/ 0 w 295275"/>
                <a:gd name="connsiteY8-412" fmla="*/ 303904 h 599179"/>
                <a:gd name="connsiteX9-413" fmla="*/ 207995 w 295275"/>
                <a:gd name="connsiteY9-414" fmla="*/ 0 h 599179"/>
                <a:gd name="connsiteX0-415" fmla="*/ 207995 w 295275"/>
                <a:gd name="connsiteY0-416" fmla="*/ 0 h 599179"/>
                <a:gd name="connsiteX1-417" fmla="*/ 218480 w 295275"/>
                <a:gd name="connsiteY1-418" fmla="*/ 17025 h 599179"/>
                <a:gd name="connsiteX2-419" fmla="*/ 263922 w 295275"/>
                <a:gd name="connsiteY2-420" fmla="*/ 59952 h 599179"/>
                <a:gd name="connsiteX3-421" fmla="*/ 275967 w 295275"/>
                <a:gd name="connsiteY3-422" fmla="*/ 66705 h 599179"/>
                <a:gd name="connsiteX4-423" fmla="*/ 152376 w 295275"/>
                <a:gd name="connsiteY4-424" fmla="*/ 303904 h 599179"/>
                <a:gd name="connsiteX5-425" fmla="*/ 295275 w 295275"/>
                <a:gd name="connsiteY5-426" fmla="*/ 303904 h 599179"/>
                <a:gd name="connsiteX6-427" fmla="*/ 295275 w 295275"/>
                <a:gd name="connsiteY6-428" fmla="*/ 599179 h 599179"/>
                <a:gd name="connsiteX7-429" fmla="*/ 0 w 295275"/>
                <a:gd name="connsiteY7-430" fmla="*/ 599179 h 599179"/>
                <a:gd name="connsiteX8-431" fmla="*/ 0 w 295275"/>
                <a:gd name="connsiteY8-432" fmla="*/ 334942 h 599179"/>
                <a:gd name="connsiteX9-433" fmla="*/ 207995 w 295275"/>
                <a:gd name="connsiteY9-434" fmla="*/ 0 h 599179"/>
                <a:gd name="connsiteX0-435" fmla="*/ 207995 w 295275"/>
                <a:gd name="connsiteY0-436" fmla="*/ 0 h 599179"/>
                <a:gd name="connsiteX1-437" fmla="*/ 218480 w 295275"/>
                <a:gd name="connsiteY1-438" fmla="*/ 17025 h 599179"/>
                <a:gd name="connsiteX2-439" fmla="*/ 263922 w 295275"/>
                <a:gd name="connsiteY2-440" fmla="*/ 59952 h 599179"/>
                <a:gd name="connsiteX3-441" fmla="*/ 275967 w 295275"/>
                <a:gd name="connsiteY3-442" fmla="*/ 66705 h 599179"/>
                <a:gd name="connsiteX4-443" fmla="*/ 152376 w 295275"/>
                <a:gd name="connsiteY4-444" fmla="*/ 303904 h 599179"/>
                <a:gd name="connsiteX5-445" fmla="*/ 295275 w 295275"/>
                <a:gd name="connsiteY5-446" fmla="*/ 303904 h 599179"/>
                <a:gd name="connsiteX6-447" fmla="*/ 295275 w 295275"/>
                <a:gd name="connsiteY6-448" fmla="*/ 599179 h 599179"/>
                <a:gd name="connsiteX7-449" fmla="*/ 0 w 295275"/>
                <a:gd name="connsiteY7-450" fmla="*/ 599179 h 599179"/>
                <a:gd name="connsiteX8-451" fmla="*/ 0 w 295275"/>
                <a:gd name="connsiteY8-452" fmla="*/ 334942 h 599179"/>
                <a:gd name="connsiteX9-453" fmla="*/ 207995 w 295275"/>
                <a:gd name="connsiteY9-454" fmla="*/ 0 h 599179"/>
                <a:gd name="connsiteX0-455" fmla="*/ 207995 w 295275"/>
                <a:gd name="connsiteY0-456" fmla="*/ 0 h 599179"/>
                <a:gd name="connsiteX1-457" fmla="*/ 218480 w 295275"/>
                <a:gd name="connsiteY1-458" fmla="*/ 17025 h 599179"/>
                <a:gd name="connsiteX2-459" fmla="*/ 263922 w 295275"/>
                <a:gd name="connsiteY2-460" fmla="*/ 59952 h 599179"/>
                <a:gd name="connsiteX3-461" fmla="*/ 275967 w 295275"/>
                <a:gd name="connsiteY3-462" fmla="*/ 66705 h 599179"/>
                <a:gd name="connsiteX4-463" fmla="*/ 152376 w 295275"/>
                <a:gd name="connsiteY4-464" fmla="*/ 303904 h 599179"/>
                <a:gd name="connsiteX5-465" fmla="*/ 295275 w 295275"/>
                <a:gd name="connsiteY5-466" fmla="*/ 303904 h 599179"/>
                <a:gd name="connsiteX6-467" fmla="*/ 295275 w 295275"/>
                <a:gd name="connsiteY6-468" fmla="*/ 599179 h 599179"/>
                <a:gd name="connsiteX7-469" fmla="*/ 0 w 295275"/>
                <a:gd name="connsiteY7-470" fmla="*/ 599179 h 599179"/>
                <a:gd name="connsiteX8-471" fmla="*/ 0 w 295275"/>
                <a:gd name="connsiteY8-472" fmla="*/ 334942 h 599179"/>
                <a:gd name="connsiteX9-473" fmla="*/ 207995 w 295275"/>
                <a:gd name="connsiteY9-474" fmla="*/ 0 h 5991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95275" h="599179">
                  <a:moveTo>
                    <a:pt x="207995" y="0"/>
                  </a:moveTo>
                  <a:lnTo>
                    <a:pt x="218480" y="17025"/>
                  </a:lnTo>
                  <a:cubicBezTo>
                    <a:pt x="231034" y="32364"/>
                    <a:pt x="246314" y="46986"/>
                    <a:pt x="263922" y="59952"/>
                  </a:cubicBezTo>
                  <a:lnTo>
                    <a:pt x="275967" y="66705"/>
                  </a:lnTo>
                  <a:cubicBezTo>
                    <a:pt x="274744" y="66607"/>
                    <a:pt x="166924" y="148026"/>
                    <a:pt x="152376" y="303904"/>
                  </a:cubicBezTo>
                  <a:lnTo>
                    <a:pt x="295275" y="303904"/>
                  </a:lnTo>
                  <a:lnTo>
                    <a:pt x="295275" y="599179"/>
                  </a:lnTo>
                  <a:lnTo>
                    <a:pt x="0" y="599179"/>
                  </a:lnTo>
                  <a:lnTo>
                    <a:pt x="0" y="334942"/>
                  </a:lnTo>
                  <a:cubicBezTo>
                    <a:pt x="10368" y="113589"/>
                    <a:pt x="207637" y="2353"/>
                    <a:pt x="207995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8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>
              <a:off x="1581018" y="1347856"/>
              <a:ext cx="311295" cy="631688"/>
            </a:xfrm>
            <a:custGeom>
              <a:avLst/>
              <a:gdLst>
                <a:gd name="connsiteX0" fmla="*/ 207995 w 295275"/>
                <a:gd name="connsiteY0" fmla="*/ 0 h 599179"/>
                <a:gd name="connsiteX1" fmla="*/ 218480 w 295275"/>
                <a:gd name="connsiteY1" fmla="*/ 17025 h 599179"/>
                <a:gd name="connsiteX2" fmla="*/ 263922 w 295275"/>
                <a:gd name="connsiteY2" fmla="*/ 59952 h 599179"/>
                <a:gd name="connsiteX3" fmla="*/ 275967 w 295275"/>
                <a:gd name="connsiteY3" fmla="*/ 66705 h 599179"/>
                <a:gd name="connsiteX4" fmla="*/ 258864 w 295275"/>
                <a:gd name="connsiteY4" fmla="*/ 77309 h 599179"/>
                <a:gd name="connsiteX5" fmla="*/ 164932 w 295275"/>
                <a:gd name="connsiteY5" fmla="*/ 229252 h 599179"/>
                <a:gd name="connsiteX6" fmla="*/ 145322 w 295275"/>
                <a:gd name="connsiteY6" fmla="*/ 303904 h 599179"/>
                <a:gd name="connsiteX7" fmla="*/ 295275 w 295275"/>
                <a:gd name="connsiteY7" fmla="*/ 303904 h 599179"/>
                <a:gd name="connsiteX8" fmla="*/ 295275 w 295275"/>
                <a:gd name="connsiteY8" fmla="*/ 599179 h 599179"/>
                <a:gd name="connsiteX9" fmla="*/ 0 w 295275"/>
                <a:gd name="connsiteY9" fmla="*/ 599179 h 599179"/>
                <a:gd name="connsiteX10" fmla="*/ 0 w 295275"/>
                <a:gd name="connsiteY10" fmla="*/ 303904 h 599179"/>
                <a:gd name="connsiteX11" fmla="*/ 5952 w 295275"/>
                <a:gd name="connsiteY11" fmla="*/ 269304 h 599179"/>
                <a:gd name="connsiteX12" fmla="*/ 204540 w 295275"/>
                <a:gd name="connsiteY12" fmla="*/ 547 h 599179"/>
                <a:gd name="connsiteX0-1" fmla="*/ 207995 w 295275"/>
                <a:gd name="connsiteY0-2" fmla="*/ 0 h 599179"/>
                <a:gd name="connsiteX1-3" fmla="*/ 218480 w 295275"/>
                <a:gd name="connsiteY1-4" fmla="*/ 17025 h 599179"/>
                <a:gd name="connsiteX2-5" fmla="*/ 263922 w 295275"/>
                <a:gd name="connsiteY2-6" fmla="*/ 59952 h 599179"/>
                <a:gd name="connsiteX3-7" fmla="*/ 275967 w 295275"/>
                <a:gd name="connsiteY3-8" fmla="*/ 66705 h 599179"/>
                <a:gd name="connsiteX4-9" fmla="*/ 258864 w 295275"/>
                <a:gd name="connsiteY4-10" fmla="*/ 77309 h 599179"/>
                <a:gd name="connsiteX5-11" fmla="*/ 164932 w 295275"/>
                <a:gd name="connsiteY5-12" fmla="*/ 229252 h 599179"/>
                <a:gd name="connsiteX6-13" fmla="*/ 152376 w 295275"/>
                <a:gd name="connsiteY6-14" fmla="*/ 303904 h 599179"/>
                <a:gd name="connsiteX7-15" fmla="*/ 295275 w 295275"/>
                <a:gd name="connsiteY7-16" fmla="*/ 303904 h 599179"/>
                <a:gd name="connsiteX8-17" fmla="*/ 295275 w 295275"/>
                <a:gd name="connsiteY8-18" fmla="*/ 599179 h 599179"/>
                <a:gd name="connsiteX9-19" fmla="*/ 0 w 295275"/>
                <a:gd name="connsiteY9-20" fmla="*/ 599179 h 599179"/>
                <a:gd name="connsiteX10-21" fmla="*/ 0 w 295275"/>
                <a:gd name="connsiteY10-22" fmla="*/ 303904 h 599179"/>
                <a:gd name="connsiteX11-23" fmla="*/ 5952 w 295275"/>
                <a:gd name="connsiteY11-24" fmla="*/ 269304 h 599179"/>
                <a:gd name="connsiteX12-25" fmla="*/ 204540 w 295275"/>
                <a:gd name="connsiteY12-26" fmla="*/ 547 h 599179"/>
                <a:gd name="connsiteX13" fmla="*/ 207995 w 295275"/>
                <a:gd name="connsiteY13" fmla="*/ 0 h 599179"/>
                <a:gd name="connsiteX0-27" fmla="*/ 207995 w 295275"/>
                <a:gd name="connsiteY0-28" fmla="*/ 0 h 599179"/>
                <a:gd name="connsiteX1-29" fmla="*/ 218480 w 295275"/>
                <a:gd name="connsiteY1-30" fmla="*/ 17025 h 599179"/>
                <a:gd name="connsiteX2-31" fmla="*/ 263922 w 295275"/>
                <a:gd name="connsiteY2-32" fmla="*/ 59952 h 599179"/>
                <a:gd name="connsiteX3-33" fmla="*/ 275967 w 295275"/>
                <a:gd name="connsiteY3-34" fmla="*/ 66705 h 599179"/>
                <a:gd name="connsiteX4-35" fmla="*/ 258864 w 295275"/>
                <a:gd name="connsiteY4-36" fmla="*/ 77309 h 599179"/>
                <a:gd name="connsiteX5-37" fmla="*/ 164932 w 295275"/>
                <a:gd name="connsiteY5-38" fmla="*/ 229252 h 599179"/>
                <a:gd name="connsiteX6-39" fmla="*/ 152376 w 295275"/>
                <a:gd name="connsiteY6-40" fmla="*/ 303904 h 599179"/>
                <a:gd name="connsiteX7-41" fmla="*/ 295275 w 295275"/>
                <a:gd name="connsiteY7-42" fmla="*/ 303904 h 599179"/>
                <a:gd name="connsiteX8-43" fmla="*/ 295275 w 295275"/>
                <a:gd name="connsiteY8-44" fmla="*/ 599179 h 599179"/>
                <a:gd name="connsiteX9-45" fmla="*/ 0 w 295275"/>
                <a:gd name="connsiteY9-46" fmla="*/ 599179 h 599179"/>
                <a:gd name="connsiteX10-47" fmla="*/ 0 w 295275"/>
                <a:gd name="connsiteY10-48" fmla="*/ 303904 h 599179"/>
                <a:gd name="connsiteX11-49" fmla="*/ 5952 w 295275"/>
                <a:gd name="connsiteY11-50" fmla="*/ 269304 h 599179"/>
                <a:gd name="connsiteX12-51" fmla="*/ 204540 w 295275"/>
                <a:gd name="connsiteY12-52" fmla="*/ 547 h 599179"/>
                <a:gd name="connsiteX13-53" fmla="*/ 207995 w 295275"/>
                <a:gd name="connsiteY13-54" fmla="*/ 0 h 599179"/>
                <a:gd name="connsiteX0-55" fmla="*/ 207995 w 295275"/>
                <a:gd name="connsiteY0-56" fmla="*/ 0 h 599179"/>
                <a:gd name="connsiteX1-57" fmla="*/ 218480 w 295275"/>
                <a:gd name="connsiteY1-58" fmla="*/ 17025 h 599179"/>
                <a:gd name="connsiteX2-59" fmla="*/ 263922 w 295275"/>
                <a:gd name="connsiteY2-60" fmla="*/ 59952 h 599179"/>
                <a:gd name="connsiteX3-61" fmla="*/ 275967 w 295275"/>
                <a:gd name="connsiteY3-62" fmla="*/ 66705 h 599179"/>
                <a:gd name="connsiteX4-63" fmla="*/ 258864 w 295275"/>
                <a:gd name="connsiteY4-64" fmla="*/ 77309 h 599179"/>
                <a:gd name="connsiteX5-65" fmla="*/ 164932 w 295275"/>
                <a:gd name="connsiteY5-66" fmla="*/ 229252 h 599179"/>
                <a:gd name="connsiteX6-67" fmla="*/ 152376 w 295275"/>
                <a:gd name="connsiteY6-68" fmla="*/ 303904 h 599179"/>
                <a:gd name="connsiteX7-69" fmla="*/ 295275 w 295275"/>
                <a:gd name="connsiteY7-70" fmla="*/ 303904 h 599179"/>
                <a:gd name="connsiteX8-71" fmla="*/ 295275 w 295275"/>
                <a:gd name="connsiteY8-72" fmla="*/ 599179 h 599179"/>
                <a:gd name="connsiteX9-73" fmla="*/ 0 w 295275"/>
                <a:gd name="connsiteY9-74" fmla="*/ 599179 h 599179"/>
                <a:gd name="connsiteX10-75" fmla="*/ 0 w 295275"/>
                <a:gd name="connsiteY10-76" fmla="*/ 303904 h 599179"/>
                <a:gd name="connsiteX11-77" fmla="*/ 5952 w 295275"/>
                <a:gd name="connsiteY11-78" fmla="*/ 269304 h 599179"/>
                <a:gd name="connsiteX12-79" fmla="*/ 204540 w 295275"/>
                <a:gd name="connsiteY12-80" fmla="*/ 547 h 599179"/>
                <a:gd name="connsiteX13-81" fmla="*/ 207995 w 295275"/>
                <a:gd name="connsiteY13-82" fmla="*/ 0 h 599179"/>
                <a:gd name="connsiteX0-83" fmla="*/ 207995 w 295275"/>
                <a:gd name="connsiteY0-84" fmla="*/ 0 h 599179"/>
                <a:gd name="connsiteX1-85" fmla="*/ 218480 w 295275"/>
                <a:gd name="connsiteY1-86" fmla="*/ 17025 h 599179"/>
                <a:gd name="connsiteX2-87" fmla="*/ 263922 w 295275"/>
                <a:gd name="connsiteY2-88" fmla="*/ 59952 h 599179"/>
                <a:gd name="connsiteX3-89" fmla="*/ 275967 w 295275"/>
                <a:gd name="connsiteY3-90" fmla="*/ 66705 h 599179"/>
                <a:gd name="connsiteX4-91" fmla="*/ 258864 w 295275"/>
                <a:gd name="connsiteY4-92" fmla="*/ 77309 h 599179"/>
                <a:gd name="connsiteX5-93" fmla="*/ 152376 w 295275"/>
                <a:gd name="connsiteY5-94" fmla="*/ 303904 h 599179"/>
                <a:gd name="connsiteX6-95" fmla="*/ 295275 w 295275"/>
                <a:gd name="connsiteY6-96" fmla="*/ 303904 h 599179"/>
                <a:gd name="connsiteX7-97" fmla="*/ 295275 w 295275"/>
                <a:gd name="connsiteY7-98" fmla="*/ 599179 h 599179"/>
                <a:gd name="connsiteX8-99" fmla="*/ 0 w 295275"/>
                <a:gd name="connsiteY8-100" fmla="*/ 599179 h 599179"/>
                <a:gd name="connsiteX9-101" fmla="*/ 0 w 295275"/>
                <a:gd name="connsiteY9-102" fmla="*/ 303904 h 599179"/>
                <a:gd name="connsiteX10-103" fmla="*/ 5952 w 295275"/>
                <a:gd name="connsiteY10-104" fmla="*/ 269304 h 599179"/>
                <a:gd name="connsiteX11-105" fmla="*/ 204540 w 295275"/>
                <a:gd name="connsiteY11-106" fmla="*/ 547 h 599179"/>
                <a:gd name="connsiteX12-107" fmla="*/ 207995 w 295275"/>
                <a:gd name="connsiteY12-108" fmla="*/ 0 h 599179"/>
                <a:gd name="connsiteX0-109" fmla="*/ 207995 w 295275"/>
                <a:gd name="connsiteY0-110" fmla="*/ 0 h 599179"/>
                <a:gd name="connsiteX1-111" fmla="*/ 218480 w 295275"/>
                <a:gd name="connsiteY1-112" fmla="*/ 17025 h 599179"/>
                <a:gd name="connsiteX2-113" fmla="*/ 263922 w 295275"/>
                <a:gd name="connsiteY2-114" fmla="*/ 59952 h 599179"/>
                <a:gd name="connsiteX3-115" fmla="*/ 275967 w 295275"/>
                <a:gd name="connsiteY3-116" fmla="*/ 66705 h 599179"/>
                <a:gd name="connsiteX4-117" fmla="*/ 258864 w 295275"/>
                <a:gd name="connsiteY4-118" fmla="*/ 77309 h 599179"/>
                <a:gd name="connsiteX5-119" fmla="*/ 152376 w 295275"/>
                <a:gd name="connsiteY5-120" fmla="*/ 303904 h 599179"/>
                <a:gd name="connsiteX6-121" fmla="*/ 295275 w 295275"/>
                <a:gd name="connsiteY6-122" fmla="*/ 303904 h 599179"/>
                <a:gd name="connsiteX7-123" fmla="*/ 295275 w 295275"/>
                <a:gd name="connsiteY7-124" fmla="*/ 599179 h 599179"/>
                <a:gd name="connsiteX8-125" fmla="*/ 0 w 295275"/>
                <a:gd name="connsiteY8-126" fmla="*/ 599179 h 599179"/>
                <a:gd name="connsiteX9-127" fmla="*/ 0 w 295275"/>
                <a:gd name="connsiteY9-128" fmla="*/ 303904 h 599179"/>
                <a:gd name="connsiteX10-129" fmla="*/ 5952 w 295275"/>
                <a:gd name="connsiteY10-130" fmla="*/ 269304 h 599179"/>
                <a:gd name="connsiteX11-131" fmla="*/ 204540 w 295275"/>
                <a:gd name="connsiteY11-132" fmla="*/ 547 h 599179"/>
                <a:gd name="connsiteX12-133" fmla="*/ 207995 w 295275"/>
                <a:gd name="connsiteY12-134" fmla="*/ 0 h 599179"/>
                <a:gd name="connsiteX0-135" fmla="*/ 207995 w 295275"/>
                <a:gd name="connsiteY0-136" fmla="*/ 0 h 599179"/>
                <a:gd name="connsiteX1-137" fmla="*/ 218480 w 295275"/>
                <a:gd name="connsiteY1-138" fmla="*/ 17025 h 599179"/>
                <a:gd name="connsiteX2-139" fmla="*/ 263922 w 295275"/>
                <a:gd name="connsiteY2-140" fmla="*/ 59952 h 599179"/>
                <a:gd name="connsiteX3-141" fmla="*/ 275967 w 295275"/>
                <a:gd name="connsiteY3-142" fmla="*/ 66705 h 599179"/>
                <a:gd name="connsiteX4-143" fmla="*/ 152376 w 295275"/>
                <a:gd name="connsiteY4-144" fmla="*/ 303904 h 599179"/>
                <a:gd name="connsiteX5-145" fmla="*/ 295275 w 295275"/>
                <a:gd name="connsiteY5-146" fmla="*/ 303904 h 599179"/>
                <a:gd name="connsiteX6-147" fmla="*/ 295275 w 295275"/>
                <a:gd name="connsiteY6-148" fmla="*/ 599179 h 599179"/>
                <a:gd name="connsiteX7-149" fmla="*/ 0 w 295275"/>
                <a:gd name="connsiteY7-150" fmla="*/ 599179 h 599179"/>
                <a:gd name="connsiteX8-151" fmla="*/ 0 w 295275"/>
                <a:gd name="connsiteY8-152" fmla="*/ 303904 h 599179"/>
                <a:gd name="connsiteX9-153" fmla="*/ 5952 w 295275"/>
                <a:gd name="connsiteY9-154" fmla="*/ 269304 h 599179"/>
                <a:gd name="connsiteX10-155" fmla="*/ 204540 w 295275"/>
                <a:gd name="connsiteY10-156" fmla="*/ 547 h 599179"/>
                <a:gd name="connsiteX11-157" fmla="*/ 207995 w 295275"/>
                <a:gd name="connsiteY11-158" fmla="*/ 0 h 599179"/>
                <a:gd name="connsiteX0-159" fmla="*/ 207995 w 295275"/>
                <a:gd name="connsiteY0-160" fmla="*/ 0 h 599179"/>
                <a:gd name="connsiteX1-161" fmla="*/ 218480 w 295275"/>
                <a:gd name="connsiteY1-162" fmla="*/ 17025 h 599179"/>
                <a:gd name="connsiteX2-163" fmla="*/ 263922 w 295275"/>
                <a:gd name="connsiteY2-164" fmla="*/ 59952 h 599179"/>
                <a:gd name="connsiteX3-165" fmla="*/ 275967 w 295275"/>
                <a:gd name="connsiteY3-166" fmla="*/ 66705 h 599179"/>
                <a:gd name="connsiteX4-167" fmla="*/ 152376 w 295275"/>
                <a:gd name="connsiteY4-168" fmla="*/ 303904 h 599179"/>
                <a:gd name="connsiteX5-169" fmla="*/ 295275 w 295275"/>
                <a:gd name="connsiteY5-170" fmla="*/ 303904 h 599179"/>
                <a:gd name="connsiteX6-171" fmla="*/ 295275 w 295275"/>
                <a:gd name="connsiteY6-172" fmla="*/ 599179 h 599179"/>
                <a:gd name="connsiteX7-173" fmla="*/ 0 w 295275"/>
                <a:gd name="connsiteY7-174" fmla="*/ 599179 h 599179"/>
                <a:gd name="connsiteX8-175" fmla="*/ 0 w 295275"/>
                <a:gd name="connsiteY8-176" fmla="*/ 303904 h 599179"/>
                <a:gd name="connsiteX9-177" fmla="*/ 5952 w 295275"/>
                <a:gd name="connsiteY9-178" fmla="*/ 269304 h 599179"/>
                <a:gd name="connsiteX10-179" fmla="*/ 204540 w 295275"/>
                <a:gd name="connsiteY10-180" fmla="*/ 547 h 599179"/>
                <a:gd name="connsiteX11-181" fmla="*/ 207995 w 295275"/>
                <a:gd name="connsiteY11-182" fmla="*/ 0 h 599179"/>
                <a:gd name="connsiteX0-183" fmla="*/ 207995 w 295275"/>
                <a:gd name="connsiteY0-184" fmla="*/ 0 h 599179"/>
                <a:gd name="connsiteX1-185" fmla="*/ 218480 w 295275"/>
                <a:gd name="connsiteY1-186" fmla="*/ 17025 h 599179"/>
                <a:gd name="connsiteX2-187" fmla="*/ 263922 w 295275"/>
                <a:gd name="connsiteY2-188" fmla="*/ 59952 h 599179"/>
                <a:gd name="connsiteX3-189" fmla="*/ 275967 w 295275"/>
                <a:gd name="connsiteY3-190" fmla="*/ 66705 h 599179"/>
                <a:gd name="connsiteX4-191" fmla="*/ 152376 w 295275"/>
                <a:gd name="connsiteY4-192" fmla="*/ 303904 h 599179"/>
                <a:gd name="connsiteX5-193" fmla="*/ 295275 w 295275"/>
                <a:gd name="connsiteY5-194" fmla="*/ 303904 h 599179"/>
                <a:gd name="connsiteX6-195" fmla="*/ 295275 w 295275"/>
                <a:gd name="connsiteY6-196" fmla="*/ 599179 h 599179"/>
                <a:gd name="connsiteX7-197" fmla="*/ 0 w 295275"/>
                <a:gd name="connsiteY7-198" fmla="*/ 599179 h 599179"/>
                <a:gd name="connsiteX8-199" fmla="*/ 0 w 295275"/>
                <a:gd name="connsiteY8-200" fmla="*/ 303904 h 599179"/>
                <a:gd name="connsiteX9-201" fmla="*/ 5952 w 295275"/>
                <a:gd name="connsiteY9-202" fmla="*/ 269304 h 599179"/>
                <a:gd name="connsiteX10-203" fmla="*/ 204540 w 295275"/>
                <a:gd name="connsiteY10-204" fmla="*/ 547 h 599179"/>
                <a:gd name="connsiteX11-205" fmla="*/ 207995 w 295275"/>
                <a:gd name="connsiteY11-206" fmla="*/ 0 h 599179"/>
                <a:gd name="connsiteX0-207" fmla="*/ 207995 w 295275"/>
                <a:gd name="connsiteY0-208" fmla="*/ 0 h 599179"/>
                <a:gd name="connsiteX1-209" fmla="*/ 218480 w 295275"/>
                <a:gd name="connsiteY1-210" fmla="*/ 17025 h 599179"/>
                <a:gd name="connsiteX2-211" fmla="*/ 263922 w 295275"/>
                <a:gd name="connsiteY2-212" fmla="*/ 59952 h 599179"/>
                <a:gd name="connsiteX3-213" fmla="*/ 275967 w 295275"/>
                <a:gd name="connsiteY3-214" fmla="*/ 66705 h 599179"/>
                <a:gd name="connsiteX4-215" fmla="*/ 152376 w 295275"/>
                <a:gd name="connsiteY4-216" fmla="*/ 303904 h 599179"/>
                <a:gd name="connsiteX5-217" fmla="*/ 295275 w 295275"/>
                <a:gd name="connsiteY5-218" fmla="*/ 303904 h 599179"/>
                <a:gd name="connsiteX6-219" fmla="*/ 295275 w 295275"/>
                <a:gd name="connsiteY6-220" fmla="*/ 599179 h 599179"/>
                <a:gd name="connsiteX7-221" fmla="*/ 0 w 295275"/>
                <a:gd name="connsiteY7-222" fmla="*/ 599179 h 599179"/>
                <a:gd name="connsiteX8-223" fmla="*/ 0 w 295275"/>
                <a:gd name="connsiteY8-224" fmla="*/ 303904 h 599179"/>
                <a:gd name="connsiteX9-225" fmla="*/ 5952 w 295275"/>
                <a:gd name="connsiteY9-226" fmla="*/ 269304 h 599179"/>
                <a:gd name="connsiteX10-227" fmla="*/ 204540 w 295275"/>
                <a:gd name="connsiteY10-228" fmla="*/ 547 h 599179"/>
                <a:gd name="connsiteX11-229" fmla="*/ 207995 w 295275"/>
                <a:gd name="connsiteY11-230" fmla="*/ 0 h 599179"/>
                <a:gd name="connsiteX0-231" fmla="*/ 207995 w 295275"/>
                <a:gd name="connsiteY0-232" fmla="*/ 0 h 599179"/>
                <a:gd name="connsiteX1-233" fmla="*/ 218480 w 295275"/>
                <a:gd name="connsiteY1-234" fmla="*/ 17025 h 599179"/>
                <a:gd name="connsiteX2-235" fmla="*/ 263922 w 295275"/>
                <a:gd name="connsiteY2-236" fmla="*/ 59952 h 599179"/>
                <a:gd name="connsiteX3-237" fmla="*/ 275967 w 295275"/>
                <a:gd name="connsiteY3-238" fmla="*/ 66705 h 599179"/>
                <a:gd name="connsiteX4-239" fmla="*/ 152376 w 295275"/>
                <a:gd name="connsiteY4-240" fmla="*/ 303904 h 599179"/>
                <a:gd name="connsiteX5-241" fmla="*/ 295275 w 295275"/>
                <a:gd name="connsiteY5-242" fmla="*/ 303904 h 599179"/>
                <a:gd name="connsiteX6-243" fmla="*/ 295275 w 295275"/>
                <a:gd name="connsiteY6-244" fmla="*/ 599179 h 599179"/>
                <a:gd name="connsiteX7-245" fmla="*/ 0 w 295275"/>
                <a:gd name="connsiteY7-246" fmla="*/ 599179 h 599179"/>
                <a:gd name="connsiteX8-247" fmla="*/ 0 w 295275"/>
                <a:gd name="connsiteY8-248" fmla="*/ 303904 h 599179"/>
                <a:gd name="connsiteX9-249" fmla="*/ 204540 w 295275"/>
                <a:gd name="connsiteY9-250" fmla="*/ 547 h 599179"/>
                <a:gd name="connsiteX10-251" fmla="*/ 207995 w 295275"/>
                <a:gd name="connsiteY10-252" fmla="*/ 0 h 599179"/>
                <a:gd name="connsiteX0-253" fmla="*/ 207995 w 295275"/>
                <a:gd name="connsiteY0-254" fmla="*/ 0 h 599179"/>
                <a:gd name="connsiteX1-255" fmla="*/ 218480 w 295275"/>
                <a:gd name="connsiteY1-256" fmla="*/ 17025 h 599179"/>
                <a:gd name="connsiteX2-257" fmla="*/ 263922 w 295275"/>
                <a:gd name="connsiteY2-258" fmla="*/ 59952 h 599179"/>
                <a:gd name="connsiteX3-259" fmla="*/ 275967 w 295275"/>
                <a:gd name="connsiteY3-260" fmla="*/ 66705 h 599179"/>
                <a:gd name="connsiteX4-261" fmla="*/ 152376 w 295275"/>
                <a:gd name="connsiteY4-262" fmla="*/ 303904 h 599179"/>
                <a:gd name="connsiteX5-263" fmla="*/ 295275 w 295275"/>
                <a:gd name="connsiteY5-264" fmla="*/ 303904 h 599179"/>
                <a:gd name="connsiteX6-265" fmla="*/ 295275 w 295275"/>
                <a:gd name="connsiteY6-266" fmla="*/ 599179 h 599179"/>
                <a:gd name="connsiteX7-267" fmla="*/ 0 w 295275"/>
                <a:gd name="connsiteY7-268" fmla="*/ 599179 h 599179"/>
                <a:gd name="connsiteX8-269" fmla="*/ 0 w 295275"/>
                <a:gd name="connsiteY8-270" fmla="*/ 303904 h 599179"/>
                <a:gd name="connsiteX9-271" fmla="*/ 204540 w 295275"/>
                <a:gd name="connsiteY9-272" fmla="*/ 547 h 599179"/>
                <a:gd name="connsiteX10-273" fmla="*/ 207995 w 295275"/>
                <a:gd name="connsiteY10-274" fmla="*/ 0 h 599179"/>
                <a:gd name="connsiteX0-275" fmla="*/ 207995 w 295275"/>
                <a:gd name="connsiteY0-276" fmla="*/ 0 h 599179"/>
                <a:gd name="connsiteX1-277" fmla="*/ 218480 w 295275"/>
                <a:gd name="connsiteY1-278" fmla="*/ 17025 h 599179"/>
                <a:gd name="connsiteX2-279" fmla="*/ 263922 w 295275"/>
                <a:gd name="connsiteY2-280" fmla="*/ 59952 h 599179"/>
                <a:gd name="connsiteX3-281" fmla="*/ 275967 w 295275"/>
                <a:gd name="connsiteY3-282" fmla="*/ 66705 h 599179"/>
                <a:gd name="connsiteX4-283" fmla="*/ 152376 w 295275"/>
                <a:gd name="connsiteY4-284" fmla="*/ 303904 h 599179"/>
                <a:gd name="connsiteX5-285" fmla="*/ 295275 w 295275"/>
                <a:gd name="connsiteY5-286" fmla="*/ 303904 h 599179"/>
                <a:gd name="connsiteX6-287" fmla="*/ 295275 w 295275"/>
                <a:gd name="connsiteY6-288" fmla="*/ 599179 h 599179"/>
                <a:gd name="connsiteX7-289" fmla="*/ 0 w 295275"/>
                <a:gd name="connsiteY7-290" fmla="*/ 599179 h 599179"/>
                <a:gd name="connsiteX8-291" fmla="*/ 0 w 295275"/>
                <a:gd name="connsiteY8-292" fmla="*/ 303904 h 599179"/>
                <a:gd name="connsiteX9-293" fmla="*/ 207995 w 295275"/>
                <a:gd name="connsiteY9-294" fmla="*/ 0 h 599179"/>
                <a:gd name="connsiteX0-295" fmla="*/ 207995 w 295275"/>
                <a:gd name="connsiteY0-296" fmla="*/ 0 h 599179"/>
                <a:gd name="connsiteX1-297" fmla="*/ 218480 w 295275"/>
                <a:gd name="connsiteY1-298" fmla="*/ 17025 h 599179"/>
                <a:gd name="connsiteX2-299" fmla="*/ 263922 w 295275"/>
                <a:gd name="connsiteY2-300" fmla="*/ 59952 h 599179"/>
                <a:gd name="connsiteX3-301" fmla="*/ 275967 w 295275"/>
                <a:gd name="connsiteY3-302" fmla="*/ 66705 h 599179"/>
                <a:gd name="connsiteX4-303" fmla="*/ 152376 w 295275"/>
                <a:gd name="connsiteY4-304" fmla="*/ 303904 h 599179"/>
                <a:gd name="connsiteX5-305" fmla="*/ 295275 w 295275"/>
                <a:gd name="connsiteY5-306" fmla="*/ 303904 h 599179"/>
                <a:gd name="connsiteX6-307" fmla="*/ 295275 w 295275"/>
                <a:gd name="connsiteY6-308" fmla="*/ 599179 h 599179"/>
                <a:gd name="connsiteX7-309" fmla="*/ 0 w 295275"/>
                <a:gd name="connsiteY7-310" fmla="*/ 599179 h 599179"/>
                <a:gd name="connsiteX8-311" fmla="*/ 0 w 295275"/>
                <a:gd name="connsiteY8-312" fmla="*/ 303904 h 599179"/>
                <a:gd name="connsiteX9-313" fmla="*/ 207995 w 295275"/>
                <a:gd name="connsiteY9-314" fmla="*/ 0 h 599179"/>
                <a:gd name="connsiteX0-315" fmla="*/ 207995 w 295275"/>
                <a:gd name="connsiteY0-316" fmla="*/ 0 h 599179"/>
                <a:gd name="connsiteX1-317" fmla="*/ 218480 w 295275"/>
                <a:gd name="connsiteY1-318" fmla="*/ 17025 h 599179"/>
                <a:gd name="connsiteX2-319" fmla="*/ 263922 w 295275"/>
                <a:gd name="connsiteY2-320" fmla="*/ 59952 h 599179"/>
                <a:gd name="connsiteX3-321" fmla="*/ 275967 w 295275"/>
                <a:gd name="connsiteY3-322" fmla="*/ 66705 h 599179"/>
                <a:gd name="connsiteX4-323" fmla="*/ 152376 w 295275"/>
                <a:gd name="connsiteY4-324" fmla="*/ 303904 h 599179"/>
                <a:gd name="connsiteX5-325" fmla="*/ 295275 w 295275"/>
                <a:gd name="connsiteY5-326" fmla="*/ 303904 h 599179"/>
                <a:gd name="connsiteX6-327" fmla="*/ 295275 w 295275"/>
                <a:gd name="connsiteY6-328" fmla="*/ 599179 h 599179"/>
                <a:gd name="connsiteX7-329" fmla="*/ 0 w 295275"/>
                <a:gd name="connsiteY7-330" fmla="*/ 599179 h 599179"/>
                <a:gd name="connsiteX8-331" fmla="*/ 0 w 295275"/>
                <a:gd name="connsiteY8-332" fmla="*/ 303904 h 599179"/>
                <a:gd name="connsiteX9-333" fmla="*/ 207995 w 295275"/>
                <a:gd name="connsiteY9-334" fmla="*/ 0 h 599179"/>
                <a:gd name="connsiteX0-335" fmla="*/ 207995 w 295275"/>
                <a:gd name="connsiteY0-336" fmla="*/ 0 h 599179"/>
                <a:gd name="connsiteX1-337" fmla="*/ 218480 w 295275"/>
                <a:gd name="connsiteY1-338" fmla="*/ 17025 h 599179"/>
                <a:gd name="connsiteX2-339" fmla="*/ 263922 w 295275"/>
                <a:gd name="connsiteY2-340" fmla="*/ 59952 h 599179"/>
                <a:gd name="connsiteX3-341" fmla="*/ 275967 w 295275"/>
                <a:gd name="connsiteY3-342" fmla="*/ 66705 h 599179"/>
                <a:gd name="connsiteX4-343" fmla="*/ 152376 w 295275"/>
                <a:gd name="connsiteY4-344" fmla="*/ 303904 h 599179"/>
                <a:gd name="connsiteX5-345" fmla="*/ 295275 w 295275"/>
                <a:gd name="connsiteY5-346" fmla="*/ 303904 h 599179"/>
                <a:gd name="connsiteX6-347" fmla="*/ 295275 w 295275"/>
                <a:gd name="connsiteY6-348" fmla="*/ 599179 h 599179"/>
                <a:gd name="connsiteX7-349" fmla="*/ 0 w 295275"/>
                <a:gd name="connsiteY7-350" fmla="*/ 599179 h 599179"/>
                <a:gd name="connsiteX8-351" fmla="*/ 0 w 295275"/>
                <a:gd name="connsiteY8-352" fmla="*/ 303904 h 599179"/>
                <a:gd name="connsiteX9-353" fmla="*/ 207995 w 295275"/>
                <a:gd name="connsiteY9-354" fmla="*/ 0 h 599179"/>
                <a:gd name="connsiteX0-355" fmla="*/ 207995 w 295275"/>
                <a:gd name="connsiteY0-356" fmla="*/ 0 h 599179"/>
                <a:gd name="connsiteX1-357" fmla="*/ 218480 w 295275"/>
                <a:gd name="connsiteY1-358" fmla="*/ 17025 h 599179"/>
                <a:gd name="connsiteX2-359" fmla="*/ 263922 w 295275"/>
                <a:gd name="connsiteY2-360" fmla="*/ 59952 h 599179"/>
                <a:gd name="connsiteX3-361" fmla="*/ 275967 w 295275"/>
                <a:gd name="connsiteY3-362" fmla="*/ 66705 h 599179"/>
                <a:gd name="connsiteX4-363" fmla="*/ 152376 w 295275"/>
                <a:gd name="connsiteY4-364" fmla="*/ 303904 h 599179"/>
                <a:gd name="connsiteX5-365" fmla="*/ 295275 w 295275"/>
                <a:gd name="connsiteY5-366" fmla="*/ 303904 h 599179"/>
                <a:gd name="connsiteX6-367" fmla="*/ 295275 w 295275"/>
                <a:gd name="connsiteY6-368" fmla="*/ 599179 h 599179"/>
                <a:gd name="connsiteX7-369" fmla="*/ 0 w 295275"/>
                <a:gd name="connsiteY7-370" fmla="*/ 599179 h 599179"/>
                <a:gd name="connsiteX8-371" fmla="*/ 0 w 295275"/>
                <a:gd name="connsiteY8-372" fmla="*/ 303904 h 599179"/>
                <a:gd name="connsiteX9-373" fmla="*/ 207995 w 295275"/>
                <a:gd name="connsiteY9-374" fmla="*/ 0 h 599179"/>
                <a:gd name="connsiteX0-375" fmla="*/ 207995 w 295275"/>
                <a:gd name="connsiteY0-376" fmla="*/ 0 h 599179"/>
                <a:gd name="connsiteX1-377" fmla="*/ 218480 w 295275"/>
                <a:gd name="connsiteY1-378" fmla="*/ 17025 h 599179"/>
                <a:gd name="connsiteX2-379" fmla="*/ 263922 w 295275"/>
                <a:gd name="connsiteY2-380" fmla="*/ 59952 h 599179"/>
                <a:gd name="connsiteX3-381" fmla="*/ 275967 w 295275"/>
                <a:gd name="connsiteY3-382" fmla="*/ 66705 h 599179"/>
                <a:gd name="connsiteX4-383" fmla="*/ 152376 w 295275"/>
                <a:gd name="connsiteY4-384" fmla="*/ 303904 h 599179"/>
                <a:gd name="connsiteX5-385" fmla="*/ 295275 w 295275"/>
                <a:gd name="connsiteY5-386" fmla="*/ 303904 h 599179"/>
                <a:gd name="connsiteX6-387" fmla="*/ 295275 w 295275"/>
                <a:gd name="connsiteY6-388" fmla="*/ 599179 h 599179"/>
                <a:gd name="connsiteX7-389" fmla="*/ 0 w 295275"/>
                <a:gd name="connsiteY7-390" fmla="*/ 599179 h 599179"/>
                <a:gd name="connsiteX8-391" fmla="*/ 0 w 295275"/>
                <a:gd name="connsiteY8-392" fmla="*/ 303904 h 599179"/>
                <a:gd name="connsiteX9-393" fmla="*/ 207995 w 295275"/>
                <a:gd name="connsiteY9-394" fmla="*/ 0 h 599179"/>
                <a:gd name="connsiteX0-395" fmla="*/ 207995 w 295275"/>
                <a:gd name="connsiteY0-396" fmla="*/ 0 h 599179"/>
                <a:gd name="connsiteX1-397" fmla="*/ 218480 w 295275"/>
                <a:gd name="connsiteY1-398" fmla="*/ 17025 h 599179"/>
                <a:gd name="connsiteX2-399" fmla="*/ 263922 w 295275"/>
                <a:gd name="connsiteY2-400" fmla="*/ 59952 h 599179"/>
                <a:gd name="connsiteX3-401" fmla="*/ 275967 w 295275"/>
                <a:gd name="connsiteY3-402" fmla="*/ 66705 h 599179"/>
                <a:gd name="connsiteX4-403" fmla="*/ 152376 w 295275"/>
                <a:gd name="connsiteY4-404" fmla="*/ 303904 h 599179"/>
                <a:gd name="connsiteX5-405" fmla="*/ 295275 w 295275"/>
                <a:gd name="connsiteY5-406" fmla="*/ 303904 h 599179"/>
                <a:gd name="connsiteX6-407" fmla="*/ 295275 w 295275"/>
                <a:gd name="connsiteY6-408" fmla="*/ 599179 h 599179"/>
                <a:gd name="connsiteX7-409" fmla="*/ 0 w 295275"/>
                <a:gd name="connsiteY7-410" fmla="*/ 599179 h 599179"/>
                <a:gd name="connsiteX8-411" fmla="*/ 0 w 295275"/>
                <a:gd name="connsiteY8-412" fmla="*/ 303904 h 599179"/>
                <a:gd name="connsiteX9-413" fmla="*/ 207995 w 295275"/>
                <a:gd name="connsiteY9-414" fmla="*/ 0 h 599179"/>
                <a:gd name="connsiteX0-415" fmla="*/ 207995 w 295275"/>
                <a:gd name="connsiteY0-416" fmla="*/ 0 h 599179"/>
                <a:gd name="connsiteX1-417" fmla="*/ 218480 w 295275"/>
                <a:gd name="connsiteY1-418" fmla="*/ 17025 h 599179"/>
                <a:gd name="connsiteX2-419" fmla="*/ 263922 w 295275"/>
                <a:gd name="connsiteY2-420" fmla="*/ 59952 h 599179"/>
                <a:gd name="connsiteX3-421" fmla="*/ 275967 w 295275"/>
                <a:gd name="connsiteY3-422" fmla="*/ 66705 h 599179"/>
                <a:gd name="connsiteX4-423" fmla="*/ 152376 w 295275"/>
                <a:gd name="connsiteY4-424" fmla="*/ 303904 h 599179"/>
                <a:gd name="connsiteX5-425" fmla="*/ 295275 w 295275"/>
                <a:gd name="connsiteY5-426" fmla="*/ 303904 h 599179"/>
                <a:gd name="connsiteX6-427" fmla="*/ 295275 w 295275"/>
                <a:gd name="connsiteY6-428" fmla="*/ 599179 h 599179"/>
                <a:gd name="connsiteX7-429" fmla="*/ 0 w 295275"/>
                <a:gd name="connsiteY7-430" fmla="*/ 599179 h 599179"/>
                <a:gd name="connsiteX8-431" fmla="*/ 0 w 295275"/>
                <a:gd name="connsiteY8-432" fmla="*/ 334942 h 599179"/>
                <a:gd name="connsiteX9-433" fmla="*/ 207995 w 295275"/>
                <a:gd name="connsiteY9-434" fmla="*/ 0 h 599179"/>
                <a:gd name="connsiteX0-435" fmla="*/ 207995 w 295275"/>
                <a:gd name="connsiteY0-436" fmla="*/ 0 h 599179"/>
                <a:gd name="connsiteX1-437" fmla="*/ 218480 w 295275"/>
                <a:gd name="connsiteY1-438" fmla="*/ 17025 h 599179"/>
                <a:gd name="connsiteX2-439" fmla="*/ 263922 w 295275"/>
                <a:gd name="connsiteY2-440" fmla="*/ 59952 h 599179"/>
                <a:gd name="connsiteX3-441" fmla="*/ 275967 w 295275"/>
                <a:gd name="connsiteY3-442" fmla="*/ 66705 h 599179"/>
                <a:gd name="connsiteX4-443" fmla="*/ 152376 w 295275"/>
                <a:gd name="connsiteY4-444" fmla="*/ 303904 h 599179"/>
                <a:gd name="connsiteX5-445" fmla="*/ 295275 w 295275"/>
                <a:gd name="connsiteY5-446" fmla="*/ 303904 h 599179"/>
                <a:gd name="connsiteX6-447" fmla="*/ 295275 w 295275"/>
                <a:gd name="connsiteY6-448" fmla="*/ 599179 h 599179"/>
                <a:gd name="connsiteX7-449" fmla="*/ 0 w 295275"/>
                <a:gd name="connsiteY7-450" fmla="*/ 599179 h 599179"/>
                <a:gd name="connsiteX8-451" fmla="*/ 0 w 295275"/>
                <a:gd name="connsiteY8-452" fmla="*/ 334942 h 599179"/>
                <a:gd name="connsiteX9-453" fmla="*/ 207995 w 295275"/>
                <a:gd name="connsiteY9-454" fmla="*/ 0 h 599179"/>
                <a:gd name="connsiteX0-455" fmla="*/ 207995 w 295275"/>
                <a:gd name="connsiteY0-456" fmla="*/ 0 h 599179"/>
                <a:gd name="connsiteX1-457" fmla="*/ 218480 w 295275"/>
                <a:gd name="connsiteY1-458" fmla="*/ 17025 h 599179"/>
                <a:gd name="connsiteX2-459" fmla="*/ 263922 w 295275"/>
                <a:gd name="connsiteY2-460" fmla="*/ 59952 h 599179"/>
                <a:gd name="connsiteX3-461" fmla="*/ 275967 w 295275"/>
                <a:gd name="connsiteY3-462" fmla="*/ 66705 h 599179"/>
                <a:gd name="connsiteX4-463" fmla="*/ 152376 w 295275"/>
                <a:gd name="connsiteY4-464" fmla="*/ 303904 h 599179"/>
                <a:gd name="connsiteX5-465" fmla="*/ 295275 w 295275"/>
                <a:gd name="connsiteY5-466" fmla="*/ 303904 h 599179"/>
                <a:gd name="connsiteX6-467" fmla="*/ 295275 w 295275"/>
                <a:gd name="connsiteY6-468" fmla="*/ 599179 h 599179"/>
                <a:gd name="connsiteX7-469" fmla="*/ 0 w 295275"/>
                <a:gd name="connsiteY7-470" fmla="*/ 599179 h 599179"/>
                <a:gd name="connsiteX8-471" fmla="*/ 0 w 295275"/>
                <a:gd name="connsiteY8-472" fmla="*/ 334942 h 599179"/>
                <a:gd name="connsiteX9-473" fmla="*/ 207995 w 295275"/>
                <a:gd name="connsiteY9-474" fmla="*/ 0 h 5991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95275" h="599179">
                  <a:moveTo>
                    <a:pt x="207995" y="0"/>
                  </a:moveTo>
                  <a:lnTo>
                    <a:pt x="218480" y="17025"/>
                  </a:lnTo>
                  <a:cubicBezTo>
                    <a:pt x="231034" y="32364"/>
                    <a:pt x="246314" y="46986"/>
                    <a:pt x="263922" y="59952"/>
                  </a:cubicBezTo>
                  <a:lnTo>
                    <a:pt x="275967" y="66705"/>
                  </a:lnTo>
                  <a:cubicBezTo>
                    <a:pt x="274744" y="66607"/>
                    <a:pt x="166924" y="148026"/>
                    <a:pt x="152376" y="303904"/>
                  </a:cubicBezTo>
                  <a:lnTo>
                    <a:pt x="295275" y="303904"/>
                  </a:lnTo>
                  <a:lnTo>
                    <a:pt x="295275" y="599179"/>
                  </a:lnTo>
                  <a:lnTo>
                    <a:pt x="0" y="599179"/>
                  </a:lnTo>
                  <a:lnTo>
                    <a:pt x="0" y="334942"/>
                  </a:lnTo>
                  <a:cubicBezTo>
                    <a:pt x="10368" y="113589"/>
                    <a:pt x="207637" y="2353"/>
                    <a:pt x="207995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任意多边形: 形状 11"/>
          <p:cNvSpPr/>
          <p:nvPr>
            <p:custDataLst>
              <p:tags r:id="rId7"/>
            </p:custDataLst>
          </p:nvPr>
        </p:nvSpPr>
        <p:spPr>
          <a:xfrm>
            <a:off x="-598" y="0"/>
            <a:ext cx="994611" cy="6858001"/>
          </a:xfrm>
          <a:custGeom>
            <a:avLst/>
            <a:gdLst>
              <a:gd name="connsiteX0" fmla="*/ 0 w 1634832"/>
              <a:gd name="connsiteY0" fmla="*/ 0 h 6858001"/>
              <a:gd name="connsiteX1" fmla="*/ 261030 w 1634832"/>
              <a:gd name="connsiteY1" fmla="*/ 0 h 6858001"/>
              <a:gd name="connsiteX2" fmla="*/ 1634832 w 1634832"/>
              <a:gd name="connsiteY2" fmla="*/ 6858001 h 6858001"/>
              <a:gd name="connsiteX3" fmla="*/ 0 w 1634832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4832" h="6858001">
                <a:moveTo>
                  <a:pt x="0" y="0"/>
                </a:moveTo>
                <a:lnTo>
                  <a:pt x="261030" y="0"/>
                </a:lnTo>
                <a:lnTo>
                  <a:pt x="1634832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16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2"/>
          <p:cNvSpPr txBox="1"/>
          <p:nvPr>
            <p:custDataLst>
              <p:tags r:id="rId8"/>
            </p:custDataLst>
          </p:nvPr>
        </p:nvSpPr>
        <p:spPr>
          <a:xfrm>
            <a:off x="858535" y="366672"/>
            <a:ext cx="7924864" cy="7620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 spc="24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汉仪大黑简" panose="02010600000101010101" charset="-122"/>
                <a:ea typeface="汉仪大黑简" panose="02010600000101010101" charset="-122"/>
              </a:rPr>
              <a:t>总结一：发展壮大国有经济</a:t>
            </a:r>
            <a:endParaRPr lang="zh-CN" altLang="en-US" sz="4000" b="1" spc="24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汉仪大黑简" panose="02010600000101010101" charset="-122"/>
              <a:ea typeface="汉仪大黑简" panose="0201060000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31265" y="1241425"/>
            <a:ext cx="9939655" cy="4407535"/>
          </a:xfrm>
          <a:prstGeom prst="rect">
            <a:avLst/>
          </a:prstGeom>
        </p:spPr>
        <p:txBody>
          <a:bodyPr wrap="square">
            <a:spAutoFit/>
          </a:bodyPr>
          <a:p>
            <a:pPr marL="457200" indent="-457200" fontAlgn="auto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</a:rPr>
              <a:t>以</a:t>
            </a:r>
            <a:r>
              <a:rPr lang="zh-CN" altLang="en-US" sz="2400" b="1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站酷文艺体" panose="02000603000000000000" charset="-122"/>
              </a:rPr>
              <a:t>解放和发展社会生产力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</a:rPr>
              <a:t>为标准；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站酷文艺体" panose="02000603000000000000" charset="-122"/>
            </a:endParaRPr>
          </a:p>
          <a:p>
            <a:pPr marL="457200" indent="-457200" fontAlgn="auto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  <a:sym typeface="+mn-ea"/>
              </a:rPr>
              <a:t>以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</a:rPr>
              <a:t>提高国有</a:t>
            </a:r>
            <a:r>
              <a:rPr lang="zh-CN" altLang="en-US" sz="2400" b="1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站酷文艺体" panose="02000603000000000000" charset="-122"/>
              </a:rPr>
              <a:t>资本效率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</a:rPr>
              <a:t>、增强</a:t>
            </a:r>
            <a:r>
              <a:rPr lang="zh-CN" altLang="en-US" sz="2400" b="1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站酷文艺体" panose="02000603000000000000" charset="-122"/>
              </a:rPr>
              <a:t>国企活力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</a:rPr>
              <a:t>为中心；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站酷文艺体" panose="02000603000000000000" charset="-122"/>
            </a:endParaRPr>
          </a:p>
          <a:p>
            <a:pPr marL="457200" indent="-457200" fontAlgn="auto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</a:rPr>
              <a:t>全面推进</a:t>
            </a:r>
            <a:r>
              <a:rPr lang="zh-CN" altLang="en-US" sz="2400" b="1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站酷文艺体" panose="02000603000000000000" charset="-122"/>
              </a:rPr>
              <a:t>依法治企；</a:t>
            </a:r>
            <a:endParaRPr lang="zh-CN" altLang="en-US" sz="2400" dirty="0">
              <a:ln>
                <a:solidFill>
                  <a:srgbClr val="FFFF00"/>
                </a:solidFill>
              </a:ln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站酷文艺体" panose="02000603000000000000" charset="-122"/>
            </a:endParaRPr>
          </a:p>
          <a:p>
            <a:pPr marL="457200" indent="-457200" fontAlgn="auto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</a:rPr>
              <a:t>坚持</a:t>
            </a:r>
            <a:r>
              <a:rPr lang="zh-CN" altLang="en-US" sz="2400" b="1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站酷文艺体" panose="02000603000000000000" charset="-122"/>
              </a:rPr>
              <a:t>党对国企的全面领导</a:t>
            </a:r>
            <a:r>
              <a:rPr lang="zh-CN" altLang="en-US" sz="2400" dirty="0">
                <a:ln>
                  <a:solidFill>
                    <a:srgbClr val="00688A"/>
                  </a:solidFill>
                </a:ln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</a:rPr>
              <a:t>；</a:t>
            </a:r>
            <a:endParaRPr lang="zh-CN" altLang="en-US" sz="2400" dirty="0">
              <a:ln>
                <a:solidFill>
                  <a:srgbClr val="00688A"/>
                </a:solidFill>
              </a:ln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站酷文艺体" panose="02000603000000000000" charset="-122"/>
            </a:endParaRPr>
          </a:p>
          <a:p>
            <a:pPr marL="457200" indent="-457200" fontAlgn="auto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400" b="1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站酷文艺体" panose="02000603000000000000" charset="-122"/>
              </a:rPr>
              <a:t>做强做优做大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</a:rPr>
              <a:t>国有资本，增强国有经济竞争、创新、控制、影响、抗风险能力；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站酷文艺体" panose="02000603000000000000" charset="-122"/>
            </a:endParaRPr>
          </a:p>
          <a:p>
            <a:pPr marL="457200" indent="-457200" fontAlgn="auto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</a:rPr>
              <a:t>推进</a:t>
            </a:r>
            <a:r>
              <a:rPr lang="zh-CN" altLang="en-US" sz="2400" b="1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站酷文艺体" panose="02000603000000000000" charset="-122"/>
              </a:rPr>
              <a:t>国有经济布局优化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</a:rPr>
              <a:t>和</a:t>
            </a:r>
            <a:r>
              <a:rPr lang="zh-CN" altLang="en-US" sz="2400" b="1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站酷文艺体" panose="02000603000000000000" charset="-122"/>
              </a:rPr>
              <a:t>结构调整</a:t>
            </a:r>
            <a:r>
              <a:rPr lang="zh-CN" altLang="en-US" sz="2400" b="1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站酷文艺体" panose="02000603000000000000" charset="-122"/>
                <a:sym typeface="+mn-ea"/>
              </a:rPr>
              <a:t>（向关系国家安全、国民经济命脉、国计民生的的</a:t>
            </a:r>
            <a:r>
              <a:rPr lang="zh-CN" altLang="en-US" sz="2400" b="1" u="sng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站酷文艺体" panose="02000603000000000000" charset="-122"/>
                <a:sym typeface="+mn-ea"/>
              </a:rPr>
              <a:t>重要行业</a:t>
            </a:r>
            <a:r>
              <a:rPr lang="zh-CN" altLang="en-US" sz="2400" b="1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站酷文艺体" panose="02000603000000000000" charset="-122"/>
                <a:sym typeface="+mn-ea"/>
              </a:rPr>
              <a:t>集中，向</a:t>
            </a:r>
            <a:r>
              <a:rPr lang="zh-CN" altLang="en-US" sz="2400" b="1" u="sng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站酷文艺体" panose="02000603000000000000" charset="-122"/>
                <a:sym typeface="+mn-ea"/>
              </a:rPr>
              <a:t>前瞻性战略性新兴产业</a:t>
            </a:r>
            <a:r>
              <a:rPr lang="zh-CN" altLang="en-US" sz="2400" b="1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站酷文艺体" panose="02000603000000000000" charset="-122"/>
                <a:sym typeface="+mn-ea"/>
              </a:rPr>
              <a:t>集中）</a:t>
            </a:r>
            <a:r>
              <a:rPr lang="zh-CN" altLang="en-US" sz="2400" b="1" dirty="0">
                <a:ln>
                  <a:noFill/>
                </a:ln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  <a:sym typeface="+mn-ea"/>
              </a:rPr>
              <a:t>；</a:t>
            </a:r>
            <a:endParaRPr lang="zh-CN" altLang="en-US" sz="2400" dirty="0">
              <a:ln>
                <a:noFill/>
              </a:ln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站酷文艺体" panose="02000603000000000000" charset="-122"/>
            </a:endParaRPr>
          </a:p>
          <a:p>
            <a:pPr marL="457200" indent="-457200" fontAlgn="auto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</a:rPr>
              <a:t>探索公有制</a:t>
            </a:r>
            <a:r>
              <a:rPr lang="zh-CN" altLang="en-US" sz="2400" b="1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站酷文艺体" panose="02000603000000000000" charset="-122"/>
              </a:rPr>
              <a:t>多种实现形式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</a:rPr>
              <a:t>，发展</a:t>
            </a:r>
            <a:r>
              <a:rPr lang="zh-CN" altLang="en-US" sz="2400" b="1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站酷文艺体" panose="02000603000000000000" charset="-122"/>
              </a:rPr>
              <a:t>混合所有制经济</a:t>
            </a:r>
            <a:r>
              <a:rPr lang="zh-CN" altLang="en-US" sz="2400" b="1" dirty="0">
                <a:ln>
                  <a:noFill/>
                </a:ln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</a:rPr>
              <a:t>（</a:t>
            </a:r>
            <a:r>
              <a:rPr lang="zh-CN" altLang="en-US" sz="2400" b="1" u="sng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站酷文艺体" panose="02000603000000000000" charset="-122"/>
                <a:hlinkClick r:id="rId9"/>
              </a:rPr>
              <a:t>股份制</a:t>
            </a:r>
            <a:r>
              <a:rPr lang="zh-CN" altLang="en-US" sz="2400" b="1" dirty="0">
                <a:ln>
                  <a:noFill/>
                </a:ln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站酷文艺体" panose="02000603000000000000" charset="-122"/>
              </a:rPr>
              <a:t>）。</a:t>
            </a:r>
            <a:endParaRPr lang="zh-CN" altLang="en-US" sz="2400" b="1" dirty="0">
              <a:ln>
                <a:noFill/>
              </a:ln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站酷文艺体" panose="02000603000000000000" charset="-122"/>
            </a:endParaRPr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53975"/>
            <a:ext cx="12192000" cy="696595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218565" y="1584960"/>
            <a:ext cx="9752330" cy="3274060"/>
            <a:chOff x="1919" y="2496"/>
            <a:chExt cx="15358" cy="5156"/>
          </a:xfrm>
        </p:grpSpPr>
        <p:sp>
          <p:nvSpPr>
            <p:cNvPr id="7" name="矩形 6"/>
            <p:cNvSpPr/>
            <p:nvPr/>
          </p:nvSpPr>
          <p:spPr>
            <a:xfrm>
              <a:off x="1919" y="2496"/>
              <a:ext cx="15359" cy="5019"/>
            </a:xfrm>
            <a:prstGeom prst="rect">
              <a:avLst/>
            </a:prstGeom>
            <a:solidFill>
              <a:srgbClr val="2B523D">
                <a:alpha val="75000"/>
              </a:srgb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文本框 17"/>
            <p:cNvSpPr txBox="1"/>
            <p:nvPr/>
          </p:nvSpPr>
          <p:spPr>
            <a:xfrm>
              <a:off x="2460" y="2632"/>
              <a:ext cx="1596" cy="50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pPr algn="ctr"/>
              <a:r>
                <a:rPr lang="zh-CN" altLang="en-US" sz="5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议题二</a:t>
              </a:r>
              <a:endParaRPr lang="zh-CN" altLang="en-US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5"/>
            <p:cNvSpPr txBox="1"/>
            <p:nvPr/>
          </p:nvSpPr>
          <p:spPr>
            <a:xfrm>
              <a:off x="4225" y="3541"/>
              <a:ext cx="12884" cy="2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125000"/>
                </a:lnSpc>
              </a:pPr>
              <a:r>
                <a:rPr lang="zh-CN" altLang="en-US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大黑简体" panose="02000000000000000000" charset="-122"/>
                  <a:ea typeface="方正大黑简体" panose="02000000000000000000" charset="-122"/>
                </a:rPr>
                <a:t>乡村振兴的经济密码是什么？</a:t>
              </a:r>
              <a:endPara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黑简体" panose="02000000000000000000" charset="-122"/>
                <a:ea typeface="方正大黑简体" panose="02000000000000000000" charset="-122"/>
              </a:endParaRPr>
            </a:p>
            <a:p>
              <a:pPr algn="ctr">
                <a:lnSpc>
                  <a:spcPct val="125000"/>
                </a:lnSpc>
              </a:pPr>
              <a:r>
                <a:rPr lang="en-US" altLang="zh-CN" sz="44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清楷 简" panose="02000500000000000000" charset="-122"/>
                  <a:ea typeface="方正清楷 简" panose="02000500000000000000" charset="-122"/>
                  <a:cs typeface="方正清楷 简" panose="02000500000000000000" charset="-122"/>
                </a:rPr>
                <a:t>——</a:t>
              </a:r>
              <a:r>
                <a:rPr lang="zh-CN" altLang="en-US" sz="44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清楷 简" panose="02000500000000000000" charset="-122"/>
                  <a:ea typeface="方正清楷 简" panose="02000500000000000000" charset="-122"/>
                  <a:cs typeface="方正清楷 简" panose="02000500000000000000" charset="-122"/>
                  <a:sym typeface="+mn-ea"/>
                </a:rPr>
                <a:t>以</a:t>
              </a:r>
              <a:r>
                <a:rPr lang="zh-CN" altLang="en-US" sz="44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清楷 简" panose="02000500000000000000" charset="-122"/>
                  <a:ea typeface="方正清楷 简" panose="02000500000000000000" charset="-122"/>
                  <a:cs typeface="方正清楷 简" panose="02000500000000000000" charset="-122"/>
                  <a:sym typeface="+mn-ea"/>
                </a:rPr>
                <a:t>邮政助农为观察切口</a:t>
              </a:r>
              <a:endParaRPr lang="zh-CN" alt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楷 简" panose="02000500000000000000" charset="-122"/>
                <a:ea typeface="方正清楷 简" panose="02000500000000000000" charset="-122"/>
                <a:cs typeface="方正清楷 简" panose="02000500000000000000" charset="-122"/>
                <a:sym typeface="+mn-ea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4225" y="3206"/>
              <a:ext cx="0" cy="36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181596"/>
  <p:tag name="KSO_WM_SPECIAL_SOURCE" val="bdnull"/>
</p:tagLst>
</file>

<file path=ppt/tags/tag126.xml><?xml version="1.0" encoding="utf-8"?>
<p:tagLst xmlns:p="http://schemas.openxmlformats.org/presentationml/2006/main">
  <p:tag name="KSO_WM_UNIT_PLACING_PICTURE_USER_VIEWPORT" val="{&quot;height&quot;:10844,&quot;width&quot;:19200}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9021_1*i*1"/>
  <p:tag name="KSO_WM_UNIT_LAYERLEVEL" val="1"/>
  <p:tag name="KSO_WM_TAG_VERSION" val="1.0"/>
  <p:tag name="KSO_WM_UNIT_SUBTYPE" val="h"/>
  <p:tag name="KSO_WM_SLIDE_BACKGROUND_TYPE" val="leftRight"/>
  <p:tag name="KSO_WM_SLIDE_BK_DARK_LIGHT" val="2"/>
  <p:tag name="KSO_WM_UNIT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CATEGORY" val="diagram"/>
  <p:tag name="KSO_WM_TEMPLATE_INDEX" val="20209021"/>
  <p:tag name="KSO_WM_UNIT_VALUE" val="288"/>
  <p:tag name="KSO_WM_TEMPLATE_ASSEMBLE_XID" val="6130c4e08b5cc6c91112a57f"/>
  <p:tag name="KSO_WM_TEMPLATE_ASSEMBLE_GROUPID" val="6130c4e08b5cc6c91112a57f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9021_1*i*2"/>
  <p:tag name="KSO_WM_TEMPLATE_CATEGORY" val="diagram"/>
  <p:tag name="KSO_WM_TEMPLATE_INDEX" val="20209021"/>
  <p:tag name="KSO_WM_UNIT_LAYERLEVEL" val="1"/>
  <p:tag name="KSO_WM_TAG_VERSION" val="1.0"/>
  <p:tag name="KSO_WM_UNIT_ADJUSTLAYOUT_ID" val="14"/>
  <p:tag name="KSO_WM_UNIT_COLOR_SCHEME_SHAPE_ID" val="14"/>
  <p:tag name="KSO_WM_UNIT_COLOR_SCHEME_PARENT_PAGE" val="0_1"/>
  <p:tag name="KSO_WM_UNIT_FOIL_COLOR" val="1"/>
  <p:tag name="KSO_WM_UNIT_BLOCK" val="0"/>
  <p:tag name="KSO_WM_UNIT_SM_LIMIT_TYPE" val="2"/>
  <p:tag name="KSO_WM_UNIT_DEC_AREA_ID" val="527691575bca4ce798a2507cf80d0e77"/>
  <p:tag name="KSO_WM_UNIT_DECORATE_INFO" val="{&quot;ReferentInfo&quot;:{&quot;Id&quot;:&quot;slide&quot;,&quot;X&quot;:{&quot;Pos&quot;:2},&quot;Y&quot;:{&quot;Pos&quot;:1}},&quot;DecorateInfoX&quot;:{&quot;Pos&quot;:2,&quot;IsAbs&quot;:false},&quot;DecorateInfoY&quot;:{&quot;Pos&quot;:1,&quot;IsAbs&quot;:false},&quot;DecorateInfoW&quot;:{&quot;IsAbs&quot;:false},&quot;DecorateInfoH&quot;:{&quot;IsAbs&quot;:false},&quot;whChangeMode&quot;:1}"/>
  <p:tag name="KSO_WM_CHIP_GROUPID" val="5efda17781ee359a788b1e1e"/>
  <p:tag name="KSO_WM_CHIP_XID" val="5efda17781ee359a788b1e1f"/>
  <p:tag name="KSO_WM_UNIT_FILL_FORE_SCHEMECOLOR_INDEX_BRIGHTNESS" val="-0.1"/>
  <p:tag name="KSO_WM_UNIT_FILL_FORE_SCHEMECOLOR_INDEX" val="16"/>
  <p:tag name="KSO_WM_UNIT_FILL_BACK_SCHEMECOLOR_INDEX_BRIGHTNESS" val="0.35"/>
  <p:tag name="KSO_WM_UNIT_FILL_BACK_SCHEMECOLOR_INDEX" val="13"/>
  <p:tag name="KSO_WM_UNIT_FILL_TYPE" val="2"/>
  <p:tag name="KSO_WM_UNIT_TEXT_FILL_FORE_SCHEMECOLOR_INDEX_BRIGHTNESS" val="0"/>
  <p:tag name="KSO_WM_UNIT_TEXT_FILL_FORE_SCHEMECOLOR_INDEX" val="2"/>
  <p:tag name="KSO_WM_UNIT_TEXT_FILL_TYPE" val="1"/>
  <p:tag name="KSO_WM_UNIT_VALUE" val="560"/>
  <p:tag name="KSO_WM_TEMPLATE_ASSEMBLE_XID" val="6130c4e08b5cc6c91112a57f"/>
  <p:tag name="KSO_WM_TEMPLATE_ASSEMBLE_GROUPID" val="6130c4e08b5cc6c91112a57f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9021_1*i*3"/>
  <p:tag name="KSO_WM_TEMPLATE_CATEGORY" val="diagram"/>
  <p:tag name="KSO_WM_TEMPLATE_INDEX" val="20209021"/>
  <p:tag name="KSO_WM_UNIT_LAYERLEVEL" val="1"/>
  <p:tag name="KSO_WM_TAG_VERSION" val="1.0"/>
  <p:tag name="KSO_WM_UNIT_ADJUSTLAYOUT_ID" val="16"/>
  <p:tag name="KSO_WM_UNIT_COLOR_SCHEME_SHAPE_ID" val="16"/>
  <p:tag name="KSO_WM_UNIT_COLOR_SCHEME_PARENT_PAGE" val="0_1"/>
  <p:tag name="KSO_WM_UNIT_BLOCK" val="0"/>
  <p:tag name="KSO_WM_UNIT_SM_LIMIT_TYPE" val="2"/>
  <p:tag name="KSO_WM_UNIT_DEC_AREA_ID" val="7e673796fcea426f9b1c6b7649c4d0e0"/>
  <p:tag name="KSO_WM_UNIT_DECORATE_INFO" val="{&quot;DecorateInfoH&quot;:{&quot;IsAbs&quot;:false},&quot;DecorateInfoW&quot;:{&quot;IsAbs&quot;:false},&quot;DecorateInfoX&quot;:{&quot;IsAbs&quot;:false,&quot;Pos&quot;:2},&quot;DecorateInfoY&quot;:{&quot;IsAbs&quot;:false,&quot;Pos&quot;:0},&quot;ReferentInfo&quot;:{&quot;Id&quot;:&quot;706024cd470b45048b7fb97b945c4433&quot;,&quot;X&quot;:{&quot;Pos&quot;:0},&quot;Y&quot;:{&quot;Pos&quot;:0}},&quot;whChangeMode&quot;:0}"/>
  <p:tag name="KSO_WM_CHIP_GROUPID" val="5efda17781ee359a788b1e1e"/>
  <p:tag name="KSO_WM_CHIP_XID" val="5efda17781ee359a788b1e1f"/>
  <p:tag name="KSO_WM_UNIT_FILL_FORE_SCHEMECOLOR_INDEX_BRIGHTNESS" val="-0.1"/>
  <p:tag name="KSO_WM_UNIT_FILL_FORE_SCHEMECOLOR_INDEX" val="16"/>
  <p:tag name="KSO_WM_UNIT_FILL_BACK_SCHEMECOLOR_INDEX_BRIGHTNESS" val="-0.5"/>
  <p:tag name="KSO_WM_UNIT_FILL_BACK_SCHEMECOLOR_INDEX" val="5"/>
  <p:tag name="KSO_WM_UNIT_FILL_TYPE" val="2"/>
  <p:tag name="KSO_WM_UNIT_TEXT_FILL_FORE_SCHEMECOLOR_INDEX_BRIGHTNESS" val="0"/>
  <p:tag name="KSO_WM_UNIT_TEXT_FILL_FORE_SCHEMECOLOR_INDEX" val="2"/>
  <p:tag name="KSO_WM_UNIT_TEXT_FILL_TYPE" val="1"/>
  <p:tag name="KSO_WM_UNIT_VALUE" val="5"/>
  <p:tag name="KSO_WM_TEMPLATE_ASSEMBLE_XID" val="6130c4e08b5cc6c91112a57f"/>
  <p:tag name="KSO_WM_TEMPLATE_ASSEMBLE_GROUPID" val="6130c4e08b5cc6c91112a57f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9021_1*i*4"/>
  <p:tag name="KSO_WM_TEMPLATE_CATEGORY" val="diagram"/>
  <p:tag name="KSO_WM_TEMPLATE_INDEX" val="20209021"/>
  <p:tag name="KSO_WM_UNIT_LAYERLEVEL" val="1"/>
  <p:tag name="KSO_WM_TAG_VERSION" val="1.0"/>
  <p:tag name="KSO_WM_UNIT_ADJUSTLAYOUT_ID" val="19"/>
  <p:tag name="KSO_WM_UNIT_COLOR_SCHEME_SHAPE_ID" val="19"/>
  <p:tag name="KSO_WM_UNIT_COLOR_SCHEME_PARENT_PAGE" val="0_1"/>
  <p:tag name="KSO_WM_UNIT_BLOCK" val="0"/>
  <p:tag name="KSO_WM_UNIT_SM_LIMIT_TYPE" val="2"/>
  <p:tag name="KSO_WM_UNIT_DEC_AREA_ID" val="371763e60b0c4b11ab7f20c8f9bf9cc0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1}"/>
  <p:tag name="KSO_WM_CHIP_GROUPID" val="5efda17781ee359a788b1e1e"/>
  <p:tag name="KSO_WM_CHIP_XID" val="5efda17781ee359a788b1e1f"/>
  <p:tag name="KSO_WM_TEMPLATE_ASSEMBLE_XID" val="6130c4e08b5cc6c91112a57f"/>
  <p:tag name="KSO_WM_TEMPLATE_ASSEMBLE_GROUPID" val="6130c4e08b5cc6c91112a57f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9021_1*i*5"/>
  <p:tag name="KSO_WM_TEMPLATE_CATEGORY" val="diagram"/>
  <p:tag name="KSO_WM_TEMPLATE_INDEX" val="20209021"/>
  <p:tag name="KSO_WM_UNIT_LAYERLEVEL" val="1"/>
  <p:tag name="KSO_WM_TAG_VERSION" val="1.0"/>
  <p:tag name="KSO_WM_BEAUTIFY_FLAG" val="#wm#"/>
  <p:tag name="KSO_WM_UNIT_ADJUSTLAYOUT_ID" val="20"/>
  <p:tag name="KSO_WM_UNIT_COLOR_SCHEME_SHAPE_ID" val="20"/>
  <p:tag name="KSO_WM_UNIT_COLOR_SCHEME_PARENT_PAGE" val="0_1"/>
  <p:tag name="KSO_WM_UNIT_SM_LIMIT_TYPE" val="2"/>
  <p:tag name="KSO_WM_CHIP_GROUPID" val="5efda17781ee359a788b1e1e"/>
  <p:tag name="KSO_WM_CHIP_XID" val="5efda17781ee359a788b1e1f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"/>
  <p:tag name="KSO_WM_TEMPLATE_ASSEMBLE_XID" val="6130c4e08b5cc6c91112a57f"/>
  <p:tag name="KSO_WM_TEMPLATE_ASSEMBLE_GROUPID" val="6130c4e08b5cc6c91112a57f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9021_1*i*6"/>
  <p:tag name="KSO_WM_TEMPLATE_CATEGORY" val="diagram"/>
  <p:tag name="KSO_WM_TEMPLATE_INDEX" val="20209021"/>
  <p:tag name="KSO_WM_UNIT_LAYERLEVEL" val="1"/>
  <p:tag name="KSO_WM_TAG_VERSION" val="1.0"/>
  <p:tag name="KSO_WM_BEAUTIFY_FLAG" val="#wm#"/>
  <p:tag name="KSO_WM_UNIT_ADJUSTLAYOUT_ID" val="21"/>
  <p:tag name="KSO_WM_UNIT_COLOR_SCHEME_SHAPE_ID" val="21"/>
  <p:tag name="KSO_WM_UNIT_COLOR_SCHEME_PARENT_PAGE" val="0_1"/>
  <p:tag name="KSO_WM_UNIT_SM_LIMIT_TYPE" val="2"/>
  <p:tag name="KSO_WM_CHIP_GROUPID" val="5efda17781ee359a788b1e1e"/>
  <p:tag name="KSO_WM_CHIP_XID" val="5efda17781ee359a788b1e1f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"/>
  <p:tag name="KSO_WM_TEMPLATE_ASSEMBLE_XID" val="6130c4e08b5cc6c91112a57f"/>
  <p:tag name="KSO_WM_TEMPLATE_ASSEMBLE_GROUPID" val="6130c4e08b5cc6c91112a57f"/>
</p:tagLst>
</file>

<file path=ppt/tags/tag133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diagram20209021_1*f*1"/>
  <p:tag name="KSO_WM_TEMPLATE_CATEGORY" val="diagram"/>
  <p:tag name="KSO_WM_TEMPLATE_INDEX" val="20209021"/>
  <p:tag name="KSO_WM_UNIT_LAYERLEVEL" val="1"/>
  <p:tag name="KSO_WM_TAG_VERSION" val="1.0"/>
  <p:tag name="KSO_WM_UNIT_DEFAULT_FONT" val="14;20;2"/>
  <p:tag name="KSO_WM_UNIT_BLOCK" val="0"/>
  <p:tag name="KSO_WM_UNIT_VALUE" val="56"/>
  <p:tag name="KSO_WM_UNIT_SHOW_EDIT_AREA_INDICATION" val="1"/>
  <p:tag name="KSO_WM_CHIP_GROUPID" val="5e6b05596848fb12bee65ac8"/>
  <p:tag name="KSO_WM_CHIP_XID" val="5e6b05596848fb12bee65aca"/>
  <p:tag name="KSO_WM_UNIT_DEC_AREA_ID" val="706024cd470b45048b7fb97b945c443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bdea79ff82744036937e65e4a85fe67b"/>
  <p:tag name="KSO_WM_UNIT_TEXT_FILL_FORE_SCHEMECOLOR_INDEX_BRIGHTNESS" val="0.25"/>
  <p:tag name="KSO_WM_UNIT_TEXT_FILL_FORE_SCHEMECOLOR_INDEX" val="13"/>
  <p:tag name="KSO_WM_UNIT_TEXT_FILL_TYPE" val="1"/>
  <p:tag name="KSO_WM_TEMPLATE_ASSEMBLE_XID" val="6130c4e08b5cc6c91112a57f"/>
  <p:tag name="KSO_WM_TEMPLATE_ASSEMBLE_GROUPID" val="6130c4e08b5cc6c91112a57f"/>
</p:tagLst>
</file>

<file path=ppt/tags/tag134.xml><?xml version="1.0" encoding="utf-8"?>
<p:tagLst xmlns:p="http://schemas.openxmlformats.org/presentationml/2006/main">
  <p:tag name="KSO_WM_UNIT_PLACING_PICTURE_USER_VIEWPORT" val="{&quot;height&quot;:2840,&quot;width&quot;:11352}"/>
  <p:tag name="KSO_WM_UNIT_VALUE" val="973*2242"/>
  <p:tag name="KSO_WM_UNIT_HIGHLIGHT" val="0"/>
  <p:tag name="KSO_WM_UNIT_DIAGRAM_ISNUMVISUAL" val="0"/>
  <p:tag name="KSO_WM_UNIT_DIAGRAM_ISREFERUNIT" val="0"/>
  <p:tag name="KSO_WM_UNIT_ID" val="diagram20209021_1*d*1"/>
  <p:tag name="KSO_WM_TEMPLATE_CATEGORY" val="diagram"/>
  <p:tag name="KSO_WM_TEMPLATE_INDEX" val="20209021"/>
  <p:tag name="KSO_WM_UNIT_LAYERLEVEL" val="1"/>
  <p:tag name="KSO_WM_TAG_VERSION" val="1.0"/>
  <p:tag name="KSO_WM_CHIP_GROUPID" val="5e7310da9a230a26b9e88a19"/>
  <p:tag name="KSO_WM_CHIP_XID" val="5e7310da9a230a26b9e88a1a"/>
  <p:tag name="KSO_WM_UNIT_DEC_AREA_ID" val="a2b5808fd3c14bd68181c55aa2f0251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d836707f80bc468abd3467a67658bab0"/>
  <p:tag name="KSO_WM_UNIT_PLACING_PICTURE" val="d836707f80bc468abd3467a67658bab0"/>
  <p:tag name="KSO_WM_TEMPLATE_ASSEMBLE_XID" val="6130c4e08b5cc6c91112a57f"/>
  <p:tag name="KSO_WM_TEMPLATE_ASSEMBLE_GROUPID" val="6130c4e08b5cc6c91112a57f"/>
  <p:tag name="KSO_WM_UNIT_PLACING_PICTURE_INFO" val="{&quot;code&quot;:&quot;A&quot;,&quot;full_picture&quot;:true,&quot;last_full_picture&quot;:&quot;A&quot;,&quot;margin&quot;:{&quot;bottom&quot;:25.31599161165683,&quot;top&quot;:23.715561933953786},&quot;scheme&quot;:&quot;2-0&quot;,&quot;spacing&quot;:5}"/>
  <p:tag name="KSO_WM_UNIT_PLACING_PICTURE_USER_VIEWPORT_SMARTMENU" val="{&quot;height&quot;:2435.19713874796,&quot;width&quot;:12720.098876953125}"/>
  <p:tag name="KSO_WM_UNIT_PLACING_PICTURE_USER_RELATIVERECTANGLE_SMARTMENU" val="{&quot;bottom&quot;:0,&quot;left&quot;:0,&quot;right&quot;:0,&quot;top&quot;:0}"/>
  <p:tag name="KSO_WM_UNIT_PLACING_PICTURE_COLLAGE_VIEWPORT" val="{&quot;height&quot;:2354.0242551717806,&quot;width&quot;:12296.099212598427}"/>
</p:tagLst>
</file>

<file path=ppt/tags/tag135.xml><?xml version="1.0" encoding="utf-8"?>
<p:tagLst xmlns:p="http://schemas.openxmlformats.org/presentationml/2006/main">
  <p:tag name="KSO_WM_UNIT_PLACING_PICTURE_USER_VIEWPORT" val="{&quot;height&quot;:2642,&quot;width&quot;:11334}"/>
  <p:tag name="KSO_WM_UNIT_VALUE" val="973*2242"/>
  <p:tag name="KSO_WM_UNIT_HIGHLIGHT" val="0"/>
  <p:tag name="KSO_WM_UNIT_DIAGRAM_ISNUMVISUAL" val="0"/>
  <p:tag name="KSO_WM_UNIT_DIAGRAM_ISREFERUNIT" val="0"/>
  <p:tag name="KSO_WM_UNIT_ID" val="diagram20209021_1*d*1"/>
  <p:tag name="KSO_WM_TEMPLATE_CATEGORY" val="diagram"/>
  <p:tag name="KSO_WM_TEMPLATE_INDEX" val="20209021"/>
  <p:tag name="KSO_WM_UNIT_LAYERLEVEL" val="1"/>
  <p:tag name="KSO_WM_TAG_VERSION" val="1.0"/>
  <p:tag name="KSO_WM_CHIP_GROUPID" val="5e7310da9a230a26b9e88a19"/>
  <p:tag name="KSO_WM_CHIP_XID" val="5e7310da9a230a26b9e88a1a"/>
  <p:tag name="KSO_WM_UNIT_DEC_AREA_ID" val="a2b5808fd3c14bd68181c55aa2f0251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d836707f80bc468abd3467a67658bab0"/>
  <p:tag name="KSO_WM_UNIT_PLACING_PICTURE" val="d836707f80bc468abd3467a67658bab0"/>
  <p:tag name="KSO_WM_TEMPLATE_ASSEMBLE_XID" val="6130c4e08b5cc6c91112a57f"/>
  <p:tag name="KSO_WM_TEMPLATE_ASSEMBLE_GROUPID" val="6130c4e08b5cc6c91112a57f"/>
  <p:tag name="KSO_WM_UNIT_PLACING_PICTURE_INFO" val="{&quot;code&quot;:&quot;A&quot;,&quot;full_picture&quot;:true,&quot;last_full_picture&quot;:&quot;A&quot;,&quot;margin&quot;:{&quot;bottom&quot;:25.31599161165683,&quot;top&quot;:23.715561933953786},&quot;scheme&quot;:&quot;2-0&quot;,&quot;spacing&quot;:5}"/>
  <p:tag name="KSO_WM_UNIT_PLACING_PICTURE_USER_VIEWPORT_SMARTMENU" val="{&quot;height&quot;:2886.3571986650322,&quot;width&quot;:12720.098876953125}"/>
  <p:tag name="KSO_WM_UNIT_PLACING_PICTURE_USER_RELATIVERECTANGLE_SMARTMENU" val="{&quot;bottom&quot;:0,&quot;left&quot;:0,&quot;right&quot;:0,&quot;top&quot;:0}"/>
  <p:tag name="KSO_WM_UNIT_PLACING_PICTURE_COLLAGE_VIEWPORT" val="{&quot;height&quot;:2790.146314725825,&quot;width&quot;:12296.099212598427}"/>
</p:tagLst>
</file>

<file path=ppt/tags/tag136.xml><?xml version="1.0" encoding="utf-8"?>
<p:tagLst xmlns:p="http://schemas.openxmlformats.org/presentationml/2006/main">
  <p:tag name="KSO_WM_BEAUTIFY_FLAG" val="#wm#"/>
  <p:tag name="KSO_WM_TEMPLATE_CATEGORY" val="diagram"/>
  <p:tag name="KSO_WM_TEMPLATE_INDEX" val="20209021"/>
  <p:tag name="KSO_WM_SPECIAL_SOURCE" val="bdnull"/>
  <p:tag name="KSO_WM_SLIDE_ID" val="diagram20209021_1"/>
  <p:tag name="KSO_WM_SLIDE_ITEM_CNT" val="0"/>
  <p:tag name="KSO_WM_SLIDE_INDEX" val="1"/>
  <p:tag name="KSO_WM_TAG_VERSION" val="1.0"/>
  <p:tag name="KSO_WM_SLIDE_TYPE" val="text"/>
  <p:tag name="KSO_WM_SLIDE_SUBTYPE" val="picTxt"/>
  <p:tag name="KSO_WM_SLIDE_SIZE" val="960*375"/>
  <p:tag name="KSO_WM_SLIDE_POSITION" val="0*69"/>
  <p:tag name="KSO_WM_SLIDE_LAYOUT" val="d_f"/>
  <p:tag name="KSO_WM_SLIDE_LAYOUT_CNT" val="1_1"/>
  <p:tag name="KSO_WM_SLIDE_CONSTRAINT" val="%7b%22slideConstraint%22%3a%7b%22seriesAreas%22%3a%5b%5d%2c%22singleAreas%22%3a%5b%7b%22shapes%22%3a%5b11%5d%2c%22serialConstraintIndex%22%3a-1%2c%22areatextmark%22%3a0%2c%22pictureprocessmark%22%3a0%7d%5d%7d%7d"/>
  <p:tag name="KSO_WM_SLIDE_COLORSCHEME_VERSION" val="3.2"/>
  <p:tag name="KSO_WM_TEMPLATE_SUBCATEGORY" val="21"/>
  <p:tag name="KSO_WM_TEMPLATE_MASTER_TYPE" val="0"/>
  <p:tag name="KSO_WM_TEMPLATE_COLOR_TYPE" val="1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false,&quot;picture_toward&quot;:0,&quot;picture_dockside&quot;:[],&quot;fill_id&quot;:&quot;c86364e405a6453e89c0f76584688a56&quot;,&quot;fill_align&quot;:&quot;lm&quot;,&quot;chip_types&quot;:[&quot;text&quot;,&quot;header&quot;]},{&quot;text_align&quot;:&quot;cm&quot;,&quot;text_direction&quot;:&quot;horizontal&quot;,&quot;support_features&quot;:[&quot;collage&quot;,&quot;carousel&quot;],&quot;support_big_font&quot;:false,&quot;picture_toward&quot;:0,&quot;picture_dockside&quot;:[],&quot;fill_id&quot;:&quot;609905e3bd774769ae3f065be4339b75&quot;,&quot;fill_align&quot;:&quot;cm&quot;,&quot;chip_types&quot;:[&quot;picture&quot;]}]]"/>
  <p:tag name="KSO_WM_SLIDE_LAYOUT_INFO" val="{&quot;direction&quot;:1,&quot;id&quot;:&quot;2021-09-02T20:34:42&quot;,&quot;maxSize&quot;:{&quot;size1&quot;:33.8},&quot;minSize&quot;:{&quot;size1&quot;:33.8},&quot;normalSize&quot;:{&quot;size1&quot;:33.8},&quot;subLayout&quot;:[{&quot;backgroundInfo&quot;:[{&quot;bottom&quot;:0.177777782,&quot;bottomAbs&quot;:false,&quot;left&quot;:0,&quot;leftAbs&quot;:false,&quot;right&quot;:0,&quot;rightAbs&quot;:false,&quot;top&quot;:0.177777782,&quot;topAbs&quot;:false,&quot;type&quot;:&quot;leftRight&quot;}],&quot;id&quot;:&quot;2021-09-02T20:34:42&quot;,&quot;margin&quot;:{&quot;bottom&quot;:6.7729997634887695,&quot;left&quot;:1.6929999589920044,&quot;right&quot;:0.8199999928474426,&quot;top&quot;:6.7729997634887695},&quot;type&quot;:0},{&quot;id&quot;:&quot;2021-09-02T20:34:42&quot;,&quot;margin&quot;:{&quot;bottom&quot;:3.809999942779541,&quot;left&quot;:0,&quot;right&quot;:0,&quot;top&quot;:3.809999942779541},&quot;type&quot;:0}],&quot;type&quot;:0}"/>
  <p:tag name="KSO_WM_SLIDE_RATIO" val="1.777778"/>
  <p:tag name="KSO_WM_CHIP_XID" val="5efda17781ee359a788b1e1f"/>
  <p:tag name="KSO_WM_CHIP_DECFILLPROP" val="[]"/>
  <p:tag name="KSO_WM_SLIDE_BACKGROUND" val="[&quot;leftRight&quot;]"/>
  <p:tag name="KSO_WM_CHIP_GROUPID" val="5efda17781ee359a788b1e1e"/>
  <p:tag name="KSO_WM_SLIDE_BK_DARK_LIGHT" val="2"/>
  <p:tag name="KSO_WM_SLIDE_BACKGROUND_TYPE" val="leftRight"/>
  <p:tag name="KSO_WM_SLIDE_SUPPORT_FEATURE_TYPE" val="3"/>
  <p:tag name="KSO_WM_TEMPLATE_ASSEMBLE_XID" val="6130c4e08b5cc6c91112a57f"/>
  <p:tag name="KSO_WM_TEMPLATE_ASSEMBLE_GROUPID" val="6130c4e08b5cc6c91112a57f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181596"/>
  <p:tag name="KSO_WM_SPECIAL_SOURCE" val="bdnull"/>
</p:tagLst>
</file>

<file path=ppt/tags/tag138.xml><?xml version="1.0" encoding="utf-8"?>
<p:tagLst xmlns:p="http://schemas.openxmlformats.org/presentationml/2006/main">
  <p:tag name="KSO_WM_BEAUTIFY_FLAG" val="#wm#"/>
  <p:tag name="KSO_WM_TEMPLATE_CATEGORY" val="custom"/>
  <p:tag name="KSO_WM_TEMPLATE_INDEX" val="20181596"/>
  <p:tag name="KSO_WM_SPECIAL_SOURCE" val="bdnull"/>
</p:tagLst>
</file>

<file path=ppt/tags/tag139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0*0*0*0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TEX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diagram20213281_1*h_f*1_1"/>
  <p:tag name="KSO_WM_TEMPLATE_CATEGORY" val="diagram"/>
  <p:tag name="KSO_WM_TEMPLATE_INDEX" val="20213281"/>
  <p:tag name="KSO_WM_UNIT_LAYERLEVEL" val="1_1"/>
  <p:tag name="KSO_WM_TAG_VERSION" val="1.0"/>
  <p:tag name="KSO_WM_UNIT_SUBTYPE" val="a"/>
  <p:tag name="KSO_WM_UNIT_DEFAULT_FONT" val="14;20;2"/>
  <p:tag name="KSO_WM_UNIT_BLOCK" val="0"/>
  <p:tag name="KSO_WM_UNIT_VALUE" val="126"/>
  <p:tag name="KSO_WM_UNIT_SHOW_EDIT_AREA_INDICATION" val="1"/>
  <p:tag name="KSO_WM_CHIP_GROUPID" val="5e6b05b36848fb12bee65ad8"/>
  <p:tag name="KSO_WM_CHIP_XID" val="5e6b05b36848fb12bee65ada"/>
  <p:tag name="KSO_WM_UNIT_DEC_AREA_ID" val="264e32c03752494e812122756b807e3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d3c26633fcce42ba8a0949e55bbfdbfb"/>
  <p:tag name="KSO_WM_UNIT_TEXT_FILL_FORE_SCHEMECOLOR_INDEX_BRIGHTNESS" val="0.25"/>
  <p:tag name="KSO_WM_UNIT_TEXT_FILL_FORE_SCHEMECOLOR_INDEX" val="13"/>
  <p:tag name="KSO_WM_UNIT_TEXT_FILL_TYPE" val="1"/>
  <p:tag name="KSO_WM_TEMPLATE_ASSEMBLE_XID" val="60656ed74054ed1e2fb80074"/>
  <p:tag name="KSO_WM_TEMPLATE_ASSEMBLE_GROUPID" val="60656ed74054ed1e2fb80074"/>
</p:tagLst>
</file>

<file path=ppt/tags/tag141.xml><?xml version="1.0" encoding="utf-8"?>
<p:tagLst xmlns:p="http://schemas.openxmlformats.org/presentationml/2006/main">
  <p:tag name="KSO_WM_BEAUTIFY_FLAG" val="#wm#"/>
  <p:tag name="KSO_WM_TEMPLATE_CATEGORY" val="custom"/>
  <p:tag name="KSO_WM_TEMPLATE_INDEX" val="20181596"/>
  <p:tag name="KSO_WM_SPECIAL_SOURCE" val="bdnull"/>
</p:tagLst>
</file>

<file path=ppt/tags/tag142.xml><?xml version="1.0" encoding="utf-8"?>
<p:tagLst xmlns:p="http://schemas.openxmlformats.org/presentationml/2006/main">
  <p:tag name="KSO_WM_UNIT_LINE_FORE_SCHEMECOLOR_INDEX_BRIGHTNESS" val="0"/>
  <p:tag name="KSO_WM_UNIT_LINE_FORE_SCHEMECOLOR_INDEX" val="8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43.xml><?xml version="1.0" encoding="utf-8"?>
<p:tagLst xmlns:p="http://schemas.openxmlformats.org/presentationml/2006/main">
  <p:tag name="KSO_WM_TAG_VERSION" val="1.0"/>
  <p:tag name="KSO_WM_TEMPLATE_CATEGORY" val="diagram"/>
  <p:tag name="KSO_WM_TEMPLATE_INDEX" val="20170281"/>
  <p:tag name="KSO_WM_UNIT_ID" val="diagram20170281_3*l_h_i*1_1_1"/>
  <p:tag name="KSO_WM_UNIT_LAYERLEVEL" val="1_1_1"/>
  <p:tag name="KSO_WM_DIAGRAM_GROUP_CODE" val="l1-1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44.xml><?xml version="1.0" encoding="utf-8"?>
<p:tagLst xmlns:p="http://schemas.openxmlformats.org/presentationml/2006/main">
  <p:tag name="KSO_WM_TAG_VERSION" val="1.0"/>
  <p:tag name="KSO_WM_TEMPLATE_CATEGORY" val="diagram"/>
  <p:tag name="KSO_WM_TEMPLATE_INDEX" val="20170281"/>
  <p:tag name="KSO_WM_UNIT_ID" val="diagram20170281_3*l_h_i*1_2_1"/>
  <p:tag name="KSO_WM_UNIT_LAYERLEVEL" val="1_1_1"/>
  <p:tag name="KSO_WM_DIAGRAM_GROUP_CODE" val="l1-1"/>
  <p:tag name="KSO_WM_UNIT_FILL_FORE_SCHEMECOLOR_INDEX_BRIGHTNESS" val="-0.25"/>
  <p:tag name="KSO_WM_UNIT_FILL_FORE_SCHEMECOLOR_INDEX" val="5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45.xml><?xml version="1.0" encoding="utf-8"?>
<p:tagLst xmlns:p="http://schemas.openxmlformats.org/presentationml/2006/main">
  <p:tag name="KSO_WM_TAG_VERSION" val="1.0"/>
  <p:tag name="KSO_WM_TEMPLATE_CATEGORY" val="diagram"/>
  <p:tag name="KSO_WM_TEMPLATE_INDEX" val="20170281"/>
  <p:tag name="KSO_WM_UNIT_LAYERLEVEL" val="1_1_1"/>
  <p:tag name="KSO_WM_UNIT_VALUE" val="12"/>
  <p:tag name="KSO_WM_UNIT_HIGHLIGHT" val="0"/>
  <p:tag name="KSO_WM_UNIT_COMPATIBLE" val="1"/>
  <p:tag name="KSO_WM_UNIT_CLEAR" val="0"/>
  <p:tag name="KSO_WM_UNIT_PRESET_TEXT_INDEX" val="4"/>
  <p:tag name="KSO_WM_UNIT_RELATE_UNITID" val="diagram20170281_3*l_h_f*1_2_1"/>
  <p:tag name="KSO_WM_UNIT_PRESET_TEXT_LEN" val="12"/>
  <p:tag name="KSO_WM_DIAGRAM_GROUP_CODE" val="l1-1"/>
  <p:tag name="KSO_WM_UNIT_ID" val="diagram20170281_3*l_h_g*1_2_1"/>
  <p:tag name="KSO_WM_UNIT_TEXT_FILL_FORE_SCHEMECOLOR_INDEX_BRIGHTNESS" val="0.5"/>
  <p:tag name="KSO_WM_UNIT_TEXT_FILL_FORE_SCHEMECOLOR_INDEX" val="13"/>
  <p:tag name="KSO_WM_UNIT_TEXT_FILL_TYPE" val="1"/>
  <p:tag name="KSO_WM_UNIT_USESOURCEFORMAT_APPLY" val="1"/>
</p:tagLst>
</file>

<file path=ppt/tags/tag146.xml><?xml version="1.0" encoding="utf-8"?>
<p:tagLst xmlns:p="http://schemas.openxmlformats.org/presentationml/2006/main">
  <p:tag name="KSO_WM_TAG_VERSION" val="1.0"/>
  <p:tag name="KSO_WM_TEMPLATE_CATEGORY" val="diagram"/>
  <p:tag name="KSO_WM_TEMPLATE_INDEX" val="20170281"/>
  <p:tag name="KSO_WM_UNIT_LAYERLEVEL" val="1_1_1"/>
  <p:tag name="KSO_WM_UNIT_VALUE" val="10"/>
  <p:tag name="KSO_WM_UNIT_HIGHLIGHT" val="0"/>
  <p:tag name="KSO_WM_UNIT_COMPATIBLE" val="1"/>
  <p:tag name="KSO_WM_UNIT_CLEAR" val="0"/>
  <p:tag name="KSO_WM_UNIT_PRESET_TEXT_INDEX" val="4"/>
  <p:tag name="KSO_WM_UNIT_RELATE_UNITID" val="diagram20170281_3*l_h_f*1_1_1"/>
  <p:tag name="KSO_WM_UNIT_PRESET_TEXT_LEN" val="12"/>
  <p:tag name="KSO_WM_DIAGRAM_GROUP_CODE" val="l1-1"/>
  <p:tag name="KSO_WM_UNIT_ID" val="diagram20170281_3*l_h_g*1_1_1"/>
  <p:tag name="KSO_WM_UNIT_TEXT_FILL_FORE_SCHEMECOLOR_INDEX_BRIGHTNESS" val="0.5"/>
  <p:tag name="KSO_WM_UNIT_TEXT_FILL_FORE_SCHEMECOLOR_INDEX" val="13"/>
  <p:tag name="KSO_WM_UNIT_TEXT_FILL_TYPE" val="1"/>
  <p:tag name="KSO_WM_UNIT_USESOURCEFORMAT_APPLY" val="1"/>
</p:tagLst>
</file>

<file path=ppt/tags/tag147.xml><?xml version="1.0" encoding="utf-8"?>
<p:tagLst xmlns:p="http://schemas.openxmlformats.org/presentationml/2006/main">
  <p:tag name="KSO_WM_TAG_VERSION" val="1.0"/>
  <p:tag name="KSO_WM_TEMPLATE_CATEGORY" val="diagram"/>
  <p:tag name="KSO_WM_TEMPLATE_INDEX" val="20170281"/>
  <p:tag name="KSO_WM_UNIT_ID" val="diagram20170281_3*l_h_i*1_1_1"/>
  <p:tag name="KSO_WM_UNIT_LAYERLEVEL" val="1_1_1"/>
  <p:tag name="KSO_WM_DIAGRAM_GROUP_CODE" val="l1-1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4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51.xml><?xml version="1.0" encoding="utf-8"?>
<p:tagLst xmlns:p="http://schemas.openxmlformats.org/presentationml/2006/main">
  <p:tag name="KSO_WM_TAG_VERSION" val="1.0"/>
  <p:tag name="KSO_WM_TEMPLATE_CATEGORY" val="diagram"/>
  <p:tag name="KSO_WM_TEMPLATE_INDEX" val="20170281"/>
  <p:tag name="KSO_WM_UNIT_LAYERLEVEL" val="1_1_1"/>
  <p:tag name="KSO_WM_UNIT_VALUE" val="10"/>
  <p:tag name="KSO_WM_UNIT_HIGHLIGHT" val="0"/>
  <p:tag name="KSO_WM_UNIT_COMPATIBLE" val="1"/>
  <p:tag name="KSO_WM_UNIT_CLEAR" val="0"/>
  <p:tag name="KSO_WM_UNIT_PRESET_TEXT_INDEX" val="4"/>
  <p:tag name="KSO_WM_UNIT_RELATE_UNITID" val="diagram20170281_3*l_h_f*1_1_1"/>
  <p:tag name="KSO_WM_UNIT_PRESET_TEXT_LEN" val="12"/>
  <p:tag name="KSO_WM_DIAGRAM_GROUP_CODE" val="l1-1"/>
  <p:tag name="KSO_WM_UNIT_ID" val="diagram20170281_3*l_h_g*1_1_1"/>
  <p:tag name="KSO_WM_UNIT_TEXT_FILL_FORE_SCHEMECOLOR_INDEX_BRIGHTNESS" val="0.5"/>
  <p:tag name="KSO_WM_UNIT_TEXT_FILL_FORE_SCHEMECOLOR_INDEX" val="13"/>
  <p:tag name="KSO_WM_UNIT_TEXT_FILL_TYPE" val="1"/>
  <p:tag name="KSO_WM_UNIT_USESOURCEFORMAT_APPLY" val="1"/>
</p:tagLst>
</file>

<file path=ppt/tags/tag152.xml><?xml version="1.0" encoding="utf-8"?>
<p:tagLst xmlns:p="http://schemas.openxmlformats.org/presentationml/2006/main">
  <p:tag name="KSO_WM_TAG_VERSION" val="1.0"/>
  <p:tag name="KSO_WM_TEMPLATE_CATEGORY" val="diagram"/>
  <p:tag name="KSO_WM_TEMPLATE_INDEX" val="20170281"/>
  <p:tag name="KSO_WM_UNIT_ID" val="diagram20170281_3*l_h_i*1_1_1"/>
  <p:tag name="KSO_WM_UNIT_LAYERLEVEL" val="1_1_1"/>
  <p:tag name="KSO_WM_DIAGRAM_GROUP_CODE" val="l1-1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53.xml><?xml version="1.0" encoding="utf-8"?>
<p:tagLst xmlns:p="http://schemas.openxmlformats.org/presentationml/2006/main">
  <p:tag name="KSO_WM_UNIT_LINE_FORE_SCHEMECOLOR_INDEX_BRIGHTNESS" val="0"/>
  <p:tag name="KSO_WM_UNIT_LINE_FORE_SCHEMECOLOR_INDEX" val="8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54.xml><?xml version="1.0" encoding="utf-8"?>
<p:tagLst xmlns:p="http://schemas.openxmlformats.org/presentationml/2006/main">
  <p:tag name="KSO_WM_TAG_VERSION" val="1.0"/>
  <p:tag name="KSO_WM_TEMPLATE_CATEGORY" val="diagram"/>
  <p:tag name="KSO_WM_TEMPLATE_INDEX" val="20170281"/>
  <p:tag name="KSO_WM_UNIT_LAYERLEVEL" val="1_1_1"/>
  <p:tag name="KSO_WM_UNIT_VALUE" val="48"/>
  <p:tag name="KSO_WM_UNIT_HIGHLIGHT" val="0"/>
  <p:tag name="KSO_WM_UNIT_COMPATIBLE" val="0"/>
  <p:tag name="KSO_WM_UNIT_CLEAR" val="0"/>
  <p:tag name="KSO_WM_UNIT_PRESET_TEXT_INDEX" val="4"/>
  <p:tag name="KSO_WM_UNIT_PRESET_TEXT_LEN" val="40"/>
  <p:tag name="KSO_WM_DIAGRAM_GROUP_CODE" val="l1-1"/>
  <p:tag name="KSO_WM_UNIT_ID" val="diagram20170281_3*l_h_f*1_2_1"/>
  <p:tag name="KSO_WM_UNIT_TEXT_FILL_FORE_SCHEMECOLOR_INDEX_BRIGHTNESS" val="0.5"/>
  <p:tag name="KSO_WM_UNIT_TEXT_FILL_FORE_SCHEMECOLOR_INDEX" val="13"/>
  <p:tag name="KSO_WM_UNIT_TEXT_FILL_TYPE" val="1"/>
  <p:tag name="KSO_WM_UNIT_USESOURCEFORMAT_APPLY" val="1"/>
</p:tagLst>
</file>

<file path=ppt/tags/tag155.xml><?xml version="1.0" encoding="utf-8"?>
<p:tagLst xmlns:p="http://schemas.openxmlformats.org/presentationml/2006/main">
  <p:tag name="KSO_WM_TAG_VERSION" val="1.0"/>
  <p:tag name="KSO_WM_TEMPLATE_CATEGORY" val="diagram"/>
  <p:tag name="KSO_WM_TEMPLATE_INDEX" val="20170281"/>
  <p:tag name="KSO_WM_UNIT_LAYERLEVEL" val="1_1_1"/>
  <p:tag name="KSO_WM_UNIT_VALUE" val="48"/>
  <p:tag name="KSO_WM_UNIT_HIGHLIGHT" val="0"/>
  <p:tag name="KSO_WM_UNIT_COMPATIBLE" val="0"/>
  <p:tag name="KSO_WM_UNIT_CLEAR" val="0"/>
  <p:tag name="KSO_WM_UNIT_PRESET_TEXT_INDEX" val="4"/>
  <p:tag name="KSO_WM_UNIT_PRESET_TEXT_LEN" val="40"/>
  <p:tag name="KSO_WM_DIAGRAM_GROUP_CODE" val="l1-1"/>
  <p:tag name="KSO_WM_UNIT_ID" val="diagram20170281_3*l_h_f*1_4_1"/>
  <p:tag name="KSO_WM_UNIT_TEXT_FILL_FORE_SCHEMECOLOR_INDEX_BRIGHTNESS" val="0.5"/>
  <p:tag name="KSO_WM_UNIT_TEXT_FILL_FORE_SCHEMECOLOR_INDEX" val="13"/>
  <p:tag name="KSO_WM_UNIT_TEXT_FILL_TYPE" val="1"/>
  <p:tag name="KSO_WM_UNIT_USESOURCEFORMAT_APPLY" val="1"/>
</p:tagLst>
</file>

<file path=ppt/tags/tag156.xml><?xml version="1.0" encoding="utf-8"?>
<p:tagLst xmlns:p="http://schemas.openxmlformats.org/presentationml/2006/main">
  <p:tag name="KSO_WM_TAG_VERSION" val="1.0"/>
  <p:tag name="KSO_WM_TEMPLATE_CATEGORY" val="diagram"/>
  <p:tag name="KSO_WM_TEMPLATE_INDEX" val="20170281"/>
  <p:tag name="KSO_WM_UNIT_LAYERLEVEL" val="1_1_1"/>
  <p:tag name="KSO_WM_UNIT_VALUE" val="48"/>
  <p:tag name="KSO_WM_UNIT_HIGHLIGHT" val="0"/>
  <p:tag name="KSO_WM_UNIT_COMPATIBLE" val="0"/>
  <p:tag name="KSO_WM_UNIT_CLEAR" val="0"/>
  <p:tag name="KSO_WM_UNIT_PRESET_TEXT_INDEX" val="4"/>
  <p:tag name="KSO_WM_UNIT_PRESET_TEXT_LEN" val="40"/>
  <p:tag name="KSO_WM_DIAGRAM_GROUP_CODE" val="l1-1"/>
  <p:tag name="KSO_WM_UNIT_ID" val="diagram20170281_3*l_h_f*1_4_1"/>
  <p:tag name="KSO_WM_UNIT_TEXT_FILL_FORE_SCHEMECOLOR_INDEX_BRIGHTNESS" val="0.5"/>
  <p:tag name="KSO_WM_UNIT_TEXT_FILL_FORE_SCHEMECOLOR_INDEX" val="13"/>
  <p:tag name="KSO_WM_UNIT_TEXT_FILL_TYPE" val="1"/>
  <p:tag name="KSO_WM_UNIT_USESOURCEFORMAT_APPLY" val="1"/>
</p:tagLst>
</file>

<file path=ppt/tags/tag15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5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59.xml><?xml version="1.0" encoding="utf-8"?>
<p:tagLst xmlns:p="http://schemas.openxmlformats.org/presentationml/2006/main">
  <p:tag name="KSO_WM_UNIT_TEX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diagram20213281_1*h_f*1_1"/>
  <p:tag name="KSO_WM_TEMPLATE_CATEGORY" val="diagram"/>
  <p:tag name="KSO_WM_TEMPLATE_INDEX" val="20213281"/>
  <p:tag name="KSO_WM_UNIT_LAYERLEVEL" val="1_1"/>
  <p:tag name="KSO_WM_TAG_VERSION" val="1.0"/>
  <p:tag name="KSO_WM_UNIT_SUBTYPE" val="a"/>
  <p:tag name="KSO_WM_UNIT_DEFAULT_FONT" val="14;20;2"/>
  <p:tag name="KSO_WM_UNIT_BLOCK" val="0"/>
  <p:tag name="KSO_WM_UNIT_VALUE" val="126"/>
  <p:tag name="KSO_WM_UNIT_SHOW_EDIT_AREA_INDICATION" val="1"/>
  <p:tag name="KSO_WM_CHIP_GROUPID" val="5e6b05b36848fb12bee65ad8"/>
  <p:tag name="KSO_WM_CHIP_XID" val="5e6b05b36848fb12bee65ada"/>
  <p:tag name="KSO_WM_UNIT_DEC_AREA_ID" val="264e32c03752494e812122756b807e3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d3c26633fcce42ba8a0949e55bbfdbfb"/>
  <p:tag name="KSO_WM_UNIT_TEXT_FILL_FORE_SCHEMECOLOR_INDEX_BRIGHTNESS" val="0.25"/>
  <p:tag name="KSO_WM_UNIT_TEXT_FILL_FORE_SCHEMECOLOR_INDEX" val="13"/>
  <p:tag name="KSO_WM_UNIT_TEXT_FILL_TYPE" val="1"/>
  <p:tag name="KSO_WM_TEMPLATE_ASSEMBLE_XID" val="60656ed74054ed1e2fb80074"/>
  <p:tag name="KSO_WM_TEMPLATE_ASSEMBLE_GROUPID" val="60656ed74054ed1e2fb80074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#wm#"/>
  <p:tag name="KSO_WM_TEMPLATE_CATEGORY" val="custom"/>
  <p:tag name="KSO_WM_TEMPLATE_INDEX" val="160551"/>
  <p:tag name="KSO_WM_SLIDE_ITEM_CNT" val="4"/>
  <p:tag name="KSO_WM_SPECIAL_SOURCE" val="bdnull"/>
</p:tagLst>
</file>

<file path=ppt/tags/tag16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6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6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6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6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6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6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6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7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7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73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74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7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7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7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7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7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8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82.xml><?xml version="1.0" encoding="utf-8"?>
<p:tagLst xmlns:p="http://schemas.openxmlformats.org/presentationml/2006/main">
  <p:tag name="KSO_WM_UNIT_TEXT_SHADOW_SCHEMECOLOR_INDEX_BRIGHTNESS" val="0"/>
  <p:tag name="KSO_WM_UNIT_TEXT_SHADOW_SCHEMECOLOR_INDEX" val="1"/>
</p:tagLst>
</file>

<file path=ppt/tags/tag18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184.xml><?xml version="1.0" encoding="utf-8"?>
<p:tagLst xmlns:p="http://schemas.openxmlformats.org/presentationml/2006/main">
  <p:tag name="KSO_WM_UNIT_TEXT_SHADOW_SCHEMECOLOR_INDEX_BRIGHTNESS" val="0"/>
  <p:tag name="KSO_WM_UNIT_TEXT_SHADOW_SCHEMECOLOR_INDEX" val="1"/>
</p:tagLst>
</file>

<file path=ppt/tags/tag185.xml><?xml version="1.0" encoding="utf-8"?>
<p:tagLst xmlns:p="http://schemas.openxmlformats.org/presentationml/2006/main">
  <p:tag name="KSO_WM_UNIT_PLACING_PICTURE_USER_VIEWPORT" val="{&quot;height&quot;:5160,&quot;width&quot;:9810}"/>
</p:tagLst>
</file>

<file path=ppt/tags/tag186.xml><?xml version="1.0" encoding="utf-8"?>
<p:tagLst xmlns:p="http://schemas.openxmlformats.org/presentationml/2006/main">
  <p:tag name="KSO_WM_TEMPLATE_CATEGORY" val="custom"/>
  <p:tag name="KSO_WM_TEMPLATE_INDEX" val="20190796"/>
  <p:tag name="KSO_WM_SPECIAL_SOURCE" val="bdnull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8609_1*i*1"/>
  <p:tag name="KSO_WM_TEMPLATE_CATEGORY" val="diagram"/>
  <p:tag name="KSO_WM_TEMPLATE_INDEX" val="20208609"/>
  <p:tag name="KSO_WM_UNIT_LAYERLEVEL" val="1"/>
  <p:tag name="KSO_WM_TAG_VERSION" val="1.0"/>
  <p:tag name="KSO_WM_BEAUTIFY_FLAG" val="#wm#"/>
  <p:tag name="KSO_WM_UNIT_BLOCK" val="0"/>
  <p:tag name="KSO_WM_UNIT_SM_LIMIT_TYPE" val="1"/>
  <p:tag name="KSO_WM_UNIT_DEC_AREA_ID" val="57dadeb95ab44bae952665e5e2adc44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CHIP_GROUPID" val="5ef20bd7a491bb0086638afb"/>
  <p:tag name="KSO_WM_CHIP_XID" val="5ef20bd7a491bb0086638afc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VALUE" val="12"/>
  <p:tag name="KSO_WM_TEMPLATE_ASSEMBLE_XID" val="60656e7a4054ed1e2fb7f9ab"/>
  <p:tag name="KSO_WM_TEMPLATE_ASSEMBLE_GROUPID" val="60656e7a4054ed1e2fb7f9ab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8609_1*i*2"/>
  <p:tag name="KSO_WM_TEMPLATE_CATEGORY" val="diagram"/>
  <p:tag name="KSO_WM_TEMPLATE_INDEX" val="20208609"/>
  <p:tag name="KSO_WM_UNIT_LAYERLEVEL" val="1"/>
  <p:tag name="KSO_WM_TAG_VERSION" val="1.0"/>
  <p:tag name="KSO_WM_BEAUTIFY_FLAG" val="#wm#"/>
  <p:tag name="KSO_WM_UNIT_BLOCK" val="0"/>
  <p:tag name="KSO_WM_UNIT_SM_LIMIT_TYPE" val="1"/>
  <p:tag name="KSO_WM_UNIT_DEC_AREA_ID" val="5ed7bbdef93b417f8597839bfceeb68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CHIP_GROUPID" val="5ef20bd7a491bb0086638afb"/>
  <p:tag name="KSO_WM_CHIP_XID" val="5ef20bd7a491bb0086638afc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VALUE" val="112"/>
  <p:tag name="KSO_WM_TEMPLATE_ASSEMBLE_XID" val="60656e7a4054ed1e2fb7f9ab"/>
  <p:tag name="KSO_WM_TEMPLATE_ASSEMBLE_GROUPID" val="60656e7a4054ed1e2fb7f9ab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8609_1*i*3"/>
  <p:tag name="KSO_WM_TEMPLATE_CATEGORY" val="diagram"/>
  <p:tag name="KSO_WM_TEMPLATE_INDEX" val="20208609"/>
  <p:tag name="KSO_WM_UNIT_LAYERLEVEL" val="1"/>
  <p:tag name="KSO_WM_TAG_VERSION" val="1.0"/>
  <p:tag name="KSO_WM_BEAUTIFY_FLAG" val="#wm#"/>
  <p:tag name="KSO_WM_UNIT_BLOCK" val="0"/>
  <p:tag name="KSO_WM_UNIT_SM_LIMIT_TYPE" val="1"/>
  <p:tag name="KSO_WM_UNIT_DEC_AREA_ID" val="9365081e87b648178ddc3d515a88a6a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CHIP_GROUPID" val="5ef20bd7a491bb0086638afb"/>
  <p:tag name="KSO_WM_CHIP_XID" val="5ef20bd7a491bb0086638afc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VALUE" val="300"/>
  <p:tag name="KSO_WM_TEMPLATE_ASSEMBLE_XID" val="60656e7a4054ed1e2fb7f9ab"/>
  <p:tag name="KSO_WM_TEMPLATE_ASSEMBLE_GROUPID" val="60656e7a4054ed1e2fb7f9ab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8609_1*i*4"/>
  <p:tag name="KSO_WM_TEMPLATE_CATEGORY" val="diagram"/>
  <p:tag name="KSO_WM_TEMPLATE_INDEX" val="20208609"/>
  <p:tag name="KSO_WM_UNIT_LAYERLEVEL" val="1"/>
  <p:tag name="KSO_WM_TAG_VERSION" val="1.0"/>
  <p:tag name="KSO_WM_BEAUTIFY_FLAG" val="#wm#"/>
  <p:tag name="KSO_WM_UNIT_BLOCK" val="0"/>
  <p:tag name="KSO_WM_UNIT_SM_LIMIT_TYPE" val="1"/>
  <p:tag name="KSO_WM_UNIT_DEC_AREA_ID" val="9d348e14170f4fda9a6f5f3d4ad90c6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f20bd7a491bb0086638afb"/>
  <p:tag name="KSO_WM_CHIP_XID" val="5ef20bd7a491bb0086638afc"/>
  <p:tag name="KSO_WM_TEMPLATE_ASSEMBLE_XID" val="60656e7a4054ed1e2fb7f9ab"/>
  <p:tag name="KSO_WM_TEMPLATE_ASSEMBLE_GROUPID" val="60656e7a4054ed1e2fb7f9ab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8609_1*i*5"/>
  <p:tag name="KSO_WM_TEMPLATE_CATEGORY" val="diagram"/>
  <p:tag name="KSO_WM_TEMPLATE_INDEX" val="20208609"/>
  <p:tag name="KSO_WM_UNIT_LAYERLEVEL" val="1"/>
  <p:tag name="KSO_WM_TAG_VERSION" val="1.0"/>
  <p:tag name="KSO_WM_BEAUTIFY_FLAG" val="#wm#"/>
  <p:tag name="KSO_WM_UNIT_SM_LIMIT_TYPE" val="1"/>
  <p:tag name="KSO_WM_CHIP_GROUPID" val="5ef20bd7a491bb0086638afb"/>
  <p:tag name="KSO_WM_CHIP_XID" val="5ef20bd7a491bb0086638afc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2"/>
  <p:tag name="KSO_WM_TEMPLATE_ASSEMBLE_XID" val="60656e7a4054ed1e2fb7f9ab"/>
  <p:tag name="KSO_WM_TEMPLATE_ASSEMBLE_GROUPID" val="60656e7a4054ed1e2fb7f9ab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8609_1*i*6"/>
  <p:tag name="KSO_WM_TEMPLATE_CATEGORY" val="diagram"/>
  <p:tag name="KSO_WM_TEMPLATE_INDEX" val="20208609"/>
  <p:tag name="KSO_WM_UNIT_LAYERLEVEL" val="1"/>
  <p:tag name="KSO_WM_TAG_VERSION" val="1.0"/>
  <p:tag name="KSO_WM_BEAUTIFY_FLAG" val="#wm#"/>
  <p:tag name="KSO_WM_UNIT_SM_LIMIT_TYPE" val="1"/>
  <p:tag name="KSO_WM_CHIP_GROUPID" val="5ef20bd7a491bb0086638afb"/>
  <p:tag name="KSO_WM_CHIP_XID" val="5ef20bd7a491bb0086638afc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2"/>
  <p:tag name="KSO_WM_TEMPLATE_ASSEMBLE_XID" val="60656e7a4054ed1e2fb7f9ab"/>
  <p:tag name="KSO_WM_TEMPLATE_ASSEMBLE_GROUPID" val="60656e7a4054ed1e2fb7f9ab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8609_1*i*7"/>
  <p:tag name="KSO_WM_TEMPLATE_CATEGORY" val="diagram"/>
  <p:tag name="KSO_WM_TEMPLATE_INDEX" val="20208609"/>
  <p:tag name="KSO_WM_UNIT_LAYERLEVEL" val="1"/>
  <p:tag name="KSO_WM_TAG_VERSION" val="1.0"/>
  <p:tag name="KSO_WM_BEAUTIFY_FLAG" val="#wm#"/>
  <p:tag name="KSO_WM_UNIT_BLOCK" val="0"/>
  <p:tag name="KSO_WM_UNIT_SM_LIMIT_TYPE" val="1"/>
  <p:tag name="KSO_WM_UNIT_DEC_AREA_ID" val="c441230aa17b467882c9a069d83bb11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CHIP_GROUPID" val="5ef20bd7a491bb0086638afb"/>
  <p:tag name="KSO_WM_CHIP_XID" val="5ef20bd7a491bb0086638afc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VALUE" val="112"/>
  <p:tag name="KSO_WM_TEMPLATE_ASSEMBLE_XID" val="60656e7a4054ed1e2fb7f9ab"/>
  <p:tag name="KSO_WM_TEMPLATE_ASSEMBLE_GROUPID" val="60656e7a4054ed1e2fb7f9ab"/>
</p:tagLst>
</file>

<file path=ppt/tags/tag19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8609_1*a*1"/>
  <p:tag name="KSO_WM_TEMPLATE_CATEGORY" val="diagram"/>
  <p:tag name="KSO_WM_TEMPLATE_INDEX" val="20208609"/>
  <p:tag name="KSO_WM_UNIT_LAYERLEVEL" val="1"/>
  <p:tag name="KSO_WM_TAG_VERSION" val="1.0"/>
  <p:tag name="KSO_WM_BEAUTIFY_FLAG" val="#wm#"/>
  <p:tag name="KSO_WM_UNIT_PRESET_TEXT" val="单击添加大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d49658c62f434eed9b2751be2501b7d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474a73dabd8743efa0281fd64e8f173b"/>
  <p:tag name="KSO_WM_UNIT_TEXT_FILL_FORE_SCHEMECOLOR_INDEX_BRIGHTNESS" val="0"/>
  <p:tag name="KSO_WM_UNIT_TEXT_FILL_FORE_SCHEMECOLOR_INDEX" val="13"/>
  <p:tag name="KSO_WM_UNIT_TEXT_FILL_TYPE" val="1"/>
  <p:tag name="KSO_WM_TEMPLATE_ASSEMBLE_XID" val="60656e7a4054ed1e2fb7f9ab"/>
  <p:tag name="KSO_WM_TEMPLATE_ASSEMBLE_GROUPID" val="60656e7a4054ed1e2fb7f9ab"/>
</p:tagLst>
</file>

<file path=ppt/tags/tag195.xml><?xml version="1.0" encoding="utf-8"?>
<p:tagLst xmlns:p="http://schemas.openxmlformats.org/presentationml/2006/main">
  <p:tag name="KSO_WM_BEAUTIFY_FLAG" val="#wm#"/>
  <p:tag name="KSO_WM_TEMPLATE_CATEGORY" val="diagram"/>
  <p:tag name="KSO_WM_TEMPLATE_INDEX" val="20208609"/>
  <p:tag name="KSO_WM_SPECIAL_SOURCE" val="bdnull"/>
  <p:tag name="KSO_WM_SLIDE_ID" val="diagram20208609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540"/>
  <p:tag name="KSO_WM_SLIDE_POSITION" val="0*0"/>
  <p:tag name="KSO_WM_TAG_VERSION" val="1.0"/>
  <p:tag name="KSO_WM_SLIDE_LAYOUT" val="a_f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5:01:27&quot;,&quot;maxSize&quot;:{&quot;size1&quot;:31.1},&quot;minSize&quot;:{&quot;size1&quot;:26.7},&quot;normalSize&quot;:{&quot;size1&quot;:26.700185185185187},&quot;subLayout&quot;:[{&quot;id&quot;:&quot;2021-04-01T15:01:27&quot;,&quot;margin&quot;:{&quot;bottom&quot;:0.02600000612437725,&quot;left&quot;:5.079999923706055,&quot;right&quot;:6.7729997634887695,&quot;top&quot;:2.9629998207092285},&quot;type&quot;:0},{&quot;id&quot;:&quot;2021-04-01T15:01:27&quot;,&quot;margin&quot;:{&quot;bottom&quot;:4.2330002784729,&quot;left&quot;:5.079999923706055,&quot;right&quot;:4.655999660491943,&quot;top&quot;:0.847000002861023},&quot;type&quot;:0}],&quot;type&quot;:0}"/>
  <p:tag name="KSO_WM_SLIDE_BACKGROUND" val="[&quot;general&quot;]"/>
  <p:tag name="KSO_WM_SLIDE_RATIO" val="1.777778"/>
  <p:tag name="KSO_WM_CHIP_INFOS" val="{&quot;type&quot;:0,&quot;layout_type&quot;:&quot;topbottom&quot;,&quot;layout_feature&quot;:2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false,&quot;fill_id&quot;:&quot;c4c25ca0ca5c40f185466383f79d5c7d&quot;,&quot;fill_align&quot;:&quot;lm&quot;,&quot;chip_types&quot;:[&quot;header&quot;]},{&quot;text_align&quot;:&quot;lm&quot;,&quot;text_direction&quot;:&quot;horizontal&quot;,&quot;support_big_font&quot;:false,&quot;fill_id&quot;:&quot;d48b62735a09469bb829c88fb0d6fc75&quot;,&quot;fill_align&quot;:&quot;lm&quot;,&quot;chip_types&quot;:[&quot;diagram&quot;,&quot;pictext&quot;,&quot;text&quot;,&quot;picture&quot;,&quot;chart&quot;,&quot;table&quot;,&quot;video&quot;]}]]"/>
  <p:tag name="KSO_WM_SLIDE_CAN_ADD_NAVIGATION" val="1"/>
  <p:tag name="KSO_WM_CHIP_XID" val="5ef20bd7a491bb0086638afc"/>
  <p:tag name="KSO_WM_CHIP_DECFILLPROP" val="[]"/>
  <p:tag name="KSO_WM_CHIP_GROUPID" val="5ef20bd7a491bb0086638afb"/>
  <p:tag name="KSO_WM_SLIDE_BK_DARK_LIGHT" val="2"/>
  <p:tag name="KSO_WM_SLIDE_BACKGROUND_TYPE" val="general"/>
  <p:tag name="KSO_WM_SLIDE_SUPPORT_FEATURE_TYPE" val="0"/>
  <p:tag name="KSO_WM_TEMPLATE_ASSEMBLE_XID" val="60656e7a4054ed1e2fb7f9ab"/>
  <p:tag name="KSO_WM_TEMPLATE_ASSEMBLE_GROUPID" val="60656e7a4054ed1e2fb7f9ab"/>
</p:tagLst>
</file>

<file path=ppt/tags/tag196.xml><?xml version="1.0" encoding="utf-8"?>
<p:tagLst xmlns:p="http://schemas.openxmlformats.org/presentationml/2006/main">
  <p:tag name="KSO_WM_BEAUTIFY_FLAG" val="#wm#"/>
  <p:tag name="KSO_WM_TEMPLATE_CATEGORY" val="custom"/>
  <p:tag name="KSO_WM_TEMPLATE_INDEX" val="20181596"/>
  <p:tag name="KSO_WM_SPECIAL_SOURCE" val="bdnull"/>
</p:tagLst>
</file>

<file path=ppt/tags/tag19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小标题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ID" val="diagram20213281_1*h_a*1_1"/>
  <p:tag name="KSO_WM_TEMPLATE_CATEGORY" val="diagram"/>
  <p:tag name="KSO_WM_TEMPLATE_INDEX" val="20213281"/>
  <p:tag name="KSO_WM_UNIT_LAYERLEVEL" val="1_1"/>
  <p:tag name="KSO_WM_TAG_VERSION" val="1.0"/>
  <p:tag name="KSO_WM_UNIT_DEFAULT_FONT" val="18;24;2"/>
  <p:tag name="KSO_WM_UNIT_BLOCK" val="0"/>
  <p:tag name="KSO_WM_UNIT_SHOW_EDIT_AREA_INDICATION" val="1"/>
  <p:tag name="KSO_WM_CHIP_GROUPID" val="5e6b05b36848fb12bee65ad8"/>
  <p:tag name="KSO_WM_CHIP_XID" val="5e6b05b36848fb12bee65ada"/>
  <p:tag name="KSO_WM_UNIT_DEC_AREA_ID" val="99b8efc67cbd4bfd8907d4dee85da95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d3c26633fcce42ba8a0949e55bbfdbfb"/>
  <p:tag name="KSO_WM_UNIT_TEXT_FILL_FORE_SCHEMECOLOR_INDEX_BRIGHTNESS" val="0"/>
  <p:tag name="KSO_WM_UNIT_TEXT_FILL_FORE_SCHEMECOLOR_INDEX" val="13"/>
  <p:tag name="KSO_WM_UNIT_TEXT_FILL_TYPE" val="1"/>
  <p:tag name="KSO_WM_TEMPLATE_ASSEMBLE_XID" val="60656ed74054ed1e2fb80074"/>
  <p:tag name="KSO_WM_TEMPLATE_ASSEMBLE_GROUPID" val="60656ed74054ed1e2fb80074"/>
</p:tagLst>
</file>

<file path=ppt/tags/tag198.xml><?xml version="1.0" encoding="utf-8"?>
<p:tagLst xmlns:p="http://schemas.openxmlformats.org/presentationml/2006/main">
  <p:tag name="KSO_WM_UNIT_TEX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diagram20213281_1*h_f*1_1"/>
  <p:tag name="KSO_WM_TEMPLATE_CATEGORY" val="diagram"/>
  <p:tag name="KSO_WM_TEMPLATE_INDEX" val="20213281"/>
  <p:tag name="KSO_WM_UNIT_LAYERLEVEL" val="1_1"/>
  <p:tag name="KSO_WM_TAG_VERSION" val="1.0"/>
  <p:tag name="KSO_WM_UNIT_SUBTYPE" val="a"/>
  <p:tag name="KSO_WM_UNIT_DEFAULT_FONT" val="14;20;2"/>
  <p:tag name="KSO_WM_UNIT_BLOCK" val="0"/>
  <p:tag name="KSO_WM_UNIT_VALUE" val="126"/>
  <p:tag name="KSO_WM_UNIT_SHOW_EDIT_AREA_INDICATION" val="1"/>
  <p:tag name="KSO_WM_CHIP_GROUPID" val="5e6b05b36848fb12bee65ad8"/>
  <p:tag name="KSO_WM_CHIP_XID" val="5e6b05b36848fb12bee65ada"/>
  <p:tag name="KSO_WM_UNIT_DEC_AREA_ID" val="264e32c03752494e812122756b807e3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d3c26633fcce42ba8a0949e55bbfdbfb"/>
  <p:tag name="KSO_WM_UNIT_TEXT_FILL_FORE_SCHEMECOLOR_INDEX_BRIGHTNESS" val="0.25"/>
  <p:tag name="KSO_WM_UNIT_TEXT_FILL_FORE_SCHEMECOLOR_INDEX" val="13"/>
  <p:tag name="KSO_WM_UNIT_TEXT_FILL_TYPE" val="1"/>
  <p:tag name="KSO_WM_TEMPLATE_ASSEMBLE_XID" val="60656ed74054ed1e2fb80074"/>
  <p:tag name="KSO_WM_TEMPLATE_ASSEMBLE_GROUPID" val="60656ed74054ed1e2fb80074"/>
</p:tagLst>
</file>

<file path=ppt/tags/tag199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0*0*0*0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BEAUTIFY_FLAG" val="#wm#"/>
  <p:tag name="KSO_WM_TEMPLATE_CATEGORY" val="diagram"/>
  <p:tag name="KSO_WM_TEMPLATE_INDEX" val="20209021"/>
  <p:tag name="KSO_WM_SPECIAL_SOURCE" val="bdnull"/>
  <p:tag name="KSO_WM_SLIDE_ID" val="diagram20209021_1"/>
  <p:tag name="KSO_WM_SLIDE_ITEM_CNT" val="0"/>
  <p:tag name="KSO_WM_SLIDE_INDEX" val="1"/>
  <p:tag name="KSO_WM_TAG_VERSION" val="1.0"/>
  <p:tag name="KSO_WM_SLIDE_TYPE" val="text"/>
  <p:tag name="KSO_WM_SLIDE_SUBTYPE" val="picTxt"/>
  <p:tag name="KSO_WM_SLIDE_SIZE" val="960*375"/>
  <p:tag name="KSO_WM_SLIDE_POSITION" val="0*69"/>
  <p:tag name="KSO_WM_SLIDE_LAYOUT" val="d_f"/>
  <p:tag name="KSO_WM_SLIDE_LAYOUT_CNT" val="1_1"/>
  <p:tag name="KSO_WM_SLIDE_CONSTRAINT" val="%7b%22slideConstraint%22%3a%7b%22seriesAreas%22%3a%5b%5d%2c%22singleAreas%22%3a%5b%7b%22shapes%22%3a%5b11%5d%2c%22serialConstraintIndex%22%3a-1%2c%22areatextmark%22%3a0%2c%22pictureprocessmark%22%3a0%7d%5d%7d%7d"/>
  <p:tag name="KSO_WM_SLIDE_COLORSCHEME_VERSION" val="3.2"/>
  <p:tag name="KSO_WM_TEMPLATE_SUBCATEGORY" val="21"/>
  <p:tag name="KSO_WM_TEMPLATE_MASTER_TYPE" val="0"/>
  <p:tag name="KSO_WM_TEMPLATE_COLOR_TYPE" val="1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false,&quot;picture_toward&quot;:0,&quot;picture_dockside&quot;:[],&quot;fill_id&quot;:&quot;c86364e405a6453e89c0f76584688a56&quot;,&quot;fill_align&quot;:&quot;lm&quot;,&quot;chip_types&quot;:[&quot;text&quot;,&quot;header&quot;]},{&quot;text_align&quot;:&quot;cm&quot;,&quot;text_direction&quot;:&quot;horizontal&quot;,&quot;support_features&quot;:[&quot;collage&quot;,&quot;carousel&quot;],&quot;support_big_font&quot;:false,&quot;picture_toward&quot;:0,&quot;picture_dockside&quot;:[],&quot;fill_id&quot;:&quot;609905e3bd774769ae3f065be4339b75&quot;,&quot;fill_align&quot;:&quot;cm&quot;,&quot;chip_types&quot;:[&quot;picture&quot;]}]]"/>
  <p:tag name="KSO_WM_SLIDE_LAYOUT_INFO" val="{&quot;direction&quot;:1,&quot;id&quot;:&quot;2021-09-02T20:34:42&quot;,&quot;maxSize&quot;:{&quot;size1&quot;:33.8},&quot;minSize&quot;:{&quot;size1&quot;:33.8},&quot;normalSize&quot;:{&quot;size1&quot;:33.8},&quot;subLayout&quot;:[{&quot;backgroundInfo&quot;:[{&quot;bottom&quot;:0.177777782,&quot;bottomAbs&quot;:false,&quot;left&quot;:0,&quot;leftAbs&quot;:false,&quot;right&quot;:0,&quot;rightAbs&quot;:false,&quot;top&quot;:0.177777782,&quot;topAbs&quot;:false,&quot;type&quot;:&quot;leftRight&quot;}],&quot;id&quot;:&quot;2021-09-02T20:34:42&quot;,&quot;margin&quot;:{&quot;bottom&quot;:6.7729997634887695,&quot;left&quot;:1.6929999589920044,&quot;right&quot;:0.8199999928474426,&quot;top&quot;:6.7729997634887695},&quot;type&quot;:0},{&quot;id&quot;:&quot;2021-09-02T20:34:42&quot;,&quot;margin&quot;:{&quot;bottom&quot;:3.809999942779541,&quot;left&quot;:0,&quot;right&quot;:0,&quot;top&quot;:3.809999942779541},&quot;type&quot;:0}],&quot;type&quot;:0}"/>
  <p:tag name="KSO_WM_SLIDE_RATIO" val="1.777778"/>
  <p:tag name="KSO_WM_CHIP_XID" val="5efda17781ee359a788b1e1f"/>
  <p:tag name="KSO_WM_CHIP_DECFILLPROP" val="[]"/>
  <p:tag name="KSO_WM_SLIDE_BACKGROUND" val="[&quot;leftRight&quot;]"/>
  <p:tag name="KSO_WM_CHIP_GROUPID" val="5efda17781ee359a788b1e1e"/>
  <p:tag name="KSO_WM_SLIDE_BK_DARK_LIGHT" val="2"/>
  <p:tag name="KSO_WM_SLIDE_BACKGROUND_TYPE" val="leftRight"/>
  <p:tag name="KSO_WM_SLIDE_SUPPORT_FEATURE_TYPE" val="3"/>
  <p:tag name="KSO_WM_TEMPLATE_ASSEMBLE_XID" val="6130c4e08b5cc6c91112a57f"/>
  <p:tag name="KSO_WM_TEMPLATE_ASSEMBLE_GROUPID" val="6130c4e08b5cc6c91112a57f"/>
</p:tagLst>
</file>

<file path=ppt/tags/tag20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小标题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diagram20213281_1*h_a*1_1"/>
  <p:tag name="KSO_WM_TEMPLATE_CATEGORY" val="diagram"/>
  <p:tag name="KSO_WM_TEMPLATE_INDEX" val="20213281"/>
  <p:tag name="KSO_WM_UNIT_LAYERLEVEL" val="1_1"/>
  <p:tag name="KSO_WM_TAG_VERSION" val="1.0"/>
  <p:tag name="KSO_WM_BEAUTIFY_FLAG" val="#wm#"/>
  <p:tag name="KSO_WM_UNIT_DEFAULT_FONT" val="18;24;2"/>
  <p:tag name="KSO_WM_UNIT_BLOCK" val="0"/>
  <p:tag name="KSO_WM_UNIT_SHOW_EDIT_AREA_INDICATION" val="1"/>
  <p:tag name="KSO_WM_CHIP_GROUPID" val="5e6b05b36848fb12bee65ad8"/>
  <p:tag name="KSO_WM_CHIP_XID" val="5e6b05b36848fb12bee65ada"/>
  <p:tag name="KSO_WM_UNIT_DEC_AREA_ID" val="99b8efc67cbd4bfd8907d4dee85da95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d3c26633fcce42ba8a0949e55bbfdbfb"/>
  <p:tag name="KSO_WM_UNIT_TEXT_FILL_FORE_SCHEMECOLOR_INDEX_BRIGHTNESS" val="0"/>
  <p:tag name="KSO_WM_UNIT_TEXT_FILL_FORE_SCHEMECOLOR_INDEX" val="13"/>
  <p:tag name="KSO_WM_UNIT_TEXT_FILL_TYPE" val="1"/>
  <p:tag name="KSO_WM_TEMPLATE_ASSEMBLE_XID" val="60656ed74054ed1e2fb80074"/>
  <p:tag name="KSO_WM_TEMPLATE_ASSEMBLE_GROUPID" val="60656ed74054ed1e2fb80074"/>
</p:tagLst>
</file>

<file path=ppt/tags/tag202.xml><?xml version="1.0" encoding="utf-8"?>
<p:tagLst xmlns:p="http://schemas.openxmlformats.org/presentationml/2006/main">
  <p:tag name="KSO_WM_UNIT_TEX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diagram20213281_1*h_f*1_1"/>
  <p:tag name="KSO_WM_TEMPLATE_CATEGORY" val="diagram"/>
  <p:tag name="KSO_WM_TEMPLATE_INDEX" val="20213281"/>
  <p:tag name="KSO_WM_UNIT_LAYERLEVEL" val="1_1"/>
  <p:tag name="KSO_WM_TAG_VERSION" val="1.0"/>
  <p:tag name="KSO_WM_BEAUTIFY_FLAG" val="#wm#"/>
  <p:tag name="KSO_WM_UNIT_SUBTYPE" val="a"/>
  <p:tag name="KSO_WM_UNIT_DEFAULT_FONT" val="14;20;2"/>
  <p:tag name="KSO_WM_UNIT_BLOCK" val="0"/>
  <p:tag name="KSO_WM_UNIT_VALUE" val="126"/>
  <p:tag name="KSO_WM_UNIT_SHOW_EDIT_AREA_INDICATION" val="1"/>
  <p:tag name="KSO_WM_CHIP_GROUPID" val="5e6b05b36848fb12bee65ad8"/>
  <p:tag name="KSO_WM_CHIP_XID" val="5e6b05b36848fb12bee65ada"/>
  <p:tag name="KSO_WM_UNIT_DEC_AREA_ID" val="264e32c03752494e812122756b807e3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d3c26633fcce42ba8a0949e55bbfdbfb"/>
  <p:tag name="KSO_WM_UNIT_TEXT_FILL_FORE_SCHEMECOLOR_INDEX_BRIGHTNESS" val="0.25"/>
  <p:tag name="KSO_WM_UNIT_TEXT_FILL_FORE_SCHEMECOLOR_INDEX" val="13"/>
  <p:tag name="KSO_WM_UNIT_TEXT_FILL_TYPE" val="1"/>
  <p:tag name="KSO_WM_TEMPLATE_ASSEMBLE_XID" val="60656ed74054ed1e2fb80074"/>
  <p:tag name="KSO_WM_TEMPLATE_ASSEMBLE_GROUPID" val="60656ed74054ed1e2fb80074"/>
</p:tagLst>
</file>

<file path=ppt/tags/tag203.xml><?xml version="1.0" encoding="utf-8"?>
<p:tagLst xmlns:p="http://schemas.openxmlformats.org/presentationml/2006/main">
  <p:tag name="KSO_WM_BEAUTIFY_FLAG" val="#wm#"/>
  <p:tag name="KSO_WM_TEMPLATE_CATEGORY" val="diagram"/>
  <p:tag name="KSO_WM_TEMPLATE_INDEX" val="20209021"/>
  <p:tag name="KSO_WM_SPECIAL_SOURCE" val="bdnull"/>
  <p:tag name="KSO_WM_SLIDE_ID" val="diagram20209021_1"/>
  <p:tag name="KSO_WM_SLIDE_ITEM_CNT" val="0"/>
  <p:tag name="KSO_WM_SLIDE_INDEX" val="1"/>
  <p:tag name="KSO_WM_TAG_VERSION" val="1.0"/>
  <p:tag name="KSO_WM_SLIDE_TYPE" val="text"/>
  <p:tag name="KSO_WM_SLIDE_SUBTYPE" val="picTxt"/>
  <p:tag name="KSO_WM_SLIDE_SIZE" val="960*375"/>
  <p:tag name="KSO_WM_SLIDE_POSITION" val="0*69"/>
  <p:tag name="KSO_WM_SLIDE_LAYOUT" val="d_f"/>
  <p:tag name="KSO_WM_SLIDE_LAYOUT_CNT" val="1_1"/>
  <p:tag name="KSO_WM_SLIDE_CONSTRAINT" val="%7b%22slideConstraint%22%3a%7b%22seriesAreas%22%3a%5b%5d%2c%22singleAreas%22%3a%5b%7b%22shapes%22%3a%5b11%5d%2c%22serialConstraintIndex%22%3a-1%2c%22areatextmark%22%3a0%2c%22pictureprocessmark%22%3a0%7d%5d%7d%7d"/>
  <p:tag name="KSO_WM_SLIDE_COLORSCHEME_VERSION" val="3.2"/>
  <p:tag name="KSO_WM_TEMPLATE_SUBCATEGORY" val="21"/>
  <p:tag name="KSO_WM_TEMPLATE_MASTER_TYPE" val="0"/>
  <p:tag name="KSO_WM_TEMPLATE_COLOR_TYPE" val="1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false,&quot;picture_toward&quot;:0,&quot;picture_dockside&quot;:[],&quot;fill_id&quot;:&quot;c86364e405a6453e89c0f76584688a56&quot;,&quot;fill_align&quot;:&quot;lm&quot;,&quot;chip_types&quot;:[&quot;text&quot;,&quot;header&quot;]},{&quot;text_align&quot;:&quot;cm&quot;,&quot;text_direction&quot;:&quot;horizontal&quot;,&quot;support_features&quot;:[&quot;collage&quot;,&quot;carousel&quot;],&quot;support_big_font&quot;:false,&quot;picture_toward&quot;:0,&quot;picture_dockside&quot;:[],&quot;fill_id&quot;:&quot;609905e3bd774769ae3f065be4339b75&quot;,&quot;fill_align&quot;:&quot;cm&quot;,&quot;chip_types&quot;:[&quot;picture&quot;]}]]"/>
  <p:tag name="KSO_WM_SLIDE_LAYOUT_INFO" val="{&quot;direction&quot;:1,&quot;id&quot;:&quot;2021-09-02T20:34:42&quot;,&quot;maxSize&quot;:{&quot;size1&quot;:33.8},&quot;minSize&quot;:{&quot;size1&quot;:33.8},&quot;normalSize&quot;:{&quot;size1&quot;:33.8},&quot;subLayout&quot;:[{&quot;backgroundInfo&quot;:[{&quot;bottom&quot;:0.177777782,&quot;bottomAbs&quot;:false,&quot;left&quot;:0,&quot;leftAbs&quot;:false,&quot;right&quot;:0,&quot;rightAbs&quot;:false,&quot;top&quot;:0.177777782,&quot;topAbs&quot;:false,&quot;type&quot;:&quot;leftRight&quot;}],&quot;id&quot;:&quot;2021-09-02T20:34:42&quot;,&quot;margin&quot;:{&quot;bottom&quot;:6.7729997634887695,&quot;left&quot;:1.6929999589920044,&quot;right&quot;:0.8199999928474426,&quot;top&quot;:6.7729997634887695},&quot;type&quot;:0},{&quot;id&quot;:&quot;2021-09-02T20:34:42&quot;,&quot;margin&quot;:{&quot;bottom&quot;:3.809999942779541,&quot;left&quot;:0,&quot;right&quot;:0,&quot;top&quot;:3.809999942779541},&quot;type&quot;:0}],&quot;type&quot;:0}"/>
  <p:tag name="KSO_WM_SLIDE_RATIO" val="1.777778"/>
  <p:tag name="KSO_WM_CHIP_XID" val="5efda17781ee359a788b1e1f"/>
  <p:tag name="KSO_WM_CHIP_DECFILLPROP" val="[]"/>
  <p:tag name="KSO_WM_SLIDE_BACKGROUND" val="[&quot;leftRight&quot;]"/>
  <p:tag name="KSO_WM_CHIP_GROUPID" val="5efda17781ee359a788b1e1e"/>
  <p:tag name="KSO_WM_SLIDE_BK_DARK_LIGHT" val="2"/>
  <p:tag name="KSO_WM_SLIDE_BACKGROUND_TYPE" val="leftRight"/>
  <p:tag name="KSO_WM_SLIDE_SUPPORT_FEATURE_TYPE" val="3"/>
  <p:tag name="KSO_WM_TEMPLATE_ASSEMBLE_XID" val="6130c4e08b5cc6c91112a57f"/>
  <p:tag name="KSO_WM_TEMPLATE_ASSEMBLE_GROUPID" val="6130c4e08b5cc6c91112a57f"/>
</p:tagLst>
</file>

<file path=ppt/tags/tag20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小标题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diagram20213281_1*h_a*1_1"/>
  <p:tag name="KSO_WM_TEMPLATE_CATEGORY" val="diagram"/>
  <p:tag name="KSO_WM_TEMPLATE_INDEX" val="20213281"/>
  <p:tag name="KSO_WM_UNIT_LAYERLEVEL" val="1_1"/>
  <p:tag name="KSO_WM_TAG_VERSION" val="1.0"/>
  <p:tag name="KSO_WM_BEAUTIFY_FLAG" val="#wm#"/>
  <p:tag name="KSO_WM_UNIT_DEFAULT_FONT" val="18;24;2"/>
  <p:tag name="KSO_WM_UNIT_BLOCK" val="0"/>
  <p:tag name="KSO_WM_UNIT_SHOW_EDIT_AREA_INDICATION" val="1"/>
  <p:tag name="KSO_WM_CHIP_GROUPID" val="5e6b05b36848fb12bee65ad8"/>
  <p:tag name="KSO_WM_CHIP_XID" val="5e6b05b36848fb12bee65ada"/>
  <p:tag name="KSO_WM_UNIT_DEC_AREA_ID" val="99b8efc67cbd4bfd8907d4dee85da95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d3c26633fcce42ba8a0949e55bbfdbfb"/>
  <p:tag name="KSO_WM_UNIT_TEXT_FILL_FORE_SCHEMECOLOR_INDEX_BRIGHTNESS" val="0"/>
  <p:tag name="KSO_WM_UNIT_TEXT_FILL_FORE_SCHEMECOLOR_INDEX" val="13"/>
  <p:tag name="KSO_WM_UNIT_TEXT_FILL_TYPE" val="1"/>
  <p:tag name="KSO_WM_TEMPLATE_ASSEMBLE_XID" val="60656ed74054ed1e2fb80074"/>
  <p:tag name="KSO_WM_TEMPLATE_ASSEMBLE_GROUPID" val="60656ed74054ed1e2fb80074"/>
</p:tagLst>
</file>

<file path=ppt/tags/tag205.xml><?xml version="1.0" encoding="utf-8"?>
<p:tagLst xmlns:p="http://schemas.openxmlformats.org/presentationml/2006/main">
  <p:tag name="KSO_WM_UNIT_TEX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diagram20213281_1*h_f*1_1"/>
  <p:tag name="KSO_WM_TEMPLATE_CATEGORY" val="diagram"/>
  <p:tag name="KSO_WM_TEMPLATE_INDEX" val="20213281"/>
  <p:tag name="KSO_WM_UNIT_LAYERLEVEL" val="1_1"/>
  <p:tag name="KSO_WM_TAG_VERSION" val="1.0"/>
  <p:tag name="KSO_WM_BEAUTIFY_FLAG" val="#wm#"/>
  <p:tag name="KSO_WM_UNIT_SUBTYPE" val="a"/>
  <p:tag name="KSO_WM_UNIT_DEFAULT_FONT" val="14;20;2"/>
  <p:tag name="KSO_WM_UNIT_BLOCK" val="0"/>
  <p:tag name="KSO_WM_UNIT_VALUE" val="126"/>
  <p:tag name="KSO_WM_UNIT_SHOW_EDIT_AREA_INDICATION" val="1"/>
  <p:tag name="KSO_WM_CHIP_GROUPID" val="5e6b05b36848fb12bee65ad8"/>
  <p:tag name="KSO_WM_CHIP_XID" val="5e6b05b36848fb12bee65ada"/>
  <p:tag name="KSO_WM_UNIT_DEC_AREA_ID" val="264e32c03752494e812122756b807e3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d3c26633fcce42ba8a0949e55bbfdbfb"/>
  <p:tag name="KSO_WM_UNIT_TEXT_FILL_FORE_SCHEMECOLOR_INDEX_BRIGHTNESS" val="0.25"/>
  <p:tag name="KSO_WM_UNIT_TEXT_FILL_FORE_SCHEMECOLOR_INDEX" val="13"/>
  <p:tag name="KSO_WM_UNIT_TEXT_FILL_TYPE" val="1"/>
  <p:tag name="KSO_WM_TEMPLATE_ASSEMBLE_XID" val="60656ed74054ed1e2fb80074"/>
  <p:tag name="KSO_WM_TEMPLATE_ASSEMBLE_GROUPID" val="60656ed74054ed1e2fb80074"/>
</p:tagLst>
</file>

<file path=ppt/tags/tag206.xml><?xml version="1.0" encoding="utf-8"?>
<p:tagLst xmlns:p="http://schemas.openxmlformats.org/presentationml/2006/main">
  <p:tag name="KSO_WM_BEAUTIFY_FLAG" val="#wm#"/>
  <p:tag name="KSO_WM_TEMPLATE_CATEGORY" val="diagram"/>
  <p:tag name="KSO_WM_TEMPLATE_INDEX" val="20209021"/>
  <p:tag name="KSO_WM_SPECIAL_SOURCE" val="bdnull"/>
  <p:tag name="KSO_WM_SLIDE_ID" val="diagram20209021_1"/>
  <p:tag name="KSO_WM_SLIDE_ITEM_CNT" val="0"/>
  <p:tag name="KSO_WM_SLIDE_INDEX" val="1"/>
  <p:tag name="KSO_WM_TAG_VERSION" val="1.0"/>
  <p:tag name="KSO_WM_SLIDE_TYPE" val="text"/>
  <p:tag name="KSO_WM_SLIDE_SUBTYPE" val="picTxt"/>
  <p:tag name="KSO_WM_SLIDE_SIZE" val="960*375"/>
  <p:tag name="KSO_WM_SLIDE_POSITION" val="0*69"/>
  <p:tag name="KSO_WM_SLIDE_LAYOUT" val="d_f"/>
  <p:tag name="KSO_WM_SLIDE_LAYOUT_CNT" val="1_1"/>
  <p:tag name="KSO_WM_SLIDE_CONSTRAINT" val="%7b%22slideConstraint%22%3a%7b%22seriesAreas%22%3a%5b%5d%2c%22singleAreas%22%3a%5b%7b%22shapes%22%3a%5b11%5d%2c%22serialConstraintIndex%22%3a-1%2c%22areatextmark%22%3a0%2c%22pictureprocessmark%22%3a0%7d%5d%7d%7d"/>
  <p:tag name="KSO_WM_SLIDE_COLORSCHEME_VERSION" val="3.2"/>
  <p:tag name="KSO_WM_TEMPLATE_SUBCATEGORY" val="21"/>
  <p:tag name="KSO_WM_TEMPLATE_MASTER_TYPE" val="0"/>
  <p:tag name="KSO_WM_TEMPLATE_COLOR_TYPE" val="1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false,&quot;picture_toward&quot;:0,&quot;picture_dockside&quot;:[],&quot;fill_id&quot;:&quot;c86364e405a6453e89c0f76584688a56&quot;,&quot;fill_align&quot;:&quot;lm&quot;,&quot;chip_types&quot;:[&quot;text&quot;,&quot;header&quot;]},{&quot;text_align&quot;:&quot;cm&quot;,&quot;text_direction&quot;:&quot;horizontal&quot;,&quot;support_features&quot;:[&quot;collage&quot;,&quot;carousel&quot;],&quot;support_big_font&quot;:false,&quot;picture_toward&quot;:0,&quot;picture_dockside&quot;:[],&quot;fill_id&quot;:&quot;609905e3bd774769ae3f065be4339b75&quot;,&quot;fill_align&quot;:&quot;cm&quot;,&quot;chip_types&quot;:[&quot;picture&quot;]}]]"/>
  <p:tag name="KSO_WM_SLIDE_LAYOUT_INFO" val="{&quot;direction&quot;:1,&quot;id&quot;:&quot;2021-09-02T20:34:42&quot;,&quot;maxSize&quot;:{&quot;size1&quot;:33.8},&quot;minSize&quot;:{&quot;size1&quot;:33.8},&quot;normalSize&quot;:{&quot;size1&quot;:33.8},&quot;subLayout&quot;:[{&quot;backgroundInfo&quot;:[{&quot;bottom&quot;:0.177777782,&quot;bottomAbs&quot;:false,&quot;left&quot;:0,&quot;leftAbs&quot;:false,&quot;right&quot;:0,&quot;rightAbs&quot;:false,&quot;top&quot;:0.177777782,&quot;topAbs&quot;:false,&quot;type&quot;:&quot;leftRight&quot;}],&quot;id&quot;:&quot;2021-09-02T20:34:42&quot;,&quot;margin&quot;:{&quot;bottom&quot;:6.7729997634887695,&quot;left&quot;:1.6929999589920044,&quot;right&quot;:0.8199999928474426,&quot;top&quot;:6.7729997634887695},&quot;type&quot;:0},{&quot;id&quot;:&quot;2021-09-02T20:34:42&quot;,&quot;margin&quot;:{&quot;bottom&quot;:3.809999942779541,&quot;left&quot;:0,&quot;right&quot;:0,&quot;top&quot;:3.809999942779541},&quot;type&quot;:0}],&quot;type&quot;:0}"/>
  <p:tag name="KSO_WM_SLIDE_RATIO" val="1.777778"/>
  <p:tag name="KSO_WM_CHIP_XID" val="5efda17781ee359a788b1e1f"/>
  <p:tag name="KSO_WM_CHIP_DECFILLPROP" val="[]"/>
  <p:tag name="KSO_WM_SLIDE_BACKGROUND" val="[&quot;leftRight&quot;]"/>
  <p:tag name="KSO_WM_CHIP_GROUPID" val="5efda17781ee359a788b1e1e"/>
  <p:tag name="KSO_WM_SLIDE_BK_DARK_LIGHT" val="2"/>
  <p:tag name="KSO_WM_SLIDE_BACKGROUND_TYPE" val="leftRight"/>
  <p:tag name="KSO_WM_SLIDE_SUPPORT_FEATURE_TYPE" val="3"/>
  <p:tag name="KSO_WM_TEMPLATE_ASSEMBLE_XID" val="6130c4e08b5cc6c91112a57f"/>
  <p:tag name="KSO_WM_TEMPLATE_ASSEMBLE_GROUPID" val="6130c4e08b5cc6c91112a57f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4635_1*i*1"/>
  <p:tag name="KSO_WM_TEMPLATE_CATEGORY" val="diagram"/>
  <p:tag name="KSO_WM_TEMPLATE_INDEX" val="20204635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4635_1*i*2"/>
  <p:tag name="KSO_WM_TEMPLATE_CATEGORY" val="diagram"/>
  <p:tag name="KSO_WM_TEMPLATE_INDEX" val="20204635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4635_1*i*4"/>
  <p:tag name="KSO_WM_TEMPLATE_CATEGORY" val="diagram"/>
  <p:tag name="KSO_WM_TEMPLATE_INDEX" val="20204635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ISCONTENTS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4635_1*a*1"/>
  <p:tag name="KSO_WM_TEMPLATE_CATEGORY" val="diagram"/>
  <p:tag name="KSO_WM_TEMPLATE_INDEX" val="20204635"/>
  <p:tag name="KSO_WM_UNIT_LAYERLEVEL" val="1"/>
  <p:tag name="KSO_WM_TAG_VERSION" val="1.0"/>
  <p:tag name="KSO_WM_BEAUTIFY_FLAG" val="#wm#"/>
  <p:tag name="KSO_WM_UNIT_PRESET_TEXT" val="单击此处&#13;添加标题"/>
  <p:tag name="KSO_WM_UNIT_ISNUMDGMTITLE" val="0"/>
  <p:tag name="KSO_WM_UNIT_TEXT_FILL_FORE_SCHEMECOLOR_INDEX_BRIGHTNESS" val="0"/>
  <p:tag name="KSO_WM_UNIT_TEXT_FILL_FORE_SCHEMECOLOR_INDEX" val="14"/>
  <p:tag name="KSO_WM_UNIT_TEXT_FILL_TYPE" val="1"/>
</p:tagLst>
</file>

<file path=ppt/tags/tag211.xml><?xml version="1.0" encoding="utf-8"?>
<p:tagLst xmlns:p="http://schemas.openxmlformats.org/presentationml/2006/main">
  <p:tag name="KSO_WM_UNIT_NOCLEAR" val="0"/>
  <p:tag name="KSO_WM_UNIT_VALUE" val="380"/>
  <p:tag name="KSO_WM_UNIT_HIGHLIGHT" val="0"/>
  <p:tag name="KSO_WM_UNIT_COMPATIBLE" val="0"/>
  <p:tag name="KSO_WM_UNIT_DIAGRAM_ISNUMVISUAL" val="0"/>
  <p:tag name="KSO_WM_UNIT_DIAGRAM_ISREFERUNIT" val="0"/>
  <p:tag name="KSO_WM_UNIT_ID" val="diagram20204635_1*f*1"/>
  <p:tag name="KSO_WM_TEMPLATE_CATEGORY" val="diagram"/>
  <p:tag name="KSO_WM_TEMPLATE_INDEX" val="20204635"/>
  <p:tag name="KSO_WM_UNIT_LAYERLEVEL" val="1"/>
  <p:tag name="KSO_WM_TAG_VERSION" val="1.0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3;您的正文已经简明扼要，但信息却错综复杂，需要用更多的文字来表述；但请您尽可能提炼思想的精髓，否则容易造成观者的阅读压力，适得其反。&#13;正如我们都希望改变世界，希望给人带去光明，但更多时候只需播下一颗种子，自然有微光照拂，雨露滋养。恰如其分的表达观点，往往可以事半功倍。"/>
  <p:tag name="KSO_WM_UNIT_SUBTYPE" val="a"/>
  <p:tag name="KSO_WM_UNIT_TEXT_FILL_FORE_SCHEMECOLOR_INDEX_BRIGHTNESS" val="0"/>
  <p:tag name="KSO_WM_UNIT_TEXT_FILL_FORE_SCHEMECOLOR_INDEX" val="14"/>
  <p:tag name="KSO_WM_UNIT_TEXT_FILL_TYPE" val="1"/>
</p:tagLst>
</file>

<file path=ppt/tags/tag212.xml><?xml version="1.0" encoding="utf-8"?>
<p:tagLst xmlns:p="http://schemas.openxmlformats.org/presentationml/2006/main">
  <p:tag name="KSO_WM_UNIT_NOCLEAR" val="0"/>
  <p:tag name="KSO_WM_UNIT_VALUE" val="380"/>
  <p:tag name="KSO_WM_UNIT_HIGHLIGHT" val="0"/>
  <p:tag name="KSO_WM_UNIT_COMPATIBLE" val="0"/>
  <p:tag name="KSO_WM_UNIT_DIAGRAM_ISNUMVISUAL" val="0"/>
  <p:tag name="KSO_WM_UNIT_DIAGRAM_ISREFERUNIT" val="0"/>
  <p:tag name="KSO_WM_UNIT_ID" val="diagram20204635_1*f*2"/>
  <p:tag name="KSO_WM_TEMPLATE_CATEGORY" val="diagram"/>
  <p:tag name="KSO_WM_TEMPLATE_INDEX" val="20204635"/>
  <p:tag name="KSO_WM_UNIT_LAYERLEVEL" val="1"/>
  <p:tag name="KSO_WM_TAG_VERSION" val="1.0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3;您的正文已经简明扼要，但信息却错综复杂，需要用更多的文字来表述；但请您尽可能提炼思想的精髓，否则容易造成观者的阅读压力，适得其反。&#13;正如我们都希望改变世界，希望给人带去光明，但更多时候只需播下一颗种子，自然有微光照拂，雨露滋养。恰如其分的表达观点，往往可以事半功倍。"/>
  <p:tag name="KSO_WM_UNIT_SUBTYPE" val="a"/>
  <p:tag name="KSO_WM_UNIT_TEXT_FILL_FORE_SCHEMECOLOR_INDEX_BRIGHTNESS" val="0.25"/>
  <p:tag name="KSO_WM_UNIT_TEXT_FILL_FORE_SCHEMECOLOR_INDEX" val="13"/>
  <p:tag name="KSO_WM_UNIT_TEXT_FILL_TYPE" val="1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4635_1*i*3"/>
  <p:tag name="KSO_WM_TEMPLATE_CATEGORY" val="diagram"/>
  <p:tag name="KSO_WM_TEMPLATE_INDEX" val="20204635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4.xml><?xml version="1.0" encoding="utf-8"?>
<p:tagLst xmlns:p="http://schemas.openxmlformats.org/presentationml/2006/main">
  <p:tag name="KSO_WM_BEAUTIFY_FLAG" val="#wm#"/>
  <p:tag name="KSO_WM_TEMPLATE_CATEGORY" val="diagram"/>
  <p:tag name="KSO_WM_TEMPLATE_INDEX" val="20204635"/>
  <p:tag name="KSO_WM_SLIDE_ITEM_CNT" val="0"/>
  <p:tag name="KSO_WM_SPECIAL_SOURCE" val="bdnull"/>
  <p:tag name="KSO_WM_SLIDE_ID" val="diagram20204635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NDEX" val="1"/>
  <p:tag name="KSO_WM_SLIDE_SIZE" val="922*540"/>
  <p:tag name="KSO_WM_SLIDE_POSITION" val="0*0"/>
  <p:tag name="KSO_WM_TAG_VERSION" val="1.0"/>
  <p:tag name="KSO_WM_SLIDE_LAYOUT" val="a_f"/>
  <p:tag name="KSO_WM_SLIDE_LAYOUT_CNT" val="1_2"/>
  <p:tag name="KSO_WM_SLIDE_BACKGROUND" val="[&quot;general&quot;,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false,&quot;fill_id&quot;:&quot;c934b58042b44607bfcc30469ccc57d1&quot;,&quot;fill_align&quot;:&quot;lm&quot;,&quot;chip_types&quot;:[&quot;header&quot;]},{&quot;text_align&quot;:&quot;cm&quot;,&quot;text_direction&quot;:&quot;horizontal&quot;,&quot;support_big_font&quot;:false,&quot;fill_id&quot;:&quot;df1a7ba690ea48feb6f2e0d3cc988ba4&quot;,&quot;fill_align&quot;:&quot;cm&quot;,&quot;chip_types&quot;:[&quot;picture&quot;]},{&quot;text_align&quot;:&quot;lm&quot;,&quot;text_direction&quot;:&quot;horizontal&quot;,&quot;support_big_font&quot;:true,&quot;fill_id&quot;:&quot;1a39d45e882e4b2891803a74a9401223&quot;,&quot;fill_align&quot;:&quot;cm&quot;,&quot;chip_types&quot;:[&quot;text&quot;]}]]"/>
  <p:tag name="KSO_WM_CHIP_XID" val="5f5f3b988e478fb0c58a945e"/>
  <p:tag name="FIXED_XID_TMP" val="5f5ee1ca4d6848d78f644aeb"/>
  <p:tag name="KSO_WM_CHIP_DECFILLPROP" val="[]"/>
  <p:tag name="KSO_WM_SLIDE_CAN_ADD_NAVIGATION" val="1"/>
  <p:tag name="KSO_WM_CHIP_GROUPID" val="5f5ee1ca4d6848d78f644aeb"/>
  <p:tag name="KSO_WM_SLIDE_BK_DARK_LIGHT" val="2"/>
  <p:tag name="KSO_WM_SLIDE_BACKGROUND_TYPE" val="navigation"/>
  <p:tag name="KSO_WM_SLIDE_SUPPORT_FEATURE_TYPE" val="0"/>
  <p:tag name="KSO_WM_TEMPLATE_ASSEMBLE_XID" val="60656eac4054ed1e2fb7fd97"/>
  <p:tag name="KSO_WM_TEMPLATE_ASSEMBLE_GROUPID" val="60656eac4054ed1e2fb7fd97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8609_1*i*1"/>
  <p:tag name="KSO_WM_TEMPLATE_CATEGORY" val="diagram"/>
  <p:tag name="KSO_WM_TEMPLATE_INDEX" val="20208609"/>
  <p:tag name="KSO_WM_UNIT_LAYERLEVEL" val="1"/>
  <p:tag name="KSO_WM_TAG_VERSION" val="1.0"/>
  <p:tag name="KSO_WM_BEAUTIFY_FLAG" val="#wm#"/>
  <p:tag name="KSO_WM_UNIT_BLOCK" val="0"/>
  <p:tag name="KSO_WM_UNIT_SM_LIMIT_TYPE" val="1"/>
  <p:tag name="KSO_WM_UNIT_DEC_AREA_ID" val="57dadeb95ab44bae952665e5e2adc44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CHIP_GROUPID" val="5ef20bd7a491bb0086638afb"/>
  <p:tag name="KSO_WM_CHIP_XID" val="5ef20bd7a491bb0086638afc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VALUE" val="12"/>
  <p:tag name="KSO_WM_TEMPLATE_ASSEMBLE_XID" val="60656e7a4054ed1e2fb7f9ab"/>
  <p:tag name="KSO_WM_TEMPLATE_ASSEMBLE_GROUPID" val="60656e7a4054ed1e2fb7f9ab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8609_1*i*2"/>
  <p:tag name="KSO_WM_TEMPLATE_CATEGORY" val="diagram"/>
  <p:tag name="KSO_WM_TEMPLATE_INDEX" val="20208609"/>
  <p:tag name="KSO_WM_UNIT_LAYERLEVEL" val="1"/>
  <p:tag name="KSO_WM_TAG_VERSION" val="1.0"/>
  <p:tag name="KSO_WM_BEAUTIFY_FLAG" val="#wm#"/>
  <p:tag name="KSO_WM_UNIT_BLOCK" val="0"/>
  <p:tag name="KSO_WM_UNIT_SM_LIMIT_TYPE" val="1"/>
  <p:tag name="KSO_WM_UNIT_DEC_AREA_ID" val="5ed7bbdef93b417f8597839bfceeb68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CHIP_GROUPID" val="5ef20bd7a491bb0086638afb"/>
  <p:tag name="KSO_WM_CHIP_XID" val="5ef20bd7a491bb0086638afc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VALUE" val="112"/>
  <p:tag name="KSO_WM_TEMPLATE_ASSEMBLE_XID" val="60656e7a4054ed1e2fb7f9ab"/>
  <p:tag name="KSO_WM_TEMPLATE_ASSEMBLE_GROUPID" val="60656e7a4054ed1e2fb7f9ab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8609_1*i*3"/>
  <p:tag name="KSO_WM_TEMPLATE_CATEGORY" val="diagram"/>
  <p:tag name="KSO_WM_TEMPLATE_INDEX" val="20208609"/>
  <p:tag name="KSO_WM_UNIT_LAYERLEVEL" val="1"/>
  <p:tag name="KSO_WM_TAG_VERSION" val="1.0"/>
  <p:tag name="KSO_WM_BEAUTIFY_FLAG" val="#wm#"/>
  <p:tag name="KSO_WM_UNIT_BLOCK" val="0"/>
  <p:tag name="KSO_WM_UNIT_SM_LIMIT_TYPE" val="1"/>
  <p:tag name="KSO_WM_UNIT_DEC_AREA_ID" val="9365081e87b648178ddc3d515a88a6a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CHIP_GROUPID" val="5ef20bd7a491bb0086638afb"/>
  <p:tag name="KSO_WM_CHIP_XID" val="5ef20bd7a491bb0086638afc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VALUE" val="300"/>
  <p:tag name="KSO_WM_TEMPLATE_ASSEMBLE_XID" val="60656e7a4054ed1e2fb7f9ab"/>
  <p:tag name="KSO_WM_TEMPLATE_ASSEMBLE_GROUPID" val="60656e7a4054ed1e2fb7f9ab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8609_1*i*4"/>
  <p:tag name="KSO_WM_TEMPLATE_CATEGORY" val="diagram"/>
  <p:tag name="KSO_WM_TEMPLATE_INDEX" val="20208609"/>
  <p:tag name="KSO_WM_UNIT_LAYERLEVEL" val="1"/>
  <p:tag name="KSO_WM_TAG_VERSION" val="1.0"/>
  <p:tag name="KSO_WM_BEAUTIFY_FLAG" val="#wm#"/>
  <p:tag name="KSO_WM_UNIT_BLOCK" val="0"/>
  <p:tag name="KSO_WM_UNIT_SM_LIMIT_TYPE" val="1"/>
  <p:tag name="KSO_WM_UNIT_DEC_AREA_ID" val="9d348e14170f4fda9a6f5f3d4ad90c6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f20bd7a491bb0086638afb"/>
  <p:tag name="KSO_WM_CHIP_XID" val="5ef20bd7a491bb0086638afc"/>
  <p:tag name="KSO_WM_TEMPLATE_ASSEMBLE_XID" val="60656e7a4054ed1e2fb7f9ab"/>
  <p:tag name="KSO_WM_TEMPLATE_ASSEMBLE_GROUPID" val="60656e7a4054ed1e2fb7f9ab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8609_1*i*5"/>
  <p:tag name="KSO_WM_TEMPLATE_CATEGORY" val="diagram"/>
  <p:tag name="KSO_WM_TEMPLATE_INDEX" val="20208609"/>
  <p:tag name="KSO_WM_UNIT_LAYERLEVEL" val="1"/>
  <p:tag name="KSO_WM_TAG_VERSION" val="1.0"/>
  <p:tag name="KSO_WM_BEAUTIFY_FLAG" val="#wm#"/>
  <p:tag name="KSO_WM_UNIT_SM_LIMIT_TYPE" val="1"/>
  <p:tag name="KSO_WM_CHIP_GROUPID" val="5ef20bd7a491bb0086638afb"/>
  <p:tag name="KSO_WM_CHIP_XID" val="5ef20bd7a491bb0086638afc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2"/>
  <p:tag name="KSO_WM_TEMPLATE_ASSEMBLE_XID" val="60656e7a4054ed1e2fb7f9ab"/>
  <p:tag name="KSO_WM_TEMPLATE_ASSEMBLE_GROUPID" val="60656e7a4054ed1e2fb7f9ab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8609_1*i*6"/>
  <p:tag name="KSO_WM_TEMPLATE_CATEGORY" val="diagram"/>
  <p:tag name="KSO_WM_TEMPLATE_INDEX" val="20208609"/>
  <p:tag name="KSO_WM_UNIT_LAYERLEVEL" val="1"/>
  <p:tag name="KSO_WM_TAG_VERSION" val="1.0"/>
  <p:tag name="KSO_WM_BEAUTIFY_FLAG" val="#wm#"/>
  <p:tag name="KSO_WM_UNIT_SM_LIMIT_TYPE" val="1"/>
  <p:tag name="KSO_WM_CHIP_GROUPID" val="5ef20bd7a491bb0086638afb"/>
  <p:tag name="KSO_WM_CHIP_XID" val="5ef20bd7a491bb0086638afc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2"/>
  <p:tag name="KSO_WM_TEMPLATE_ASSEMBLE_XID" val="60656e7a4054ed1e2fb7f9ab"/>
  <p:tag name="KSO_WM_TEMPLATE_ASSEMBLE_GROUPID" val="60656e7a4054ed1e2fb7f9ab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8609_1*i*7"/>
  <p:tag name="KSO_WM_TEMPLATE_CATEGORY" val="diagram"/>
  <p:tag name="KSO_WM_TEMPLATE_INDEX" val="20208609"/>
  <p:tag name="KSO_WM_UNIT_LAYERLEVEL" val="1"/>
  <p:tag name="KSO_WM_TAG_VERSION" val="1.0"/>
  <p:tag name="KSO_WM_BEAUTIFY_FLAG" val="#wm#"/>
  <p:tag name="KSO_WM_UNIT_BLOCK" val="0"/>
  <p:tag name="KSO_WM_UNIT_SM_LIMIT_TYPE" val="1"/>
  <p:tag name="KSO_WM_UNIT_DEC_AREA_ID" val="c441230aa17b467882c9a069d83bb11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CHIP_GROUPID" val="5ef20bd7a491bb0086638afb"/>
  <p:tag name="KSO_WM_CHIP_XID" val="5ef20bd7a491bb0086638afc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VALUE" val="112"/>
  <p:tag name="KSO_WM_TEMPLATE_ASSEMBLE_XID" val="60656e7a4054ed1e2fb7f9ab"/>
  <p:tag name="KSO_WM_TEMPLATE_ASSEMBLE_GROUPID" val="60656e7a4054ed1e2fb7f9ab"/>
</p:tagLst>
</file>

<file path=ppt/tags/tag22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8609_1*a*1"/>
  <p:tag name="KSO_WM_TEMPLATE_CATEGORY" val="diagram"/>
  <p:tag name="KSO_WM_TEMPLATE_INDEX" val="20208609"/>
  <p:tag name="KSO_WM_UNIT_LAYERLEVEL" val="1"/>
  <p:tag name="KSO_WM_TAG_VERSION" val="1.0"/>
  <p:tag name="KSO_WM_BEAUTIFY_FLAG" val="#wm#"/>
  <p:tag name="KSO_WM_UNIT_PRESET_TEXT" val="单击添加大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d49658c62f434eed9b2751be2501b7d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474a73dabd8743efa0281fd64e8f173b"/>
  <p:tag name="KSO_WM_UNIT_TEXT_FILL_FORE_SCHEMECOLOR_INDEX_BRIGHTNESS" val="0"/>
  <p:tag name="KSO_WM_UNIT_TEXT_FILL_FORE_SCHEMECOLOR_INDEX" val="13"/>
  <p:tag name="KSO_WM_UNIT_TEXT_FILL_TYPE" val="1"/>
  <p:tag name="KSO_WM_TEMPLATE_ASSEMBLE_XID" val="60656e7a4054ed1e2fb7f9ab"/>
  <p:tag name="KSO_WM_TEMPLATE_ASSEMBLE_GROUPID" val="60656e7a4054ed1e2fb7f9ab"/>
</p:tagLst>
</file>

<file path=ppt/tags/tag223.xml><?xml version="1.0" encoding="utf-8"?>
<p:tagLst xmlns:p="http://schemas.openxmlformats.org/presentationml/2006/main">
  <p:tag name="KSO_WM_BEAUTIFY_FLAG" val="#wm#"/>
  <p:tag name="KSO_WM_TEMPLATE_CATEGORY" val="diagram"/>
  <p:tag name="KSO_WM_TEMPLATE_INDEX" val="20208609"/>
  <p:tag name="KSO_WM_SPECIAL_SOURCE" val="bdnull"/>
  <p:tag name="KSO_WM_SLIDE_ID" val="diagram20208609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540"/>
  <p:tag name="KSO_WM_SLIDE_POSITION" val="0*0"/>
  <p:tag name="KSO_WM_TAG_VERSION" val="1.0"/>
  <p:tag name="KSO_WM_SLIDE_LAYOUT" val="a_f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5:01:27&quot;,&quot;maxSize&quot;:{&quot;size1&quot;:31.1},&quot;minSize&quot;:{&quot;size1&quot;:26.7},&quot;normalSize&quot;:{&quot;size1&quot;:26.700185185185187},&quot;subLayout&quot;:[{&quot;id&quot;:&quot;2021-04-01T15:01:27&quot;,&quot;margin&quot;:{&quot;bottom&quot;:0.02600000612437725,&quot;left&quot;:5.079999923706055,&quot;right&quot;:6.7729997634887695,&quot;top&quot;:2.9629998207092285},&quot;type&quot;:0},{&quot;id&quot;:&quot;2021-04-01T15:01:27&quot;,&quot;margin&quot;:{&quot;bottom&quot;:4.2330002784729,&quot;left&quot;:5.079999923706055,&quot;right&quot;:4.655999660491943,&quot;top&quot;:0.847000002861023},&quot;type&quot;:0}],&quot;type&quot;:0}"/>
  <p:tag name="KSO_WM_SLIDE_BACKGROUND" val="[&quot;general&quot;]"/>
  <p:tag name="KSO_WM_SLIDE_RATIO" val="1.777778"/>
  <p:tag name="KSO_WM_CHIP_INFOS" val="{&quot;type&quot;:0,&quot;layout_type&quot;:&quot;topbottom&quot;,&quot;layout_feature&quot;:2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false,&quot;fill_id&quot;:&quot;c4c25ca0ca5c40f185466383f79d5c7d&quot;,&quot;fill_align&quot;:&quot;lm&quot;,&quot;chip_types&quot;:[&quot;header&quot;]},{&quot;text_align&quot;:&quot;lm&quot;,&quot;text_direction&quot;:&quot;horizontal&quot;,&quot;support_big_font&quot;:false,&quot;fill_id&quot;:&quot;d48b62735a09469bb829c88fb0d6fc75&quot;,&quot;fill_align&quot;:&quot;lm&quot;,&quot;chip_types&quot;:[&quot;diagram&quot;,&quot;pictext&quot;,&quot;text&quot;,&quot;picture&quot;,&quot;chart&quot;,&quot;table&quot;,&quot;video&quot;]}]]"/>
  <p:tag name="KSO_WM_SLIDE_CAN_ADD_NAVIGATION" val="1"/>
  <p:tag name="KSO_WM_CHIP_XID" val="5ef20bd7a491bb0086638afc"/>
  <p:tag name="KSO_WM_CHIP_DECFILLPROP" val="[]"/>
  <p:tag name="KSO_WM_CHIP_GROUPID" val="5ef20bd7a491bb0086638afb"/>
  <p:tag name="KSO_WM_SLIDE_BK_DARK_LIGHT" val="2"/>
  <p:tag name="KSO_WM_SLIDE_BACKGROUND_TYPE" val="general"/>
  <p:tag name="KSO_WM_SLIDE_SUPPORT_FEATURE_TYPE" val="0"/>
  <p:tag name="KSO_WM_TEMPLATE_ASSEMBLE_XID" val="60656e7a4054ed1e2fb7f9ab"/>
  <p:tag name="KSO_WM_TEMPLATE_ASSEMBLE_GROUPID" val="60656e7a4054ed1e2fb7f9ab"/>
</p:tagLst>
</file>

<file path=ppt/tags/tag22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8609_1*a*1"/>
  <p:tag name="KSO_WM_TEMPLATE_CATEGORY" val="diagram"/>
  <p:tag name="KSO_WM_TEMPLATE_INDEX" val="20208609"/>
  <p:tag name="KSO_WM_UNIT_LAYERLEVEL" val="1"/>
  <p:tag name="KSO_WM_TAG_VERSION" val="1.0"/>
  <p:tag name="KSO_WM_BEAUTIFY_FLAG" val="#wm#"/>
  <p:tag name="KSO_WM_UNIT_PRESET_TEXT" val="单击添加大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d49658c62f434eed9b2751be2501b7d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474a73dabd8743efa0281fd64e8f173b"/>
  <p:tag name="KSO_WM_UNIT_TEXT_FILL_FORE_SCHEMECOLOR_INDEX_BRIGHTNESS" val="0"/>
  <p:tag name="KSO_WM_UNIT_TEXT_FILL_FORE_SCHEMECOLOR_INDEX" val="13"/>
  <p:tag name="KSO_WM_UNIT_TEXT_FILL_TYPE" val="1"/>
  <p:tag name="KSO_WM_TEMPLATE_ASSEMBLE_XID" val="60656e7a4054ed1e2fb7f9ab"/>
  <p:tag name="KSO_WM_TEMPLATE_ASSEMBLE_GROUPID" val="60656e7a4054ed1e2fb7f9ab"/>
</p:tagLst>
</file>

<file path=ppt/tags/tag22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8609_1*a*1"/>
  <p:tag name="KSO_WM_TEMPLATE_CATEGORY" val="diagram"/>
  <p:tag name="KSO_WM_TEMPLATE_INDEX" val="20208609"/>
  <p:tag name="KSO_WM_UNIT_LAYERLEVEL" val="1"/>
  <p:tag name="KSO_WM_TAG_VERSION" val="1.0"/>
  <p:tag name="KSO_WM_BEAUTIFY_FLAG" val="#wm#"/>
  <p:tag name="KSO_WM_UNIT_PRESET_TEXT" val="单击添加大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d49658c62f434eed9b2751be2501b7d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474a73dabd8743efa0281fd64e8f173b"/>
  <p:tag name="KSO_WM_UNIT_TEXT_FILL_FORE_SCHEMECOLOR_INDEX_BRIGHTNESS" val="0"/>
  <p:tag name="KSO_WM_UNIT_TEXT_FILL_FORE_SCHEMECOLOR_INDEX" val="13"/>
  <p:tag name="KSO_WM_UNIT_TEXT_FILL_TYPE" val="1"/>
  <p:tag name="KSO_WM_TEMPLATE_ASSEMBLE_XID" val="60656e7a4054ed1e2fb7f9ab"/>
  <p:tag name="KSO_WM_TEMPLATE_ASSEMBLE_GROUPID" val="60656e7a4054ed1e2fb7f9ab"/>
</p:tagLst>
</file>

<file path=ppt/tags/tag22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8609_1*a*1"/>
  <p:tag name="KSO_WM_TEMPLATE_CATEGORY" val="diagram"/>
  <p:tag name="KSO_WM_TEMPLATE_INDEX" val="20208609"/>
  <p:tag name="KSO_WM_UNIT_LAYERLEVEL" val="1"/>
  <p:tag name="KSO_WM_TAG_VERSION" val="1.0"/>
  <p:tag name="KSO_WM_BEAUTIFY_FLAG" val="#wm#"/>
  <p:tag name="KSO_WM_UNIT_PRESET_TEXT" val="单击添加大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d49658c62f434eed9b2751be2501b7d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474a73dabd8743efa0281fd64e8f173b"/>
  <p:tag name="KSO_WM_UNIT_TEXT_FILL_FORE_SCHEMECOLOR_INDEX_BRIGHTNESS" val="0"/>
  <p:tag name="KSO_WM_UNIT_TEXT_FILL_FORE_SCHEMECOLOR_INDEX" val="13"/>
  <p:tag name="KSO_WM_UNIT_TEXT_FILL_TYPE" val="1"/>
  <p:tag name="KSO_WM_TEMPLATE_ASSEMBLE_XID" val="60656e7a4054ed1e2fb7f9ab"/>
  <p:tag name="KSO_WM_TEMPLATE_ASSEMBLE_GROUPID" val="60656e7a4054ed1e2fb7f9ab"/>
</p:tagLst>
</file>

<file path=ppt/tags/tag227.xml><?xml version="1.0" encoding="utf-8"?>
<p:tagLst xmlns:p="http://schemas.openxmlformats.org/presentationml/2006/main">
  <p:tag name="KSO_WM_BEAUTIFY_FLAG" val="#wm#"/>
  <p:tag name="KSO_WM_TEMPLATE_CATEGORY" val="diagram"/>
  <p:tag name="KSO_WM_TEMPLATE_INDEX" val="20208609"/>
  <p:tag name="KSO_WM_SPECIAL_SOURCE" val="bdnull"/>
  <p:tag name="KSO_WM_SLIDE_ID" val="diagram20208609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540"/>
  <p:tag name="KSO_WM_SLIDE_POSITION" val="0*0"/>
  <p:tag name="KSO_WM_TAG_VERSION" val="1.0"/>
  <p:tag name="KSO_WM_SLIDE_LAYOUT" val="a_f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5:01:27&quot;,&quot;maxSize&quot;:{&quot;size1&quot;:31.1},&quot;minSize&quot;:{&quot;size1&quot;:26.7},&quot;normalSize&quot;:{&quot;size1&quot;:26.700185185185187},&quot;subLayout&quot;:[{&quot;id&quot;:&quot;2021-04-01T15:01:27&quot;,&quot;margin&quot;:{&quot;bottom&quot;:0.02600000612437725,&quot;left&quot;:5.079999923706055,&quot;right&quot;:6.7729997634887695,&quot;top&quot;:2.9629998207092285},&quot;type&quot;:0},{&quot;id&quot;:&quot;2021-04-01T15:01:27&quot;,&quot;margin&quot;:{&quot;bottom&quot;:4.2330002784729,&quot;left&quot;:5.079999923706055,&quot;right&quot;:4.655999660491943,&quot;top&quot;:0.847000002861023},&quot;type&quot;:0}],&quot;type&quot;:0}"/>
  <p:tag name="KSO_WM_SLIDE_BACKGROUND" val="[&quot;general&quot;]"/>
  <p:tag name="KSO_WM_SLIDE_RATIO" val="1.777778"/>
  <p:tag name="KSO_WM_CHIP_INFOS" val="{&quot;type&quot;:0,&quot;layout_type&quot;:&quot;topbottom&quot;,&quot;layout_feature&quot;:2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false,&quot;fill_id&quot;:&quot;c4c25ca0ca5c40f185466383f79d5c7d&quot;,&quot;fill_align&quot;:&quot;lm&quot;,&quot;chip_types&quot;:[&quot;header&quot;]},{&quot;text_align&quot;:&quot;lm&quot;,&quot;text_direction&quot;:&quot;horizontal&quot;,&quot;support_big_font&quot;:false,&quot;fill_id&quot;:&quot;d48b62735a09469bb829c88fb0d6fc75&quot;,&quot;fill_align&quot;:&quot;lm&quot;,&quot;chip_types&quot;:[&quot;diagram&quot;,&quot;pictext&quot;,&quot;text&quot;,&quot;picture&quot;,&quot;chart&quot;,&quot;table&quot;,&quot;video&quot;]}]]"/>
  <p:tag name="KSO_WM_SLIDE_CAN_ADD_NAVIGATION" val="1"/>
  <p:tag name="KSO_WM_CHIP_XID" val="5ef20bd7a491bb0086638afc"/>
  <p:tag name="KSO_WM_CHIP_DECFILLPROP" val="[]"/>
  <p:tag name="KSO_WM_CHIP_GROUPID" val="5ef20bd7a491bb0086638afb"/>
  <p:tag name="KSO_WM_SLIDE_BK_DARK_LIGHT" val="2"/>
  <p:tag name="KSO_WM_SLIDE_BACKGROUND_TYPE" val="general"/>
  <p:tag name="KSO_WM_SLIDE_SUPPORT_FEATURE_TYPE" val="0"/>
  <p:tag name="KSO_WM_TEMPLATE_ASSEMBLE_XID" val="60656e7a4054ed1e2fb7f9ab"/>
  <p:tag name="KSO_WM_TEMPLATE_ASSEMBLE_GROUPID" val="60656e7a4054ed1e2fb7f9ab"/>
</p:tagLst>
</file>

<file path=ppt/tags/tag2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9.xml><?xml version="1.0" encoding="utf-8"?>
<p:tagLst xmlns:p="http://schemas.openxmlformats.org/presentationml/2006/main">
  <p:tag name="KSO_WM_UNIT_FILL_FORE_SCHEMECOLOR_INDEX_BRIGHTNESS" val="0"/>
  <p:tag name="KSO_WM_UNIT_FILL_FORE_SCHEMECOLOR_INDEX" val="2"/>
  <p:tag name="KSO_WM_UNIT_FILL_TYPE" val="1"/>
  <p:tag name="KSO_WM_UNIT_LINE_FORE_SCHEMECOLOR_INDEX_BRIGHTNESS" val="0"/>
  <p:tag name="KSO_WM_UNIT_LINE_FORE_SCHEMECOLOR_INDEX" val="14"/>
  <p:tag name="KSO_WM_UNIT_LINE_FILL_TYPE" val="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TEMPLATE_CATEGORY" val=""/>
  <p:tag name="KSO_WM_TEMPLATE_INDEX" val="20204428"/>
  <p:tag name="KSO_WM_SPECIAL_SOURCE" val="bdnull"/>
</p:tagLst>
</file>

<file path=ppt/tags/tag23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2.xml><?xml version="1.0" encoding="utf-8"?>
<p:tagLst xmlns:p="http://schemas.openxmlformats.org/presentationml/2006/main">
  <p:tag name="KSO_WM_UNIT_FILL_FORE_SCHEMECOLOR_INDEX_BRIGHTNESS" val="0"/>
  <p:tag name="KSO_WM_UNIT_FILL_FORE_SCHEMECOLOR_INDEX" val="2"/>
  <p:tag name="KSO_WM_UNIT_FILL_TYPE" val="1"/>
  <p:tag name="KSO_WM_UNIT_LINE_FORE_SCHEMECOLOR_INDEX_BRIGHTNESS" val="0"/>
  <p:tag name="KSO_WM_UNIT_LINE_FORE_SCHEMECOLOR_INDEX" val="14"/>
  <p:tag name="KSO_WM_UNIT_LINE_FILL_TYPE" val="2"/>
</p:tagLst>
</file>

<file path=ppt/tags/tag233.xml><?xml version="1.0" encoding="utf-8"?>
<p:tagLst xmlns:p="http://schemas.openxmlformats.org/presentationml/2006/main">
  <p:tag name="KSO_WM_TEMPLATE_CATEGORY" val=""/>
  <p:tag name="KSO_WM_TEMPLATE_INDEX" val="20204428"/>
  <p:tag name="KSO_WM_SPECIAL_SOURCE" val="bdnull"/>
</p:tagLst>
</file>

<file path=ppt/tags/tag23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5.xml><?xml version="1.0" encoding="utf-8"?>
<p:tagLst xmlns:p="http://schemas.openxmlformats.org/presentationml/2006/main">
  <p:tag name="KSO_WM_UNIT_FILL_FORE_SCHEMECOLOR_INDEX_BRIGHTNESS" val="0"/>
  <p:tag name="KSO_WM_UNIT_FILL_FORE_SCHEMECOLOR_INDEX" val="2"/>
  <p:tag name="KSO_WM_UNIT_FILL_TYPE" val="1"/>
  <p:tag name="KSO_WM_UNIT_LINE_FORE_SCHEMECOLOR_INDEX_BRIGHTNESS" val="0"/>
  <p:tag name="KSO_WM_UNIT_LINE_FORE_SCHEMECOLOR_INDEX" val="14"/>
  <p:tag name="KSO_WM_UNIT_LINE_FILL_TYPE" val="2"/>
</p:tagLst>
</file>

<file path=ppt/tags/tag236.xml><?xml version="1.0" encoding="utf-8"?>
<p:tagLst xmlns:p="http://schemas.openxmlformats.org/presentationml/2006/main">
  <p:tag name="KSO_WM_TEMPLATE_CATEGORY" val=""/>
  <p:tag name="KSO_WM_TEMPLATE_INDEX" val="20204428"/>
  <p:tag name="KSO_WM_SPECIAL_SOURCE" val="bdnull"/>
</p:tagLst>
</file>

<file path=ppt/tags/tag23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8.xml><?xml version="1.0" encoding="utf-8"?>
<p:tagLst xmlns:p="http://schemas.openxmlformats.org/presentationml/2006/main">
  <p:tag name="KSO_WM_UNIT_FILL_FORE_SCHEMECOLOR_INDEX_BRIGHTNESS" val="0"/>
  <p:tag name="KSO_WM_UNIT_FILL_FORE_SCHEMECOLOR_INDEX" val="2"/>
  <p:tag name="KSO_WM_UNIT_FILL_TYPE" val="1"/>
  <p:tag name="KSO_WM_UNIT_LINE_FORE_SCHEMECOLOR_INDEX_BRIGHTNESS" val="0"/>
  <p:tag name="KSO_WM_UNIT_LINE_FORE_SCHEMECOLOR_INDEX" val="14"/>
  <p:tag name="KSO_WM_UNIT_LINE_FILL_TYPE" val="2"/>
</p:tagLst>
</file>

<file path=ppt/tags/tag239.xml><?xml version="1.0" encoding="utf-8"?>
<p:tagLst xmlns:p="http://schemas.openxmlformats.org/presentationml/2006/main">
  <p:tag name="KSO_WM_TEMPLATE_CATEGORY" val=""/>
  <p:tag name="KSO_WM_TEMPLATE_INDEX" val="20204428"/>
  <p:tag name="KSO_WM_SPECIAL_SOURCE" val="bdnull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1.xml><?xml version="1.0" encoding="utf-8"?>
<p:tagLst xmlns:p="http://schemas.openxmlformats.org/presentationml/2006/main">
  <p:tag name="KSO_WM_UNIT_FILL_FORE_SCHEMECOLOR_INDEX_BRIGHTNESS" val="0"/>
  <p:tag name="KSO_WM_UNIT_FILL_FORE_SCHEMECOLOR_INDEX" val="2"/>
  <p:tag name="KSO_WM_UNIT_FILL_TYPE" val="1"/>
  <p:tag name="KSO_WM_UNIT_LINE_FORE_SCHEMECOLOR_INDEX_BRIGHTNESS" val="0"/>
  <p:tag name="KSO_WM_UNIT_LINE_FORE_SCHEMECOLOR_INDEX" val="14"/>
  <p:tag name="KSO_WM_UNIT_LINE_FILL_TYPE" val="2"/>
</p:tagLst>
</file>

<file path=ppt/tags/tag242.xml><?xml version="1.0" encoding="utf-8"?>
<p:tagLst xmlns:p="http://schemas.openxmlformats.org/presentationml/2006/main">
  <p:tag name="KSO_WM_TEMPLATE_CATEGORY" val=""/>
  <p:tag name="KSO_WM_TEMPLATE_INDEX" val="20204428"/>
  <p:tag name="KSO_WM_SPECIAL_SOURCE" val="bdnull"/>
</p:tagLst>
</file>

<file path=ppt/tags/tag24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4.xml><?xml version="1.0" encoding="utf-8"?>
<p:tagLst xmlns:p="http://schemas.openxmlformats.org/presentationml/2006/main">
  <p:tag name="KSO_WM_UNIT_FILL_FORE_SCHEMECOLOR_INDEX_BRIGHTNESS" val="0"/>
  <p:tag name="KSO_WM_UNIT_FILL_FORE_SCHEMECOLOR_INDEX" val="2"/>
  <p:tag name="KSO_WM_UNIT_FILL_TYPE" val="1"/>
  <p:tag name="KSO_WM_UNIT_LINE_FORE_SCHEMECOLOR_INDEX_BRIGHTNESS" val="0"/>
  <p:tag name="KSO_WM_UNIT_LINE_FORE_SCHEMECOLOR_INDEX" val="14"/>
  <p:tag name="KSO_WM_UNIT_LINE_FILL_TYPE" val="2"/>
</p:tagLst>
</file>

<file path=ppt/tags/tag245.xml><?xml version="1.0" encoding="utf-8"?>
<p:tagLst xmlns:p="http://schemas.openxmlformats.org/presentationml/2006/main">
  <p:tag name="KSO_WM_TEMPLATE_CATEGORY" val=""/>
  <p:tag name="KSO_WM_TEMPLATE_INDEX" val="20204428"/>
  <p:tag name="KSO_WM_SPECIAL_SOURCE" val="bdnull"/>
</p:tagLst>
</file>

<file path=ppt/tags/tag24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7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UNIT_TEXT_FORE_SCHEMECOLOR_INDEX_BRIGHTNESS" val="0"/>
  <p:tag name="KSO_WM_UNIT_TEXT_FORE_SCHEMECOLOR_INDEX" val="14"/>
  <p:tag name="KSO_WM_UNIT_TEXT_LINE_FILL_TYPE" val="2"/>
</p:tagLst>
</file>

<file path=ppt/tags/tag248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TEXT_FORE_SCHEMECOLOR_INDEX_BRIGHTNESS" val="0"/>
  <p:tag name="KSO_WM_UNIT_TEXT_FORE_SCHEMECOLOR_INDEX" val="14"/>
  <p:tag name="KSO_WM_UNIT_TEXT_LINE_FILL_TYPE" val="2"/>
</p:tagLst>
</file>

<file path=ppt/tags/tag249.xml><?xml version="1.0" encoding="utf-8"?>
<p:tagLst xmlns:p="http://schemas.openxmlformats.org/presentationml/2006/main">
  <p:tag name="KSO_WM_UNIT_FILL_FORE_SCHEMECOLOR_INDEX_1_BRIGHTNESS" val="0.02"/>
  <p:tag name="KSO_WM_UNIT_FILL_FORE_SCHEMECOLOR_INDEX_1" val="1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"/>
  <p:tag name="KSO_WM_UNIT_FILL_FORE_SCHEMECOLOR_INDEX_2_POS" val="0.5"/>
  <p:tag name="KSO_WM_UNIT_FILL_FORE_SCHEMECOLOR_INDEX_2_TRANS" val="0"/>
  <p:tag name="KSO_WM_UNIT_FILL_FORE_SCHEMECOLOR_INDEX_3_BRIGHTNESS" val="-0.01"/>
  <p:tag name="KSO_WM_UNIT_FILL_FORE_SCHEMECOLOR_INDEX_3" val="1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1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UNIT_TEXT_FORE_SCHEMECOLOR_INDEX_BRIGHTNESS" val="0"/>
  <p:tag name="KSO_WM_UNIT_TEXT_FORE_SCHEMECOLOR_INDEX" val="14"/>
  <p:tag name="KSO_WM_UNIT_TEXT_LINE_FILL_TYPE" val="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PECIAL_SOURCE" val="bdnull"/>
</p:tagLst>
</file>

<file path=ppt/tags/tag251.xml><?xml version="1.0" encoding="utf-8"?>
<p:tagLst xmlns:p="http://schemas.openxmlformats.org/presentationml/2006/main">
  <p:tag name="KSO_DOCER_TEMPLATE_OPEN_ONCE_MARK" val="1"/>
  <p:tag name="COMMONDATA" val="eyJoZGlkIjoiYTkwNDVhODAzOGZkZDMzOWFmMzM4ODBjNmViMjZkODAifQ=="/>
  <p:tag name="KSO_WPP_MARK_KEY" val="d77bd83b-3f47-4248-8dbc-0a79be719bee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E7ECE7"/>
      </a:dk2>
      <a:lt2>
        <a:srgbClr val="F3F5F3"/>
      </a:lt2>
      <a:accent1>
        <a:srgbClr val="264333"/>
      </a:accent1>
      <a:accent2>
        <a:srgbClr val="4E724B"/>
      </a:accent2>
      <a:accent3>
        <a:srgbClr val="77A161"/>
      </a:accent3>
      <a:accent4>
        <a:srgbClr val="5A7E54"/>
      </a:accent4>
      <a:accent5>
        <a:srgbClr val="3D5C44"/>
      </a:accent5>
      <a:accent6>
        <a:srgbClr val="32503D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5133</Words>
  <Application>WPS 演示</Application>
  <PresentationFormat>宽屏</PresentationFormat>
  <Paragraphs>342</Paragraphs>
  <Slides>22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47" baseType="lpstr">
      <vt:lpstr>Arial</vt:lpstr>
      <vt:lpstr>宋体</vt:lpstr>
      <vt:lpstr>Wingdings</vt:lpstr>
      <vt:lpstr>微软雅黑</vt:lpstr>
      <vt:lpstr>Wingdings</vt:lpstr>
      <vt:lpstr>汉仪颜楷简</vt:lpstr>
      <vt:lpstr>汉仪综艺体简</vt:lpstr>
      <vt:lpstr>方正清楷 简</vt:lpstr>
      <vt:lpstr>Segoe UI</vt:lpstr>
      <vt:lpstr>字魂江舟行客</vt:lpstr>
      <vt:lpstr>德彪钢笔行书字库</vt:lpstr>
      <vt:lpstr>方正大黑体_GBK</vt:lpstr>
      <vt:lpstr>汉仪尚巍手书W</vt:lpstr>
      <vt:lpstr>方正大黑简体</vt:lpstr>
      <vt:lpstr>Calibri</vt:lpstr>
      <vt:lpstr>汉仪大黑简</vt:lpstr>
      <vt:lpstr>黑体</vt:lpstr>
      <vt:lpstr>仿宋</vt:lpstr>
      <vt:lpstr>方正字迹-龙吟体 简</vt:lpstr>
      <vt:lpstr>字体管家版宋</vt:lpstr>
      <vt:lpstr>站酷文艺体</vt:lpstr>
      <vt:lpstr>楷体</vt:lpstr>
      <vt:lpstr>Arial Unicode MS</vt:lpstr>
      <vt:lpstr>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课堂练习</vt:lpstr>
      <vt:lpstr>课堂练习</vt:lpstr>
      <vt:lpstr>课堂练习</vt:lpstr>
      <vt:lpstr>课堂练习</vt:lpstr>
      <vt:lpstr>课堂练习</vt:lpstr>
      <vt:lpstr>课堂练习</vt:lpstr>
      <vt:lpstr>课堂练习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海燕</cp:lastModifiedBy>
  <cp:revision>220</cp:revision>
  <dcterms:created xsi:type="dcterms:W3CDTF">2019-06-19T02:08:00Z</dcterms:created>
  <dcterms:modified xsi:type="dcterms:W3CDTF">2023-01-04T11:46:53Z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E37830DDCD8D4DE58126BE2EE43CBE5F</vt:lpwstr>
  </property>
</Properties>
</file>