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ac04b25c58a4236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3c9fa210b4104028" /><Relationship Type="http://schemas.openxmlformats.org/package/2006/relationships/metadata/core-properties" Target="/package/services/metadata/core-properties/f540437822024f34819841320365d859.psmdcp" Id="R9087c1b2633d494a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9144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