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47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4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73bb093fe9194b1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4cbf146d8594e18" /><Relationship Type="http://schemas.openxmlformats.org/package/2006/relationships/metadata/core-properties" Target="/package/services/metadata/core-properties/e78655ae87ce485797b73f48ca3c5522.psmdcp" Id="R89da75167da1400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Relationship Type="http://schemas.openxmlformats.org/officeDocument/2006/relationships/slide" Target="/ppt/slides/slide38.xml" Id="rId43" /><Relationship Type="http://schemas.openxmlformats.org/officeDocument/2006/relationships/slide" Target="/ppt/slides/slide39.xml" Id="rId44" /><Relationship Type="http://schemas.openxmlformats.org/officeDocument/2006/relationships/slide" Target="/ppt/slides/slide40.xml" Id="rId45" /><Relationship Type="http://schemas.openxmlformats.org/officeDocument/2006/relationships/slide" Target="/ppt/slides/slide41.xml" Id="rId46" /><Relationship Type="http://schemas.openxmlformats.org/officeDocument/2006/relationships/slide" Target="/ppt/slides/slide42.xml" Id="rId47" /><Relationship Type="http://schemas.openxmlformats.org/officeDocument/2006/relationships/slide" Target="/ppt/slides/slide43.xml" Id="rId48" /><Relationship Type="http://schemas.openxmlformats.org/officeDocument/2006/relationships/slide" Target="/ppt/slides/slide44.xml" Id="rId49" /><Relationship Type="http://schemas.openxmlformats.org/officeDocument/2006/relationships/slide" Target="/ppt/slides/slide45.xml" Id="rId50" /><Relationship Type="http://schemas.openxmlformats.org/officeDocument/2006/relationships/slide" Target="/ppt/slides/slide46.xml" Id="rId51" /><Relationship Type="http://schemas.openxmlformats.org/officeDocument/2006/relationships/slide" Target="/ppt/slides/slide47.xml" Id="rId52" /><Relationship Type="http://schemas.openxmlformats.org/officeDocument/2006/relationships/slide" Target="/ppt/slides/slide48.xml" Id="rId53" /><Relationship Type="http://schemas.openxmlformats.org/officeDocument/2006/relationships/slide" Target="/ppt/slides/slide49.xml" Id="rId5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Relationship Type="http://schemas.openxmlformats.org/officeDocument/2006/relationships/slideLayout" Target="/ppt/slideLayouts/slideLayout38.xml" Id="rId39" /><Relationship Type="http://schemas.openxmlformats.org/officeDocument/2006/relationships/slideLayout" Target="/ppt/slideLayouts/slideLayout39.xml" Id="rId40" /><Relationship Type="http://schemas.openxmlformats.org/officeDocument/2006/relationships/slideLayout" Target="/ppt/slideLayouts/slideLayout40.xml" Id="rId41" /><Relationship Type="http://schemas.openxmlformats.org/officeDocument/2006/relationships/slideLayout" Target="/ppt/slideLayouts/slideLayout41.xml" Id="rId42" /><Relationship Type="http://schemas.openxmlformats.org/officeDocument/2006/relationships/slideLayout" Target="/ppt/slideLayouts/slideLayout42.xml" Id="rId43" /><Relationship Type="http://schemas.openxmlformats.org/officeDocument/2006/relationships/slideLayout" Target="/ppt/slideLayouts/slideLayout43.xml" Id="rId44" /><Relationship Type="http://schemas.openxmlformats.org/officeDocument/2006/relationships/slideLayout" Target="/ppt/slideLayouts/slideLayout44.xml" Id="rId45" /><Relationship Type="http://schemas.openxmlformats.org/officeDocument/2006/relationships/slideLayout" Target="/ppt/slideLayouts/slideLayout45.xml" Id="rId46" /><Relationship Type="http://schemas.openxmlformats.org/officeDocument/2006/relationships/slideLayout" Target="/ppt/slideLayouts/slideLayout46.xml" Id="rId47" /><Relationship Type="http://schemas.openxmlformats.org/officeDocument/2006/relationships/slideLayout" Target="/ppt/slideLayouts/slideLayout47.xml" Id="rId48" /><Relationship Type="http://schemas.openxmlformats.org/officeDocument/2006/relationships/slideLayout" Target="/ppt/slideLayouts/slideLayout48.xml" Id="rId49" /><Relationship Type="http://schemas.openxmlformats.org/officeDocument/2006/relationships/slideLayout" Target="/ppt/slideLayouts/slideLayout49.xml" Id="rId5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8.xml" Id="rId1" /><Relationship Type="http://schemas.openxmlformats.org/officeDocument/2006/relationships/image" Target="/ppt/media/image38.png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9.xml" Id="rId1" /><Relationship Type="http://schemas.openxmlformats.org/officeDocument/2006/relationships/image" Target="/ppt/media/image39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40.xml" Id="rId1" /><Relationship Type="http://schemas.openxmlformats.org/officeDocument/2006/relationships/image" Target="/ppt/media/image40.png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41.xml" Id="rId1" /><Relationship Type="http://schemas.openxmlformats.org/officeDocument/2006/relationships/image" Target="/ppt/media/image41.png" Id="rId2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42.xml" Id="rId1" /><Relationship Type="http://schemas.openxmlformats.org/officeDocument/2006/relationships/image" Target="/ppt/media/image42.png" Id="rId2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43.xml" Id="rId1" /><Relationship Type="http://schemas.openxmlformats.org/officeDocument/2006/relationships/image" Target="/ppt/media/image43.png" Id="rId2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4.xml" Id="rId1" /><Relationship Type="http://schemas.openxmlformats.org/officeDocument/2006/relationships/image" Target="/ppt/media/image44.png" Id="rId2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45.xml" Id="rId1" /><Relationship Type="http://schemas.openxmlformats.org/officeDocument/2006/relationships/image" Target="/ppt/media/image45.png" Id="rId2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46.xml" Id="rId1" /><Relationship Type="http://schemas.openxmlformats.org/officeDocument/2006/relationships/image" Target="/ppt/media/image46.png" Id="rId2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47.xml" Id="rId1" /><Relationship Type="http://schemas.openxmlformats.org/officeDocument/2006/relationships/image" Target="/ppt/media/image47.png" Id="rId2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slideLayout" Target="/ppt/slideLayouts/slideLayout48.xml" Id="rId1" /><Relationship Type="http://schemas.openxmlformats.org/officeDocument/2006/relationships/image" Target="/ppt/media/image48.png" Id="rId2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slideLayout" Target="/ppt/slideLayouts/slideLayout49.xml" Id="rId1" /><Relationship Type="http://schemas.openxmlformats.org/officeDocument/2006/relationships/image" Target="/ppt/media/image49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