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21e43879926e4a4d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b94c7d9f0773496b" /><Relationship Type="http://schemas.openxmlformats.org/package/2006/relationships/metadata/core-properties" Target="/package/services/metadata/core-properties/3ca0b81560e04c44ad88777da5c5b91b.psmdcp" Id="Rb64a6d7dd5824245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