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1bdf2a33384948d7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902b1b9ddb3d4dcc" /><Relationship Type="http://schemas.openxmlformats.org/package/2006/relationships/metadata/core-properties" Target="/package/services/metadata/core-properties/894089f77c5d46ab98e7fecf3f419540.psmdcp" Id="Raf057a11e6d94a2a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EN-PPT-5.1.19.9</vt:lpwstr>
  </op:property>
</op:Properties>
</file>