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bea35d49124541f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2ef29e43183f430d" /><Relationship Type="http://schemas.openxmlformats.org/package/2006/relationships/metadata/core-properties" Target="/package/services/metadata/core-properties/5e2b7da844f7441b8c5619e95a8708ca.psmdcp" Id="R207fc3eb22614869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