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2791c6b7ab249c9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978b5900d3664982" /><Relationship Type="http://schemas.openxmlformats.org/package/2006/relationships/metadata/core-properties" Target="/package/services/metadata/core-properties/d89815f724c74c71a7887e9b1d2c7cfb.psmdcp" Id="R480ed056c5a04e0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