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ed1ad7f3065f445f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7faf682fec414b84" /><Relationship Type="http://schemas.openxmlformats.org/package/2006/relationships/metadata/core-properties" Target="/package/services/metadata/core-properties/78cccb169eb24939a314fac351446541.psmdcp" Id="R1a05fd43c0684b38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