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rels" ContentType="application/vnd.openxmlformats-package.relationships+xml"/>
  <Override PartName="/customXml/itemProps197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8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7" r:id="rId3"/>
    <p:sldId id="258" r:id="rId4"/>
    <p:sldId id="266" r:id="rId5"/>
    <p:sldId id="261" r:id="rId6"/>
    <p:sldId id="267" r:id="rId7"/>
    <p:sldId id="262" r:id="rId8"/>
    <p:sldId id="263" r:id="rId9"/>
    <p:sldId id="264" r:id="rId10"/>
    <p:sldId id="265" r:id="rId11"/>
    <p:sldId id="274" r:id="rId12"/>
    <p:sldId id="292" r:id="rId13"/>
    <p:sldId id="278" r:id="rId14"/>
    <p:sldId id="279" r:id="rId16"/>
    <p:sldId id="275" r:id="rId17"/>
    <p:sldId id="280" r:id="rId18"/>
    <p:sldId id="281" r:id="rId19"/>
    <p:sldId id="293" r:id="rId20"/>
    <p:sldId id="287" r:id="rId21"/>
    <p:sldId id="286" r:id="rId22"/>
    <p:sldId id="276" r:id="rId23"/>
    <p:sldId id="288" r:id="rId24"/>
    <p:sldId id="256" r:id="rId25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gs" Target="tags/tag198.xml"/><Relationship Id="rId30" Type="http://schemas.openxmlformats.org/officeDocument/2006/relationships/customXml" Target="../customXml/item1.xml"/><Relationship Id="rId3" Type="http://schemas.openxmlformats.org/officeDocument/2006/relationships/slide" Target="slides/slide1.xml"/><Relationship Id="rId29" Type="http://schemas.openxmlformats.org/officeDocument/2006/relationships/customXmlProps" Target="../customXml/itemProps197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tags" Target="../tags/tag64.xml"/><Relationship Id="rId4" Type="http://schemas.openxmlformats.org/officeDocument/2006/relationships/image" Target="../media/image3.png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8" Type="http://schemas.openxmlformats.org/officeDocument/2006/relationships/tags" Target="../tags/tag89.xml"/><Relationship Id="rId7" Type="http://schemas.openxmlformats.org/officeDocument/2006/relationships/tags" Target="../tags/tag88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image" Target="../media/image4.png"/><Relationship Id="rId2" Type="http://schemas.openxmlformats.org/officeDocument/2006/relationships/tags" Target="../tags/tag84.xml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13.png"/><Relationship Id="rId11" Type="http://schemas.openxmlformats.org/officeDocument/2006/relationships/image" Target="../media/image12.png"/><Relationship Id="rId10" Type="http://schemas.openxmlformats.org/officeDocument/2006/relationships/tags" Target="../tags/tag91.xml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tags" Target="../tags/tag96.xml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image" Target="../media/image4.png"/><Relationship Id="rId4" Type="http://schemas.openxmlformats.org/officeDocument/2006/relationships/tags" Target="../tags/tag93.xml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16.jpeg"/><Relationship Id="rId14" Type="http://schemas.openxmlformats.org/officeDocument/2006/relationships/image" Target="../media/image15.jpeg"/><Relationship Id="rId13" Type="http://schemas.openxmlformats.org/officeDocument/2006/relationships/image" Target="../media/image14.jpeg"/><Relationship Id="rId12" Type="http://schemas.openxmlformats.org/officeDocument/2006/relationships/tags" Target="../tags/tag100.xml"/><Relationship Id="rId11" Type="http://schemas.openxmlformats.org/officeDocument/2006/relationships/tags" Target="../tags/tag99.xml"/><Relationship Id="rId10" Type="http://schemas.openxmlformats.org/officeDocument/2006/relationships/tags" Target="../tags/tag98.xml"/><Relationship Id="rId1" Type="http://schemas.openxmlformats.org/officeDocument/2006/relationships/tags" Target="../tags/tag9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06.xml"/><Relationship Id="rId8" Type="http://schemas.openxmlformats.org/officeDocument/2006/relationships/tags" Target="../tags/tag105.xml"/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image" Target="../media/image4.png"/><Relationship Id="rId4" Type="http://schemas.openxmlformats.org/officeDocument/2006/relationships/tags" Target="../tags/tag102.xml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8" Type="http://schemas.openxmlformats.org/officeDocument/2006/relationships/notesSlide" Target="../notesSlides/notesSlide1.xml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20.png"/><Relationship Id="rId15" Type="http://schemas.openxmlformats.org/officeDocument/2006/relationships/image" Target="../media/image19.png"/><Relationship Id="rId14" Type="http://schemas.openxmlformats.org/officeDocument/2006/relationships/image" Target="../media/image18.png"/><Relationship Id="rId13" Type="http://schemas.openxmlformats.org/officeDocument/2006/relationships/image" Target="../media/image17.jpeg"/><Relationship Id="rId12" Type="http://schemas.openxmlformats.org/officeDocument/2006/relationships/tags" Target="../tags/tag109.xml"/><Relationship Id="rId11" Type="http://schemas.openxmlformats.org/officeDocument/2006/relationships/tags" Target="../tags/tag108.xml"/><Relationship Id="rId10" Type="http://schemas.openxmlformats.org/officeDocument/2006/relationships/tags" Target="../tags/tag107.xml"/><Relationship Id="rId1" Type="http://schemas.openxmlformats.org/officeDocument/2006/relationships/tags" Target="../tags/tag101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14.xml"/><Relationship Id="rId8" Type="http://schemas.openxmlformats.org/officeDocument/2006/relationships/tags" Target="../tags/tag113.xml"/><Relationship Id="rId7" Type="http://schemas.openxmlformats.org/officeDocument/2006/relationships/tags" Target="../tags/tag112.xml"/><Relationship Id="rId6" Type="http://schemas.openxmlformats.org/officeDocument/2006/relationships/image" Target="../media/image4.png"/><Relationship Id="rId5" Type="http://schemas.openxmlformats.org/officeDocument/2006/relationships/tags" Target="../tags/tag111.xml"/><Relationship Id="rId4" Type="http://schemas.openxmlformats.org/officeDocument/2006/relationships/image" Target="../media/image3.png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23.png"/><Relationship Id="rId16" Type="http://schemas.openxmlformats.org/officeDocument/2006/relationships/image" Target="../media/image22.png"/><Relationship Id="rId15" Type="http://schemas.openxmlformats.org/officeDocument/2006/relationships/tags" Target="../tags/tag119.xml"/><Relationship Id="rId14" Type="http://schemas.openxmlformats.org/officeDocument/2006/relationships/image" Target="../media/image21.png"/><Relationship Id="rId13" Type="http://schemas.openxmlformats.org/officeDocument/2006/relationships/tags" Target="../tags/tag118.xml"/><Relationship Id="rId12" Type="http://schemas.openxmlformats.org/officeDocument/2006/relationships/tags" Target="../tags/tag117.xml"/><Relationship Id="rId11" Type="http://schemas.openxmlformats.org/officeDocument/2006/relationships/tags" Target="../tags/tag116.xml"/><Relationship Id="rId10" Type="http://schemas.openxmlformats.org/officeDocument/2006/relationships/tags" Target="../tags/tag115.xml"/><Relationship Id="rId1" Type="http://schemas.openxmlformats.org/officeDocument/2006/relationships/tags" Target="../tags/tag110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25.xml"/><Relationship Id="rId8" Type="http://schemas.openxmlformats.org/officeDocument/2006/relationships/tags" Target="../tags/tag124.xml"/><Relationship Id="rId7" Type="http://schemas.openxmlformats.org/officeDocument/2006/relationships/tags" Target="../tags/tag123.xml"/><Relationship Id="rId6" Type="http://schemas.openxmlformats.org/officeDocument/2006/relationships/tags" Target="../tags/tag122.xml"/><Relationship Id="rId5" Type="http://schemas.openxmlformats.org/officeDocument/2006/relationships/image" Target="../media/image4.png"/><Relationship Id="rId4" Type="http://schemas.openxmlformats.org/officeDocument/2006/relationships/tags" Target="../tags/tag121.xml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28.png"/><Relationship Id="rId16" Type="http://schemas.openxmlformats.org/officeDocument/2006/relationships/image" Target="../media/image27.png"/><Relationship Id="rId15" Type="http://schemas.openxmlformats.org/officeDocument/2006/relationships/image" Target="../media/image26.jpeg"/><Relationship Id="rId14" Type="http://schemas.openxmlformats.org/officeDocument/2006/relationships/image" Target="../media/image25.jpeg"/><Relationship Id="rId13" Type="http://schemas.openxmlformats.org/officeDocument/2006/relationships/image" Target="../media/image24.jpeg"/><Relationship Id="rId12" Type="http://schemas.openxmlformats.org/officeDocument/2006/relationships/tags" Target="../tags/tag128.xml"/><Relationship Id="rId11" Type="http://schemas.openxmlformats.org/officeDocument/2006/relationships/tags" Target="../tags/tag127.xml"/><Relationship Id="rId10" Type="http://schemas.openxmlformats.org/officeDocument/2006/relationships/tags" Target="../tags/tag126.xml"/><Relationship Id="rId1" Type="http://schemas.openxmlformats.org/officeDocument/2006/relationships/tags" Target="../tags/tag120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image" Target="../media/image4.png"/><Relationship Id="rId4" Type="http://schemas.openxmlformats.org/officeDocument/2006/relationships/tags" Target="../tags/tag130.xml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32.jpeg"/><Relationship Id="rId16" Type="http://schemas.openxmlformats.org/officeDocument/2006/relationships/image" Target="../media/image31.png"/><Relationship Id="rId15" Type="http://schemas.openxmlformats.org/officeDocument/2006/relationships/image" Target="../media/image30.png"/><Relationship Id="rId14" Type="http://schemas.openxmlformats.org/officeDocument/2006/relationships/image" Target="../media/image29.png"/><Relationship Id="rId13" Type="http://schemas.openxmlformats.org/officeDocument/2006/relationships/tags" Target="../tags/tag138.xml"/><Relationship Id="rId12" Type="http://schemas.openxmlformats.org/officeDocument/2006/relationships/tags" Target="../tags/tag137.xml"/><Relationship Id="rId11" Type="http://schemas.openxmlformats.org/officeDocument/2006/relationships/tags" Target="../tags/tag136.xml"/><Relationship Id="rId10" Type="http://schemas.openxmlformats.org/officeDocument/2006/relationships/tags" Target="../tags/tag135.xml"/><Relationship Id="rId1" Type="http://schemas.openxmlformats.org/officeDocument/2006/relationships/tags" Target="../tags/tag129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43.xml"/><Relationship Id="rId8" Type="http://schemas.openxmlformats.org/officeDocument/2006/relationships/tags" Target="../tags/tag142.xml"/><Relationship Id="rId7" Type="http://schemas.openxmlformats.org/officeDocument/2006/relationships/tags" Target="../tags/tag141.xml"/><Relationship Id="rId6" Type="http://schemas.openxmlformats.org/officeDocument/2006/relationships/image" Target="../media/image4.png"/><Relationship Id="rId5" Type="http://schemas.openxmlformats.org/officeDocument/2006/relationships/tags" Target="../tags/tag140.xml"/><Relationship Id="rId4" Type="http://schemas.openxmlformats.org/officeDocument/2006/relationships/image" Target="../media/image3.png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35.png"/><Relationship Id="rId15" Type="http://schemas.openxmlformats.org/officeDocument/2006/relationships/image" Target="../media/image34.png"/><Relationship Id="rId14" Type="http://schemas.openxmlformats.org/officeDocument/2006/relationships/image" Target="../media/image33.png"/><Relationship Id="rId13" Type="http://schemas.openxmlformats.org/officeDocument/2006/relationships/tags" Target="../tags/tag147.xml"/><Relationship Id="rId12" Type="http://schemas.openxmlformats.org/officeDocument/2006/relationships/tags" Target="../tags/tag146.xml"/><Relationship Id="rId11" Type="http://schemas.openxmlformats.org/officeDocument/2006/relationships/tags" Target="../tags/tag145.xml"/><Relationship Id="rId10" Type="http://schemas.openxmlformats.org/officeDocument/2006/relationships/tags" Target="../tags/tag144.xml"/><Relationship Id="rId1" Type="http://schemas.openxmlformats.org/officeDocument/2006/relationships/tags" Target="../tags/tag139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53.xml"/><Relationship Id="rId8" Type="http://schemas.openxmlformats.org/officeDocument/2006/relationships/tags" Target="../tags/tag152.xml"/><Relationship Id="rId7" Type="http://schemas.openxmlformats.org/officeDocument/2006/relationships/tags" Target="../tags/tag151.xml"/><Relationship Id="rId6" Type="http://schemas.openxmlformats.org/officeDocument/2006/relationships/tags" Target="../tags/tag150.xml"/><Relationship Id="rId5" Type="http://schemas.openxmlformats.org/officeDocument/2006/relationships/image" Target="../media/image4.png"/><Relationship Id="rId4" Type="http://schemas.openxmlformats.org/officeDocument/2006/relationships/tags" Target="../tags/tag149.xml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38.png"/><Relationship Id="rId14" Type="http://schemas.openxmlformats.org/officeDocument/2006/relationships/image" Target="../media/image37.png"/><Relationship Id="rId13" Type="http://schemas.openxmlformats.org/officeDocument/2006/relationships/image" Target="../media/image36.png"/><Relationship Id="rId12" Type="http://schemas.openxmlformats.org/officeDocument/2006/relationships/tags" Target="../tags/tag156.xml"/><Relationship Id="rId11" Type="http://schemas.openxmlformats.org/officeDocument/2006/relationships/tags" Target="../tags/tag155.xml"/><Relationship Id="rId10" Type="http://schemas.openxmlformats.org/officeDocument/2006/relationships/tags" Target="../tags/tag154.xml"/><Relationship Id="rId1" Type="http://schemas.openxmlformats.org/officeDocument/2006/relationships/tags" Target="../tags/tag148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61.xml"/><Relationship Id="rId8" Type="http://schemas.openxmlformats.org/officeDocument/2006/relationships/tags" Target="../tags/tag160.xml"/><Relationship Id="rId7" Type="http://schemas.openxmlformats.org/officeDocument/2006/relationships/tags" Target="../tags/tag159.xml"/><Relationship Id="rId6" Type="http://schemas.openxmlformats.org/officeDocument/2006/relationships/image" Target="../media/image4.png"/><Relationship Id="rId5" Type="http://schemas.openxmlformats.org/officeDocument/2006/relationships/tags" Target="../tags/tag158.xml"/><Relationship Id="rId4" Type="http://schemas.openxmlformats.org/officeDocument/2006/relationships/image" Target="../media/image3.png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9" Type="http://schemas.openxmlformats.org/officeDocument/2006/relationships/notesSlide" Target="../notesSlides/notesSlide2.xml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42.png"/><Relationship Id="rId16" Type="http://schemas.openxmlformats.org/officeDocument/2006/relationships/image" Target="../media/image41.png"/><Relationship Id="rId15" Type="http://schemas.openxmlformats.org/officeDocument/2006/relationships/image" Target="../media/image40.png"/><Relationship Id="rId14" Type="http://schemas.openxmlformats.org/officeDocument/2006/relationships/image" Target="../media/image39.png"/><Relationship Id="rId13" Type="http://schemas.openxmlformats.org/officeDocument/2006/relationships/tags" Target="../tags/tag165.xml"/><Relationship Id="rId12" Type="http://schemas.openxmlformats.org/officeDocument/2006/relationships/tags" Target="../tags/tag164.xml"/><Relationship Id="rId11" Type="http://schemas.openxmlformats.org/officeDocument/2006/relationships/tags" Target="../tags/tag163.xml"/><Relationship Id="rId10" Type="http://schemas.openxmlformats.org/officeDocument/2006/relationships/tags" Target="../tags/tag162.xml"/><Relationship Id="rId1" Type="http://schemas.openxmlformats.org/officeDocument/2006/relationships/tags" Target="../tags/tag157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70.xml"/><Relationship Id="rId8" Type="http://schemas.openxmlformats.org/officeDocument/2006/relationships/tags" Target="../tags/tag169.xml"/><Relationship Id="rId7" Type="http://schemas.openxmlformats.org/officeDocument/2006/relationships/tags" Target="../tags/tag168.xml"/><Relationship Id="rId6" Type="http://schemas.openxmlformats.org/officeDocument/2006/relationships/image" Target="../media/image4.png"/><Relationship Id="rId5" Type="http://schemas.openxmlformats.org/officeDocument/2006/relationships/tags" Target="../tags/tag167.xml"/><Relationship Id="rId4" Type="http://schemas.openxmlformats.org/officeDocument/2006/relationships/image" Target="../media/image3.png"/><Relationship Id="rId3" Type="http://schemas.openxmlformats.org/officeDocument/2006/relationships/image" Target="../media/image2.jpeg"/><Relationship Id="rId20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19" Type="http://schemas.openxmlformats.org/officeDocument/2006/relationships/image" Target="../media/image48.jpeg"/><Relationship Id="rId18" Type="http://schemas.openxmlformats.org/officeDocument/2006/relationships/image" Target="../media/image47.jpeg"/><Relationship Id="rId17" Type="http://schemas.openxmlformats.org/officeDocument/2006/relationships/image" Target="../media/image46.jpeg"/><Relationship Id="rId16" Type="http://schemas.openxmlformats.org/officeDocument/2006/relationships/image" Target="../media/image45.jpeg"/><Relationship Id="rId15" Type="http://schemas.openxmlformats.org/officeDocument/2006/relationships/image" Target="../media/image44.jpeg"/><Relationship Id="rId14" Type="http://schemas.openxmlformats.org/officeDocument/2006/relationships/image" Target="../media/image43.jpeg"/><Relationship Id="rId13" Type="http://schemas.openxmlformats.org/officeDocument/2006/relationships/tags" Target="../tags/tag174.xml"/><Relationship Id="rId12" Type="http://schemas.openxmlformats.org/officeDocument/2006/relationships/tags" Target="../tags/tag173.xml"/><Relationship Id="rId11" Type="http://schemas.openxmlformats.org/officeDocument/2006/relationships/tags" Target="../tags/tag172.xml"/><Relationship Id="rId10" Type="http://schemas.openxmlformats.org/officeDocument/2006/relationships/tags" Target="../tags/tag171.xml"/><Relationship Id="rId1" Type="http://schemas.openxmlformats.org/officeDocument/2006/relationships/tags" Target="../tags/tag16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jpeg"/><Relationship Id="rId8" Type="http://schemas.openxmlformats.org/officeDocument/2006/relationships/image" Target="../media/image5.jpeg"/><Relationship Id="rId7" Type="http://schemas.openxmlformats.org/officeDocument/2006/relationships/tags" Target="../tags/tag67.xml"/><Relationship Id="rId6" Type="http://schemas.openxmlformats.org/officeDocument/2006/relationships/image" Target="../media/image4.png"/><Relationship Id="rId5" Type="http://schemas.openxmlformats.org/officeDocument/2006/relationships/tags" Target="../tags/tag66.xml"/><Relationship Id="rId4" Type="http://schemas.openxmlformats.org/officeDocument/2006/relationships/image" Target="../media/image3.png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65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80.xml"/><Relationship Id="rId8" Type="http://schemas.openxmlformats.org/officeDocument/2006/relationships/tags" Target="../tags/tag179.xml"/><Relationship Id="rId7" Type="http://schemas.openxmlformats.org/officeDocument/2006/relationships/tags" Target="../tags/tag178.xml"/><Relationship Id="rId6" Type="http://schemas.openxmlformats.org/officeDocument/2006/relationships/tags" Target="../tags/tag177.xml"/><Relationship Id="rId5" Type="http://schemas.openxmlformats.org/officeDocument/2006/relationships/image" Target="../media/image4.png"/><Relationship Id="rId4" Type="http://schemas.openxmlformats.org/officeDocument/2006/relationships/tags" Target="../tags/tag176.xml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50.jpeg"/><Relationship Id="rId13" Type="http://schemas.openxmlformats.org/officeDocument/2006/relationships/image" Target="../media/image49.png"/><Relationship Id="rId12" Type="http://schemas.openxmlformats.org/officeDocument/2006/relationships/tags" Target="../tags/tag183.xml"/><Relationship Id="rId11" Type="http://schemas.openxmlformats.org/officeDocument/2006/relationships/tags" Target="../tags/tag182.xml"/><Relationship Id="rId10" Type="http://schemas.openxmlformats.org/officeDocument/2006/relationships/tags" Target="../tags/tag181.xml"/><Relationship Id="rId1" Type="http://schemas.openxmlformats.org/officeDocument/2006/relationships/tags" Target="../tags/tag175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89.xml"/><Relationship Id="rId8" Type="http://schemas.openxmlformats.org/officeDocument/2006/relationships/tags" Target="../tags/tag188.xml"/><Relationship Id="rId7" Type="http://schemas.openxmlformats.org/officeDocument/2006/relationships/tags" Target="../tags/tag187.xml"/><Relationship Id="rId6" Type="http://schemas.openxmlformats.org/officeDocument/2006/relationships/tags" Target="../tags/tag186.xml"/><Relationship Id="rId5" Type="http://schemas.openxmlformats.org/officeDocument/2006/relationships/image" Target="../media/image4.png"/><Relationship Id="rId4" Type="http://schemas.openxmlformats.org/officeDocument/2006/relationships/tags" Target="../tags/tag185.xml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52.png"/><Relationship Id="rId13" Type="http://schemas.openxmlformats.org/officeDocument/2006/relationships/image" Target="../media/image51.png"/><Relationship Id="rId12" Type="http://schemas.openxmlformats.org/officeDocument/2006/relationships/tags" Target="../tags/tag192.xml"/><Relationship Id="rId11" Type="http://schemas.openxmlformats.org/officeDocument/2006/relationships/tags" Target="../tags/tag191.xml"/><Relationship Id="rId10" Type="http://schemas.openxmlformats.org/officeDocument/2006/relationships/tags" Target="../tags/tag190.xml"/><Relationship Id="rId1" Type="http://schemas.openxmlformats.org/officeDocument/2006/relationships/tags" Target="../tags/tag184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96.xml"/><Relationship Id="rId4" Type="http://schemas.openxmlformats.org/officeDocument/2006/relationships/image" Target="../media/image53.png"/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" Type="http://schemas.openxmlformats.org/officeDocument/2006/relationships/tags" Target="../tags/tag19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tags" Target="../tags/tag69.xml"/><Relationship Id="rId4" Type="http://schemas.openxmlformats.org/officeDocument/2006/relationships/image" Target="../media/image3.png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tags" Target="../tags/tag6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6" Type="http://schemas.openxmlformats.org/officeDocument/2006/relationships/image" Target="../media/image4.png"/><Relationship Id="rId5" Type="http://schemas.openxmlformats.org/officeDocument/2006/relationships/tags" Target="../tags/tag71.xml"/><Relationship Id="rId4" Type="http://schemas.openxmlformats.org/officeDocument/2006/relationships/image" Target="../media/image3.png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tags" Target="../tags/tag7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6" Type="http://schemas.openxmlformats.org/officeDocument/2006/relationships/image" Target="../media/image4.png"/><Relationship Id="rId5" Type="http://schemas.openxmlformats.org/officeDocument/2006/relationships/tags" Target="../tags/tag73.xml"/><Relationship Id="rId4" Type="http://schemas.openxmlformats.org/officeDocument/2006/relationships/image" Target="../media/image3.png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tags" Target="../tags/tag7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6" Type="http://schemas.openxmlformats.org/officeDocument/2006/relationships/image" Target="../media/image4.png"/><Relationship Id="rId5" Type="http://schemas.openxmlformats.org/officeDocument/2006/relationships/tags" Target="../tags/tag75.xml"/><Relationship Id="rId4" Type="http://schemas.openxmlformats.org/officeDocument/2006/relationships/image" Target="../media/image3.png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tags" Target="../tags/tag74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4.png"/><Relationship Id="rId4" Type="http://schemas.openxmlformats.org/officeDocument/2006/relationships/tags" Target="../tags/tag77.xml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tags" Target="../tags/tag76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tags" Target="../tags/tag79.xml"/><Relationship Id="rId4" Type="http://schemas.openxmlformats.org/officeDocument/2006/relationships/image" Target="../media/image3.png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tags" Target="../tags/tag7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image" Target="../media/image4.png"/><Relationship Id="rId5" Type="http://schemas.openxmlformats.org/officeDocument/2006/relationships/tags" Target="../tags/tag81.xml"/><Relationship Id="rId4" Type="http://schemas.openxmlformats.org/officeDocument/2006/relationships/image" Target="../media/image3.png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8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ec8567e0c50e2192a11ff223c81fe7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188595"/>
            <a:ext cx="12192000" cy="7599680"/>
          </a:xfrm>
          <a:prstGeom prst="rect">
            <a:avLst/>
          </a:prstGeom>
        </p:spPr>
      </p:pic>
      <p:pic>
        <p:nvPicPr>
          <p:cNvPr id="5122" name="图片 13317" descr="DSC051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90610" y="189230"/>
            <a:ext cx="290068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矩形 13319"/>
          <p:cNvSpPr>
            <a:spLocks noChangeArrowheads="1"/>
          </p:cNvSpPr>
          <p:nvPr/>
        </p:nvSpPr>
        <p:spPr bwMode="auto">
          <a:xfrm>
            <a:off x="1502410" y="1016318"/>
            <a:ext cx="1152525" cy="863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sz="2000">
                <a:solidFill>
                  <a:srgbClr val="FF0000"/>
                </a:solidFill>
                <a:ea typeface="腾祥铁山楷书简" pitchFamily="2" charset="-122"/>
              </a:rPr>
              <a:t>    </a:t>
            </a:r>
            <a:endParaRPr lang="zh-CN" altLang="en-US" sz="2000">
              <a:solidFill>
                <a:srgbClr val="FF0000"/>
              </a:solidFill>
              <a:ea typeface="腾祥铁山楷书简" pitchFamily="2" charset="-122"/>
            </a:endParaRPr>
          </a:p>
        </p:txBody>
      </p:sp>
      <p:pic>
        <p:nvPicPr>
          <p:cNvPr id="5124" name="图片 13333" descr="标示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97" t="36664" r="46277" b="23366"/>
          <a:stretch>
            <a:fillRect/>
          </a:stretch>
        </p:blipFill>
        <p:spPr bwMode="auto">
          <a:xfrm>
            <a:off x="9375140" y="6120765"/>
            <a:ext cx="870585" cy="737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矩形 13334"/>
          <p:cNvSpPr>
            <a:spLocks noChangeArrowheads="1"/>
          </p:cNvSpPr>
          <p:nvPr/>
        </p:nvSpPr>
        <p:spPr bwMode="auto">
          <a:xfrm>
            <a:off x="7802245" y="6283960"/>
            <a:ext cx="1474470" cy="411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zh-CN" altLang="en-US" sz="2400">
                <a:solidFill>
                  <a:srgbClr val="FF0000"/>
                </a:solidFill>
                <a:ea typeface="腾祥铁山楷书简" pitchFamily="2" charset="-122"/>
              </a:rPr>
              <a:t>立人教育</a:t>
            </a:r>
            <a:endParaRPr lang="zh-CN" altLang="en-US" sz="2400">
              <a:solidFill>
                <a:srgbClr val="FF0000"/>
              </a:solidFill>
              <a:ea typeface="腾祥铁山楷书简" pitchFamily="2" charset="-122"/>
            </a:endParaRPr>
          </a:p>
        </p:txBody>
      </p:sp>
      <p:sp>
        <p:nvSpPr>
          <p:cNvPr id="5126" name="矩形 13335"/>
          <p:cNvSpPr>
            <a:spLocks noChangeArrowheads="1"/>
          </p:cNvSpPr>
          <p:nvPr/>
        </p:nvSpPr>
        <p:spPr bwMode="auto">
          <a:xfrm>
            <a:off x="10344150" y="6283960"/>
            <a:ext cx="1443990" cy="411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zh-CN" altLang="en-US" sz="2400">
                <a:solidFill>
                  <a:srgbClr val="FF0000"/>
                </a:solidFill>
                <a:ea typeface="腾祥铁山楷书简" pitchFamily="2" charset="-122"/>
              </a:rPr>
              <a:t>奠基人生</a:t>
            </a:r>
            <a:endParaRPr lang="zh-CN" altLang="en-US" sz="2400">
              <a:solidFill>
                <a:srgbClr val="FF0000"/>
              </a:solidFill>
              <a:ea typeface="腾祥铁山楷书简" pitchFamily="2" charset="-122"/>
            </a:endParaRPr>
          </a:p>
        </p:txBody>
      </p:sp>
      <p:pic>
        <p:nvPicPr>
          <p:cNvPr id="5127" name="图片 13336" descr="校徽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2745" y="189230"/>
            <a:ext cx="1315720" cy="1219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矩形 13342"/>
          <p:cNvSpPr>
            <a:spLocks noChangeArrowheads="1"/>
          </p:cNvSpPr>
          <p:nvPr/>
        </p:nvSpPr>
        <p:spPr bwMode="auto">
          <a:xfrm>
            <a:off x="2495550" y="4437063"/>
            <a:ext cx="4248150" cy="14398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457200" indent="-457200" algn="ctr"/>
            <a:endParaRPr lang="zh-CN" altLang="zh-CN" b="1">
              <a:solidFill>
                <a:srgbClr val="A5002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09015" y="1879600"/>
            <a:ext cx="10431145" cy="9277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sz="5400" b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“</a:t>
            </a:r>
            <a:r>
              <a:rPr lang="zh-CN" altLang="en-US" sz="5400" b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立人教育</a:t>
            </a:r>
            <a:r>
              <a:rPr lang="en-US" sz="5400" b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”</a:t>
            </a:r>
            <a:r>
              <a:rPr lang="zh-CN" altLang="en-US" sz="5400" b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德育课程开发实践探索</a:t>
            </a:r>
            <a:endParaRPr lang="zh-CN" altLang="en-US" sz="5400" b="1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47540" y="4857750"/>
            <a:ext cx="67671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泸县立石镇立石中心小学校</a:t>
            </a:r>
            <a:r>
              <a:rPr lang="en-US" altLang="zh-CN" sz="3200"/>
              <a:t>    </a:t>
            </a:r>
            <a:r>
              <a:rPr lang="zh-CN" altLang="en-US" sz="3200"/>
              <a:t>张连超</a:t>
            </a:r>
            <a:endParaRPr lang="zh-CN" altLang="en-US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13317" descr="DSC0514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690610" y="189230"/>
            <a:ext cx="290068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矩形 13319"/>
          <p:cNvSpPr>
            <a:spLocks noChangeArrowheads="1"/>
          </p:cNvSpPr>
          <p:nvPr/>
        </p:nvSpPr>
        <p:spPr bwMode="auto">
          <a:xfrm>
            <a:off x="1502410" y="1016318"/>
            <a:ext cx="1152525" cy="863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sz="2000">
                <a:solidFill>
                  <a:srgbClr val="FF0000"/>
                </a:solidFill>
                <a:ea typeface="腾祥铁山楷书简" pitchFamily="2" charset="-122"/>
              </a:rPr>
              <a:t>    </a:t>
            </a:r>
            <a:endParaRPr lang="zh-CN" altLang="en-US" sz="2000">
              <a:solidFill>
                <a:srgbClr val="FF0000"/>
              </a:solidFill>
              <a:ea typeface="腾祥铁山楷书简" pitchFamily="2" charset="-122"/>
            </a:endParaRPr>
          </a:p>
        </p:txBody>
      </p:sp>
      <p:sp>
        <p:nvSpPr>
          <p:cNvPr id="5125" name="矩形 13334"/>
          <p:cNvSpPr>
            <a:spLocks noChangeArrowheads="1"/>
          </p:cNvSpPr>
          <p:nvPr/>
        </p:nvSpPr>
        <p:spPr bwMode="auto">
          <a:xfrm>
            <a:off x="8027670" y="6398895"/>
            <a:ext cx="1474470" cy="411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endParaRPr lang="zh-CN" altLang="en-US" sz="2400">
              <a:solidFill>
                <a:srgbClr val="FF0000"/>
              </a:solidFill>
              <a:ea typeface="腾祥铁山楷书简" pitchFamily="2" charset="-122"/>
            </a:endParaRPr>
          </a:p>
        </p:txBody>
      </p:sp>
      <p:sp>
        <p:nvSpPr>
          <p:cNvPr id="5126" name="矩形 13335"/>
          <p:cNvSpPr>
            <a:spLocks noChangeArrowheads="1"/>
          </p:cNvSpPr>
          <p:nvPr/>
        </p:nvSpPr>
        <p:spPr bwMode="auto">
          <a:xfrm>
            <a:off x="10372725" y="6398895"/>
            <a:ext cx="1443990" cy="411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endParaRPr lang="zh-CN" altLang="en-US" sz="2400">
              <a:solidFill>
                <a:srgbClr val="FF0000"/>
              </a:solidFill>
              <a:ea typeface="腾祥铁山楷书简" pitchFamily="2" charset="-122"/>
            </a:endParaRPr>
          </a:p>
        </p:txBody>
      </p:sp>
      <p:pic>
        <p:nvPicPr>
          <p:cNvPr id="5127" name="图片 13336" descr="校徽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2745" y="189230"/>
            <a:ext cx="1315720" cy="1219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矩形 13342"/>
          <p:cNvSpPr>
            <a:spLocks noChangeArrowheads="1"/>
          </p:cNvSpPr>
          <p:nvPr/>
        </p:nvSpPr>
        <p:spPr bwMode="auto">
          <a:xfrm>
            <a:off x="2495550" y="4437063"/>
            <a:ext cx="4248150" cy="14398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457200" indent="-457200" algn="ctr"/>
            <a:endParaRPr lang="zh-CN" altLang="zh-CN" b="1">
              <a:solidFill>
                <a:srgbClr val="A50021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1106805" y="1773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233805" y="1900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1360805" y="2027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1487805" y="2154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1614805" y="2281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1741805" y="2408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1868805" y="2535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868805" y="633730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</a:rPr>
              <a:t>三月感恩月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pic>
        <p:nvPicPr>
          <p:cNvPr id="4" name="图片 3" descr="2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75960" y="1538605"/>
            <a:ext cx="6257925" cy="47021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669530" y="6350000"/>
            <a:ext cx="3289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感恩教育班级成果展示</a:t>
            </a:r>
            <a:endParaRPr lang="zh-CN" altLang="en-US" sz="2400" b="1"/>
          </a:p>
        </p:txBody>
      </p:sp>
      <p:pic>
        <p:nvPicPr>
          <p:cNvPr id="14" name="图片 13" descr="1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445" y="1537970"/>
            <a:ext cx="6104890" cy="470217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577975" y="6435090"/>
            <a:ext cx="43548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感恩主题班队会活动</a:t>
            </a:r>
            <a:endParaRPr lang="zh-CN" altLang="en-US" sz="24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ec8567e0c50e2192a11ff223c81fe7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599680"/>
          </a:xfrm>
          <a:prstGeom prst="rect">
            <a:avLst/>
          </a:prstGeom>
        </p:spPr>
      </p:pic>
      <p:pic>
        <p:nvPicPr>
          <p:cNvPr id="5122" name="图片 13317" descr="DSC051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90610" y="189230"/>
            <a:ext cx="290068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矩形 13319"/>
          <p:cNvSpPr>
            <a:spLocks noChangeArrowheads="1"/>
          </p:cNvSpPr>
          <p:nvPr/>
        </p:nvSpPr>
        <p:spPr bwMode="auto">
          <a:xfrm>
            <a:off x="1502410" y="1016318"/>
            <a:ext cx="1152525" cy="863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sz="2000">
                <a:solidFill>
                  <a:srgbClr val="FF0000"/>
                </a:solidFill>
                <a:ea typeface="腾祥铁山楷书简" pitchFamily="2" charset="-122"/>
              </a:rPr>
              <a:t>    </a:t>
            </a:r>
            <a:endParaRPr lang="zh-CN" altLang="en-US" sz="2000">
              <a:solidFill>
                <a:srgbClr val="FF0000"/>
              </a:solidFill>
              <a:ea typeface="腾祥铁山楷书简" pitchFamily="2" charset="-122"/>
            </a:endParaRPr>
          </a:p>
        </p:txBody>
      </p:sp>
      <p:sp>
        <p:nvSpPr>
          <p:cNvPr id="5125" name="矩形 13334"/>
          <p:cNvSpPr>
            <a:spLocks noChangeArrowheads="1"/>
          </p:cNvSpPr>
          <p:nvPr/>
        </p:nvSpPr>
        <p:spPr bwMode="auto">
          <a:xfrm>
            <a:off x="8027670" y="6398895"/>
            <a:ext cx="1474470" cy="411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endParaRPr lang="zh-CN" altLang="en-US" sz="2400">
              <a:solidFill>
                <a:srgbClr val="FF0000"/>
              </a:solidFill>
              <a:ea typeface="腾祥铁山楷书简" pitchFamily="2" charset="-122"/>
            </a:endParaRPr>
          </a:p>
        </p:txBody>
      </p:sp>
      <p:sp>
        <p:nvSpPr>
          <p:cNvPr id="5126" name="矩形 13335"/>
          <p:cNvSpPr>
            <a:spLocks noChangeArrowheads="1"/>
          </p:cNvSpPr>
          <p:nvPr/>
        </p:nvSpPr>
        <p:spPr bwMode="auto">
          <a:xfrm>
            <a:off x="10372725" y="6398895"/>
            <a:ext cx="1443990" cy="411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endParaRPr lang="zh-CN" altLang="en-US" sz="2400">
              <a:solidFill>
                <a:srgbClr val="FF0000"/>
              </a:solidFill>
              <a:ea typeface="腾祥铁山楷书简" pitchFamily="2" charset="-122"/>
            </a:endParaRPr>
          </a:p>
        </p:txBody>
      </p:sp>
      <p:pic>
        <p:nvPicPr>
          <p:cNvPr id="5127" name="图片 13336" descr="校徽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2745" y="189230"/>
            <a:ext cx="1315720" cy="1219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矩形 13342"/>
          <p:cNvSpPr>
            <a:spLocks noChangeArrowheads="1"/>
          </p:cNvSpPr>
          <p:nvPr/>
        </p:nvSpPr>
        <p:spPr bwMode="auto">
          <a:xfrm>
            <a:off x="2495550" y="4437063"/>
            <a:ext cx="4248150" cy="14398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457200" indent="-457200" algn="ctr"/>
            <a:endParaRPr lang="zh-CN" altLang="zh-CN" b="1">
              <a:solidFill>
                <a:srgbClr val="A5002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53440" y="2660650"/>
            <a:ext cx="106057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1106805" y="1773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1233805" y="1900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1360805" y="2027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1487805" y="2154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10"/>
            </p:custDataLst>
          </p:nvPr>
        </p:nvSpPr>
        <p:spPr>
          <a:xfrm>
            <a:off x="1614805" y="2281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>
            <p:custDataLst>
              <p:tags r:id="rId11"/>
            </p:custDataLst>
          </p:nvPr>
        </p:nvSpPr>
        <p:spPr>
          <a:xfrm>
            <a:off x="1741805" y="2408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12"/>
            </p:custDataLst>
          </p:nvPr>
        </p:nvSpPr>
        <p:spPr>
          <a:xfrm>
            <a:off x="1868805" y="2535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71445" y="88201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</a:rPr>
              <a:t>四月勤劳月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53440" y="2023745"/>
            <a:ext cx="2064385" cy="583565"/>
          </a:xfrm>
          <a:prstGeom prst="rect">
            <a:avLst/>
          </a:prstGeom>
          <a:gradFill>
            <a:gsLst>
              <a:gs pos="0">
                <a:srgbClr val="56A0B9"/>
              </a:gs>
              <a:gs pos="100000">
                <a:srgbClr val="5DBDC3"/>
              </a:gs>
            </a:gsLst>
            <a:lin scaled="1"/>
          </a:gradFill>
          <a:ln w="19050">
            <a:solidFill>
              <a:schemeClr val="accent6"/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校园劳动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83430" y="2077085"/>
            <a:ext cx="2064385" cy="583565"/>
          </a:xfrm>
          <a:prstGeom prst="rect">
            <a:avLst/>
          </a:prstGeom>
          <a:gradFill>
            <a:gsLst>
              <a:gs pos="0">
                <a:srgbClr val="56A0B9"/>
              </a:gs>
              <a:gs pos="100000">
                <a:srgbClr val="5DBDC3"/>
              </a:gs>
            </a:gsLst>
            <a:lin scaled="1"/>
          </a:gradFill>
          <a:ln w="19050">
            <a:solidFill>
              <a:schemeClr val="accent6"/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家务劳动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600440" y="2027555"/>
            <a:ext cx="2858135" cy="583565"/>
          </a:xfrm>
          <a:prstGeom prst="rect">
            <a:avLst/>
          </a:prstGeom>
          <a:gradFill>
            <a:gsLst>
              <a:gs pos="0">
                <a:srgbClr val="56A0B9"/>
              </a:gs>
              <a:gs pos="100000">
                <a:srgbClr val="5DBDC3"/>
              </a:gs>
            </a:gsLst>
            <a:lin scaled="1"/>
          </a:gradFill>
          <a:ln w="19050">
            <a:solidFill>
              <a:schemeClr val="accent6"/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社会实践劳动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4" name="图片 3" descr="00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057525"/>
            <a:ext cx="3839845" cy="4113530"/>
          </a:xfrm>
          <a:prstGeom prst="rect">
            <a:avLst/>
          </a:prstGeom>
        </p:spPr>
      </p:pic>
      <p:pic>
        <p:nvPicPr>
          <p:cNvPr id="16" name="图片 15" descr="00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15740" y="3043555"/>
            <a:ext cx="3666490" cy="4141470"/>
          </a:xfrm>
          <a:prstGeom prst="rect">
            <a:avLst/>
          </a:prstGeom>
        </p:spPr>
      </p:pic>
      <p:pic>
        <p:nvPicPr>
          <p:cNvPr id="17" name="图片 16" descr="00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27670" y="3043555"/>
            <a:ext cx="4164965" cy="4123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ec8567e0c50e2192a11ff223c81fe7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599680"/>
          </a:xfrm>
          <a:prstGeom prst="rect">
            <a:avLst/>
          </a:prstGeom>
        </p:spPr>
      </p:pic>
      <p:pic>
        <p:nvPicPr>
          <p:cNvPr id="5122" name="图片 13317" descr="DSC051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90610" y="189230"/>
            <a:ext cx="290068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矩形 13319"/>
          <p:cNvSpPr>
            <a:spLocks noChangeArrowheads="1"/>
          </p:cNvSpPr>
          <p:nvPr/>
        </p:nvSpPr>
        <p:spPr bwMode="auto">
          <a:xfrm>
            <a:off x="1502410" y="1016318"/>
            <a:ext cx="1152525" cy="863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sz="2000">
                <a:solidFill>
                  <a:srgbClr val="FF0000"/>
                </a:solidFill>
                <a:ea typeface="腾祥铁山楷书简" pitchFamily="2" charset="-122"/>
              </a:rPr>
              <a:t>    </a:t>
            </a:r>
            <a:endParaRPr lang="zh-CN" altLang="en-US" sz="2000">
              <a:solidFill>
                <a:srgbClr val="FF0000"/>
              </a:solidFill>
              <a:ea typeface="腾祥铁山楷书简" pitchFamily="2" charset="-122"/>
            </a:endParaRPr>
          </a:p>
        </p:txBody>
      </p:sp>
      <p:sp>
        <p:nvSpPr>
          <p:cNvPr id="5125" name="矩形 13334"/>
          <p:cNvSpPr>
            <a:spLocks noChangeArrowheads="1"/>
          </p:cNvSpPr>
          <p:nvPr/>
        </p:nvSpPr>
        <p:spPr bwMode="auto">
          <a:xfrm>
            <a:off x="8027670" y="6398895"/>
            <a:ext cx="1474470" cy="411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endParaRPr lang="zh-CN" altLang="en-US" sz="2400">
              <a:solidFill>
                <a:srgbClr val="FF0000"/>
              </a:solidFill>
              <a:ea typeface="腾祥铁山楷书简" pitchFamily="2" charset="-122"/>
            </a:endParaRPr>
          </a:p>
        </p:txBody>
      </p:sp>
      <p:sp>
        <p:nvSpPr>
          <p:cNvPr id="5126" name="矩形 13335"/>
          <p:cNvSpPr>
            <a:spLocks noChangeArrowheads="1"/>
          </p:cNvSpPr>
          <p:nvPr/>
        </p:nvSpPr>
        <p:spPr bwMode="auto">
          <a:xfrm>
            <a:off x="10372725" y="6398895"/>
            <a:ext cx="1443990" cy="411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endParaRPr lang="zh-CN" altLang="en-US" sz="2400">
              <a:solidFill>
                <a:srgbClr val="FF0000"/>
              </a:solidFill>
              <a:ea typeface="腾祥铁山楷书简" pitchFamily="2" charset="-122"/>
            </a:endParaRPr>
          </a:p>
        </p:txBody>
      </p:sp>
      <p:pic>
        <p:nvPicPr>
          <p:cNvPr id="5127" name="图片 13336" descr="校徽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2745" y="189230"/>
            <a:ext cx="1315720" cy="1219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矩形 13342"/>
          <p:cNvSpPr>
            <a:spLocks noChangeArrowheads="1"/>
          </p:cNvSpPr>
          <p:nvPr/>
        </p:nvSpPr>
        <p:spPr bwMode="auto">
          <a:xfrm>
            <a:off x="2495550" y="4437063"/>
            <a:ext cx="4248150" cy="14398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457200" indent="-457200" algn="ctr"/>
            <a:endParaRPr lang="zh-CN" altLang="zh-CN" b="1">
              <a:solidFill>
                <a:srgbClr val="A50021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1106805" y="1773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1233805" y="1900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1360805" y="2027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1487805" y="2154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10"/>
            </p:custDataLst>
          </p:nvPr>
        </p:nvSpPr>
        <p:spPr>
          <a:xfrm>
            <a:off x="1614805" y="2281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>
            <p:custDataLst>
              <p:tags r:id="rId11"/>
            </p:custDataLst>
          </p:nvPr>
        </p:nvSpPr>
        <p:spPr>
          <a:xfrm>
            <a:off x="1741805" y="2408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12"/>
            </p:custDataLst>
          </p:nvPr>
        </p:nvSpPr>
        <p:spPr>
          <a:xfrm>
            <a:off x="1868805" y="2535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868805" y="88709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</a:rPr>
              <a:t>五月行孝月</a:t>
            </a:r>
            <a:endParaRPr lang="zh-CN" altLang="en-US" sz="2800">
              <a:solidFill>
                <a:srgbClr val="FF0000"/>
              </a:solidFill>
            </a:endParaRPr>
          </a:p>
        </p:txBody>
      </p:sp>
      <p:pic>
        <p:nvPicPr>
          <p:cNvPr id="2" name="图片 1" descr="忠孝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3525" y="1538605"/>
            <a:ext cx="5547360" cy="47167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868805" y="6558280"/>
            <a:ext cx="18014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忠孝文化墙</a:t>
            </a:r>
            <a:endParaRPr lang="zh-CN" altLang="en-US" sz="2400" b="1"/>
          </a:p>
        </p:txBody>
      </p:sp>
      <p:pic>
        <p:nvPicPr>
          <p:cNvPr id="5" name="图片 4" descr="3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81835" y="1540510"/>
            <a:ext cx="5743575" cy="4714875"/>
          </a:xfrm>
          <a:prstGeom prst="rect">
            <a:avLst/>
          </a:prstGeom>
        </p:spPr>
      </p:pic>
      <p:pic>
        <p:nvPicPr>
          <p:cNvPr id="14" name="图片 13" descr="55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67785" y="1538605"/>
            <a:ext cx="6504940" cy="4603115"/>
          </a:xfrm>
          <a:prstGeom prst="rect">
            <a:avLst/>
          </a:prstGeom>
        </p:spPr>
      </p:pic>
      <p:pic>
        <p:nvPicPr>
          <p:cNvPr id="15" name="图片 14" descr="44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10450" y="1540510"/>
            <a:ext cx="4782185" cy="471424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5313045" y="6558280"/>
            <a:ext cx="63709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给奶奶捶背、给妈妈洗脚、给生病的亲人洗脸</a:t>
            </a:r>
            <a:endParaRPr lang="zh-CN" altLang="en-US" sz="24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ec8567e0c50e2192a11ff223c81fe7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599680"/>
          </a:xfrm>
          <a:prstGeom prst="rect">
            <a:avLst/>
          </a:prstGeom>
        </p:spPr>
      </p:pic>
      <p:pic>
        <p:nvPicPr>
          <p:cNvPr id="5122" name="图片 13317" descr="DSC051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90610" y="189230"/>
            <a:ext cx="290068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矩形 13319"/>
          <p:cNvSpPr>
            <a:spLocks noChangeArrowheads="1"/>
          </p:cNvSpPr>
          <p:nvPr/>
        </p:nvSpPr>
        <p:spPr bwMode="auto">
          <a:xfrm>
            <a:off x="1502410" y="1016318"/>
            <a:ext cx="1152525" cy="863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sz="2000">
                <a:solidFill>
                  <a:srgbClr val="FF0000"/>
                </a:solidFill>
                <a:ea typeface="腾祥铁山楷书简" pitchFamily="2" charset="-122"/>
              </a:rPr>
              <a:t>    </a:t>
            </a:r>
            <a:endParaRPr lang="zh-CN" altLang="en-US" sz="2000">
              <a:solidFill>
                <a:srgbClr val="FF0000"/>
              </a:solidFill>
              <a:ea typeface="腾祥铁山楷书简" pitchFamily="2" charset="-122"/>
            </a:endParaRPr>
          </a:p>
        </p:txBody>
      </p:sp>
      <p:pic>
        <p:nvPicPr>
          <p:cNvPr id="5124" name="图片 13333" descr="标示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97" t="36664" r="46277" b="23366"/>
          <a:stretch>
            <a:fillRect/>
          </a:stretch>
        </p:blipFill>
        <p:spPr bwMode="auto">
          <a:xfrm>
            <a:off x="9502140" y="6120765"/>
            <a:ext cx="870585" cy="737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矩形 13334"/>
          <p:cNvSpPr>
            <a:spLocks noChangeArrowheads="1"/>
          </p:cNvSpPr>
          <p:nvPr/>
        </p:nvSpPr>
        <p:spPr bwMode="auto">
          <a:xfrm>
            <a:off x="8027670" y="6398895"/>
            <a:ext cx="1474470" cy="411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zh-CN" altLang="en-US" sz="2400">
                <a:solidFill>
                  <a:srgbClr val="FF0000"/>
                </a:solidFill>
                <a:ea typeface="腾祥铁山楷书简" pitchFamily="2" charset="-122"/>
              </a:rPr>
              <a:t>立人教育</a:t>
            </a:r>
            <a:endParaRPr lang="zh-CN" altLang="en-US" sz="2400">
              <a:solidFill>
                <a:srgbClr val="FF0000"/>
              </a:solidFill>
              <a:ea typeface="腾祥铁山楷书简" pitchFamily="2" charset="-122"/>
            </a:endParaRPr>
          </a:p>
        </p:txBody>
      </p:sp>
      <p:sp>
        <p:nvSpPr>
          <p:cNvPr id="5126" name="矩形 13335"/>
          <p:cNvSpPr>
            <a:spLocks noChangeArrowheads="1"/>
          </p:cNvSpPr>
          <p:nvPr/>
        </p:nvSpPr>
        <p:spPr bwMode="auto">
          <a:xfrm>
            <a:off x="10372725" y="6398895"/>
            <a:ext cx="1443990" cy="411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zh-CN" altLang="en-US" sz="2400">
                <a:solidFill>
                  <a:srgbClr val="FF0000"/>
                </a:solidFill>
                <a:ea typeface="腾祥铁山楷书简" pitchFamily="2" charset="-122"/>
              </a:rPr>
              <a:t>奠基人生</a:t>
            </a:r>
            <a:endParaRPr lang="zh-CN" altLang="en-US" sz="2400">
              <a:solidFill>
                <a:srgbClr val="FF0000"/>
              </a:solidFill>
              <a:ea typeface="腾祥铁山楷书简" pitchFamily="2" charset="-122"/>
            </a:endParaRPr>
          </a:p>
        </p:txBody>
      </p:sp>
      <p:pic>
        <p:nvPicPr>
          <p:cNvPr id="5127" name="图片 13336" descr="校徽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2745" y="189230"/>
            <a:ext cx="1315720" cy="1219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矩形 13342"/>
          <p:cNvSpPr>
            <a:spLocks noChangeArrowheads="1"/>
          </p:cNvSpPr>
          <p:nvPr/>
        </p:nvSpPr>
        <p:spPr bwMode="auto">
          <a:xfrm>
            <a:off x="2495550" y="4437063"/>
            <a:ext cx="4248150" cy="14398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457200" indent="-457200" algn="ctr"/>
            <a:endParaRPr lang="zh-CN" altLang="zh-CN" b="1">
              <a:solidFill>
                <a:srgbClr val="A50021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1106805" y="1773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1233805" y="1900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1360805" y="2027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1487805" y="2154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1614805" y="2281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>
            <p:custDataLst>
              <p:tags r:id="rId12"/>
            </p:custDataLst>
          </p:nvPr>
        </p:nvSpPr>
        <p:spPr>
          <a:xfrm>
            <a:off x="1741805" y="2408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13"/>
            </p:custDataLst>
          </p:nvPr>
        </p:nvSpPr>
        <p:spPr>
          <a:xfrm>
            <a:off x="1868805" y="2535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868805" y="88709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六月才艺月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pic>
        <p:nvPicPr>
          <p:cNvPr id="4" name="图片 3" descr="第五届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1538605"/>
            <a:ext cx="7820025" cy="4860290"/>
          </a:xfrm>
          <a:prstGeom prst="rect">
            <a:avLst/>
          </a:prstGeom>
        </p:spPr>
      </p:pic>
      <p:pic>
        <p:nvPicPr>
          <p:cNvPr id="2" name="图片 1" descr="NPML~E)OVJB1L_G($$(Q1%5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614805" y="1537970"/>
            <a:ext cx="7686675" cy="4860290"/>
          </a:xfrm>
          <a:prstGeom prst="rect">
            <a:avLst/>
          </a:prstGeom>
        </p:spPr>
      </p:pic>
      <p:pic>
        <p:nvPicPr>
          <p:cNvPr id="5" name="图片 4" descr="~JH0_HH8AZW(R}@DVE)[I_F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99560" y="1538605"/>
            <a:ext cx="7894320" cy="4860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ec8567e0c50e2192a11ff223c81fe7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599680"/>
          </a:xfrm>
          <a:prstGeom prst="rect">
            <a:avLst/>
          </a:prstGeom>
        </p:spPr>
      </p:pic>
      <p:pic>
        <p:nvPicPr>
          <p:cNvPr id="5122" name="图片 13317" descr="DSC051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90610" y="189230"/>
            <a:ext cx="290068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矩形 13319"/>
          <p:cNvSpPr>
            <a:spLocks noChangeArrowheads="1"/>
          </p:cNvSpPr>
          <p:nvPr/>
        </p:nvSpPr>
        <p:spPr bwMode="auto">
          <a:xfrm>
            <a:off x="1502410" y="1016318"/>
            <a:ext cx="1152525" cy="863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sz="2000">
                <a:solidFill>
                  <a:srgbClr val="FF0000"/>
                </a:solidFill>
                <a:ea typeface="腾祥铁山楷书简" pitchFamily="2" charset="-122"/>
              </a:rPr>
              <a:t>    </a:t>
            </a:r>
            <a:endParaRPr lang="zh-CN" altLang="en-US" sz="2000">
              <a:solidFill>
                <a:srgbClr val="FF0000"/>
              </a:solidFill>
              <a:ea typeface="腾祥铁山楷书简" pitchFamily="2" charset="-122"/>
            </a:endParaRPr>
          </a:p>
        </p:txBody>
      </p:sp>
      <p:sp>
        <p:nvSpPr>
          <p:cNvPr id="5125" name="矩形 13334"/>
          <p:cNvSpPr>
            <a:spLocks noChangeArrowheads="1"/>
          </p:cNvSpPr>
          <p:nvPr/>
        </p:nvSpPr>
        <p:spPr bwMode="auto">
          <a:xfrm>
            <a:off x="8027670" y="6398895"/>
            <a:ext cx="1474470" cy="411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endParaRPr lang="zh-CN" altLang="en-US" sz="2400">
              <a:solidFill>
                <a:srgbClr val="FF0000"/>
              </a:solidFill>
              <a:ea typeface="腾祥铁山楷书简" pitchFamily="2" charset="-122"/>
            </a:endParaRPr>
          </a:p>
        </p:txBody>
      </p:sp>
      <p:sp>
        <p:nvSpPr>
          <p:cNvPr id="5126" name="矩形 13335"/>
          <p:cNvSpPr>
            <a:spLocks noChangeArrowheads="1"/>
          </p:cNvSpPr>
          <p:nvPr/>
        </p:nvSpPr>
        <p:spPr bwMode="auto">
          <a:xfrm>
            <a:off x="10372725" y="6398895"/>
            <a:ext cx="1443990" cy="411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endParaRPr lang="zh-CN" altLang="en-US" sz="2400">
              <a:solidFill>
                <a:srgbClr val="FF0000"/>
              </a:solidFill>
              <a:ea typeface="腾祥铁山楷书简" pitchFamily="2" charset="-122"/>
            </a:endParaRPr>
          </a:p>
        </p:txBody>
      </p:sp>
      <p:pic>
        <p:nvPicPr>
          <p:cNvPr id="5127" name="图片 13336" descr="校徽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2745" y="189230"/>
            <a:ext cx="1315720" cy="1219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矩形 13342"/>
          <p:cNvSpPr>
            <a:spLocks noChangeArrowheads="1"/>
          </p:cNvSpPr>
          <p:nvPr/>
        </p:nvSpPr>
        <p:spPr bwMode="auto">
          <a:xfrm>
            <a:off x="2495550" y="4437063"/>
            <a:ext cx="4248150" cy="14398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457200" indent="-457200" algn="ctr"/>
            <a:endParaRPr lang="zh-CN" altLang="zh-CN" b="1">
              <a:solidFill>
                <a:srgbClr val="A5002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53440" y="2660650"/>
            <a:ext cx="106057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1106805" y="1773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1233805" y="1900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1360805" y="2027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1487805" y="2154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10"/>
            </p:custDataLst>
          </p:nvPr>
        </p:nvSpPr>
        <p:spPr>
          <a:xfrm>
            <a:off x="1614805" y="2281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>
            <p:custDataLst>
              <p:tags r:id="rId11"/>
            </p:custDataLst>
          </p:nvPr>
        </p:nvSpPr>
        <p:spPr>
          <a:xfrm>
            <a:off x="1741805" y="2408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12"/>
            </p:custDataLst>
          </p:nvPr>
        </p:nvSpPr>
        <p:spPr>
          <a:xfrm>
            <a:off x="1868805" y="2535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58720" y="86677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九月学礼月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pic>
        <p:nvPicPr>
          <p:cNvPr id="4" name="图片 3" descr="0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3365" y="1555750"/>
            <a:ext cx="3949700" cy="268414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532255" y="4281170"/>
            <a:ext cx="14478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开笔礼</a:t>
            </a:r>
            <a:endParaRPr lang="zh-CN" altLang="en-US" sz="2400" b="1"/>
          </a:p>
        </p:txBody>
      </p:sp>
      <p:pic>
        <p:nvPicPr>
          <p:cNvPr id="14" name="图片 13" descr="0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03065" y="1531620"/>
            <a:ext cx="3959860" cy="273939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289550" y="4281170"/>
            <a:ext cx="17037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排</a:t>
            </a:r>
            <a:r>
              <a:rPr lang="en-US" altLang="zh-CN" sz="2400" b="1"/>
              <a:t>  </a:t>
            </a:r>
            <a:r>
              <a:rPr lang="zh-CN" altLang="en-US" sz="2400" b="1"/>
              <a:t>队</a:t>
            </a:r>
            <a:endParaRPr lang="zh-CN" altLang="en-US" sz="2400" b="1"/>
          </a:p>
        </p:txBody>
      </p:sp>
      <p:pic>
        <p:nvPicPr>
          <p:cNvPr id="16" name="图片 15" descr="0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62925" y="1531620"/>
            <a:ext cx="3991610" cy="270827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9235440" y="4265930"/>
            <a:ext cx="1522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课堂坐姿</a:t>
            </a:r>
            <a:endParaRPr lang="zh-CN" altLang="en-US" sz="2400" b="1"/>
          </a:p>
        </p:txBody>
      </p:sp>
      <p:pic>
        <p:nvPicPr>
          <p:cNvPr id="18" name="图片 17" descr="66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700" y="4751705"/>
            <a:ext cx="4190365" cy="223710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537075" y="5965190"/>
            <a:ext cx="18014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礼仪文化墙</a:t>
            </a:r>
            <a:endParaRPr lang="zh-CN" altLang="en-US" sz="2400" b="1"/>
          </a:p>
        </p:txBody>
      </p:sp>
      <p:pic>
        <p:nvPicPr>
          <p:cNvPr id="20" name="图片 19" descr="3ZT47K`W2}W`TPJONV1DDQP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72580" y="4751705"/>
            <a:ext cx="2690495" cy="2237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  <p:bldP spid="15" grpId="1"/>
      <p:bldP spid="17" grpId="0"/>
      <p:bldP spid="17" grpId="1"/>
      <p:bldP spid="19" grpId="0"/>
      <p:bldP spid="1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ec8567e0c50e2192a11ff223c81fe7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599680"/>
          </a:xfrm>
          <a:prstGeom prst="rect">
            <a:avLst/>
          </a:prstGeom>
        </p:spPr>
      </p:pic>
      <p:pic>
        <p:nvPicPr>
          <p:cNvPr id="5122" name="图片 13317" descr="DSC051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90610" y="189230"/>
            <a:ext cx="290068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矩形 13319"/>
          <p:cNvSpPr>
            <a:spLocks noChangeArrowheads="1"/>
          </p:cNvSpPr>
          <p:nvPr/>
        </p:nvSpPr>
        <p:spPr bwMode="auto">
          <a:xfrm>
            <a:off x="1502410" y="1016318"/>
            <a:ext cx="1152525" cy="863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sz="2000">
                <a:solidFill>
                  <a:srgbClr val="FF0000"/>
                </a:solidFill>
                <a:ea typeface="腾祥铁山楷书简" pitchFamily="2" charset="-122"/>
              </a:rPr>
              <a:t>    </a:t>
            </a:r>
            <a:endParaRPr lang="zh-CN" altLang="en-US" sz="2000">
              <a:solidFill>
                <a:srgbClr val="FF0000"/>
              </a:solidFill>
              <a:ea typeface="腾祥铁山楷书简" pitchFamily="2" charset="-122"/>
            </a:endParaRPr>
          </a:p>
        </p:txBody>
      </p:sp>
      <p:sp>
        <p:nvSpPr>
          <p:cNvPr id="5125" name="矩形 13334"/>
          <p:cNvSpPr>
            <a:spLocks noChangeArrowheads="1"/>
          </p:cNvSpPr>
          <p:nvPr/>
        </p:nvSpPr>
        <p:spPr bwMode="auto">
          <a:xfrm>
            <a:off x="8027670" y="6398895"/>
            <a:ext cx="1474470" cy="411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endParaRPr lang="zh-CN" altLang="en-US" sz="2400">
              <a:solidFill>
                <a:srgbClr val="FF0000"/>
              </a:solidFill>
              <a:ea typeface="腾祥铁山楷书简" pitchFamily="2" charset="-122"/>
            </a:endParaRPr>
          </a:p>
        </p:txBody>
      </p:sp>
      <p:sp>
        <p:nvSpPr>
          <p:cNvPr id="5126" name="矩形 13335"/>
          <p:cNvSpPr>
            <a:spLocks noChangeArrowheads="1"/>
          </p:cNvSpPr>
          <p:nvPr/>
        </p:nvSpPr>
        <p:spPr bwMode="auto">
          <a:xfrm>
            <a:off x="10372725" y="6398895"/>
            <a:ext cx="1443990" cy="411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endParaRPr lang="zh-CN" altLang="en-US" sz="2400">
              <a:solidFill>
                <a:srgbClr val="FF0000"/>
              </a:solidFill>
              <a:ea typeface="腾祥铁山楷书简" pitchFamily="2" charset="-122"/>
            </a:endParaRPr>
          </a:p>
        </p:txBody>
      </p:sp>
      <p:pic>
        <p:nvPicPr>
          <p:cNvPr id="5127" name="图片 13336" descr="校徽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2745" y="189230"/>
            <a:ext cx="1315720" cy="1219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矩形 13342"/>
          <p:cNvSpPr>
            <a:spLocks noChangeArrowheads="1"/>
          </p:cNvSpPr>
          <p:nvPr/>
        </p:nvSpPr>
        <p:spPr bwMode="auto">
          <a:xfrm>
            <a:off x="2495550" y="4437063"/>
            <a:ext cx="4248150" cy="14398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457200" indent="-457200" algn="ctr"/>
            <a:endParaRPr lang="zh-CN" altLang="zh-CN" b="1">
              <a:solidFill>
                <a:srgbClr val="A5002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53440" y="2660650"/>
            <a:ext cx="106057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1106805" y="1773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1233805" y="1900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1360805" y="2027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1487805" y="2154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10"/>
            </p:custDataLst>
          </p:nvPr>
        </p:nvSpPr>
        <p:spPr>
          <a:xfrm>
            <a:off x="1614805" y="2281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>
            <p:custDataLst>
              <p:tags r:id="rId11"/>
            </p:custDataLst>
          </p:nvPr>
        </p:nvSpPr>
        <p:spPr>
          <a:xfrm>
            <a:off x="1741805" y="2408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12"/>
            </p:custDataLst>
          </p:nvPr>
        </p:nvSpPr>
        <p:spPr>
          <a:xfrm>
            <a:off x="1868805" y="2535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37435" y="91249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十月诵读月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pic>
        <p:nvPicPr>
          <p:cNvPr id="4" name="图片 3" descr="PTRICVTI8ZU]`M`OT2N29{T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0" y="1586230"/>
            <a:ext cx="9439910" cy="5119370"/>
          </a:xfrm>
          <a:prstGeom prst="rect">
            <a:avLst/>
          </a:prstGeom>
        </p:spPr>
      </p:pic>
      <p:pic>
        <p:nvPicPr>
          <p:cNvPr id="13" name="图片 12" descr="7L$%YA20@H@PS1P``TZF20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13180" y="1547495"/>
            <a:ext cx="8863965" cy="5158105"/>
          </a:xfrm>
          <a:prstGeom prst="rect">
            <a:avLst/>
          </a:prstGeom>
        </p:spPr>
      </p:pic>
      <p:pic>
        <p:nvPicPr>
          <p:cNvPr id="14" name="图片 13" descr="WO79{[[08_7G}I)IL_M780S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54935" y="1562735"/>
            <a:ext cx="8145145" cy="5142230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17"/>
          <a:stretch>
            <a:fillRect/>
          </a:stretch>
        </p:blipFill>
        <p:spPr>
          <a:xfrm>
            <a:off x="4351020" y="1547495"/>
            <a:ext cx="7840980" cy="52622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ec8567e0c50e2192a11ff223c81fe7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599680"/>
          </a:xfrm>
          <a:prstGeom prst="rect">
            <a:avLst/>
          </a:prstGeom>
        </p:spPr>
      </p:pic>
      <p:pic>
        <p:nvPicPr>
          <p:cNvPr id="5122" name="图片 13317" descr="DSC051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90610" y="189230"/>
            <a:ext cx="290068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矩形 13319"/>
          <p:cNvSpPr>
            <a:spLocks noChangeArrowheads="1"/>
          </p:cNvSpPr>
          <p:nvPr/>
        </p:nvSpPr>
        <p:spPr bwMode="auto">
          <a:xfrm>
            <a:off x="1502410" y="1016318"/>
            <a:ext cx="1152525" cy="863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sz="2000">
                <a:solidFill>
                  <a:srgbClr val="FF0000"/>
                </a:solidFill>
                <a:ea typeface="腾祥铁山楷书简" pitchFamily="2" charset="-122"/>
              </a:rPr>
              <a:t>    </a:t>
            </a:r>
            <a:endParaRPr lang="zh-CN" altLang="en-US" sz="2000">
              <a:solidFill>
                <a:srgbClr val="FF0000"/>
              </a:solidFill>
              <a:ea typeface="腾祥铁山楷书简" pitchFamily="2" charset="-122"/>
            </a:endParaRPr>
          </a:p>
        </p:txBody>
      </p:sp>
      <p:pic>
        <p:nvPicPr>
          <p:cNvPr id="5124" name="图片 13333" descr="标示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97" t="36664" r="46277" b="23366"/>
          <a:stretch>
            <a:fillRect/>
          </a:stretch>
        </p:blipFill>
        <p:spPr bwMode="auto">
          <a:xfrm>
            <a:off x="9502140" y="6120765"/>
            <a:ext cx="870585" cy="737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矩形 13334"/>
          <p:cNvSpPr>
            <a:spLocks noChangeArrowheads="1"/>
          </p:cNvSpPr>
          <p:nvPr/>
        </p:nvSpPr>
        <p:spPr bwMode="auto">
          <a:xfrm>
            <a:off x="8027670" y="6398895"/>
            <a:ext cx="1474470" cy="411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zh-CN" altLang="en-US" sz="2400">
                <a:solidFill>
                  <a:srgbClr val="FF0000"/>
                </a:solidFill>
                <a:ea typeface="腾祥铁山楷书简" pitchFamily="2" charset="-122"/>
              </a:rPr>
              <a:t>立人教育</a:t>
            </a:r>
            <a:endParaRPr lang="zh-CN" altLang="en-US" sz="2400">
              <a:solidFill>
                <a:srgbClr val="FF0000"/>
              </a:solidFill>
              <a:ea typeface="腾祥铁山楷书简" pitchFamily="2" charset="-122"/>
            </a:endParaRPr>
          </a:p>
        </p:txBody>
      </p:sp>
      <p:sp>
        <p:nvSpPr>
          <p:cNvPr id="5126" name="矩形 13335"/>
          <p:cNvSpPr>
            <a:spLocks noChangeArrowheads="1"/>
          </p:cNvSpPr>
          <p:nvPr/>
        </p:nvSpPr>
        <p:spPr bwMode="auto">
          <a:xfrm>
            <a:off x="10372725" y="6398895"/>
            <a:ext cx="1443990" cy="411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zh-CN" altLang="en-US" sz="2400">
                <a:solidFill>
                  <a:srgbClr val="FF0000"/>
                </a:solidFill>
                <a:ea typeface="腾祥铁山楷书简" pitchFamily="2" charset="-122"/>
              </a:rPr>
              <a:t>奠基人生</a:t>
            </a:r>
            <a:endParaRPr lang="zh-CN" altLang="en-US" sz="2400">
              <a:solidFill>
                <a:srgbClr val="FF0000"/>
              </a:solidFill>
              <a:ea typeface="腾祥铁山楷书简" pitchFamily="2" charset="-122"/>
            </a:endParaRPr>
          </a:p>
        </p:txBody>
      </p:sp>
      <p:pic>
        <p:nvPicPr>
          <p:cNvPr id="5127" name="图片 13336" descr="校徽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2745" y="189230"/>
            <a:ext cx="1315720" cy="1219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矩形 13342"/>
          <p:cNvSpPr>
            <a:spLocks noChangeArrowheads="1"/>
          </p:cNvSpPr>
          <p:nvPr/>
        </p:nvSpPr>
        <p:spPr bwMode="auto">
          <a:xfrm>
            <a:off x="2495550" y="4437063"/>
            <a:ext cx="4248150" cy="14398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457200" indent="-457200" algn="ctr"/>
            <a:endParaRPr lang="zh-CN" altLang="zh-CN" b="1">
              <a:solidFill>
                <a:srgbClr val="A5002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53440" y="2660650"/>
            <a:ext cx="106057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1106805" y="1773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1233805" y="1900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1360805" y="2027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1487805" y="2154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1614805" y="2281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>
            <p:custDataLst>
              <p:tags r:id="rId12"/>
            </p:custDataLst>
          </p:nvPr>
        </p:nvSpPr>
        <p:spPr>
          <a:xfrm>
            <a:off x="1741805" y="2408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13"/>
            </p:custDataLst>
          </p:nvPr>
        </p:nvSpPr>
        <p:spPr>
          <a:xfrm>
            <a:off x="1868805" y="2535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30755" y="101854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十一月诚信月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pic>
        <p:nvPicPr>
          <p:cNvPr id="4" name="图片 3" descr="2~R$L$`~FWD7Z[(]Q(V5~UX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020" y="1600200"/>
            <a:ext cx="4587875" cy="5210175"/>
          </a:xfrm>
          <a:prstGeom prst="rect">
            <a:avLst/>
          </a:prstGeom>
        </p:spPr>
      </p:pic>
      <p:pic>
        <p:nvPicPr>
          <p:cNvPr id="13" name="图片 12" descr="X5VU8DJK}43[8)1ORO$[T1V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62525" y="477520"/>
            <a:ext cx="6854825" cy="3621405"/>
          </a:xfrm>
          <a:prstGeom prst="rect">
            <a:avLst/>
          </a:prstGeom>
        </p:spPr>
      </p:pic>
      <p:pic>
        <p:nvPicPr>
          <p:cNvPr id="14" name="图片 13" descr="HVDKOYLVMVUFN56_17R%VBL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47285" y="3424555"/>
            <a:ext cx="6854825" cy="3448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ec8567e0c50e2192a11ff223c81fe7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599680"/>
          </a:xfrm>
          <a:prstGeom prst="rect">
            <a:avLst/>
          </a:prstGeom>
        </p:spPr>
      </p:pic>
      <p:pic>
        <p:nvPicPr>
          <p:cNvPr id="5122" name="图片 13317" descr="DSC051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90610" y="189230"/>
            <a:ext cx="290068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矩形 13319"/>
          <p:cNvSpPr>
            <a:spLocks noChangeArrowheads="1"/>
          </p:cNvSpPr>
          <p:nvPr/>
        </p:nvSpPr>
        <p:spPr bwMode="auto">
          <a:xfrm>
            <a:off x="1502410" y="1016318"/>
            <a:ext cx="1152525" cy="863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sz="2000">
                <a:solidFill>
                  <a:srgbClr val="FF0000"/>
                </a:solidFill>
                <a:ea typeface="腾祥铁山楷书简" pitchFamily="2" charset="-122"/>
              </a:rPr>
              <a:t>    </a:t>
            </a:r>
            <a:endParaRPr lang="zh-CN" altLang="en-US" sz="2000">
              <a:solidFill>
                <a:srgbClr val="FF0000"/>
              </a:solidFill>
              <a:ea typeface="腾祥铁山楷书简" pitchFamily="2" charset="-122"/>
            </a:endParaRPr>
          </a:p>
        </p:txBody>
      </p:sp>
      <p:sp>
        <p:nvSpPr>
          <p:cNvPr id="5125" name="矩形 13334"/>
          <p:cNvSpPr>
            <a:spLocks noChangeArrowheads="1"/>
          </p:cNvSpPr>
          <p:nvPr/>
        </p:nvSpPr>
        <p:spPr bwMode="auto">
          <a:xfrm>
            <a:off x="8027670" y="6398895"/>
            <a:ext cx="1474470" cy="411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endParaRPr lang="zh-CN" altLang="en-US" sz="2400">
              <a:solidFill>
                <a:srgbClr val="FF0000"/>
              </a:solidFill>
              <a:ea typeface="腾祥铁山楷书简" pitchFamily="2" charset="-122"/>
            </a:endParaRPr>
          </a:p>
        </p:txBody>
      </p:sp>
      <p:sp>
        <p:nvSpPr>
          <p:cNvPr id="5126" name="矩形 13335"/>
          <p:cNvSpPr>
            <a:spLocks noChangeArrowheads="1"/>
          </p:cNvSpPr>
          <p:nvPr/>
        </p:nvSpPr>
        <p:spPr bwMode="auto">
          <a:xfrm>
            <a:off x="10372725" y="6398895"/>
            <a:ext cx="1443990" cy="411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endParaRPr lang="zh-CN" altLang="en-US" sz="2400">
              <a:solidFill>
                <a:srgbClr val="FF0000"/>
              </a:solidFill>
              <a:ea typeface="腾祥铁山楷书简" pitchFamily="2" charset="-122"/>
            </a:endParaRPr>
          </a:p>
        </p:txBody>
      </p:sp>
      <p:pic>
        <p:nvPicPr>
          <p:cNvPr id="5127" name="图片 13336" descr="校徽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9085" y="99060"/>
            <a:ext cx="1315720" cy="1219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矩形 13342"/>
          <p:cNvSpPr>
            <a:spLocks noChangeArrowheads="1"/>
          </p:cNvSpPr>
          <p:nvPr/>
        </p:nvSpPr>
        <p:spPr bwMode="auto">
          <a:xfrm>
            <a:off x="2495550" y="4437063"/>
            <a:ext cx="4248150" cy="14398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457200" indent="-457200" algn="ctr"/>
            <a:endParaRPr lang="zh-CN" altLang="zh-CN" b="1">
              <a:solidFill>
                <a:srgbClr val="A50021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1106805" y="1773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1233805" y="1900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1360805" y="2027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1487805" y="2154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10"/>
            </p:custDataLst>
          </p:nvPr>
        </p:nvSpPr>
        <p:spPr>
          <a:xfrm>
            <a:off x="1614805" y="2281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>
            <p:custDataLst>
              <p:tags r:id="rId11"/>
            </p:custDataLst>
          </p:nvPr>
        </p:nvSpPr>
        <p:spPr>
          <a:xfrm>
            <a:off x="1741805" y="2408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12"/>
            </p:custDataLst>
          </p:nvPr>
        </p:nvSpPr>
        <p:spPr>
          <a:xfrm>
            <a:off x="1868805" y="2535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868805" y="735330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</a:rPr>
              <a:t>十二月仁义月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pic>
        <p:nvPicPr>
          <p:cNvPr id="2" name="图片 1" descr="2SVP%{P8`KX{H33$VI4U0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38010" y="735330"/>
            <a:ext cx="4878705" cy="4003040"/>
          </a:xfrm>
          <a:prstGeom prst="rect">
            <a:avLst/>
          </a:prstGeom>
        </p:spPr>
      </p:pic>
      <p:pic>
        <p:nvPicPr>
          <p:cNvPr id="4" name="图片 3" descr="(W$Q}RAS5YS`DC3AHS63E@V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7005" y="1409065"/>
            <a:ext cx="6326505" cy="4752975"/>
          </a:xfrm>
          <a:prstGeom prst="rect">
            <a:avLst/>
          </a:prstGeom>
        </p:spPr>
      </p:pic>
      <p:pic>
        <p:nvPicPr>
          <p:cNvPr id="5" name="图片 4" descr="5HHC]YKTRZU$[XV[4G$HX{V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68440" y="3039110"/>
            <a:ext cx="5622925" cy="4086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ec8567e0c50e2192a11ff223c81fe7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599680"/>
          </a:xfrm>
          <a:prstGeom prst="rect">
            <a:avLst/>
          </a:prstGeom>
        </p:spPr>
      </p:pic>
      <p:pic>
        <p:nvPicPr>
          <p:cNvPr id="5122" name="图片 13317" descr="DSC051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90610" y="189230"/>
            <a:ext cx="290068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矩形 13319"/>
          <p:cNvSpPr>
            <a:spLocks noChangeArrowheads="1"/>
          </p:cNvSpPr>
          <p:nvPr/>
        </p:nvSpPr>
        <p:spPr bwMode="auto">
          <a:xfrm>
            <a:off x="1502410" y="1016318"/>
            <a:ext cx="1152525" cy="863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sz="2000">
                <a:solidFill>
                  <a:srgbClr val="FF0000"/>
                </a:solidFill>
                <a:ea typeface="腾祥铁山楷书简" pitchFamily="2" charset="-122"/>
              </a:rPr>
              <a:t>    </a:t>
            </a:r>
            <a:endParaRPr lang="zh-CN" altLang="en-US" sz="2000">
              <a:solidFill>
                <a:srgbClr val="FF0000"/>
              </a:solidFill>
              <a:ea typeface="腾祥铁山楷书简" pitchFamily="2" charset="-122"/>
            </a:endParaRPr>
          </a:p>
        </p:txBody>
      </p:sp>
      <p:pic>
        <p:nvPicPr>
          <p:cNvPr id="5124" name="图片 13333" descr="标示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97" t="36664" r="46277" b="23366"/>
          <a:stretch>
            <a:fillRect/>
          </a:stretch>
        </p:blipFill>
        <p:spPr bwMode="auto">
          <a:xfrm>
            <a:off x="9502140" y="6120765"/>
            <a:ext cx="870585" cy="737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矩形 13334"/>
          <p:cNvSpPr>
            <a:spLocks noChangeArrowheads="1"/>
          </p:cNvSpPr>
          <p:nvPr/>
        </p:nvSpPr>
        <p:spPr bwMode="auto">
          <a:xfrm>
            <a:off x="8027670" y="6398895"/>
            <a:ext cx="1474470" cy="411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zh-CN" altLang="en-US" sz="2400">
                <a:solidFill>
                  <a:srgbClr val="FF0000"/>
                </a:solidFill>
                <a:ea typeface="腾祥铁山楷书简" pitchFamily="2" charset="-122"/>
              </a:rPr>
              <a:t>立人教育</a:t>
            </a:r>
            <a:endParaRPr lang="zh-CN" altLang="en-US" sz="2400">
              <a:solidFill>
                <a:srgbClr val="FF0000"/>
              </a:solidFill>
              <a:ea typeface="腾祥铁山楷书简" pitchFamily="2" charset="-122"/>
            </a:endParaRPr>
          </a:p>
        </p:txBody>
      </p:sp>
      <p:sp>
        <p:nvSpPr>
          <p:cNvPr id="5126" name="矩形 13335"/>
          <p:cNvSpPr>
            <a:spLocks noChangeArrowheads="1"/>
          </p:cNvSpPr>
          <p:nvPr/>
        </p:nvSpPr>
        <p:spPr bwMode="auto">
          <a:xfrm>
            <a:off x="10372725" y="6398895"/>
            <a:ext cx="1443990" cy="411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zh-CN" altLang="en-US" sz="2400">
                <a:solidFill>
                  <a:srgbClr val="FF0000"/>
                </a:solidFill>
                <a:ea typeface="腾祥铁山楷书简" pitchFamily="2" charset="-122"/>
              </a:rPr>
              <a:t>奠基人生</a:t>
            </a:r>
            <a:endParaRPr lang="zh-CN" altLang="en-US" sz="2400">
              <a:solidFill>
                <a:srgbClr val="FF0000"/>
              </a:solidFill>
              <a:ea typeface="腾祥铁山楷书简" pitchFamily="2" charset="-122"/>
            </a:endParaRPr>
          </a:p>
        </p:txBody>
      </p:sp>
      <p:pic>
        <p:nvPicPr>
          <p:cNvPr id="5127" name="图片 13336" descr="校徽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2745" y="189230"/>
            <a:ext cx="1315720" cy="1219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矩形 13342"/>
          <p:cNvSpPr>
            <a:spLocks noChangeArrowheads="1"/>
          </p:cNvSpPr>
          <p:nvPr/>
        </p:nvSpPr>
        <p:spPr bwMode="auto">
          <a:xfrm>
            <a:off x="2495550" y="4437063"/>
            <a:ext cx="4248150" cy="14398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457200" indent="-457200" algn="ctr"/>
            <a:endParaRPr lang="zh-CN" altLang="zh-CN" b="1">
              <a:solidFill>
                <a:srgbClr val="A5002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53440" y="2660650"/>
            <a:ext cx="106057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1106805" y="1773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1233805" y="1900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1360805" y="2027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1487805" y="2154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1614805" y="2281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>
            <p:custDataLst>
              <p:tags r:id="rId12"/>
            </p:custDataLst>
          </p:nvPr>
        </p:nvSpPr>
        <p:spPr>
          <a:xfrm>
            <a:off x="1741805" y="2408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13"/>
            </p:custDataLst>
          </p:nvPr>
        </p:nvSpPr>
        <p:spPr>
          <a:xfrm>
            <a:off x="1868805" y="2535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71445" y="88201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我的最美家乡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pic>
        <p:nvPicPr>
          <p:cNvPr id="13" name="图片 12" descr="DQKV7~(7N%2$`(WR1C29I3O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520" y="1713865"/>
            <a:ext cx="4388485" cy="5571490"/>
          </a:xfrm>
          <a:prstGeom prst="rect">
            <a:avLst/>
          </a:prstGeom>
        </p:spPr>
      </p:pic>
      <p:pic>
        <p:nvPicPr>
          <p:cNvPr id="15" name="图片 14" descr="EVQ9AR`T]M9~DP450FKU5(M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23210" y="1675130"/>
            <a:ext cx="4333875" cy="5610225"/>
          </a:xfrm>
          <a:prstGeom prst="rect">
            <a:avLst/>
          </a:prstGeom>
        </p:spPr>
      </p:pic>
      <p:pic>
        <p:nvPicPr>
          <p:cNvPr id="4" name="图片 3" descr="2RN0NK$I3GLMP21V19}$Q}F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63515" y="1773555"/>
            <a:ext cx="4330700" cy="5511800"/>
          </a:xfrm>
          <a:prstGeom prst="rect">
            <a:avLst/>
          </a:prstGeom>
        </p:spPr>
      </p:pic>
      <p:pic>
        <p:nvPicPr>
          <p:cNvPr id="14" name="图片 13" descr="TLHTCYGS$PSK~4}CH59FL6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18475" y="1713865"/>
            <a:ext cx="4279900" cy="5571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ec8567e0c50e2192a11ff223c81fe7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599680"/>
          </a:xfrm>
          <a:prstGeom prst="rect">
            <a:avLst/>
          </a:prstGeom>
        </p:spPr>
      </p:pic>
      <p:pic>
        <p:nvPicPr>
          <p:cNvPr id="5122" name="图片 13317" descr="DSC051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90610" y="189230"/>
            <a:ext cx="290068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矩形 13319"/>
          <p:cNvSpPr>
            <a:spLocks noChangeArrowheads="1"/>
          </p:cNvSpPr>
          <p:nvPr/>
        </p:nvSpPr>
        <p:spPr bwMode="auto">
          <a:xfrm>
            <a:off x="1502410" y="1016318"/>
            <a:ext cx="1152525" cy="863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sz="2000">
                <a:solidFill>
                  <a:srgbClr val="FF0000"/>
                </a:solidFill>
                <a:ea typeface="腾祥铁山楷书简" pitchFamily="2" charset="-122"/>
              </a:rPr>
              <a:t>    </a:t>
            </a:r>
            <a:endParaRPr lang="zh-CN" altLang="en-US" sz="2000">
              <a:solidFill>
                <a:srgbClr val="FF0000"/>
              </a:solidFill>
              <a:ea typeface="腾祥铁山楷书简" pitchFamily="2" charset="-122"/>
            </a:endParaRPr>
          </a:p>
        </p:txBody>
      </p:sp>
      <p:pic>
        <p:nvPicPr>
          <p:cNvPr id="5124" name="图片 13333" descr="标示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97" t="36664" r="46277" b="23366"/>
          <a:stretch>
            <a:fillRect/>
          </a:stretch>
        </p:blipFill>
        <p:spPr bwMode="auto">
          <a:xfrm>
            <a:off x="9502140" y="6120765"/>
            <a:ext cx="870585" cy="737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矩形 13334"/>
          <p:cNvSpPr>
            <a:spLocks noChangeArrowheads="1"/>
          </p:cNvSpPr>
          <p:nvPr/>
        </p:nvSpPr>
        <p:spPr bwMode="auto">
          <a:xfrm>
            <a:off x="8027670" y="6398895"/>
            <a:ext cx="1474470" cy="411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zh-CN" altLang="en-US" sz="2400">
                <a:solidFill>
                  <a:srgbClr val="FF0000"/>
                </a:solidFill>
                <a:ea typeface="腾祥铁山楷书简" pitchFamily="2" charset="-122"/>
              </a:rPr>
              <a:t>立人教育</a:t>
            </a:r>
            <a:endParaRPr lang="zh-CN" altLang="en-US" sz="2400">
              <a:solidFill>
                <a:srgbClr val="FF0000"/>
              </a:solidFill>
              <a:ea typeface="腾祥铁山楷书简" pitchFamily="2" charset="-122"/>
            </a:endParaRPr>
          </a:p>
        </p:txBody>
      </p:sp>
      <p:sp>
        <p:nvSpPr>
          <p:cNvPr id="5126" name="矩形 13335"/>
          <p:cNvSpPr>
            <a:spLocks noChangeArrowheads="1"/>
          </p:cNvSpPr>
          <p:nvPr/>
        </p:nvSpPr>
        <p:spPr bwMode="auto">
          <a:xfrm>
            <a:off x="10372725" y="6398895"/>
            <a:ext cx="1443990" cy="411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zh-CN" altLang="en-US" sz="2400">
                <a:solidFill>
                  <a:srgbClr val="FF0000"/>
                </a:solidFill>
                <a:ea typeface="腾祥铁山楷书简" pitchFamily="2" charset="-122"/>
              </a:rPr>
              <a:t>奠基人生</a:t>
            </a:r>
            <a:endParaRPr lang="zh-CN" altLang="en-US" sz="2400">
              <a:solidFill>
                <a:srgbClr val="FF0000"/>
              </a:solidFill>
              <a:ea typeface="腾祥铁山楷书简" pitchFamily="2" charset="-122"/>
            </a:endParaRPr>
          </a:p>
        </p:txBody>
      </p:sp>
      <p:pic>
        <p:nvPicPr>
          <p:cNvPr id="5127" name="图片 13336" descr="校徽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2745" y="189230"/>
            <a:ext cx="1315720" cy="1219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矩形 13342"/>
          <p:cNvSpPr>
            <a:spLocks noChangeArrowheads="1"/>
          </p:cNvSpPr>
          <p:nvPr/>
        </p:nvSpPr>
        <p:spPr bwMode="auto">
          <a:xfrm>
            <a:off x="2495550" y="4437063"/>
            <a:ext cx="4248150" cy="14398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457200" indent="-457200" algn="ctr"/>
            <a:endParaRPr lang="zh-CN" altLang="zh-CN" b="1">
              <a:solidFill>
                <a:srgbClr val="A5002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53440" y="2660650"/>
            <a:ext cx="106057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1106805" y="1773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1233805" y="1900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1360805" y="2027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1487805" y="2154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1614805" y="2281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>
            <p:custDataLst>
              <p:tags r:id="rId12"/>
            </p:custDataLst>
          </p:nvPr>
        </p:nvSpPr>
        <p:spPr>
          <a:xfrm>
            <a:off x="1741805" y="2408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13"/>
            </p:custDataLst>
          </p:nvPr>
        </p:nvSpPr>
        <p:spPr>
          <a:xfrm>
            <a:off x="1868805" y="2535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68805" y="886460"/>
            <a:ext cx="55968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我们的节日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pic>
        <p:nvPicPr>
          <p:cNvPr id="4" name="图片 3" descr="1_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490" y="1538605"/>
            <a:ext cx="9124950" cy="3909695"/>
          </a:xfrm>
          <a:prstGeom prst="rect">
            <a:avLst/>
          </a:prstGeom>
        </p:spPr>
      </p:pic>
      <p:pic>
        <p:nvPicPr>
          <p:cNvPr id="13" name="图片 12" descr="2_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490" y="1538605"/>
            <a:ext cx="7916545" cy="4581525"/>
          </a:xfrm>
          <a:prstGeom prst="rect">
            <a:avLst/>
          </a:prstGeom>
        </p:spPr>
      </p:pic>
      <p:pic>
        <p:nvPicPr>
          <p:cNvPr id="14" name="图片 13" descr="1_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5520" y="1583055"/>
            <a:ext cx="8249920" cy="4641215"/>
          </a:xfrm>
          <a:prstGeom prst="rect">
            <a:avLst/>
          </a:prstGeom>
        </p:spPr>
      </p:pic>
      <p:pic>
        <p:nvPicPr>
          <p:cNvPr id="15" name="图片 14" descr="3_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06600" y="1606550"/>
            <a:ext cx="8747760" cy="4593590"/>
          </a:xfrm>
          <a:prstGeom prst="rect">
            <a:avLst/>
          </a:prstGeom>
        </p:spPr>
      </p:pic>
      <p:pic>
        <p:nvPicPr>
          <p:cNvPr id="16" name="图片 15" descr="4_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73400" y="1571625"/>
            <a:ext cx="8001635" cy="4605020"/>
          </a:xfrm>
          <a:prstGeom prst="rect">
            <a:avLst/>
          </a:prstGeom>
        </p:spPr>
      </p:pic>
      <p:pic>
        <p:nvPicPr>
          <p:cNvPr id="17" name="图片 16" descr="5_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28770" y="1534160"/>
            <a:ext cx="7462520" cy="4706620"/>
          </a:xfrm>
          <a:prstGeom prst="rect">
            <a:avLst/>
          </a:prstGeom>
        </p:spPr>
      </p:pic>
      <p:pic>
        <p:nvPicPr>
          <p:cNvPr id="18" name="图片 17" descr="6_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02250" y="1564005"/>
            <a:ext cx="6757670" cy="4676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ec8567e0c50e2192a11ff223c81fe7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599680"/>
          </a:xfrm>
          <a:prstGeom prst="rect">
            <a:avLst/>
          </a:prstGeom>
        </p:spPr>
      </p:pic>
      <p:pic>
        <p:nvPicPr>
          <p:cNvPr id="5122" name="图片 13317" descr="DSC051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90610" y="189230"/>
            <a:ext cx="290068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矩形 13319"/>
          <p:cNvSpPr>
            <a:spLocks noChangeArrowheads="1"/>
          </p:cNvSpPr>
          <p:nvPr/>
        </p:nvSpPr>
        <p:spPr bwMode="auto">
          <a:xfrm>
            <a:off x="1502410" y="1016318"/>
            <a:ext cx="1152525" cy="863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sz="2000">
                <a:solidFill>
                  <a:srgbClr val="FF0000"/>
                </a:solidFill>
                <a:ea typeface="腾祥铁山楷书简" pitchFamily="2" charset="-122"/>
              </a:rPr>
              <a:t>    </a:t>
            </a:r>
            <a:endParaRPr lang="zh-CN" altLang="en-US" sz="2000">
              <a:solidFill>
                <a:srgbClr val="FF0000"/>
              </a:solidFill>
              <a:ea typeface="腾祥铁山楷书简" pitchFamily="2" charset="-122"/>
            </a:endParaRPr>
          </a:p>
        </p:txBody>
      </p:sp>
      <p:pic>
        <p:nvPicPr>
          <p:cNvPr id="5124" name="图片 13333" descr="标示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97" t="36664" r="46277" b="23366"/>
          <a:stretch>
            <a:fillRect/>
          </a:stretch>
        </p:blipFill>
        <p:spPr bwMode="auto">
          <a:xfrm>
            <a:off x="9276715" y="6695440"/>
            <a:ext cx="870585" cy="737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矩形 13334"/>
          <p:cNvSpPr>
            <a:spLocks noChangeArrowheads="1"/>
          </p:cNvSpPr>
          <p:nvPr/>
        </p:nvSpPr>
        <p:spPr bwMode="auto">
          <a:xfrm>
            <a:off x="7682230" y="6858000"/>
            <a:ext cx="1474470" cy="411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zh-CN" altLang="en-US" sz="2400">
                <a:solidFill>
                  <a:srgbClr val="FF0000"/>
                </a:solidFill>
                <a:ea typeface="腾祥铁山楷书简" pitchFamily="2" charset="-122"/>
              </a:rPr>
              <a:t>立人教育</a:t>
            </a:r>
            <a:endParaRPr lang="zh-CN" altLang="en-US" sz="2400">
              <a:solidFill>
                <a:srgbClr val="FF0000"/>
              </a:solidFill>
              <a:ea typeface="腾祥铁山楷书简" pitchFamily="2" charset="-122"/>
            </a:endParaRPr>
          </a:p>
        </p:txBody>
      </p:sp>
      <p:sp>
        <p:nvSpPr>
          <p:cNvPr id="5126" name="矩形 13335"/>
          <p:cNvSpPr>
            <a:spLocks noChangeArrowheads="1"/>
          </p:cNvSpPr>
          <p:nvPr/>
        </p:nvSpPr>
        <p:spPr bwMode="auto">
          <a:xfrm>
            <a:off x="10147300" y="6858000"/>
            <a:ext cx="1443990" cy="411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zh-CN" altLang="en-US" sz="2400">
                <a:solidFill>
                  <a:srgbClr val="FF0000"/>
                </a:solidFill>
                <a:ea typeface="腾祥铁山楷书简" pitchFamily="2" charset="-122"/>
              </a:rPr>
              <a:t>奠基人生</a:t>
            </a:r>
            <a:endParaRPr lang="zh-CN" altLang="en-US" sz="2400">
              <a:solidFill>
                <a:srgbClr val="FF0000"/>
              </a:solidFill>
              <a:ea typeface="腾祥铁山楷书简" pitchFamily="2" charset="-122"/>
            </a:endParaRPr>
          </a:p>
        </p:txBody>
      </p:sp>
      <p:pic>
        <p:nvPicPr>
          <p:cNvPr id="5127" name="图片 13336" descr="校徽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2745" y="189230"/>
            <a:ext cx="1315720" cy="1219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矩形 13342"/>
          <p:cNvSpPr>
            <a:spLocks noChangeArrowheads="1"/>
          </p:cNvSpPr>
          <p:nvPr/>
        </p:nvSpPr>
        <p:spPr bwMode="auto">
          <a:xfrm>
            <a:off x="2495550" y="4437063"/>
            <a:ext cx="4248150" cy="14398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457200" indent="-457200" algn="ctr"/>
            <a:endParaRPr lang="zh-CN" altLang="zh-CN" b="1">
              <a:solidFill>
                <a:srgbClr val="A5002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88465" y="490855"/>
            <a:ext cx="4387850" cy="9182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000"/>
              <a:t>一、学校介绍</a:t>
            </a:r>
            <a:endParaRPr lang="zh-CN" altLang="en-US" sz="4000"/>
          </a:p>
        </p:txBody>
      </p:sp>
      <p:sp>
        <p:nvSpPr>
          <p:cNvPr id="13" name="文本框 12"/>
          <p:cNvSpPr txBox="1"/>
          <p:nvPr/>
        </p:nvSpPr>
        <p:spPr>
          <a:xfrm>
            <a:off x="5128895" y="1016635"/>
            <a:ext cx="23552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</a:rPr>
              <a:t>地理位置</a:t>
            </a:r>
            <a:endParaRPr lang="zh-CN" altLang="en-US" sz="4000">
              <a:solidFill>
                <a:srgbClr val="FF0000"/>
              </a:solidFill>
            </a:endParaRPr>
          </a:p>
        </p:txBody>
      </p:sp>
      <p:pic>
        <p:nvPicPr>
          <p:cNvPr id="14" name="图片 13" descr="00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3185" y="1538605"/>
            <a:ext cx="7400925" cy="5187315"/>
          </a:xfrm>
          <a:prstGeom prst="rect">
            <a:avLst/>
          </a:prstGeom>
        </p:spPr>
      </p:pic>
      <p:pic>
        <p:nvPicPr>
          <p:cNvPr id="16" name="图片 15" descr="00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2565" y="1517650"/>
            <a:ext cx="8307070" cy="5232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48935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27705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52222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102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ec8567e0c50e2192a11ff223c81fe7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599680"/>
          </a:xfrm>
          <a:prstGeom prst="rect">
            <a:avLst/>
          </a:prstGeom>
        </p:spPr>
      </p:pic>
      <p:pic>
        <p:nvPicPr>
          <p:cNvPr id="5122" name="图片 13317" descr="DSC051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90610" y="189230"/>
            <a:ext cx="290068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矩形 13319"/>
          <p:cNvSpPr>
            <a:spLocks noChangeArrowheads="1"/>
          </p:cNvSpPr>
          <p:nvPr/>
        </p:nvSpPr>
        <p:spPr bwMode="auto">
          <a:xfrm>
            <a:off x="1502410" y="1016318"/>
            <a:ext cx="1152525" cy="863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sz="2000">
                <a:solidFill>
                  <a:srgbClr val="FF0000"/>
                </a:solidFill>
                <a:ea typeface="腾祥铁山楷书简" pitchFamily="2" charset="-122"/>
              </a:rPr>
              <a:t>    </a:t>
            </a:r>
            <a:endParaRPr lang="zh-CN" altLang="en-US" sz="2000">
              <a:solidFill>
                <a:srgbClr val="FF0000"/>
              </a:solidFill>
              <a:ea typeface="腾祥铁山楷书简" pitchFamily="2" charset="-122"/>
            </a:endParaRPr>
          </a:p>
        </p:txBody>
      </p:sp>
      <p:sp>
        <p:nvSpPr>
          <p:cNvPr id="5125" name="矩形 13334"/>
          <p:cNvSpPr>
            <a:spLocks noChangeArrowheads="1"/>
          </p:cNvSpPr>
          <p:nvPr/>
        </p:nvSpPr>
        <p:spPr bwMode="auto">
          <a:xfrm>
            <a:off x="8027670" y="6398895"/>
            <a:ext cx="1474470" cy="411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endParaRPr lang="zh-CN" altLang="en-US" sz="2400">
              <a:solidFill>
                <a:srgbClr val="FF0000"/>
              </a:solidFill>
              <a:ea typeface="腾祥铁山楷书简" pitchFamily="2" charset="-122"/>
            </a:endParaRPr>
          </a:p>
        </p:txBody>
      </p:sp>
      <p:sp>
        <p:nvSpPr>
          <p:cNvPr id="5126" name="矩形 13335"/>
          <p:cNvSpPr>
            <a:spLocks noChangeArrowheads="1"/>
          </p:cNvSpPr>
          <p:nvPr/>
        </p:nvSpPr>
        <p:spPr bwMode="auto">
          <a:xfrm>
            <a:off x="10372725" y="6398895"/>
            <a:ext cx="1443990" cy="411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endParaRPr lang="zh-CN" altLang="en-US" sz="2400">
              <a:solidFill>
                <a:srgbClr val="FF0000"/>
              </a:solidFill>
              <a:ea typeface="腾祥铁山楷书简" pitchFamily="2" charset="-122"/>
            </a:endParaRPr>
          </a:p>
        </p:txBody>
      </p:sp>
      <p:pic>
        <p:nvPicPr>
          <p:cNvPr id="5127" name="图片 13336" descr="校徽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2745" y="189230"/>
            <a:ext cx="1315720" cy="1219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矩形 13342"/>
          <p:cNvSpPr>
            <a:spLocks noChangeArrowheads="1"/>
          </p:cNvSpPr>
          <p:nvPr/>
        </p:nvSpPr>
        <p:spPr bwMode="auto">
          <a:xfrm>
            <a:off x="2495550" y="4437063"/>
            <a:ext cx="4248150" cy="14398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457200" indent="-457200" algn="ctr"/>
            <a:endParaRPr lang="zh-CN" altLang="zh-CN" b="1">
              <a:solidFill>
                <a:srgbClr val="A5002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53440" y="2660650"/>
            <a:ext cx="106057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1106805" y="1773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1233805" y="1900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1360805" y="2027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1487805" y="2154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10"/>
            </p:custDataLst>
          </p:nvPr>
        </p:nvSpPr>
        <p:spPr>
          <a:xfrm>
            <a:off x="1614805" y="2281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>
            <p:custDataLst>
              <p:tags r:id="rId11"/>
            </p:custDataLst>
          </p:nvPr>
        </p:nvSpPr>
        <p:spPr>
          <a:xfrm>
            <a:off x="1741805" y="2408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12"/>
            </p:custDataLst>
          </p:nvPr>
        </p:nvSpPr>
        <p:spPr>
          <a:xfrm>
            <a:off x="1868805" y="2535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41805" y="822325"/>
            <a:ext cx="59213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chemeClr val="tx1"/>
                </a:solidFill>
              </a:rPr>
              <a:t>三、星级评选、多元激励</a:t>
            </a:r>
            <a:endParaRPr lang="zh-CN" altLang="en-US" sz="4000">
              <a:solidFill>
                <a:schemeClr val="tx1"/>
              </a:solidFill>
            </a:endParaRPr>
          </a:p>
        </p:txBody>
      </p:sp>
      <p:pic>
        <p:nvPicPr>
          <p:cNvPr id="4" name="图片 3" descr="8MAN%U_14MVWQ_@R4)NF5CJ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40120" y="1652270"/>
            <a:ext cx="5132705" cy="5205730"/>
          </a:xfrm>
          <a:prstGeom prst="rect">
            <a:avLst/>
          </a:prstGeom>
        </p:spPr>
      </p:pic>
      <p:pic>
        <p:nvPicPr>
          <p:cNvPr id="13" name="图片 12" descr="00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2745" y="1652270"/>
            <a:ext cx="5666740" cy="5157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ec8567e0c50e2192a11ff223c81fe7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599680"/>
          </a:xfrm>
          <a:prstGeom prst="rect">
            <a:avLst/>
          </a:prstGeom>
        </p:spPr>
      </p:pic>
      <p:pic>
        <p:nvPicPr>
          <p:cNvPr id="5122" name="图片 13317" descr="DSC051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90610" y="189230"/>
            <a:ext cx="290068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矩形 13319"/>
          <p:cNvSpPr>
            <a:spLocks noChangeArrowheads="1"/>
          </p:cNvSpPr>
          <p:nvPr/>
        </p:nvSpPr>
        <p:spPr bwMode="auto">
          <a:xfrm>
            <a:off x="1502410" y="1016318"/>
            <a:ext cx="1152525" cy="863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sz="2000">
                <a:solidFill>
                  <a:srgbClr val="FF0000"/>
                </a:solidFill>
                <a:ea typeface="腾祥铁山楷书简" pitchFamily="2" charset="-122"/>
              </a:rPr>
              <a:t>    </a:t>
            </a:r>
            <a:endParaRPr lang="zh-CN" altLang="en-US" sz="2000">
              <a:solidFill>
                <a:srgbClr val="FF0000"/>
              </a:solidFill>
              <a:ea typeface="腾祥铁山楷书简" pitchFamily="2" charset="-122"/>
            </a:endParaRPr>
          </a:p>
        </p:txBody>
      </p:sp>
      <p:sp>
        <p:nvSpPr>
          <p:cNvPr id="5125" name="矩形 13334"/>
          <p:cNvSpPr>
            <a:spLocks noChangeArrowheads="1"/>
          </p:cNvSpPr>
          <p:nvPr/>
        </p:nvSpPr>
        <p:spPr bwMode="auto">
          <a:xfrm>
            <a:off x="8027670" y="6398895"/>
            <a:ext cx="1474470" cy="411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endParaRPr lang="zh-CN" altLang="en-US" sz="2400">
              <a:solidFill>
                <a:srgbClr val="FF0000"/>
              </a:solidFill>
              <a:ea typeface="腾祥铁山楷书简" pitchFamily="2" charset="-122"/>
            </a:endParaRPr>
          </a:p>
        </p:txBody>
      </p:sp>
      <p:sp>
        <p:nvSpPr>
          <p:cNvPr id="5126" name="矩形 13335"/>
          <p:cNvSpPr>
            <a:spLocks noChangeArrowheads="1"/>
          </p:cNvSpPr>
          <p:nvPr/>
        </p:nvSpPr>
        <p:spPr bwMode="auto">
          <a:xfrm>
            <a:off x="10372725" y="6398895"/>
            <a:ext cx="1443990" cy="411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endParaRPr lang="zh-CN" altLang="en-US" sz="2400">
              <a:solidFill>
                <a:srgbClr val="FF0000"/>
              </a:solidFill>
              <a:ea typeface="腾祥铁山楷书简" pitchFamily="2" charset="-122"/>
            </a:endParaRPr>
          </a:p>
        </p:txBody>
      </p:sp>
      <p:pic>
        <p:nvPicPr>
          <p:cNvPr id="5127" name="图片 13336" descr="校徽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2745" y="189230"/>
            <a:ext cx="1315720" cy="1219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矩形 13342"/>
          <p:cNvSpPr>
            <a:spLocks noChangeArrowheads="1"/>
          </p:cNvSpPr>
          <p:nvPr/>
        </p:nvSpPr>
        <p:spPr bwMode="auto">
          <a:xfrm>
            <a:off x="2495550" y="4437063"/>
            <a:ext cx="4248150" cy="14398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457200" indent="-457200" algn="ctr"/>
            <a:endParaRPr lang="zh-CN" altLang="zh-CN" b="1">
              <a:solidFill>
                <a:srgbClr val="A5002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53440" y="2660650"/>
            <a:ext cx="106057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1106805" y="1773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1233805" y="1900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1360805" y="2027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1487805" y="2154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10"/>
            </p:custDataLst>
          </p:nvPr>
        </p:nvSpPr>
        <p:spPr>
          <a:xfrm>
            <a:off x="1614805" y="2281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>
            <p:custDataLst>
              <p:tags r:id="rId11"/>
            </p:custDataLst>
          </p:nvPr>
        </p:nvSpPr>
        <p:spPr>
          <a:xfrm>
            <a:off x="1741805" y="2408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12"/>
            </p:custDataLst>
          </p:nvPr>
        </p:nvSpPr>
        <p:spPr>
          <a:xfrm>
            <a:off x="1868805" y="2535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>
              <a:solidFill>
                <a:srgbClr val="FF0000"/>
              </a:solidFill>
            </a:endParaRPr>
          </a:p>
        </p:txBody>
      </p:sp>
      <p:pic>
        <p:nvPicPr>
          <p:cNvPr id="4" name="图片 3" descr="50QK~$ADYQZ2M)RPWYTN@KU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2745" y="1408430"/>
            <a:ext cx="5295265" cy="49530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233805" y="6497320"/>
            <a:ext cx="26212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FF0000"/>
                </a:solidFill>
              </a:rPr>
              <a:t>每班每月星级评价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423785" y="6398895"/>
            <a:ext cx="24644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FF0000"/>
                </a:solidFill>
              </a:rPr>
              <a:t>每学期综合评价</a:t>
            </a:r>
            <a:endParaRPr lang="zh-CN" altLang="en-US" sz="2400">
              <a:solidFill>
                <a:srgbClr val="FF0000"/>
              </a:solidFill>
            </a:endParaRPr>
          </a:p>
        </p:txBody>
      </p:sp>
      <p:pic>
        <p:nvPicPr>
          <p:cNvPr id="2" name="图片 1" descr="[683SRT~7(2K046KWD`SFJ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16320" y="1461770"/>
            <a:ext cx="5474970" cy="4937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Y5HJJC6]D~TUI)RG9{4_7[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59740" y="67945"/>
            <a:ext cx="11529695" cy="679069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ec8567e0c50e2192a11ff223c81fe7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07225"/>
          </a:xfrm>
          <a:prstGeom prst="rect">
            <a:avLst/>
          </a:prstGeom>
        </p:spPr>
      </p:pic>
      <p:pic>
        <p:nvPicPr>
          <p:cNvPr id="5122" name="图片 13317" descr="DSC051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90610" y="189230"/>
            <a:ext cx="290068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矩形 13319"/>
          <p:cNvSpPr>
            <a:spLocks noChangeArrowheads="1"/>
          </p:cNvSpPr>
          <p:nvPr/>
        </p:nvSpPr>
        <p:spPr bwMode="auto">
          <a:xfrm>
            <a:off x="1502410" y="1016318"/>
            <a:ext cx="1152525" cy="863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sz="2000">
                <a:solidFill>
                  <a:srgbClr val="FF0000"/>
                </a:solidFill>
                <a:ea typeface="腾祥铁山楷书简" pitchFamily="2" charset="-122"/>
              </a:rPr>
              <a:t>    </a:t>
            </a:r>
            <a:endParaRPr lang="zh-CN" altLang="en-US" sz="2000">
              <a:solidFill>
                <a:srgbClr val="FF0000"/>
              </a:solidFill>
              <a:ea typeface="腾祥铁山楷书简" pitchFamily="2" charset="-122"/>
            </a:endParaRPr>
          </a:p>
        </p:txBody>
      </p:sp>
      <p:pic>
        <p:nvPicPr>
          <p:cNvPr id="5124" name="图片 13333" descr="标示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97" t="36664" r="46277" b="23366"/>
          <a:stretch>
            <a:fillRect/>
          </a:stretch>
        </p:blipFill>
        <p:spPr bwMode="auto">
          <a:xfrm>
            <a:off x="9276715" y="6269990"/>
            <a:ext cx="870585" cy="737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矩形 13334"/>
          <p:cNvSpPr>
            <a:spLocks noChangeArrowheads="1"/>
          </p:cNvSpPr>
          <p:nvPr/>
        </p:nvSpPr>
        <p:spPr bwMode="auto">
          <a:xfrm>
            <a:off x="7682230" y="6446520"/>
            <a:ext cx="1474470" cy="411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zh-CN" altLang="en-US" sz="2400">
                <a:solidFill>
                  <a:srgbClr val="FF0000"/>
                </a:solidFill>
                <a:ea typeface="腾祥铁山楷书简" pitchFamily="2" charset="-122"/>
              </a:rPr>
              <a:t>立人教育</a:t>
            </a:r>
            <a:endParaRPr lang="zh-CN" altLang="en-US" sz="2400">
              <a:solidFill>
                <a:srgbClr val="FF0000"/>
              </a:solidFill>
              <a:ea typeface="腾祥铁山楷书简" pitchFamily="2" charset="-122"/>
            </a:endParaRPr>
          </a:p>
        </p:txBody>
      </p:sp>
      <p:sp>
        <p:nvSpPr>
          <p:cNvPr id="5126" name="矩形 13335"/>
          <p:cNvSpPr>
            <a:spLocks noChangeArrowheads="1"/>
          </p:cNvSpPr>
          <p:nvPr/>
        </p:nvSpPr>
        <p:spPr bwMode="auto">
          <a:xfrm>
            <a:off x="10147935" y="6446520"/>
            <a:ext cx="1443990" cy="411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zh-CN" altLang="en-US" sz="2400">
                <a:solidFill>
                  <a:srgbClr val="FF0000"/>
                </a:solidFill>
                <a:ea typeface="腾祥铁山楷书简" pitchFamily="2" charset="-122"/>
              </a:rPr>
              <a:t>奠基人生</a:t>
            </a:r>
            <a:endParaRPr lang="zh-CN" altLang="en-US" sz="2400">
              <a:solidFill>
                <a:srgbClr val="FF0000"/>
              </a:solidFill>
              <a:ea typeface="腾祥铁山楷书简" pitchFamily="2" charset="-122"/>
            </a:endParaRPr>
          </a:p>
        </p:txBody>
      </p:sp>
      <p:pic>
        <p:nvPicPr>
          <p:cNvPr id="5127" name="图片 13336" descr="校徽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2745" y="189230"/>
            <a:ext cx="1315720" cy="1219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矩形 13342"/>
          <p:cNvSpPr>
            <a:spLocks noChangeArrowheads="1"/>
          </p:cNvSpPr>
          <p:nvPr/>
        </p:nvSpPr>
        <p:spPr bwMode="auto">
          <a:xfrm>
            <a:off x="2495550" y="4437063"/>
            <a:ext cx="4248150" cy="14398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457200" indent="-457200" algn="ctr"/>
            <a:endParaRPr lang="zh-CN" altLang="zh-CN" b="1">
              <a:solidFill>
                <a:srgbClr val="A5002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2745" y="1538605"/>
            <a:ext cx="4387850" cy="9182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4000"/>
          </a:p>
        </p:txBody>
      </p:sp>
      <p:sp>
        <p:nvSpPr>
          <p:cNvPr id="8" name="文本框 7"/>
          <p:cNvSpPr txBox="1"/>
          <p:nvPr/>
        </p:nvSpPr>
        <p:spPr>
          <a:xfrm>
            <a:off x="4287520" y="1173480"/>
            <a:ext cx="23564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</a:rPr>
              <a:t>学校情况</a:t>
            </a:r>
            <a:endParaRPr lang="zh-CN" altLang="en-US" sz="4000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83590" y="2188845"/>
            <a:ext cx="936434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    </a:t>
            </a:r>
            <a:r>
              <a:rPr lang="zh-CN" altLang="en-US" sz="2800"/>
              <a:t>由于校点布局调整，从</a:t>
            </a:r>
            <a:r>
              <a:rPr lang="en-US" altLang="zh-CN" sz="2800"/>
              <a:t>2021</a:t>
            </a:r>
            <a:r>
              <a:rPr lang="zh-CN" altLang="en-US" sz="2800"/>
              <a:t>年</a:t>
            </a:r>
            <a:r>
              <a:rPr lang="en-US" altLang="zh-CN" sz="2800"/>
              <a:t>9</a:t>
            </a:r>
            <a:r>
              <a:rPr lang="zh-CN" altLang="en-US" sz="2800"/>
              <a:t>月开始，立石镇先后撤销了原立石镇泸永中心校和原立石镇团结中心校。目前，我校是全镇唯一的一所小学，保留了团结校点。</a:t>
            </a:r>
            <a:endParaRPr lang="zh-CN" altLang="en-US" sz="2800"/>
          </a:p>
          <a:p>
            <a:r>
              <a:rPr lang="en-US" altLang="zh-CN" sz="2800"/>
              <a:t>    </a:t>
            </a:r>
            <a:r>
              <a:rPr lang="zh-CN" altLang="en-US" sz="2800"/>
              <a:t>学校占地面积中心校约</a:t>
            </a:r>
            <a:r>
              <a:rPr lang="en-US" altLang="zh-CN" sz="2800"/>
              <a:t>21</a:t>
            </a:r>
            <a:r>
              <a:rPr lang="zh-CN" altLang="en-US" sz="2800"/>
              <a:t>亩，团结校点约</a:t>
            </a:r>
            <a:r>
              <a:rPr lang="en-US" altLang="zh-CN" sz="2800"/>
              <a:t>7</a:t>
            </a:r>
            <a:r>
              <a:rPr lang="zh-CN" altLang="en-US" sz="2800"/>
              <a:t>亩；学校教职工</a:t>
            </a:r>
            <a:r>
              <a:rPr lang="en-US" altLang="zh-CN" sz="2800"/>
              <a:t>126</a:t>
            </a:r>
            <a:r>
              <a:rPr lang="zh-CN" altLang="en-US" sz="2800"/>
              <a:t>名，其中中心校</a:t>
            </a:r>
            <a:r>
              <a:rPr lang="en-US" altLang="zh-CN" sz="2800"/>
              <a:t>101</a:t>
            </a:r>
            <a:r>
              <a:rPr lang="zh-CN" altLang="en-US" sz="2800"/>
              <a:t>人，团结校点</a:t>
            </a:r>
            <a:r>
              <a:rPr lang="en-US" altLang="zh-CN" sz="2800"/>
              <a:t>25</a:t>
            </a:r>
            <a:r>
              <a:rPr lang="zh-CN" altLang="en-US" sz="2800"/>
              <a:t>人；学生</a:t>
            </a:r>
            <a:r>
              <a:rPr lang="en-US" altLang="zh-CN" sz="2800"/>
              <a:t>1599</a:t>
            </a:r>
            <a:r>
              <a:rPr lang="zh-CN" altLang="en-US" sz="2800"/>
              <a:t>人，其中中心校</a:t>
            </a:r>
            <a:r>
              <a:rPr lang="en-US" altLang="zh-CN" sz="2800"/>
              <a:t>1404</a:t>
            </a:r>
            <a:r>
              <a:rPr lang="zh-CN" altLang="en-US" sz="2800"/>
              <a:t>人，团结校点</a:t>
            </a:r>
            <a:r>
              <a:rPr lang="en-US" altLang="zh-CN" sz="2800"/>
              <a:t>195</a:t>
            </a:r>
            <a:r>
              <a:rPr lang="zh-CN" altLang="en-US" sz="2800"/>
              <a:t>人。</a:t>
            </a:r>
            <a:endParaRPr lang="zh-CN" altLang="en-US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ec8567e0c50e2192a11ff223c81fe7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188595"/>
            <a:ext cx="12192000" cy="7599680"/>
          </a:xfrm>
          <a:prstGeom prst="rect">
            <a:avLst/>
          </a:prstGeom>
        </p:spPr>
      </p:pic>
      <p:pic>
        <p:nvPicPr>
          <p:cNvPr id="5122" name="图片 13317" descr="DSC051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90610" y="189230"/>
            <a:ext cx="290068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矩形 13319"/>
          <p:cNvSpPr>
            <a:spLocks noChangeArrowheads="1"/>
          </p:cNvSpPr>
          <p:nvPr/>
        </p:nvSpPr>
        <p:spPr bwMode="auto">
          <a:xfrm>
            <a:off x="1502410" y="1016318"/>
            <a:ext cx="1152525" cy="863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sz="2000">
                <a:solidFill>
                  <a:srgbClr val="FF0000"/>
                </a:solidFill>
                <a:ea typeface="腾祥铁山楷书简" pitchFamily="2" charset="-122"/>
              </a:rPr>
              <a:t>    </a:t>
            </a:r>
            <a:endParaRPr lang="zh-CN" altLang="en-US" sz="2000">
              <a:solidFill>
                <a:srgbClr val="FF0000"/>
              </a:solidFill>
              <a:ea typeface="腾祥铁山楷书简" pitchFamily="2" charset="-122"/>
            </a:endParaRPr>
          </a:p>
        </p:txBody>
      </p:sp>
      <p:pic>
        <p:nvPicPr>
          <p:cNvPr id="5124" name="图片 13333" descr="标示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97" t="36664" r="46277" b="23366"/>
          <a:stretch>
            <a:fillRect/>
          </a:stretch>
        </p:blipFill>
        <p:spPr bwMode="auto">
          <a:xfrm>
            <a:off x="9276715" y="6120765"/>
            <a:ext cx="870585" cy="737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矩形 13334"/>
          <p:cNvSpPr>
            <a:spLocks noChangeArrowheads="1"/>
          </p:cNvSpPr>
          <p:nvPr/>
        </p:nvSpPr>
        <p:spPr bwMode="auto">
          <a:xfrm>
            <a:off x="7682230" y="6381750"/>
            <a:ext cx="1474470" cy="411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zh-CN" altLang="en-US" sz="2400">
                <a:solidFill>
                  <a:srgbClr val="FF0000"/>
                </a:solidFill>
                <a:ea typeface="腾祥铁山楷书简" pitchFamily="2" charset="-122"/>
              </a:rPr>
              <a:t>立人教育</a:t>
            </a:r>
            <a:endParaRPr lang="zh-CN" altLang="en-US" sz="2400">
              <a:solidFill>
                <a:srgbClr val="FF0000"/>
              </a:solidFill>
              <a:ea typeface="腾祥铁山楷书简" pitchFamily="2" charset="-122"/>
            </a:endParaRPr>
          </a:p>
        </p:txBody>
      </p:sp>
      <p:sp>
        <p:nvSpPr>
          <p:cNvPr id="5126" name="矩形 13335"/>
          <p:cNvSpPr>
            <a:spLocks noChangeArrowheads="1"/>
          </p:cNvSpPr>
          <p:nvPr/>
        </p:nvSpPr>
        <p:spPr bwMode="auto">
          <a:xfrm>
            <a:off x="10147300" y="6446520"/>
            <a:ext cx="1443990" cy="411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zh-CN" altLang="en-US" sz="2400">
                <a:solidFill>
                  <a:srgbClr val="FF0000"/>
                </a:solidFill>
                <a:ea typeface="腾祥铁山楷书简" pitchFamily="2" charset="-122"/>
              </a:rPr>
              <a:t>奠基人生</a:t>
            </a:r>
            <a:endParaRPr lang="zh-CN" altLang="en-US" sz="2400">
              <a:solidFill>
                <a:srgbClr val="FF0000"/>
              </a:solidFill>
              <a:ea typeface="腾祥铁山楷书简" pitchFamily="2" charset="-122"/>
            </a:endParaRPr>
          </a:p>
        </p:txBody>
      </p:sp>
      <p:pic>
        <p:nvPicPr>
          <p:cNvPr id="5127" name="图片 13336" descr="校徽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2745" y="189230"/>
            <a:ext cx="1315720" cy="1219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矩形 13342"/>
          <p:cNvSpPr>
            <a:spLocks noChangeArrowheads="1"/>
          </p:cNvSpPr>
          <p:nvPr/>
        </p:nvSpPr>
        <p:spPr bwMode="auto">
          <a:xfrm>
            <a:off x="2495550" y="4437063"/>
            <a:ext cx="4248150" cy="14398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457200" indent="-457200" algn="ctr"/>
            <a:endParaRPr lang="zh-CN" altLang="zh-CN" b="1">
              <a:solidFill>
                <a:srgbClr val="A5002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35095" y="702310"/>
            <a:ext cx="27095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</a:rPr>
              <a:t>文化建设</a:t>
            </a:r>
            <a:endParaRPr lang="zh-CN" altLang="en-US" sz="4000">
              <a:solidFill>
                <a:srgbClr val="FF0000"/>
              </a:solidFill>
            </a:endParaRPr>
          </a:p>
        </p:txBody>
      </p:sp>
      <p:pic>
        <p:nvPicPr>
          <p:cNvPr id="1073742850" name="图片 10737428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3955" y="1561465"/>
            <a:ext cx="3039745" cy="25133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1906270" y="4074795"/>
            <a:ext cx="725043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400" b="1">
                <a:solidFill>
                  <a:schemeClr val="accent5">
                    <a:lumMod val="75000"/>
                  </a:schemeClr>
                </a:solidFill>
                <a:ea typeface="宋体" panose="02010600030101010101" pitchFamily="2" charset="-122"/>
              </a:rPr>
              <a:t>      </a:t>
            </a:r>
            <a:r>
              <a:rPr lang="zh-CN" sz="2400" b="1">
                <a:solidFill>
                  <a:schemeClr val="accent5">
                    <a:lumMod val="75000"/>
                  </a:schemeClr>
                </a:solidFill>
                <a:ea typeface="宋体" panose="02010600030101010101" pitchFamily="2" charset="-122"/>
              </a:rPr>
              <a:t>校徽：上面是校名，下面是校名的拼音；中间的背景是大海和蓝色天空，前面为</a:t>
            </a: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sz="2400" b="1">
                <a:solidFill>
                  <a:schemeClr val="accent5">
                    <a:lumMod val="75000"/>
                  </a:schemeClr>
                </a:solidFill>
                <a:ea typeface="宋体" panose="02010600030101010101" pitchFamily="2" charset="-122"/>
              </a:rPr>
              <a:t>立小</a:t>
            </a: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sz="2400" b="1">
                <a:solidFill>
                  <a:schemeClr val="accent5">
                    <a:lumMod val="75000"/>
                  </a:schemeClr>
                </a:solidFill>
                <a:ea typeface="宋体" panose="02010600030101010101" pitchFamily="2" charset="-122"/>
              </a:rPr>
              <a:t>二字演化成的一轮红日和一本书，书又为翩翩起舞的形象，书下面是数字</a:t>
            </a: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1925</a:t>
            </a:r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。</a:t>
            </a:r>
            <a:r>
              <a:rPr lang="zh-CN" sz="2400" b="1">
                <a:solidFill>
                  <a:schemeClr val="accent5">
                    <a:lumMod val="75000"/>
                  </a:schemeClr>
                </a:solidFill>
                <a:ea typeface="宋体" panose="02010600030101010101" pitchFamily="2" charset="-122"/>
                <a:sym typeface="+mn-ea"/>
              </a:rPr>
              <a:t>立石小学创办于</a:t>
            </a: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1925</a:t>
            </a:r>
            <a:r>
              <a:rPr lang="zh-CN" sz="2400" b="1">
                <a:solidFill>
                  <a:schemeClr val="accent5">
                    <a:lumMod val="75000"/>
                  </a:schemeClr>
                </a:solidFill>
                <a:ea typeface="宋体" panose="02010600030101010101" pitchFamily="2" charset="-122"/>
                <a:sym typeface="+mn-ea"/>
              </a:rPr>
              <a:t>年，走进立小犹如走进知识的海洋，在</a:t>
            </a:r>
            <a:r>
              <a:rPr lang="en-US" altLang="zh-CN" sz="2400" b="1">
                <a:solidFill>
                  <a:schemeClr val="accent5">
                    <a:lumMod val="75000"/>
                  </a:schemeClr>
                </a:solidFill>
                <a:ea typeface="宋体" panose="02010600030101010101" pitchFamily="2" charset="-122"/>
                <a:sym typeface="+mn-ea"/>
              </a:rPr>
              <a:t>“</a:t>
            </a:r>
            <a:r>
              <a:rPr lang="zh-CN" sz="2400" b="1">
                <a:solidFill>
                  <a:schemeClr val="accent5">
                    <a:lumMod val="75000"/>
                  </a:schemeClr>
                </a:solidFill>
                <a:ea typeface="宋体" panose="02010600030101010101" pitchFamily="2" charset="-122"/>
                <a:sym typeface="+mn-ea"/>
              </a:rPr>
              <a:t>立人教育</a:t>
            </a:r>
            <a:r>
              <a:rPr lang="en-US" altLang="zh-CN" sz="2400" b="1">
                <a:solidFill>
                  <a:schemeClr val="accent5">
                    <a:lumMod val="75000"/>
                  </a:schemeClr>
                </a:solidFill>
                <a:ea typeface="宋体" panose="02010600030101010101" pitchFamily="2" charset="-122"/>
                <a:sym typeface="+mn-ea"/>
              </a:rPr>
              <a:t>”</a:t>
            </a:r>
            <a:r>
              <a:rPr lang="zh-CN" sz="2400" b="1">
                <a:solidFill>
                  <a:schemeClr val="accent5">
                    <a:lumMod val="75000"/>
                  </a:schemeClr>
                </a:solidFill>
                <a:ea typeface="宋体" panose="02010600030101010101" pitchFamily="2" charset="-122"/>
                <a:sym typeface="+mn-ea"/>
              </a:rPr>
              <a:t>的校园里快乐成长，百年立小托起明天的太阳</a:t>
            </a:r>
            <a:r>
              <a:rPr lang="zh-CN" sz="2400" b="1">
                <a:solidFill>
                  <a:schemeClr val="accent5">
                    <a:lumMod val="75000"/>
                  </a:schemeClr>
                </a:solidFill>
                <a:ea typeface="宋体" panose="02010600030101010101" pitchFamily="2" charset="-122"/>
              </a:rPr>
              <a:t>。</a:t>
            </a:r>
            <a:endParaRPr lang="zh-CN" altLang="en-US" sz="2400" b="1">
              <a:solidFill>
                <a:schemeClr val="accent5">
                  <a:lumMod val="75000"/>
                </a:schemeClr>
              </a:solidFill>
              <a:ea typeface="宋体" panose="02010600030101010101" pitchFamily="2" charset="-122"/>
            </a:endParaRPr>
          </a:p>
        </p:txBody>
      </p:sp>
      <p:graphicFrame>
        <p:nvGraphicFramePr>
          <p:cNvPr id="5" name="表格 4"/>
          <p:cNvGraphicFramePr/>
          <p:nvPr/>
        </p:nvGraphicFramePr>
        <p:xfrm>
          <a:off x="3556000" y="3170873"/>
          <a:ext cx="0" cy="0"/>
        </p:xfrm>
        <a:graphic>
          <a:graphicData uri="http://schemas.openxmlformats.org/drawingml/2006/table">
            <a:tbl>
              <a:tblPr/>
              <a:tblGrid>
                <a:gridCol w="0"/>
                <a:gridCol w="0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b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3556000" y="3902392"/>
            <a:ext cx="5080000" cy="3067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1400" b="0">
                <a:ea typeface="宋体" panose="02010600030101010101" pitchFamily="2" charset="-122"/>
              </a:rPr>
              <a:t>。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73742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ec8567e0c50e2192a11ff223c81fe7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599680"/>
          </a:xfrm>
          <a:prstGeom prst="rect">
            <a:avLst/>
          </a:prstGeom>
        </p:spPr>
      </p:pic>
      <p:pic>
        <p:nvPicPr>
          <p:cNvPr id="5122" name="图片 13317" descr="DSC051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90610" y="189230"/>
            <a:ext cx="290068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矩形 13319"/>
          <p:cNvSpPr>
            <a:spLocks noChangeArrowheads="1"/>
          </p:cNvSpPr>
          <p:nvPr/>
        </p:nvSpPr>
        <p:spPr bwMode="auto">
          <a:xfrm>
            <a:off x="1502410" y="1016318"/>
            <a:ext cx="1152525" cy="863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sz="2000">
                <a:solidFill>
                  <a:srgbClr val="FF0000"/>
                </a:solidFill>
                <a:ea typeface="腾祥铁山楷书简" pitchFamily="2" charset="-122"/>
              </a:rPr>
              <a:t>    </a:t>
            </a:r>
            <a:endParaRPr lang="zh-CN" altLang="en-US" sz="2000">
              <a:solidFill>
                <a:srgbClr val="FF0000"/>
              </a:solidFill>
              <a:ea typeface="腾祥铁山楷书简" pitchFamily="2" charset="-122"/>
            </a:endParaRPr>
          </a:p>
        </p:txBody>
      </p:sp>
      <p:pic>
        <p:nvPicPr>
          <p:cNvPr id="5124" name="图片 13333" descr="标示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97" t="36664" r="46277" b="23366"/>
          <a:stretch>
            <a:fillRect/>
          </a:stretch>
        </p:blipFill>
        <p:spPr bwMode="auto">
          <a:xfrm>
            <a:off x="9361170" y="6120765"/>
            <a:ext cx="870585" cy="737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矩形 13334"/>
          <p:cNvSpPr>
            <a:spLocks noChangeArrowheads="1"/>
          </p:cNvSpPr>
          <p:nvPr/>
        </p:nvSpPr>
        <p:spPr bwMode="auto">
          <a:xfrm>
            <a:off x="7802245" y="6283960"/>
            <a:ext cx="1474470" cy="411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zh-CN" altLang="en-US" sz="2400">
                <a:solidFill>
                  <a:srgbClr val="FF0000"/>
                </a:solidFill>
                <a:ea typeface="腾祥铁山楷书简" pitchFamily="2" charset="-122"/>
              </a:rPr>
              <a:t>立人教育</a:t>
            </a:r>
            <a:endParaRPr lang="zh-CN" altLang="en-US" sz="2400">
              <a:solidFill>
                <a:srgbClr val="FF0000"/>
              </a:solidFill>
              <a:ea typeface="腾祥铁山楷书简" pitchFamily="2" charset="-122"/>
            </a:endParaRPr>
          </a:p>
        </p:txBody>
      </p:sp>
      <p:sp>
        <p:nvSpPr>
          <p:cNvPr id="5126" name="矩形 13335"/>
          <p:cNvSpPr>
            <a:spLocks noChangeArrowheads="1"/>
          </p:cNvSpPr>
          <p:nvPr/>
        </p:nvSpPr>
        <p:spPr bwMode="auto">
          <a:xfrm>
            <a:off x="10316210" y="6283960"/>
            <a:ext cx="1443990" cy="411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zh-CN" altLang="en-US" sz="2400">
                <a:solidFill>
                  <a:srgbClr val="FF0000"/>
                </a:solidFill>
                <a:ea typeface="腾祥铁山楷书简" pitchFamily="2" charset="-122"/>
              </a:rPr>
              <a:t>奠基人生</a:t>
            </a:r>
            <a:endParaRPr lang="zh-CN" altLang="en-US" sz="2400">
              <a:solidFill>
                <a:srgbClr val="FF0000"/>
              </a:solidFill>
              <a:ea typeface="腾祥铁山楷书简" pitchFamily="2" charset="-122"/>
            </a:endParaRPr>
          </a:p>
        </p:txBody>
      </p:sp>
      <p:pic>
        <p:nvPicPr>
          <p:cNvPr id="5127" name="图片 13336" descr="校徽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2745" y="189230"/>
            <a:ext cx="1315720" cy="1219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矩形 13342"/>
          <p:cNvSpPr>
            <a:spLocks noChangeArrowheads="1"/>
          </p:cNvSpPr>
          <p:nvPr/>
        </p:nvSpPr>
        <p:spPr bwMode="auto">
          <a:xfrm>
            <a:off x="2495550" y="4437063"/>
            <a:ext cx="4248150" cy="14398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457200" indent="-457200" algn="ctr"/>
            <a:endParaRPr lang="zh-CN" altLang="zh-CN" b="1">
              <a:solidFill>
                <a:srgbClr val="A5002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35095" y="702310"/>
            <a:ext cx="27095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</a:rPr>
              <a:t>文化建设</a:t>
            </a:r>
            <a:endParaRPr lang="zh-CN" altLang="en-US" sz="4000">
              <a:solidFill>
                <a:srgbClr val="FF0000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026285" y="3213100"/>
            <a:ext cx="725043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400" b="1">
                <a:solidFill>
                  <a:schemeClr val="accent5">
                    <a:lumMod val="75000"/>
                  </a:schemeClr>
                </a:solidFill>
                <a:ea typeface="宋体" panose="02010600030101010101" pitchFamily="2" charset="-122"/>
              </a:rPr>
              <a:t>      </a:t>
            </a:r>
            <a:endParaRPr lang="zh-CN" altLang="en-US" sz="2400" b="1">
              <a:solidFill>
                <a:schemeClr val="accent5">
                  <a:lumMod val="75000"/>
                </a:schemeClr>
              </a:solidFill>
              <a:ea typeface="宋体" panose="02010600030101010101" pitchFamily="2" charset="-122"/>
            </a:endParaRPr>
          </a:p>
        </p:txBody>
      </p:sp>
      <p:graphicFrame>
        <p:nvGraphicFramePr>
          <p:cNvPr id="5" name="表格 4"/>
          <p:cNvGraphicFramePr/>
          <p:nvPr/>
        </p:nvGraphicFramePr>
        <p:xfrm>
          <a:off x="3556000" y="3170873"/>
          <a:ext cx="0" cy="0"/>
        </p:xfrm>
        <a:graphic>
          <a:graphicData uri="http://schemas.openxmlformats.org/drawingml/2006/table">
            <a:tbl>
              <a:tblPr/>
              <a:tblGrid>
                <a:gridCol w="0"/>
                <a:gridCol w="0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b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3556000" y="3902392"/>
            <a:ext cx="5080000" cy="3067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1400" b="0">
                <a:ea typeface="宋体" panose="02010600030101010101" pitchFamily="2" charset="-122"/>
              </a:rPr>
              <a:t>。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177155" y="2731770"/>
            <a:ext cx="670496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accent6">
                    <a:lumMod val="75000"/>
                  </a:schemeClr>
                </a:solidFill>
              </a:rPr>
              <a:t>    </a:t>
            </a:r>
            <a:r>
              <a:rPr lang="zh-CN" altLang="en-US" sz="2800">
                <a:solidFill>
                  <a:schemeClr val="accent6">
                    <a:lumMod val="75000"/>
                  </a:schemeClr>
                </a:solidFill>
              </a:rPr>
              <a:t>“立”字艺术变身的雕塑矗立在校门花园中，雕塑的上部分为天空中翱翔的雄鹰，下部分为畅游大海的鱼，有鹰击长空、鱼翔浅底之意。学校为以“立”育人的“立之园”。无论天空还是海底，</a:t>
            </a:r>
            <a:r>
              <a:rPr lang="zh-CN" altLang="en-US" sz="2800">
                <a:solidFill>
                  <a:schemeClr val="accent6">
                    <a:lumMod val="75000"/>
                  </a:schemeClr>
                </a:solidFill>
                <a:sym typeface="+mn-ea"/>
              </a:rPr>
              <a:t>立者行天下！</a:t>
            </a:r>
            <a:endParaRPr lang="zh-CN" altLang="en-US" sz="280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altLang="zh-CN" sz="2800">
                <a:solidFill>
                  <a:schemeClr val="accent6">
                    <a:lumMod val="75000"/>
                  </a:schemeClr>
                </a:solidFill>
              </a:rPr>
              <a:t>      </a:t>
            </a:r>
            <a:endParaRPr lang="zh-CN" altLang="en-US" sz="280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图片 5" descr="0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515" y="1739900"/>
            <a:ext cx="4855845" cy="5118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ec8567e0c50e2192a11ff223c81fe7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599680"/>
          </a:xfrm>
          <a:prstGeom prst="rect">
            <a:avLst/>
          </a:prstGeom>
        </p:spPr>
      </p:pic>
      <p:pic>
        <p:nvPicPr>
          <p:cNvPr id="5122" name="图片 13317" descr="DSC051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90610" y="189230"/>
            <a:ext cx="290068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矩形 13319"/>
          <p:cNvSpPr>
            <a:spLocks noChangeArrowheads="1"/>
          </p:cNvSpPr>
          <p:nvPr/>
        </p:nvSpPr>
        <p:spPr bwMode="auto">
          <a:xfrm>
            <a:off x="1502410" y="1016318"/>
            <a:ext cx="1152525" cy="863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sz="2000">
                <a:solidFill>
                  <a:srgbClr val="FF0000"/>
                </a:solidFill>
                <a:ea typeface="腾祥铁山楷书简" pitchFamily="2" charset="-122"/>
              </a:rPr>
              <a:t>    </a:t>
            </a:r>
            <a:endParaRPr lang="zh-CN" altLang="en-US" sz="2000">
              <a:solidFill>
                <a:srgbClr val="FF0000"/>
              </a:solidFill>
              <a:ea typeface="腾祥铁山楷书简" pitchFamily="2" charset="-122"/>
            </a:endParaRPr>
          </a:p>
        </p:txBody>
      </p:sp>
      <p:pic>
        <p:nvPicPr>
          <p:cNvPr id="5124" name="图片 13333" descr="标示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97" t="36664" r="46277" b="23366"/>
          <a:stretch>
            <a:fillRect/>
          </a:stretch>
        </p:blipFill>
        <p:spPr bwMode="auto">
          <a:xfrm>
            <a:off x="9795510" y="6120765"/>
            <a:ext cx="870585" cy="737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矩形 13334"/>
          <p:cNvSpPr>
            <a:spLocks noChangeArrowheads="1"/>
          </p:cNvSpPr>
          <p:nvPr/>
        </p:nvSpPr>
        <p:spPr bwMode="auto">
          <a:xfrm>
            <a:off x="8321040" y="6322060"/>
            <a:ext cx="1474470" cy="411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zh-CN" altLang="en-US" sz="2400">
                <a:solidFill>
                  <a:srgbClr val="FF0000"/>
                </a:solidFill>
                <a:ea typeface="腾祥铁山楷书简" pitchFamily="2" charset="-122"/>
              </a:rPr>
              <a:t>立人教育</a:t>
            </a:r>
            <a:endParaRPr lang="zh-CN" altLang="en-US" sz="2400">
              <a:solidFill>
                <a:srgbClr val="FF0000"/>
              </a:solidFill>
              <a:ea typeface="腾祥铁山楷书简" pitchFamily="2" charset="-122"/>
            </a:endParaRPr>
          </a:p>
        </p:txBody>
      </p:sp>
      <p:sp>
        <p:nvSpPr>
          <p:cNvPr id="5126" name="矩形 13335"/>
          <p:cNvSpPr>
            <a:spLocks noChangeArrowheads="1"/>
          </p:cNvSpPr>
          <p:nvPr/>
        </p:nvSpPr>
        <p:spPr bwMode="auto">
          <a:xfrm>
            <a:off x="10444480" y="6322060"/>
            <a:ext cx="1443990" cy="411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zh-CN" altLang="en-US" sz="2400">
                <a:solidFill>
                  <a:srgbClr val="FF0000"/>
                </a:solidFill>
                <a:ea typeface="腾祥铁山楷书简" pitchFamily="2" charset="-122"/>
              </a:rPr>
              <a:t>奠基人生</a:t>
            </a:r>
            <a:endParaRPr lang="zh-CN" altLang="en-US" sz="2400">
              <a:solidFill>
                <a:srgbClr val="FF0000"/>
              </a:solidFill>
              <a:ea typeface="腾祥铁山楷书简" pitchFamily="2" charset="-122"/>
            </a:endParaRPr>
          </a:p>
        </p:txBody>
      </p:sp>
      <p:pic>
        <p:nvPicPr>
          <p:cNvPr id="5127" name="图片 13336" descr="校徽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2745" y="189230"/>
            <a:ext cx="1315720" cy="1219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矩形 13342"/>
          <p:cNvSpPr>
            <a:spLocks noChangeArrowheads="1"/>
          </p:cNvSpPr>
          <p:nvPr/>
        </p:nvSpPr>
        <p:spPr bwMode="auto">
          <a:xfrm>
            <a:off x="2495550" y="4437063"/>
            <a:ext cx="4248150" cy="14398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457200" indent="-457200" algn="ctr"/>
            <a:endParaRPr lang="zh-CN" altLang="zh-CN" b="1">
              <a:solidFill>
                <a:srgbClr val="A5002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94760" y="955675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</a:rPr>
              <a:t>文化建设</a:t>
            </a:r>
            <a:endParaRPr lang="zh-CN" altLang="en-US" sz="4000">
              <a:solidFill>
                <a:srgbClr val="FF0000"/>
              </a:solidFill>
            </a:endParaRPr>
          </a:p>
        </p:txBody>
      </p:sp>
      <p:pic>
        <p:nvPicPr>
          <p:cNvPr id="4" name="图片 3" descr="00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160" y="1662430"/>
            <a:ext cx="5227320" cy="54286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692140" y="2718435"/>
            <a:ext cx="6302375" cy="2959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solidFill>
                  <a:srgbClr val="FF0000"/>
                </a:solidFill>
              </a:rPr>
              <a:t>      </a:t>
            </a:r>
            <a:r>
              <a:rPr lang="zh-CN" altLang="en-US" sz="2400">
                <a:solidFill>
                  <a:srgbClr val="FF0000"/>
                </a:solidFill>
              </a:rPr>
              <a:t>学校主席台背面的石刻浮雕墙，引用《论语》中的言必行，行必果；《老子》中的千里之行，始于足下；《周易》中地势坤，君子以厚德载物；《释名》中的智者，知也，无所不知也，四句话四个故事诠释了立人教育立言、立行、立德、立智四个方面的内容。</a:t>
            </a:r>
            <a:endParaRPr lang="zh-CN" altLang="en-US" sz="24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ec8567e0c50e2192a11ff223c81fe7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188595"/>
            <a:ext cx="12192000" cy="7599680"/>
          </a:xfrm>
          <a:prstGeom prst="rect">
            <a:avLst/>
          </a:prstGeom>
        </p:spPr>
      </p:pic>
      <p:pic>
        <p:nvPicPr>
          <p:cNvPr id="5122" name="图片 13317" descr="DSC051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90610" y="189230"/>
            <a:ext cx="290068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矩形 13319"/>
          <p:cNvSpPr>
            <a:spLocks noChangeArrowheads="1"/>
          </p:cNvSpPr>
          <p:nvPr/>
        </p:nvSpPr>
        <p:spPr bwMode="auto">
          <a:xfrm>
            <a:off x="1502410" y="1016318"/>
            <a:ext cx="1152525" cy="863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sz="2000">
                <a:solidFill>
                  <a:srgbClr val="FF0000"/>
                </a:solidFill>
                <a:ea typeface="腾祥铁山楷书简" pitchFamily="2" charset="-122"/>
              </a:rPr>
              <a:t>    </a:t>
            </a:r>
            <a:endParaRPr lang="zh-CN" altLang="en-US" sz="2000">
              <a:solidFill>
                <a:srgbClr val="FF0000"/>
              </a:solidFill>
              <a:ea typeface="腾祥铁山楷书简" pitchFamily="2" charset="-122"/>
            </a:endParaRPr>
          </a:p>
        </p:txBody>
      </p:sp>
      <p:sp>
        <p:nvSpPr>
          <p:cNvPr id="5125" name="矩形 13334"/>
          <p:cNvSpPr>
            <a:spLocks noChangeArrowheads="1"/>
          </p:cNvSpPr>
          <p:nvPr/>
        </p:nvSpPr>
        <p:spPr bwMode="auto">
          <a:xfrm>
            <a:off x="8578215" y="6446520"/>
            <a:ext cx="1474470" cy="411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endParaRPr lang="zh-CN" altLang="en-US" sz="2400">
              <a:solidFill>
                <a:srgbClr val="FF0000"/>
              </a:solidFill>
              <a:ea typeface="腾祥铁山楷书简" pitchFamily="2" charset="-122"/>
            </a:endParaRPr>
          </a:p>
        </p:txBody>
      </p:sp>
      <p:sp>
        <p:nvSpPr>
          <p:cNvPr id="5126" name="矩形 13335"/>
          <p:cNvSpPr>
            <a:spLocks noChangeArrowheads="1"/>
          </p:cNvSpPr>
          <p:nvPr/>
        </p:nvSpPr>
        <p:spPr bwMode="auto">
          <a:xfrm>
            <a:off x="10748010" y="6446520"/>
            <a:ext cx="1443990" cy="411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endParaRPr lang="zh-CN" altLang="en-US" sz="2400">
              <a:solidFill>
                <a:srgbClr val="FF0000"/>
              </a:solidFill>
              <a:ea typeface="腾祥铁山楷书简" pitchFamily="2" charset="-122"/>
            </a:endParaRPr>
          </a:p>
        </p:txBody>
      </p:sp>
      <p:pic>
        <p:nvPicPr>
          <p:cNvPr id="5127" name="图片 13336" descr="校徽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2745" y="189230"/>
            <a:ext cx="1315720" cy="1219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矩形 13342"/>
          <p:cNvSpPr>
            <a:spLocks noChangeArrowheads="1"/>
          </p:cNvSpPr>
          <p:nvPr/>
        </p:nvSpPr>
        <p:spPr bwMode="auto">
          <a:xfrm>
            <a:off x="2495550" y="4437063"/>
            <a:ext cx="4248150" cy="14398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457200" indent="-457200" algn="ctr"/>
            <a:endParaRPr lang="zh-CN" altLang="zh-CN" b="1">
              <a:solidFill>
                <a:srgbClr val="A5002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48380" y="510540"/>
            <a:ext cx="23152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</a:rPr>
              <a:t>文化建设</a:t>
            </a:r>
            <a:endParaRPr lang="zh-CN" altLang="en-US" sz="4000">
              <a:solidFill>
                <a:srgbClr val="FF0000"/>
              </a:solidFill>
            </a:endParaRPr>
          </a:p>
        </p:txBody>
      </p:sp>
      <p:pic>
        <p:nvPicPr>
          <p:cNvPr id="4" name="图片 3" descr="0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538605"/>
            <a:ext cx="4620260" cy="53187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20260" y="1538605"/>
            <a:ext cx="7572375" cy="5354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以实立言，言之有物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/>
              <a:t>言为心声，意由言表。立言要求全校师生不仅要会说话，还要语言美，说的话要立得住，信得过，不说空话、套话，说话要体现出自身的实力和素质，同时立言既要听得见顺耳话，还能听得进逆耳言。</a:t>
            </a:r>
            <a:endParaRPr lang="zh-CN" altLang="en-US"/>
          </a:p>
          <a:p>
            <a:r>
              <a:rPr lang="zh-CN" altLang="en-US">
                <a:solidFill>
                  <a:srgbClr val="FF0000"/>
                </a:solidFill>
              </a:rPr>
              <a:t>以勤立行，行之有恒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/>
              <a:t>《老子》中说“上士闻道，勤而行之。”立行要求全校师生要做“起而行之”的行动者，不做“坐而论道”的清淡客。学校倡导每一个师生做勤苦的人，一个勤勉的人。成长不可能一蹴而就，也不可能一劳永逸，所以我们要持之以恒，比拼的不是瞬时的精彩，而是长久的灿烂。</a:t>
            </a:r>
            <a:endParaRPr lang="zh-CN" altLang="en-US"/>
          </a:p>
          <a:p>
            <a:r>
              <a:rPr lang="zh-CN" altLang="en-US">
                <a:solidFill>
                  <a:srgbClr val="FF0000"/>
                </a:solidFill>
              </a:rPr>
              <a:t>以正立德，德才兼备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/>
              <a:t>立德树人是教育的根本任务，德才兼备是评价人才的基本标准。学校把德育放在首位,寓德育于教育教学之中,开展多种德育特色活动，学校希望学生们珍惜时间，把学习当作一种追求、一种责任，培育健全的人格，提升学业成绩，拥有健康的体魄，争做一个德才兼备、品学兼优的好学生。</a:t>
            </a:r>
            <a:endParaRPr lang="zh-CN" altLang="en-US"/>
          </a:p>
          <a:p>
            <a:r>
              <a:rPr lang="zh-CN" altLang="en-US">
                <a:solidFill>
                  <a:srgbClr val="FF0000"/>
                </a:solidFill>
              </a:rPr>
              <a:t>以真立智，智勇双全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/>
              <a:t>“真”为人之根本，陶行知先生说：千教万教教人求真，千学万学学做真人。我们学校要培养孩子说真话、干真事、求真知、做真人。学校倡导全心陪伴成长，培育真情学子，培养孩子积极向上的人生态度、善良正直的优良品行，足智多谋，智勇双全。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ec8567e0c50e2192a11ff223c81fe7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599680"/>
          </a:xfrm>
          <a:prstGeom prst="rect">
            <a:avLst/>
          </a:prstGeom>
        </p:spPr>
      </p:pic>
      <p:pic>
        <p:nvPicPr>
          <p:cNvPr id="5122" name="图片 13317" descr="DSC051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90610" y="189230"/>
            <a:ext cx="290068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矩形 13319"/>
          <p:cNvSpPr>
            <a:spLocks noChangeArrowheads="1"/>
          </p:cNvSpPr>
          <p:nvPr/>
        </p:nvSpPr>
        <p:spPr bwMode="auto">
          <a:xfrm>
            <a:off x="1502410" y="1016318"/>
            <a:ext cx="1152525" cy="863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sz="2000">
                <a:solidFill>
                  <a:srgbClr val="FF0000"/>
                </a:solidFill>
                <a:ea typeface="腾祥铁山楷书简" pitchFamily="2" charset="-122"/>
              </a:rPr>
              <a:t>    </a:t>
            </a:r>
            <a:endParaRPr lang="zh-CN" altLang="en-US" sz="2000">
              <a:solidFill>
                <a:srgbClr val="FF0000"/>
              </a:solidFill>
              <a:ea typeface="腾祥铁山楷书简" pitchFamily="2" charset="-122"/>
            </a:endParaRPr>
          </a:p>
        </p:txBody>
      </p:sp>
      <p:pic>
        <p:nvPicPr>
          <p:cNvPr id="5124" name="图片 13333" descr="标示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97" t="36664" r="46277" b="23366"/>
          <a:stretch>
            <a:fillRect/>
          </a:stretch>
        </p:blipFill>
        <p:spPr bwMode="auto">
          <a:xfrm>
            <a:off x="9502140" y="6120765"/>
            <a:ext cx="870585" cy="737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矩形 13334"/>
          <p:cNvSpPr>
            <a:spLocks noChangeArrowheads="1"/>
          </p:cNvSpPr>
          <p:nvPr/>
        </p:nvSpPr>
        <p:spPr bwMode="auto">
          <a:xfrm>
            <a:off x="8027670" y="6398895"/>
            <a:ext cx="1474470" cy="411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zh-CN" altLang="en-US" sz="2400">
                <a:solidFill>
                  <a:srgbClr val="FF0000"/>
                </a:solidFill>
                <a:ea typeface="腾祥铁山楷书简" pitchFamily="2" charset="-122"/>
              </a:rPr>
              <a:t>立人教育</a:t>
            </a:r>
            <a:endParaRPr lang="zh-CN" altLang="en-US" sz="2400">
              <a:solidFill>
                <a:srgbClr val="FF0000"/>
              </a:solidFill>
              <a:ea typeface="腾祥铁山楷书简" pitchFamily="2" charset="-122"/>
            </a:endParaRPr>
          </a:p>
        </p:txBody>
      </p:sp>
      <p:sp>
        <p:nvSpPr>
          <p:cNvPr id="5126" name="矩形 13335"/>
          <p:cNvSpPr>
            <a:spLocks noChangeArrowheads="1"/>
          </p:cNvSpPr>
          <p:nvPr/>
        </p:nvSpPr>
        <p:spPr bwMode="auto">
          <a:xfrm>
            <a:off x="10372725" y="6398895"/>
            <a:ext cx="1443990" cy="411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zh-CN" altLang="en-US" sz="2400">
                <a:solidFill>
                  <a:srgbClr val="FF0000"/>
                </a:solidFill>
                <a:ea typeface="腾祥铁山楷书简" pitchFamily="2" charset="-122"/>
              </a:rPr>
              <a:t>奠基人生</a:t>
            </a:r>
            <a:endParaRPr lang="zh-CN" altLang="en-US" sz="2400">
              <a:solidFill>
                <a:srgbClr val="FF0000"/>
              </a:solidFill>
              <a:ea typeface="腾祥铁山楷书简" pitchFamily="2" charset="-122"/>
            </a:endParaRPr>
          </a:p>
        </p:txBody>
      </p:sp>
      <p:pic>
        <p:nvPicPr>
          <p:cNvPr id="5127" name="图片 13336" descr="校徽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2745" y="189230"/>
            <a:ext cx="1315720" cy="1219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矩形 13342"/>
          <p:cNvSpPr>
            <a:spLocks noChangeArrowheads="1"/>
          </p:cNvSpPr>
          <p:nvPr/>
        </p:nvSpPr>
        <p:spPr bwMode="auto">
          <a:xfrm>
            <a:off x="2495550" y="4437063"/>
            <a:ext cx="4248150" cy="14398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457200" indent="-457200" algn="ctr"/>
            <a:endParaRPr lang="zh-CN" altLang="zh-CN" b="1">
              <a:solidFill>
                <a:srgbClr val="A5002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88465" y="702310"/>
            <a:ext cx="46558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/>
              <a:t>二、德育课程建设</a:t>
            </a:r>
            <a:endParaRPr lang="zh-CN" altLang="en-US" sz="4000"/>
          </a:p>
        </p:txBody>
      </p:sp>
      <p:sp>
        <p:nvSpPr>
          <p:cNvPr id="4" name="文本框 3"/>
          <p:cNvSpPr txBox="1"/>
          <p:nvPr/>
        </p:nvSpPr>
        <p:spPr>
          <a:xfrm>
            <a:off x="1106805" y="1773555"/>
            <a:ext cx="7493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</a:rPr>
              <a:t>（一）顶层设计，构建</a:t>
            </a:r>
            <a:r>
              <a:rPr lang="en-US" altLang="zh-CN" sz="2800">
                <a:solidFill>
                  <a:srgbClr val="FF0000"/>
                </a:solidFill>
              </a:rPr>
              <a:t>“1356</a:t>
            </a:r>
            <a:r>
              <a:rPr lang="zh-CN" altLang="en-US" sz="2800">
                <a:solidFill>
                  <a:srgbClr val="FF0000"/>
                </a:solidFill>
              </a:rPr>
              <a:t>正德</a:t>
            </a:r>
            <a:r>
              <a:rPr lang="en-US" altLang="zh-CN" sz="2800">
                <a:solidFill>
                  <a:srgbClr val="FF0000"/>
                </a:solidFill>
              </a:rPr>
              <a:t>”</a:t>
            </a:r>
            <a:r>
              <a:rPr lang="zh-CN" altLang="en-US" sz="2800">
                <a:solidFill>
                  <a:srgbClr val="FF0000"/>
                </a:solidFill>
              </a:rPr>
              <a:t>课程体系</a:t>
            </a:r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53440" y="2660650"/>
            <a:ext cx="10605770" cy="3230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</a:rPr>
              <a:t>“1”</a:t>
            </a:r>
            <a:r>
              <a:rPr lang="zh-CN" altLang="en-US" sz="2800"/>
              <a:t>是指以立德树人为根本任务</a:t>
            </a:r>
            <a:endParaRPr lang="zh-CN" altLang="en-US" sz="2800"/>
          </a:p>
          <a:p>
            <a:r>
              <a:rPr lang="en-US" altLang="zh-CN" sz="2800">
                <a:solidFill>
                  <a:srgbClr val="FF0000"/>
                </a:solidFill>
              </a:rPr>
              <a:t>“3”</a:t>
            </a:r>
            <a:r>
              <a:rPr lang="zh-CN" altLang="en-US" sz="2800"/>
              <a:t>是指抓好三个阵地：学校、家庭、社会</a:t>
            </a:r>
            <a:endParaRPr lang="zh-CN" altLang="en-US" sz="2800"/>
          </a:p>
          <a:p>
            <a:r>
              <a:rPr lang="en-US" altLang="zh-CN" sz="2800">
                <a:solidFill>
                  <a:srgbClr val="FF0000"/>
                </a:solidFill>
              </a:rPr>
              <a:t>“5”</a:t>
            </a:r>
            <a:r>
              <a:rPr lang="zh-CN" altLang="en-US" sz="2800"/>
              <a:t>是指五个途径：文化育人、课程育人、活动育人、实践育人、协同育人</a:t>
            </a:r>
            <a:endParaRPr lang="zh-CN" altLang="en-US" sz="2800"/>
          </a:p>
          <a:p>
            <a:r>
              <a:rPr lang="en-US" altLang="zh-CN" sz="2800">
                <a:solidFill>
                  <a:srgbClr val="FF0000"/>
                </a:solidFill>
              </a:rPr>
              <a:t>“6”</a:t>
            </a:r>
            <a:r>
              <a:rPr lang="zh-CN" altLang="en-US" sz="2800"/>
              <a:t>是指通过五个途径达到</a:t>
            </a:r>
            <a:r>
              <a:rPr lang="en-US" altLang="zh-CN" sz="2800"/>
              <a:t>6</a:t>
            </a:r>
            <a:r>
              <a:rPr lang="zh-CN" altLang="en-US" sz="2800"/>
              <a:t>个目标：在快乐中自信、在参与中幸福、在实践中绽放、在经历中积淀、在激励中圆梦、在阳光下成长。</a:t>
            </a:r>
            <a:endParaRPr lang="zh-CN" altLang="en-US" sz="2800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ec8567e0c50e2192a11ff223c81fe7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188595"/>
            <a:ext cx="12192000" cy="7599680"/>
          </a:xfrm>
          <a:prstGeom prst="rect">
            <a:avLst/>
          </a:prstGeom>
        </p:spPr>
      </p:pic>
      <p:pic>
        <p:nvPicPr>
          <p:cNvPr id="5122" name="图片 13317" descr="DSC051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90610" y="189230"/>
            <a:ext cx="290068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矩形 13319"/>
          <p:cNvSpPr>
            <a:spLocks noChangeArrowheads="1"/>
          </p:cNvSpPr>
          <p:nvPr/>
        </p:nvSpPr>
        <p:spPr bwMode="auto">
          <a:xfrm>
            <a:off x="1502410" y="1016318"/>
            <a:ext cx="1152525" cy="863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sz="2000">
                <a:solidFill>
                  <a:srgbClr val="FF0000"/>
                </a:solidFill>
                <a:ea typeface="腾祥铁山楷书简" pitchFamily="2" charset="-122"/>
              </a:rPr>
              <a:t>    </a:t>
            </a:r>
            <a:endParaRPr lang="zh-CN" altLang="en-US" sz="2000">
              <a:solidFill>
                <a:srgbClr val="FF0000"/>
              </a:solidFill>
              <a:ea typeface="腾祥铁山楷书简" pitchFamily="2" charset="-122"/>
            </a:endParaRPr>
          </a:p>
        </p:txBody>
      </p:sp>
      <p:pic>
        <p:nvPicPr>
          <p:cNvPr id="5124" name="图片 13333" descr="标示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97" t="36664" r="46277" b="23366"/>
          <a:stretch>
            <a:fillRect/>
          </a:stretch>
        </p:blipFill>
        <p:spPr bwMode="auto">
          <a:xfrm>
            <a:off x="9705975" y="6283960"/>
            <a:ext cx="870585" cy="737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矩形 13334"/>
          <p:cNvSpPr>
            <a:spLocks noChangeArrowheads="1"/>
          </p:cNvSpPr>
          <p:nvPr/>
        </p:nvSpPr>
        <p:spPr bwMode="auto">
          <a:xfrm>
            <a:off x="8133715" y="6446520"/>
            <a:ext cx="1474470" cy="411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zh-CN" altLang="en-US" sz="2400">
                <a:solidFill>
                  <a:srgbClr val="FF0000"/>
                </a:solidFill>
                <a:ea typeface="腾祥铁山楷书简" pitchFamily="2" charset="-122"/>
              </a:rPr>
              <a:t>立人教育</a:t>
            </a:r>
            <a:endParaRPr lang="zh-CN" altLang="en-US" sz="2400">
              <a:solidFill>
                <a:srgbClr val="FF0000"/>
              </a:solidFill>
              <a:ea typeface="腾祥铁山楷书简" pitchFamily="2" charset="-122"/>
            </a:endParaRPr>
          </a:p>
        </p:txBody>
      </p:sp>
      <p:sp>
        <p:nvSpPr>
          <p:cNvPr id="5126" name="矩形 13335"/>
          <p:cNvSpPr>
            <a:spLocks noChangeArrowheads="1"/>
          </p:cNvSpPr>
          <p:nvPr/>
        </p:nvSpPr>
        <p:spPr bwMode="auto">
          <a:xfrm>
            <a:off x="10485755" y="6446520"/>
            <a:ext cx="1443990" cy="411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zh-CN" altLang="en-US" sz="2400">
                <a:solidFill>
                  <a:srgbClr val="FF0000"/>
                </a:solidFill>
                <a:ea typeface="腾祥铁山楷书简" pitchFamily="2" charset="-122"/>
              </a:rPr>
              <a:t>奠基人生</a:t>
            </a:r>
            <a:endParaRPr lang="zh-CN" altLang="en-US" sz="2400">
              <a:solidFill>
                <a:srgbClr val="FF0000"/>
              </a:solidFill>
              <a:ea typeface="腾祥铁山楷书简" pitchFamily="2" charset="-122"/>
            </a:endParaRPr>
          </a:p>
        </p:txBody>
      </p:sp>
      <p:pic>
        <p:nvPicPr>
          <p:cNvPr id="5127" name="图片 13336" descr="校徽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2745" y="189230"/>
            <a:ext cx="1315720" cy="1219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矩形 13342"/>
          <p:cNvSpPr>
            <a:spLocks noChangeArrowheads="1"/>
          </p:cNvSpPr>
          <p:nvPr/>
        </p:nvSpPr>
        <p:spPr bwMode="auto">
          <a:xfrm>
            <a:off x="2495550" y="4437063"/>
            <a:ext cx="4248150" cy="14398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457200" indent="-457200" algn="ctr"/>
            <a:endParaRPr lang="zh-CN" altLang="zh-CN" b="1">
              <a:solidFill>
                <a:srgbClr val="A50021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1688465" y="743585"/>
            <a:ext cx="58286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</a:rPr>
              <a:t>（二）组织实施，让课程落地</a:t>
            </a:r>
            <a:endParaRPr lang="zh-CN" altLang="en-US" sz="2800">
              <a:solidFill>
                <a:srgbClr val="FF0000"/>
              </a:solidFill>
            </a:endParaRPr>
          </a:p>
        </p:txBody>
      </p:sp>
      <p:pic>
        <p:nvPicPr>
          <p:cNvPr id="2" name="ECB019B1-382A-4266-B25C-5B523AA43C14-1" descr="wpp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36955" y="1442720"/>
            <a:ext cx="9448800" cy="5003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UNIT_PLACING_PICTURE_USER_VIEWPORT" val="{&quot;height&quot;:11968,&quot;width&quot;:19200}"/>
</p:tagLst>
</file>

<file path=ppt/tags/tag102.xml><?xml version="1.0" encoding="utf-8"?>
<p:tagLst xmlns:p="http://schemas.openxmlformats.org/presentationml/2006/main">
  <p:tag name="KSO_WM_UNIT_PLACING_PICTURE_USER_VIEWPORT" val="{&quot;height&quot;:1497.4992125984252,&quot;width&quot;:1615}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PLACING_PICTURE_USER_VIEWPORT" val="{&quot;height&quot;:11968,&quot;width&quot;:19200}"/>
</p:tagLst>
</file>

<file path=ppt/tags/tag111.xml><?xml version="1.0" encoding="utf-8"?>
<p:tagLst xmlns:p="http://schemas.openxmlformats.org/presentationml/2006/main">
  <p:tag name="KSO_WM_UNIT_PLACING_PICTURE_USER_VIEWPORT" val="{&quot;height&quot;:1497.4992125984252,&quot;width&quot;:1615}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UNIT_PLACING_PICTURE_USER_VIEWPORT" val="{&quot;height&quot;:7654,&quot;width&quot;:12105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PLACING_PICTURE_USER_VIEWPORT" val="{&quot;height&quot;:11968,&quot;width&quot;:19200}"/>
</p:tagLst>
</file>

<file path=ppt/tags/tag121.xml><?xml version="1.0" encoding="utf-8"?>
<p:tagLst xmlns:p="http://schemas.openxmlformats.org/presentationml/2006/main">
  <p:tag name="KSO_WM_UNIT_PLACING_PICTURE_USER_VIEWPORT" val="{&quot;height&quot;:1497.4992125984252,&quot;width&quot;:1615}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UNIT_PLACING_PICTURE_USER_VIEWPORT" val="{&quot;height&quot;:11968,&quot;width&quot;:19200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PLACING_PICTURE_USER_VIEWPORT" val="{&quot;height&quot;:1497.4992125984252,&quot;width&quot;:1615}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UNIT_PLACING_PICTURE_USER_VIEWPORT" val="{&quot;height&quot;:7065,&quot;width&quot;:16485}"/>
</p:tagLst>
</file>

<file path=ppt/tags/tag139.xml><?xml version="1.0" encoding="utf-8"?>
<p:tagLst xmlns:p="http://schemas.openxmlformats.org/presentationml/2006/main">
  <p:tag name="KSO_WM_UNIT_PLACING_PICTURE_USER_VIEWPORT" val="{&quot;height&quot;:11968,&quot;width&quot;:19200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PLACING_PICTURE_USER_VIEWPORT" val="{&quot;height&quot;:1497.4992125984252,&quot;width&quot;:1615}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UNIT_PLACING_PICTURE_USER_VIEWPORT" val="{&quot;height&quot;:11968,&quot;width&quot;:19200}"/>
</p:tagLst>
</file>

<file path=ppt/tags/tag149.xml><?xml version="1.0" encoding="utf-8"?>
<p:tagLst xmlns:p="http://schemas.openxmlformats.org/presentationml/2006/main">
  <p:tag name="KSO_WM_UNIT_PLACING_PICTURE_USER_VIEWPORT" val="{&quot;height&quot;:1497.4992125984252,&quot;width&quot;:1615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UNIT_PLACING_PICTURE_USER_VIEWPORT" val="{&quot;height&quot;:11968,&quot;width&quot;:19200}"/>
</p:tagLst>
</file>

<file path=ppt/tags/tag158.xml><?xml version="1.0" encoding="utf-8"?>
<p:tagLst xmlns:p="http://schemas.openxmlformats.org/presentationml/2006/main">
  <p:tag name="KSO_WM_UNIT_PLACING_PICTURE_USER_VIEWPORT" val="{&quot;height&quot;:1497.4992125984252,&quot;width&quot;:1615}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UNIT_PLACING_PICTURE_USER_VIEWPORT" val="{&quot;height&quot;:11968,&quot;width&quot;:19200}"/>
</p:tagLst>
</file>

<file path=ppt/tags/tag167.xml><?xml version="1.0" encoding="utf-8"?>
<p:tagLst xmlns:p="http://schemas.openxmlformats.org/presentationml/2006/main">
  <p:tag name="KSO_WM_UNIT_PLACING_PICTURE_USER_VIEWPORT" val="{&quot;height&quot;:1497.4992125984252,&quot;width&quot;:1615}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UNIT_PLACING_PICTURE_USER_VIEWPORT" val="{&quot;height&quot;:11968,&quot;width&quot;:19200}"/>
</p:tagLst>
</file>

<file path=ppt/tags/tag176.xml><?xml version="1.0" encoding="utf-8"?>
<p:tagLst xmlns:p="http://schemas.openxmlformats.org/presentationml/2006/main">
  <p:tag name="KSO_WM_UNIT_PLACING_PICTURE_USER_VIEWPORT" val="{&quot;height&quot;:1497.4992125984252,&quot;width&quot;:1615}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UNIT_PLACING_PICTURE_USER_VIEWPORT" val="{&quot;height&quot;:11968,&quot;width&quot;:19200}"/>
</p:tagLst>
</file>

<file path=ppt/tags/tag185.xml><?xml version="1.0" encoding="utf-8"?>
<p:tagLst xmlns:p="http://schemas.openxmlformats.org/presentationml/2006/main">
  <p:tag name="KSO_WM_UNIT_PLACING_PICTURE_USER_VIEWPORT" val="{&quot;height&quot;:1497.4992125984252,&quot;width&quot;:1615}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6_1*a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6_1*b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195.xml><?xml version="1.0" encoding="utf-8"?>
<p:tagLst xmlns:p="http://schemas.openxmlformats.org/presentationml/2006/main">
  <p:tag name="KSO_WM_BEAUTIFY_FLAG" val=""/>
  <p:tag name="KSO_WM_UNIT_PLACING_PICTURE_USER_VIEWPORT" val="{&quot;height&quot;:6735,&quot;width&quot;:11295}"/>
</p:tagLst>
</file>

<file path=ppt/tags/tag19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98.xml><?xml version="1.0" encoding="utf-8"?>
<p:tagLst xmlns:p="http://schemas.openxmlformats.org/presentationml/2006/main">
  <p:tag name="COMMONDATA" val="eyJoZGlkIjoiMDY5YTgzYmIzNTM2MDdhYjA1NTdlOWJhY2Y4ODgyMzcifQ=="/>
  <p:tag name="KSO_WPP_MARK_KEY" val="3189e273-d929-41fd-84d6-efacede78a24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PLACING_PICTURE_USER_VIEWPORT" val="{&quot;height&quot;:11968,&quot;width&quot;:19200}"/>
</p:tagLst>
</file>

<file path=ppt/tags/tag64.xml><?xml version="1.0" encoding="utf-8"?>
<p:tagLst xmlns:p="http://schemas.openxmlformats.org/presentationml/2006/main">
  <p:tag name="KSO_WM_UNIT_PLACING_PICTURE_USER_VIEWPORT" val="{&quot;height&quot;:1497.4992125984252,&quot;width&quot;:1615}"/>
</p:tagLst>
</file>

<file path=ppt/tags/tag65.xml><?xml version="1.0" encoding="utf-8"?>
<p:tagLst xmlns:p="http://schemas.openxmlformats.org/presentationml/2006/main">
  <p:tag name="KSO_WM_UNIT_PLACING_PICTURE_USER_VIEWPORT" val="{&quot;height&quot;:11968,&quot;width&quot;:19200}"/>
</p:tagLst>
</file>

<file path=ppt/tags/tag66.xml><?xml version="1.0" encoding="utf-8"?>
<p:tagLst xmlns:p="http://schemas.openxmlformats.org/presentationml/2006/main">
  <p:tag name="KSO_WM_UNIT_PLACING_PICTURE_USER_VIEWPORT" val="{&quot;height&quot;:1497.4992125984252,&quot;width&quot;:1615}"/>
</p:tagLst>
</file>

<file path=ppt/tags/tag67.xml><?xml version="1.0" encoding="utf-8"?>
<p:tagLst xmlns:p="http://schemas.openxmlformats.org/presentationml/2006/main">
  <p:tag name="KSO_WM_UNIT_PLACING_PICTURE_USER_VIEWPORT" val="{&quot;height&quot;:8169,&quot;width&quot;:11655}"/>
</p:tagLst>
</file>

<file path=ppt/tags/tag68.xml><?xml version="1.0" encoding="utf-8"?>
<p:tagLst xmlns:p="http://schemas.openxmlformats.org/presentationml/2006/main">
  <p:tag name="KSO_WM_UNIT_PLACING_PICTURE_USER_VIEWPORT" val="{&quot;height&quot;:11968,&quot;width&quot;:19200}"/>
</p:tagLst>
</file>

<file path=ppt/tags/tag69.xml><?xml version="1.0" encoding="utf-8"?>
<p:tagLst xmlns:p="http://schemas.openxmlformats.org/presentationml/2006/main">
  <p:tag name="KSO_WM_UNIT_PLACING_PICTURE_USER_VIEWPORT" val="{&quot;height&quot;:1497.4992125984252,&quot;width&quot;:1615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PLACING_PICTURE_USER_VIEWPORT" val="{&quot;height&quot;:11968,&quot;width&quot;:19200}"/>
</p:tagLst>
</file>

<file path=ppt/tags/tag71.xml><?xml version="1.0" encoding="utf-8"?>
<p:tagLst xmlns:p="http://schemas.openxmlformats.org/presentationml/2006/main">
  <p:tag name="KSO_WM_UNIT_PLACING_PICTURE_USER_VIEWPORT" val="{&quot;height&quot;:1497.4992125984252,&quot;width&quot;:1615}"/>
</p:tagLst>
</file>

<file path=ppt/tags/tag72.xml><?xml version="1.0" encoding="utf-8"?>
<p:tagLst xmlns:p="http://schemas.openxmlformats.org/presentationml/2006/main">
  <p:tag name="KSO_WM_UNIT_PLACING_PICTURE_USER_VIEWPORT" val="{&quot;height&quot;:11968,&quot;width&quot;:19200}"/>
</p:tagLst>
</file>

<file path=ppt/tags/tag73.xml><?xml version="1.0" encoding="utf-8"?>
<p:tagLst xmlns:p="http://schemas.openxmlformats.org/presentationml/2006/main">
  <p:tag name="KSO_WM_UNIT_PLACING_PICTURE_USER_VIEWPORT" val="{&quot;height&quot;:1497.4992125984252,&quot;width&quot;:1615}"/>
</p:tagLst>
</file>

<file path=ppt/tags/tag74.xml><?xml version="1.0" encoding="utf-8"?>
<p:tagLst xmlns:p="http://schemas.openxmlformats.org/presentationml/2006/main">
  <p:tag name="KSO_WM_UNIT_PLACING_PICTURE_USER_VIEWPORT" val="{&quot;height&quot;:11968,&quot;width&quot;:19200}"/>
</p:tagLst>
</file>

<file path=ppt/tags/tag75.xml><?xml version="1.0" encoding="utf-8"?>
<p:tagLst xmlns:p="http://schemas.openxmlformats.org/presentationml/2006/main">
  <p:tag name="KSO_WM_UNIT_PLACING_PICTURE_USER_VIEWPORT" val="{&quot;height&quot;:1497.4992125984252,&quot;width&quot;:1615}"/>
</p:tagLst>
</file>

<file path=ppt/tags/tag76.xml><?xml version="1.0" encoding="utf-8"?>
<p:tagLst xmlns:p="http://schemas.openxmlformats.org/presentationml/2006/main">
  <p:tag name="KSO_WM_UNIT_PLACING_PICTURE_USER_VIEWPORT" val="{&quot;height&quot;:11968,&quot;width&quot;:19200}"/>
</p:tagLst>
</file>

<file path=ppt/tags/tag77.xml><?xml version="1.0" encoding="utf-8"?>
<p:tagLst xmlns:p="http://schemas.openxmlformats.org/presentationml/2006/main">
  <p:tag name="KSO_WM_UNIT_PLACING_PICTURE_USER_VIEWPORT" val="{&quot;height&quot;:1497.4992125984252,&quot;width&quot;:1615}"/>
</p:tagLst>
</file>

<file path=ppt/tags/tag78.xml><?xml version="1.0" encoding="utf-8"?>
<p:tagLst xmlns:p="http://schemas.openxmlformats.org/presentationml/2006/main">
  <p:tag name="KSO_WM_UNIT_PLACING_PICTURE_USER_VIEWPORT" val="{&quot;height&quot;:11968,&quot;width&quot;:19200}"/>
</p:tagLst>
</file>

<file path=ppt/tags/tag79.xml><?xml version="1.0" encoding="utf-8"?>
<p:tagLst xmlns:p="http://schemas.openxmlformats.org/presentationml/2006/main">
  <p:tag name="KSO_WM_UNIT_PLACING_PICTURE_USER_VIEWPORT" val="{&quot;height&quot;:1497.4992125984252,&quot;width&quot;:1615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PLACING_PICTURE_USER_VIEWPORT" val="{&quot;height&quot;:11968,&quot;width&quot;:19200}"/>
</p:tagLst>
</file>

<file path=ppt/tags/tag81.xml><?xml version="1.0" encoding="utf-8"?>
<p:tagLst xmlns:p="http://schemas.openxmlformats.org/presentationml/2006/main">
  <p:tag name="KSO_WM_UNIT_PLACING_PICTURE_USER_VIEWPORT" val="{&quot;height&quot;:1497.4992125984252,&quot;width&quot;:1615}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UNIT_PLACING_PICTURE_USER_VIEWPORT" val="{&quot;height&quot;:7880,&quot;width&quot;:14880}"/>
</p:tagLst>
</file>

<file path=ppt/tags/tag84.xml><?xml version="1.0" encoding="utf-8"?>
<p:tagLst xmlns:p="http://schemas.openxmlformats.org/presentationml/2006/main">
  <p:tag name="KSO_WM_UNIT_PLACING_PICTURE_USER_VIEWPORT" val="{&quot;height&quot;:1497.4992125984252,&quot;width&quot;:1615}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UNIT_PLACING_PICTURE_USER_VIEWPORT" val="{&quot;height&quot;:11968,&quot;width&quot;:19200}"/>
</p:tagLst>
</file>

<file path=ppt/tags/tag93.xml><?xml version="1.0" encoding="utf-8"?>
<p:tagLst xmlns:p="http://schemas.openxmlformats.org/presentationml/2006/main">
  <p:tag name="KSO_WM_UNIT_PLACING_PICTURE_USER_VIEWPORT" val="{&quot;height&quot;:1497.4992125984252,&quot;width&quot;:1615}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ECB019B1-382A-4266-B25C-5B523AA43C14-1">
      <extobjdata type="ECB019B1-382A-4266-B25C-5B523AA43C14" data="ewoJIkZpbGVJZCIgOiAiMjMxMzA1NDQyNTQ0IiwKCSJHcm91cElkIiA6ICIyODQ5MDQyNDgiLAoJIkltYWdlIiA6ICJpVkJPUncwS0dnb0FBQUFOU1VoRVVnQUFBdWdBQUFHS0NBWUFBQUJlanJSY0FBQUFDWEJJV1hNQUFBc1RBQUFMRXdFQW1wd1lBQUFnQUVsRVFWUjRuT3pkZDJBVVpmNEc4T2VkTGVtTkVFaENoMGh4U1hablZrVlBMSnppMmN0Wno0THRaMWZzMkVDeDkxUFAzczUraXFkNFZteFlVTEZBWmphQlNJZUFvWVZBU0VKQ3RzMzcreU1CQ1NTQjFObmRQSjkvTkxNN3V3L3dadmE3Nzd3RklD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xSlduZnF1RFpEQzZoZ1VRYVpLcGFGZFJLbFRaZlJtcDlhZCtxN1Q2Z2pkanRmb0tEVlZ3ZFJ2N1ZhbmlDaHN5ekVxY3RwNkxEUXUwWGRTMFhFS2xMc0E2Ylk2REVVa1UwSzhHd3I0cjZ0NGZKKzFWb2ZaUFNuNjNGQjBsazFSSmdNWVlYVWE2anBTeWhWUzRKcjFEN2svc2pwTEZ4STVrK2FkSktXOFV3aU10am9NdFpzcElUOFJZY2ZFdFkvdXZkTHFNQlpoVys0WklxS3RSMzJCbm4xOTBTbkNKdjVyZFE2S2ZGSmloYjhxb0ZhK3NFK1YxVmxha3oxcDN2VUM4aEdyYzFBM2taQ21sR2V1ZjhUOWp0VlJ1a0wyalVVVGhCQ3ZXWjJET29jRTF0UUh3cTdOajZ1YnJjN1MzZGlXZXhhcjI3cGl4WnQyS3B1NDNlb0lGQjJFd0pDNGRNYzFWdWZZUFhtbDFRbW9Hd2tJSVhDZjFURzZqcmpGNmdUVWVRU1FHKzlVSmx1ZHd4cHN5ejJKMVcwOXVndjBxZC9hQlpCdmRReUtIZ0k0M3VvTXJicDRya01BZzYyT1FkMUxDREVrZDFKUjdBMW5tdnF0WFFpTXREb0dkVElwL21aMWhHN0h0dHd6V2RqV283eEEvOTYwT2dKRkd4SFo0d1p6dldHckk1QTF3bEx4V0oyaDAvRWFIWk9Fd0hDck0zUTd0dVVleWNxMkh0MEZPcWJ5RjRiYUtySlh6cGdxMktaN0tHR1RDVlpuNkh5OFJzZW95TDZPZGdtMjVSN0tzclllNVFVNkVSRVJFVkZzWVlGT1JFUkVSQlJCV0tBVEVSRVJFVVVRRnVoRVJFUkVSQkdFQlRvUkVSRVJVUVJoZ1U1RVJFUkVGRUZZb0JNUkVSRVJSUkFXNkVSRVJFUkVFWVFGT2hFUkVSRlJCR0dCM29QWkZZRmVTWFlJQVNUSEtZaXpDNnNqRVJIRmhLeGtPMUxpK1JGTFJPMWp0em9BTlM4bFhrRjZ3cDcvODJ6WUVrSjlzRzA3RWJ2N0orRGpLNFpoMU5UZmNmM2hmWERBMEdTYzkxb3BWbThPdGpVdUVZRE9iYmVUajg3R3ZOWDErTEJvYzJmRnczMG41c0ttQ053MGZYV252U2JGanM1c3YvODZmUUJHOTR2SHdZOHNSbVZkdUZQeUhUQTBDVmVOeThLWkw1ZDJ5dXRSOU9tVlpNZE5mK3VMRjM2b3dMSU4vajArcnp0cUNnQTRjRmdTYmpreUd4ZTl1UXBycTFxdkpmS3k0akRyaHVFNC9hVVYrR0hKbHUzSGs1d0tsdHp0d3JYL0xjTzB1WlZ0emhBcldLQkhxRFAyNllVN2o4dlo0K2VmKzJvcHZscFEwNmIzOElja0FNQnBFN2gzeGpvOGZscC9qTXlPMzZWQVgvTmdmcHRlRndEKzh0QWlsRzRNdFBrODZsNURlc2Zob0x5a2RwLy8raStibXZ6Y1dlMTJjS1lUbHgrU2hUZCszZFR1QWowenlZN0xEdW1OVjJadjNONm15MnRDdUdGOFg3eit5MGFVcktuZi90eUQ5MHJHc2ZscHVQL3pkWjFXVEZIWEs3bGpiMlFrMnRwOWZ1NU44NXI4M0ZudDkvd0RNbkhJOEdRODgvMEdWTmFGa1pQbVFPR3RJOXVjWjJkOVVodzRkSGhLaTQ5Zk5MWTN2bGxVMDZiQ2phS0xsQkpIajA3RnFPeDRuUERzTWtpNVorZDFSMDBCQUJtSmRtZ0RFM2xIdmhPd1FPOUU3U2xrQWVDN3hUVXQ5b2dNdVcxK3ErY095blRpdSt1R2R5aFAwWlJSMi8vL0JIYzZBR0Q4RTB1YUZEQm4vN3NVcXpiOVdYQUxBVHgyYW4vY08yTWROdFNFdGgrM0tRTGZYcmZYSHIwdldVOGJrSUFIVHVyWDd2TjNMdEMzNlVpN0JZQmo4OU1BQUc4MHZ2NUZZM3Z2Tmtzd0xQSHF6eHUzL3h6dkVMajhrQ3dzM2VESE8zTWFlbUZlL0tFQ0Z4NllpY2xINWVBZkw2L1kvdHdEaHlYajlIMHlNUG1qTmJ0OUg0b2N4enkxRkhhbGFTRnd6djY5Y1A1Zk1uSDQ0MHRndHIwREVFREgydThCUTVNdzliZ2NGSzZzdzROZnJBY0FiS2dKNGVCSEZyYzVSMHZYOEoyUGYxUlVoUzkrcjhhVVk3S2gvMUhYNXZlaDZGRlpGOGI5bjYvSEl5ZjN3emxqZXJWNERXNUpSNi9OSFpHWEZkZms1NEc5bkFDQTNEUkhrOGNTbkExRHcvcWsySGM1NTQvS3dQYk94VmpIQXIwVFBmcDFlYnZPSzYxb3ViZGpkdzB4c0p2SFQzdHhCVmEyMEpPZG1xRGdxNnYzd3ZtdnJjVHZhK3ViUExhdXVta3YrcXBOQVN6ZG9WY21KVjZCTmpBUkt6Y0ZzR2FISHZlZFB5d3BPbmp2VzdqOWR1U0ZCMmJpN3VOejBmL21lVEFsY05uQnZUSGxtSndtdlh0WEhwcUZXNC9LYnZIMU90SnVoUURPM0s4WGZsNWVpL2xydGdMQUh2WDgxQVhNSmdYNjZzMUJMTjNneC9pUnFkc0w5TnFBaVpkLzJvaEpSL1NGZDFBaUNsYzJGRFBlUVlrb0x0dTYyOThuaWl6TjNhVkxkQ3BZc3ptSXhldmIzNHZjM3ZicjZaK0FWODhkaklvdElmemZHeXNSRERjOEwyVEtKdGZQUGJWelVYL1l5QlRjY1d6T0xzZGR1UWw0NHJUK2VPRHo5ZHZiTk1XdWQrWnN3dmtIWkdKQWhyUE41N2EzYlcvcnZOc2RiV0FDQU9Ed1VhbE5PdS9XVlFmeHdhVkRtejNuc1ZQN04zdjhsaU96Y2N1UlRUOW5qbnQ2R1FwWDlZdzJ6Z0s5RXozNjFYcXJJK3hpZlhVUW0ycER6VDYydGtvaVpFcVlzdUZiYVhLY2duaUhnb290elQ5ZnYzVWtzdE1jVFk3TnZhWHBiZHVCdDdUKzdad2luOE1tWUVyQXRLaFdQU2d2R1lNem5mam4xMy8rUHUzdTFuOUxac3l2eHYrTnpVUnluSUl0L29idTFGZG1iNFFySng2Ykc0ZXlKRGtWZUFjbTR1bnZOblE4UEZsdVVDOG5WbFYyLy9DNmNTTlM4TUxaQStFUG1qampwUldvRDBtOGRNNGczRGRqSFphMzBnblRtcDJMZWxkdXdpN0hEeGlhaEVkTzZZZnB4bVk4OHozYmNDeHcyQVQrc1c5R3E4LzV6NXhOQ0pzU0UvYnYxZUp6MnRxNzNwcG56eHpRcHVmZnRWT255dGNMYTNhNWpuTU1ldXRZb0VlNG5XL3Y3S3hmaHFQWjQ2S3hJN3RmdWhQZlg5Lzg3YXJUWDFxQnNzb2dobVU1OGRVQ1lNTCttYmhvYkNiMmUyRFI5cDZmSGYzOStlWGJlOGduSDUwTno0QkVYUE51R2NvcytEQ2tyaFB2VU5vMU9XaEg3VzIzUUVQdlBJRHRCWFZIVERjMjQ2cHhXVGplblk3Ly9OYndZVlcxTll5TDNseTEvVGxIN0oyS09MdkFwL09yT3Z4K1pMMkJ2Wno0YVZsdGgxNmpQZTEzVkhZOGF2MG0vdkh5Q2l3cDkrTytFM054OU9oVXZHOVV0cWxBRndJWTFydjU5ODlPdFRmSnQ4L2dSRHh3WWo4c1dGZVA1MytvYUpLN1BUMzJGQmtTbkVxSGhoNXUwMXlCM3Q1cjgrNkd4Z0FORTZPUHpVK0RFTUNoLzF6YzVPNTljeDArbFhWaFBQM2RCdnl4cVdrTkVRaExQRGVyQWd2WDFlOTZVZy9DQWozQ3picWhmV1BCVXVJYkprNHQzVkNQZmpmUFE2SmoxK1crYWdNbUZxNnJoN3QvQWxMamJiajRvTjU0MzlqY2JIRU9OTnhPVGsydzRmckQrMkRjaUJUTVhGaUQxODRiaEZsTHR1Q2xueXJ3L2VJdEhPSVNBMUxqYmFpcDc5aEV5ZmEyMi8ySEpHRnNYbktIM250SGk5YlhvM0JWSFM0OE1ITjdnYjZ6Q2Z2M1FzbWFlaXhZMjdNL0RLS1JJaHA2RzdleEtRSzU2UTZzcVFxMk9ra3RFSmF0VHE1clQvdDk4N2ROK0d4K0ZVbzNCckR2NEVTY002WVhwczJ0eE5jTGFuWmJGTzFvYlZWd3QrKy84K1B1L2dtN3pQMXA3MTBuc2w3MTFuQ1gvZnUxOTlxOHU2RXhodzVQd1hFRmFYaG5UaVhPMkRjRGdaQnM5aHlIVFdCUXJ6K0g1a3liV3dtN0luYjVIZGwydmM3TGlzT0tqUUdFcmJxbGF5RVc2SjFvNTRhM3A1WlYrSGY1c0xBcERkODQrOS9jK2kvcDRFd25aazhhc2N2eHZpa04vN1FidDRReHJIZGNzNytVdVRmTnc1elNXbHh4YUJidVBqNEhRZ0JQZk5QOE9IcUhUZUM1c3daaS9LZ1VySzhPNGZRWFYrQ1hGYlVZbk9uRXBDUDY0ajhYRE1IbkpkVzQ1SzFWelo1UDBTTW56WTcxTmMwUGM5cWRqclJiUlFCVGpzbkdwdG9RZWlWMTNxWHB1VmtWZVBIc2dUaDZkQ28rbTEvZDVMSDloeVJoekpBa1hQdmZzazU3UCtvK2h3eFB3VnNYRE43bCtQV0g5OEgxaC9kcDhieURIMW5jYkE5elI5cHY5ZFl3cXJlR2tSS3Y0S2t6Qm1CeHVSKzMvbThOc2xNZGJTcUtjbSthMTJKeEZtY1h1T3lRTEZ4NWFCYUtWMi9GRGUrdGJ2ZndHZXBaT2xwVHRLWlBpaDFQbk40Zkh4Vlg0WnRGTlRpamxlRTViZjE5QUFEUFBRdFEzczdQcEdqR0FyMFR0YWZoQVEyM2puYitwbWxYQkFLaDl0L2k5L1JQeEpyTlFXemRZYWpDdG92K3RuRmZBUEQ1N3pXWWNrd09UdlZtNFB6WFZxSjZheGp2WGp3RWozeFpqdDlLLzd4TkhBeExMRmhiajgvbVZlR3orZFVJTlg2YkxkMFl3T1Z2LzRIbmY2aEF1T01qRXNoaVFnQ2VBWW50bm1qV2tYWjc5cGhlVUFjazRxYnBxL0hnM3p0K2UzZWJ6K1pYb1dSTlBTWWZuWU9aQzJ1Mi82N1pGSUU3ajh0QjZjWUEzdGM3YjYxMTZqNC9MNi9GbUFjV2JmLzVzSkVwdU8vRVhKejJ3Z3FzM0xUcjBMdS9qa2pCL1NmbHR2aDZIYjN1MmhXQjU4OGFpQUVaVHR6OTZWcHNEWnI0b3pMUWJNSHRIWmlJajY4WXRzdjQyNTF0NjFrOFlHZ1NyajJzRDlJVGJYaDJWZ1UrTURaREVYOCtYbDBmN3BGRlRFK1JtV1RIdjA3dmozOStYZDVra3VUNFVTbm9sV1RmN1ZqdGpyYnRsaVE2RmJ4MjNtQUVReEkzVFYrTmczWnpCN1NsMzRkdDl1b1RoMGxIOU1YUm85T3dxaktBeDJlV3R6Z3ZMdGF4UU85RUZWdEN1UGpOdHZjZ056ZWtKRGxPUVUwSHh1QWU3MDVyVW1BRFFHcUNiZnRyYjVPZVlFTXdMRkZlRThJUFM3ZGdSTjk0akIyV2pDY2RUU2NidGZlMkdFV1g0L0xUTUtpWEV3OTgvdWNFelczZjhmS3k0blk3cnJVajdYWmdMeWMrbTErTnJ4ZTJmZTNkMWtnSlRQbG9EZDYvWkNodVBqSWJkMzZ5RmtERFdQZjhmZ2s0NTVYUzdWODRLYnJVTnhiQTI2VEVLd2liRXIrVzFqWjdYZDNZd29UNWJUclNmbTJLd0NPbjlOdHRnZElXV2NuMlpxKzkxeDdXQjljZTF2UU93ZHR6S25IOWU3d1RGS3V1UGF4aGFPbC85YzFOQ3ZUekRzakUyTHhrTEZwWEQxL1oxaGJQNzJoTjBaeEVwNExYengrTXZmckU0Y1JubDZOcWEvdUhSdlpOc2VPbXYyWGpWRzg2S21yRHVPVi9xL0gybk1vV2g5ejJCQ3pRTzlIV29JbFA1blhPUkxQZXlYWmtKZHZidGJhNmQxQWl4bzFJd2NWdnJteHlmT0hVdlp2OFBINVVDcDQ2WXlCZS9Ya2ovcTZtNDdNcjg3REZIMGJGbGhCK1dkNjB1Tjk1SFhTblhXQmtkanlLZDdvZ2NCMzA2RFYyV0RJZU9hVS9TdGJVNDlNZDJ2RlBTN2NnRUpLWWRjTndCTU1TTmtVMGVYeEhIV20zLzU2OUVmNmdoTE1MTnJqNFpVVXQvajE3SXk0ZTJ4dHpWOWFoTG1EaWh2RjlNRzF1SldaMjhoY0NzczdRM25ING96TFk3Zy8xanJUZnU0N1B3YWxhQnE1NXR3eFBuTjc4c25GN0lqUEpqalAyemNENFVTbndEa3pFcnl0cThmYWNTbnhjWE5Ya2ptaEt2SUp6eG1UaXpQMHk4TVh2TlhoaEZsZHdpVlY3OVluRE9mdjN3cThyYXZFL1g5TzdmVmROSzhQWFYrZmhoYk1INFloL0xkbStPdFhPT3RLMlczcTlWODRkaFB6Y0JKejMyc3J0UytLMmxkUGVzRi9GdHNVQkhwdFpqdWRtVmFBdXdGdnlMTkFqMU1CTUoyWXVyTm5lMjllU2Zoa092SDNoa0NiSC9yWjNLbFp0Q3VETDN4c0tqN0xOUVp6NDdITDhWbHFMOUVRYlR2ZG00TVVmSy9EWXFmMXh5LzlXWTdxeEdhLy9zZ21QbmRvZm8zTGljZFAwMVUwKzREejNMTURHMm5DVFNScFRqc25CS1ZvNkRuOXNDVGJzZFB2cHVHZVdOU25tS2ZKZGNsQnZYSGhnSnY2b0RPTDgxNXYyS0M5WVY0OUQvN2tZWS9PU2tkQTQyVGdsWHNGeFNOdmxkVHJTYnJldHA1K1QxdklLTHgxeDE2ZHJrZDh2SGsrZE1RQWhVMkxlbW5yYytqOXVUQlJMOHJMaU9qUW11eVB0ZDhIYWVsejk3aDk0VDkvY29RSzl4aCtHcDM4Q3Z2eTlCbGU5VTlia0RzRTJPV2tPZkh2ZFhuanhod29jODlTeUR2VmNVbVFUQW5qNDVJWWhmemQvc092MWFsTnRDQk9ubFdIYVJVUHc1T2tETU9IVjBtWW5RSGVrYmUvTU96QVJ6NTAxRUJtSk5wei8ra3A4dDdoOW5SeGpoeVhqZ2IvblltanZPSHhZdEJsM2Zyb082NnFDelQ1M1dGWWNObXdKb2JvSHRYVVc2QkhJWVJNbzZKZUFaNyt2Mk8yUWd1WnV6VDgrc3h6Zkw2N0JJNmYwdzZOZmxTTTd6WTZMeG1iaXQ5SmFKTWNwdUdwY0ZwTGlGRno5YnNQdFVDR0FaUnY4K01kTEs1RG9WSm9VM1AvWU53T0hEay9CSlcrdFF1bTlvM0hEKzJWNFQ5K010My9iaEhQMzc0V0hUdTZIODEvN3M2ZStiNG9kNzE4OEZGTStXb00zZnUyOE5WaXBhMzA2dndyeERnVVBmTEd1MlI2WTBvMEJsRzc4ODk5elcyL0hqanJhYnJ0YU1DengzOExOMkc5d0V1SWdNR3R4RGZ4ZE1DYVRyRE0wS3c3djZlMWJON21qN2ZmTlRycmVCVUlTRjcyNUNzK2RPUkNUajI1NU16QUF1SDU4WDF3L3Z1OHV4N21DUyt3NDc0Qk03RGM0Q1k5K3RSNkwxamUvMHRTUHk3YmcyVmtiY1BraFdiajBvTjU0ZGxaRms4Yzc2OXJzc0FsY05TNEwxeHpXQnhVMUlaenkvUEpXaDlXMEpNR2g0UFpqc3pGaFRDYitxQXpzZGg0RzBMQ0IzbW5lRE9STktXbnorMFVyRnVnUjZLQzhaS1RHMjlyOXJiUXVZQ0l6Mlk2VFBPbTRmOFk2NUtZNWNVemoxdWxsbFVGYzl2WWZlT3VDd2ZoNlFRMStYMXVQSDI0Y2podmZXNDBUUFduWU96Y0JKejI3YlB0RXVyUEg5TUw4TlEwWEJhZGR3TmE0ak9MU0RYN2MvL2s2M0hKa05nYjJjbUxWcGdBK3ZYSVlYdnQ1RTk3OGRSUHVPajRYdjZ5b3haSnlyakFRRGNvcWc3ajVnOVVkZW8yT3R0dXUxRC9EZ2NsSDUrRDRnalI4czZnR1lWTmk0bC83NE9EaEtianZzM1g0Y1Zuckh3NFUrVElTYmNoSXRHSDVodmJkdll1MDludkhKMnZ4U0F1YjN3M3M1Y1NiRnd6ZVpVZFJpaTE3NThUamptTnlVTHg2Sy83MWJldERtQjc2Y2owT0g1bUttNC9NeG8vTGFqRnY5WitGYzJlMDdZUDNTc1pkeCtWaWVOODRmTDk0QzY2YTlrZTdKbTg2YkFMdlhqUUUza0dKZU9QWFRianprN1Y3Tkp5bGIwckQ4cWs5Q1F2MFRuTE5ZUzB2NmJVblRBbjhxM0dKdzhzT3ljS3lEWDRVN2NFMzAwU25zdjM4YllRQUxqOGtDeDhYVjJGOVRRZ1NjdnR4S1lFZmxtekJoYSt2UXNuYWV1elZKdzZEZWprUk1pVWUrbkk5Wmw2N0YrNDVJUmMzdnI4YUJ3NUxnam9nRVpPbU4xKzR2VEo3STc1YVVJTlZtd0xvbCs2QU9pQVJYeStvd1QwejF1R3dVU2w0L0xUK09PN3BaWmJ0U0VsN2JsaFdITklhSnhIdmlheVVYUzhkSFcyM0xXbHRwN3lkMVFjbDNpMzhzd2ZWbFJ1UEMvL1NHeWRyNmFqMW01ZzBmVFhlK20wVHBHeTRPM1RyVWRsNDkrSWhtTGQ2Sy83eld5VSttVmUxMjRtRUZKbUdOcTVtc3F5ZFExeTZxdjIyWk5zNjdTMnR4NzYrT29pVzlxYmV0aEVkTnlPS1hSbUpOcngwemlDRXBjUVZiLyt4MjNrVmdaREUxZS8rZ1UrdUdJWm56eHlBSTU1WXVyM3c3V2piSGpNa0NlLzgzeEJVYnczanB1bXJXNzA3dm0weGlwWitOLzZ1cHNNN0tCRVBmckcreFdXZG16TXFKeDdGcTlzM3pqMWFzVUR2SkpPTzJQVTJZMXVFVFlsL2ZWT09rOVYwSERnc0NST24vZEhzODV4MmdSUGQ2YWdMbUJBQ09HdS9odUpseHgyN1R2Tm13SlVUanl2ZmJuaU55c1loQzZkcUdkQWJaMyt2cVBCalpIWWNydjVySDJ5dUM2TndWUjJDWVlsYi83Y0d6L3hqQUY3K2FTTnVQeVlIM3kydVFVbGpEL3FHTFNFYzZVcEZjZG5XSmhlTC9INEoyNGM4ZkxtZ0d2VkJFM2Qrc2hhWEhaeUZ0QVRiOXZlbnlQWHVSYTJQT2R5ZHptaTNMV25Mam5xVmRXSDh1cUlXeCtTbjRVUlBHa2JuSnFDbTNzU3ozMi9BTTdNcW1veGYzRGJ4N3NJRGUrT0NBek54LzBtNXVQZkVYQmgvMU9IZlAyM0VCejR1dlJqSlR0OG5BNCtkdXV0WTd6MXB5enV1akpKNzA3d3ViYjg3dW41OFg0Uk5pV0JZNHVqUnFRQWF4aER2VG1hU0hRTjdPYkdwTm9UNmtNUzRFU21kc3RNdVJTYTdJdkRLdVlNd09OT0pxNmVWWWRrZWZoRXJLdHVLRjM3Y2lNc083bzFyRHV1RCsyYXM2NVMyL2V1S1dseng5aCtZdFdUTExoMFlGNDN0aldGWmNkamliN2kybnF5bW96NW9ZbjExNjczZEtmRUtSdVhFbzg1dlF1TFBMNm8yQlZDRWdFMXB5SmFiNXNUSldqb0daenJ4OEpjdGZXV05UU3pRTzBsbmpQbXpLd0xYSHQ0SGMwcnJNTjFvdmpnSWhDVHVPaTVuKzdmVWtObXdKZTZPUFNsZkw2akJGVy8vc2YzWTdHVU5NNzhmK251L0ppdGttQklvM2VqSDFlLysrZTM4NCtJcUxGeFhqNlViL0hqMDYvSW1XL0JPK1dnTjdqdzJCek92YmJwS2k1UU51OS9kL3ZIYTdjWDg1eVhWK1BMM2F2YWVSNGx6WGlsdDArM0swN3daT1A4dm1RQTZyOTIycEsyL1c0ZU5UTUhrbzdPeGFIMDlKbiswQnUvT3JXeXhtTm5pTi9IRU4rVjQ1dnNOT0dwMEtrN3pabUJVZGp4K1h0R3hyZUtwNjgyWVg0M0NsUjBmNHRIVjdYZEg0NFluUXh1WUNLQmhUc1MwdVpYNGZROTJzTTFOZCtEVEs0ZHQvOW1VTFc4cVI5RXZaRXE4cjI5R3lacDYvTGVOY3lxMkZiRlB6Q3p2MUxiZFVvZEZyeVJiazd1Y2xYVmgzUGJobWhaM0huMVAzNHhoV1hFNFZVdkg1WWZzT3BkcFovVkJFd3ZYKzNIais2dDdYS2RKMU8vTG5qT3BPS1pLd0p3MEJ4dzIwZW9xS0tueE5qanRBZ0lObTFQc2JndGVhbXJ0UXdVUjNlNjdzMDI3Y3VOeG9qc2QvL3EySERYMWU5NGpkOERRSlB4MVJBcnVuYkVPUU9lMjI3UUVHMjQvSmdmL25sMngvUXRmV3czcEhZY1Y3Unpxb0lpT0RWMW9MNm5nL0hVUEZMemEvZS9jdGFMaEd0M1oxOTN4bzFLd2VMMi8yYzJTRk5IUVF4aVdzc1hoTGMyZGs1bGtoNklJQ0FIVWJBMmoxdUpsNkNMOU90b1ZvcUV0NzZ5N2FncEZBRUtJSnF1OTdZNWRhZWdwYjRrcG05OG5wcnRaMWRiWmd4NWgxdTdCSklqcWVnNFpvYzVSc3FZZUpXdld0Zm04bjVmWDR1Y2Qxc3J2ekhaYnRUWGM0UTFYMmx1Y0E5WVU1MlN0enI3dWZyV2c1Y2w0cGdUTVBhM01kemhuNStWc2lmWkVkOVVVNW83alZQWlF5SlRnUWxvdGErVzdDeEVSRVJFUmRUY1c2RVJFUkVSRUVZUUZPaEVSRVJGUkJHR0JUa1JFUkVRVVFWaWdFeEVSRVJGRkVCYm9SRVJFUkVRUmhBVTZFUkVSRVZFRVlZRk9SRVJFUkJSQldLQVRFUkVSRVVVUUZ1aEVSRVJFUkJFa3VndjBxZC9hclk1QVVhZmU2Z0N0dW5pdXcrb0laQTBaRmx1dHp0RHBlSTJPVFJKK3F5TjBPN2JsbnNuQ3RoN2RCWG9EMCtvQUZGVit0VHBBcXlxWEM3Qk45endTTWhRSy8yaDFqQzdDOWh4akpLVFA2Z3dXWVZ2dVlheHM2OUZkb0U4ZEY1TEFkS3RqVVBTUWtFOVpuYUZWL3owdEFDbC90am9HZFM4cDVIY2JIL09zdGpwSHA1czZMaVFoUDdNNkJuVzZaNndPME8zWWxuc3F5OXA2ZEJmb0FFSUlYUzBsVmxpZGc2S0FWQjVZOTVEN1BhdGo3RTVRNEVJSnJMYzZSeXlKMjJCQXlMRFZNWm9sZ2VWaDZUL1Q2aHhkUlJIMkt3Q3Nzam9IZFE1VDR2bDFEN3RmdHpxSEZkaVdleGFyMjNyVUYrZ1ZEMmxyUXNMcEJzekxBUGtUMEFQSHhsRnI2aVh3cVdsaS9OcUhSOTlpZFpnOVVmR1FlMUd0emVFeUphNlRFbk1rRUxRNlU3U0xxeWhDWW1sRWRYNUpBSXNrNUtUQTFnUjF3OFA3cmJNNlVGZFo4NkJyVmIwSUZFaUpLeVh3TTRDQTFabTZTc0xhMlZaSDZDTENEK0FyYVlwajF6OWNjS25WYWF6U2s5cHl6OFcyVGtUVWJUUk4rMXpUdE0walI0N010RG9MeFNhMzI5MVAwN1FLeEVESEZ4RlpqeGNTSXVvSk1nR2tKU1FrL05QcUlCU2JoQkJuQWNoMHU5MXVxN01RVWZSamdVNUVNVTlLbVEwQVFvaHpWRlhkeCtvOEZITnNRb2pMQUVBSWNaalZZWWdvK3JGQUo2Sllwd2doc2h2L1h3QjR1dkcvUkoxQzA3VHhRb2pCQUtBb3lvSFdwaUdpV01BQ25ZaGltdGZyN1FWZyt5WWpRb2o5VkZXOXdNSklGSHV1Mk9ILzk3TXNCUkhGREJibzFPMVVWUjJVbDVjWFozVU82aG44Zm4vV3pzZUVFSGZsNXVZbVdwR0hZa3QrZnY1UUFNZnVjQ2pYNi9VT3N5b1BFY1VHYmwxTDNVNUsyUzgxTlhXcHFxckxBWHdqcFN3VVFwUW9pdko3WVdGaGxkWDVLTFk0SEk0K3pSek96YzdPdm1mTm1qWFhkWHNnaWlrT2gyT1h1ekdtYVk0SHNNeUNPRVFVSXpnT2t5eWhxdXJ4QVA0cmhIRHVjRmdDV0M2bC9GVUlNY2MwelJJaFJJbGhHR3NzaWtreFFGWFZVNFFRLzIzbW9WQW9GQnBlWEZ6TWpjNm9YUVlQSGh5ZmtaR3hSZ2lSc2VOeEtlWGJobUhFN09aVFJOVDFPTVNGTEdFWXhrZW1hZjREUUdpSHd3TEFNQ0hFbVFBZVV4VGxTeUhFYWxWVnVWa0F0WnNRb204TEQ5bHROdHZUM1JxR1lrcEdSc1pKT3hmbmpmYnQ5akFVVGV3RkJRWDlyUTVCa1kxRFhNZ3lSVVZGMDFWVnZSREFxMEtJWnUvbVNDbVhHSWJ4WWpkSG94aGltbWF1b2pUMFJVZ3BUU0hFSHdBTUtlWDBxcXFxajZ4TlI5Rk1DSEYxQzhmemhnOGYzbnZ4NHNVVjNaMkpJb2ZYNjNVRWc4R2hkcnQ5THlubENBRDVBQTRRUWd3TmhVSi9CMUJtY1VTS1lDelF5VktHWWJ5dXFtb2FnSDgxOTdpVThqWUE0ZTVOUmJGRUNGRU40RDdUTlA4cmhEaFpTcGxtR01aRXEzTlJkUE40UElPbGxKa0ExZ0JJQkpBcWhOaCtWem9wS1drOGdMZXR5a2ZkeSsxMjl4TkM3QU5ndUtJb2JnQnVLZVZJdTkxdUI0QWQrcURxVGRNOHQ3aTQrR09yc2xKMDRCaDBpZ2lhcHQwRzRKNmREa3NwNWV1S290eGVXRmk0eW9wY0ZGdThYdTh3S2VXdnRiVzFReFl0V2xSamRSNktHVUpWMWVwd09Ed0tRTHFpS0lOTTA2d29MaTcrMWVwZzFEMDhIczk0UlZHK2JPMDVVa3EvRU9KTVhkZW5kMWN1aWw0czBDbGlhSnIyTUlBYmdJYWhDS1pwSHFVb3lxRkNpSXVsbEUvWDFkVTl3cUtLT2twVjFVY0JKQm1Hd2JrTjFDbEdqeDQ5d09Gdy9HSVlSaityczVCMU5FMmJCZUNnNWg2VFVnYWtsR2Y3Zkw3bUpxd1Q3WUtUUkNsaTZMcCtJNEJ0NDgwL0tTb3ErdEl3akZ1RkVQa0E4cEtTa2hacW1uYTZoUkVwQmtncDd4WkMvTVB0ZGcrM09ndkZCb2ZETVFMQVlxdHprTFZNMDd5N2hZY0NRb2dKTE02cExWaWdVMFRSZGYxU0tlWHJVc29idGgwckxDeGNheGpHV1ZMS1V3Qk0walJ0bHFxcWJndGpVaFR6K1h5YnBaU1gyR3kyOTEwdWwzUDNaeEMxVGtxcENpR0tyTTVCMXVqZnYzK0NxcXFYQ2lGZUJiQnVwNGVEcG1tZXIrdjZOQXVpVVJUakVCZUtOb3JINDdsVUNIRTdnR21CUU9ET2twS1NUVmFIb3VqajhYamVVQlJscTY3ckYxdWRoYUticG1uVHcrSHd0S0tpSWhaaFBVaGVYbDVjY25MeU9VS0lPNFFRUmFacFRoWkMySVVRY3hxZkVwUlNYbWdZeGh1V0JxV294QjUwaWphbXorZDdKaFFLalJKQ0pEaWR6Z1dxcWw0QXRtVnFvL0x5OGt1a2xFZHhuWDNxSUFYQVFZcWkvR0IxRU9vZUxwZkw2ZkY0emt0TlRWMmtLTW9wQUU3U2RmMVluM2pxZzBrQUFDQUFTVVJCVk0vbk13eGpMb0FQQUlSTTA3eUl4VG0xRjN2UUthcDVQQjZQRU9JWklZUXpGQXBkd1ZVVHFDMVVWYzBWUWl3QWNMcXU2NTliblllaVQzNStmcjdkYm4vUE1Jd1JWbWVoTHVkd3U5Mm4yMnkyTzZXVUs4TGg4T1RpNHVKZmRuNVNmbjUrdnFJbyt4WVZGZjNiaXBBVUcxaWdVMHh3dTkzbks0cHlENERQQTRIQWJTVWxKVHVQQXlScWxxWnBCUUJtbTZaNWtzL24rOHJxUEJSZFZGVzlETUFZd3pET3N6b0xkUm03cXFxbkNDSHVrbEt1Q1lmRFU0cUxpM25IaExvVWh3VlFUQ2dxS25xbHJxNXVKSUF0Y1hGeDh6MGV6K1ZnKzZZOW9PdDZNWUI5aFJEVFBSN1BpVmJub2FoekhBRGVmWWxOTmxWVlQ5RTBiWjRRNG9wd09IeUpZUmlIc2ppbjdzQWVkSW81bXFhTmtsSytCTUF1aExpb3NRQWphbFYrZnY1UXU5MCtSMUdVUndvTEN4OEVZRnFkaVNKYlhsNWVhbXBxNnZyeTh2SmVaV1ZsVzYzT1E1MUc4WGc4eHl1S2NqZUFMZUZ3K0k2aW9xSldOeUVpNm13czBDbFdDWS9IYzVtaUtGTk4wM3lob3FMaVhuNkEwdTRVRkJRazJlMzJuNldVU3lvcks4OHFMUzJ0dHpvVFJTNlB4M09Db2lnVGRWMC96T29zMUNtRTIrMCtwckV3RDBrcDcvRDVmSjlaSFlwNkpoYm9GTk5Hang3ZDEyNjNQNnNvaWpzVUNsMVVYRno4amRXWktQSnBtdmFlbEhKL1JWSDJMU3dzWEd0MUhvcE1tcWE5QStCSFhkZWZzam9MZFlqUU5PMXZVc3A3aEJDS2FacDMrbnkrRDYwT1JUMGJDM1RxRVZSVlBWNEk4U1NBYjZTVWt3ekQyR0IxSm9wc21xYWRKS1Y4UndneFVkZjFsd0NFcmM1RWtXUE1tREdwZ1VDZ1BCd09aeFlYRjlkYW5ZZmFSMVhWdzRVUTl3QklsRkxlWlJqR2UxWm5JZ0pZb0ZNUDBqaDg0VUVwNWFsU3ltdDlQdDkvck01RWtXM28wS0ZwNmVucDN3TElsRkllYkJqR1Nxc3pVV1R3ZUR6bkNTRk9NZ3pqQkt1elVOdDVQSjVER3d2ekRBRDNHSWJ4dHRXWmlIYkVBcDE2SEkvSHM2OFE0a1VBNVlxaVhGWllXTGpNNmt3VTJWUlZQVW9JTVYxSytWWWdFTGk4cEtRa1lIVW1zcFRRTkswNEhBNWZ6OG1EMGFXZ29PQWdtODEybHhBaVIwcDVyMkVZYndLUVZ1Y2lJcUlHTmszVGJ0VTByVUpWMVluZ2tveTBlNHFxcXYvUk5LMVdWZFhEd1RiVFk3bmQ3bkdxcXBaWW5ZUDJuS3FxQjZpcStwV21hVXNiZDU5bUJ5VkZORFpRNnRHOFh1OHcwelJmQnlCTjA3eWdxS2hvc2RXWktMSVZGQlNNc052dHZ3Q29Eb1ZDQnhZWEY1ZFpuWW02bDZxcTd3a2hmdFIxL1hHcnMxRHJHdStZM2dsZ3BCRGlnY2I1SkZ4Q2xTSWVDM1FpUUtpcWVwMFE0cGJHU1VKUGdSZHcyZzJQeHpOZVVaVFBBQlQ3L2Y1RFNrcEt0bGlkaWJwZVFVSEJFTHZkWHFUcmVnWTRjVGhpdWQxdVZWR1VxVUlJajJtYUQvbDh2dWZBZnkrS0lpelFpUnF4TjUzYXcrUHhYS1FveWdzQVB0WjEvU1N3Q0locG1xWTlCQ0JCMS9XcnJNNUN1OUkwclVCS2VRZUFNWXFpUEZ4WVdQZzBnSkRWdVlqYWlnVTZVVlBzVGFkMjhYZzhEeW1LY2lPQWFicXVud20ybTVpanFtb3VnQldoVUNoNzNyeDVsVmJub1QrcHFycTNFT0oyQUllWXB2bG9NQmo4RnlkelV6UmpnVTdVREUzVDhxU1VyNEc5NmRRMnd1UHhQS1lveXRWU3lyY053emdiTE5SamhxcXFMd0tvTWd6akJxdXpVSVBHT1NGVHBKU0hBM2k4cHFibXNhVkxsL3F0emtYVVVTelFpVnJHM25ScUw2R3E2dU5DaUlsU3l2OFlobkVPMkhhaW10dnRkdGxzdHRsK3Z6K0xQYlBXR3oxNjlEQ24wemxaU25rTWdDYzNiTmp3U0ZsWjJWYXJjeEYxRmhib1JMdWhhVm9lZ05lbGxINEE1M0d6R3RwVFhxODNVVXI1bUpUeVBDSEVLN3F1WHdhdXVSeVZORTE3WDBycE13empicXV6OUdSZXIzZWdhWnEzQ0NGT2xWSStFdzZISCtST3JoU0xXS0FUN1JsRlZkVmJoUkJYbTZaNWpjL25lOHZxUUJROXZGNXZvbW1hVHdJNFd3anhrcTdyVjRLRmV0VHdlRHgvRVVKTU53d2pCL3gzczRTcXFybENpRWxTeW5Pa2xDOXQyYkxsM3FWTGwxWmJuWXVvcTdCQUoycUR4cVc3M2dUd2UyMXQ3V1dMRnkrdXNEb1RSWStDZ29Ja204MzJOSUF6RkVWNW9iQ3c4R3F3NEl0MFF0TzBVZ0NUZEYyZlpuV1lucWFnb0tDUHpXYTdEc0JGUW9qWC9YNy8zU1VsSlp1c3prWFUxVmlnRTdYUjRNR0Q0ek15TWg0V1Fwd000SHhkMTcrd09oTkZGNWZMbFJ3WEYvZWNsUElVQUxjWmh2R28xWm1vZWFxcVRoWkM3Sy9yK3JGV1orbEpYQzVYTDZmVGVUV0FLd0c4R3d3R3A4NmZQMys5MWJtSXVnc0xkS0oyVWxYMWNDSEV2MDNUL01nMHpaczREcExhYXVUSWtaa0pDUW52QS9BS0ljN1ZkWDI2MVpub1R3VUZCU05zTmx0eFZWVlZuK1hMbDFkWm5hY25HRHAwYUZwcWF1b1ZpcUpjQitERFVDaDBCM2ZycFo2SUJUcFJCM2k5M2pRcDVRc0F0SEE0ZkZaUlVkRnZWbWVpcUNQY2J2ZmVpcUw4VHdpaGhNUGhVNHFLaWd5clF4R2dxdXB2VXNxM2ZEN2ZFMVpuaVhVdWx5dlo2WFJlQXVBbUljU1hvVkJvU25GeDhRcXJjeEZaaFFVNlVTZndlRHhuQ2lFZUIvQ1VZUmozZ1R2WFVkdlpWRlU5RU1BSFFvamYvSDcvQ1Z6T3p6cXFxbDRGNEJ6RE1NYUE4d1M2VFAvKy9SUDY5T2x6QVlESlVzb2Z3K0h3NU9MaTRrVlc1eUt5R2d0MG9rN1N1TXJBRzFMSzFIQTRmRFkvWktnOUd1YzQzQWJnR2lubFZUNmY3MVdyTS9VMEhvL0hveWpLVDRGQVlDakhQWGVOdkx5OHVPVGs1SE9FRUhjSUlZeGdNSGpidkhuejVsbWRpeWhTc0VBbjZseENWZFZyQWR5R2hzbC96NE85YjlRT0xwZHJZRnhjM0tjQVpDQVFHTTlDc1h1NFhDNW5YRnpjU2lubGRZWmh2RzExbmxqajlYb2RwbW4rQThDZFFvaEZBRzdUZGIzUTZseEVrWVlGT2xFWDBEUnRGSUMzQUpSTEtTOHdER09OMVprb0t0azFUVHNad0t1bWFkN2w4L251dHpwUXJQTjRQRzhJSWNLR1laeG5kWllZWTlNMDdSUUFkMHNwVjBzcGIvUDVmTE90RGtVVXFWaWdFM1VkaDZxcWR3TzRBTUJsaG1HOGIzVWdpazR1bDZ0WFhGemNGMUxLUUUxTnpWK1hMbDNxdHpwVExGSlZkUUlhN256dERTQnNkWjRZb1hnOG51T0ZFUGNBcUFxSHcxT0tpNHUvc1RvVVVhUmpnVTdVeFR3ZXo0R0tvcndtcFp3dHBaem84L2syVzUySm9rL2owSXRiQVZ4aW11YkJQcDl2aWRXWllvbXFxdnNJSVg2UVVvNDBER09sMVhsaWdGQlY5VWdoeEwxU1NoUEFGTU13WmxnZGlpaGFzRUFuNmdZRkJRVkpkcnY5U1NubGVDbmxPVDZmN3p1ck0xRjA4bmc4Unl1SzhvNXBtaE44UHQvL3JNNFRDN3hlYjIvVE5FdWxsS2Y3Zkw1UHJjNFQ3VlJWUGF5eHh6d1J3RlJkMXord09oTlJ0R0dCVHRTTlBCN1BDWXFpUEFmZ3pVMmJOazBwTFMydHR6b1RSWi9HRFhSbVNTbnY5UGw4ejFpZEo4b3BxcXJxQUQ0MkRHT0sxV0dpbWR2dEhxc295ajFDaUw1U3lyczR5WmFvL1ZpZ0UzVXpWVld6aEJDdlNDa0hBempMTUl3aXF6TlI5RkZWTlJmQWIwS0lKM1JkZjlqcVBORktWZFZYaFJDcHVxNmZESzY0MUM1dXQzcy9tODEyTjRCaEFPN1ZkZjFWOE8rU3FFTnNWZ2NnNm1uV3JWdFh0M2J0MnYvMDdkczNMSVI0UFNjbko3eHUzYnBmd1E4MGFvTjE2OWJWOU92WDczVUF6K2ZrNUpocjE2N2xMclp0cEduYWJVS0k4WDYvLzRnTkd6WndVbWdiZVR3ZVQwNU96dk9Lb2t5VVVyNWtHTVo1YTlldTVTNjRSSjJBUGVoRUZzclB6eC9xY0RqZWtsSUdwWlFUZkQ1ZnFkV1pLTHFvcWpwSUNERlhTam1Cay9EMm5OdnRQbDlSbEx1cnFxcGN5NWN2cjdJNlR6UlJWWFZ2SWNRZEFNWUNlRmpYOWFjQkJDMk9SUlJUV0tBVFdjK21hZHBrS2VWRUFOY1lodkdHMVlFb3VoUVVGR2cybTIybW9pajdGQllXTHJNNlQ2UlRWZlVvSWNSL1FxRlFmbkZ4Y1puVmVhS0Z4K1BaU3dneEdjQ1JBQjZycWFsNWpFdCtFblVORnVoRUVVTFROQytBTjZXVUpiVzF0WmN1WHJ5NHd1cE1GRDFVVmIxQUNIRzFydXNlY0xoVWkvTHo4NzEydTMwV2dMOXcvc2VlOFhnOGd4VkZ1UlhBU2FacFBsVmVYdjd3bWpWcjZxek9SUlRMV0tBVFJaREJnd2ZIWjJSay9GTUljWkpwbWhmNmZMN1ByTTVFVVVPb3F2b1dnQTJHWVZ4dGRaaEk1UEY0QmdzaERDbmxlVDZmNzBPcjgwUTZ0OXZkVDFHVW00UVFaMG9wWDZ5cnE3dHYwYUpGTlZibkl1b0pXS0FUUlNDMzIzMkV6V1o3U1VyNVpWVlYxZlVjSTB0N3d1UHhwQ3VLc2pRY0RoOVNWRlJVWW5XZVNESjY5T2dCVHFkVEJ6QkoxL1ZYck00VHlSclhoYjhCd0VWU3l0ZkM0ZkRkOCtiTnE3UTZGMUZQb2xnZGdJaDJWVlJVOUdWMWRmVm9BTTYwdExUNXFxb2VablVtaW53K24yK3phWnEzS29yeWhOVlpJc21vVWFOeUhBN0hYQ25sRkJibkxmTjZ2V21xcWs2UlVpNEVrQjRNQnZmMitYelhzVGduNm43c1FTZUtjSTJiR3owcnBYdy9FQWpjVWxKU3NzWHFUQlM1WEM2WE15NHVybGhLZVlsaEdOOWJuY2RxQlFVRmZleDJ1ODgwelFkOVBoKy91RFNqb0tBZ3lXYXpYUUxnWmlIRTUxTEtLWVpockxRNkYxRlB4Z0tkS0FxNFhLNWVUcWZ6ZVFCZTB6UW5GQlVWL1doMUpvcGNxcXBlQ09CNFJWRW1tS1o1dEJCaW5LN3JGMXVkcTd1NVhLNWVjWEZ4UGdCUDZicitrTlY1SXMzZ3dZUGplL1hxZGE2VThuWUF2NFRENFZ1TGk0c1hXWjJMaUZpZ0UwVVZWVlhQQVBDRUVPTDE4dkx5Mjh2S3lyWmFuWWtpaHRBMFRaTlNIZy9nY0FEN0E0QVFRcEZTbGhxR01jVGFlTjNMNi9XbW1hYnBBL0J2d3pEdXRqcFBoTEdycXZvUEljVGRVc29GVXNwYmZENmZ6K3BRUlBRbkZ1aEVVYWJ4bHYzTEFQYVNVcDV2R01iUFZtY2k2Nm1xT2tFSThWcHpqMGtwNXhpR3NWOTNaN0tLeStWS2RqcWR2d2doWnVpNlBnbGNkbkliUmRPMEV3SGNCMkNkYVpxMytueSsyVmFISXFKZHNVQW5pbEllaitkY0ljUkRRb2kzYTJ0cnAzRDVzeDdQcm1uYWJ3RFVaaDc3Vk5mMVk3czdrQlZ5YzNNVCsvYnRPeHZBOTRaaFhBTVc1MERERXB4SG9xRXdEMG9wYi9QNWZGOVpIWXFJV3NZQ25TaUtEUjgrdkhkeWN2SXpVc29EaEJEL3ArdjZGMVpuSXV1NDNlNXhOcHZ0bTJZZStnYkFRd0RxcEpSYnBaUlY1ZVhscTJOdHM1bkdmUVIrVUJSbGJtRmg0UlVBVEtzeldVMVYxVU1BM0N1RVNBTndoNjdyMDYzT1JFUzd4d0tkS0Fab21uWWNnS2VsbE44QnVONHdqQTBXUjZLdUpmTHo4NGM0SEE2UGFacGpoQkFGUW9pOWJEYmJJTHZkYnZmN20rNitQbURBQVBUcjF3OSt2eDkrdng5YnRteEJlWG01cksrdlh3OWdhZU95ZXIrRXcyRWpIQTdQTHlrcENWanlwK3FBeHVKOEZvQjVobUZjaEI1ZW5IczhubjBWUmJrSHdGQXA1VjJHWWJ4aGRTWWkybk1zMElsaWhNdmxTbzZMaTNzVXdFbWhVR2hpY1hIeE8xWm5vczZUbjUrZlliZmJEeE5DbkNpRStGdE9Uazd2RVNOR3dPVnlZZVRJa1Jnd1lBQnljbkpRVVZHQkUwODhFWUhBbnpYMmpUZmVpRFBPT0tQSjYwa3BzV25USnBTVmxXSFpzbVdZTjI4ZUZpMWFoQlVyVnZqOWZ2L1BBS2FicHZsRlVWSFI0bTcrbzdaWmJtNXVZbloyOWc4QUNuVmR2d3hBMk9wTVZpa29LQml0S01wZGlxTHNJNlc4M3pDTTU5SER2NndRUlNNVzZFUXh4dTEyajdYWmJDOENXQ2FFdUx5d3NIQ1YxWm1vZmJ4ZWI2S1U4aVFBRTVLVGt3L2JaNTk5YkljZWVpakdqaDJMakl5TUZzOTc5ZFZYOGVTVFQyNy8rWkZISHNHNGNlUDI2RDBEZ1FCOFBoOW16cHlKWDM3NUJXVmxaWXVFRVA4SkJvTnZGQmNYcitqb242bXpGUlFVSk5udDlwK2tsTE1OdzdnU1BiUVkxVFF0cjNHNXhDT0VFSThLSVI0dkxDd01XcDJMaU5xSEJUcFJESEs1WEU2bjAza1hnSXNCVERVTTQxa0EvTENPRW8zRjFvVk9wL1BTZ3c0NktQMkVFMDdBL3Z2dkQ3dmR2a2ZuMTlmWDQ3VFRUc1BxMWFzQkFLKzk5aHBHang3ZDVoeFNTcXhZc1FJZmYvd3hac3lZWVphWGwzOWltdVl6UlVWRlh5TUNlcWtiVjJ2NVRnZ3hWOWYxeTlFRGkvUFJvMGNQY0RnY3R3b2hUZ1h3VkhsNStZTmNmcFVvK3JGQUo0cGhicmZiWmJQWm5wVlNaZ0s0bkR0TFJqYVB4N09YRUdKcWRuYjJtY2NkZHh4T1AvMTA5T3JWcTEydjljTVBQK0NhYTY0QkFNeVlNUU45K3ZUcFVMWlFLSVNaTTJmaS9mZmZSMkZoNFJJQU4rdTYvZ0VzV2lVbEx5OHZOU1VsNVhzcDVVOCtuMjhpZWxoeDNyamM2bzFTeWd1RUVDOXYzcno1M3VYTGwxZFpuWXVJT2djTGRLSWVRTk8wczZXVUR3RDRQaHdPMzFSY1hGeG1kU2I2VTBGQlFYK2J6WFpibno1OUxqci8vUE9WVTA0NVJkaHN0ZzY5cHBRU1YxeHhCWDc5OVZmODl0dHY2T2pyN2Fpa3BBUlBQdmtrNXM2ZDY1TlMzcUxyK3VlZDl1Sjd3T3YxcGtrcGZ3QXdVOWYxNjlDRGxsTE16OC9QY0RnY1Z3TzRFc0EwS2VWVVRnb25JaUtLVWk2WEsxblR0TWRWVmQya2FkcTFMcGZMYVhVbWdrM1R0Q3NPUGZUUXJTKy8vTEwwKy8yeU01V1VsTWhERGpta1UxOXpSM1BtekpFVEpreVFtcVo5TW5yMDZBSGQ4UmVXbjUrZm9hcnFmRTNUSGtJUDZtUnl1VnpKSG8vblJrM1R5bFZWZmJXZ29LQy8xWm1JcU92MG1Jc2JFVFhJejg4ZmFiZmJueFZDNUFDNFhOZjE1dGJOcGk3bThYajJVaFRsNVlNUFB2aWd5Wk1uSXpNenM5MnZKYVZFVFUwTk5tL2VqSnFhR2dTRFFRU0RRUVFDQWZ6ODg4L1FOQTBPaHdOT3B4Tk9weE4ydXgySmlZbElTMHREV2xvYUhBNUhoOTc3M1hmZnhUUFBQRk5UWFYxOW5jL25leGxkMUtNOWN1VEl6TVRFeEI4QlROZDEvYmF1ZUk5SU0zanc0UGowOVBRTEZFV1pBdUFIMHpSdjgvbDhTNnpPUlVSZGl3VTZVUStscXVvWlFvaUhBTXoyKy8yVFNrcEt1TnBMTjlFMDdmeU1qSXhucjcvKytyaWpqanBxajg2cHFxckM2dFdyVVZaV2hyS3lNcXhZc1FJclY2N0VoZzBic0hGVEpZSnd3blFtdzdRbkFvb2RVdGdoRlR1ZzJBRW9nQm1Da0tHRy81b2hpSEE5bE9BVzJFSzFTRTlOUnUvZXZaR1RrNE5odzRaaDBLQkI2TmV2SDNKemM1R2RuUTBoZHY5UnNYNzlldHg5OTkxeTl1elpYOWZXMXA2NWVQSGlpbzc4SGJsY3JsNGxKU1didHYyc3Ftb1dnSjhBdkcwWXhoMGRlZTFvNFBWNkhlRncrQ3hGVWU0Q1VCd0lCRzZkUDM5K3NkVzVpS2g3c0VBbjZzRzhYbStpYVpwM0NTRXVCUEJFZFhYMVA1Y3VYVnB0ZGE1WTVmVjZIYVpwUHVKeXVhNTY3TEhIUk8vZXZadDludC92eDdKbHk3Qnc0VUlVRnhkRDEzWDhzWDR6UW9sOUVFN0lRamdoQzhHa2ZnZ241aUFjbnc3VGtRb283UjFqTHFFRWE2SDROOE8yZFFQc3RhdGhyMTBIMjlZSzJPczNJTTBSZ01mdGhzZmp3YWhSb3pCaXhJZ1dsM2lVVXVLdHQ5N0NrMDgrdVRJWURKNWdHRVpSZXhLTkhqMTZtTlBwL0NFY0RvOHZLaW9xR1RseVpHWkNRc0wzUW9nUGUwRFB1YzN0ZHA5c3M5bnVBVkFXQ29WdUtTNHUvdFhxVUVUVXZWaWdFeEZVVlIwRTRGRUFCd0c0eFRDTTF3R0VyRTBWV3hxTHpHbkhIbnZzWVZPbVRObGxXRWxaV1JubXpwMkxXYk5tWWZhdmMxSHI3SU5nOGtBRTAvTVFTQitPY0dJZldISEpGc0ZhT0RjdmdiTnFDUncxSytHb1dZV1JnN014YnR3NDdMZmZmaGc5ZXZRdXl6L09tVE1IdDl4eVMxMWxaZVVGdXE1UGErdDdxcXI2dWhEaUhDbmxlZ0FuQVhpeEJ4VG53dVB4SEswb3luMEE2Z0RjeHVGblJEMFhDM1FpMnM3cjlZNHhUZk14QUdsU3lodDlQdDluVm1lS0JhcXFaaW1LOHZYRWlSUHpKMHlZc1AyNnUyTEZDbno5OWRlWU1XTUdscFZ2UlNCakpPcDdlK0RQSEEzWUluUU9yNVN3MTZ4RS9BWWR6azBMa0I1ZWgwTVBHb3Vqano0YSsrNjc3L1l2SG12WHJzWEVpUlBsOHVYTHI5SjEvZWs5ZlhsTjB3cWtsSVlRUW1sNE95bUZFTS9vdW41bEYvMkpMT2QydThmWmJMYjdBQ1JJS1c4M0RPTWpxek1Sa2JWWW9CUFJMandlejZtS290d3BwZHdNNEdiRE1HWlpuU2xhYlN2T0owMmFsSC9hYWFlSnlzcEtmUHZ0dC9qZ2d3OVFYTG9SOVgzMlJWM3VRUWduOXJVNmF2dUV0aUsrdkJDSjYzNUdWbmdOamp2MmFCeDU1SkhZZSsrOVVWbFppVXN2dlZRdVdiTGthc013bnR6OWl3R3FxbjRvaERoK3gyTlN5ckpBSUhCZ3JNMlRjTHZkK3pYMm1BK1FVdDdwOC9uK1kzVW1Jb29NTE5DSnFDV0t4K081UUFoeG14QmlZU2dVdXEyNHVGaTNPbFEwOFhxOXZRSE12UEhHRy9QMzMzOS84ZmJiYitPRFQ3OUNkWVliZGJrSEk1ZzJ6T3FJblVvSjFDQmg3WTlJV1BjTFBBT1RjZTY1NThMdGR1UEtLNitVaXhZdHVzN244ejNlMnZtcXFoNGdoSmpkd3NPcnd1SHdYNHFLaWxaM1FmUnUxYmlCMk4wQTlnRndyNjdyTDZLSGJiUkVSSzFqZ1U1RXJXcWMySGlWRU9JR0FEK0h3K0Y3aW9xS0RLdHpSVHFYeStXTWk0djc2b3d6emppb3ZMeGNmUFZ6TWVyNkg0WXQvZjhLMk9Lc2p0ZkZKSnlWaTVCVStoa0dPVGJnak5OUHc0Y2ZmbWlXbHBhZTJkcVlkRlZWdnhOQ0hOTHNLMHBaSzZXOE9KcDdtUXNLQ29iWTdmYmJwWlJIQ3lFZUZVSThWbGhZR0xRNkZ4RkZIaGJvUkxSSCt2ZnZuNUNWbFRWUkNERlJTamtId0QyR1ljeTFPbGVrVWxYMXRkemMzQW1ycWdXMkRENE85ZGxqZ0laaDFUMktyWFlka2tzL1JqLy9JdmpyNi94VlZWVUh6cHMzcjNEbjUzazhudkdLb255NTgzRXA1V1loeEoybWFiN3E4L2syZDAvcXp1Vnl1YkxqNHVKdUJuQzJhWnJQbWFaNWYzRnhjYTNWdVlnb2NyRkFKNkkyeWN2TGkwdEpTYmtTd0xWQ0NKOXBtdmY1Zkw2V2hpWDBPQjZQSjEwSThaWVpsMzcwbHFFbm9LN2ZPR0FQMWhHUGRiYmFOVWhiL0E3aU5oWUhBWnloNi9yMEhSNFdxcXIrSm9UWUIyaFlyaEhBWmdBUFNpbWZpOWJDUEQ4L1A4TnV0MThMNEFvQWJ3VUNnYWs3cnUxT1JOUVNmbW9RVWJ1NFhDNm53K0c0VEZHVXE2U1U1VUtJKzNWZC94UTllQ3l0cG1sSFNzWHhSdTJBOGIxcmhwN1FBNGF5dEoxejB3S2tMbjRiamkycjNnd0dneFBuelp0WDZmRjRUbFFVNVFNQWtGSnVrbExlWDExZC9lTHk1Y3Vyck03YkhnVUZCVW1Lb2x5bUtNcE5BRDRKaDhPVFkySHNQQkYxSHhib1JOUlJpc2ZqK1llaUtOZEpLVk9rbFBkVlZGUk1LeXNyMjJwMXNPN2ljcm1TNCtMaUhnd205YnQ4OCtoTEVFb1phSFdreUdhR2tiemlReVNYZnJvbUhQUmZhTGZiWHdGZ0IzQmZiVzN0UzRzV0xhcXhPbUo3NU9YbHhhV21wcDRycGJ3RHdNOVN5bHQ4UHQ4U3EzTVJVZlJoZ1U1RW5VWlYxY01CM0NTRVVFM1RmQ29VQ3IwOGYvNzhQNnpPMVpYeTgvUHo3WTY0NmJVRHgrZlY1SjNXZ1IwOWV4NTdkU2t5aXArVXRxMFZzME9oMEhIejVzMnJ0RHBUTzlsVlZUMFZ3TDFDaUNYaGNQaG1UcVFtb281Z2dVNUVuYTZnb0dDRXpXYTdBY0RKUW9ndlROTjh5dWZ6L1dSMXJzNm1hZHFScGozeC9jclJseVlHZWhkWUhTYzZtVUdrL2Y0S0V0Zk4vallZREo0Y1pVVzZjTHZkeDloc3R2dWxsRFZvMklYM2U2dERFVkgwWTRGT1JGMW14SWdSS1VsSlNaZEtLUzhTUXRRRGVNcnY5NzhYQ3hQbFZGVzlMQnpmKzZsSzlWb2xsTnpmNmpqUlRVb2tsWDZDbEdYdkw1R21lVXcwREF0UlZmVVFJY1FEQUJJQlROWjEvV09yTXhGUjdHQ0JUa1RkUWJqZDdpTnNOdHVsQU1ZQm1CNE9oLzlkVkZUMEV3QnBjYlkyMHpUdGprREtvRHMycWRjTDZVeTFPazdNaUM4dmxHa2x6MWNxNGNBNFhkZUxyYzdUSEUzVHZBRHVBekFVd0oyNnJyOXBjU1FpaWtFczBJbW9XKzIzMzM2WmdVRGdZa1ZSenBGUzJnRThIdzZIcHhjWEY2K3dPdHVlVUZYMXFsREtnQ2MyN25PYmtQWUVxK1BFSE9mRytlaFY5UGg2R1FvY0ZFazk2VjZ2ZDZTVThpNHA1VitFRUEvb3V2NHNnTERWdVlnb05yRkFKeUxMZUR5ZUF3RmNxQ2pLc1ZMS0JVS0lWK3JxNmo1ZXVIRGhScXV6TmNmajhaeGxKbVcvc1hIZktjSjBwbGdkSjJiRmxlc3lZOTVUZndUOTlXT3RubVNzcXVvZ0FKT0ZFQ2VZcHZuNGxpMWJIbDI2ZEtuZnlreEVGUHRZb0JOUkpMQnJtbmE4bEhLQ0VPSlFBRE1CVEFzR2cxOUZ5cVJCajhkenFJelBuTGx4djhsS09EN1Q2amd4TDM3dHp6S2o1UG5GMWRYVit5MWR1clM2dTkrL29LQ2dqODFtbXdUZ2ZBQXYxdFhWM1J1dHl6OFNVZlJoZ1U1RUVXWEVpQkVwQ1FrSlp3Z2hUaEpDSEFoZ0ZvQnBVc292RE1QWVlFVW1WVlZ6b1RoOEcvZTVPU3VZbG1kRmhCNHBaY2swSksrYzhZbXU2OGVqbStZcU5PNEVPeEhBMVFDbUtZcHllMkZoWVVWM3ZEY1IwVFlzMElrb1loVVVGQ1RaN2ZhVHBKU25OUGFzRjBvcC93ZGdwbUVZdjdmMTlieGVyNk93c0REWXh0T0VwbW1mVmU5MStwRzFnNDVxNjF0U1I1Z2haTTY1Qjg2YTB1dDBYWCtzSzkvSzYvVW1TaWt2bGxMZUtvVDR3dS8zMzFaU1VyS3FLOStUaUtnbExOQ0pLQ29NSGp3NFBqMDkvVytLb3B3Z3BSd25oRkJNMDN4ZlN2bTVsUEtuNHVMaTJ0MjhoTkEwYllGcG1nLzRmTDdYQVpoNzhyNGVqK2U4VU1hSVZ6YnVjeXNnZU1uc2JyYTY5Y2o2OVk0Nk0xQ3JGaFVWTFc3djY2aXFlcmhwbWh0MzNrREk1WEk1blU3bk9RRHVCREJYQ0hHTHJ1c0xPcHFiaUtnaitHbERSRkhKN1hhN0ZFVTVXUWd4WGtycEVVTDhacHJtNTRxaS9PRDMrL1dTa3BMQWpzOHZLQ2dZWXJmYmx3T0FsTElJd0VURE1HYTE5aDc1K2ZrWjlyaUVKUnZHM0owWlRzcnB3ajhOdFNaaDlmZEkrLzNmM3hpR2NWaDd6bGRWOVRBaHhBd0EzK2k2Zm1UalladmI3VDdaWnJQZEIyQ2xhWm8zKzN5K09aMFdtb2lvQTFpZ0UxSFV5ODNOVGN6T3p2NHJnQ01CL0FWQW5wVHlPeUhFbDZGUWFFNTFkWFZSWSsvNy8zWThUMHI1ZmpBWXZHbisvUG5MbW50ZFZWWHZyeHR3Mk0zVkl5ZDB3NStDV2lSTjlQN3RUdGlxVnB6azgvbit0L3NUL3VUeGVBNFZRbnd1aElnREFOTTB4d29oVW9VUTkwc3AvUUJ1TlF4alpwZmtKaUpxSnhib1JCUnpQQjVQdXFJb1J3QTRITUErQUlZRHFBYXdTemU0bERJQTRGRkZVUjRzTEN5czJuWmNWZFVzMk9OWGxoLzRjSUxKellnczU5eFlnbDc2UTBXR1lYajI5QnhWVlE4V1Fud0JJSDZIdzM0cDVWSWh4TzI2cmsvdi9LUkVSQjNIQXAySVlsNy8vdjBUK3ZUcDh5TUFyWlduVlVncGJ6SU00elVBWVUzVGJxdnJQKzZlcXBIbmRsTkthcDFFNXB4N1lhOWN2RWU5Nkc2M2U2ek5adnNTd0M2N1NabW1lWVRQNS91cVMySVNFWFVDeGVvQVJFUmRyYXlzTENDbEhMNmJwL1VXUXJ5c3F1ckswYU5IandmRUZWc0dITkV0K1doUENOUU9PaEpDaUN0MzkweFZWUSt3Mld4Zm9KbmlIQUFVUmJtNzArTVJFWFVpRnVoRUZQTzhYdTllUW9qa0hZOUpLU1dBalFEbVN5bS9rbEsrYnBybVF3QmVVQlJsbjBCYVhnNG5oa2FXK3Q0ZW1NNlVjWTI3ZXphcm9LQmdESUN2QUNTMjhsSmpQQjdQQ1owZWtJaW9rOWl0RGtCRTFOWDhmci9UNFhBOEtvUllFZzZIUzZXVXBkWFYxU3RMUzB2cm0zdStxcXJQMUdXMU5ocUdMS0hZVVo5em9KSzQ4dk56QWR5MTg4TnV0M3Vzb2lnemhCQkpPejBVbGxLdUFyQlVDTEZZU2psZlVaUjJMOWxJUk5UVldLQVRVY3liUDM5K01ZQWI5dkRwQWtLY1VwODlwaXNqQVFEMnpvbkhSV043NDRsdnlsRzZNYkQ3RXdEa3BEbXd0bXJYdlpiYy9SdEdjOHhmVTQrdzJmeW1tK05HcENBWWx2aHg2WlpXMzBNSVlFVGZobm1WQzljMSt4MEdBQkJuRi9BT2JPaW8vbVZGTFZwNDFGd0Uyd0FBSUFCSlJFRlUyMDVWbjZVaGNlWG54MkNuQWwzVE5DK0FtUUFxQVB3b3BWd2lwU3dHVUZSUlVURy9yS3hzYTllbkl5THFIQ3pRaVloMlVGQlFNRHlja0pVVmp1L1ZwZStUbW1ERCs1Y01SVnFDRFFON09YSHk4OHQzZTg3WVljbDQ1NkloZU91M1RiaHArdW9tajgyNEtnOEFNSExxNzZqZUdtNzIvTGN1R0l6cStqQkczdEg2SnF4T204QTMxKzRGQU1pOWFWNkx6OHRKYytDOVM0WUNBSWJjTmgvK1VOZFg2SUcwb1lETnFicGNydVNTa3BMdDN6VDhmbitWMys5UFhicDBxYi9MUXhBUmRURVc2RVJFTzFBVXhldFBHZHpsNzFPOU5Zd0hQbCtQKzAvS3hhQmVUZ3pxNWNUS1RTMzNvcWZHMi9Eb3FmMmdpSVlDZXMyRCtjMCtiK0hVdlp2OFBQQ1crUWcxMDdYOTRXWERzTy9nUDRkcHI2c0tRcnR2WVp2K0RISDJQNmN4QmNQZDBIME9BSW9EL3ZRUkRrZXc2RkFBbjJ3N1hGSlNzclI3QWhBUmRUMFc2RVJFTzdEWmJLTkN5ZjA2OVRYdk9pNEgvemUyZDR1UDU2WTc4UE5OSTVwLzdLWjVjTmdFWGpoN0lBWmtPUEhOb2hyODgrdHlCSFlxaU04WjA5RGpQMjF1WlpQSFRDbngxQmtEOEhjMUhVQkRvZDljY2U4UFMzeDJWUjZHL3o5Nzl4MGZSWm4vQWZ6em5XM3BqUVJJQ0JBZ0VDQnRaNExsanFLZVlxL1k4WDZuNTNsMno1TlR3WFppT2NzcGx0UFRPN3RuTDJjL0ZMQmh3MEptTm8wYWVvQTBRbnF5dTdQei9QN1lKQ1NrRUVpWjdPYjdmcjN5a3N6TXpuNFhIMmEvODh6emZKK1JqZzdiaSs5Sng4eUhOcUNzdHZPd211aFFDd0NncnRrWWxPRXRyYnpSaytEWVUzQUUyaVhvakRFV1REaEJaNHl4ZGd6RHlQUkdKSnNkUmdkL09pWUJjeVpIWUZ1VkIzOTZxd1JWRFhxM1k4TTNscnZSNURYYWZ1OHVjYjdyazkxNC92czlzRmtJbSs1TlIzMnpnVkFiSWN6ZXNiaFhtRjJDMU0yS0dZblJOZ0JBaUkxZ3M5Q2c5YUxyRWNrZ292UkJlVFBHR0RNQkoraU1NZFlPRVkwelFycnY3VDRVOTMxV2hvYy9MOGZra1E2Y0xjZmduMTlYb001dGRIbnNYMDhlalYrMk5lTExkWFZ3dHlTOHozMi9CeWRuUk9QeTE3YmpnaG14Mk51bzQyOW5KSFg1K3R0UEh0M2g5eGQvMklNYjNpbkIzejR0UmU2dFUxSGI3RVAyUFd0eDVNUnd2SDVaQ2hhOFV3SUFxS3pYY2NYcjIyR1ZDSFlyUWIxMUtnQWc0KzYxcUc3VXUzeXYxSmJlZHB1RmtKRVVDbTFINDhILzVSd0NYMGdjaEJEOSs1aURNY2FHRUs2RHpoaGo3UWdoeHZnY01mMTZ6bWF2Z1dhdmdWY3VTY0VsdnhxQlV6T2pVZHZrNi9RemNZUWQ4dytQdzZQbkptUDI1SWkyeVo0MVRUNmM4STlpeElWYnNPakVVYmpseE5Fb2JhbmswanFKYzlIN08zSFNFLzVoMkNjOVVZeE5GZnZtU25wOUFuTW0rOHZBTzZ3U1lzT3RTQnNWZ2xtVElyRGtiUC9UZ3BwbUgyNDVjUlRPeUk3RzNvWjlDWGxWZzk1dEwveU1jZnZHc0IrVEZ0SDFRUVBBc0VlRGlMaElQV01zYUhHQ3poaGpIVVVJYTVjTFVQYUpSeGQ0Yy9WZUFNQ2xNMGZBMHNXNGtZdGF4cEdYMVhyeGNYNU5oMzFKTVRZOCs5dnhzRXFFZTVlV29zSGo3NEZ2SFUvK3dGbGoyaXE1ZkhwZEtpWWxkQnhMZnY2TVdBRCswb2hMcjVtRW43YzBvTFRHaTlrdGlidHJSeU5PeVlqR3hVZU82TlhuaVF5UmNPVEVmZVhHVDgvcTM1dWFuaGorL3o5UmcvYUdqREUyeUhpSUMyT010VU5FRGlIWkJ1VGMvL2x4RDY2WUhZK3hzWGFjbEI2RlR3cjJKZUhoZGdsbk92MUo3b3VycWpxTTU1NFE3OENibDZWZ1pLVC9rdjEyN2w3b2htaWJwSGtnR1VtaE9IS0NQNWtXQWhnZGJjTWJsMDNBYzk5VjRpOXpSd0VBZnQ3YWlPU1lHbHc2Y3dRbTdwZmNkK1c4bkZnNHJBU1BMa0FFVEJubHdGRlRJckJ5UTg4MTF2dURzRGlBbmxjS1pZeXhnTVlKT21PTXRTT0U2R1pLWk45dDNlUEJOeHZyY2RTVUNQenV5TGdPQ2ZxNU9iRUl0MHRvOGhwNDVjYzlIVjUzKzBtak1UYlczbUhiRGNlTzdOVjcvbnBpT09xYTk0MTNyM1A3OE9JUGU1QXl3bzQzVis5dFM5QUp3R2RGdGJoMDVnajhKaTJ5eDNQR1IxamIzditUZ2hyWXJZUlRNNk54eDhtSitLNjR1TnVGa2hoampQVU9EM0ZoakxGMmlLZ1pSdWVTZ3YzbHY1cC9tTXZNU1JFWUgrZFB1aTBTNGNvNS9vbXByLzFVaGIyTkhSY2FXcjYydGxNcHcwa0pqbDc5akkyem82cFJ4K3B0K3lady9uMTVHVzc2Nzg2MllTK0FmM0xwVDFzYjhQaVg1Zmg2UTEyMzhWc2t3cVBuSmlNdTNBcERBRTk4VllGbnY2c0U0RjhaZGVFSm8vcjJGOVFMNVBNQXdPRE1TR1dNTVJOd0R6cGpqTFVqaEtpWDlPWXd3M0xnWVI2SDR0UENXalROTXhCcWszRGVqRmc4dEx3TVoyUkhZMXljSFY2ZndOUGZWSFo2emVkcjY1QlhzZ21mWFpjS3U1VVFZcE93K0pQZCtINVRQWTZiR29VSWg0UTVreU9Ra1JTS1l4N2RnRzE3UEZoMDRtaTR2UVllV0ZhRzgyZkVRdHZSaEJuang3VjhSaURFSnVIeTJmNmJnZ2FQZ1NNbWhPT0U2VkY0Y0ZrWkhOYXVIeUpZSk1MRFo0L0JzVlA5UGV3di9yQUg2OHY4NVI1WHJLM0YzR2xSdVBib0JGVFU2VzFKKzBBZ3ZSRUFhZ2ZzRFJoanpHU2NvRFBHV0R0RXRGTnlWNDAwSE5FRGN2NEdqNEdIbDVlaHRGYkhaMFcxSUFLdU9Ub0JBUEN1V28zZE5aMTc3L2MwNk5qVHJyTEtqSEZoV0h4cUlqN09yOEdSRThPUkVHSEZ2VXRMVWRQc3c4eEpFWmlVNE1VcEdkRklpckhoSGJVYVgyK29SM2xkeC9NK2NOWVlSSVZZc0haM001Nzd2aEpMemtuR2RjY2tkQmgyMDE1TW1BVlBYemdPUjAzeFR5cGR1N3NaZi91MHRHMy9MUi9zd3VFcDRZZ090ZUN1MHhLUk5zcUJ4Wi9zUm4wMzVTVDd3dUtwaGhCaWQ3K2ZtREhHaGdoTzBCbGpyS050bHFaS1dZK2EwRzhuN0dybHpxNWNlRmdzTGp3c3RzTzJTLyt6RFo4VmRld3NQbmFhdndkN2FXRXRqbWlaL1BuNkwxVjRhbVVGL25MY1NQenRqQ1NzTFcyR1JEWmNQanNlQzkvYjJlSDFVMGVINE9TTUtCakNuMWhyT3hxUk9TWVVqMzlSRHNBL3FSUUE5Sll4TlhPblJXTEpPY21Jai9CL1paVHM5ZUszTDI1RmM3c0ZrWFpWZS9ISFY3Ymp0VCtrd0dZaHpEODhEc2RQajhMTjcrM3NGSDlmV1pxclFFUWwvWHBTeGhnYlFuZ01PbU9NdFNPRXlMZlY3ekE3akI1NWRJSHlPaDJmRmRXZ3ROYmZNLzdqd2pUOHVEQU5OeHczQ3VWMU9tNTVmeGZXbHpXMzFWSnZiMTFwTTVhdHFjVkR5OHZ3ODlZR2VIMEN0MzZ3Q3pOVEk3RHpnVXg4Zk0wa0FHaXJwVjdkNUVOTW1LWHR0V2YrYTFPWFBmM2ZiYXJIUmM5dlJVM0xlN3AxZ1YrMjl2OVFjVnY5RGdnaEN2djl4SXd4TmtSd0R6cGpqTFZqR0VhUnRYN25nUTg4Q0RuM3JUdmsxMVkxZEY3RjgvN1BTdkh3aWpKNGZRSzNmYkFMZDU2YWlGRlJWaEFCcTdjMTRPL0wvSW4zTVk5czdQYThDOTRwNlRRWjFiV2pDWUEvc2Q1WjdjSHRIKzRDQVB5eXRSRlBmRldCeENnYmJ2OW9GeG85M1E5YitXNVRQWTU5YkNNV241cUlwNzZ1NkRBMHA3L1lxb3RCUkt2Ni9jU01NVFpFREZnNU1jWVlDMFFaR1JtVExKR2ppOHRuUDJKMktQMXVaS1MvOGtwbC9jRW56VVQreWFWbUk1OGJvMWRlMDF4ZXVpdXVwS1NreWV4NEdHTnNJUEFRRjhZWWE2ZXdzSENUMUx5bnhOSllldUNEQTB4NW5YNUl5VGt3TkpKendOOTdEa1AvaFpOenhsZ3c0d1NkTWNiMlEwUnZocGIrYUhZWXJBdWhaVDlEQ1BHQjJYRXd4dGhBNGdTZE1jYjJZeGpHK3lIbHVXYUh3ZlpEZWhOQ3luNXlBM2pGN0ZnWVkyd2djWUxPR0dQN2NibGNxMnoxTzliYnFvdk5Eb1cxRTFMMk0waHYra1RUdEFxelkyR01zWUhFQ1RwampIVW1ETU5ZRXI1dHFkbHhzRmFHam9pdC94TStuKzhoczBOaGpMR0J4Z2s2WTR4MW9iS3k4dFdRU2xlWnRXR1gyYUV3QUtHbFA4TGFWTDRpUHovL0o3TmpZWXl4Z2NZSk9tT01kYUdrcEtTSmhIRm41SVkzekE1bDJDTnZJeUtMMy9INmZMNUZac2ZDR0dPRGdSTjB4aGpyaHFxcXp6c3E4NHNjRlM2elF4bldJalovQU1sZC9YeGVYcDVtZGl5TU1UWVllQ1ZSeHRpd2s1NmVicmZaYkdHR1lVUUlJZXdGQlFYYkFQaTZPRlFub3N0aTFyNzRYWG4wUFJaaGp4cnNVSWU5MEowclJmajJaVHM4SHM5TlpzZkNHR09EaFZjU1pZd0ZGVm1XcHdzaExwTWtLUVpBdEJBaWhvaWlBY1MwL0VTalhlZUVFT0l2bXFiMXVHeW8wK204MXh1ZmVWdVZmS04vU1UwMktLVG1QVWhZZFpzdStacXRBSjRWUWp5amFab0t3REE3TnNZWUcwajhUY01ZQ3lyWjJkbGpKRW5hVGtROUR1RVRRbFFZaHZGL2VYbDV5M3B4V3F1aUtGL1VwWjR6cHo3bDFINktsUFhJOEdKRTd0K0Z2V2JqSXNNd1FpVkpXdHl5cHhqQVk3cXVmNWlmbjE5aVlvU01NVFpnTEdZSHdCaGovYW1zckt3dU1URXhoNGpTZWpnczMrZnpIWldmbjkvYk1jM0dpQkVqUGcycjJUQlBEMCtLMFNQR2NPZkdRREoweEJRK2c1Q3FncGRWVmIyNXRMVDB1OFRFeEhrQVJnS0lBM0N5SkVrTEVoTVRuVWxKU2VVV2k2V3N0clpXTnpscXhoanJOenhKbERFV2JDeEV0S0s3blVLSWo5eHU5MkVIMi90YVdGaFlwdXZlNDJJSy83MkxKNDBPSU1PSG1MVXZJS1RzNTdkVVZiMjBaYXZQNi9WZUFzQzczOUZuQ2lHK1RFaElLSmRsK1o2c3JLd004Sk5oeGxnUTRBc1pZeXdZV0xLeXNxWlpMSlpUQUZ4SFJJMUNpRVFpaW1oM2pBN2diNnFxTHU3TEd5bUtNazFJdG0rcW5EZkVlK0ttOStWVWJIK0dEOUhyWGtib3pwVWZhWnAyRnZZYmE2NG95bU1BcnUvdTVVS0lIelZObTRXdUovd3l4bGpBNEI1MHhsaWdzbVJsWldYSXNyeFFsdVZ0VnF2MWZRQVRmRDdmc2FxcVRpR2lwOW9kVzJzWXh2eStKdWNBb0tycVdxRzc1OFpwUzNhRjd2cGU5UFY4ekkrOERZak4rNGNJMi9YTk81cW1uWTB1Sm9JUzBVMEFOblZ6aWxJQXA0T1RjOFpZRU9BZWRNWll3TWpNekl5VkpNa3BTZEtaUkhRUmdMMkdZWHpwOC9rZUxTZ29XTmYrV0ZtV3M0bklKWVRZWWhqR2lYbDVlUnY2TTVhV3lhaWZOS1NjNHF4TFBRZm9lVTRxNjRHbHNReHhlWS83ckEyNzdqM1FUWlFzeTNPSTZBdDBMQk1zRE1QNGpjdmwrbm9nNDJTTXNjSENDVHBqYkNpelpHWm1UcmJaYkVjS0lYNFBRQUdRSjRUNFZBanhVbDVlM3M2ZVhxd295alBsNWVYWGw1U1VOQTFFY0RrNU9XR0dZYnp1VHNnK3ZXYmFIOGh3UkEvRTJ3UXhBVWU1Sm1MV1BOY2c2WTEvVUZYMTdkNjh5dWwwUGlsSjBqWHRObWtBNEhhN3p5d3FLdG8rSUtFeXh0Z2c0Z1NkTVRhVVNFNm5jeHdSVFFOd01oRmRBS0FHUUs1aEdQOXh1VnhMQVF5MVlTVWt5L0lDWVkrOHUyYnFKYUhObzJid2RiVVh5Rk9INkEydmlaRGRxM0tKNkhlcXFxN3Q3V3ZUMDlQdGRydDlQUkdsQ0NIK3BXbmFWWXFpM0FSZ29jL25tNStYbDdkOEFFTm5qTEVCeDE4a2pERXpXWjFPNXdRQTA0bm9OQ0k2UXdqUkRHQWRFYTNRZGYzMVFLbDFuWjJkUFVXU3BGZWJSaDg1bzI3S2ZPNU43NDRRQ0NsWFJmVDZsNXJKWFh1ZnBtbC93eUhjZENtS2NxSVE0bUZOMDV6d1R3Q0cwK2s4bW9qZUZrSThWVjlmZjM5eGNiRzd2OE5uakxIQndBazZZMnpRcEtXbFJUb2NqaVJKa2lZUjBYbEVkSllRb3A2SU5nUDRPSkFTOG01WW5FN256YkNGTHFxZmNIcFU0OWpqSUN3T3MyTWFNbXpWeFlncWZndjI2bzNmNnJwK2RYNStmbUVmVDJuQmZwTkMwOUxTSXNQQ3dqNENFR0VZeHBrSEdnYkZHR05ERVNmb2pMRUJrWktTRWhJWkdaa2tTZEo0U1pLT0o2SXpBSXdYUXV3RXNKMklQaUNpTjNOemN5dk5qclcvVFpreUpUNHlNdkoxM1JJNnR6NXRQaHBISFFsSTFnTy9NRWhaRzNZaG92aS9DSzNJYmZMNWZCZmw1ZVc5UDlEdktjdnlJaUphQk9BQ1ZWVS9HK2ozWTR5eC9zUUpPbU9zenpJek0yT0phQ1NBTVZhcmRUYUFFNFVRQ29CZFJGUWloUGpLNS9OOWtKK2ZyNW9jNm1BZ1JWR3VGa0k4WVJqR28xRlJVUXNhUlFocWtvOUg0K2laRVBhSUE1OGhHQWdCKzk2MUNOKytIRW5HZGxSVlZlM1JkWDE2Zm41KytXQ0ZvQ2hLbGhCaUtSRzlxK3Y2YmZuNStRMkQ5ZDZNTWRZWG5LQXp4bnF0cFdwSmdtRVlvNGdvaTRoT0lLSmpBRmlGRUdVQWRnTllaUmpHOHJ5OHZKWG9vcFoxTU12TXpKeG9zOWxlQkRBSGdLcXFhbzdUNmZ6enhJa1RIOG5NektRdnYva2VaVkV6MEpRMEczcGtNb0x4RWt6ZUJvUlU1Q0ppK3pJY05ua2tKaytlakxmZmZudVRydXRIbXpSOHlTYkw4anRFbEMyRU9GUFR0RHdUWW1DTXNZTVNmTjhPakxHK2ttUlpIa0ZFOFVLSUJDR0VRa1F6QWZ5YWlHSUFWQW9oeWdFVUNTRldlTDNlTDRxS2lrcE5qdGxzRmxtV2J5T2lXd0NFQUlBUTRnK2FwcjBBQUlxaVhEdHAwcVIvTEZteWhENy8vSE1zVzdZTWEzWTJvR25NSERTUHpJRXZOTUhVNFB1S2ZHN1k5eFFpdEhRVlJqWVhZODdzbWJqd3dndXhaczBhM0hmZmZldmRidmZSWnJjUlJWSE9GMEk4UlVSTGFtdHJsL0FFVXNiWVVNWUpPbVBEVUdwcXFzUGhjTVE2SEk1WXd6QmlXOG9hNWdBNGpJaWNBS29CVkxiODVBa2h2dmQ0UE45emplbk9zckt5TWl3V3l5c3RmMit0S2xWVlRRTGdiZDJnS01vVmlZbUpUeTVac3NTYWxwYUc0dUppZlBEQkIvanFxNit3dlRFTTdnUVo3dGhwOEVaTkFDVEw0SCtRZ3lKZ2FhcUVmZTk2T1Bia0k3cHVIWTdJeWNZcHA1eUNvNDgrR2dEd3hCTlA0TlZYWDExanNWak9YNzE2ZFY4bmcvYUxuSnljYUNIRVowS0lFSi9QZDFxQVQwaG1qQVV4VHRBWkMwSlpXVm5oRm9zbFd0ZjFLQ0tLbGlScHRDUkpHZkFuNFRrQUVvVVFWVVMwVndpeEY4QUdBTGxDaUZ5THhmSkxibTZ1dDhjM1lLMjF1Tzhub3VzQTJOcnZFMEw4UjlPMGkvZC9qYUlvdndrSkNYbnp6anZ2akQvKytPT3A1VmdVRlJWaDVjcVYrT1dYWDFDMFlRc2FvcWZCRXpzVjNzaHgwQ09TSWF5aGcvU3B1aUY4c0RhV3dscTNBN2FhelFpcGRHRmNyQlU1T1RtWU5Xc1dmdjNyWHlNc0xBd0FzR2ZQSHR4eXl5MWk5ZXJWcnhpR2NhdkZZaWtSUXR5cjYvb2pCUVVGZTgzOUlINnlMUCtGaU80R2NDMFJ2Y3J0blRFMjFIQ0N6bGlBU1U5UHQwdVNGRTVFNFFEQ0xSWkxISURzbGg3Y2JDRkVKaEZaQURRQWFBVFFJSVRZMDdMcy9VOUNpQjlkTHRkR016OURvSE02bmIrV0pPa0ZBR2xkN2ZkNnZWa0ZCUVVGWGUxTFQwOGZGeElTOHVFRkYxemd2UHJxcTlzUzIxWU5EUTM0L3Z2dm9hb3FObXpZZ09MaVRhaW1HSGlpVTZHSGo0RXZOQjYrMEFUNFF1SWhyQ0g5KzhFTUh5enVLbGlhS21CcHJvUzFvUXkyMnMwSWFkaUtDY21KbUR4NU1qSXlNakJyMWl5TUd6ZXUwOHQvL3Zsbi9QV3ZmMjB1THkrL1dkTzBKd0FnSnlmbkhpSEU3UUJxaWVpV3NyS3lGd2RxWmRlRGtaR1JNY3B1dHk4VlFsaDhQdDlaK2ZuNVc4eU9pVEhHV25HQ3p0alFRVGs1T2FGMWRYVmhrWkdSWVI2UEo4eG1zOFVBbUFaLzRwME5JQnRBT1B6SmR3TVJOUWdoYWdIa0U1RkwxL1c4K3ZyNi9NMmJOOWVZK0RtQ0hjbXlmRGNSM2Q3VlRpRkVYc3ZpT2QxS1NVa0ppWTJOZlhETW1ESFgzSEhISFpiRER6KzgyMk1OdzhDbVRadVFuNStQTFZ1MllPZk9uZGkxYXhkMjd0eUZldDBLd3hFRHd4RU5uejNhLzJkYkJJUmtCU1FyQkZuOWZ5WUNHVHBnNkNCREJ3a2Y0RzJFeFZNRGk2Y0drcnNHa3FjYURyME9vMGNsSUNrcENXUEdqTUg0OGVNeGJkbzBaR1JrSURTMCsxNzg2dXBxUFA3NDQrS2pqejRxOHZsOGY4akx5L3U1ZFY5NmV2cG91OTIrblloYW56THNOZ3pqS3BmTDlRbjJxMkZ1aHV6czdHc3RGc3Q5UW9pNzZ1cnFudVN4Nll5eG9ZQVRkTVlHUVU1T1RsaERRME9vMVdvTmt5UXB6R0t4Uk1LZmVFOERrQTVnR2hHbEFtaUN2OWU3RVVDakVLSWV3Qm9BK1FEeTZ1cnE4b3FMaXl0TStoaXNIYWZUZWE0a1NXL0F2MWhPZXd0VlZmMTdiODZSbloxOXVNVmllZjZNTTg3SXVPcXFxNUNRY0hDVFJhdXFxbEJaV1luS3lrcFVWRlJnejU0OXFLNnVodGZyYmZ2eGVEd1FRc0JtczdYOTJPMTJoSVdGSVQ0K3Z1MG5JU0VCOGZIeHNGcDdYNjlkMTNXc1dMRkNQUHp3dzgzVjFkVVBxcXA2TDdwSXVtVlp2citsSm5sN20xb20wcTQ4cUE4OUFOTFMwaUxEdzhNL0VVS00xWFg5NUlLQ2duVm14OFFZRzk0NFFXZXNiNnlwcWFsaE5wc3QzR0t4aEFFSXQ5dnRxWVpoWkJGUkJvQjBJa29EMEl4OVNYZHJFcjRPd0JvaUtnS3dWbFhWOVJobVpRa0RuZFBwdkY2U3BNZGFmeGRDMUV1U05DbzNON2Z4SUU1amsyVjVVVWhJeUovbno1OGZkOUZGRnlFMk5uWUFvdTAvUHA4UEsxZXV4Rk5QUFdWczNyeDVtYTdyQzNwS2FyT3lzcEt0VnVzV0FKMnlmeUhFejdxdVgxMVFVSkE3b0VIM1FrdWxsNmNCdkZKWFYzZEhjWEZ4cmRreE1jYUdKMDdRR2V0R1M2V1R0c1M3WmJKbGhoQWlnNGd5V3hMd2VMVHI4WVovNk1rMkFQbENpRUpkMXd0YkVoZWVoQlprWkZtK0E4QTFRb2g1a2lUZENlQjRJY1RIbXFhZGZpam5temh4WW5STVRNeHRZV0ZoVjE1MDBVV1JwNTkrT3BLU2t2bzM2RDVxYm03R3lwVXI4ZUtMTDRxTkd6ZCtxZXY2N2ZuNStULzI1cld5TEQ5T1JIL3FicjhRNHErYXB0M1RmOUVlTW9zc3l4OFQwVkdHWVp6aWNybStBZDg0TThZR0dTZm9iTmhLVGs0T1RVaElpUEQ1ZkJHR1lVVGFiTFowK0N1Y3pBQ1FRMFJXSVVRamdNYVdzZDcxQUlxSXFCQkFnYTdyaFZ5bWJmaEpTMHVMREFzTCt4aEFLSUN6TkUzYjFWTFI1VDRoeENjdWwrdnJ2cHgveXBRcDhXRmhZVGRKa25UUnJGbXp4cHg3N3JrNDhzZ2pEMnJvU1g4U1FtRExsaTM0K09PUDhmNzc3N3ZyNnVxV0FuaFVWZFZ2RCtZOFRxY3poWWcyRVpHMDMva0ZFYjJ1cXVwdit6WHdQc3JKeWNrVVFud0MvMnE0ODNKemMzZWJIUk5qYlBqZ0JKMEZ0YXlzckhDYnpSYmw5WHFqaUdpOEpFa3pXeGJkK1JVQWFrbTY2NG1vSHY0aEo2dDFYVjh0U1pMcWNybXFUUTJlRFRsT3AvTVVTWktlRVVJOHIybmEzUUQwZHJzSmdPakh0N000bmM1NWtpUmRFUmtaZWRReHh4eGpQZXFvb3pCanhneEVSRVQwNDl0MDV2UDVzR2JOR3Z6d3d3OVlzV0lGdG16WlVtd1l4cXRFOUpTbWFZYzhCMEtXNVdlSjZMSjJtd1NBMTFSVi9iKytSejB3RkVXNURjQ3RSUFNFMSt1OUp6OC92OEhzbUJoandZOFRkQllNS0Njbko5UXdqSERETUdJdEZzdnhRb2lUQUJ3Ri81alhSaUpxRWtMc0ZrSjhRMFJmUzVLME1qYzNseXVkc0Y1eE9wMHhSUFFHRVdYcHVuNTJiNGQxOUpmMDlQUTRoOE54RG9EVHJGYnJVUmtaR1pHeUxHUGF0R21ZTW1VS3hvd1pBMG1TRG5pZXJnZ2hVRjFkalkwYk4yTDkrdlZ3dVZ6UU5NMVhYVjJ0QWxpbTYvcmIzWldNUEZoWldWbHBWcXQxTGZ3M3h3YUF0VVRVVEVSekRuTGMvbUN6T3AzTzk0bm9lQUR6TlUzN0VCMXZ6aGhqckY5eGdzNENTbnA2dWgxQWhNMW1HMEZFeHhIUktVS0k0NGpJQi8vNDd6b2h4SmRFdE5UcjlYNDlWQlpHWVlFcEp5ZkhaaGpHUFFBdUIvQkVSVVhGQTJiWDhFNVBUN2RicmRiRHJWYnJiTU13WmhDUjAycTFqaDh6Wm94bDdOaXhHRHQyTE9MajR4RVNFb0tRa0JBNEhBNUlrZ1MzMncyMzI0M201bWJVMXRaaXg0NGRiVDhORFEwVlFvaDhJdElNdy9qZVlyRjhsNXViV3prUThTdUs4cllRNG13aWVrcFYxVC9Kc3Z3U0Vja05EUTB6MTY5Zlh6Y1E3OWxmRGp2c3NMRzZybjhHSUJiQVNacW01YU4vbjVvd3hoZ0FUdERaRUphVGsyTnJibTZPZERnY2NVS0lNd0Q4bG9qU2hSQjFSRlFMNENzaHhQODhIcyt5b3FLaWVyUGpaVUZGVWhUbGp5MEw3UHprOC9sdUd1SUwyZGl5czdNbkVORmtBS2xFbEFnZ3JPVW5GSUNGaUJvQk5Ba2htb1FRVlpJa0ZldTZYdXgydXpjT1ptS2NuWjJkYnJGWWZxZXE2c0xXYllxaS9Fc0ljYW9rU1ljRndsaHZwOU41TWhHOUNHQ2IxK3M5dTdDd2NJZlpNVEhHZ2dzbjZHeklTRWxKQ1FrUEQ0K3hXcTF6SkVtNkZzQVI4UGVLMXhEUlVpSEVxNXFtL1FqdXNXSURSNUpsK1ZvQU54UFJKcS9YZXdYWHhCNGNzaXd2SUtLLytueSttWGw1ZVVWbXg5TWJUcWZ6UmlLNlZ3anhydGZydlpJN0NoaGovWVVUZEdhYW5KeWNNTU13WW9RUUowdVNkQjJBS1VLSUdnQS9FOUUvVlZWZEFTNXZ4Z1pCU2twS3lJZ1JJLzVtR01aRkFOYjVmTDVyOC9QekM4Mk9hN2hSRk9VRUFPOEFPRmRWMVdWbXg5TmJpcUs4QU9DM0FCNnFxcXE2Wit2V3JjMW14OFFZQzJ5Y29MUEJSSm1abVRGV3F6V0hpTzZFdjZUaFhpSEVGNFpoUE5sK2VYREdCa05tWm1hc3pXWjdIc0N4UW9oM2lPZ0JWVldMelk1ck9Hc1pBdk85WVJnM3VseXU1OHlPNXlCWUZFWDVINEJqRGNPNHQ3Nisvb0hpNG1LMzJVRXh4Z0lUSitoc1FPWGs1TmdhR3h2alEwTkR6eGRDM0FwL1ZaVzFobUhjblplWHR4dzhYSVdaUUpibEdRQWVKeUpaQ0hHM3grTjVxYWlvcU5Uc3VKaGZhbXBxUWxSVVZMNFE0Z05OMDY1REFGVk1hWmxZdkpTSWpqWU00ODc2K3ZvbG5LZ3p4ZzRXSitoc0lGQldWbGFZMVdxOUJzQ2RMZVhVUHZKNnZZdDRNaFV6VWV2NDhtc0J4Qm1HY1hWRFE4Tm52Sno3MEpTVWxCUTJldlRvYndGRXU5M3V3NHVLaXFyTWp1bGdwS2FtT3FLaW9qNEZNRnNJY2Q5UXFBREVHQXNjbktDemZwT1NraElTR3h0N0toRTlEU0JVQ1BGbVhWM2RBazZBbUpuUzA5TWpIQTdIVXdCT2huOGhxbHZ6OC9OZDRQa05nWUJrV1g2SWlLN3krWHlIQjhyazBmWmFWcG45Z0lpT013empSY013RnZCaVI0eXhBK0VFbmZXVlJaYmxOQUJ2RTlFa0FOOTRQSjdMdUtlY21hMWxMUFByUW9pcFFvakZobUU4bjUrZlgyNTJYT3pnWldkbkh5Tkowa2NBcnRjMDdRV3o0emxFcENqS3V3RG1BWGpON1haZldsUlU1REU3S01iWTBNUUpPanNrcWFtcGpzakl5RXVKNkdFaFJKVVE0bnlYeS9XRDJYRXg1blE2enlXaUI0a28zakNNQ3czRCtKcDdMQVBmMUtsVFI0U0dodVlCV0YxV1ZqWi8xNjVkUTNubDBSNDVuYzUvUzVMMFJ3QWJMQmJMMGIvODhndlBmMkNNZGNBSk9qc295Y25Kb1FrSkNmY0F1QTdBUjQyTmpaY085ZFgvMlBEZ2REci9MRW5TUWdDVmJyZjd0MFZGUllVQWZHYkh4ZnBQVGs2T1RRanhqUkFpeSt2MVRpd3NMQ3d6TzZhK2NEcWQ4NG5vQlNLeUNDRk8xelR0VTdOallvd05EWnlnczE1cFNjei9SVVRuR1lieHRNdmx1Z21jL0xBaFFKYmw2d0RjQm1DREVPSjNMcGRycThraHNRR1drNU56c1dFWS94WkMvSi9MNVhySDdIajZLak16YzZMVmFsMUpSTWxDaUNXYXBpMEVYMThaRzlZNFFXYzlhcWxFOElnUTRnOEFIdEkwN2EvZzBvaHNDTWpKeVpsbEdNWWJSRlRxOVhyUEx5Z28yR3gyVEd6d3ROU3czeUNFV0Z0UlVYRkNrRlJJc1RpZHpuY2tTVHBMQ0xHcXBxYm1wTTJiTjllWUhSUmpiUEJ4Z3M2NkpjdnloVVQwaWhEaVJVM1RyZ0JYdldCRGcwVlJsRndBRTd4ZTc2eUNnb0lDc3dOaXBwRVVSZmxVQ0hGVWMzTnoydHExYTdlWkhWQi9VUlRsV2dDUEFCQ0dZWnpuY3JrK05Ec214dGpnNFFTZGRaS1ZsWlZzc1ZoVUl0cmUwTkJ3REk4eFowT0ZMTXRYRWRFamhtRmM1bks1M2dEZk5ESUFUcWZ6VENKNkU4Qk5tcVk5aWVCNXltZk55Y21aSm9UNEdNQW9JY1NLeHNiR2kvaWF6Rmp3NHdTZGRTREw4a3RFZEJFUkhaR2JtNnVhSFE5anJXUlovZ3JBZEovUGw4bmxFbGtYckxJc2x4QlJuZHVjSVB3RkFBQWdBRWxFUVZUdGxvdUtpdXJORHFnLzVlVGtoQUc0WGdoeEY0Qm1JbHFRbTV2N1BJTG5ab1F4MWc0bjZBd0FrSldWTmNGcXRib0F2S21xNmhWbXg4TllleTJKMTNKVlZTOUhBQzM3emdhZkxNdi9JNktUZkQ3ZjJMeTh2SjFteHpNQUxEazVPV01NdzNnWFFEWUFsMkVZODRMMHN6STJiSEdDenFBb3lyMEFGZ0ZRVkZYTk56c2V4dHFSRkVVcE5RempWcGZMOVp6WndiREFvQ2pLYkFCZkNDSHUxelJ0TVlLMGx6a2xKU1VrSmlibUFrbVNuaFpDK0FDOFVGZFhkMU54Y2JIYjdOZ1lZMzNEQ2Zvd3B5akthZ0FOcXFvZUMrNlpaRU9Nb2lnVlFvanJORTE3MCt4WVdNQWhXWlozRTVHaDYvcmtJRitzU25JNm5WRVdpK1YrSWNSbEFCcUZFTGNIMlhoOHhvWVZUdENIS1ZtV0V3QVVBUGkzcG1sM2dTZmJzU0ZHbHVVZkFIemVVdHFUc1VQaWREcGZKS0tMSlVuS3pzM05IUTRWZjZ3WkdSbUpOcHZ0UlNLYUk0U29JcUkvcXFyNnNkbUJNY1o2anhQMFlTZzdPenZkWXJIOEF1QXNWVldYbVIwUFkvdFRGT1VHQVArbnFxcGlkaXdzOERtZFRxY2tTYXVFRU05b21yWUF3MlFSb1BUMGRMdmRiczhpb2plRUVHTUJGT3U2ZmlHWEptVnM2T01FZlpqSnpzNCtRWktrandETTFEUnR0ZG54TU5ZVlJWRWFHaHNieDYxYnQyNlAyYkd3NENITGNna0FlMTFkWFdweGNYR3QyZkVNcHZUMDlEaTczWDRxRVQwSi93Mks2dlA1L3BTWGwxZGtkbXlNc2M0NFFSOUdaRmsrSGNEclFvZ01YZzZkRFZXS29pdzFET05MbDh2MXNObXhzT0FqeS9MclJIU2gyKzBlWDFSVXROM3NlRXhBT1RrNUkzdyszMW1TSkMwQllBZ2hjcjFlNzdXRmhZVnJ6UTZPTWViSENmb3cwWnFjQTBqWE5DMW9WdHRqd1VkUmxGb2lHcHVibTh0TG5MTUI0WFE2NXhMUlp3RCtxR25hQzJiSFl5S2FNbVhLaUlpSWlMTUJMQUhnRlVLNERNTzRsbnZXR1RNWEorakRnTlBwbkNsSjBnb2h4RFJPenRsUXBpaktiNFVRdjlNMDdYaXpZMkhCTFRrNU9UUWhJYUVjZ0tacDJqRVlKdVBTZTlEV3MwNUVqeENSVHdoUkNPRFBQQnlTc2NISENYcVFrMlY1UEJHdEk2S1p2RElvRytwa1dTNGtvdmxjajU4TkZsbVdpNGdvV2RmMXBDQXZ4WGd3V3BQMVUxcUd3ZGdCYkFWd0V4Y1dZR3h3Y0lJZXhOTFQwKzBPaDZOWUNMRkEwN1Izelk2SHNRTlJGS1d5c2JFeGpTZUhzc0VreS9KelJQU0hob2FHTWV2WHI5OWxkanhEVFdabVpxemRidisxRU9JeEFFbENpSjJHWWR5ZWw1ZjN0dG14TVJhc09FRVBZcklzL3c5QUx0ZVJab0ZDVVJRM0VVWGs1dVo2elk2RkRTOU9wL01TU1pKZTlQbDhSK1RsNWYxc2RqeERWVlpXMWtpYnpYYVlFT0llSWNSa0l0b2loSGhzbUkvbFo2emZjWUllcEp4TzU1MlNKTTFXVmZVRThOaEtGZ0NTazVORFI0NGN1VmRWMVJDelkySEQwNHdaTXc3MytYemZDaUYrNzNLNVhqYzducUZ1NnRTcEk4TEN3cVlMSWU0a29wa0F0dnA4dm1meTh2SWVCeTkreDFpZmNJSWVoR1JaemlhaWxWNnZkMEpCUWNGZXMrTmhyRGNPTyt5d2licXVmNjVwMmtTelkySERWMFpHeGlpYnpiWUp3SzJhcHYzRDdIZ0NSVTVPVHJRUUlsVUljUXNSblM2RTJFWkVyOVhXMXQ1ZlhGenNOanMreGdLTlpIWUFyUDhSMFJzQWZzL0pPUXNremMzTmRpTHltQjBIRzk0S0N3dkxQQjdQT0FCM09aM09tODJPSjFEazV1YldxS3FhcTJuYU9icXV4K3E2UGcvQXVLaW9xQVpabGpjN25jNi9wNmFtUnBrZEoyT0JnbnZRZzR3c3kvY0pJY2E2WEs3L016c1d4ZzVHVGs1T3ZHRVk2elZORzJGMkxJeWxwYVZGaG9lSGJ4RkMvRVBUdEx2TmppZFFwYVNraEVSR1JxWllyZFpyaU9ncUFEc0JMR3RxYXJwejdkcTF1ODJPajdHaGloUDBJSktXbHBZVUZoYTJRWktrbE56YzNFcXo0MkhzWUNtS29xdXFhZ2VQWDJWRFFFNU9UcGhoR0Z1STZEbFZWVzh6TzU1QWw1NmVicmZaYk9PSjZIY0FiZ0t3aDRpKzlmbDhmODNMeTl0Z2RueU1EU1djb0FjUldaYmZrU1RwcDl6Y1hGNGluUVVrUlZIcWlXaGtibTV1bzlteE1BYjRlNERqNHVLMkc0WnhsOHZsK3FmWjhRUVJXMVpXVnByVmFqMGJ3QUlBZXdIOEtJUzRYOU8wUEpOalk4eDBuS0FIQ1ZtV1p4RFJ1N1cxdFdrOElZY0ZLbG1XUzcxZWIzWmhZV0daMmJFdzFtcmF0R21Kb2FHaDZ3SDhVVlhWdDh5T0p3aEpXVmxaazYxVzY4bENpSVZFNUFQd000QUhWVlg5MGV6Z0dETURKK2hCUXBibHBVS0l0MXd1MTh0bXg4TFlvWkpsZVNXQWV6Uk4rOXpzV0JoclQ1Ymw2VVMwV2dneFI5TzAxV2JIRThRb016TnpnczFtbXd2Z1ppRkVPQkg5b3V2NnZmbjUrVCtaSFJ4amc0VVQ5Q0RnZERvUGt5VHBIU0thekF1OHNFQ21LTXJ2QWZ4R1ZWV2U1TXlHSEZtV3p5R2lsNXVhbWxKNWd1T2dJS2ZUT1o2SWpnVndCd0FiRWEwU1F0ekR3MkJZc09NRVBRaklzdnl1RU9Jemw4djFuTm14TU5aSE5rVlJtbG9XSzlMTkRvYXgvY215dklTSVRsRlZOUjI4Q054Z29veU1qSWxXcS9WRUlycU5pSFFoeExjV2krWHUxYXRYcnpjN09NYjZHeWZvQWE1bEpiZk5SSlRJRSt0WU1GQVVaYmZQNTV1Umw1ZTMwK3hZR091Q3BDaktqMEtJenpWTnU5WHNZSVlweWVsMFRpS2kwNG5vRmlGRW5SQml1YTdyOXhZV0Z1NHdPempHK29QRjdBQlkzNHdiTis0R0FHdFVWVjFxZGl5TTlZZkV4TVF4UkpSVldscjZsZG14TU5ZRkVSVVY5YWJOWm50dDlPalIzNWFXbG5KQ09QaEVhV2xwVldscDZhcmR1M2N2R1RseTVFb2lTclZhclMrTUhqMzZnc1RFeEpnSkV5YmtscFNVOEZNNEZyQjRKZEVBSjRTNDJPdjEvc2ZzT0Jqckw3cXUzd0ZnRWJnRGdRMVI2OWV2cndQd1owbVMvcHVTa2hKaWRqekRuQzgvUDE5MXVWd0wzVzUzZ2hEaUdpSktjN3ZkVmJJc2Y1V2RuWDIrMlFFeWRpaDRpRXNBYXltdCtJcXFxdFBNam9XeC9pVExjb211NjNNS0NnbzJteDBMWTkxUkZHV2xFR0tscG1sL05Uc1cxdEhFaVJPam82T2pqd0t3Z0lneWhCQmYrM3kraDdnU0RBc1VWck1EWUlkT0NER2ZpTjQwT3c3R0JzQXROcHZ0T1FDL01Uc1F4cnJqZHJ2UHN0dnQyMlJaZmxQVHREVm14OFAyMmJ4NWN3MkFqd0I4bEo2ZVBzNW1zNTFndFZwZlZ4UUZRb2lsemMzTjkzRWxIamFVY1E5NkFGTVVaYnV1NjNQejgvTjVCanNMT29xaTFKU1hsNDh1S1NscE1qc1d4cnFqS01walFvZ3BtcWFkYkhZczdJQ2t6TXpNZEl2RmNyNGtTZGNCMkFqZ0pWVlZud1pYNUdGRERDZm9BU283T3p2ZFlyRjhxS3BxcXRteE1EWVFuRTduQzBTMFFkTzBCOHlPaGJIdXBLZW4yeDBPeDBiRE1PYTdYSzd2elk2SDlVNUtTa3BJVEV6TWtaSWtYUytFT0JyQTU3cXUzMTFRVUZCZ2RteU1BWnlnQnl4RlVXNENNRjVWMVd2TmpvV3hBV0pWRktYSjdYYUhGeFVWZWN3T2hySHV5TEs4Z0loT1ZsWDFPTE5qWVFmUDZYU21FTkg1UlBSbkljUU9BQzlvbXZZY2VDMEdaaUt1NGhLZ2hCREhHNGJ4cWRseE1EYUFkQ0hFU3B2TmRyWFpnVERXRTQvSDh5U0FkS2ZUNlRRN0ZuYndYQzdYVmszVEhpU2ljVUtJMndDY0tNdHloU3pMLzFFVUpjdnMrTmp3eEQzb2dZa1VSYW54ZXIzakN3b0s5cG9kREdNRHlLSW9Tbk50YlcxRWNYR3gyK3hnR091T0xNdjNFOUVJVlZVdk56c1cxbmRaV1ZuSlZxdjFYQ0hFQWlJcUYwSzg3UEY0L3RYVjB6eEZVZVlKSWRJMVRidkhqRmhaY09JZTlBQ1VtWm1aQWFDRWszTTJEUGlFRUNzaUlpSVdtQjBJWXozeGVEd1BBWmlmbnA0ZVozWXNyTy95OC9OTFZGVjlWTk8wQ1VSMEl4SE5zdHZ0WllxaXZKS2RuWjIrMytGM0FyaExsdVdueklpVkJTZnVRUTlBaXFKY0R1QklWVlV2TlRzV3hnYUJwQ2hLczhQaGlGNjFhaFZYZEdGRGxxSW9ud2toWHRjMGpSZVBDMExaMmRsakxCYkxlUUJ1RWtKc0pxSkhkRjNmYWJWYWYyeDMyQ2RFTkM4M045ZHJWcHdzT0hBUGVnQVNRc2lHWWF3Mk93N0dCb2toaEhqQjdYWS9hM1lnalBYRTUvTzlRRVNYbVIwSEd4aDVlWGs3VlZWOXRMYTJkb0lRNGlFaHhFS3IxZnJsZm9lZGFoakdLcWZUR1dOS2tDeG9jSUllZ0lob09nQmVGSU1ORzVxbVhRbmd0R25UcG8wM094Ykd1dFBRMFBBaGdPeU1qSXhSWnNmQ0JrNXhjYkhiNVhKOTZQVjZ6eEZDaE95L240aHlpRWlUWlptdlYreVFjWUllbU5JTncrQUVuUTAzNTRlRWhLd0NYN2ZZRU5VeWtmbEhtODAyeSt4WTJNQ3oyKzBYRWxHWDF5TWlTaUdpSDdLenMrWEJqb3NGQi82aUN6QlpXVmtqQVlqOC9QeHlzMk5oYkRDcHF2b1pFVFU2bmM2VHpJNkZzZTRJSVpZVDBRbG14OEVHVm5KeWNxZ1FZdEVCRGt1eVdDeGZPWjFPWG1XV0hUU3IyUUd3Z3lOSjBuZ2h4RmF6NDJETURHNjMrM0NIdzFFT3dJR09TM05MQUF4em9tSnNIeUhFUjBUMGpkbHhzSUVWSFIxdEVVSmNLb1NJbHlScEZJQWtBRWxDaUNRQVNVUTBHdjRjSzFxU3BQOHBpbktGcXFyUG1CbzBDeWhjeFNVQXlMSjhJUkhkQzZBR2dFMElrVUJFbndPb0VFS1VOVGMzdjd4MjdkcmRKb2ZKMktCUUZPVVpJVVNjcG1ubkFJQXN5OU1CTEsrb3FKaGNVbExDVlY3WW9FdE5UWFZFUmtaT0JUQWR3SFFpV2lpRStJV0lvZ0NNTUF4anZzdmwrdHJjS05rZ282bFRwOGJaYkxZRXU5MCt5ZWZ6V2V2cjY3OHFMaTZ1TlRzd0ZoZzRRUThBV1ZsWmFWYXJkVjAzdXh0TFMwc1RkdTNhMVRpb1FURm1Ja1ZSNm9VUU13RmNRVVJYdFd5K1FWWFZ4OHlNaXcxUHNpeFBKNktpN3ZhNzNlN0VvcUtpMHNHTWlURVcySGdNZWdESXo4OWZENkM3aS91TG5KeXpZZWgrSW5LMVM4NEI0Q2JUb21IRG1xWnBhNFFRM1ExcktlWGtuREYyc0hnTWV1RDRCc0I1KzIvMCtYeFBteEFMWTZad09wMHBSUFFKZ1AxWDhnUDhZMEFaTTRVUTRsNGlXdDdGcmxXREhneGpMT0J4RDNyZzZOUTdJNFQ0Smk4dnI5dkhxb3dGbThyS3lqSWk2cWxqd1RKb3dURFdqc3ZsV2lHRXlPdGkxNDlkYkdPTXNSNXhnaDRndkY1dlY0OVAvelhvZ1RCbW9wS1NraVpWVmFjQytLbXIvYklzbnpuSUlUSFczcEl1dHVVUGVoU01zWURIQ1hxQUtDZ29LQkpDN0cyM3FiS3VydTQ5MHdKaXpFU3FxaDRKNEozOXR3c2gvbXhDT0l3QkFEUk5ldzNBNXZiYmZENWZnVW5oTU1ZQ0dDZm9nY01BOEcyNzMxOXNXYldPc1dGSlZkWHpoQkQzdE45R1JFNno0bUVNZ0dFWVJ0dThJQ0ZFZVY1ZTNrNHpBMktNQlNaTzBBUExOd0FnaERDOFhpOFBiMkhEbnFacGZ5V2lVOUd5YUJFUmhaZ2NFaHZtcXF1cm53UlFDUUJFMU9WUUxNWVlPeEJPMEFOSWF4a3ZJbHBlVUZDdytVREhNelljNU9ibS9zL2o4YVRCdjVDWE5UTXpjNDdaTWJIaGErdldyYzJHWWJ6Uzhpc242SXl4UThJSmVnQnh1VndhQUJEUm0yYkh3dGhRVWxoWXVLbTB0RFFKUUozVmFuM1c3SGpZOE9iMWV1OXQrZU11VXdOaGpMRWg0YnFsRGl3V1FYM1RJY3Z5c3dqbVVuS1hyN2JodXFVT3M4TVljb1pCMis0bmRrVlJQak03aUI3UXFCdnp3czBPd2pURHFCM0xzdnlVTE12anpZNWp3QzFlTEdIeDZqQ3p3eGgwdzZndER5dEhmMlhGNGkxRFlxZ2ttUjFBM3kyV1J0MDA3eTRpWEVyRFlLRVM4alpBMklMOSs1ME1DQ09mZ0Qvc2VpaGJOVHNhOHd5dnRqMmNDSUZTUVhSLzJkOHovMkYyTEFOdThXSnBkT084K3dCY1RNQm9zOE5oQTJZN1FMZnYvbnZtS3djK05FQnhXeDRlQklRZ3NZWjhkUFh1SlZuZHJSQTg0QUkrUVI5OXMrdGFndlNFMlhHd0FTQlE1ZlZhTXlvZm03N2I3RkRNd0cwN3lBa0lBK0tpc29leTN6QTdsSUUwK3ViOGhRUThZSFljYk9BSkNGMFlkRkxadzFtZm14M0xRT0MyUEx3SWdWb2hoTFBzNGV3dFpyeC9FRHlla1JhWUhRRWJJSVE0cTAyLzB1d3d6TU50TzZnUmlJanVQZkNCZ1kyQXE4Mk9nUTBPQWxsSnd1MW14ekZRdUMwUEwwU0lraVM2eGF6M0Qrd0VmZkZYVmdJbW1CMEdHMENFZVdhSFlBcHUyOE1DQVJOSDNwaWJaWFljQStieTFUWUE0OHdPZ3cwbU1ST1hmRFVreHZEMksyN0x3NUlBampYcnZRTThRVDlHTnpzRU5zQ0VtR1oyQ0tiZ3RqMXNXQ1I3cXRreERKaG5abkE3SG1ZSVpCMFZIeGQ4YlpyYjhuQmwya1R2d0U3UVdkQWpvdUN0V01NWUFFR3dtaDNEQUJKbUI4QUduekI4d1hqZDVyWThESkdKVmZNNFFXZU1NY1lZWTJ3STRRU2RNY1lZWTR5eElZUVRkTVlZWTR3eHhvWVFUdEFaWTR3eHhoZ2JRamhCWjR3eHhoaGpiQWpoQkoweHhoaGpqTEVoaEJOMHhoaGpqREhHaGhCTzBCbGpqREhHR0J0Q09FRm5qREhHR0dOc0NPRUVuVEhHR0dPTXNTR0VFL1FnUW1SMkJJd0ZGb2VWSVBHL0d4WUFJaHdTMHBOQ1lKVUlOZ3MzV2hiNHJIeng3UkVuNklmZ3U1dW00THBqRWc3cHRaRWhFc2JHMm52OUUyTHIrbi9SM0dtUmlIRHMyNWN6UGd6ZjNqZ0ZZMkpzblk2OWRPWUlUQm5sNlBJOHg2UkZZc0Z4STd2Y0o0OE53OTJuSmZJL29tSHFzZk9Tc2V2QnpJTjZUVi9iZDNLc0RTa2o3QjIySlViN3QvWG1wNzJUTTZJUUUyYnBOdFp3dTRRdGY4dkFzVk1qRCtvenNxSG5VTnBxZitscm01OHhQZ3lYellvLzRQdmtqQS9EaXVzbkl5N2NnbGQvbjRKN1RrK0NwWnRyOHhuWk1jZ2NFOXBwZTBLRUZhZG1SaC9TNTJTREk1RGJNZ0NrSmpnNnhaOFliY091QnpNUmJ0OTMvQkVUd3JIOS9veGUzV3dXM1RtOTAvVWRBRkpHMkZGMDUvUkQrS1NCd1dwMkFJRm9iS3dkMGFIZGYvSDM1SUlaY2JqcnRNUmVIMy94UzF1eFltMWRwKzFYekVuQTc0NGNnWXRmMmdwREFHdDNOME1pd2o4dkhJdDUvOW9NUS9pUE8zNTZGTzQ5UFFudmFkVzQ5czBkbmM0VDZaQnc0OXhSMkZ6cHdRZXU2Zzc3cG94eTRMSlo4ZmpicDZYUWpZUDduR3g0Nm12N3Z2dTBKTXdZSDRZTG50dUNOYnViQVFBdlhqd2VXVjBrRzExSldsZ0FBSWlQc09MUmM4ZGlXNVViNXo2ekJUVk52b1A0Rkl6MVhsL2JmRktNRFhlZG1vZ2RWUjRzVzFQYjdldDBuMmo3ODcyZmx1SzFTMU1RR1NMaHoyK1hkRGd1d2lIaHNmT1M4ZHgzbFNqWTJkUmgzNG5wVWJqL3JERTQ2MStiOE12V3hsN0h6SWFIdnJSbElzQkMxSGJUMkw1anp5SzEvcGRnbFFpNklkcWVYQnFpd3lsQjVMK1JiQzgyeklLUmtUWTBlam9tSWlNamJTMzdPaDVmVWE5RDdIZmVRTVFKK2lHd1NBU3ZyMi8vOXlmY1Z0amovdkVqN1BoNndaUnU5OS8wMzUzNGVzRmszSERjS0N4WlVZWkdqNEdiL2x1Q2R5NmZpQXNPaThQclAxZGhlbUlJL25uaFdQeXd1UUVMM2kzcDhqd2Y1ZGRnN3ZScTNIbkthSHhhV0FPM0hnU3RtcG51VU52M245OHV3UnVYcGVDL1YwekUvT2UzUXR2UmlGT2UzQVFDRUJWcXdlU1JEdVJ1MjVkWUtPUEM4UGQ1WTJDekFBdmYzOVcydmJKZXg1V3ZiOGNydjAvQmE1ZW00UHhudDJEalBlbGR4dkx5SlNtZHRrMWR2QWExbk5TemczQ29iZjZqdkJvY00yVXZIajgvR2NjL1hvenRWWjR1WCs5cCtjNnhXZ2dGTzV0dzlyODN3Mkh0M0lONXd2UW9XQ1RndjFvMVVoTTZQam45Y1VzRHRsUzZNZit3T094dDZOeStpeXZjUFg0R05yUk1HeDJDMDdNUDdZbklnOHZLdXQxM0tHMTVuak1HVDF3d3R1MzM3ZmRuZEhyZHVydjh2ZDFKQ3d2UW1yNzc5c3ZRSTBNc2NOMCtyZE5yUDdocVlyZng3SDk4c0Z5L09VSHZnVlVpeko0YzBXRWJBWkFJR0JOanh6RnBuUitOcjl4UTErbU9zQ3NIU29ROUI5aS9wZEtOeFIvdnh1cnQrNUtWN3pjMTRKS1h0K0dyOWY0NzJnYTNnUy9YMWVFdjc1WjBPbC83Qy9kTHEvYmd2Mm8xeHNiNkh5SHhSWnIxMWFHMjc5cG1IK1kvdnhYdlhURVJWOHlPeDVXdmIyKzdnQjh4SVF4UFhUZ09EeTB2d3lzLzdjR2lFMGZqd2hteCtPZktTanp4VlhtbmMzNjF2ZzRQTGl2Rk9Vb3NFaUt0bVBQd2hnNzdRKzBTbHYwcEZZdmUzNGtmTmpWMDJGZmZIUGdYZHphNCtuSk52L09UM1hEckFzMWVBK0YycWR1YlNRQllmY3ZVRHI4ditid2NTMWJzUzdZdS90VUl2SnRiamV6a1VEeDZibktYNTVpVTRNRDVNMkk3Ylc5OUFzVUN3NVJSSWJqK04xMFBVVDJRbmhMMFEybkwvOVdxMjI0S3Y3bHhTb2UybEJodFErNnRVekg1amlJMHRQU0NTOTEwZE5ZMSt6QjE4Wm9PMjlZdG5vNlRueWpHNWowZGIxNG5qckJqNlhXcG5ZNnZDNUxyTnlmb1BRaHpTSGp0MHBRdTk1Mmp4T0FjSmFiVDlnbTNGUTVvTC9UOHcrUHc4TmxqRHVvMXAyWHR1OE8rOGI4NzhmclBWZmpteHU1NzUva2l6Y3hVMCtURE9jOXNScjI3NCtQTVR3dHJjZUZ6Vy9Ecy80M0RYK2FPaEd0SEU0NTdyQmliSzd1L29Yenk2d284KzkwZU5IczdqOUZxSFErNXU4YkxONlhNVkxWTlBpeDZmeWVBZmUzeTdIOXZSa1dkM25iTXVEZzdYcjAwQlJlL3RBMWIyclg1cXNaOXlVaDJjaWhtakEvRE5XL3N3STY5SHJ5MWV1OGdmUUptaGcvenF2RmhYdldCRHpUQmp2c3pZSkdvVXcvNTc0Nk13d05uN2N0aDJvOVhQL1BwemZoNWEwT24zdTlWbXh0UVVhOTMybDVScjJQVjVzN0hCd3RPMEh0UTEreER4dDFyTzJ3YkdXbkZsemRNeHIxTFMvRm11NHZmSmIrS3c0MXpSL1g2M1BzL2V0emZtTmpPa3ozYjI3ODNzRGZhSitYN0orRng0Vlo4dldBeXZpdXVQK2p6TXJhL3ZyYnZ2ZTJTanRZZW1mMzlhbUk0dnJ1cDQvYjkyN1VRUUxQWHdOeHBrVjBPWlFHNkh1Snk1ZXZiOFZGZVRZOHhNdFplWDl2OC9yYnU4V0IzamJmdDk5YWV4NHE2N204b2J6cmUveDIwWTYrL3AvRnN1ZU93ZzU1d3h3eHIxWmUydkszS2d5TWVXSThkZXozWTlXQW1qbmxrSTdiczhTQXAyb1pHcjRFUDhtcnd3NllHekp3VWdUdE9HWTBULzFFTUFQamZ0YW53K2dUc1ZzSzQySTRUUWhlK3R4T2hOcW5MdUJhK3Q3UFQ5dTE3UFFjY2hSQUlPRUh2Z1JCQVZZUGVZVnQ4aEg5eTZPNGFiNGQ5VFo2RG0wWFpVdzkyYi9SM2o5LzlaeWJCWndqYyt1R3VBeC9NZ2tLRVE4SXBQVlIwbUREQ2Y5SHI2bEY0ZTEzMTBoMUsrOTYvWjJYL2hLSDlUZWszTjA3QmIxL1kyalpldDdWM0VRQm1UNDdBVzVkTjZIQ2U3emMxWU03REc1QXpQZ3pIcEVYaWhlLzNvS3BCaDgxS3VPdlVSQ3o1dkJ4NzZuVllMWVF2L2p3WjFZM0IyU01UcUFheXJmYVhRMm56TDE0OEhpZE1qd0xnYjk4OVhkZnIzZjQyR2VId2Z3ZWxqTEREWit4THhuODFNUnkvMlcvWTVmSzF0WWZVbWNNR1RyQzJaUUJkVmxUNTVKcEphRCtTNVpRbmkxRmM0VWJxU0FkMG4yaHI4eFlKOFBnTVRCN3B3SXJySngvUys3ZWErL2hHRk8xcTd0TTVoZ0pPMEEvU2lIRC9YOW1lL1JMMzNySkkvbG5MeVl0NjdxMUlHV0hIRHplbmRkcWV1NjBSZDM2OEd3QjZYWXJwMHY5c3cyZEZ0Ymp6NDkwZEp0aTF1dnFvQkp3d1BRcnovcjJaRTVOaHhGL3BwT3N4cXUwZDZKajJYeFI5YWQrdFBTdkhUNC9DN1NlUDd2U2EvWk9YN1ZXZUxoT2ExVnNiTWVmaERSMlM5a2FQZ2VJS04yTENMSmgvV0J6ZXVDd0ZMNjJxd2xOZlYyQldhZ1FXdnI4TFd5cmRTSXkyZ1FoYzlXV0k2YSsyV3JMWGcyT25SdlU1bnJ2L3Q3dnR6MzFwODdkOHNBdC9XMXJhWlVLVWUydkhzZWJ5MzlaQk4wUmI2ZEFyNXlSZ2RtbzRaajYwQVhZcjRjRjVZK0FxYVlJemVWL0ZvN3BtQTNYTlBIeHJLQm1JNjI1LzZXdCtFaHRtNlhDanVldkJUSno2ejAwZGZtK3Q3bUtSQ041MncxOXNGb0pIOS9lZ0E4QnAvOXlFM08wZDg1V3BvME5RWHFkMzZqaHRsVE11REI5Zk02bVhuM2JvNHdUOUlDVkcreC90bE5aNkQzQmsxNndTd2RPSG1vWHJ5NXF4dnN4L1o5aGR6NGdrQWVmbHhPS3ltZkhZV083RzJwWnlkYzkrVjlucDJET2RNYmoxcE5GNDRMTlNSSWRhRUc2WDJoNmxzdUMycmNxRHlYY1VkYnYvd1hsak1FK082ZkdZL2ZXbGZkYzIrVkRiNUVOMk4vKzI5cjhoN2E2WHA4bHJkSm00MzMxYUlzcnFkRnowd2hiOGFtSUU1c25SOFBqOHNZcVdtbHlWOVRxT2ZkVC9TSllOSGYzVlZuLy82eEc0Y3M2QmE0NGZTUHNFdlM5dHZyU21jMXVYV2dxem5QbjBabFExNklnSnMrQ2pxeWRCOXduc2FmQWhQc0lLaDVWd1JuWTBudm5XZjAzL1RWb2tSa1hhY012N1cvSE81ZnVxWGZBUWw2Rm5JSzY3L2FXditjbkJpSEJJYldVVGlmd0p1dGNuSUFTd3FjS05wdjNtRGRrc2hDOXZtSXc3UDk3ZFpTNEQrQ2UzbHRaNCsxeGxiNmpnQlAwZ1RSbnBnTThRMkhhSVgrQVJEZ2wxN3Y3NUI5QlZFdkxyaWVHNDY3UWtqSW14NGM2UGQrT1ZuL1owVzFYbXZKeFlQSEp1TWlUeUp6VVBualVHUGlGdzdSczdPdDI1c3VBakJIcThHZE5iR3M3QjNMRDFaL3ZlWDIrSHVIVG4yK0o2TER4aE5LNCtLZ0dQZmxHT3ExN2YwZlpFckhWaXQ5Y25zTFkwOEIrTkJwdithcXRQZmwyQko3K3U2TmZZK3J2Tmg3U1VUbHhYMm96YVpsOWJqV2ZkRU5oZDQ4WG9LQ3ZPVVdJUlpwZncyczlWQUlCdk45WmowZnM3VVZiYnNXZVJoN2dNUFFOeDNlMHZmVzNMdGMwK2ZISnR4eDdzcGRlbHdtanBBS2x0OXJVTmR4a1JibTJiYTlTNldKRmJGOWhhNDhFSi95aEdVclN0dzlqeTFpZEhJVGJxZG96ODlyMGVLUGV0TytUNGh4cE8wQS9TbkNtUldGdmFmTWlWV3VJanJFaUlzQTdZU21IdlhqRVJLOWJXNHR4bnV4K3VRZ1RjTkhjVXJ2L05TRHk0dkF5TFRoaUZlcmVCNC8reEVZK2ZsNHozcnB5SWhlL3ZESXBDLzJ4d0RXVDc3dTBRbCs2c1dGdUhMOWJWNGZ3WnNXM2plRWRIK3krQlBLU0ZIYXIrYnZQeGtWWjRmUUsxTGFYaVdoZCswWDBDTzZvOG1Kamd3T25aTVhoUHEwWjVTNVdYQm8rQjkxMmQ2NTdYdXcwMGVmaHBFT3VkdnJibHFYZDJMSGU0NjhGTW5QeEVjWmZYNmZFajdOaFY3WCtDNUdnWjF0STZzZk9JQ2VIZFZ0Qzc1Y1RSdU9YRXprTWdBZjg2R20vbkJrL2xJazdRRDBKNlVnaWN5YUY0YUhuMzlVUGJtenpTZ2ExN1BCMGV0NHdiWWNjWDYrcHcxeWU3ZTNpbGY1YjBHMytZMEdGYmRuSW9QcjB1OVlEdk8zZGFGTmIwc1B6dGZaK1c0dnJmak1TOVMzZmo2Vzhxc2VnRS84ei82a1lmTG5sNUcyNDRkaVR5UzVxNlhDb2FBSzQ3SmdITlh0SHRZeVkyZlBXbGZSL0kvc25IdURoN2wzL3V5aDlueFhkYUlhLzk3OFZkMUozbVIvNnNOL3F6elM4NGJpU0t5OTNZV2IxdjZFdG95M0xxSHAvQXBnbzNyanNtQVFMQS9PZkxEeGpick5TT0U2Wjd3dTJkOWJVdDcraGljYUt2Rm5TYzhQblByeXZ3d0xJeVpJMEpiVnV6cGZXcGtidGxlTTFYNitzNnRjZS9ucEtJUDg0YWdXbUwxM1Fxd1RzMjFvNmZGcVZoYitPaHpRMGNxamhCUHdpM25UUWFibDIwUFZZOGtML01IWVh4Y1hhYzlJUy9qSkROUXNnYUU0cW5WMVllc09kUDcySmN5cnJTNWdNK3J2em14aWw0NHFzS3ZOUERYZVRvYUJ1dWZtTkhsL1ZUaFFBZStkeC80ZTh1UVU5UERFVkt2SjBUZE5aQlg5dDNWNDZmSG9YTkxlZmFmOHo1Z1lhMHRMZDhUUzIrMlZqZm9TYXZSU0k4ODl0eDJOdW80OFozZC9iNlhJeTE2czgyLzhmWjhiam84RGlzV0Z1TE5idjNEYk1LczB2d0dRSmVuMERSN21aWUpNSnozMVZpNng0UG9rSXR2YW9CZmRvL04zVmIyT0M0YVZHNCt5Q1dkMmZCcVQvYTh0aGJPcTVBMmxwbWNmL3p4WVZia1pFVWdvZGJGdGh5MlB3OTZNM2VyczhiYXBNd1Q0N0JxczBOblpKellOL3dsejFkckk0YnlEaEI3NlhMWnNYajZDbVJlT3lMOHJiSGlnY3lJdHphNGVJNU96VUNVU0VXZkwyaDdwQmljT3VpVjQvMEsrdjFIby9yYTRuRzJKSEgzUUlBQUFqelNVUkJWREJMcDdHT2pQVzFmYmV5dG94SGZQS0NzVGd0S3hvblArbS93VzNmbzdMcndjd08xUUs2cTVVT0FMTW1SZUN4ODVKeC9EK0syMmIvaDlva1BITHVHRXlJdDJPeTVNQjlaeWJodms5TDRTcHA2bFBzYkhqcGp6YmZXclZpL21HeHVQNnRIZmpMM0ZGNGFkVWVaQ2VIb3RrcmNNR01XR3lyOG9BSWJZdmpMVnRUQ3dDNDljVFJrQWk0K2IyZWJ6QjM3UFYwKzcxVjBjdnZNemEwVEJubGFCdTdmYWphbHlMc2o3Yjg5M2xqY09GaEhjdEQ3dCtEUHZhV1Fwd3R4OERqRTFpMTJiK0NjNWhkZ202SUxoTi9pZndUWjBkR1d2R250N3FlUHpJNnFtL0ZPNFlxVHRCNzRXdzVCb3RQVFlTNnZSR1BmdEgxWThYV1ppVVJ0ZjAyUHM2T2xSdjNOZmFyamtyQXBnbzM4bnFSQklTMXJDYlh5NDVHQVA2eDVlMWo2YXZXTWVoV2llQkd4MkU2clkrbUdHdlZYKzM3cU1rUkFJQTVreU53d1hOYjRPNm1WK1ZBRW1QOEYrMjMvamdCSCtSVm84SHRnODNpcjM1eDQ5eFJHQkZoeGFVdmIwT0R4OEI5WnlaaDZYV3ArRGkvQnZkL1ZvcXRYTVdGOVVKL3RQa1QwNlBnTXdTdWVYTUhtandDWTJOdCtEaS9Cc3YrbElyNENDdDIxM2l4OEwyZHVPL01KTXhPalVCeGhSdm41Y1RpKzAwTkdCVmw1YzZTWWVyTlAwekE2T2lEVy94cWYrMDdQZnFqTGQvODNzNE9ONHZ0ZTlDdEVpRWlSRUpVaUFWWHpJN0hSM2sxYlZWY0lod1cxRFYzN2hrZkYyZkgzK2VOd1p6SkVYank2d3A4czdIcmhSVGxzYUh3NkNMby9pMXdndDREbTRWdzAvR2pjTTFSQ1ZoZjFveUxYOXJXYmZtZTFsNklSU2VPUW41SkU2WW5oU0k1MXRaV0RlVnNPUVl6SjRYalQyL3Q2UEwxZGl2aHpPd1lOSG9NRUFFWEhSNEhBQWVzRnBNekxnd1JJUkxxM1ViYkdOMjY1djU1ekxPcnBRVFl2V2NrNGZ0Ti9uOFl5cmd3akkrelErVXFMNnlkL21yZlJFQnNtQldiS3R5NDhQa3RLTm5yN1hGVnU0dVBISUh4SSt5WWxHRHZWQnYzTjJtUmFQUVlXUFQrVHF3cmRlT09reE54ZW5ZMFJvUmI4VmxSTGU3NjMrNjJLakJ6SHl2RzViUGo4WmU1STNGaWVoVCt2cndNLyt6bmFoOHN1UFJYbS85NmZUMHVlWGtiZnRyU2dPWFhUOGFIZVRYWVhlTkYxajMrVmF4RGJCSWVQbnNNNWs2THdrVXZiRVdqeDhBSFYwM0VqMXNha0o0WWl1VnJEandueW5YN3RENStXamJVL09udEVvVGErdGFEM3FvLzJ2SVJFOEp4bGpNR0VRNEo0UzAvQVBEUjFaTVFZaU9FdE15bCtIeGRIVVpHV2ZIODkzdnc2NG5ocUc3eTRXd2xCaHZML2IzNVJNQmg0OE14Ly9CWW5PV01nZGNuY012N3UvRHlqM3NBQU9jcXNZZ0x0NkRSWThCckNJeUx0ZVBLT2ZINGNuMWRoeUdNd1lBVDlCNGNNU0VjVjh5T3h4ZnI2M0R0bXp0NkhPdjNTVUVOVHNtTXhpVy9HZ0diaFZEWGJPRE5YL2JpM2R4cVdDWENEY2VOeEM5YkcvR2Uxbm5jTitDZnZYejNhWW1JQ3ZXUHBkSU5nWDk5YytDeFlDZW1SK0dhb3hQYWZ0KzZ4NFBsTFk4LysrcUhUZlY0NWFjcW5DM0h0SzFxVnQzb3cwdXI5dUFERnkrRHp2ejZzMzBMQWZ6eDFXMEl0MHNvNitIUmU4bGVMM1JEb01sclFCNGJpaWF2Z1J2ZTZmaVkvL0V2eS9IbUwzdXh2cXdaczFJamNISkdGTjdUL3IrOXUzdVJxb3pqQVA0N00rNzZrbTlGb1dKUVJKU1lydEpOUVJHRUJDVmVSUzkvUWRpTjNSVkpGeFZSb1BaQ0dZVjBGeUtrOWdJUjJvV0ZaUmRpVUNuUklrcG8yZTVxYk83NnNxczdNMDhYNjJ1dHJycHpQTE16bjgvdDd1ejVYWHhuOW52T1BPYzVSMlBEcnQ3WTIzUHhjU3UxRkI5c1B4SmY3ZW1MbFkvT2pxMi8xdWM5UkhPcVorYjdCNnV4cmZOWXpKczlLVTZjcXNVYlc3c3Yrdm5FQ1ZsVWFpbVd2cjh2OXA5NTdSUHJmbzluSDdvNWZ0aC8vSkxIdjlEWlBkVkhzbVRldEhoNW1UWG80ODJPZlNOZlRiNWE5Y3B5cFpZaXk0YVhVL1dlcUVidmlVcDh1UDN2NkJ1b3h0R1QxZWdmckVZV0VUdWV2enZlL2VaSWRIWVBSdWVyODJOS2V5a09INnVjT3ptNDcvWWI0dFBsZDhUQVVDM1c3K3lOOTc0OUVqMFhMRjFaTUhkU1BQUGcrV2NaREZWVGZML3ZlS3o4dlBudUk2clA2VmVCNXJ5d085ZFRwcnRtVGZ6ZlAvTnJNV2RHVzdTVnMzTlg3RVl5ZlZJNTJpZGtrY1h3aC9hVmJPVTRZM0k1YnBrNklVcWxpR3B0K0l6MlNtL0FPK3VseDJiSGw3djdZdmVoeGx4LzI3VzZZOXpuOUZya25lM1J6SjNaRmpPbmxLL29rY2w1NWJ1ZXNpd2FjdXZRbEdWUGQ2OWF1TEhvT2ZKeVBYSjhOVm10bHp3eVA5YU1UcDlVam1VZE0yTERtWTBNWmsxdml5WHpwc1ZuUHgyTndhR1I5N2UrN2FiMmVPRE9xZWRlVXcvVlNtWHg0YmZ2L2FWdWY3QkJ5UExZUDc4WDN6bzVkaDhhdU96eTNTWHpwc1d1QXljdmUxRzBYTXFpbEEyZkdPVDl1VjVVQjNFRmZSVDFLT2NSRVYwalBESHV2L3F2WVdsSzMwQjF6SHM0djc2bGUvUmZvdVVjT2pwMDBYWnZsNU5YdnV1cEVjczU5WEUxV2EyWFBESS8xb3oyRDFZdkt0bzkvVU9qRnU4RHZhZmpRQjNMT1dQVExGbStsQ3U1RVg5YjUrajN1RlZyS1pwcno1Yi9LeFU5QUFBQWNKNkNEZ0FBRFVSQkJ3Q0FCcUtnQXdCQUExSFFBUUNnZ1Nqb0FBRFFRQlIwQUFCb0lBbzZBQUEwRUFVZEFBQWFpSUlPQUFBTlpKd1g5SlFWUFFINVNoR1ZvbWNvaG15M2lxeFdhK0luVnN0eEs4cEs1U2JNdEN5M29wU2lzQ3lQNzRMKzVLYTJTSkdLSG9NY3BkaFY5QWlGa08zV2tDSlZvL1J6MFdQa1pzV1dkamx1T1NkNnB2WjJGajFFM2NseWkwcS9GWFhrOFYzUU56MTFPckw0cnVneHlGRXRyU3Q2aEVMSWRvdElYeDllczNCLzBWUGtadTNTVXlsTE80c2VnK3NuUld5T1Z4NXV2bTgrWmJrMXBiUytxRU9QNzRJZUViV2hXQkVSL3hROUI3bjRvdnV0UlI4WFBVUlJaTHU1cFlpdXJEUmhlZEZ6NUMyTDBvb1VxYS9vT2NqWjhMWGx2YWNIVGo1WDhDUzVrZVhXa2xKczYzNXowZXFpamovdUMzclBPeDE3S3FrOFAwVnNqSWlEcmJ0bXVUbWtTSldJMkpzaVh1eGEzZkY0Uk90K3BTamJUU21saUo2VTBpY25oOG9ML2xwMXo4R2lCOHBiMStxRlA1NGVpQVVwWW5ORS9KRlNhc0wxeWEwclJWYUxpRDhqaTQrNmhtNWMzTHYyL3Y2aVo4cUxMRGUvRkZGSkVmdFR4R3ZkYXhZK0VwRzFiQWNCQUFBQUFBQUFBQUFBQUFBQUFBQUFBQUFBQUFBQUFBQUFBQUFBQUFBQUFBQUFBQUFBQUFBQUFBQUFBQUFBQUFBQUFBQUFBQUFBQUFBQUFBQUFBQUFBQUFBQUFBQUFBQUFBQUFBQUFBQUFBQUFBQUFBQUFHQTgrUmRSa041cUNkaExoZ0FBQUFCSlJVNUVya0pnZ2c9PSIsCgkiVGhlbWUiIDogIiIsCgkiVHlwZSIgOiAiZmxvdyIsCgkiVmVyc2lvbiIgOiAiMjIiCn0K"/>
    </extobj>
  </extobjs>
</s:customData>
</file>

<file path=customXml/itemProps197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1587</Words>
  <Application>WPS 演示</Application>
  <PresentationFormat>宽屏</PresentationFormat>
  <Paragraphs>210</Paragraphs>
  <Slides>22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腾祥铁山楷书简</vt:lpstr>
      <vt:lpstr>Times New Roman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从零开始</cp:lastModifiedBy>
  <cp:revision>243</cp:revision>
  <dcterms:created xsi:type="dcterms:W3CDTF">2019-06-19T02:08:00Z</dcterms:created>
  <dcterms:modified xsi:type="dcterms:W3CDTF">2023-05-10T01:31:51Z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2140396D4CCB45708953F2F786D1A913_11</vt:lpwstr>
  </property>
</Properties>
</file>