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3"/>
  </p:notesMasterIdLst>
  <p:sldIdLst>
    <p:sldId id="257" r:id="rId2"/>
    <p:sldId id="258" r:id="rId3"/>
    <p:sldId id="259" r:id="rId4"/>
    <p:sldId id="260" r:id="rId5"/>
    <p:sldId id="261" r:id="rId6"/>
    <p:sldId id="262" r:id="rId7"/>
    <p:sldId id="289" r:id="rId8"/>
    <p:sldId id="265" r:id="rId9"/>
    <p:sldId id="294" r:id="rId10"/>
    <p:sldId id="295" r:id="rId11"/>
    <p:sldId id="296" r:id="rId12"/>
    <p:sldId id="297" r:id="rId13"/>
    <p:sldId id="290" r:id="rId14"/>
    <p:sldId id="267" r:id="rId15"/>
    <p:sldId id="291" r:id="rId16"/>
    <p:sldId id="270" r:id="rId17"/>
    <p:sldId id="298" r:id="rId18"/>
    <p:sldId id="292" r:id="rId19"/>
    <p:sldId id="279" r:id="rId20"/>
    <p:sldId id="299" r:id="rId21"/>
    <p:sldId id="288"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026" autoAdjust="0"/>
  </p:normalViewPr>
  <p:slideViewPr>
    <p:cSldViewPr>
      <p:cViewPr varScale="1">
        <p:scale>
          <a:sx n="51" d="100"/>
          <a:sy n="51" d="100"/>
        </p:scale>
        <p:origin x="355" y="312"/>
      </p:cViewPr>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C07C1-CD44-4BA8-B26F-CCF681F12613}" type="datetimeFigureOut">
              <a:rPr lang="zh-CN" altLang="en-US" smtClean="0"/>
              <a:t>2023/6/23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6B4C3E-656E-4264-8987-EF1D1C9BDACE}" type="slidenum">
              <a:rPr lang="zh-CN" altLang="en-US" smtClean="0"/>
              <a:t>‹#›</a:t>
            </a:fld>
            <a:endParaRPr lang="zh-CN" altLang="en-US"/>
          </a:p>
        </p:txBody>
      </p:sp>
    </p:spTree>
    <p:extLst>
      <p:ext uri="{BB962C8B-B14F-4D97-AF65-F5344CB8AC3E}">
        <p14:creationId xmlns:p14="http://schemas.microsoft.com/office/powerpoint/2010/main" val="3285496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B6B4C3E-656E-4264-8987-EF1D1C9BDACE}" type="slidenum">
              <a:rPr lang="zh-CN" altLang="en-US" smtClean="0"/>
              <a:t>4</a:t>
            </a:fld>
            <a:endParaRPr lang="zh-CN" altLang="en-US"/>
          </a:p>
        </p:txBody>
      </p:sp>
    </p:spTree>
    <p:extLst>
      <p:ext uri="{BB962C8B-B14F-4D97-AF65-F5344CB8AC3E}">
        <p14:creationId xmlns:p14="http://schemas.microsoft.com/office/powerpoint/2010/main" val="2301375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a:t>
            </a:r>
            <a:r>
              <a:rPr lang="zh-CN" altLang="en-US" dirty="0"/>
              <a:t>、通用网络爬虫的爬行范围和数量巨大，对于爬行速度和存储空间要求较高，对于爬行页面的顺序要求相对较低，同时由于待刷新的页面太多，通常采用并行工作方式，但需要较长时间才能刷新一次页面。虽然存在一定缺陷，通用网络爬虫适用于为搜索引擎搜索广泛的主题，有较强的应用价值。</a:t>
            </a:r>
            <a:endParaRPr lang="en-US" altLang="zh-CN" dirty="0"/>
          </a:p>
          <a:p>
            <a:r>
              <a:rPr lang="en-US" altLang="zh-CN" dirty="0"/>
              <a:t>2</a:t>
            </a:r>
            <a:r>
              <a:rPr lang="zh-CN" altLang="en-US" dirty="0"/>
              <a:t>、聚集爬虫和通用网络爬虫相比，聚焦爬虫只需要爬行与主题相关的页面，极大地节省了硬件和网络资源，保存的页面也由于数量少而更新快，还可以很好地满足一些特定人群对特定领域信息的需求。</a:t>
            </a:r>
            <a:endParaRPr lang="en-US" altLang="zh-CN" dirty="0"/>
          </a:p>
          <a:p>
            <a:r>
              <a:rPr lang="en-US" altLang="zh-CN" dirty="0"/>
              <a:t>3</a:t>
            </a:r>
            <a:r>
              <a:rPr lang="zh-CN" altLang="en-US" dirty="0"/>
              <a:t>、它能够在一定程度上保证所爬行的页面是尽可能新的页面。和周期性爬行和刷新页面的网络爬虫相比，增量式爬虫只会在需要的时候爬行新产生或发生更新的页面，并不重新下载没有发生变化的页面，可有效减少数据下载量，及时更新已爬行的网页，减小时间和空间上的耗费，但是增加了爬行算法的复杂度和实现难度。</a:t>
            </a:r>
            <a:endParaRPr lang="en-US" altLang="zh-CN" dirty="0"/>
          </a:p>
          <a:p>
            <a:r>
              <a:rPr lang="en-US" altLang="zh-CN" dirty="0"/>
              <a:t>4</a:t>
            </a:r>
            <a:r>
              <a:rPr lang="zh-CN" altLang="en-US" dirty="0"/>
              <a:t>、深层网络爬虫是对动态深层网页进行爬取的一种爬虫。</a:t>
            </a:r>
          </a:p>
        </p:txBody>
      </p:sp>
      <p:sp>
        <p:nvSpPr>
          <p:cNvPr id="4" name="灯片编号占位符 3"/>
          <p:cNvSpPr>
            <a:spLocks noGrp="1"/>
          </p:cNvSpPr>
          <p:nvPr>
            <p:ph type="sldNum" sz="quarter" idx="5"/>
          </p:nvPr>
        </p:nvSpPr>
        <p:spPr/>
        <p:txBody>
          <a:bodyPr/>
          <a:lstStyle/>
          <a:p>
            <a:fld id="{CB6B4C3E-656E-4264-8987-EF1D1C9BDACE}" type="slidenum">
              <a:rPr lang="zh-CN" altLang="en-US" smtClean="0"/>
              <a:t>5</a:t>
            </a:fld>
            <a:endParaRPr lang="zh-CN" altLang="en-US"/>
          </a:p>
        </p:txBody>
      </p:sp>
    </p:spTree>
    <p:extLst>
      <p:ext uri="{BB962C8B-B14F-4D97-AF65-F5344CB8AC3E}">
        <p14:creationId xmlns:p14="http://schemas.microsoft.com/office/powerpoint/2010/main" val="3244375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B6B4C3E-656E-4264-8987-EF1D1C9BDACE}" type="slidenum">
              <a:rPr lang="zh-CN" altLang="en-US" smtClean="0"/>
              <a:t>6</a:t>
            </a:fld>
            <a:endParaRPr lang="zh-CN" altLang="en-US"/>
          </a:p>
        </p:txBody>
      </p:sp>
    </p:spTree>
    <p:extLst>
      <p:ext uri="{BB962C8B-B14F-4D97-AF65-F5344CB8AC3E}">
        <p14:creationId xmlns:p14="http://schemas.microsoft.com/office/powerpoint/2010/main" val="2197800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B6B4C3E-656E-4264-8987-EF1D1C9BDACE}" type="slidenum">
              <a:rPr lang="zh-CN" altLang="en-US" smtClean="0"/>
              <a:t>21</a:t>
            </a:fld>
            <a:endParaRPr lang="zh-CN" altLang="en-US"/>
          </a:p>
        </p:txBody>
      </p:sp>
    </p:spTree>
    <p:extLst>
      <p:ext uri="{BB962C8B-B14F-4D97-AF65-F5344CB8AC3E}">
        <p14:creationId xmlns:p14="http://schemas.microsoft.com/office/powerpoint/2010/main" val="4059544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83203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sp>
        <p:nvSpPr>
          <p:cNvPr id="6" name="椭圆 5"/>
          <p:cNvSpPr/>
          <p:nvPr/>
        </p:nvSpPr>
        <p:spPr>
          <a:xfrm rot="5948457" flipH="1">
            <a:off x="11454698" y="6161632"/>
            <a:ext cx="1032972" cy="1032971"/>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7" name="椭圆 6"/>
          <p:cNvSpPr/>
          <p:nvPr/>
        </p:nvSpPr>
        <p:spPr>
          <a:xfrm rot="5948457" flipH="1">
            <a:off x="11439621" y="6065810"/>
            <a:ext cx="506277" cy="506278"/>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9" name="矩形 8"/>
          <p:cNvSpPr/>
          <p:nvPr userDrawn="1"/>
        </p:nvSpPr>
        <p:spPr>
          <a:xfrm>
            <a:off x="11443740" y="6164726"/>
            <a:ext cx="498039" cy="308447"/>
          </a:xfrm>
          <a:prstGeom prst="rect">
            <a:avLst/>
          </a:prstGeom>
        </p:spPr>
        <p:txBody>
          <a:bodyPr wrap="square">
            <a:spAutoFit/>
          </a:bodyPr>
          <a:lstStyle/>
          <a:p>
            <a:pPr algn="ctr"/>
            <a:fld id="{74539849-7CA0-4233-AFC6-094195C6FBB0}" type="slidenum">
              <a:rPr lang="zh-CN" altLang="en-US" sz="1400" smtClean="0">
                <a:solidFill>
                  <a:schemeClr val="accent1"/>
                </a:solidFill>
              </a:rPr>
              <a:pPr algn="ctr"/>
              <a:t>‹#›</a:t>
            </a:fld>
            <a:endParaRPr lang="zh-CN" altLang="en-US" sz="1400" dirty="0">
              <a:solidFill>
                <a:schemeClr val="accent1"/>
              </a:solidFill>
            </a:endParaRPr>
          </a:p>
        </p:txBody>
      </p:sp>
      <p:grpSp>
        <p:nvGrpSpPr>
          <p:cNvPr id="2" name="组合 1"/>
          <p:cNvGrpSpPr/>
          <p:nvPr userDrawn="1"/>
        </p:nvGrpSpPr>
        <p:grpSpPr>
          <a:xfrm>
            <a:off x="3726499" y="-877579"/>
            <a:ext cx="1400871" cy="1702011"/>
            <a:chOff x="3726499" y="-877579"/>
            <a:chExt cx="1400871" cy="1702011"/>
          </a:xfrm>
        </p:grpSpPr>
        <p:sp>
          <p:nvSpPr>
            <p:cNvPr id="12" name="椭圆 11"/>
            <p:cNvSpPr/>
            <p:nvPr userDrawn="1"/>
          </p:nvSpPr>
          <p:spPr>
            <a:xfrm>
              <a:off x="3726499" y="-877579"/>
              <a:ext cx="1400871" cy="1400869"/>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4" name="椭圆 13"/>
            <p:cNvSpPr/>
            <p:nvPr userDrawn="1"/>
          </p:nvSpPr>
          <p:spPr>
            <a:xfrm>
              <a:off x="4083639" y="137841"/>
              <a:ext cx="686591" cy="686591"/>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5" name="TextBox 55"/>
            <p:cNvSpPr txBox="1"/>
            <p:nvPr userDrawn="1"/>
          </p:nvSpPr>
          <p:spPr>
            <a:xfrm>
              <a:off x="4181514" y="234915"/>
              <a:ext cx="490840" cy="492443"/>
            </a:xfrm>
            <a:prstGeom prst="rect">
              <a:avLst/>
            </a:prstGeom>
            <a:noFill/>
          </p:spPr>
          <p:txBody>
            <a:bodyPr wrap="none" rtlCol="0">
              <a:spAutoFit/>
            </a:bodyPr>
            <a:lstStyle>
              <a:defPPr>
                <a:defRPr lang="zh-CN"/>
              </a:defPPr>
              <a:lvl1pPr algn="ctr">
                <a:defRPr sz="26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01</a:t>
              </a:r>
              <a:endParaRPr lang="zh-CN" altLang="en-US" dirty="0">
                <a:solidFill>
                  <a:schemeClr val="accent1"/>
                </a:solidFill>
              </a:endParaRPr>
            </a:p>
          </p:txBody>
        </p:sp>
      </p:grpSp>
    </p:spTree>
    <p:extLst>
      <p:ext uri="{BB962C8B-B14F-4D97-AF65-F5344CB8AC3E}">
        <p14:creationId xmlns:p14="http://schemas.microsoft.com/office/powerpoint/2010/main" val="2463833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标题幻灯片">
    <p:spTree>
      <p:nvGrpSpPr>
        <p:cNvPr id="1" name=""/>
        <p:cNvGrpSpPr/>
        <p:nvPr/>
      </p:nvGrpSpPr>
      <p:grpSpPr>
        <a:xfrm>
          <a:off x="0" y="0"/>
          <a:ext cx="0" cy="0"/>
          <a:chOff x="0" y="0"/>
          <a:chExt cx="0" cy="0"/>
        </a:xfrm>
      </p:grpSpPr>
      <p:sp>
        <p:nvSpPr>
          <p:cNvPr id="13" name="椭圆 12"/>
          <p:cNvSpPr/>
          <p:nvPr userDrawn="1"/>
        </p:nvSpPr>
        <p:spPr>
          <a:xfrm rot="5948457" flipH="1">
            <a:off x="11454698" y="6161632"/>
            <a:ext cx="1032972" cy="1032971"/>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4" name="椭圆 13"/>
          <p:cNvSpPr/>
          <p:nvPr userDrawn="1"/>
        </p:nvSpPr>
        <p:spPr>
          <a:xfrm rot="5948457" flipH="1">
            <a:off x="11439621" y="6065810"/>
            <a:ext cx="506277" cy="506278"/>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5" name="矩形 14"/>
          <p:cNvSpPr/>
          <p:nvPr userDrawn="1"/>
        </p:nvSpPr>
        <p:spPr>
          <a:xfrm>
            <a:off x="11443740" y="6164726"/>
            <a:ext cx="498039" cy="308447"/>
          </a:xfrm>
          <a:prstGeom prst="rect">
            <a:avLst/>
          </a:prstGeom>
        </p:spPr>
        <p:txBody>
          <a:bodyPr wrap="square">
            <a:spAutoFit/>
          </a:bodyPr>
          <a:lstStyle/>
          <a:p>
            <a:pPr algn="ctr"/>
            <a:fld id="{74539849-7CA0-4233-AFC6-094195C6FBB0}" type="slidenum">
              <a:rPr lang="zh-CN" altLang="en-US" sz="1400" smtClean="0">
                <a:solidFill>
                  <a:schemeClr val="accent1"/>
                </a:solidFill>
              </a:rPr>
              <a:pPr algn="ctr"/>
              <a:t>‹#›</a:t>
            </a:fld>
            <a:endParaRPr lang="zh-CN" altLang="en-US" sz="1400" dirty="0">
              <a:solidFill>
                <a:schemeClr val="accent1"/>
              </a:solidFill>
            </a:endParaRPr>
          </a:p>
        </p:txBody>
      </p:sp>
      <p:grpSp>
        <p:nvGrpSpPr>
          <p:cNvPr id="16" name="组合 15"/>
          <p:cNvGrpSpPr/>
          <p:nvPr userDrawn="1"/>
        </p:nvGrpSpPr>
        <p:grpSpPr>
          <a:xfrm>
            <a:off x="3726499" y="-877579"/>
            <a:ext cx="1400871" cy="1702011"/>
            <a:chOff x="3726499" y="-877579"/>
            <a:chExt cx="1400871" cy="1702011"/>
          </a:xfrm>
        </p:grpSpPr>
        <p:sp>
          <p:nvSpPr>
            <p:cNvPr id="17" name="椭圆 16"/>
            <p:cNvSpPr/>
            <p:nvPr userDrawn="1"/>
          </p:nvSpPr>
          <p:spPr>
            <a:xfrm>
              <a:off x="3726499" y="-877579"/>
              <a:ext cx="1400871" cy="1400869"/>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8" name="椭圆 17"/>
            <p:cNvSpPr/>
            <p:nvPr userDrawn="1"/>
          </p:nvSpPr>
          <p:spPr>
            <a:xfrm>
              <a:off x="4083639" y="137841"/>
              <a:ext cx="686591" cy="686591"/>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9" name="TextBox 55"/>
            <p:cNvSpPr txBox="1"/>
            <p:nvPr userDrawn="1"/>
          </p:nvSpPr>
          <p:spPr>
            <a:xfrm>
              <a:off x="4161476" y="234915"/>
              <a:ext cx="530916" cy="492443"/>
            </a:xfrm>
            <a:prstGeom prst="rect">
              <a:avLst/>
            </a:prstGeom>
            <a:noFill/>
          </p:spPr>
          <p:txBody>
            <a:bodyPr wrap="none" rtlCol="0">
              <a:spAutoFit/>
            </a:bodyPr>
            <a:lstStyle>
              <a:defPPr>
                <a:defRPr lang="zh-CN"/>
              </a:defPPr>
              <a:lvl1pPr algn="ctr">
                <a:defRPr sz="26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02</a:t>
              </a:r>
              <a:endParaRPr lang="zh-CN" altLang="en-US" dirty="0">
                <a:solidFill>
                  <a:schemeClr val="accent1"/>
                </a:solidFill>
              </a:endParaRPr>
            </a:p>
          </p:txBody>
        </p:sp>
      </p:grpSp>
    </p:spTree>
    <p:extLst>
      <p:ext uri="{BB962C8B-B14F-4D97-AF65-F5344CB8AC3E}">
        <p14:creationId xmlns:p14="http://schemas.microsoft.com/office/powerpoint/2010/main" val="3253785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标题幻灯片">
    <p:spTree>
      <p:nvGrpSpPr>
        <p:cNvPr id="1" name=""/>
        <p:cNvGrpSpPr/>
        <p:nvPr/>
      </p:nvGrpSpPr>
      <p:grpSpPr>
        <a:xfrm>
          <a:off x="0" y="0"/>
          <a:ext cx="0" cy="0"/>
          <a:chOff x="0" y="0"/>
          <a:chExt cx="0" cy="0"/>
        </a:xfrm>
      </p:grpSpPr>
      <p:sp>
        <p:nvSpPr>
          <p:cNvPr id="11" name="椭圆 10"/>
          <p:cNvSpPr/>
          <p:nvPr userDrawn="1"/>
        </p:nvSpPr>
        <p:spPr>
          <a:xfrm rot="5948457" flipH="1">
            <a:off x="11454698" y="6161632"/>
            <a:ext cx="1032972" cy="1032971"/>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 name="椭圆 11"/>
          <p:cNvSpPr/>
          <p:nvPr userDrawn="1"/>
        </p:nvSpPr>
        <p:spPr>
          <a:xfrm rot="5948457" flipH="1">
            <a:off x="11439621" y="6065810"/>
            <a:ext cx="506277" cy="506278"/>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3" name="矩形 12"/>
          <p:cNvSpPr/>
          <p:nvPr userDrawn="1"/>
        </p:nvSpPr>
        <p:spPr>
          <a:xfrm>
            <a:off x="11443740" y="6164726"/>
            <a:ext cx="498039" cy="308447"/>
          </a:xfrm>
          <a:prstGeom prst="rect">
            <a:avLst/>
          </a:prstGeom>
        </p:spPr>
        <p:txBody>
          <a:bodyPr wrap="square">
            <a:spAutoFit/>
          </a:bodyPr>
          <a:lstStyle/>
          <a:p>
            <a:pPr algn="ctr"/>
            <a:fld id="{74539849-7CA0-4233-AFC6-094195C6FBB0}" type="slidenum">
              <a:rPr lang="zh-CN" altLang="en-US" sz="1400" smtClean="0">
                <a:solidFill>
                  <a:schemeClr val="accent1"/>
                </a:solidFill>
              </a:rPr>
              <a:pPr algn="ctr"/>
              <a:t>‹#›</a:t>
            </a:fld>
            <a:endParaRPr lang="zh-CN" altLang="en-US" sz="1400" dirty="0">
              <a:solidFill>
                <a:schemeClr val="accent1"/>
              </a:solidFill>
            </a:endParaRPr>
          </a:p>
        </p:txBody>
      </p:sp>
      <p:grpSp>
        <p:nvGrpSpPr>
          <p:cNvPr id="14" name="组合 13"/>
          <p:cNvGrpSpPr/>
          <p:nvPr userDrawn="1"/>
        </p:nvGrpSpPr>
        <p:grpSpPr>
          <a:xfrm>
            <a:off x="3726499" y="-877579"/>
            <a:ext cx="1400871" cy="1702011"/>
            <a:chOff x="3726499" y="-877579"/>
            <a:chExt cx="1400871" cy="1702011"/>
          </a:xfrm>
        </p:grpSpPr>
        <p:sp>
          <p:nvSpPr>
            <p:cNvPr id="15" name="椭圆 14"/>
            <p:cNvSpPr/>
            <p:nvPr userDrawn="1"/>
          </p:nvSpPr>
          <p:spPr>
            <a:xfrm>
              <a:off x="3726499" y="-877579"/>
              <a:ext cx="1400871" cy="1400869"/>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6" name="椭圆 15"/>
            <p:cNvSpPr/>
            <p:nvPr userDrawn="1"/>
          </p:nvSpPr>
          <p:spPr>
            <a:xfrm>
              <a:off x="4083639" y="137841"/>
              <a:ext cx="686591" cy="686591"/>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7" name="TextBox 55"/>
            <p:cNvSpPr txBox="1"/>
            <p:nvPr userDrawn="1"/>
          </p:nvSpPr>
          <p:spPr>
            <a:xfrm>
              <a:off x="4156668" y="234915"/>
              <a:ext cx="540533" cy="492443"/>
            </a:xfrm>
            <a:prstGeom prst="rect">
              <a:avLst/>
            </a:prstGeom>
            <a:noFill/>
          </p:spPr>
          <p:txBody>
            <a:bodyPr wrap="none" rtlCol="0">
              <a:spAutoFit/>
            </a:bodyPr>
            <a:lstStyle>
              <a:defPPr>
                <a:defRPr lang="zh-CN"/>
              </a:defPPr>
              <a:lvl1pPr algn="ctr">
                <a:defRPr sz="26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03</a:t>
              </a:r>
              <a:endParaRPr lang="zh-CN" altLang="en-US" dirty="0">
                <a:solidFill>
                  <a:schemeClr val="accent1"/>
                </a:solidFill>
              </a:endParaRPr>
            </a:p>
          </p:txBody>
        </p:sp>
      </p:grpSp>
    </p:spTree>
    <p:extLst>
      <p:ext uri="{BB962C8B-B14F-4D97-AF65-F5344CB8AC3E}">
        <p14:creationId xmlns:p14="http://schemas.microsoft.com/office/powerpoint/2010/main" val="3274358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标题幻灯片">
    <p:spTree>
      <p:nvGrpSpPr>
        <p:cNvPr id="1" name=""/>
        <p:cNvGrpSpPr/>
        <p:nvPr/>
      </p:nvGrpSpPr>
      <p:grpSpPr>
        <a:xfrm>
          <a:off x="0" y="0"/>
          <a:ext cx="0" cy="0"/>
          <a:chOff x="0" y="0"/>
          <a:chExt cx="0" cy="0"/>
        </a:xfrm>
      </p:grpSpPr>
      <p:sp>
        <p:nvSpPr>
          <p:cNvPr id="11" name="椭圆 10"/>
          <p:cNvSpPr/>
          <p:nvPr userDrawn="1"/>
        </p:nvSpPr>
        <p:spPr>
          <a:xfrm rot="5948457" flipH="1">
            <a:off x="11454698" y="6161632"/>
            <a:ext cx="1032972" cy="1032971"/>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 name="椭圆 11"/>
          <p:cNvSpPr/>
          <p:nvPr userDrawn="1"/>
        </p:nvSpPr>
        <p:spPr>
          <a:xfrm rot="5948457" flipH="1">
            <a:off x="11439621" y="6065810"/>
            <a:ext cx="506277" cy="506278"/>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3" name="矩形 12"/>
          <p:cNvSpPr/>
          <p:nvPr userDrawn="1"/>
        </p:nvSpPr>
        <p:spPr>
          <a:xfrm>
            <a:off x="11443740" y="6164726"/>
            <a:ext cx="498039" cy="308447"/>
          </a:xfrm>
          <a:prstGeom prst="rect">
            <a:avLst/>
          </a:prstGeom>
        </p:spPr>
        <p:txBody>
          <a:bodyPr wrap="square">
            <a:spAutoFit/>
          </a:bodyPr>
          <a:lstStyle/>
          <a:p>
            <a:pPr algn="ctr"/>
            <a:fld id="{74539849-7CA0-4233-AFC6-094195C6FBB0}" type="slidenum">
              <a:rPr lang="zh-CN" altLang="en-US" sz="1400" smtClean="0">
                <a:solidFill>
                  <a:schemeClr val="accent1"/>
                </a:solidFill>
              </a:rPr>
              <a:pPr algn="ctr"/>
              <a:t>‹#›</a:t>
            </a:fld>
            <a:endParaRPr lang="zh-CN" altLang="en-US" sz="1400" dirty="0">
              <a:solidFill>
                <a:schemeClr val="accent1"/>
              </a:solidFill>
            </a:endParaRPr>
          </a:p>
        </p:txBody>
      </p:sp>
      <p:grpSp>
        <p:nvGrpSpPr>
          <p:cNvPr id="14" name="组合 13"/>
          <p:cNvGrpSpPr/>
          <p:nvPr userDrawn="1"/>
        </p:nvGrpSpPr>
        <p:grpSpPr>
          <a:xfrm>
            <a:off x="3726499" y="-877579"/>
            <a:ext cx="1400871" cy="1702011"/>
            <a:chOff x="3726499" y="-877579"/>
            <a:chExt cx="1400871" cy="1702011"/>
          </a:xfrm>
        </p:grpSpPr>
        <p:sp>
          <p:nvSpPr>
            <p:cNvPr id="15" name="椭圆 14"/>
            <p:cNvSpPr/>
            <p:nvPr userDrawn="1"/>
          </p:nvSpPr>
          <p:spPr>
            <a:xfrm>
              <a:off x="3726499" y="-877579"/>
              <a:ext cx="1400871" cy="1400869"/>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6" name="椭圆 15"/>
            <p:cNvSpPr/>
            <p:nvPr userDrawn="1"/>
          </p:nvSpPr>
          <p:spPr>
            <a:xfrm>
              <a:off x="4083639" y="137841"/>
              <a:ext cx="686591" cy="686591"/>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7" name="TextBox 55"/>
            <p:cNvSpPr txBox="1"/>
            <p:nvPr userDrawn="1"/>
          </p:nvSpPr>
          <p:spPr>
            <a:xfrm>
              <a:off x="4161476" y="234915"/>
              <a:ext cx="530916" cy="492443"/>
            </a:xfrm>
            <a:prstGeom prst="rect">
              <a:avLst/>
            </a:prstGeom>
            <a:noFill/>
          </p:spPr>
          <p:txBody>
            <a:bodyPr wrap="none" rtlCol="0">
              <a:spAutoFit/>
            </a:bodyPr>
            <a:lstStyle>
              <a:defPPr>
                <a:defRPr lang="zh-CN"/>
              </a:defPPr>
              <a:lvl1pPr algn="ctr">
                <a:defRPr sz="26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04</a:t>
              </a:r>
              <a:endParaRPr lang="zh-CN" altLang="en-US" dirty="0">
                <a:solidFill>
                  <a:schemeClr val="accent1"/>
                </a:solidFill>
              </a:endParaRPr>
            </a:p>
          </p:txBody>
        </p:sp>
      </p:grpSp>
    </p:spTree>
    <p:extLst>
      <p:ext uri="{BB962C8B-B14F-4D97-AF65-F5344CB8AC3E}">
        <p14:creationId xmlns:p14="http://schemas.microsoft.com/office/powerpoint/2010/main" val="1895584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11" name="椭圆 10"/>
          <p:cNvSpPr/>
          <p:nvPr userDrawn="1"/>
        </p:nvSpPr>
        <p:spPr>
          <a:xfrm rot="5948457" flipH="1">
            <a:off x="11454698" y="6161632"/>
            <a:ext cx="1032972" cy="1032971"/>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 name="椭圆 11"/>
          <p:cNvSpPr/>
          <p:nvPr userDrawn="1"/>
        </p:nvSpPr>
        <p:spPr>
          <a:xfrm rot="5948457" flipH="1">
            <a:off x="11439621" y="6065810"/>
            <a:ext cx="506277" cy="506278"/>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3" name="矩形 12"/>
          <p:cNvSpPr/>
          <p:nvPr userDrawn="1"/>
        </p:nvSpPr>
        <p:spPr>
          <a:xfrm>
            <a:off x="11443740" y="6164726"/>
            <a:ext cx="498039" cy="308447"/>
          </a:xfrm>
          <a:prstGeom prst="rect">
            <a:avLst/>
          </a:prstGeom>
        </p:spPr>
        <p:txBody>
          <a:bodyPr wrap="square">
            <a:spAutoFit/>
          </a:bodyPr>
          <a:lstStyle/>
          <a:p>
            <a:pPr algn="ctr"/>
            <a:fld id="{74539849-7CA0-4233-AFC6-094195C6FBB0}" type="slidenum">
              <a:rPr lang="zh-CN" altLang="en-US" sz="1400" smtClean="0">
                <a:solidFill>
                  <a:schemeClr val="accent1"/>
                </a:solidFill>
              </a:rPr>
              <a:pPr algn="ctr"/>
              <a:t>‹#›</a:t>
            </a:fld>
            <a:endParaRPr lang="zh-CN" altLang="en-US" sz="1400" dirty="0">
              <a:solidFill>
                <a:schemeClr val="accent1"/>
              </a:solidFill>
            </a:endParaRPr>
          </a:p>
        </p:txBody>
      </p:sp>
      <p:grpSp>
        <p:nvGrpSpPr>
          <p:cNvPr id="14" name="组合 13"/>
          <p:cNvGrpSpPr/>
          <p:nvPr userDrawn="1"/>
        </p:nvGrpSpPr>
        <p:grpSpPr>
          <a:xfrm>
            <a:off x="3726499" y="-877579"/>
            <a:ext cx="1400871" cy="1702011"/>
            <a:chOff x="3726499" y="-877579"/>
            <a:chExt cx="1400871" cy="1702011"/>
          </a:xfrm>
        </p:grpSpPr>
        <p:sp>
          <p:nvSpPr>
            <p:cNvPr id="15" name="椭圆 14"/>
            <p:cNvSpPr/>
            <p:nvPr userDrawn="1"/>
          </p:nvSpPr>
          <p:spPr>
            <a:xfrm>
              <a:off x="3726499" y="-877579"/>
              <a:ext cx="1400871" cy="1400869"/>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6" name="椭圆 15"/>
            <p:cNvSpPr/>
            <p:nvPr userDrawn="1"/>
          </p:nvSpPr>
          <p:spPr>
            <a:xfrm>
              <a:off x="4083639" y="137841"/>
              <a:ext cx="686591" cy="686591"/>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7" name="TextBox 55"/>
            <p:cNvSpPr txBox="1"/>
            <p:nvPr userDrawn="1"/>
          </p:nvSpPr>
          <p:spPr>
            <a:xfrm>
              <a:off x="4155064" y="234915"/>
              <a:ext cx="543740" cy="492443"/>
            </a:xfrm>
            <a:prstGeom prst="rect">
              <a:avLst/>
            </a:prstGeom>
            <a:noFill/>
          </p:spPr>
          <p:txBody>
            <a:bodyPr wrap="none" rtlCol="0">
              <a:spAutoFit/>
            </a:bodyPr>
            <a:lstStyle>
              <a:defPPr>
                <a:defRPr lang="zh-CN"/>
              </a:defPPr>
              <a:lvl1pPr algn="ctr">
                <a:defRPr sz="26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05</a:t>
              </a:r>
              <a:endParaRPr lang="zh-CN" altLang="en-US" dirty="0">
                <a:solidFill>
                  <a:schemeClr val="accent1"/>
                </a:solidFill>
              </a:endParaRPr>
            </a:p>
          </p:txBody>
        </p:sp>
      </p:grpSp>
    </p:spTree>
    <p:extLst>
      <p:ext uri="{BB962C8B-B14F-4D97-AF65-F5344CB8AC3E}">
        <p14:creationId xmlns:p14="http://schemas.microsoft.com/office/powerpoint/2010/main" val="3096547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1" name="椭圆 10"/>
          <p:cNvSpPr/>
          <p:nvPr userDrawn="1"/>
        </p:nvSpPr>
        <p:spPr>
          <a:xfrm rot="5948457" flipH="1">
            <a:off x="11454698" y="6161632"/>
            <a:ext cx="1032972" cy="1032971"/>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 name="椭圆 11"/>
          <p:cNvSpPr/>
          <p:nvPr userDrawn="1"/>
        </p:nvSpPr>
        <p:spPr>
          <a:xfrm rot="5948457" flipH="1">
            <a:off x="11439621" y="6065810"/>
            <a:ext cx="506277" cy="506278"/>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3" name="矩形 12"/>
          <p:cNvSpPr/>
          <p:nvPr userDrawn="1"/>
        </p:nvSpPr>
        <p:spPr>
          <a:xfrm>
            <a:off x="11443740" y="6164726"/>
            <a:ext cx="498039" cy="308447"/>
          </a:xfrm>
          <a:prstGeom prst="rect">
            <a:avLst/>
          </a:prstGeom>
        </p:spPr>
        <p:txBody>
          <a:bodyPr wrap="square">
            <a:spAutoFit/>
          </a:bodyPr>
          <a:lstStyle/>
          <a:p>
            <a:pPr algn="ctr"/>
            <a:fld id="{74539849-7CA0-4233-AFC6-094195C6FBB0}" type="slidenum">
              <a:rPr lang="zh-CN" altLang="en-US" sz="1400" smtClean="0">
                <a:solidFill>
                  <a:schemeClr val="accent1"/>
                </a:solidFill>
              </a:rPr>
              <a:pPr algn="ctr"/>
              <a:t>‹#›</a:t>
            </a:fld>
            <a:endParaRPr lang="zh-CN" altLang="en-US" sz="1400" dirty="0">
              <a:solidFill>
                <a:schemeClr val="accent1"/>
              </a:solidFill>
            </a:endParaRPr>
          </a:p>
        </p:txBody>
      </p:sp>
      <p:grpSp>
        <p:nvGrpSpPr>
          <p:cNvPr id="14" name="组合 13"/>
          <p:cNvGrpSpPr/>
          <p:nvPr userDrawn="1"/>
        </p:nvGrpSpPr>
        <p:grpSpPr>
          <a:xfrm>
            <a:off x="3726499" y="-877579"/>
            <a:ext cx="1400871" cy="1702011"/>
            <a:chOff x="3726499" y="-877579"/>
            <a:chExt cx="1400871" cy="1702011"/>
          </a:xfrm>
        </p:grpSpPr>
        <p:sp>
          <p:nvSpPr>
            <p:cNvPr id="15" name="椭圆 14"/>
            <p:cNvSpPr/>
            <p:nvPr userDrawn="1"/>
          </p:nvSpPr>
          <p:spPr>
            <a:xfrm>
              <a:off x="3726499" y="-877579"/>
              <a:ext cx="1400871" cy="1400869"/>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6" name="椭圆 15"/>
            <p:cNvSpPr/>
            <p:nvPr userDrawn="1"/>
          </p:nvSpPr>
          <p:spPr>
            <a:xfrm>
              <a:off x="4083639" y="137841"/>
              <a:ext cx="686591" cy="686591"/>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17" name="TextBox 55"/>
            <p:cNvSpPr txBox="1"/>
            <p:nvPr userDrawn="1"/>
          </p:nvSpPr>
          <p:spPr>
            <a:xfrm>
              <a:off x="4154263" y="234915"/>
              <a:ext cx="545342" cy="492443"/>
            </a:xfrm>
            <a:prstGeom prst="rect">
              <a:avLst/>
            </a:prstGeom>
            <a:noFill/>
          </p:spPr>
          <p:txBody>
            <a:bodyPr wrap="none" rtlCol="0">
              <a:spAutoFit/>
            </a:bodyPr>
            <a:lstStyle>
              <a:defPPr>
                <a:defRPr lang="zh-CN"/>
              </a:defPPr>
              <a:lvl1pPr algn="ctr">
                <a:defRPr sz="26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06</a:t>
              </a:r>
              <a:endParaRPr lang="zh-CN" altLang="en-US" dirty="0">
                <a:solidFill>
                  <a:schemeClr val="accent1"/>
                </a:solidFill>
              </a:endParaRPr>
            </a:p>
          </p:txBody>
        </p:sp>
      </p:grpSp>
    </p:spTree>
    <p:extLst>
      <p:ext uri="{BB962C8B-B14F-4D97-AF65-F5344CB8AC3E}">
        <p14:creationId xmlns:p14="http://schemas.microsoft.com/office/powerpoint/2010/main" val="3239993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EC8BE-05F0-4C8F-BD99-979EF9065EA5}" type="datetimeFigureOut">
              <a:rPr lang="zh-CN" altLang="en-US" smtClean="0"/>
              <a:t>2023/6/23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39849-7CA0-4233-AFC6-094195C6FBB0}" type="slidenum">
              <a:rPr lang="zh-CN" altLang="en-US" smtClean="0"/>
              <a:t>‹#›</a:t>
            </a:fld>
            <a:endParaRPr lang="zh-CN" altLang="en-US"/>
          </a:p>
        </p:txBody>
      </p:sp>
      <p:sp>
        <p:nvSpPr>
          <p:cNvPr id="7" name="矩形 6"/>
          <p:cNvSpPr/>
          <p:nvPr userDrawn="1"/>
        </p:nvSpPr>
        <p:spPr>
          <a:xfrm>
            <a:off x="0" y="0"/>
            <a:ext cx="12192000" cy="6858000"/>
          </a:xfrm>
          <a:prstGeom prst="rect">
            <a:avLst/>
          </a:prstGeom>
          <a:gradFill flip="none" rotWithShape="1">
            <a:gsLst>
              <a:gs pos="34000">
                <a:schemeClr val="bg1">
                  <a:lumMod val="95000"/>
                </a:schemeClr>
              </a:gs>
              <a:gs pos="0">
                <a:schemeClr val="accent3">
                  <a:lumMod val="0"/>
                  <a:lumOff val="100000"/>
                </a:schemeClr>
              </a:gs>
              <a:gs pos="76000">
                <a:schemeClr val="bg1">
                  <a:lumMod val="85000"/>
                </a:schemeClr>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76757771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椭圆 41"/>
          <p:cNvSpPr/>
          <p:nvPr/>
        </p:nvSpPr>
        <p:spPr>
          <a:xfrm>
            <a:off x="5969632" y="1789824"/>
            <a:ext cx="2140957" cy="2140955"/>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43" name="椭圆 42"/>
          <p:cNvSpPr/>
          <p:nvPr/>
        </p:nvSpPr>
        <p:spPr>
          <a:xfrm>
            <a:off x="3612262" y="1343934"/>
            <a:ext cx="2791569" cy="2791569"/>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45" name="椭圆 44"/>
          <p:cNvSpPr/>
          <p:nvPr/>
        </p:nvSpPr>
        <p:spPr>
          <a:xfrm>
            <a:off x="5796952" y="3082392"/>
            <a:ext cx="826567" cy="82656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47" name="椭圆 46"/>
          <p:cNvSpPr/>
          <p:nvPr/>
        </p:nvSpPr>
        <p:spPr>
          <a:xfrm>
            <a:off x="8783503" y="2598541"/>
            <a:ext cx="416865" cy="416865"/>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48" name="椭圆 47"/>
          <p:cNvSpPr/>
          <p:nvPr/>
        </p:nvSpPr>
        <p:spPr>
          <a:xfrm>
            <a:off x="7101742" y="1216753"/>
            <a:ext cx="297289" cy="297289"/>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49" name="椭圆 48"/>
          <p:cNvSpPr/>
          <p:nvPr/>
        </p:nvSpPr>
        <p:spPr>
          <a:xfrm>
            <a:off x="3134865" y="1561369"/>
            <a:ext cx="263819" cy="263817"/>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50" name="椭圆 49"/>
          <p:cNvSpPr/>
          <p:nvPr/>
        </p:nvSpPr>
        <p:spPr>
          <a:xfrm>
            <a:off x="7248196" y="3169788"/>
            <a:ext cx="372977" cy="372976"/>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51" name="椭圆 50"/>
          <p:cNvSpPr/>
          <p:nvPr/>
        </p:nvSpPr>
        <p:spPr>
          <a:xfrm>
            <a:off x="8195978" y="595086"/>
            <a:ext cx="267201" cy="267200"/>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53" name="文本框 52"/>
          <p:cNvSpPr txBox="1"/>
          <p:nvPr/>
        </p:nvSpPr>
        <p:spPr>
          <a:xfrm>
            <a:off x="2830816" y="4606277"/>
            <a:ext cx="6530369" cy="584775"/>
          </a:xfrm>
          <a:prstGeom prst="rect">
            <a:avLst/>
          </a:prstGeom>
          <a:noFill/>
        </p:spPr>
        <p:txBody>
          <a:bodyPr wrap="square" rtlCol="0" anchor="ctr">
            <a:spAutoFit/>
          </a:bodyPr>
          <a:lstStyle>
            <a:defPPr>
              <a:defRPr lang="zh-CN"/>
            </a:defPPr>
            <a:lvl1pPr algn="ctr">
              <a:defRPr sz="5400" b="1">
                <a:solidFill>
                  <a:schemeClr val="accent5"/>
                </a:solidFill>
                <a:effectLst>
                  <a:innerShdw blurRad="76200" dist="63500" dir="18900000">
                    <a:prstClr val="black">
                      <a:alpha val="60000"/>
                    </a:prstClr>
                  </a:innerShdw>
                </a:effectLst>
                <a:latin typeface="+mj-ea"/>
                <a:ea typeface="+mj-ea"/>
              </a:defRPr>
            </a:lvl1pPr>
          </a:lstStyle>
          <a:p>
            <a:r>
              <a:rPr lang="zh-CN" altLang="en-US" sz="3200" spc="300" dirty="0"/>
              <a:t>胡志伟工作室专题交流活动</a:t>
            </a:r>
          </a:p>
        </p:txBody>
      </p:sp>
      <p:cxnSp>
        <p:nvCxnSpPr>
          <p:cNvPr id="55" name="直接连接符 54"/>
          <p:cNvCxnSpPr/>
          <p:nvPr/>
        </p:nvCxnSpPr>
        <p:spPr>
          <a:xfrm>
            <a:off x="2943884" y="5416639"/>
            <a:ext cx="6304233" cy="0"/>
          </a:xfrm>
          <a:prstGeom prst="line">
            <a:avLst/>
          </a:prstGeom>
          <a:ln w="19050">
            <a:solidFill>
              <a:schemeClr val="bg1">
                <a:lumMod val="65000"/>
              </a:schemeClr>
            </a:solidFill>
            <a:prstDash val="dash"/>
          </a:ln>
          <a:effectLst/>
        </p:spPr>
        <p:style>
          <a:lnRef idx="1">
            <a:schemeClr val="accent1"/>
          </a:lnRef>
          <a:fillRef idx="0">
            <a:schemeClr val="accent1"/>
          </a:fillRef>
          <a:effectRef idx="0">
            <a:schemeClr val="accent1"/>
          </a:effectRef>
          <a:fontRef idx="minor">
            <a:schemeClr val="tx1"/>
          </a:fontRef>
        </p:style>
      </p:cxnSp>
      <p:grpSp>
        <p:nvGrpSpPr>
          <p:cNvPr id="56" name="组合 55"/>
          <p:cNvGrpSpPr/>
          <p:nvPr/>
        </p:nvGrpSpPr>
        <p:grpSpPr>
          <a:xfrm>
            <a:off x="3429354" y="5697435"/>
            <a:ext cx="5202682" cy="400110"/>
            <a:chOff x="2798274" y="6076655"/>
            <a:chExt cx="5202682" cy="400110"/>
          </a:xfrm>
        </p:grpSpPr>
        <p:sp>
          <p:nvSpPr>
            <p:cNvPr id="60" name="文本框 59"/>
            <p:cNvSpPr txBox="1"/>
            <p:nvPr/>
          </p:nvSpPr>
          <p:spPr>
            <a:xfrm>
              <a:off x="2798274" y="6076655"/>
              <a:ext cx="2900153" cy="400110"/>
            </a:xfrm>
            <a:prstGeom prst="rect">
              <a:avLst/>
            </a:prstGeom>
            <a:noFill/>
          </p:spPr>
          <p:txBody>
            <a:bodyPr wrap="none" rtlCol="0">
              <a:spAutoFit/>
            </a:bodyPr>
            <a:lstStyle/>
            <a:p>
              <a:pPr algn="ctr"/>
              <a:r>
                <a:rPr lang="zh-CN" altLang="en-US" sz="2000" b="1" dirty="0">
                  <a:solidFill>
                    <a:schemeClr val="accent5"/>
                  </a:solidFill>
                  <a:latin typeface="+mn-ea"/>
                </a:rPr>
                <a:t>主讲：泸县一中  钟学均</a:t>
              </a:r>
            </a:p>
          </p:txBody>
        </p:sp>
        <p:sp>
          <p:nvSpPr>
            <p:cNvPr id="61" name="文本框 60"/>
            <p:cNvSpPr txBox="1"/>
            <p:nvPr/>
          </p:nvSpPr>
          <p:spPr>
            <a:xfrm>
              <a:off x="5711547" y="6076655"/>
              <a:ext cx="2289409" cy="400110"/>
            </a:xfrm>
            <a:prstGeom prst="rect">
              <a:avLst/>
            </a:prstGeom>
            <a:noFill/>
          </p:spPr>
          <p:txBody>
            <a:bodyPr wrap="none" rtlCol="0">
              <a:spAutoFit/>
            </a:bodyPr>
            <a:lstStyle/>
            <a:p>
              <a:pPr algn="ctr"/>
              <a:r>
                <a:rPr lang="zh-CN" altLang="en-US" sz="2000" b="1" dirty="0">
                  <a:solidFill>
                    <a:schemeClr val="accent5"/>
                  </a:solidFill>
                  <a:latin typeface="+mn-ea"/>
                </a:rPr>
                <a:t>时间：</a:t>
              </a:r>
              <a:r>
                <a:rPr lang="en-US" altLang="zh-CN" sz="2000" b="1" dirty="0">
                  <a:solidFill>
                    <a:schemeClr val="accent5"/>
                  </a:solidFill>
                  <a:latin typeface="+mn-ea"/>
                </a:rPr>
                <a:t>2023-6-20</a:t>
              </a:r>
              <a:endParaRPr lang="zh-CN" altLang="en-US" sz="2000" b="1" dirty="0">
                <a:solidFill>
                  <a:schemeClr val="accent5"/>
                </a:solidFill>
                <a:latin typeface="+mn-ea"/>
              </a:endParaRPr>
            </a:p>
          </p:txBody>
        </p:sp>
      </p:grpSp>
      <p:grpSp>
        <p:nvGrpSpPr>
          <p:cNvPr id="5" name="组合 4"/>
          <p:cNvGrpSpPr/>
          <p:nvPr/>
        </p:nvGrpSpPr>
        <p:grpSpPr>
          <a:xfrm>
            <a:off x="4490182" y="642337"/>
            <a:ext cx="2235792" cy="2235792"/>
            <a:chOff x="4490182" y="642337"/>
            <a:chExt cx="2235792" cy="2235792"/>
          </a:xfrm>
        </p:grpSpPr>
        <p:sp>
          <p:nvSpPr>
            <p:cNvPr id="44" name="椭圆 43"/>
            <p:cNvSpPr/>
            <p:nvPr/>
          </p:nvSpPr>
          <p:spPr>
            <a:xfrm>
              <a:off x="4490182" y="642337"/>
              <a:ext cx="2235792" cy="2235792"/>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57" name="文本框 56"/>
            <p:cNvSpPr txBox="1"/>
            <p:nvPr/>
          </p:nvSpPr>
          <p:spPr>
            <a:xfrm>
              <a:off x="4836072" y="1329346"/>
              <a:ext cx="1544012" cy="861774"/>
            </a:xfrm>
            <a:prstGeom prst="rect">
              <a:avLst/>
            </a:prstGeom>
            <a:noFill/>
          </p:spPr>
          <p:txBody>
            <a:bodyPr wrap="square" rtlCol="0" anchor="ctr">
              <a:spAutoFit/>
            </a:bodyPr>
            <a:lstStyle>
              <a:defPPr>
                <a:defRPr lang="zh-CN"/>
              </a:defPPr>
              <a:lvl1pPr algn="ctr">
                <a:defRPr sz="5000" b="1" spc="300">
                  <a:solidFill>
                    <a:schemeClr val="bg1"/>
                  </a:solidFill>
                  <a:effectLst>
                    <a:innerShdw blurRad="76200" dist="63500" dir="18900000">
                      <a:prstClr val="black">
                        <a:alpha val="60000"/>
                      </a:prstClr>
                    </a:innerShdw>
                  </a:effectLst>
                  <a:latin typeface="+mn-ea"/>
                </a:defRPr>
              </a:lvl1pPr>
            </a:lstStyle>
            <a:p>
              <a:r>
                <a:rPr lang="zh-CN" altLang="en-US" dirty="0">
                  <a:solidFill>
                    <a:schemeClr val="accent1"/>
                  </a:solidFill>
                </a:rPr>
                <a:t>爬虫</a:t>
              </a:r>
            </a:p>
          </p:txBody>
        </p:sp>
      </p:grpSp>
      <p:grpSp>
        <p:nvGrpSpPr>
          <p:cNvPr id="4" name="组合 3"/>
          <p:cNvGrpSpPr/>
          <p:nvPr/>
        </p:nvGrpSpPr>
        <p:grpSpPr>
          <a:xfrm>
            <a:off x="7409157" y="1616603"/>
            <a:ext cx="1107761" cy="1056117"/>
            <a:chOff x="7409157" y="1616603"/>
            <a:chExt cx="1107761" cy="1056117"/>
          </a:xfrm>
        </p:grpSpPr>
        <p:sp>
          <p:nvSpPr>
            <p:cNvPr id="46" name="椭圆 45"/>
            <p:cNvSpPr/>
            <p:nvPr/>
          </p:nvSpPr>
          <p:spPr>
            <a:xfrm>
              <a:off x="7434979" y="1616603"/>
              <a:ext cx="1056117" cy="1056117"/>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58" name="文本框 57"/>
            <p:cNvSpPr txBox="1"/>
            <p:nvPr/>
          </p:nvSpPr>
          <p:spPr>
            <a:xfrm>
              <a:off x="7409157" y="1867662"/>
              <a:ext cx="1107761" cy="553998"/>
            </a:xfrm>
            <a:prstGeom prst="rect">
              <a:avLst/>
            </a:prstGeom>
            <a:noFill/>
          </p:spPr>
          <p:txBody>
            <a:bodyPr wrap="square" rtlCol="0" anchor="ctr">
              <a:spAutoFit/>
            </a:bodyPr>
            <a:lstStyle>
              <a:defPPr>
                <a:defRPr lang="zh-CN"/>
              </a:defPPr>
              <a:lvl1pPr algn="ctr">
                <a:defRPr sz="5000" b="1" spc="300">
                  <a:solidFill>
                    <a:schemeClr val="accent1"/>
                  </a:solidFill>
                  <a:effectLst>
                    <a:innerShdw blurRad="76200" dist="63500" dir="18900000">
                      <a:prstClr val="black">
                        <a:alpha val="60000"/>
                      </a:prstClr>
                    </a:innerShdw>
                  </a:effectLst>
                  <a:latin typeface="+mn-ea"/>
                </a:defRPr>
              </a:lvl1pPr>
            </a:lstStyle>
            <a:p>
              <a:r>
                <a:rPr lang="zh-CN" altLang="en-US" sz="3000" dirty="0"/>
                <a:t>入门</a:t>
              </a:r>
            </a:p>
          </p:txBody>
        </p:sp>
      </p:grpSp>
      <p:grpSp>
        <p:nvGrpSpPr>
          <p:cNvPr id="6" name="组合 5"/>
          <p:cNvGrpSpPr/>
          <p:nvPr/>
        </p:nvGrpSpPr>
        <p:grpSpPr>
          <a:xfrm>
            <a:off x="2991633" y="2443011"/>
            <a:ext cx="1249469" cy="1249469"/>
            <a:chOff x="2991633" y="2443011"/>
            <a:chExt cx="1249469" cy="1249469"/>
          </a:xfrm>
        </p:grpSpPr>
        <p:sp>
          <p:nvSpPr>
            <p:cNvPr id="52" name="椭圆 51"/>
            <p:cNvSpPr/>
            <p:nvPr/>
          </p:nvSpPr>
          <p:spPr>
            <a:xfrm>
              <a:off x="2991633" y="2443011"/>
              <a:ext cx="1249469" cy="1249469"/>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59" name="文本框 58"/>
            <p:cNvSpPr txBox="1"/>
            <p:nvPr/>
          </p:nvSpPr>
          <p:spPr>
            <a:xfrm>
              <a:off x="3062487" y="2775358"/>
              <a:ext cx="1107761" cy="584775"/>
            </a:xfrm>
            <a:prstGeom prst="rect">
              <a:avLst/>
            </a:prstGeom>
            <a:noFill/>
          </p:spPr>
          <p:txBody>
            <a:bodyPr wrap="square" rtlCol="0" anchor="ctr">
              <a:spAutoFit/>
            </a:bodyPr>
            <a:lstStyle>
              <a:defPPr>
                <a:defRPr lang="zh-CN"/>
              </a:defPPr>
              <a:lvl1pPr algn="ctr">
                <a:defRPr sz="5000" b="1" spc="300">
                  <a:solidFill>
                    <a:schemeClr val="accent1"/>
                  </a:solidFill>
                  <a:effectLst>
                    <a:innerShdw blurRad="76200" dist="63500" dir="18900000">
                      <a:prstClr val="black">
                        <a:alpha val="60000"/>
                      </a:prstClr>
                    </a:innerShdw>
                  </a:effectLst>
                  <a:latin typeface="+mn-ea"/>
                </a:defRPr>
              </a:lvl1pPr>
            </a:lstStyle>
            <a:p>
              <a:r>
                <a:rPr lang="zh-CN" altLang="en-US" sz="3200" dirty="0"/>
                <a:t>网络</a:t>
              </a:r>
            </a:p>
          </p:txBody>
        </p:sp>
      </p:grpSp>
    </p:spTree>
    <p:extLst>
      <p:ext uri="{BB962C8B-B14F-4D97-AF65-F5344CB8AC3E}">
        <p14:creationId xmlns:p14="http://schemas.microsoft.com/office/powerpoint/2010/main" val="1307503891"/>
      </p:ext>
    </p:extLst>
  </p:cSld>
  <p:clrMapOvr>
    <a:masterClrMapping/>
  </p:clrMapOvr>
  <p:transition spd="slow" advTm="0">
    <p:comb/>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14:presetBounceEnd="80000">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14:bounceEnd="80000">
                                          <p:cBhvr additive="base">
                                            <p:cTn id="7" dur="750" fill="hold"/>
                                            <p:tgtEl>
                                              <p:spTgt spid="43"/>
                                            </p:tgtEl>
                                            <p:attrNameLst>
                                              <p:attrName>ppt_x</p:attrName>
                                            </p:attrNameLst>
                                          </p:cBhvr>
                                          <p:tavLst>
                                            <p:tav tm="0">
                                              <p:val>
                                                <p:strVal val="0-#ppt_w/2"/>
                                              </p:val>
                                            </p:tav>
                                            <p:tav tm="100000">
                                              <p:val>
                                                <p:strVal val="#ppt_x"/>
                                              </p:val>
                                            </p:tav>
                                          </p:tavLst>
                                        </p:anim>
                                        <p:anim calcmode="lin" valueType="num" p14:bounceEnd="80000">
                                          <p:cBhvr additive="base">
                                            <p:cTn id="8" dur="750" fill="hold"/>
                                            <p:tgtEl>
                                              <p:spTgt spid="43"/>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14:presetBounceEnd="80000">
                                      <p:stCondLst>
                                        <p:cond delay="200"/>
                                      </p:stCondLst>
                                      <p:childTnLst>
                                        <p:set>
                                          <p:cBhvr>
                                            <p:cTn id="10" dur="1" fill="hold">
                                              <p:stCondLst>
                                                <p:cond delay="0"/>
                                              </p:stCondLst>
                                            </p:cTn>
                                            <p:tgtEl>
                                              <p:spTgt spid="42"/>
                                            </p:tgtEl>
                                            <p:attrNameLst>
                                              <p:attrName>style.visibility</p:attrName>
                                            </p:attrNameLst>
                                          </p:cBhvr>
                                          <p:to>
                                            <p:strVal val="visible"/>
                                          </p:to>
                                        </p:set>
                                        <p:anim calcmode="lin" valueType="num" p14:bounceEnd="80000">
                                          <p:cBhvr additive="base">
                                            <p:cTn id="11" dur="750" fill="hold"/>
                                            <p:tgtEl>
                                              <p:spTgt spid="42"/>
                                            </p:tgtEl>
                                            <p:attrNameLst>
                                              <p:attrName>ppt_x</p:attrName>
                                            </p:attrNameLst>
                                          </p:cBhvr>
                                          <p:tavLst>
                                            <p:tav tm="0">
                                              <p:val>
                                                <p:strVal val="1+#ppt_w/2"/>
                                              </p:val>
                                            </p:tav>
                                            <p:tav tm="100000">
                                              <p:val>
                                                <p:strVal val="#ppt_x"/>
                                              </p:val>
                                            </p:tav>
                                          </p:tavLst>
                                        </p:anim>
                                        <p:anim calcmode="lin" valueType="num" p14:bounceEnd="80000">
                                          <p:cBhvr additive="base">
                                            <p:cTn id="12" dur="750" fill="hold"/>
                                            <p:tgtEl>
                                              <p:spTgt spid="42"/>
                                            </p:tgtEl>
                                            <p:attrNameLst>
                                              <p:attrName>ppt_y</p:attrName>
                                            </p:attrNameLst>
                                          </p:cBhvr>
                                          <p:tavLst>
                                            <p:tav tm="0">
                                              <p:val>
                                                <p:strVal val="#ppt_y"/>
                                              </p:val>
                                            </p:tav>
                                            <p:tav tm="100000">
                                              <p:val>
                                                <p:strVal val="#ppt_y"/>
                                              </p:val>
                                            </p:tav>
                                          </p:tavLst>
                                        </p:anim>
                                      </p:childTnLst>
                                    </p:cTn>
                                  </p:par>
                                  <p:par>
                                    <p:cTn id="13" presetID="53" presetClass="entr" presetSubtype="16" fill="hold" nodeType="withEffect">
                                      <p:stCondLst>
                                        <p:cond delay="500"/>
                                      </p:stCondLst>
                                      <p:childTnLst>
                                        <p:set>
                                          <p:cBhvr>
                                            <p:cTn id="14" dur="1" fill="hold">
                                              <p:stCondLst>
                                                <p:cond delay="0"/>
                                              </p:stCondLst>
                                            </p:cTn>
                                            <p:tgtEl>
                                              <p:spTgt spid="6"/>
                                            </p:tgtEl>
                                            <p:attrNameLst>
                                              <p:attrName>style.visibility</p:attrName>
                                            </p:attrNameLst>
                                          </p:cBhvr>
                                          <p:to>
                                            <p:strVal val="visible"/>
                                          </p:to>
                                        </p:set>
                                        <p:anim calcmode="lin" valueType="num">
                                          <p:cBhvr>
                                            <p:cTn id="15" dur="300" fill="hold"/>
                                            <p:tgtEl>
                                              <p:spTgt spid="6"/>
                                            </p:tgtEl>
                                            <p:attrNameLst>
                                              <p:attrName>ppt_w</p:attrName>
                                            </p:attrNameLst>
                                          </p:cBhvr>
                                          <p:tavLst>
                                            <p:tav tm="0">
                                              <p:val>
                                                <p:fltVal val="0"/>
                                              </p:val>
                                            </p:tav>
                                            <p:tav tm="100000">
                                              <p:val>
                                                <p:strVal val="#ppt_w"/>
                                              </p:val>
                                            </p:tav>
                                          </p:tavLst>
                                        </p:anim>
                                        <p:anim calcmode="lin" valueType="num">
                                          <p:cBhvr>
                                            <p:cTn id="16" dur="300" fill="hold"/>
                                            <p:tgtEl>
                                              <p:spTgt spid="6"/>
                                            </p:tgtEl>
                                            <p:attrNameLst>
                                              <p:attrName>ppt_h</p:attrName>
                                            </p:attrNameLst>
                                          </p:cBhvr>
                                          <p:tavLst>
                                            <p:tav tm="0">
                                              <p:val>
                                                <p:fltVal val="0"/>
                                              </p:val>
                                            </p:tav>
                                            <p:tav tm="100000">
                                              <p:val>
                                                <p:strVal val="#ppt_h"/>
                                              </p:val>
                                            </p:tav>
                                          </p:tavLst>
                                        </p:anim>
                                        <p:animEffect transition="in" filter="fade">
                                          <p:cBhvr>
                                            <p:cTn id="17" dur="300"/>
                                            <p:tgtEl>
                                              <p:spTgt spid="6"/>
                                            </p:tgtEl>
                                          </p:cBhvr>
                                        </p:animEffect>
                                      </p:childTnLst>
                                    </p:cTn>
                                  </p:par>
                                  <p:par>
                                    <p:cTn id="18" presetID="6" presetClass="emph" presetSubtype="0" autoRev="1" fill="hold" nodeType="withEffect">
                                      <p:stCondLst>
                                        <p:cond delay="800"/>
                                      </p:stCondLst>
                                      <p:childTnLst>
                                        <p:animScale>
                                          <p:cBhvr>
                                            <p:cTn id="19" dur="150" fill="hold"/>
                                            <p:tgtEl>
                                              <p:spTgt spid="6"/>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5"/>
                                            </p:tgtEl>
                                            <p:attrNameLst>
                                              <p:attrName>style.visibility</p:attrName>
                                            </p:attrNameLst>
                                          </p:cBhvr>
                                          <p:to>
                                            <p:strVal val="visible"/>
                                          </p:to>
                                        </p:set>
                                        <p:anim calcmode="lin" valueType="num">
                                          <p:cBhvr>
                                            <p:cTn id="22" dur="300" fill="hold"/>
                                            <p:tgtEl>
                                              <p:spTgt spid="5"/>
                                            </p:tgtEl>
                                            <p:attrNameLst>
                                              <p:attrName>ppt_w</p:attrName>
                                            </p:attrNameLst>
                                          </p:cBhvr>
                                          <p:tavLst>
                                            <p:tav tm="0">
                                              <p:val>
                                                <p:fltVal val="0"/>
                                              </p:val>
                                            </p:tav>
                                            <p:tav tm="100000">
                                              <p:val>
                                                <p:strVal val="#ppt_w"/>
                                              </p:val>
                                            </p:tav>
                                          </p:tavLst>
                                        </p:anim>
                                        <p:anim calcmode="lin" valueType="num">
                                          <p:cBhvr>
                                            <p:cTn id="23" dur="300" fill="hold"/>
                                            <p:tgtEl>
                                              <p:spTgt spid="5"/>
                                            </p:tgtEl>
                                            <p:attrNameLst>
                                              <p:attrName>ppt_h</p:attrName>
                                            </p:attrNameLst>
                                          </p:cBhvr>
                                          <p:tavLst>
                                            <p:tav tm="0">
                                              <p:val>
                                                <p:fltVal val="0"/>
                                              </p:val>
                                            </p:tav>
                                            <p:tav tm="100000">
                                              <p:val>
                                                <p:strVal val="#ppt_h"/>
                                              </p:val>
                                            </p:tav>
                                          </p:tavLst>
                                        </p:anim>
                                        <p:animEffect transition="in" filter="fade">
                                          <p:cBhvr>
                                            <p:cTn id="24" dur="300"/>
                                            <p:tgtEl>
                                              <p:spTgt spid="5"/>
                                            </p:tgtEl>
                                          </p:cBhvr>
                                        </p:animEffect>
                                      </p:childTnLst>
                                    </p:cTn>
                                  </p:par>
                                  <p:par>
                                    <p:cTn id="25" presetID="6" presetClass="emph" presetSubtype="0" autoRev="1" fill="hold" nodeType="withEffect">
                                      <p:stCondLst>
                                        <p:cond delay="1100"/>
                                      </p:stCondLst>
                                      <p:childTnLst>
                                        <p:animScale>
                                          <p:cBhvr>
                                            <p:cTn id="26" dur="150" fill="hold"/>
                                            <p:tgtEl>
                                              <p:spTgt spid="5"/>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45"/>
                                            </p:tgtEl>
                                            <p:attrNameLst>
                                              <p:attrName>style.visibility</p:attrName>
                                            </p:attrNameLst>
                                          </p:cBhvr>
                                          <p:to>
                                            <p:strVal val="visible"/>
                                          </p:to>
                                        </p:set>
                                        <p:anim calcmode="lin" valueType="num">
                                          <p:cBhvr>
                                            <p:cTn id="29" dur="300" fill="hold"/>
                                            <p:tgtEl>
                                              <p:spTgt spid="45"/>
                                            </p:tgtEl>
                                            <p:attrNameLst>
                                              <p:attrName>ppt_w</p:attrName>
                                            </p:attrNameLst>
                                          </p:cBhvr>
                                          <p:tavLst>
                                            <p:tav tm="0">
                                              <p:val>
                                                <p:fltVal val="0"/>
                                              </p:val>
                                            </p:tav>
                                            <p:tav tm="100000">
                                              <p:val>
                                                <p:strVal val="#ppt_w"/>
                                              </p:val>
                                            </p:tav>
                                          </p:tavLst>
                                        </p:anim>
                                        <p:anim calcmode="lin" valueType="num">
                                          <p:cBhvr>
                                            <p:cTn id="30" dur="300" fill="hold"/>
                                            <p:tgtEl>
                                              <p:spTgt spid="45"/>
                                            </p:tgtEl>
                                            <p:attrNameLst>
                                              <p:attrName>ppt_h</p:attrName>
                                            </p:attrNameLst>
                                          </p:cBhvr>
                                          <p:tavLst>
                                            <p:tav tm="0">
                                              <p:val>
                                                <p:fltVal val="0"/>
                                              </p:val>
                                            </p:tav>
                                            <p:tav tm="100000">
                                              <p:val>
                                                <p:strVal val="#ppt_h"/>
                                              </p:val>
                                            </p:tav>
                                          </p:tavLst>
                                        </p:anim>
                                        <p:animEffect transition="in" filter="fade">
                                          <p:cBhvr>
                                            <p:cTn id="31" dur="300"/>
                                            <p:tgtEl>
                                              <p:spTgt spid="45"/>
                                            </p:tgtEl>
                                          </p:cBhvr>
                                        </p:animEffect>
                                      </p:childTnLst>
                                    </p:cTn>
                                  </p:par>
                                  <p:par>
                                    <p:cTn id="32" presetID="6" presetClass="emph" presetSubtype="0" autoRev="1" fill="hold" grpId="1" nodeType="withEffect">
                                      <p:stCondLst>
                                        <p:cond delay="900"/>
                                      </p:stCondLst>
                                      <p:childTnLst>
                                        <p:animScale>
                                          <p:cBhvr>
                                            <p:cTn id="33" dur="150" fill="hold"/>
                                            <p:tgtEl>
                                              <p:spTgt spid="45"/>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50"/>
                                            </p:tgtEl>
                                            <p:attrNameLst>
                                              <p:attrName>style.visibility</p:attrName>
                                            </p:attrNameLst>
                                          </p:cBhvr>
                                          <p:to>
                                            <p:strVal val="visible"/>
                                          </p:to>
                                        </p:set>
                                        <p:anim calcmode="lin" valueType="num">
                                          <p:cBhvr>
                                            <p:cTn id="36" dur="300" fill="hold"/>
                                            <p:tgtEl>
                                              <p:spTgt spid="50"/>
                                            </p:tgtEl>
                                            <p:attrNameLst>
                                              <p:attrName>ppt_w</p:attrName>
                                            </p:attrNameLst>
                                          </p:cBhvr>
                                          <p:tavLst>
                                            <p:tav tm="0">
                                              <p:val>
                                                <p:fltVal val="0"/>
                                              </p:val>
                                            </p:tav>
                                            <p:tav tm="100000">
                                              <p:val>
                                                <p:strVal val="#ppt_w"/>
                                              </p:val>
                                            </p:tav>
                                          </p:tavLst>
                                        </p:anim>
                                        <p:anim calcmode="lin" valueType="num">
                                          <p:cBhvr>
                                            <p:cTn id="37" dur="300" fill="hold"/>
                                            <p:tgtEl>
                                              <p:spTgt spid="50"/>
                                            </p:tgtEl>
                                            <p:attrNameLst>
                                              <p:attrName>ppt_h</p:attrName>
                                            </p:attrNameLst>
                                          </p:cBhvr>
                                          <p:tavLst>
                                            <p:tav tm="0">
                                              <p:val>
                                                <p:fltVal val="0"/>
                                              </p:val>
                                            </p:tav>
                                            <p:tav tm="100000">
                                              <p:val>
                                                <p:strVal val="#ppt_h"/>
                                              </p:val>
                                            </p:tav>
                                          </p:tavLst>
                                        </p:anim>
                                        <p:animEffect transition="in" filter="fade">
                                          <p:cBhvr>
                                            <p:cTn id="38" dur="300"/>
                                            <p:tgtEl>
                                              <p:spTgt spid="50"/>
                                            </p:tgtEl>
                                          </p:cBhvr>
                                        </p:animEffect>
                                      </p:childTnLst>
                                    </p:cTn>
                                  </p:par>
                                  <p:par>
                                    <p:cTn id="39" presetID="6" presetClass="emph" presetSubtype="0" autoRev="1" fill="hold" grpId="1" nodeType="withEffect">
                                      <p:stCondLst>
                                        <p:cond delay="1000"/>
                                      </p:stCondLst>
                                      <p:childTnLst>
                                        <p:animScale>
                                          <p:cBhvr>
                                            <p:cTn id="40" dur="150" fill="hold"/>
                                            <p:tgtEl>
                                              <p:spTgt spid="50"/>
                                            </p:tgtEl>
                                          </p:cBhvr>
                                          <p:by x="110000" y="110000"/>
                                        </p:animScale>
                                      </p:childTnLst>
                                    </p:cTn>
                                  </p:par>
                                  <p:par>
                                    <p:cTn id="41" presetID="53" presetClass="entr" presetSubtype="16" fill="hold" nodeType="withEffect">
                                      <p:stCondLst>
                                        <p:cond delay="800"/>
                                      </p:stCondLst>
                                      <p:childTnLst>
                                        <p:set>
                                          <p:cBhvr>
                                            <p:cTn id="42" dur="1" fill="hold">
                                              <p:stCondLst>
                                                <p:cond delay="0"/>
                                              </p:stCondLst>
                                            </p:cTn>
                                            <p:tgtEl>
                                              <p:spTgt spid="4"/>
                                            </p:tgtEl>
                                            <p:attrNameLst>
                                              <p:attrName>style.visibility</p:attrName>
                                            </p:attrNameLst>
                                          </p:cBhvr>
                                          <p:to>
                                            <p:strVal val="visible"/>
                                          </p:to>
                                        </p:set>
                                        <p:anim calcmode="lin" valueType="num">
                                          <p:cBhvr>
                                            <p:cTn id="43" dur="300" fill="hold"/>
                                            <p:tgtEl>
                                              <p:spTgt spid="4"/>
                                            </p:tgtEl>
                                            <p:attrNameLst>
                                              <p:attrName>ppt_w</p:attrName>
                                            </p:attrNameLst>
                                          </p:cBhvr>
                                          <p:tavLst>
                                            <p:tav tm="0">
                                              <p:val>
                                                <p:fltVal val="0"/>
                                              </p:val>
                                            </p:tav>
                                            <p:tav tm="100000">
                                              <p:val>
                                                <p:strVal val="#ppt_w"/>
                                              </p:val>
                                            </p:tav>
                                          </p:tavLst>
                                        </p:anim>
                                        <p:anim calcmode="lin" valueType="num">
                                          <p:cBhvr>
                                            <p:cTn id="44" dur="300" fill="hold"/>
                                            <p:tgtEl>
                                              <p:spTgt spid="4"/>
                                            </p:tgtEl>
                                            <p:attrNameLst>
                                              <p:attrName>ppt_h</p:attrName>
                                            </p:attrNameLst>
                                          </p:cBhvr>
                                          <p:tavLst>
                                            <p:tav tm="0">
                                              <p:val>
                                                <p:fltVal val="0"/>
                                              </p:val>
                                            </p:tav>
                                            <p:tav tm="100000">
                                              <p:val>
                                                <p:strVal val="#ppt_h"/>
                                              </p:val>
                                            </p:tav>
                                          </p:tavLst>
                                        </p:anim>
                                        <p:animEffect transition="in" filter="fade">
                                          <p:cBhvr>
                                            <p:cTn id="45" dur="300"/>
                                            <p:tgtEl>
                                              <p:spTgt spid="4"/>
                                            </p:tgtEl>
                                          </p:cBhvr>
                                        </p:animEffect>
                                      </p:childTnLst>
                                    </p:cTn>
                                  </p:par>
                                  <p:par>
                                    <p:cTn id="46" presetID="6" presetClass="emph" presetSubtype="0" autoRev="1" fill="hold" nodeType="withEffect">
                                      <p:stCondLst>
                                        <p:cond delay="1100"/>
                                      </p:stCondLst>
                                      <p:childTnLst>
                                        <p:animScale>
                                          <p:cBhvr>
                                            <p:cTn id="47" dur="150" fill="hold"/>
                                            <p:tgtEl>
                                              <p:spTgt spid="4"/>
                                            </p:tgtEl>
                                          </p:cBhvr>
                                          <p:by x="110000" y="110000"/>
                                        </p:animScale>
                                      </p:childTnLst>
                                    </p:cTn>
                                  </p:par>
                                  <p:par>
                                    <p:cTn id="48" presetID="53" presetClass="entr" presetSubtype="16" fill="hold" grpId="0" nodeType="withEffect">
                                      <p:stCondLst>
                                        <p:cond delay="900"/>
                                      </p:stCondLst>
                                      <p:childTnLst>
                                        <p:set>
                                          <p:cBhvr>
                                            <p:cTn id="49" dur="1" fill="hold">
                                              <p:stCondLst>
                                                <p:cond delay="0"/>
                                              </p:stCondLst>
                                            </p:cTn>
                                            <p:tgtEl>
                                              <p:spTgt spid="48"/>
                                            </p:tgtEl>
                                            <p:attrNameLst>
                                              <p:attrName>style.visibility</p:attrName>
                                            </p:attrNameLst>
                                          </p:cBhvr>
                                          <p:to>
                                            <p:strVal val="visible"/>
                                          </p:to>
                                        </p:set>
                                        <p:anim calcmode="lin" valueType="num">
                                          <p:cBhvr>
                                            <p:cTn id="50" dur="300" fill="hold"/>
                                            <p:tgtEl>
                                              <p:spTgt spid="48"/>
                                            </p:tgtEl>
                                            <p:attrNameLst>
                                              <p:attrName>ppt_w</p:attrName>
                                            </p:attrNameLst>
                                          </p:cBhvr>
                                          <p:tavLst>
                                            <p:tav tm="0">
                                              <p:val>
                                                <p:fltVal val="0"/>
                                              </p:val>
                                            </p:tav>
                                            <p:tav tm="100000">
                                              <p:val>
                                                <p:strVal val="#ppt_w"/>
                                              </p:val>
                                            </p:tav>
                                          </p:tavLst>
                                        </p:anim>
                                        <p:anim calcmode="lin" valueType="num">
                                          <p:cBhvr>
                                            <p:cTn id="51" dur="300" fill="hold"/>
                                            <p:tgtEl>
                                              <p:spTgt spid="48"/>
                                            </p:tgtEl>
                                            <p:attrNameLst>
                                              <p:attrName>ppt_h</p:attrName>
                                            </p:attrNameLst>
                                          </p:cBhvr>
                                          <p:tavLst>
                                            <p:tav tm="0">
                                              <p:val>
                                                <p:fltVal val="0"/>
                                              </p:val>
                                            </p:tav>
                                            <p:tav tm="100000">
                                              <p:val>
                                                <p:strVal val="#ppt_h"/>
                                              </p:val>
                                            </p:tav>
                                          </p:tavLst>
                                        </p:anim>
                                        <p:animEffect transition="in" filter="fade">
                                          <p:cBhvr>
                                            <p:cTn id="52" dur="300"/>
                                            <p:tgtEl>
                                              <p:spTgt spid="48"/>
                                            </p:tgtEl>
                                          </p:cBhvr>
                                        </p:animEffect>
                                      </p:childTnLst>
                                    </p:cTn>
                                  </p:par>
                                  <p:par>
                                    <p:cTn id="53" presetID="6" presetClass="emph" presetSubtype="0" autoRev="1" fill="hold" grpId="1" nodeType="withEffect">
                                      <p:stCondLst>
                                        <p:cond delay="1200"/>
                                      </p:stCondLst>
                                      <p:childTnLst>
                                        <p:animScale>
                                          <p:cBhvr>
                                            <p:cTn id="54" dur="150" fill="hold"/>
                                            <p:tgtEl>
                                              <p:spTgt spid="48"/>
                                            </p:tgtEl>
                                          </p:cBhvr>
                                          <p:by x="110000" y="110000"/>
                                        </p:animScale>
                                      </p:childTnLst>
                                    </p:cTn>
                                  </p:par>
                                  <p:par>
                                    <p:cTn id="55" presetID="53" presetClass="entr" presetSubtype="16" fill="hold" grpId="0" nodeType="withEffect">
                                      <p:stCondLst>
                                        <p:cond delay="1000"/>
                                      </p:stCondLst>
                                      <p:childTnLst>
                                        <p:set>
                                          <p:cBhvr>
                                            <p:cTn id="56" dur="1" fill="hold">
                                              <p:stCondLst>
                                                <p:cond delay="0"/>
                                              </p:stCondLst>
                                            </p:cTn>
                                            <p:tgtEl>
                                              <p:spTgt spid="51"/>
                                            </p:tgtEl>
                                            <p:attrNameLst>
                                              <p:attrName>style.visibility</p:attrName>
                                            </p:attrNameLst>
                                          </p:cBhvr>
                                          <p:to>
                                            <p:strVal val="visible"/>
                                          </p:to>
                                        </p:set>
                                        <p:anim calcmode="lin" valueType="num">
                                          <p:cBhvr>
                                            <p:cTn id="57" dur="300" fill="hold"/>
                                            <p:tgtEl>
                                              <p:spTgt spid="51"/>
                                            </p:tgtEl>
                                            <p:attrNameLst>
                                              <p:attrName>ppt_w</p:attrName>
                                            </p:attrNameLst>
                                          </p:cBhvr>
                                          <p:tavLst>
                                            <p:tav tm="0">
                                              <p:val>
                                                <p:fltVal val="0"/>
                                              </p:val>
                                            </p:tav>
                                            <p:tav tm="100000">
                                              <p:val>
                                                <p:strVal val="#ppt_w"/>
                                              </p:val>
                                            </p:tav>
                                          </p:tavLst>
                                        </p:anim>
                                        <p:anim calcmode="lin" valueType="num">
                                          <p:cBhvr>
                                            <p:cTn id="58" dur="300" fill="hold"/>
                                            <p:tgtEl>
                                              <p:spTgt spid="51"/>
                                            </p:tgtEl>
                                            <p:attrNameLst>
                                              <p:attrName>ppt_h</p:attrName>
                                            </p:attrNameLst>
                                          </p:cBhvr>
                                          <p:tavLst>
                                            <p:tav tm="0">
                                              <p:val>
                                                <p:fltVal val="0"/>
                                              </p:val>
                                            </p:tav>
                                            <p:tav tm="100000">
                                              <p:val>
                                                <p:strVal val="#ppt_h"/>
                                              </p:val>
                                            </p:tav>
                                          </p:tavLst>
                                        </p:anim>
                                        <p:animEffect transition="in" filter="fade">
                                          <p:cBhvr>
                                            <p:cTn id="59" dur="300"/>
                                            <p:tgtEl>
                                              <p:spTgt spid="51"/>
                                            </p:tgtEl>
                                          </p:cBhvr>
                                        </p:animEffect>
                                      </p:childTnLst>
                                    </p:cTn>
                                  </p:par>
                                  <p:par>
                                    <p:cTn id="60" presetID="6" presetClass="emph" presetSubtype="0" autoRev="1" fill="hold" grpId="1" nodeType="withEffect">
                                      <p:stCondLst>
                                        <p:cond delay="1300"/>
                                      </p:stCondLst>
                                      <p:childTnLst>
                                        <p:animScale>
                                          <p:cBhvr>
                                            <p:cTn id="61" dur="150" fill="hold"/>
                                            <p:tgtEl>
                                              <p:spTgt spid="51"/>
                                            </p:tgtEl>
                                          </p:cBhvr>
                                          <p:by x="110000" y="110000"/>
                                        </p:animScale>
                                      </p:childTnLst>
                                    </p:cTn>
                                  </p:par>
                                  <p:par>
                                    <p:cTn id="62" presetID="53" presetClass="entr" presetSubtype="16" fill="hold" grpId="0" nodeType="withEffect">
                                      <p:stCondLst>
                                        <p:cond delay="1100"/>
                                      </p:stCondLst>
                                      <p:childTnLst>
                                        <p:set>
                                          <p:cBhvr>
                                            <p:cTn id="63" dur="1" fill="hold">
                                              <p:stCondLst>
                                                <p:cond delay="0"/>
                                              </p:stCondLst>
                                            </p:cTn>
                                            <p:tgtEl>
                                              <p:spTgt spid="47"/>
                                            </p:tgtEl>
                                            <p:attrNameLst>
                                              <p:attrName>style.visibility</p:attrName>
                                            </p:attrNameLst>
                                          </p:cBhvr>
                                          <p:to>
                                            <p:strVal val="visible"/>
                                          </p:to>
                                        </p:set>
                                        <p:anim calcmode="lin" valueType="num">
                                          <p:cBhvr>
                                            <p:cTn id="64" dur="300" fill="hold"/>
                                            <p:tgtEl>
                                              <p:spTgt spid="47"/>
                                            </p:tgtEl>
                                            <p:attrNameLst>
                                              <p:attrName>ppt_w</p:attrName>
                                            </p:attrNameLst>
                                          </p:cBhvr>
                                          <p:tavLst>
                                            <p:tav tm="0">
                                              <p:val>
                                                <p:fltVal val="0"/>
                                              </p:val>
                                            </p:tav>
                                            <p:tav tm="100000">
                                              <p:val>
                                                <p:strVal val="#ppt_w"/>
                                              </p:val>
                                            </p:tav>
                                          </p:tavLst>
                                        </p:anim>
                                        <p:anim calcmode="lin" valueType="num">
                                          <p:cBhvr>
                                            <p:cTn id="65" dur="300" fill="hold"/>
                                            <p:tgtEl>
                                              <p:spTgt spid="47"/>
                                            </p:tgtEl>
                                            <p:attrNameLst>
                                              <p:attrName>ppt_h</p:attrName>
                                            </p:attrNameLst>
                                          </p:cBhvr>
                                          <p:tavLst>
                                            <p:tav tm="0">
                                              <p:val>
                                                <p:fltVal val="0"/>
                                              </p:val>
                                            </p:tav>
                                            <p:tav tm="100000">
                                              <p:val>
                                                <p:strVal val="#ppt_h"/>
                                              </p:val>
                                            </p:tav>
                                          </p:tavLst>
                                        </p:anim>
                                        <p:animEffect transition="in" filter="fade">
                                          <p:cBhvr>
                                            <p:cTn id="66" dur="300"/>
                                            <p:tgtEl>
                                              <p:spTgt spid="47"/>
                                            </p:tgtEl>
                                          </p:cBhvr>
                                        </p:animEffect>
                                      </p:childTnLst>
                                    </p:cTn>
                                  </p:par>
                                  <p:par>
                                    <p:cTn id="67" presetID="6" presetClass="emph" presetSubtype="0" autoRev="1" fill="hold" grpId="1" nodeType="withEffect">
                                      <p:stCondLst>
                                        <p:cond delay="1400"/>
                                      </p:stCondLst>
                                      <p:childTnLst>
                                        <p:animScale>
                                          <p:cBhvr>
                                            <p:cTn id="68" dur="150" fill="hold"/>
                                            <p:tgtEl>
                                              <p:spTgt spid="47"/>
                                            </p:tgtEl>
                                          </p:cBhvr>
                                          <p:by x="110000" y="110000"/>
                                        </p:animScale>
                                      </p:childTnLst>
                                    </p:cTn>
                                  </p:par>
                                  <p:par>
                                    <p:cTn id="69" presetID="53" presetClass="entr" presetSubtype="16" fill="hold" grpId="0" nodeType="withEffect">
                                      <p:stCondLst>
                                        <p:cond delay="1200"/>
                                      </p:stCondLst>
                                      <p:childTnLst>
                                        <p:set>
                                          <p:cBhvr>
                                            <p:cTn id="70" dur="1" fill="hold">
                                              <p:stCondLst>
                                                <p:cond delay="0"/>
                                              </p:stCondLst>
                                            </p:cTn>
                                            <p:tgtEl>
                                              <p:spTgt spid="49"/>
                                            </p:tgtEl>
                                            <p:attrNameLst>
                                              <p:attrName>style.visibility</p:attrName>
                                            </p:attrNameLst>
                                          </p:cBhvr>
                                          <p:to>
                                            <p:strVal val="visible"/>
                                          </p:to>
                                        </p:set>
                                        <p:anim calcmode="lin" valueType="num">
                                          <p:cBhvr>
                                            <p:cTn id="71" dur="300" fill="hold"/>
                                            <p:tgtEl>
                                              <p:spTgt spid="49"/>
                                            </p:tgtEl>
                                            <p:attrNameLst>
                                              <p:attrName>ppt_w</p:attrName>
                                            </p:attrNameLst>
                                          </p:cBhvr>
                                          <p:tavLst>
                                            <p:tav tm="0">
                                              <p:val>
                                                <p:fltVal val="0"/>
                                              </p:val>
                                            </p:tav>
                                            <p:tav tm="100000">
                                              <p:val>
                                                <p:strVal val="#ppt_w"/>
                                              </p:val>
                                            </p:tav>
                                          </p:tavLst>
                                        </p:anim>
                                        <p:anim calcmode="lin" valueType="num">
                                          <p:cBhvr>
                                            <p:cTn id="72" dur="300" fill="hold"/>
                                            <p:tgtEl>
                                              <p:spTgt spid="49"/>
                                            </p:tgtEl>
                                            <p:attrNameLst>
                                              <p:attrName>ppt_h</p:attrName>
                                            </p:attrNameLst>
                                          </p:cBhvr>
                                          <p:tavLst>
                                            <p:tav tm="0">
                                              <p:val>
                                                <p:fltVal val="0"/>
                                              </p:val>
                                            </p:tav>
                                            <p:tav tm="100000">
                                              <p:val>
                                                <p:strVal val="#ppt_h"/>
                                              </p:val>
                                            </p:tav>
                                          </p:tavLst>
                                        </p:anim>
                                        <p:animEffect transition="in" filter="fade">
                                          <p:cBhvr>
                                            <p:cTn id="73" dur="300"/>
                                            <p:tgtEl>
                                              <p:spTgt spid="49"/>
                                            </p:tgtEl>
                                          </p:cBhvr>
                                        </p:animEffect>
                                      </p:childTnLst>
                                    </p:cTn>
                                  </p:par>
                                  <p:par>
                                    <p:cTn id="74" presetID="6" presetClass="emph" presetSubtype="0" autoRev="1" fill="hold" grpId="1" nodeType="withEffect">
                                      <p:stCondLst>
                                        <p:cond delay="1500"/>
                                      </p:stCondLst>
                                      <p:childTnLst>
                                        <p:animScale>
                                          <p:cBhvr>
                                            <p:cTn id="75" dur="150" fill="hold"/>
                                            <p:tgtEl>
                                              <p:spTgt spid="49"/>
                                            </p:tgtEl>
                                          </p:cBhvr>
                                          <p:by x="110000" y="110000"/>
                                        </p:animScale>
                                      </p:childTnLst>
                                    </p:cTn>
                                  </p:par>
                                </p:childTnLst>
                              </p:cTn>
                            </p:par>
                            <p:par>
                              <p:cTn id="76" fill="hold">
                                <p:stCondLst>
                                  <p:cond delay="1800"/>
                                </p:stCondLst>
                                <p:childTnLst>
                                  <p:par>
                                    <p:cTn id="77" presetID="41" presetClass="entr" presetSubtype="0" fill="hold" grpId="0" nodeType="afterEffect">
                                      <p:stCondLst>
                                        <p:cond delay="0"/>
                                      </p:stCondLst>
                                      <p:iterate type="lt">
                                        <p:tmPct val="10000"/>
                                      </p:iterate>
                                      <p:childTnLst>
                                        <p:set>
                                          <p:cBhvr>
                                            <p:cTn id="78" dur="1" fill="hold">
                                              <p:stCondLst>
                                                <p:cond delay="0"/>
                                              </p:stCondLst>
                                            </p:cTn>
                                            <p:tgtEl>
                                              <p:spTgt spid="53"/>
                                            </p:tgtEl>
                                            <p:attrNameLst>
                                              <p:attrName>style.visibility</p:attrName>
                                            </p:attrNameLst>
                                          </p:cBhvr>
                                          <p:to>
                                            <p:strVal val="visible"/>
                                          </p:to>
                                        </p:set>
                                        <p:anim calcmode="lin" valueType="num">
                                          <p:cBhvr>
                                            <p:cTn id="79" dur="500" fill="hold"/>
                                            <p:tgtEl>
                                              <p:spTgt spid="53"/>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53"/>
                                            </p:tgtEl>
                                            <p:attrNameLst>
                                              <p:attrName>ppt_y</p:attrName>
                                            </p:attrNameLst>
                                          </p:cBhvr>
                                          <p:tavLst>
                                            <p:tav tm="0">
                                              <p:val>
                                                <p:strVal val="#ppt_y"/>
                                              </p:val>
                                            </p:tav>
                                            <p:tav tm="100000">
                                              <p:val>
                                                <p:strVal val="#ppt_y"/>
                                              </p:val>
                                            </p:tav>
                                          </p:tavLst>
                                        </p:anim>
                                        <p:anim calcmode="lin" valueType="num">
                                          <p:cBhvr>
                                            <p:cTn id="81" dur="500" fill="hold"/>
                                            <p:tgtEl>
                                              <p:spTgt spid="53"/>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53"/>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53"/>
                                            </p:tgtEl>
                                          </p:cBhvr>
                                        </p:animEffect>
                                      </p:childTnLst>
                                    </p:cTn>
                                  </p:par>
                                </p:childTnLst>
                              </p:cTn>
                            </p:par>
                            <p:par>
                              <p:cTn id="84" fill="hold">
                                <p:stCondLst>
                                  <p:cond delay="2850"/>
                                </p:stCondLst>
                                <p:childTnLst>
                                  <p:par>
                                    <p:cTn id="85" presetID="16" presetClass="entr" presetSubtype="21" fill="hold" nodeType="afterEffect">
                                      <p:stCondLst>
                                        <p:cond delay="0"/>
                                      </p:stCondLst>
                                      <p:childTnLst>
                                        <p:set>
                                          <p:cBhvr>
                                            <p:cTn id="86" dur="1" fill="hold">
                                              <p:stCondLst>
                                                <p:cond delay="0"/>
                                              </p:stCondLst>
                                            </p:cTn>
                                            <p:tgtEl>
                                              <p:spTgt spid="55"/>
                                            </p:tgtEl>
                                            <p:attrNameLst>
                                              <p:attrName>style.visibility</p:attrName>
                                            </p:attrNameLst>
                                          </p:cBhvr>
                                          <p:to>
                                            <p:strVal val="visible"/>
                                          </p:to>
                                        </p:set>
                                        <p:animEffect transition="in" filter="barn(inVertical)">
                                          <p:cBhvr>
                                            <p:cTn id="87" dur="500"/>
                                            <p:tgtEl>
                                              <p:spTgt spid="55"/>
                                            </p:tgtEl>
                                          </p:cBhvr>
                                        </p:animEffect>
                                      </p:childTnLst>
                                    </p:cTn>
                                  </p:par>
                                </p:childTnLst>
                              </p:cTn>
                            </p:par>
                            <p:par>
                              <p:cTn id="88" fill="hold">
                                <p:stCondLst>
                                  <p:cond delay="3350"/>
                                </p:stCondLst>
                                <p:childTnLst>
                                  <p:par>
                                    <p:cTn id="89" presetID="14" presetClass="entr" presetSubtype="10" fill="hold" nodeType="afterEffect">
                                      <p:stCondLst>
                                        <p:cond delay="0"/>
                                      </p:stCondLst>
                                      <p:childTnLst>
                                        <p:set>
                                          <p:cBhvr>
                                            <p:cTn id="90" dur="1" fill="hold">
                                              <p:stCondLst>
                                                <p:cond delay="0"/>
                                              </p:stCondLst>
                                            </p:cTn>
                                            <p:tgtEl>
                                              <p:spTgt spid="56"/>
                                            </p:tgtEl>
                                            <p:attrNameLst>
                                              <p:attrName>style.visibility</p:attrName>
                                            </p:attrNameLst>
                                          </p:cBhvr>
                                          <p:to>
                                            <p:strVal val="visible"/>
                                          </p:to>
                                        </p:set>
                                        <p:animEffect transition="in" filter="randombar(horizontal)">
                                          <p:cBhvr>
                                            <p:cTn id="91"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animBg="1"/>
          <p:bldP spid="45" grpId="0" animBg="1"/>
          <p:bldP spid="45" grpId="1" animBg="1"/>
          <p:bldP spid="47" grpId="0" animBg="1"/>
          <p:bldP spid="47" grpId="1" animBg="1"/>
          <p:bldP spid="48" grpId="0" animBg="1"/>
          <p:bldP spid="48" grpId="1" animBg="1"/>
          <p:bldP spid="49" grpId="0" animBg="1"/>
          <p:bldP spid="49" grpId="1" animBg="1"/>
          <p:bldP spid="50" grpId="0" animBg="1"/>
          <p:bldP spid="50" grpId="1" animBg="1"/>
          <p:bldP spid="51" grpId="0" animBg="1"/>
          <p:bldP spid="51" grpId="1" animBg="1"/>
          <p:bldP spid="53"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3"/>
                                            </p:tgtEl>
                                          </p:cBhvr>
                                        </p:cmd>
                                      </p:childTnLst>
                                    </p:cTn>
                                  </p:par>
                                  <p:par>
                                    <p:cTn id="7" presetID="2" presetClass="entr" presetSubtype="8"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anim calcmode="lin" valueType="num">
                                          <p:cBhvr additive="base">
                                            <p:cTn id="9" dur="750" fill="hold"/>
                                            <p:tgtEl>
                                              <p:spTgt spid="43"/>
                                            </p:tgtEl>
                                            <p:attrNameLst>
                                              <p:attrName>ppt_x</p:attrName>
                                            </p:attrNameLst>
                                          </p:cBhvr>
                                          <p:tavLst>
                                            <p:tav tm="0">
                                              <p:val>
                                                <p:strVal val="0-#ppt_w/2"/>
                                              </p:val>
                                            </p:tav>
                                            <p:tav tm="100000">
                                              <p:val>
                                                <p:strVal val="#ppt_x"/>
                                              </p:val>
                                            </p:tav>
                                          </p:tavLst>
                                        </p:anim>
                                        <p:anim calcmode="lin" valueType="num">
                                          <p:cBhvr additive="base">
                                            <p:cTn id="10" dur="750" fill="hold"/>
                                            <p:tgtEl>
                                              <p:spTgt spid="43"/>
                                            </p:tgtEl>
                                            <p:attrNameLst>
                                              <p:attrName>ppt_y</p:attrName>
                                            </p:attrNameLst>
                                          </p:cBhvr>
                                          <p:tavLst>
                                            <p:tav tm="0">
                                              <p:val>
                                                <p:strVal val="#ppt_y"/>
                                              </p:val>
                                            </p:tav>
                                            <p:tav tm="100000">
                                              <p:val>
                                                <p:strVal val="#ppt_y"/>
                                              </p:val>
                                            </p:tav>
                                          </p:tavLst>
                                        </p:anim>
                                      </p:childTnLst>
                                    </p:cTn>
                                  </p:par>
                                  <p:par>
                                    <p:cTn id="11" presetID="2" presetClass="entr" presetSubtype="2" fill="hold" grpId="0" nodeType="withEffect">
                                      <p:stCondLst>
                                        <p:cond delay="200"/>
                                      </p:stCondLst>
                                      <p:childTnLst>
                                        <p:set>
                                          <p:cBhvr>
                                            <p:cTn id="12" dur="1" fill="hold">
                                              <p:stCondLst>
                                                <p:cond delay="0"/>
                                              </p:stCondLst>
                                            </p:cTn>
                                            <p:tgtEl>
                                              <p:spTgt spid="42"/>
                                            </p:tgtEl>
                                            <p:attrNameLst>
                                              <p:attrName>style.visibility</p:attrName>
                                            </p:attrNameLst>
                                          </p:cBhvr>
                                          <p:to>
                                            <p:strVal val="visible"/>
                                          </p:to>
                                        </p:set>
                                        <p:anim calcmode="lin" valueType="num">
                                          <p:cBhvr additive="base">
                                            <p:cTn id="13" dur="750" fill="hold"/>
                                            <p:tgtEl>
                                              <p:spTgt spid="42"/>
                                            </p:tgtEl>
                                            <p:attrNameLst>
                                              <p:attrName>ppt_x</p:attrName>
                                            </p:attrNameLst>
                                          </p:cBhvr>
                                          <p:tavLst>
                                            <p:tav tm="0">
                                              <p:val>
                                                <p:strVal val="1+#ppt_w/2"/>
                                              </p:val>
                                            </p:tav>
                                            <p:tav tm="100000">
                                              <p:val>
                                                <p:strVal val="#ppt_x"/>
                                              </p:val>
                                            </p:tav>
                                          </p:tavLst>
                                        </p:anim>
                                        <p:anim calcmode="lin" valueType="num">
                                          <p:cBhvr additive="base">
                                            <p:cTn id="14" dur="750" fill="hold"/>
                                            <p:tgtEl>
                                              <p:spTgt spid="42"/>
                                            </p:tgtEl>
                                            <p:attrNameLst>
                                              <p:attrName>ppt_y</p:attrName>
                                            </p:attrNameLst>
                                          </p:cBhvr>
                                          <p:tavLst>
                                            <p:tav tm="0">
                                              <p:val>
                                                <p:strVal val="#ppt_y"/>
                                              </p:val>
                                            </p:tav>
                                            <p:tav tm="100000">
                                              <p:val>
                                                <p:strVal val="#ppt_y"/>
                                              </p:val>
                                            </p:tav>
                                          </p:tavLst>
                                        </p:anim>
                                      </p:childTnLst>
                                    </p:cTn>
                                  </p:par>
                                  <p:par>
                                    <p:cTn id="15" presetID="53" presetClass="entr" presetSubtype="16" fill="hold" nodeType="withEffect">
                                      <p:stCondLst>
                                        <p:cond delay="500"/>
                                      </p:stCondLst>
                                      <p:childTnLst>
                                        <p:set>
                                          <p:cBhvr>
                                            <p:cTn id="16" dur="1" fill="hold">
                                              <p:stCondLst>
                                                <p:cond delay="0"/>
                                              </p:stCondLst>
                                            </p:cTn>
                                            <p:tgtEl>
                                              <p:spTgt spid="6"/>
                                            </p:tgtEl>
                                            <p:attrNameLst>
                                              <p:attrName>style.visibility</p:attrName>
                                            </p:attrNameLst>
                                          </p:cBhvr>
                                          <p:to>
                                            <p:strVal val="visible"/>
                                          </p:to>
                                        </p:set>
                                        <p:anim calcmode="lin" valueType="num">
                                          <p:cBhvr>
                                            <p:cTn id="17" dur="300" fill="hold"/>
                                            <p:tgtEl>
                                              <p:spTgt spid="6"/>
                                            </p:tgtEl>
                                            <p:attrNameLst>
                                              <p:attrName>ppt_w</p:attrName>
                                            </p:attrNameLst>
                                          </p:cBhvr>
                                          <p:tavLst>
                                            <p:tav tm="0">
                                              <p:val>
                                                <p:fltVal val="0"/>
                                              </p:val>
                                            </p:tav>
                                            <p:tav tm="100000">
                                              <p:val>
                                                <p:strVal val="#ppt_w"/>
                                              </p:val>
                                            </p:tav>
                                          </p:tavLst>
                                        </p:anim>
                                        <p:anim calcmode="lin" valueType="num">
                                          <p:cBhvr>
                                            <p:cTn id="18" dur="300" fill="hold"/>
                                            <p:tgtEl>
                                              <p:spTgt spid="6"/>
                                            </p:tgtEl>
                                            <p:attrNameLst>
                                              <p:attrName>ppt_h</p:attrName>
                                            </p:attrNameLst>
                                          </p:cBhvr>
                                          <p:tavLst>
                                            <p:tav tm="0">
                                              <p:val>
                                                <p:fltVal val="0"/>
                                              </p:val>
                                            </p:tav>
                                            <p:tav tm="100000">
                                              <p:val>
                                                <p:strVal val="#ppt_h"/>
                                              </p:val>
                                            </p:tav>
                                          </p:tavLst>
                                        </p:anim>
                                        <p:animEffect transition="in" filter="fade">
                                          <p:cBhvr>
                                            <p:cTn id="19" dur="300"/>
                                            <p:tgtEl>
                                              <p:spTgt spid="6"/>
                                            </p:tgtEl>
                                          </p:cBhvr>
                                        </p:animEffect>
                                      </p:childTnLst>
                                    </p:cTn>
                                  </p:par>
                                  <p:par>
                                    <p:cTn id="20" presetID="6" presetClass="emph" presetSubtype="0" autoRev="1" fill="hold" nodeType="withEffect">
                                      <p:stCondLst>
                                        <p:cond delay="800"/>
                                      </p:stCondLst>
                                      <p:childTnLst>
                                        <p:animScale>
                                          <p:cBhvr>
                                            <p:cTn id="21" dur="150" fill="hold"/>
                                            <p:tgtEl>
                                              <p:spTgt spid="6"/>
                                            </p:tgtEl>
                                          </p:cBhvr>
                                          <p:by x="110000" y="110000"/>
                                        </p:animScale>
                                      </p:childTnLst>
                                    </p:cTn>
                                  </p:par>
                                  <p:par>
                                    <p:cTn id="22" presetID="53" presetClass="entr" presetSubtype="16" fill="hold" nodeType="withEffect">
                                      <p:stCondLst>
                                        <p:cond delay="800"/>
                                      </p:stCondLst>
                                      <p:childTnLst>
                                        <p:set>
                                          <p:cBhvr>
                                            <p:cTn id="23" dur="1" fill="hold">
                                              <p:stCondLst>
                                                <p:cond delay="0"/>
                                              </p:stCondLst>
                                            </p:cTn>
                                            <p:tgtEl>
                                              <p:spTgt spid="5"/>
                                            </p:tgtEl>
                                            <p:attrNameLst>
                                              <p:attrName>style.visibility</p:attrName>
                                            </p:attrNameLst>
                                          </p:cBhvr>
                                          <p:to>
                                            <p:strVal val="visible"/>
                                          </p:to>
                                        </p:set>
                                        <p:anim calcmode="lin" valueType="num">
                                          <p:cBhvr>
                                            <p:cTn id="24" dur="300" fill="hold"/>
                                            <p:tgtEl>
                                              <p:spTgt spid="5"/>
                                            </p:tgtEl>
                                            <p:attrNameLst>
                                              <p:attrName>ppt_w</p:attrName>
                                            </p:attrNameLst>
                                          </p:cBhvr>
                                          <p:tavLst>
                                            <p:tav tm="0">
                                              <p:val>
                                                <p:fltVal val="0"/>
                                              </p:val>
                                            </p:tav>
                                            <p:tav tm="100000">
                                              <p:val>
                                                <p:strVal val="#ppt_w"/>
                                              </p:val>
                                            </p:tav>
                                          </p:tavLst>
                                        </p:anim>
                                        <p:anim calcmode="lin" valueType="num">
                                          <p:cBhvr>
                                            <p:cTn id="25" dur="300" fill="hold"/>
                                            <p:tgtEl>
                                              <p:spTgt spid="5"/>
                                            </p:tgtEl>
                                            <p:attrNameLst>
                                              <p:attrName>ppt_h</p:attrName>
                                            </p:attrNameLst>
                                          </p:cBhvr>
                                          <p:tavLst>
                                            <p:tav tm="0">
                                              <p:val>
                                                <p:fltVal val="0"/>
                                              </p:val>
                                            </p:tav>
                                            <p:tav tm="100000">
                                              <p:val>
                                                <p:strVal val="#ppt_h"/>
                                              </p:val>
                                            </p:tav>
                                          </p:tavLst>
                                        </p:anim>
                                        <p:animEffect transition="in" filter="fade">
                                          <p:cBhvr>
                                            <p:cTn id="26" dur="300"/>
                                            <p:tgtEl>
                                              <p:spTgt spid="5"/>
                                            </p:tgtEl>
                                          </p:cBhvr>
                                        </p:animEffect>
                                      </p:childTnLst>
                                    </p:cTn>
                                  </p:par>
                                  <p:par>
                                    <p:cTn id="27" presetID="6" presetClass="emph" presetSubtype="0" autoRev="1" fill="hold" nodeType="withEffect">
                                      <p:stCondLst>
                                        <p:cond delay="1100"/>
                                      </p:stCondLst>
                                      <p:childTnLst>
                                        <p:animScale>
                                          <p:cBhvr>
                                            <p:cTn id="28" dur="150" fill="hold"/>
                                            <p:tgtEl>
                                              <p:spTgt spid="5"/>
                                            </p:tgtEl>
                                          </p:cBhvr>
                                          <p:by x="110000" y="110000"/>
                                        </p:animScale>
                                      </p:childTnLst>
                                    </p:cTn>
                                  </p:par>
                                  <p:par>
                                    <p:cTn id="29" presetID="53" presetClass="entr" presetSubtype="16" fill="hold" grpId="0" nodeType="withEffect">
                                      <p:stCondLst>
                                        <p:cond delay="600"/>
                                      </p:stCondLst>
                                      <p:childTnLst>
                                        <p:set>
                                          <p:cBhvr>
                                            <p:cTn id="30" dur="1" fill="hold">
                                              <p:stCondLst>
                                                <p:cond delay="0"/>
                                              </p:stCondLst>
                                            </p:cTn>
                                            <p:tgtEl>
                                              <p:spTgt spid="45"/>
                                            </p:tgtEl>
                                            <p:attrNameLst>
                                              <p:attrName>style.visibility</p:attrName>
                                            </p:attrNameLst>
                                          </p:cBhvr>
                                          <p:to>
                                            <p:strVal val="visible"/>
                                          </p:to>
                                        </p:set>
                                        <p:anim calcmode="lin" valueType="num">
                                          <p:cBhvr>
                                            <p:cTn id="31" dur="300" fill="hold"/>
                                            <p:tgtEl>
                                              <p:spTgt spid="45"/>
                                            </p:tgtEl>
                                            <p:attrNameLst>
                                              <p:attrName>ppt_w</p:attrName>
                                            </p:attrNameLst>
                                          </p:cBhvr>
                                          <p:tavLst>
                                            <p:tav tm="0">
                                              <p:val>
                                                <p:fltVal val="0"/>
                                              </p:val>
                                            </p:tav>
                                            <p:tav tm="100000">
                                              <p:val>
                                                <p:strVal val="#ppt_w"/>
                                              </p:val>
                                            </p:tav>
                                          </p:tavLst>
                                        </p:anim>
                                        <p:anim calcmode="lin" valueType="num">
                                          <p:cBhvr>
                                            <p:cTn id="32" dur="300" fill="hold"/>
                                            <p:tgtEl>
                                              <p:spTgt spid="45"/>
                                            </p:tgtEl>
                                            <p:attrNameLst>
                                              <p:attrName>ppt_h</p:attrName>
                                            </p:attrNameLst>
                                          </p:cBhvr>
                                          <p:tavLst>
                                            <p:tav tm="0">
                                              <p:val>
                                                <p:fltVal val="0"/>
                                              </p:val>
                                            </p:tav>
                                            <p:tav tm="100000">
                                              <p:val>
                                                <p:strVal val="#ppt_h"/>
                                              </p:val>
                                            </p:tav>
                                          </p:tavLst>
                                        </p:anim>
                                        <p:animEffect transition="in" filter="fade">
                                          <p:cBhvr>
                                            <p:cTn id="33" dur="300"/>
                                            <p:tgtEl>
                                              <p:spTgt spid="45"/>
                                            </p:tgtEl>
                                          </p:cBhvr>
                                        </p:animEffect>
                                      </p:childTnLst>
                                    </p:cTn>
                                  </p:par>
                                  <p:par>
                                    <p:cTn id="34" presetID="6" presetClass="emph" presetSubtype="0" autoRev="1" fill="hold" grpId="1" nodeType="withEffect">
                                      <p:stCondLst>
                                        <p:cond delay="900"/>
                                      </p:stCondLst>
                                      <p:childTnLst>
                                        <p:animScale>
                                          <p:cBhvr>
                                            <p:cTn id="35" dur="150" fill="hold"/>
                                            <p:tgtEl>
                                              <p:spTgt spid="45"/>
                                            </p:tgtEl>
                                          </p:cBhvr>
                                          <p:by x="110000" y="110000"/>
                                        </p:animScale>
                                      </p:childTnLst>
                                    </p:cTn>
                                  </p:par>
                                  <p:par>
                                    <p:cTn id="36" presetID="53" presetClass="entr" presetSubtype="16" fill="hold" grpId="0" nodeType="withEffect">
                                      <p:stCondLst>
                                        <p:cond delay="700"/>
                                      </p:stCondLst>
                                      <p:childTnLst>
                                        <p:set>
                                          <p:cBhvr>
                                            <p:cTn id="37" dur="1" fill="hold">
                                              <p:stCondLst>
                                                <p:cond delay="0"/>
                                              </p:stCondLst>
                                            </p:cTn>
                                            <p:tgtEl>
                                              <p:spTgt spid="50"/>
                                            </p:tgtEl>
                                            <p:attrNameLst>
                                              <p:attrName>style.visibility</p:attrName>
                                            </p:attrNameLst>
                                          </p:cBhvr>
                                          <p:to>
                                            <p:strVal val="visible"/>
                                          </p:to>
                                        </p:set>
                                        <p:anim calcmode="lin" valueType="num">
                                          <p:cBhvr>
                                            <p:cTn id="38" dur="300" fill="hold"/>
                                            <p:tgtEl>
                                              <p:spTgt spid="50"/>
                                            </p:tgtEl>
                                            <p:attrNameLst>
                                              <p:attrName>ppt_w</p:attrName>
                                            </p:attrNameLst>
                                          </p:cBhvr>
                                          <p:tavLst>
                                            <p:tav tm="0">
                                              <p:val>
                                                <p:fltVal val="0"/>
                                              </p:val>
                                            </p:tav>
                                            <p:tav tm="100000">
                                              <p:val>
                                                <p:strVal val="#ppt_w"/>
                                              </p:val>
                                            </p:tav>
                                          </p:tavLst>
                                        </p:anim>
                                        <p:anim calcmode="lin" valueType="num">
                                          <p:cBhvr>
                                            <p:cTn id="39" dur="300" fill="hold"/>
                                            <p:tgtEl>
                                              <p:spTgt spid="50"/>
                                            </p:tgtEl>
                                            <p:attrNameLst>
                                              <p:attrName>ppt_h</p:attrName>
                                            </p:attrNameLst>
                                          </p:cBhvr>
                                          <p:tavLst>
                                            <p:tav tm="0">
                                              <p:val>
                                                <p:fltVal val="0"/>
                                              </p:val>
                                            </p:tav>
                                            <p:tav tm="100000">
                                              <p:val>
                                                <p:strVal val="#ppt_h"/>
                                              </p:val>
                                            </p:tav>
                                          </p:tavLst>
                                        </p:anim>
                                        <p:animEffect transition="in" filter="fade">
                                          <p:cBhvr>
                                            <p:cTn id="40" dur="300"/>
                                            <p:tgtEl>
                                              <p:spTgt spid="50"/>
                                            </p:tgtEl>
                                          </p:cBhvr>
                                        </p:animEffect>
                                      </p:childTnLst>
                                    </p:cTn>
                                  </p:par>
                                  <p:par>
                                    <p:cTn id="41" presetID="6" presetClass="emph" presetSubtype="0" autoRev="1" fill="hold" grpId="1" nodeType="withEffect">
                                      <p:stCondLst>
                                        <p:cond delay="1000"/>
                                      </p:stCondLst>
                                      <p:childTnLst>
                                        <p:animScale>
                                          <p:cBhvr>
                                            <p:cTn id="42" dur="150" fill="hold"/>
                                            <p:tgtEl>
                                              <p:spTgt spid="50"/>
                                            </p:tgtEl>
                                          </p:cBhvr>
                                          <p:by x="110000" y="110000"/>
                                        </p:animScale>
                                      </p:childTnLst>
                                    </p:cTn>
                                  </p:par>
                                  <p:par>
                                    <p:cTn id="43" presetID="53" presetClass="entr" presetSubtype="16" fill="hold" nodeType="withEffect">
                                      <p:stCondLst>
                                        <p:cond delay="800"/>
                                      </p:stCondLst>
                                      <p:childTnLst>
                                        <p:set>
                                          <p:cBhvr>
                                            <p:cTn id="44" dur="1" fill="hold">
                                              <p:stCondLst>
                                                <p:cond delay="0"/>
                                              </p:stCondLst>
                                            </p:cTn>
                                            <p:tgtEl>
                                              <p:spTgt spid="4"/>
                                            </p:tgtEl>
                                            <p:attrNameLst>
                                              <p:attrName>style.visibility</p:attrName>
                                            </p:attrNameLst>
                                          </p:cBhvr>
                                          <p:to>
                                            <p:strVal val="visible"/>
                                          </p:to>
                                        </p:set>
                                        <p:anim calcmode="lin" valueType="num">
                                          <p:cBhvr>
                                            <p:cTn id="45" dur="300" fill="hold"/>
                                            <p:tgtEl>
                                              <p:spTgt spid="4"/>
                                            </p:tgtEl>
                                            <p:attrNameLst>
                                              <p:attrName>ppt_w</p:attrName>
                                            </p:attrNameLst>
                                          </p:cBhvr>
                                          <p:tavLst>
                                            <p:tav tm="0">
                                              <p:val>
                                                <p:fltVal val="0"/>
                                              </p:val>
                                            </p:tav>
                                            <p:tav tm="100000">
                                              <p:val>
                                                <p:strVal val="#ppt_w"/>
                                              </p:val>
                                            </p:tav>
                                          </p:tavLst>
                                        </p:anim>
                                        <p:anim calcmode="lin" valueType="num">
                                          <p:cBhvr>
                                            <p:cTn id="46" dur="300" fill="hold"/>
                                            <p:tgtEl>
                                              <p:spTgt spid="4"/>
                                            </p:tgtEl>
                                            <p:attrNameLst>
                                              <p:attrName>ppt_h</p:attrName>
                                            </p:attrNameLst>
                                          </p:cBhvr>
                                          <p:tavLst>
                                            <p:tav tm="0">
                                              <p:val>
                                                <p:fltVal val="0"/>
                                              </p:val>
                                            </p:tav>
                                            <p:tav tm="100000">
                                              <p:val>
                                                <p:strVal val="#ppt_h"/>
                                              </p:val>
                                            </p:tav>
                                          </p:tavLst>
                                        </p:anim>
                                        <p:animEffect transition="in" filter="fade">
                                          <p:cBhvr>
                                            <p:cTn id="47" dur="300"/>
                                            <p:tgtEl>
                                              <p:spTgt spid="4"/>
                                            </p:tgtEl>
                                          </p:cBhvr>
                                        </p:animEffect>
                                      </p:childTnLst>
                                    </p:cTn>
                                  </p:par>
                                  <p:par>
                                    <p:cTn id="48" presetID="6" presetClass="emph" presetSubtype="0" autoRev="1" fill="hold" nodeType="withEffect">
                                      <p:stCondLst>
                                        <p:cond delay="1100"/>
                                      </p:stCondLst>
                                      <p:childTnLst>
                                        <p:animScale>
                                          <p:cBhvr>
                                            <p:cTn id="49" dur="150" fill="hold"/>
                                            <p:tgtEl>
                                              <p:spTgt spid="4"/>
                                            </p:tgtEl>
                                          </p:cBhvr>
                                          <p:by x="110000" y="110000"/>
                                        </p:animScale>
                                      </p:childTnLst>
                                    </p:cTn>
                                  </p:par>
                                  <p:par>
                                    <p:cTn id="50" presetID="53" presetClass="entr" presetSubtype="16" fill="hold" grpId="0" nodeType="withEffect">
                                      <p:stCondLst>
                                        <p:cond delay="900"/>
                                      </p:stCondLst>
                                      <p:childTnLst>
                                        <p:set>
                                          <p:cBhvr>
                                            <p:cTn id="51" dur="1" fill="hold">
                                              <p:stCondLst>
                                                <p:cond delay="0"/>
                                              </p:stCondLst>
                                            </p:cTn>
                                            <p:tgtEl>
                                              <p:spTgt spid="48"/>
                                            </p:tgtEl>
                                            <p:attrNameLst>
                                              <p:attrName>style.visibility</p:attrName>
                                            </p:attrNameLst>
                                          </p:cBhvr>
                                          <p:to>
                                            <p:strVal val="visible"/>
                                          </p:to>
                                        </p:set>
                                        <p:anim calcmode="lin" valueType="num">
                                          <p:cBhvr>
                                            <p:cTn id="52" dur="300" fill="hold"/>
                                            <p:tgtEl>
                                              <p:spTgt spid="48"/>
                                            </p:tgtEl>
                                            <p:attrNameLst>
                                              <p:attrName>ppt_w</p:attrName>
                                            </p:attrNameLst>
                                          </p:cBhvr>
                                          <p:tavLst>
                                            <p:tav tm="0">
                                              <p:val>
                                                <p:fltVal val="0"/>
                                              </p:val>
                                            </p:tav>
                                            <p:tav tm="100000">
                                              <p:val>
                                                <p:strVal val="#ppt_w"/>
                                              </p:val>
                                            </p:tav>
                                          </p:tavLst>
                                        </p:anim>
                                        <p:anim calcmode="lin" valueType="num">
                                          <p:cBhvr>
                                            <p:cTn id="53" dur="300" fill="hold"/>
                                            <p:tgtEl>
                                              <p:spTgt spid="48"/>
                                            </p:tgtEl>
                                            <p:attrNameLst>
                                              <p:attrName>ppt_h</p:attrName>
                                            </p:attrNameLst>
                                          </p:cBhvr>
                                          <p:tavLst>
                                            <p:tav tm="0">
                                              <p:val>
                                                <p:fltVal val="0"/>
                                              </p:val>
                                            </p:tav>
                                            <p:tav tm="100000">
                                              <p:val>
                                                <p:strVal val="#ppt_h"/>
                                              </p:val>
                                            </p:tav>
                                          </p:tavLst>
                                        </p:anim>
                                        <p:animEffect transition="in" filter="fade">
                                          <p:cBhvr>
                                            <p:cTn id="54" dur="300"/>
                                            <p:tgtEl>
                                              <p:spTgt spid="48"/>
                                            </p:tgtEl>
                                          </p:cBhvr>
                                        </p:animEffect>
                                      </p:childTnLst>
                                    </p:cTn>
                                  </p:par>
                                  <p:par>
                                    <p:cTn id="55" presetID="6" presetClass="emph" presetSubtype="0" autoRev="1" fill="hold" grpId="1" nodeType="withEffect">
                                      <p:stCondLst>
                                        <p:cond delay="1200"/>
                                      </p:stCondLst>
                                      <p:childTnLst>
                                        <p:animScale>
                                          <p:cBhvr>
                                            <p:cTn id="56" dur="150" fill="hold"/>
                                            <p:tgtEl>
                                              <p:spTgt spid="48"/>
                                            </p:tgtEl>
                                          </p:cBhvr>
                                          <p:by x="110000" y="110000"/>
                                        </p:animScale>
                                      </p:childTnLst>
                                    </p:cTn>
                                  </p:par>
                                  <p:par>
                                    <p:cTn id="57" presetID="53" presetClass="entr" presetSubtype="16" fill="hold" grpId="0" nodeType="withEffect">
                                      <p:stCondLst>
                                        <p:cond delay="1000"/>
                                      </p:stCondLst>
                                      <p:childTnLst>
                                        <p:set>
                                          <p:cBhvr>
                                            <p:cTn id="58" dur="1" fill="hold">
                                              <p:stCondLst>
                                                <p:cond delay="0"/>
                                              </p:stCondLst>
                                            </p:cTn>
                                            <p:tgtEl>
                                              <p:spTgt spid="51"/>
                                            </p:tgtEl>
                                            <p:attrNameLst>
                                              <p:attrName>style.visibility</p:attrName>
                                            </p:attrNameLst>
                                          </p:cBhvr>
                                          <p:to>
                                            <p:strVal val="visible"/>
                                          </p:to>
                                        </p:set>
                                        <p:anim calcmode="lin" valueType="num">
                                          <p:cBhvr>
                                            <p:cTn id="59" dur="300" fill="hold"/>
                                            <p:tgtEl>
                                              <p:spTgt spid="51"/>
                                            </p:tgtEl>
                                            <p:attrNameLst>
                                              <p:attrName>ppt_w</p:attrName>
                                            </p:attrNameLst>
                                          </p:cBhvr>
                                          <p:tavLst>
                                            <p:tav tm="0">
                                              <p:val>
                                                <p:fltVal val="0"/>
                                              </p:val>
                                            </p:tav>
                                            <p:tav tm="100000">
                                              <p:val>
                                                <p:strVal val="#ppt_w"/>
                                              </p:val>
                                            </p:tav>
                                          </p:tavLst>
                                        </p:anim>
                                        <p:anim calcmode="lin" valueType="num">
                                          <p:cBhvr>
                                            <p:cTn id="60" dur="300" fill="hold"/>
                                            <p:tgtEl>
                                              <p:spTgt spid="51"/>
                                            </p:tgtEl>
                                            <p:attrNameLst>
                                              <p:attrName>ppt_h</p:attrName>
                                            </p:attrNameLst>
                                          </p:cBhvr>
                                          <p:tavLst>
                                            <p:tav tm="0">
                                              <p:val>
                                                <p:fltVal val="0"/>
                                              </p:val>
                                            </p:tav>
                                            <p:tav tm="100000">
                                              <p:val>
                                                <p:strVal val="#ppt_h"/>
                                              </p:val>
                                            </p:tav>
                                          </p:tavLst>
                                        </p:anim>
                                        <p:animEffect transition="in" filter="fade">
                                          <p:cBhvr>
                                            <p:cTn id="61" dur="300"/>
                                            <p:tgtEl>
                                              <p:spTgt spid="51"/>
                                            </p:tgtEl>
                                          </p:cBhvr>
                                        </p:animEffect>
                                      </p:childTnLst>
                                    </p:cTn>
                                  </p:par>
                                  <p:par>
                                    <p:cTn id="62" presetID="6" presetClass="emph" presetSubtype="0" autoRev="1" fill="hold" grpId="1" nodeType="withEffect">
                                      <p:stCondLst>
                                        <p:cond delay="1300"/>
                                      </p:stCondLst>
                                      <p:childTnLst>
                                        <p:animScale>
                                          <p:cBhvr>
                                            <p:cTn id="63" dur="150" fill="hold"/>
                                            <p:tgtEl>
                                              <p:spTgt spid="51"/>
                                            </p:tgtEl>
                                          </p:cBhvr>
                                          <p:by x="110000" y="110000"/>
                                        </p:animScale>
                                      </p:childTnLst>
                                    </p:cTn>
                                  </p:par>
                                  <p:par>
                                    <p:cTn id="64" presetID="53" presetClass="entr" presetSubtype="16" fill="hold" grpId="0" nodeType="withEffect">
                                      <p:stCondLst>
                                        <p:cond delay="1100"/>
                                      </p:stCondLst>
                                      <p:childTnLst>
                                        <p:set>
                                          <p:cBhvr>
                                            <p:cTn id="65" dur="1" fill="hold">
                                              <p:stCondLst>
                                                <p:cond delay="0"/>
                                              </p:stCondLst>
                                            </p:cTn>
                                            <p:tgtEl>
                                              <p:spTgt spid="47"/>
                                            </p:tgtEl>
                                            <p:attrNameLst>
                                              <p:attrName>style.visibility</p:attrName>
                                            </p:attrNameLst>
                                          </p:cBhvr>
                                          <p:to>
                                            <p:strVal val="visible"/>
                                          </p:to>
                                        </p:set>
                                        <p:anim calcmode="lin" valueType="num">
                                          <p:cBhvr>
                                            <p:cTn id="66" dur="300" fill="hold"/>
                                            <p:tgtEl>
                                              <p:spTgt spid="47"/>
                                            </p:tgtEl>
                                            <p:attrNameLst>
                                              <p:attrName>ppt_w</p:attrName>
                                            </p:attrNameLst>
                                          </p:cBhvr>
                                          <p:tavLst>
                                            <p:tav tm="0">
                                              <p:val>
                                                <p:fltVal val="0"/>
                                              </p:val>
                                            </p:tav>
                                            <p:tav tm="100000">
                                              <p:val>
                                                <p:strVal val="#ppt_w"/>
                                              </p:val>
                                            </p:tav>
                                          </p:tavLst>
                                        </p:anim>
                                        <p:anim calcmode="lin" valueType="num">
                                          <p:cBhvr>
                                            <p:cTn id="67" dur="300" fill="hold"/>
                                            <p:tgtEl>
                                              <p:spTgt spid="47"/>
                                            </p:tgtEl>
                                            <p:attrNameLst>
                                              <p:attrName>ppt_h</p:attrName>
                                            </p:attrNameLst>
                                          </p:cBhvr>
                                          <p:tavLst>
                                            <p:tav tm="0">
                                              <p:val>
                                                <p:fltVal val="0"/>
                                              </p:val>
                                            </p:tav>
                                            <p:tav tm="100000">
                                              <p:val>
                                                <p:strVal val="#ppt_h"/>
                                              </p:val>
                                            </p:tav>
                                          </p:tavLst>
                                        </p:anim>
                                        <p:animEffect transition="in" filter="fade">
                                          <p:cBhvr>
                                            <p:cTn id="68" dur="300"/>
                                            <p:tgtEl>
                                              <p:spTgt spid="47"/>
                                            </p:tgtEl>
                                          </p:cBhvr>
                                        </p:animEffect>
                                      </p:childTnLst>
                                    </p:cTn>
                                  </p:par>
                                  <p:par>
                                    <p:cTn id="69" presetID="6" presetClass="emph" presetSubtype="0" autoRev="1" fill="hold" grpId="1" nodeType="withEffect">
                                      <p:stCondLst>
                                        <p:cond delay="1400"/>
                                      </p:stCondLst>
                                      <p:childTnLst>
                                        <p:animScale>
                                          <p:cBhvr>
                                            <p:cTn id="70" dur="150" fill="hold"/>
                                            <p:tgtEl>
                                              <p:spTgt spid="47"/>
                                            </p:tgtEl>
                                          </p:cBhvr>
                                          <p:by x="110000" y="110000"/>
                                        </p:animScale>
                                      </p:childTnLst>
                                    </p:cTn>
                                  </p:par>
                                  <p:par>
                                    <p:cTn id="71" presetID="53" presetClass="entr" presetSubtype="16" fill="hold" grpId="0" nodeType="withEffect">
                                      <p:stCondLst>
                                        <p:cond delay="1200"/>
                                      </p:stCondLst>
                                      <p:childTnLst>
                                        <p:set>
                                          <p:cBhvr>
                                            <p:cTn id="72" dur="1" fill="hold">
                                              <p:stCondLst>
                                                <p:cond delay="0"/>
                                              </p:stCondLst>
                                            </p:cTn>
                                            <p:tgtEl>
                                              <p:spTgt spid="49"/>
                                            </p:tgtEl>
                                            <p:attrNameLst>
                                              <p:attrName>style.visibility</p:attrName>
                                            </p:attrNameLst>
                                          </p:cBhvr>
                                          <p:to>
                                            <p:strVal val="visible"/>
                                          </p:to>
                                        </p:set>
                                        <p:anim calcmode="lin" valueType="num">
                                          <p:cBhvr>
                                            <p:cTn id="73" dur="300" fill="hold"/>
                                            <p:tgtEl>
                                              <p:spTgt spid="49"/>
                                            </p:tgtEl>
                                            <p:attrNameLst>
                                              <p:attrName>ppt_w</p:attrName>
                                            </p:attrNameLst>
                                          </p:cBhvr>
                                          <p:tavLst>
                                            <p:tav tm="0">
                                              <p:val>
                                                <p:fltVal val="0"/>
                                              </p:val>
                                            </p:tav>
                                            <p:tav tm="100000">
                                              <p:val>
                                                <p:strVal val="#ppt_w"/>
                                              </p:val>
                                            </p:tav>
                                          </p:tavLst>
                                        </p:anim>
                                        <p:anim calcmode="lin" valueType="num">
                                          <p:cBhvr>
                                            <p:cTn id="74" dur="300" fill="hold"/>
                                            <p:tgtEl>
                                              <p:spTgt spid="49"/>
                                            </p:tgtEl>
                                            <p:attrNameLst>
                                              <p:attrName>ppt_h</p:attrName>
                                            </p:attrNameLst>
                                          </p:cBhvr>
                                          <p:tavLst>
                                            <p:tav tm="0">
                                              <p:val>
                                                <p:fltVal val="0"/>
                                              </p:val>
                                            </p:tav>
                                            <p:tav tm="100000">
                                              <p:val>
                                                <p:strVal val="#ppt_h"/>
                                              </p:val>
                                            </p:tav>
                                          </p:tavLst>
                                        </p:anim>
                                        <p:animEffect transition="in" filter="fade">
                                          <p:cBhvr>
                                            <p:cTn id="75" dur="300"/>
                                            <p:tgtEl>
                                              <p:spTgt spid="49"/>
                                            </p:tgtEl>
                                          </p:cBhvr>
                                        </p:animEffect>
                                      </p:childTnLst>
                                    </p:cTn>
                                  </p:par>
                                  <p:par>
                                    <p:cTn id="76" presetID="6" presetClass="emph" presetSubtype="0" autoRev="1" fill="hold" grpId="1" nodeType="withEffect">
                                      <p:stCondLst>
                                        <p:cond delay="1500"/>
                                      </p:stCondLst>
                                      <p:childTnLst>
                                        <p:animScale>
                                          <p:cBhvr>
                                            <p:cTn id="77" dur="150" fill="hold"/>
                                            <p:tgtEl>
                                              <p:spTgt spid="49"/>
                                            </p:tgtEl>
                                          </p:cBhvr>
                                          <p:by x="110000" y="110000"/>
                                        </p:animScale>
                                      </p:childTnLst>
                                    </p:cTn>
                                  </p:par>
                                </p:childTnLst>
                              </p:cTn>
                            </p:par>
                            <p:par>
                              <p:cTn id="78" fill="hold">
                                <p:stCondLst>
                                  <p:cond delay="1800"/>
                                </p:stCondLst>
                                <p:childTnLst>
                                  <p:par>
                                    <p:cTn id="79" presetID="41" presetClass="entr" presetSubtype="0" fill="hold" grpId="0" nodeType="afterEffect">
                                      <p:stCondLst>
                                        <p:cond delay="0"/>
                                      </p:stCondLst>
                                      <p:iterate type="lt">
                                        <p:tmPct val="10000"/>
                                      </p:iterate>
                                      <p:childTnLst>
                                        <p:set>
                                          <p:cBhvr>
                                            <p:cTn id="80" dur="1" fill="hold">
                                              <p:stCondLst>
                                                <p:cond delay="0"/>
                                              </p:stCondLst>
                                            </p:cTn>
                                            <p:tgtEl>
                                              <p:spTgt spid="53"/>
                                            </p:tgtEl>
                                            <p:attrNameLst>
                                              <p:attrName>style.visibility</p:attrName>
                                            </p:attrNameLst>
                                          </p:cBhvr>
                                          <p:to>
                                            <p:strVal val="visible"/>
                                          </p:to>
                                        </p:set>
                                        <p:anim calcmode="lin" valueType="num">
                                          <p:cBhvr>
                                            <p:cTn id="81" dur="500" fill="hold"/>
                                            <p:tgtEl>
                                              <p:spTgt spid="53"/>
                                            </p:tgtEl>
                                            <p:attrNameLst>
                                              <p:attrName>ppt_x</p:attrName>
                                            </p:attrNameLst>
                                          </p:cBhvr>
                                          <p:tavLst>
                                            <p:tav tm="0">
                                              <p:val>
                                                <p:strVal val="#ppt_x"/>
                                              </p:val>
                                            </p:tav>
                                            <p:tav tm="50000">
                                              <p:val>
                                                <p:strVal val="#ppt_x+.1"/>
                                              </p:val>
                                            </p:tav>
                                            <p:tav tm="100000">
                                              <p:val>
                                                <p:strVal val="#ppt_x"/>
                                              </p:val>
                                            </p:tav>
                                          </p:tavLst>
                                        </p:anim>
                                        <p:anim calcmode="lin" valueType="num">
                                          <p:cBhvr>
                                            <p:cTn id="82" dur="500" fill="hold"/>
                                            <p:tgtEl>
                                              <p:spTgt spid="53"/>
                                            </p:tgtEl>
                                            <p:attrNameLst>
                                              <p:attrName>ppt_y</p:attrName>
                                            </p:attrNameLst>
                                          </p:cBhvr>
                                          <p:tavLst>
                                            <p:tav tm="0">
                                              <p:val>
                                                <p:strVal val="#ppt_y"/>
                                              </p:val>
                                            </p:tav>
                                            <p:tav tm="100000">
                                              <p:val>
                                                <p:strVal val="#ppt_y"/>
                                              </p:val>
                                            </p:tav>
                                          </p:tavLst>
                                        </p:anim>
                                        <p:anim calcmode="lin" valueType="num">
                                          <p:cBhvr>
                                            <p:cTn id="83" dur="500" fill="hold"/>
                                            <p:tgtEl>
                                              <p:spTgt spid="53"/>
                                            </p:tgtEl>
                                            <p:attrNameLst>
                                              <p:attrName>ppt_h</p:attrName>
                                            </p:attrNameLst>
                                          </p:cBhvr>
                                          <p:tavLst>
                                            <p:tav tm="0">
                                              <p:val>
                                                <p:strVal val="#ppt_h/10"/>
                                              </p:val>
                                            </p:tav>
                                            <p:tav tm="50000">
                                              <p:val>
                                                <p:strVal val="#ppt_h+.01"/>
                                              </p:val>
                                            </p:tav>
                                            <p:tav tm="100000">
                                              <p:val>
                                                <p:strVal val="#ppt_h"/>
                                              </p:val>
                                            </p:tav>
                                          </p:tavLst>
                                        </p:anim>
                                        <p:anim calcmode="lin" valueType="num">
                                          <p:cBhvr>
                                            <p:cTn id="84" dur="500" fill="hold"/>
                                            <p:tgtEl>
                                              <p:spTgt spid="53"/>
                                            </p:tgtEl>
                                            <p:attrNameLst>
                                              <p:attrName>ppt_w</p:attrName>
                                            </p:attrNameLst>
                                          </p:cBhvr>
                                          <p:tavLst>
                                            <p:tav tm="0">
                                              <p:val>
                                                <p:strVal val="#ppt_w/10"/>
                                              </p:val>
                                            </p:tav>
                                            <p:tav tm="50000">
                                              <p:val>
                                                <p:strVal val="#ppt_w+.01"/>
                                              </p:val>
                                            </p:tav>
                                            <p:tav tm="100000">
                                              <p:val>
                                                <p:strVal val="#ppt_w"/>
                                              </p:val>
                                            </p:tav>
                                          </p:tavLst>
                                        </p:anim>
                                        <p:animEffect transition="in" filter="fade">
                                          <p:cBhvr>
                                            <p:cTn id="85" dur="500" tmFilter="0,0; .5, 1; 1, 1"/>
                                            <p:tgtEl>
                                              <p:spTgt spid="53"/>
                                            </p:tgtEl>
                                          </p:cBhvr>
                                        </p:animEffect>
                                      </p:childTnLst>
                                    </p:cTn>
                                  </p:par>
                                </p:childTnLst>
                              </p:cTn>
                            </p:par>
                            <p:par>
                              <p:cTn id="86" fill="hold">
                                <p:stCondLst>
                                  <p:cond delay="2850"/>
                                </p:stCondLst>
                                <p:childTnLst>
                                  <p:par>
                                    <p:cTn id="87" presetID="16" presetClass="entr" presetSubtype="21" fill="hold" nodeType="afterEffect">
                                      <p:stCondLst>
                                        <p:cond delay="0"/>
                                      </p:stCondLst>
                                      <p:childTnLst>
                                        <p:set>
                                          <p:cBhvr>
                                            <p:cTn id="88" dur="1" fill="hold">
                                              <p:stCondLst>
                                                <p:cond delay="0"/>
                                              </p:stCondLst>
                                            </p:cTn>
                                            <p:tgtEl>
                                              <p:spTgt spid="55"/>
                                            </p:tgtEl>
                                            <p:attrNameLst>
                                              <p:attrName>style.visibility</p:attrName>
                                            </p:attrNameLst>
                                          </p:cBhvr>
                                          <p:to>
                                            <p:strVal val="visible"/>
                                          </p:to>
                                        </p:set>
                                        <p:animEffect transition="in" filter="barn(inVertical)">
                                          <p:cBhvr>
                                            <p:cTn id="89" dur="500"/>
                                            <p:tgtEl>
                                              <p:spTgt spid="55"/>
                                            </p:tgtEl>
                                          </p:cBhvr>
                                        </p:animEffect>
                                      </p:childTnLst>
                                    </p:cTn>
                                  </p:par>
                                </p:childTnLst>
                              </p:cTn>
                            </p:par>
                            <p:par>
                              <p:cTn id="90" fill="hold">
                                <p:stCondLst>
                                  <p:cond delay="3350"/>
                                </p:stCondLst>
                                <p:childTnLst>
                                  <p:par>
                                    <p:cTn id="91" presetID="14" presetClass="entr" presetSubtype="10" fill="hold" nodeType="afterEffect">
                                      <p:stCondLst>
                                        <p:cond delay="0"/>
                                      </p:stCondLst>
                                      <p:childTnLst>
                                        <p:set>
                                          <p:cBhvr>
                                            <p:cTn id="92" dur="1" fill="hold">
                                              <p:stCondLst>
                                                <p:cond delay="0"/>
                                              </p:stCondLst>
                                            </p:cTn>
                                            <p:tgtEl>
                                              <p:spTgt spid="56"/>
                                            </p:tgtEl>
                                            <p:attrNameLst>
                                              <p:attrName>style.visibility</p:attrName>
                                            </p:attrNameLst>
                                          </p:cBhvr>
                                          <p:to>
                                            <p:strVal val="visible"/>
                                          </p:to>
                                        </p:set>
                                        <p:animEffect transition="in" filter="randombar(horizontal)">
                                          <p:cBhvr>
                                            <p:cTn id="93"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94" repeatCount="indefinite" fill="hold" display="0">
                      <p:stCondLst>
                        <p:cond delay="indefinite"/>
                      </p:stCondLst>
                      <p:endCondLst>
                        <p:cond evt="onStopAudio" delay="0">
                          <p:tgtEl>
                            <p:sldTgt/>
                          </p:tgtEl>
                        </p:cond>
                      </p:endCondLst>
                    </p:cTn>
                    <p:tgtEl>
                      <p:spTgt spid="3"/>
                    </p:tgtEl>
                  </p:cMediaNode>
                </p:audio>
              </p:childTnLst>
            </p:cTn>
          </p:par>
        </p:tnLst>
        <p:bldLst>
          <p:bldP spid="42" grpId="0" animBg="1"/>
          <p:bldP spid="43" grpId="0" animBg="1"/>
          <p:bldP spid="45" grpId="0" animBg="1"/>
          <p:bldP spid="45" grpId="1" animBg="1"/>
          <p:bldP spid="47" grpId="0" animBg="1"/>
          <p:bldP spid="47" grpId="1" animBg="1"/>
          <p:bldP spid="48" grpId="0" animBg="1"/>
          <p:bldP spid="48" grpId="1" animBg="1"/>
          <p:bldP spid="49" grpId="0" animBg="1"/>
          <p:bldP spid="49" grpId="1" animBg="1"/>
          <p:bldP spid="50" grpId="0" animBg="1"/>
          <p:bldP spid="50" grpId="1" animBg="1"/>
          <p:bldP spid="51" grpId="0" animBg="1"/>
          <p:bldP spid="51" grpId="1" animBg="1"/>
          <p:bldP spid="53"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3E04F89B-A291-6A4B-6DBB-E87CD7B2F30B}"/>
              </a:ext>
            </a:extLst>
          </p:cNvPr>
          <p:cNvSpPr>
            <a:spLocks noChangeArrowheads="1"/>
          </p:cNvSpPr>
          <p:nvPr/>
        </p:nvSpPr>
        <p:spPr bwMode="auto">
          <a:xfrm>
            <a:off x="4267266" y="333000"/>
            <a:ext cx="6076733"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zh-CN" altLang="en-US" sz="3200" b="1" dirty="0">
                <a:solidFill>
                  <a:schemeClr val="accent1"/>
                </a:solidFill>
                <a:latin typeface="微软雅黑" pitchFamily="34" charset="-122"/>
                <a:ea typeface="微软雅黑" pitchFamily="34" charset="-122"/>
              </a:rPr>
              <a:t>搜索引擎抓取网页信息</a:t>
            </a:r>
            <a:endParaRPr lang="en-US" altLang="zh-CN" sz="3200" b="1" dirty="0">
              <a:solidFill>
                <a:schemeClr val="accent1"/>
              </a:solidFill>
              <a:latin typeface="微软雅黑" pitchFamily="34" charset="-122"/>
              <a:ea typeface="微软雅黑" pitchFamily="34" charset="-122"/>
            </a:endParaRPr>
          </a:p>
        </p:txBody>
      </p:sp>
      <p:sp>
        <p:nvSpPr>
          <p:cNvPr id="5" name="文本框 4">
            <a:extLst>
              <a:ext uri="{FF2B5EF4-FFF2-40B4-BE49-F238E27FC236}">
                <a16:creationId xmlns:a16="http://schemas.microsoft.com/office/drawing/2014/main" id="{E62E1386-6004-7415-1FE2-A4B1AF53BD82}"/>
              </a:ext>
            </a:extLst>
          </p:cNvPr>
          <p:cNvSpPr txBox="1"/>
          <p:nvPr/>
        </p:nvSpPr>
        <p:spPr>
          <a:xfrm>
            <a:off x="4267266" y="1341000"/>
            <a:ext cx="6949857" cy="3893502"/>
          </a:xfrm>
          <a:prstGeom prst="rect">
            <a:avLst/>
          </a:prstGeom>
          <a:noFill/>
        </p:spPr>
        <p:txBody>
          <a:bodyPr wrap="square">
            <a:spAutoFit/>
          </a:bodyPr>
          <a:lstStyle/>
          <a:p>
            <a:pPr>
              <a:lnSpc>
                <a:spcPct val="150000"/>
              </a:lnSpc>
            </a:pPr>
            <a:r>
              <a:rPr lang="zh-CN" altLang="en-US" sz="2800" dirty="0"/>
              <a:t>搜索引擎的首要工作流程就是利用网络爬虫去爬取各个网站的页面。以百度蜘蛛为例，一旦有网站的页面更新了，百度蜘蛛就会出动，然后把爬取的页面信息搬回百度，再进行多次的筛选和整理。最终在大家搜索相关信息的时候，通过排名呈现给大家。</a:t>
            </a:r>
          </a:p>
        </p:txBody>
      </p:sp>
      <p:sp>
        <p:nvSpPr>
          <p:cNvPr id="6" name="椭圆形 9" descr="蓝色大圆圈，内含浅蓝色小圆圈">
            <a:extLst>
              <a:ext uri="{FF2B5EF4-FFF2-40B4-BE49-F238E27FC236}">
                <a16:creationId xmlns:a16="http://schemas.microsoft.com/office/drawing/2014/main" id="{62BD3F2F-9801-896B-182F-60FC9639E771}"/>
              </a:ext>
            </a:extLst>
          </p:cNvPr>
          <p:cNvSpPr/>
          <p:nvPr/>
        </p:nvSpPr>
        <p:spPr>
          <a:xfrm>
            <a:off x="120000" y="1845767"/>
            <a:ext cx="3827244" cy="374323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
        <p:nvSpPr>
          <p:cNvPr id="7" name="椭圆形 10" descr="深蓝色大圆圈中的浅蓝色小圆圈">
            <a:extLst>
              <a:ext uri="{FF2B5EF4-FFF2-40B4-BE49-F238E27FC236}">
                <a16:creationId xmlns:a16="http://schemas.microsoft.com/office/drawing/2014/main" id="{06D29E2E-6927-785A-E2EF-266E719EB8FC}"/>
              </a:ext>
            </a:extLst>
          </p:cNvPr>
          <p:cNvSpPr/>
          <p:nvPr/>
        </p:nvSpPr>
        <p:spPr bwMode="ltGray">
          <a:xfrm>
            <a:off x="969698" y="2697547"/>
            <a:ext cx="2148929" cy="210175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7602097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prestig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3E04F89B-A291-6A4B-6DBB-E87CD7B2F30B}"/>
              </a:ext>
            </a:extLst>
          </p:cNvPr>
          <p:cNvSpPr>
            <a:spLocks noChangeArrowheads="1"/>
          </p:cNvSpPr>
          <p:nvPr/>
        </p:nvSpPr>
        <p:spPr bwMode="auto">
          <a:xfrm>
            <a:off x="4267266" y="333000"/>
            <a:ext cx="6076733"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zh-CN" altLang="en-US" sz="3200" b="1" dirty="0">
                <a:solidFill>
                  <a:schemeClr val="accent1"/>
                </a:solidFill>
                <a:latin typeface="微软雅黑" pitchFamily="34" charset="-122"/>
                <a:ea typeface="微软雅黑" pitchFamily="34" charset="-122"/>
              </a:rPr>
              <a:t>爬取个人信用信息</a:t>
            </a:r>
            <a:endParaRPr lang="en-US" altLang="zh-CN" sz="3200" b="1" dirty="0">
              <a:solidFill>
                <a:schemeClr val="accent1"/>
              </a:solidFill>
              <a:latin typeface="微软雅黑" pitchFamily="34" charset="-122"/>
              <a:ea typeface="微软雅黑" pitchFamily="34" charset="-122"/>
            </a:endParaRPr>
          </a:p>
        </p:txBody>
      </p:sp>
      <p:sp>
        <p:nvSpPr>
          <p:cNvPr id="5" name="文本框 4">
            <a:extLst>
              <a:ext uri="{FF2B5EF4-FFF2-40B4-BE49-F238E27FC236}">
                <a16:creationId xmlns:a16="http://schemas.microsoft.com/office/drawing/2014/main" id="{E62E1386-6004-7415-1FE2-A4B1AF53BD82}"/>
              </a:ext>
            </a:extLst>
          </p:cNvPr>
          <p:cNvSpPr txBox="1"/>
          <p:nvPr/>
        </p:nvSpPr>
        <p:spPr>
          <a:xfrm>
            <a:off x="4267266" y="1341000"/>
            <a:ext cx="6949857" cy="3893502"/>
          </a:xfrm>
          <a:prstGeom prst="rect">
            <a:avLst/>
          </a:prstGeom>
          <a:noFill/>
        </p:spPr>
        <p:txBody>
          <a:bodyPr wrap="square">
            <a:spAutoFit/>
          </a:bodyPr>
          <a:lstStyle/>
          <a:p>
            <a:pPr>
              <a:lnSpc>
                <a:spcPct val="150000"/>
              </a:lnSpc>
            </a:pPr>
            <a:r>
              <a:rPr lang="zh-CN" altLang="en-US" sz="2800" dirty="0"/>
              <a:t>我们要向某些资金方申请授信，在资金方这边首先要部署一道风控，来看你的个人信息是否满足授信条件，这些个人信息通常是某些公司利用爬虫技术在各个渠道爬取而来的，当然了这类场景还是要慎用，不然正应了那句话“爬虫用的好，监牢进得早”。</a:t>
            </a:r>
          </a:p>
        </p:txBody>
      </p:sp>
      <p:sp>
        <p:nvSpPr>
          <p:cNvPr id="6" name="椭圆形 9" descr="蓝色大圆圈，内含浅蓝色小圆圈">
            <a:extLst>
              <a:ext uri="{FF2B5EF4-FFF2-40B4-BE49-F238E27FC236}">
                <a16:creationId xmlns:a16="http://schemas.microsoft.com/office/drawing/2014/main" id="{62BD3F2F-9801-896B-182F-60FC9639E771}"/>
              </a:ext>
            </a:extLst>
          </p:cNvPr>
          <p:cNvSpPr/>
          <p:nvPr/>
        </p:nvSpPr>
        <p:spPr>
          <a:xfrm>
            <a:off x="120000" y="1773767"/>
            <a:ext cx="3827244" cy="374323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
        <p:nvSpPr>
          <p:cNvPr id="7" name="椭圆形 10" descr="深蓝色大圆圈中的浅蓝色小圆圈">
            <a:extLst>
              <a:ext uri="{FF2B5EF4-FFF2-40B4-BE49-F238E27FC236}">
                <a16:creationId xmlns:a16="http://schemas.microsoft.com/office/drawing/2014/main" id="{06D29E2E-6927-785A-E2EF-266E719EB8FC}"/>
              </a:ext>
            </a:extLst>
          </p:cNvPr>
          <p:cNvSpPr/>
          <p:nvPr/>
        </p:nvSpPr>
        <p:spPr bwMode="ltGray">
          <a:xfrm>
            <a:off x="969698" y="2625547"/>
            <a:ext cx="2148929" cy="210175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10668692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prestig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3E04F89B-A291-6A4B-6DBB-E87CD7B2F30B}"/>
              </a:ext>
            </a:extLst>
          </p:cNvPr>
          <p:cNvSpPr>
            <a:spLocks noChangeArrowheads="1"/>
          </p:cNvSpPr>
          <p:nvPr/>
        </p:nvSpPr>
        <p:spPr bwMode="auto">
          <a:xfrm>
            <a:off x="4703827" y="333000"/>
            <a:ext cx="6076733"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zh-CN" altLang="en-US" sz="3200" b="1" dirty="0">
                <a:solidFill>
                  <a:schemeClr val="accent1"/>
                </a:solidFill>
                <a:latin typeface="微软雅黑" pitchFamily="34" charset="-122"/>
                <a:ea typeface="微软雅黑" pitchFamily="34" charset="-122"/>
              </a:rPr>
              <a:t>聚合平台整合信息进行比较</a:t>
            </a:r>
          </a:p>
        </p:txBody>
      </p:sp>
      <p:sp>
        <p:nvSpPr>
          <p:cNvPr id="5" name="文本框 4">
            <a:extLst>
              <a:ext uri="{FF2B5EF4-FFF2-40B4-BE49-F238E27FC236}">
                <a16:creationId xmlns:a16="http://schemas.microsoft.com/office/drawing/2014/main" id="{E62E1386-6004-7415-1FE2-A4B1AF53BD82}"/>
              </a:ext>
            </a:extLst>
          </p:cNvPr>
          <p:cNvSpPr txBox="1"/>
          <p:nvPr/>
        </p:nvSpPr>
        <p:spPr>
          <a:xfrm>
            <a:off x="4267266" y="1341000"/>
            <a:ext cx="6949857" cy="3893502"/>
          </a:xfrm>
          <a:prstGeom prst="rect">
            <a:avLst/>
          </a:prstGeom>
          <a:noFill/>
        </p:spPr>
        <p:txBody>
          <a:bodyPr wrap="square">
            <a:spAutoFit/>
          </a:bodyPr>
          <a:lstStyle/>
          <a:p>
            <a:pPr>
              <a:lnSpc>
                <a:spcPct val="150000"/>
              </a:lnSpc>
            </a:pPr>
            <a:r>
              <a:rPr lang="zh-CN" altLang="en-US" sz="2800" dirty="0"/>
              <a:t>聚合平台的本质都是提供横向数据比较，聚合服。比如说电商中经常需要有一种比价系统，从各大电商平台，如拼多多，淘宝，京东等抓取同一个商品的价格信息，以给用户提供最实惠的商品价格，这样就需要利用网络爬虫从各大电商平台爬取信息。</a:t>
            </a:r>
          </a:p>
        </p:txBody>
      </p:sp>
      <p:sp>
        <p:nvSpPr>
          <p:cNvPr id="6" name="椭圆形 9" descr="蓝色大圆圈，内含浅蓝色小圆圈">
            <a:extLst>
              <a:ext uri="{FF2B5EF4-FFF2-40B4-BE49-F238E27FC236}">
                <a16:creationId xmlns:a16="http://schemas.microsoft.com/office/drawing/2014/main" id="{62BD3F2F-9801-896B-182F-60FC9639E771}"/>
              </a:ext>
            </a:extLst>
          </p:cNvPr>
          <p:cNvSpPr/>
          <p:nvPr/>
        </p:nvSpPr>
        <p:spPr>
          <a:xfrm>
            <a:off x="120000" y="1701767"/>
            <a:ext cx="3827244" cy="374323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
        <p:nvSpPr>
          <p:cNvPr id="7" name="椭圆形 10" descr="深蓝色大圆圈中的浅蓝色小圆圈">
            <a:extLst>
              <a:ext uri="{FF2B5EF4-FFF2-40B4-BE49-F238E27FC236}">
                <a16:creationId xmlns:a16="http://schemas.microsoft.com/office/drawing/2014/main" id="{06D29E2E-6927-785A-E2EF-266E719EB8FC}"/>
              </a:ext>
            </a:extLst>
          </p:cNvPr>
          <p:cNvSpPr/>
          <p:nvPr/>
        </p:nvSpPr>
        <p:spPr bwMode="ltGray">
          <a:xfrm>
            <a:off x="969698" y="2553547"/>
            <a:ext cx="2148929" cy="210175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32305092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prestig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671642" y="1717694"/>
            <a:ext cx="1400871" cy="1400869"/>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7" name="椭圆 6"/>
          <p:cNvSpPr/>
          <p:nvPr/>
        </p:nvSpPr>
        <p:spPr>
          <a:xfrm>
            <a:off x="1840010" y="2378911"/>
            <a:ext cx="2298124" cy="2298124"/>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9" name="椭圆 8"/>
          <p:cNvSpPr/>
          <p:nvPr/>
        </p:nvSpPr>
        <p:spPr>
          <a:xfrm>
            <a:off x="3916235" y="4585017"/>
            <a:ext cx="576517" cy="576515"/>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0" name="椭圆 9"/>
          <p:cNvSpPr/>
          <p:nvPr/>
        </p:nvSpPr>
        <p:spPr>
          <a:xfrm>
            <a:off x="4636661" y="1696469"/>
            <a:ext cx="416865" cy="41686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1" name="椭圆 10"/>
          <p:cNvSpPr/>
          <p:nvPr/>
        </p:nvSpPr>
        <p:spPr>
          <a:xfrm>
            <a:off x="1851209" y="2741419"/>
            <a:ext cx="372977" cy="372976"/>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 name="椭圆 11"/>
          <p:cNvSpPr/>
          <p:nvPr/>
        </p:nvSpPr>
        <p:spPr>
          <a:xfrm>
            <a:off x="2724750" y="1781548"/>
            <a:ext cx="267201" cy="267200"/>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3" name="椭圆 12"/>
          <p:cNvSpPr/>
          <p:nvPr/>
        </p:nvSpPr>
        <p:spPr>
          <a:xfrm>
            <a:off x="1648306" y="3720972"/>
            <a:ext cx="925275" cy="92527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grpSp>
        <p:nvGrpSpPr>
          <p:cNvPr id="4" name="组合 3"/>
          <p:cNvGrpSpPr/>
          <p:nvPr/>
        </p:nvGrpSpPr>
        <p:grpSpPr>
          <a:xfrm>
            <a:off x="2783084" y="2319911"/>
            <a:ext cx="1896663" cy="1896663"/>
            <a:chOff x="2783084" y="2319911"/>
            <a:chExt cx="1896663" cy="1896663"/>
          </a:xfrm>
        </p:grpSpPr>
        <p:sp>
          <p:nvSpPr>
            <p:cNvPr id="8" name="椭圆 7"/>
            <p:cNvSpPr/>
            <p:nvPr/>
          </p:nvSpPr>
          <p:spPr>
            <a:xfrm>
              <a:off x="2783084" y="2319911"/>
              <a:ext cx="1896663" cy="1896663"/>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5" name="TextBox 66"/>
            <p:cNvSpPr txBox="1"/>
            <p:nvPr/>
          </p:nvSpPr>
          <p:spPr>
            <a:xfrm>
              <a:off x="3200661" y="2729633"/>
              <a:ext cx="1061509" cy="1077218"/>
            </a:xfrm>
            <a:prstGeom prst="rect">
              <a:avLst/>
            </a:prstGeom>
            <a:noFill/>
          </p:spPr>
          <p:txBody>
            <a:bodyPr wrap="none" rtlCol="0">
              <a:spAutoFit/>
            </a:bodyPr>
            <a:lstStyle>
              <a:defPPr>
                <a:defRPr lang="zh-CN"/>
              </a:defPPr>
              <a:lvl1pPr algn="ctr">
                <a:defRPr sz="64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03</a:t>
              </a:r>
              <a:endParaRPr lang="zh-CN" altLang="en-US" dirty="0">
                <a:solidFill>
                  <a:schemeClr val="accent1"/>
                </a:solidFill>
              </a:endParaRPr>
            </a:p>
          </p:txBody>
        </p:sp>
      </p:grpSp>
      <p:sp>
        <p:nvSpPr>
          <p:cNvPr id="20" name="矩形 19"/>
          <p:cNvSpPr/>
          <p:nvPr/>
        </p:nvSpPr>
        <p:spPr>
          <a:xfrm>
            <a:off x="5026692" y="2853000"/>
            <a:ext cx="5911506" cy="1015663"/>
          </a:xfrm>
          <a:prstGeom prst="rect">
            <a:avLst/>
          </a:prstGeom>
          <a:noFill/>
        </p:spPr>
        <p:txBody>
          <a:bodyPr wrap="square" rtlCol="0" anchor="ctr">
            <a:spAutoFit/>
          </a:bodyPr>
          <a:lstStyle/>
          <a:p>
            <a:r>
              <a:rPr lang="zh-CN" altLang="en-US" sz="6000" b="1" spc="300" dirty="0">
                <a:solidFill>
                  <a:schemeClr val="accent1"/>
                </a:solidFill>
                <a:effectLst>
                  <a:innerShdw blurRad="76200" dist="63500" dir="18900000">
                    <a:prstClr val="black">
                      <a:alpha val="60000"/>
                    </a:prstClr>
                  </a:innerShdw>
                </a:effectLst>
                <a:latin typeface="+mj-ea"/>
                <a:ea typeface="+mj-ea"/>
              </a:rPr>
              <a:t>编写爬虫的流程</a:t>
            </a:r>
            <a:endParaRPr lang="en-US" altLang="zh-CN" sz="6000" b="1" spc="300" dirty="0">
              <a:solidFill>
                <a:schemeClr val="accent1"/>
              </a:solidFill>
              <a:effectLst>
                <a:innerShdw blurRad="76200" dist="63500" dir="18900000">
                  <a:prstClr val="black">
                    <a:alpha val="60000"/>
                  </a:prstClr>
                </a:innerShdw>
              </a:effectLst>
              <a:latin typeface="+mj-ea"/>
              <a:ea typeface="+mj-ea"/>
            </a:endParaRPr>
          </a:p>
        </p:txBody>
      </p:sp>
    </p:spTree>
    <p:extLst>
      <p:ext uri="{BB962C8B-B14F-4D97-AF65-F5344CB8AC3E}">
        <p14:creationId xmlns:p14="http://schemas.microsoft.com/office/powerpoint/2010/main" val="2912369446"/>
      </p:ext>
    </p:extLst>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80000">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14:bounceEnd="80000">
                                          <p:cBhvr additive="base">
                                            <p:cTn id="7" dur="750" fill="hold"/>
                                            <p:tgtEl>
                                              <p:spTgt spid="7"/>
                                            </p:tgtEl>
                                            <p:attrNameLst>
                                              <p:attrName>ppt_x</p:attrName>
                                            </p:attrNameLst>
                                          </p:cBhvr>
                                          <p:tavLst>
                                            <p:tav tm="0">
                                              <p:val>
                                                <p:strVal val="0-#ppt_w/2"/>
                                              </p:val>
                                            </p:tav>
                                            <p:tav tm="100000">
                                              <p:val>
                                                <p:strVal val="#ppt_x"/>
                                              </p:val>
                                            </p:tav>
                                          </p:tavLst>
                                        </p:anim>
                                        <p:anim calcmode="lin" valueType="num" p14:bounceEnd="80000">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14:presetBounceEnd="80000">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14:bounceEnd="80000">
                                          <p:cBhvr additive="base">
                                            <p:cTn id="11" dur="750" fill="hold"/>
                                            <p:tgtEl>
                                              <p:spTgt spid="6"/>
                                            </p:tgtEl>
                                            <p:attrNameLst>
                                              <p:attrName>ppt_x</p:attrName>
                                            </p:attrNameLst>
                                          </p:cBhvr>
                                          <p:tavLst>
                                            <p:tav tm="0">
                                              <p:val>
                                                <p:strVal val="1+#ppt_w/2"/>
                                              </p:val>
                                            </p:tav>
                                            <p:tav tm="100000">
                                              <p:val>
                                                <p:strVal val="#ppt_x"/>
                                              </p:val>
                                            </p:tav>
                                          </p:tavLst>
                                        </p:anim>
                                        <p:anim calcmode="lin" valueType="num" p14:bounceEnd="80000">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750" fill="hold"/>
                                            <p:tgtEl>
                                              <p:spTgt spid="7"/>
                                            </p:tgtEl>
                                            <p:attrNameLst>
                                              <p:attrName>ppt_x</p:attrName>
                                            </p:attrNameLst>
                                          </p:cBhvr>
                                          <p:tavLst>
                                            <p:tav tm="0">
                                              <p:val>
                                                <p:strVal val="0-#ppt_w/2"/>
                                              </p:val>
                                            </p:tav>
                                            <p:tav tm="100000">
                                              <p:val>
                                                <p:strVal val="#ppt_x"/>
                                              </p:val>
                                            </p:tav>
                                          </p:tavLst>
                                        </p:anim>
                                        <p:anim calcmode="lin" valueType="num">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750" fill="hold"/>
                                            <p:tgtEl>
                                              <p:spTgt spid="6"/>
                                            </p:tgtEl>
                                            <p:attrNameLst>
                                              <p:attrName>ppt_x</p:attrName>
                                            </p:attrNameLst>
                                          </p:cBhvr>
                                          <p:tavLst>
                                            <p:tav tm="0">
                                              <p:val>
                                                <p:strVal val="1+#ppt_w/2"/>
                                              </p:val>
                                            </p:tav>
                                            <p:tav tm="100000">
                                              <p:val>
                                                <p:strVal val="#ppt_x"/>
                                              </p:val>
                                            </p:tav>
                                          </p:tavLst>
                                        </p:anim>
                                        <p:anim calcmode="lin" valueType="num">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par>
                                    <p:cTn id="55" presetID="2" presetClass="entr" presetSubtype="2" fill="hold" nodeType="withEffect">
                                      <p:stCondLst>
                                        <p:cond delay="140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1+#ppt_w/2"/>
                                              </p:val>
                                            </p:tav>
                                            <p:tav tm="100000">
                                              <p:val>
                                                <p:strVal val="#ppt_x"/>
                                              </p:val>
                                            </p:tav>
                                          </p:tavLst>
                                        </p:anim>
                                        <p:anim calcmode="lin" valueType="num">
                                          <p:cBhvr additive="base">
                                            <p:cTn id="5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5703706" y="1857981"/>
            <a:ext cx="424556" cy="989787"/>
          </a:xfrm>
          <a:custGeom>
            <a:avLst/>
            <a:gdLst>
              <a:gd name="connsiteX0" fmla="*/ 0 w 1315453"/>
              <a:gd name="connsiteY0" fmla="*/ 0 h 1688882"/>
              <a:gd name="connsiteX1" fmla="*/ 1315453 w 1315453"/>
              <a:gd name="connsiteY1" fmla="*/ 0 h 1688882"/>
              <a:gd name="connsiteX2" fmla="*/ 1315453 w 1315453"/>
              <a:gd name="connsiteY2" fmla="*/ 1688882 h 1688882"/>
              <a:gd name="connsiteX3" fmla="*/ 0 w 1315453"/>
              <a:gd name="connsiteY3" fmla="*/ 1688882 h 1688882"/>
              <a:gd name="connsiteX4" fmla="*/ 0 w 1315453"/>
              <a:gd name="connsiteY4" fmla="*/ 0 h 1688882"/>
              <a:gd name="connsiteX0" fmla="*/ 0 w 1315453"/>
              <a:gd name="connsiteY0" fmla="*/ 1688882 h 1780322"/>
              <a:gd name="connsiteX1" fmla="*/ 0 w 1315453"/>
              <a:gd name="connsiteY1" fmla="*/ 0 h 1780322"/>
              <a:gd name="connsiteX2" fmla="*/ 1315453 w 1315453"/>
              <a:gd name="connsiteY2" fmla="*/ 0 h 1780322"/>
              <a:gd name="connsiteX3" fmla="*/ 1315453 w 1315453"/>
              <a:gd name="connsiteY3" fmla="*/ 1688882 h 1780322"/>
              <a:gd name="connsiteX4" fmla="*/ 91440 w 1315453"/>
              <a:gd name="connsiteY4" fmla="*/ 1780322 h 1780322"/>
              <a:gd name="connsiteX0" fmla="*/ 0 w 1315453"/>
              <a:gd name="connsiteY0" fmla="*/ 1688882 h 1688882"/>
              <a:gd name="connsiteX1" fmla="*/ 0 w 1315453"/>
              <a:gd name="connsiteY1" fmla="*/ 0 h 1688882"/>
              <a:gd name="connsiteX2" fmla="*/ 1315453 w 1315453"/>
              <a:gd name="connsiteY2" fmla="*/ 0 h 1688882"/>
              <a:gd name="connsiteX3" fmla="*/ 1315453 w 1315453"/>
              <a:gd name="connsiteY3" fmla="*/ 1688882 h 1688882"/>
              <a:gd name="connsiteX0" fmla="*/ 0 w 1315453"/>
              <a:gd name="connsiteY0" fmla="*/ 0 h 1688882"/>
              <a:gd name="connsiteX1" fmla="*/ 1315453 w 1315453"/>
              <a:gd name="connsiteY1" fmla="*/ 0 h 1688882"/>
              <a:gd name="connsiteX2" fmla="*/ 1315453 w 1315453"/>
              <a:gd name="connsiteY2" fmla="*/ 1688882 h 1688882"/>
            </a:gdLst>
            <a:ahLst/>
            <a:cxnLst>
              <a:cxn ang="0">
                <a:pos x="connsiteX0" y="connsiteY0"/>
              </a:cxn>
              <a:cxn ang="0">
                <a:pos x="connsiteX1" y="connsiteY1"/>
              </a:cxn>
              <a:cxn ang="0">
                <a:pos x="connsiteX2" y="connsiteY2"/>
              </a:cxn>
            </a:cxnLst>
            <a:rect l="l" t="t" r="r" b="b"/>
            <a:pathLst>
              <a:path w="1315453" h="1688882">
                <a:moveTo>
                  <a:pt x="0" y="0"/>
                </a:moveTo>
                <a:lnTo>
                  <a:pt x="1315453" y="0"/>
                </a:lnTo>
                <a:lnTo>
                  <a:pt x="1315453" y="1688882"/>
                </a:lnTo>
              </a:path>
            </a:pathLst>
          </a:cu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1" name="矩形 9"/>
          <p:cNvSpPr/>
          <p:nvPr/>
        </p:nvSpPr>
        <p:spPr>
          <a:xfrm flipH="1">
            <a:off x="2823411" y="3343200"/>
            <a:ext cx="1551578" cy="797735"/>
          </a:xfrm>
          <a:custGeom>
            <a:avLst/>
            <a:gdLst>
              <a:gd name="connsiteX0" fmla="*/ 0 w 1315453"/>
              <a:gd name="connsiteY0" fmla="*/ 0 h 1688882"/>
              <a:gd name="connsiteX1" fmla="*/ 1315453 w 1315453"/>
              <a:gd name="connsiteY1" fmla="*/ 0 h 1688882"/>
              <a:gd name="connsiteX2" fmla="*/ 1315453 w 1315453"/>
              <a:gd name="connsiteY2" fmla="*/ 1688882 h 1688882"/>
              <a:gd name="connsiteX3" fmla="*/ 0 w 1315453"/>
              <a:gd name="connsiteY3" fmla="*/ 1688882 h 1688882"/>
              <a:gd name="connsiteX4" fmla="*/ 0 w 1315453"/>
              <a:gd name="connsiteY4" fmla="*/ 0 h 1688882"/>
              <a:gd name="connsiteX0" fmla="*/ 0 w 1315453"/>
              <a:gd name="connsiteY0" fmla="*/ 1688882 h 1780322"/>
              <a:gd name="connsiteX1" fmla="*/ 0 w 1315453"/>
              <a:gd name="connsiteY1" fmla="*/ 0 h 1780322"/>
              <a:gd name="connsiteX2" fmla="*/ 1315453 w 1315453"/>
              <a:gd name="connsiteY2" fmla="*/ 0 h 1780322"/>
              <a:gd name="connsiteX3" fmla="*/ 1315453 w 1315453"/>
              <a:gd name="connsiteY3" fmla="*/ 1688882 h 1780322"/>
              <a:gd name="connsiteX4" fmla="*/ 91440 w 1315453"/>
              <a:gd name="connsiteY4" fmla="*/ 1780322 h 1780322"/>
              <a:gd name="connsiteX0" fmla="*/ 0 w 1315453"/>
              <a:gd name="connsiteY0" fmla="*/ 1688882 h 1688882"/>
              <a:gd name="connsiteX1" fmla="*/ 0 w 1315453"/>
              <a:gd name="connsiteY1" fmla="*/ 0 h 1688882"/>
              <a:gd name="connsiteX2" fmla="*/ 1315453 w 1315453"/>
              <a:gd name="connsiteY2" fmla="*/ 0 h 1688882"/>
              <a:gd name="connsiteX3" fmla="*/ 1315453 w 1315453"/>
              <a:gd name="connsiteY3" fmla="*/ 1688882 h 1688882"/>
              <a:gd name="connsiteX0" fmla="*/ 0 w 1315453"/>
              <a:gd name="connsiteY0" fmla="*/ 0 h 1688882"/>
              <a:gd name="connsiteX1" fmla="*/ 1315453 w 1315453"/>
              <a:gd name="connsiteY1" fmla="*/ 0 h 1688882"/>
              <a:gd name="connsiteX2" fmla="*/ 1315453 w 1315453"/>
              <a:gd name="connsiteY2" fmla="*/ 1688882 h 1688882"/>
            </a:gdLst>
            <a:ahLst/>
            <a:cxnLst>
              <a:cxn ang="0">
                <a:pos x="connsiteX0" y="connsiteY0"/>
              </a:cxn>
              <a:cxn ang="0">
                <a:pos x="connsiteX1" y="connsiteY1"/>
              </a:cxn>
              <a:cxn ang="0">
                <a:pos x="connsiteX2" y="connsiteY2"/>
              </a:cxn>
            </a:cxnLst>
            <a:rect l="l" t="t" r="r" b="b"/>
            <a:pathLst>
              <a:path w="1315453" h="1688882">
                <a:moveTo>
                  <a:pt x="0" y="0"/>
                </a:moveTo>
                <a:lnTo>
                  <a:pt x="1315453" y="0"/>
                </a:lnTo>
                <a:lnTo>
                  <a:pt x="1315453" y="1688882"/>
                </a:lnTo>
              </a:path>
            </a:pathLst>
          </a:cu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2" name="矩形 9"/>
          <p:cNvSpPr/>
          <p:nvPr/>
        </p:nvSpPr>
        <p:spPr>
          <a:xfrm flipH="1" flipV="1">
            <a:off x="3417555" y="4906693"/>
            <a:ext cx="1367254" cy="818213"/>
          </a:xfrm>
          <a:custGeom>
            <a:avLst/>
            <a:gdLst>
              <a:gd name="connsiteX0" fmla="*/ 0 w 1315453"/>
              <a:gd name="connsiteY0" fmla="*/ 0 h 1688882"/>
              <a:gd name="connsiteX1" fmla="*/ 1315453 w 1315453"/>
              <a:gd name="connsiteY1" fmla="*/ 0 h 1688882"/>
              <a:gd name="connsiteX2" fmla="*/ 1315453 w 1315453"/>
              <a:gd name="connsiteY2" fmla="*/ 1688882 h 1688882"/>
              <a:gd name="connsiteX3" fmla="*/ 0 w 1315453"/>
              <a:gd name="connsiteY3" fmla="*/ 1688882 h 1688882"/>
              <a:gd name="connsiteX4" fmla="*/ 0 w 1315453"/>
              <a:gd name="connsiteY4" fmla="*/ 0 h 1688882"/>
              <a:gd name="connsiteX0" fmla="*/ 0 w 1315453"/>
              <a:gd name="connsiteY0" fmla="*/ 1688882 h 1780322"/>
              <a:gd name="connsiteX1" fmla="*/ 0 w 1315453"/>
              <a:gd name="connsiteY1" fmla="*/ 0 h 1780322"/>
              <a:gd name="connsiteX2" fmla="*/ 1315453 w 1315453"/>
              <a:gd name="connsiteY2" fmla="*/ 0 h 1780322"/>
              <a:gd name="connsiteX3" fmla="*/ 1315453 w 1315453"/>
              <a:gd name="connsiteY3" fmla="*/ 1688882 h 1780322"/>
              <a:gd name="connsiteX4" fmla="*/ 91440 w 1315453"/>
              <a:gd name="connsiteY4" fmla="*/ 1780322 h 1780322"/>
              <a:gd name="connsiteX0" fmla="*/ 0 w 1315453"/>
              <a:gd name="connsiteY0" fmla="*/ 1688882 h 1688882"/>
              <a:gd name="connsiteX1" fmla="*/ 0 w 1315453"/>
              <a:gd name="connsiteY1" fmla="*/ 0 h 1688882"/>
              <a:gd name="connsiteX2" fmla="*/ 1315453 w 1315453"/>
              <a:gd name="connsiteY2" fmla="*/ 0 h 1688882"/>
              <a:gd name="connsiteX3" fmla="*/ 1315453 w 1315453"/>
              <a:gd name="connsiteY3" fmla="*/ 1688882 h 1688882"/>
              <a:gd name="connsiteX0" fmla="*/ 0 w 1315453"/>
              <a:gd name="connsiteY0" fmla="*/ 0 h 1688882"/>
              <a:gd name="connsiteX1" fmla="*/ 1315453 w 1315453"/>
              <a:gd name="connsiteY1" fmla="*/ 0 h 1688882"/>
              <a:gd name="connsiteX2" fmla="*/ 1315453 w 1315453"/>
              <a:gd name="connsiteY2" fmla="*/ 1688882 h 1688882"/>
            </a:gdLst>
            <a:ahLst/>
            <a:cxnLst>
              <a:cxn ang="0">
                <a:pos x="connsiteX0" y="connsiteY0"/>
              </a:cxn>
              <a:cxn ang="0">
                <a:pos x="connsiteX1" y="connsiteY1"/>
              </a:cxn>
              <a:cxn ang="0">
                <a:pos x="connsiteX2" y="connsiteY2"/>
              </a:cxn>
            </a:cxnLst>
            <a:rect l="l" t="t" r="r" b="b"/>
            <a:pathLst>
              <a:path w="1315453" h="1688882">
                <a:moveTo>
                  <a:pt x="0" y="0"/>
                </a:moveTo>
                <a:lnTo>
                  <a:pt x="1315453" y="0"/>
                </a:lnTo>
                <a:lnTo>
                  <a:pt x="1315453" y="1688882"/>
                </a:lnTo>
              </a:path>
            </a:pathLst>
          </a:cu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3" name="矩形 32"/>
          <p:cNvSpPr>
            <a:spLocks noChangeArrowheads="1"/>
          </p:cNvSpPr>
          <p:nvPr/>
        </p:nvSpPr>
        <p:spPr bwMode="auto">
          <a:xfrm>
            <a:off x="5037654" y="277862"/>
            <a:ext cx="3057230"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zh-CN" altLang="en-US" sz="3200" b="1" dirty="0">
                <a:solidFill>
                  <a:schemeClr val="accent1"/>
                </a:solidFill>
                <a:latin typeface="微软雅黑" pitchFamily="34" charset="-122"/>
                <a:ea typeface="微软雅黑" pitchFamily="34" charset="-122"/>
              </a:rPr>
              <a:t>编写爬虫的流程</a:t>
            </a:r>
            <a:endParaRPr lang="en-US" altLang="zh-CN" sz="3200" b="1" dirty="0">
              <a:solidFill>
                <a:schemeClr val="accent1"/>
              </a:solidFill>
              <a:latin typeface="微软雅黑" pitchFamily="34" charset="-122"/>
              <a:ea typeface="微软雅黑" pitchFamily="34" charset="-122"/>
            </a:endParaRPr>
          </a:p>
        </p:txBody>
      </p:sp>
      <p:grpSp>
        <p:nvGrpSpPr>
          <p:cNvPr id="59" name="组合 58"/>
          <p:cNvGrpSpPr/>
          <p:nvPr/>
        </p:nvGrpSpPr>
        <p:grpSpPr>
          <a:xfrm>
            <a:off x="2412164" y="1535034"/>
            <a:ext cx="3270667" cy="878052"/>
            <a:chOff x="2386043" y="1286258"/>
            <a:chExt cx="4291284" cy="1404246"/>
          </a:xfrm>
        </p:grpSpPr>
        <p:sp>
          <p:nvSpPr>
            <p:cNvPr id="60" name="任意多边形 83"/>
            <p:cNvSpPr/>
            <p:nvPr/>
          </p:nvSpPr>
          <p:spPr bwMode="auto">
            <a:xfrm rot="16200000">
              <a:off x="3829562" y="-157261"/>
              <a:ext cx="1404246" cy="4291284"/>
            </a:xfrm>
            <a:prstGeom prst="roundRect">
              <a:avLst/>
            </a:prstGeom>
            <a:gradFill rotWithShape="1">
              <a:gsLst>
                <a:gs pos="56000">
                  <a:srgbClr val="ECECEC"/>
                </a:gs>
                <a:gs pos="100000">
                  <a:srgbClr val="F7F7F7"/>
                </a:gs>
                <a:gs pos="0">
                  <a:schemeClr val="bg1">
                    <a:lumMod val="75000"/>
                  </a:schemeClr>
                </a:gs>
              </a:gsLst>
              <a:lin ang="12000000" scaled="0"/>
            </a:gradFill>
            <a:ln w="31750">
              <a:gradFill>
                <a:gsLst>
                  <a:gs pos="0">
                    <a:schemeClr val="bg1"/>
                  </a:gs>
                  <a:gs pos="60000">
                    <a:schemeClr val="bg1">
                      <a:lumMod val="75000"/>
                    </a:schemeClr>
                  </a:gs>
                </a:gsLst>
                <a:lin ang="132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200">
                <a:solidFill>
                  <a:srgbClr val="000000"/>
                </a:solidFill>
                <a:latin typeface="굴림" charset="-127"/>
                <a:ea typeface="굴림" charset="-127"/>
                <a:sym typeface="+mn-lt"/>
              </a:endParaRPr>
            </a:p>
          </p:txBody>
        </p:sp>
        <p:sp>
          <p:nvSpPr>
            <p:cNvPr id="61" name="椭圆 80"/>
            <p:cNvSpPr/>
            <p:nvPr/>
          </p:nvSpPr>
          <p:spPr bwMode="auto">
            <a:xfrm>
              <a:off x="2579059" y="1473570"/>
              <a:ext cx="3905250" cy="1029621"/>
            </a:xfrm>
            <a:prstGeom prst="roundRect">
              <a:avLst>
                <a:gd name="adj" fmla="val 12967"/>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zh-CN" altLang="en-US" sz="2800" kern="0" dirty="0">
                  <a:solidFill>
                    <a:schemeClr val="bg1"/>
                  </a:solidFill>
                  <a:latin typeface="+mn-lt"/>
                  <a:ea typeface="+mn-ea"/>
                  <a:cs typeface="+mn-ea"/>
                  <a:sym typeface="+mn-lt"/>
                </a:rPr>
                <a:t>确定目标</a:t>
              </a:r>
              <a:endParaRPr kumimoji="0" lang="zh-CN" altLang="en-US" sz="2800" b="0" i="0" u="none" strike="noStrike" kern="0" cap="none" spc="0" normalizeH="0" baseline="0" noProof="0" dirty="0">
                <a:ln>
                  <a:noFill/>
                </a:ln>
                <a:solidFill>
                  <a:schemeClr val="bg1"/>
                </a:solidFill>
                <a:effectLst/>
                <a:uLnTx/>
                <a:uFillTx/>
                <a:latin typeface="+mn-lt"/>
                <a:ea typeface="+mn-ea"/>
                <a:cs typeface="+mn-ea"/>
                <a:sym typeface="+mn-lt"/>
              </a:endParaRPr>
            </a:p>
          </p:txBody>
        </p:sp>
      </p:grpSp>
      <p:grpSp>
        <p:nvGrpSpPr>
          <p:cNvPr id="62" name="组合 61"/>
          <p:cNvGrpSpPr/>
          <p:nvPr/>
        </p:nvGrpSpPr>
        <p:grpSpPr>
          <a:xfrm>
            <a:off x="4251188" y="2785315"/>
            <a:ext cx="3804296" cy="928377"/>
            <a:chOff x="5056806" y="3115056"/>
            <a:chExt cx="4991432" cy="1484729"/>
          </a:xfrm>
        </p:grpSpPr>
        <p:sp>
          <p:nvSpPr>
            <p:cNvPr id="63" name="任意多边形 83"/>
            <p:cNvSpPr/>
            <p:nvPr/>
          </p:nvSpPr>
          <p:spPr bwMode="auto">
            <a:xfrm rot="16200000">
              <a:off x="6810157" y="1361705"/>
              <a:ext cx="1484729" cy="4991432"/>
            </a:xfrm>
            <a:prstGeom prst="roundRect">
              <a:avLst/>
            </a:prstGeom>
            <a:gradFill rotWithShape="1">
              <a:gsLst>
                <a:gs pos="56000">
                  <a:srgbClr val="ECECEC"/>
                </a:gs>
                <a:gs pos="100000">
                  <a:srgbClr val="F7F7F7"/>
                </a:gs>
                <a:gs pos="0">
                  <a:schemeClr val="bg1">
                    <a:lumMod val="75000"/>
                  </a:schemeClr>
                </a:gs>
              </a:gsLst>
              <a:lin ang="12000000" scaled="0"/>
            </a:gradFill>
            <a:ln w="31750">
              <a:gradFill>
                <a:gsLst>
                  <a:gs pos="0">
                    <a:schemeClr val="bg1"/>
                  </a:gs>
                  <a:gs pos="60000">
                    <a:schemeClr val="bg1">
                      <a:lumMod val="75000"/>
                    </a:schemeClr>
                  </a:gs>
                </a:gsLst>
                <a:lin ang="132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200">
                <a:solidFill>
                  <a:srgbClr val="000000"/>
                </a:solidFill>
                <a:latin typeface="굴림" charset="-127"/>
                <a:ea typeface="굴림" charset="-127"/>
                <a:sym typeface="+mn-lt"/>
              </a:endParaRPr>
            </a:p>
          </p:txBody>
        </p:sp>
        <p:sp>
          <p:nvSpPr>
            <p:cNvPr id="64" name="椭圆 80"/>
            <p:cNvSpPr/>
            <p:nvPr/>
          </p:nvSpPr>
          <p:spPr bwMode="auto">
            <a:xfrm>
              <a:off x="5210069" y="3345160"/>
              <a:ext cx="4616145" cy="1029620"/>
            </a:xfrm>
            <a:prstGeom prst="roundRect">
              <a:avLst>
                <a:gd name="adj" fmla="val 12967"/>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zh-CN" altLang="en-US" sz="2800" kern="0" dirty="0">
                  <a:solidFill>
                    <a:schemeClr val="bg1"/>
                  </a:solidFill>
                  <a:latin typeface="+mn-lt"/>
                  <a:ea typeface="+mn-ea"/>
                  <a:cs typeface="+mn-ea"/>
                  <a:sym typeface="+mn-lt"/>
                </a:rPr>
                <a:t>写代码：模拟浏览器</a:t>
              </a:r>
              <a:endParaRPr kumimoji="0" lang="zh-CN" altLang="en-US" sz="2800" b="0" i="0" u="none" strike="noStrike" kern="0" cap="none" spc="0" normalizeH="0" baseline="0" noProof="0" dirty="0">
                <a:ln>
                  <a:noFill/>
                </a:ln>
                <a:solidFill>
                  <a:schemeClr val="bg1"/>
                </a:solidFill>
                <a:effectLst/>
                <a:uLnTx/>
                <a:uFillTx/>
                <a:latin typeface="+mn-lt"/>
                <a:ea typeface="+mn-ea"/>
                <a:cs typeface="+mn-ea"/>
                <a:sym typeface="+mn-lt"/>
              </a:endParaRPr>
            </a:p>
          </p:txBody>
        </p:sp>
      </p:grpSp>
      <p:grpSp>
        <p:nvGrpSpPr>
          <p:cNvPr id="65" name="组合 64"/>
          <p:cNvGrpSpPr/>
          <p:nvPr/>
        </p:nvGrpSpPr>
        <p:grpSpPr>
          <a:xfrm>
            <a:off x="1741237" y="4035598"/>
            <a:ext cx="3270667" cy="878052"/>
            <a:chOff x="1255743" y="4943858"/>
            <a:chExt cx="4291284" cy="1404246"/>
          </a:xfrm>
        </p:grpSpPr>
        <p:sp>
          <p:nvSpPr>
            <p:cNvPr id="66" name="任意多边形 83"/>
            <p:cNvSpPr/>
            <p:nvPr/>
          </p:nvSpPr>
          <p:spPr bwMode="auto">
            <a:xfrm rot="16200000">
              <a:off x="2699262" y="3500339"/>
              <a:ext cx="1404246" cy="4291284"/>
            </a:xfrm>
            <a:prstGeom prst="roundRect">
              <a:avLst/>
            </a:prstGeom>
            <a:gradFill rotWithShape="1">
              <a:gsLst>
                <a:gs pos="56000">
                  <a:srgbClr val="ECECEC"/>
                </a:gs>
                <a:gs pos="100000">
                  <a:srgbClr val="F7F7F7"/>
                </a:gs>
                <a:gs pos="0">
                  <a:schemeClr val="bg1">
                    <a:lumMod val="75000"/>
                  </a:schemeClr>
                </a:gs>
              </a:gsLst>
              <a:lin ang="12000000" scaled="0"/>
            </a:gradFill>
            <a:ln w="31750">
              <a:gradFill>
                <a:gsLst>
                  <a:gs pos="0">
                    <a:schemeClr val="bg1"/>
                  </a:gs>
                  <a:gs pos="60000">
                    <a:schemeClr val="bg1">
                      <a:lumMod val="75000"/>
                    </a:schemeClr>
                  </a:gs>
                </a:gsLst>
                <a:lin ang="132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200">
                <a:solidFill>
                  <a:srgbClr val="000000"/>
                </a:solidFill>
                <a:latin typeface="굴림" charset="-127"/>
                <a:ea typeface="굴림" charset="-127"/>
                <a:sym typeface="+mn-lt"/>
              </a:endParaRPr>
            </a:p>
          </p:txBody>
        </p:sp>
        <p:sp>
          <p:nvSpPr>
            <p:cNvPr id="67" name="椭圆 80"/>
            <p:cNvSpPr/>
            <p:nvPr/>
          </p:nvSpPr>
          <p:spPr bwMode="auto">
            <a:xfrm>
              <a:off x="1448759" y="5131170"/>
              <a:ext cx="3905250" cy="1029621"/>
            </a:xfrm>
            <a:prstGeom prst="roundRect">
              <a:avLst>
                <a:gd name="adj" fmla="val 12967"/>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zh-CN" altLang="en-US" sz="2800" b="0" i="0" u="none" strike="noStrike" kern="0" cap="none" spc="0" normalizeH="0" baseline="0" noProof="0" dirty="0">
                  <a:ln>
                    <a:noFill/>
                  </a:ln>
                  <a:solidFill>
                    <a:schemeClr val="bg1"/>
                  </a:solidFill>
                  <a:effectLst/>
                  <a:uLnTx/>
                  <a:uFillTx/>
                  <a:latin typeface="+mn-lt"/>
                  <a:ea typeface="+mn-ea"/>
                  <a:cs typeface="+mn-ea"/>
                  <a:sym typeface="+mn-lt"/>
                </a:rPr>
                <a:t>解析网页</a:t>
              </a:r>
            </a:p>
          </p:txBody>
        </p:sp>
      </p:grpSp>
      <p:sp>
        <p:nvSpPr>
          <p:cNvPr id="68" name="Rectangle 13"/>
          <p:cNvSpPr/>
          <p:nvPr/>
        </p:nvSpPr>
        <p:spPr>
          <a:xfrm>
            <a:off x="6328332" y="1410829"/>
            <a:ext cx="4231668" cy="497316"/>
          </a:xfrm>
          <a:prstGeom prst="rect">
            <a:avLst/>
          </a:prstGeom>
        </p:spPr>
        <p:txBody>
          <a:bodyPr wrap="square">
            <a:spAutoFit/>
          </a:bodyPr>
          <a:lstStyle/>
          <a:p>
            <a:pPr>
              <a:lnSpc>
                <a:spcPct val="120000"/>
              </a:lnSpc>
              <a:spcBef>
                <a:spcPct val="0"/>
              </a:spcBef>
            </a:pPr>
            <a:r>
              <a:rPr lang="zh-CN" altLang="en-US" sz="2400" dirty="0">
                <a:solidFill>
                  <a:schemeClr val="tx1">
                    <a:lumMod val="75000"/>
                    <a:lumOff val="25000"/>
                  </a:schemeClr>
                </a:solidFill>
                <a:sym typeface="微软雅黑" pitchFamily="34" charset="-122"/>
              </a:rPr>
              <a:t>即确定要爬取的目标网页地址。</a:t>
            </a:r>
          </a:p>
        </p:txBody>
      </p:sp>
      <p:sp>
        <p:nvSpPr>
          <p:cNvPr id="69" name="Rectangle 13"/>
          <p:cNvSpPr/>
          <p:nvPr/>
        </p:nvSpPr>
        <p:spPr>
          <a:xfrm>
            <a:off x="5270029" y="4077000"/>
            <a:ext cx="3804296" cy="941155"/>
          </a:xfrm>
          <a:prstGeom prst="rect">
            <a:avLst/>
          </a:prstGeom>
        </p:spPr>
        <p:txBody>
          <a:bodyPr wrap="square">
            <a:spAutoFit/>
          </a:bodyPr>
          <a:lstStyle/>
          <a:p>
            <a:pPr>
              <a:lnSpc>
                <a:spcPct val="120000"/>
              </a:lnSpc>
              <a:spcBef>
                <a:spcPct val="0"/>
              </a:spcBef>
            </a:pP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a:rPr>
              <a:t>解析网页的</a:t>
            </a:r>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a:rPr>
              <a:t>HTML</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a:rPr>
              <a:t>代码，以便从中提取需要的数据。</a:t>
            </a:r>
            <a:endParaRPr lang="zh-CN" altLang="en-US" sz="2400" dirty="0">
              <a:solidFill>
                <a:schemeClr val="tx1">
                  <a:lumMod val="75000"/>
                  <a:lumOff val="25000"/>
                </a:schemeClr>
              </a:solidFill>
              <a:sym typeface="微软雅黑" pitchFamily="34" charset="-122"/>
            </a:endParaRPr>
          </a:p>
        </p:txBody>
      </p:sp>
      <p:sp>
        <p:nvSpPr>
          <p:cNvPr id="70" name="Rectangle 13"/>
          <p:cNvSpPr/>
          <p:nvPr/>
        </p:nvSpPr>
        <p:spPr>
          <a:xfrm>
            <a:off x="8172297" y="2651245"/>
            <a:ext cx="3627186" cy="1384353"/>
          </a:xfrm>
          <a:prstGeom prst="rect">
            <a:avLst/>
          </a:prstGeom>
        </p:spPr>
        <p:txBody>
          <a:bodyPr wrap="square">
            <a:spAutoFit/>
          </a:bodyPr>
          <a:lstStyle/>
          <a:p>
            <a:pPr>
              <a:lnSpc>
                <a:spcPct val="120000"/>
              </a:lnSpc>
              <a:spcBef>
                <a:spcPct val="0"/>
              </a:spcBef>
            </a:pP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a:rPr>
              <a:t>使用编程语言来编写网络爬虫的代码，以便从目标网站中获取需要的数据。</a:t>
            </a:r>
            <a:endParaRPr lang="zh-CN" altLang="en-US" sz="2400" dirty="0">
              <a:solidFill>
                <a:schemeClr val="tx1">
                  <a:lumMod val="75000"/>
                  <a:lumOff val="25000"/>
                </a:schemeClr>
              </a:solidFill>
              <a:sym typeface="微软雅黑" pitchFamily="34" charset="-122"/>
            </a:endParaRPr>
          </a:p>
        </p:txBody>
      </p:sp>
      <p:grpSp>
        <p:nvGrpSpPr>
          <p:cNvPr id="71" name="组合 70"/>
          <p:cNvGrpSpPr/>
          <p:nvPr/>
        </p:nvGrpSpPr>
        <p:grpSpPr>
          <a:xfrm>
            <a:off x="4784813" y="5285881"/>
            <a:ext cx="3270667" cy="878052"/>
            <a:chOff x="1255743" y="4943858"/>
            <a:chExt cx="4291284" cy="1404246"/>
          </a:xfrm>
        </p:grpSpPr>
        <p:sp>
          <p:nvSpPr>
            <p:cNvPr id="72" name="任意多边形 83"/>
            <p:cNvSpPr/>
            <p:nvPr/>
          </p:nvSpPr>
          <p:spPr bwMode="auto">
            <a:xfrm rot="16200000">
              <a:off x="2699262" y="3500339"/>
              <a:ext cx="1404246" cy="4291284"/>
            </a:xfrm>
            <a:prstGeom prst="roundRect">
              <a:avLst/>
            </a:prstGeom>
            <a:gradFill rotWithShape="1">
              <a:gsLst>
                <a:gs pos="56000">
                  <a:srgbClr val="ECECEC"/>
                </a:gs>
                <a:gs pos="100000">
                  <a:srgbClr val="F7F7F7"/>
                </a:gs>
                <a:gs pos="0">
                  <a:schemeClr val="bg1">
                    <a:lumMod val="75000"/>
                  </a:schemeClr>
                </a:gs>
              </a:gsLst>
              <a:lin ang="12000000" scaled="0"/>
            </a:gradFill>
            <a:ln w="31750">
              <a:gradFill>
                <a:gsLst>
                  <a:gs pos="0">
                    <a:schemeClr val="bg1"/>
                  </a:gs>
                  <a:gs pos="60000">
                    <a:schemeClr val="bg1">
                      <a:lumMod val="75000"/>
                    </a:schemeClr>
                  </a:gs>
                </a:gsLst>
                <a:lin ang="132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200">
                <a:solidFill>
                  <a:srgbClr val="000000"/>
                </a:solidFill>
                <a:latin typeface="굴림" charset="-127"/>
                <a:ea typeface="굴림" charset="-127"/>
                <a:sym typeface="+mn-lt"/>
              </a:endParaRPr>
            </a:p>
          </p:txBody>
        </p:sp>
        <p:sp>
          <p:nvSpPr>
            <p:cNvPr id="73" name="椭圆 80"/>
            <p:cNvSpPr/>
            <p:nvPr/>
          </p:nvSpPr>
          <p:spPr bwMode="auto">
            <a:xfrm>
              <a:off x="1448759" y="5131170"/>
              <a:ext cx="3905250" cy="1029621"/>
            </a:xfrm>
            <a:prstGeom prst="roundRect">
              <a:avLst>
                <a:gd name="adj" fmla="val 12967"/>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zh-CN" altLang="en-US" sz="2800" kern="0" dirty="0">
                  <a:solidFill>
                    <a:schemeClr val="bg1"/>
                  </a:solidFill>
                  <a:latin typeface="+mn-lt"/>
                  <a:ea typeface="+mn-ea"/>
                  <a:cs typeface="+mn-ea"/>
                  <a:sym typeface="+mn-lt"/>
                </a:rPr>
                <a:t>存储数据</a:t>
              </a:r>
              <a:endParaRPr kumimoji="0" lang="zh-CN" altLang="en-US" sz="2800" b="0" i="0" u="none" strike="noStrike" kern="0" cap="none" spc="0" normalizeH="0" baseline="0" noProof="0" dirty="0">
                <a:ln>
                  <a:noFill/>
                </a:ln>
                <a:solidFill>
                  <a:schemeClr val="bg1"/>
                </a:solidFill>
                <a:effectLst/>
                <a:uLnTx/>
                <a:uFillTx/>
                <a:latin typeface="+mn-lt"/>
                <a:ea typeface="+mn-ea"/>
                <a:cs typeface="+mn-ea"/>
                <a:sym typeface="+mn-lt"/>
              </a:endParaRPr>
            </a:p>
          </p:txBody>
        </p:sp>
      </p:grpSp>
      <p:sp>
        <p:nvSpPr>
          <p:cNvPr id="77" name="Rectangle 13"/>
          <p:cNvSpPr/>
          <p:nvPr/>
        </p:nvSpPr>
        <p:spPr>
          <a:xfrm>
            <a:off x="8112000" y="5161676"/>
            <a:ext cx="3804295" cy="1384353"/>
          </a:xfrm>
          <a:prstGeom prst="rect">
            <a:avLst/>
          </a:prstGeom>
        </p:spPr>
        <p:txBody>
          <a:bodyPr wrap="square">
            <a:spAutoFit/>
          </a:bodyPr>
          <a:lstStyle/>
          <a:p>
            <a:pPr>
              <a:lnSpc>
                <a:spcPct val="120000"/>
              </a:lnSpc>
              <a:spcBef>
                <a:spcPct val="0"/>
              </a:spcBef>
            </a:pP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a:rPr>
              <a:t>我们需要将获取的数据保存到本地磁盘或数据库中，以便进一步处理或使用。</a:t>
            </a:r>
            <a:endParaRPr lang="zh-CN" altLang="en-US" sz="2400" dirty="0">
              <a:solidFill>
                <a:schemeClr val="tx1">
                  <a:lumMod val="75000"/>
                  <a:lumOff val="25000"/>
                </a:schemeClr>
              </a:solidFill>
              <a:sym typeface="微软雅黑" pitchFamily="34" charset="-122"/>
            </a:endParaRPr>
          </a:p>
        </p:txBody>
      </p:sp>
    </p:spTree>
    <p:extLst>
      <p:ext uri="{BB962C8B-B14F-4D97-AF65-F5344CB8AC3E}">
        <p14:creationId xmlns:p14="http://schemas.microsoft.com/office/powerpoint/2010/main" val="4083375520"/>
      </p:ext>
    </p:extLst>
  </p:cSld>
  <p:clrMapOvr>
    <a:masterClrMapping/>
  </p:clrMapOvr>
  <mc:AlternateContent xmlns:mc="http://schemas.openxmlformats.org/markup-compatibility/2006" xmlns:p14="http://schemas.microsoft.com/office/powerpoint/2010/main">
    <mc:Choice Requires="p14">
      <p:transition spd="slow" p14:dur="2500" advTm="0">
        <p:checker/>
      </p:transition>
    </mc:Choice>
    <mc:Fallback xmlns="">
      <p:transition spd="slow" advTm="0">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inVertical)">
                                      <p:cBhvr>
                                        <p:cTn id="7" dur="750"/>
                                        <p:tgtEl>
                                          <p:spTgt spid="33"/>
                                        </p:tgtEl>
                                      </p:cBhvr>
                                    </p:animEffect>
                                  </p:childTnLst>
                                </p:cTn>
                              </p:par>
                            </p:childTnLst>
                          </p:cTn>
                        </p:par>
                        <p:par>
                          <p:cTn id="8" fill="hold">
                            <p:stCondLst>
                              <p:cond delay="750"/>
                            </p:stCondLst>
                            <p:childTnLst>
                              <p:par>
                                <p:cTn id="9" presetID="2" presetClass="entr" presetSubtype="8" decel="100000" fill="hold" nodeType="afterEffect">
                                  <p:stCondLst>
                                    <p:cond delay="0"/>
                                  </p:stCondLst>
                                  <p:childTnLst>
                                    <p:set>
                                      <p:cBhvr>
                                        <p:cTn id="10" dur="1" fill="hold">
                                          <p:stCondLst>
                                            <p:cond delay="0"/>
                                          </p:stCondLst>
                                        </p:cTn>
                                        <p:tgtEl>
                                          <p:spTgt spid="59"/>
                                        </p:tgtEl>
                                        <p:attrNameLst>
                                          <p:attrName>style.visibility</p:attrName>
                                        </p:attrNameLst>
                                      </p:cBhvr>
                                      <p:to>
                                        <p:strVal val="visible"/>
                                      </p:to>
                                    </p:set>
                                    <p:anim calcmode="lin" valueType="num">
                                      <p:cBhvr additive="base">
                                        <p:cTn id="11" dur="1000" fill="hold"/>
                                        <p:tgtEl>
                                          <p:spTgt spid="59"/>
                                        </p:tgtEl>
                                        <p:attrNameLst>
                                          <p:attrName>ppt_x</p:attrName>
                                        </p:attrNameLst>
                                      </p:cBhvr>
                                      <p:tavLst>
                                        <p:tav tm="0">
                                          <p:val>
                                            <p:strVal val="0-#ppt_w/2"/>
                                          </p:val>
                                        </p:tav>
                                        <p:tav tm="100000">
                                          <p:val>
                                            <p:strVal val="#ppt_x"/>
                                          </p:val>
                                        </p:tav>
                                      </p:tavLst>
                                    </p:anim>
                                    <p:anim calcmode="lin" valueType="num">
                                      <p:cBhvr additive="base">
                                        <p:cTn id="12" dur="1000" fill="hold"/>
                                        <p:tgtEl>
                                          <p:spTgt spid="59"/>
                                        </p:tgtEl>
                                        <p:attrNameLst>
                                          <p:attrName>ppt_y</p:attrName>
                                        </p:attrNameLst>
                                      </p:cBhvr>
                                      <p:tavLst>
                                        <p:tav tm="0">
                                          <p:val>
                                            <p:strVal val="#ppt_y"/>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62"/>
                                        </p:tgtEl>
                                        <p:attrNameLst>
                                          <p:attrName>style.visibility</p:attrName>
                                        </p:attrNameLst>
                                      </p:cBhvr>
                                      <p:to>
                                        <p:strVal val="visible"/>
                                      </p:to>
                                    </p:set>
                                    <p:anim calcmode="lin" valueType="num">
                                      <p:cBhvr additive="base">
                                        <p:cTn id="15" dur="1000" fill="hold"/>
                                        <p:tgtEl>
                                          <p:spTgt spid="62"/>
                                        </p:tgtEl>
                                        <p:attrNameLst>
                                          <p:attrName>ppt_x</p:attrName>
                                        </p:attrNameLst>
                                      </p:cBhvr>
                                      <p:tavLst>
                                        <p:tav tm="0">
                                          <p:val>
                                            <p:strVal val="1+#ppt_w/2"/>
                                          </p:val>
                                        </p:tav>
                                        <p:tav tm="100000">
                                          <p:val>
                                            <p:strVal val="#ppt_x"/>
                                          </p:val>
                                        </p:tav>
                                      </p:tavLst>
                                    </p:anim>
                                    <p:anim calcmode="lin" valueType="num">
                                      <p:cBhvr additive="base">
                                        <p:cTn id="16" dur="1000" fill="hold"/>
                                        <p:tgtEl>
                                          <p:spTgt spid="62"/>
                                        </p:tgtEl>
                                        <p:attrNameLst>
                                          <p:attrName>ppt_y</p:attrName>
                                        </p:attrNameLst>
                                      </p:cBhvr>
                                      <p:tavLst>
                                        <p:tav tm="0">
                                          <p:val>
                                            <p:strVal val="#ppt_y"/>
                                          </p:val>
                                        </p:tav>
                                        <p:tav tm="100000">
                                          <p:val>
                                            <p:strVal val="#ppt_y"/>
                                          </p:val>
                                        </p:tav>
                                      </p:tavLst>
                                    </p:anim>
                                  </p:childTnLst>
                                </p:cTn>
                              </p:par>
                              <p:par>
                                <p:cTn id="17" presetID="2" presetClass="entr" presetSubtype="4" decel="100000" fill="hold" nodeType="with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additive="base">
                                        <p:cTn id="19" dur="1000" fill="hold"/>
                                        <p:tgtEl>
                                          <p:spTgt spid="65"/>
                                        </p:tgtEl>
                                        <p:attrNameLst>
                                          <p:attrName>ppt_x</p:attrName>
                                        </p:attrNameLst>
                                      </p:cBhvr>
                                      <p:tavLst>
                                        <p:tav tm="0">
                                          <p:val>
                                            <p:strVal val="#ppt_x"/>
                                          </p:val>
                                        </p:tav>
                                        <p:tav tm="100000">
                                          <p:val>
                                            <p:strVal val="#ppt_x"/>
                                          </p:val>
                                        </p:tav>
                                      </p:tavLst>
                                    </p:anim>
                                    <p:anim calcmode="lin" valueType="num">
                                      <p:cBhvr additive="base">
                                        <p:cTn id="20" dur="1000" fill="hold"/>
                                        <p:tgtEl>
                                          <p:spTgt spid="65"/>
                                        </p:tgtEl>
                                        <p:attrNameLst>
                                          <p:attrName>ppt_y</p:attrName>
                                        </p:attrNameLst>
                                      </p:cBhvr>
                                      <p:tavLst>
                                        <p:tav tm="0">
                                          <p:val>
                                            <p:strVal val="1+#ppt_h/2"/>
                                          </p:val>
                                        </p:tav>
                                        <p:tav tm="100000">
                                          <p:val>
                                            <p:strVal val="#ppt_y"/>
                                          </p:val>
                                        </p:tav>
                                      </p:tavLst>
                                    </p:anim>
                                  </p:childTnLst>
                                </p:cTn>
                              </p:par>
                              <p:par>
                                <p:cTn id="21" presetID="2" presetClass="entr" presetSubtype="2" decel="100000" fill="hold" nodeType="withEffect">
                                  <p:stCondLst>
                                    <p:cond delay="0"/>
                                  </p:stCondLst>
                                  <p:childTnLst>
                                    <p:set>
                                      <p:cBhvr>
                                        <p:cTn id="22" dur="1" fill="hold">
                                          <p:stCondLst>
                                            <p:cond delay="0"/>
                                          </p:stCondLst>
                                        </p:cTn>
                                        <p:tgtEl>
                                          <p:spTgt spid="71"/>
                                        </p:tgtEl>
                                        <p:attrNameLst>
                                          <p:attrName>style.visibility</p:attrName>
                                        </p:attrNameLst>
                                      </p:cBhvr>
                                      <p:to>
                                        <p:strVal val="visible"/>
                                      </p:to>
                                    </p:set>
                                    <p:anim calcmode="lin" valueType="num">
                                      <p:cBhvr additive="base">
                                        <p:cTn id="23" dur="1000" fill="hold"/>
                                        <p:tgtEl>
                                          <p:spTgt spid="71"/>
                                        </p:tgtEl>
                                        <p:attrNameLst>
                                          <p:attrName>ppt_x</p:attrName>
                                        </p:attrNameLst>
                                      </p:cBhvr>
                                      <p:tavLst>
                                        <p:tav tm="0">
                                          <p:val>
                                            <p:strVal val="1+#ppt_w/2"/>
                                          </p:val>
                                        </p:tav>
                                        <p:tav tm="100000">
                                          <p:val>
                                            <p:strVal val="#ppt_x"/>
                                          </p:val>
                                        </p:tav>
                                      </p:tavLst>
                                    </p:anim>
                                    <p:anim calcmode="lin" valueType="num">
                                      <p:cBhvr additive="base">
                                        <p:cTn id="24" dur="1000" fill="hold"/>
                                        <p:tgtEl>
                                          <p:spTgt spid="71"/>
                                        </p:tgtEl>
                                        <p:attrNameLst>
                                          <p:attrName>ppt_y</p:attrName>
                                        </p:attrNameLst>
                                      </p:cBhvr>
                                      <p:tavLst>
                                        <p:tav tm="0">
                                          <p:val>
                                            <p:strVal val="#ppt_y"/>
                                          </p:val>
                                        </p:tav>
                                        <p:tav tm="100000">
                                          <p:val>
                                            <p:strVal val="#ppt_y"/>
                                          </p:val>
                                        </p:tav>
                                      </p:tavLst>
                                    </p:anim>
                                  </p:childTnLst>
                                </p:cTn>
                              </p:par>
                              <p:par>
                                <p:cTn id="25" presetID="10" presetClass="entr" presetSubtype="0" fill="hold" grpId="0" nodeType="withEffect">
                                  <p:stCondLst>
                                    <p:cond delay="50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par>
                                <p:cTn id="28" presetID="10" presetClass="entr" presetSubtype="0" fill="hold" grpId="0" nodeType="withEffect">
                                  <p:stCondLst>
                                    <p:cond delay="500"/>
                                  </p:stCondLst>
                                  <p:childTnLst>
                                    <p:set>
                                      <p:cBhvr>
                                        <p:cTn id="29" dur="1" fill="hold">
                                          <p:stCondLst>
                                            <p:cond delay="0"/>
                                          </p:stCondLst>
                                        </p:cTn>
                                        <p:tgtEl>
                                          <p:spTgt spid="81"/>
                                        </p:tgtEl>
                                        <p:attrNameLst>
                                          <p:attrName>style.visibility</p:attrName>
                                        </p:attrNameLst>
                                      </p:cBhvr>
                                      <p:to>
                                        <p:strVal val="visible"/>
                                      </p:to>
                                    </p:set>
                                    <p:animEffect transition="in" filter="fade">
                                      <p:cBhvr>
                                        <p:cTn id="30" dur="1000"/>
                                        <p:tgtEl>
                                          <p:spTgt spid="81"/>
                                        </p:tgtEl>
                                      </p:cBhvr>
                                    </p:animEffect>
                                  </p:childTnLst>
                                </p:cTn>
                              </p:par>
                              <p:par>
                                <p:cTn id="31" presetID="10" presetClass="entr" presetSubtype="0" fill="hold" grpId="0" nodeType="withEffect">
                                  <p:stCondLst>
                                    <p:cond delay="500"/>
                                  </p:stCondLst>
                                  <p:childTnLst>
                                    <p:set>
                                      <p:cBhvr>
                                        <p:cTn id="32" dur="1" fill="hold">
                                          <p:stCondLst>
                                            <p:cond delay="0"/>
                                          </p:stCondLst>
                                        </p:cTn>
                                        <p:tgtEl>
                                          <p:spTgt spid="82"/>
                                        </p:tgtEl>
                                        <p:attrNameLst>
                                          <p:attrName>style.visibility</p:attrName>
                                        </p:attrNameLst>
                                      </p:cBhvr>
                                      <p:to>
                                        <p:strVal val="visible"/>
                                      </p:to>
                                    </p:set>
                                    <p:animEffect transition="in" filter="fade">
                                      <p:cBhvr>
                                        <p:cTn id="33" dur="1000"/>
                                        <p:tgtEl>
                                          <p:spTgt spid="82"/>
                                        </p:tgtEl>
                                      </p:cBhvr>
                                    </p:animEffect>
                                  </p:childTnLst>
                                </p:cTn>
                              </p:par>
                            </p:childTnLst>
                          </p:cTn>
                        </p:par>
                        <p:par>
                          <p:cTn id="34" fill="hold">
                            <p:stCondLst>
                              <p:cond delay="2250"/>
                            </p:stCondLst>
                            <p:childTnLst>
                              <p:par>
                                <p:cTn id="35" presetID="22" presetClass="entr" presetSubtype="8" fill="hold" grpId="0" nodeType="afterEffect">
                                  <p:stCondLst>
                                    <p:cond delay="0"/>
                                  </p:stCondLst>
                                  <p:childTnLst>
                                    <p:set>
                                      <p:cBhvr>
                                        <p:cTn id="36" dur="1" fill="hold">
                                          <p:stCondLst>
                                            <p:cond delay="0"/>
                                          </p:stCondLst>
                                        </p:cTn>
                                        <p:tgtEl>
                                          <p:spTgt spid="68"/>
                                        </p:tgtEl>
                                        <p:attrNameLst>
                                          <p:attrName>style.visibility</p:attrName>
                                        </p:attrNameLst>
                                      </p:cBhvr>
                                      <p:to>
                                        <p:strVal val="visible"/>
                                      </p:to>
                                    </p:set>
                                    <p:animEffect transition="in" filter="wipe(left)">
                                      <p:cBhvr>
                                        <p:cTn id="37" dur="500"/>
                                        <p:tgtEl>
                                          <p:spTgt spid="68"/>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70"/>
                                        </p:tgtEl>
                                        <p:attrNameLst>
                                          <p:attrName>style.visibility</p:attrName>
                                        </p:attrNameLst>
                                      </p:cBhvr>
                                      <p:to>
                                        <p:strVal val="visible"/>
                                      </p:to>
                                    </p:set>
                                    <p:animEffect transition="in" filter="wipe(left)">
                                      <p:cBhvr>
                                        <p:cTn id="40" dur="500"/>
                                        <p:tgtEl>
                                          <p:spTgt spid="70"/>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wipe(left)">
                                      <p:cBhvr>
                                        <p:cTn id="43" dur="500"/>
                                        <p:tgtEl>
                                          <p:spTgt spid="6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77"/>
                                        </p:tgtEl>
                                        <p:attrNameLst>
                                          <p:attrName>style.visibility</p:attrName>
                                        </p:attrNameLst>
                                      </p:cBhvr>
                                      <p:to>
                                        <p:strVal val="visible"/>
                                      </p:to>
                                    </p:set>
                                    <p:animEffect transition="in" filter="wipe(left)">
                                      <p:cBhvr>
                                        <p:cTn id="46"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1" grpId="0" animBg="1"/>
      <p:bldP spid="82" grpId="0" animBg="1"/>
      <p:bldP spid="33" grpId="0"/>
      <p:bldP spid="68" grpId="0"/>
      <p:bldP spid="69" grpId="0"/>
      <p:bldP spid="70" grpId="0"/>
      <p:bldP spid="7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079336" y="1717694"/>
            <a:ext cx="1400871" cy="1400869"/>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7" name="椭圆 6"/>
          <p:cNvSpPr/>
          <p:nvPr/>
        </p:nvSpPr>
        <p:spPr>
          <a:xfrm>
            <a:off x="1247704" y="2378911"/>
            <a:ext cx="2298124" cy="2298124"/>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9" name="椭圆 8"/>
          <p:cNvSpPr/>
          <p:nvPr/>
        </p:nvSpPr>
        <p:spPr>
          <a:xfrm>
            <a:off x="3323929" y="4585017"/>
            <a:ext cx="576517" cy="576515"/>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0" name="椭圆 9"/>
          <p:cNvSpPr/>
          <p:nvPr/>
        </p:nvSpPr>
        <p:spPr>
          <a:xfrm>
            <a:off x="4044355" y="1696469"/>
            <a:ext cx="416865" cy="41686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1" name="椭圆 10"/>
          <p:cNvSpPr/>
          <p:nvPr/>
        </p:nvSpPr>
        <p:spPr>
          <a:xfrm>
            <a:off x="1258903" y="2741419"/>
            <a:ext cx="372977" cy="372976"/>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 name="椭圆 11"/>
          <p:cNvSpPr/>
          <p:nvPr/>
        </p:nvSpPr>
        <p:spPr>
          <a:xfrm>
            <a:off x="2132444" y="1781548"/>
            <a:ext cx="267201" cy="267200"/>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3" name="椭圆 12"/>
          <p:cNvSpPr/>
          <p:nvPr/>
        </p:nvSpPr>
        <p:spPr>
          <a:xfrm>
            <a:off x="1056000" y="3720972"/>
            <a:ext cx="925275" cy="92527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grpSp>
        <p:nvGrpSpPr>
          <p:cNvPr id="4" name="组合 3"/>
          <p:cNvGrpSpPr/>
          <p:nvPr/>
        </p:nvGrpSpPr>
        <p:grpSpPr>
          <a:xfrm>
            <a:off x="2190778" y="2319911"/>
            <a:ext cx="1896663" cy="1896663"/>
            <a:chOff x="2783084" y="2319911"/>
            <a:chExt cx="1896663" cy="1896663"/>
          </a:xfrm>
        </p:grpSpPr>
        <p:sp>
          <p:nvSpPr>
            <p:cNvPr id="8" name="椭圆 7"/>
            <p:cNvSpPr/>
            <p:nvPr/>
          </p:nvSpPr>
          <p:spPr>
            <a:xfrm>
              <a:off x="2783084" y="2319911"/>
              <a:ext cx="1896663" cy="1896663"/>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5" name="TextBox 66"/>
            <p:cNvSpPr txBox="1"/>
            <p:nvPr/>
          </p:nvSpPr>
          <p:spPr>
            <a:xfrm>
              <a:off x="3213485" y="2729633"/>
              <a:ext cx="1035861" cy="1077218"/>
            </a:xfrm>
            <a:prstGeom prst="rect">
              <a:avLst/>
            </a:prstGeom>
            <a:noFill/>
          </p:spPr>
          <p:txBody>
            <a:bodyPr wrap="none" rtlCol="0">
              <a:spAutoFit/>
            </a:bodyPr>
            <a:lstStyle>
              <a:defPPr>
                <a:defRPr lang="zh-CN"/>
              </a:defPPr>
              <a:lvl1pPr algn="ctr">
                <a:defRPr sz="64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04</a:t>
              </a:r>
              <a:endParaRPr lang="zh-CN" altLang="en-US" dirty="0">
                <a:solidFill>
                  <a:schemeClr val="accent1"/>
                </a:solidFill>
              </a:endParaRPr>
            </a:p>
          </p:txBody>
        </p:sp>
      </p:grpSp>
      <p:sp>
        <p:nvSpPr>
          <p:cNvPr id="20" name="矩形 19"/>
          <p:cNvSpPr/>
          <p:nvPr/>
        </p:nvSpPr>
        <p:spPr>
          <a:xfrm>
            <a:off x="4214794" y="2773337"/>
            <a:ext cx="7779534" cy="1015663"/>
          </a:xfrm>
          <a:prstGeom prst="rect">
            <a:avLst/>
          </a:prstGeom>
          <a:noFill/>
        </p:spPr>
        <p:txBody>
          <a:bodyPr wrap="square" rtlCol="0" anchor="ctr">
            <a:spAutoFit/>
          </a:bodyPr>
          <a:lstStyle/>
          <a:p>
            <a:r>
              <a:rPr lang="en-US" altLang="zh-CN" sz="6000" b="1" spc="300" dirty="0">
                <a:solidFill>
                  <a:schemeClr val="accent1"/>
                </a:solidFill>
                <a:effectLst>
                  <a:innerShdw blurRad="76200" dist="63500" dir="18900000">
                    <a:prstClr val="black">
                      <a:alpha val="60000"/>
                    </a:prstClr>
                  </a:innerShdw>
                </a:effectLst>
                <a:latin typeface="+mj-ea"/>
                <a:ea typeface="+mj-ea"/>
              </a:rPr>
              <a:t>Network</a:t>
            </a:r>
            <a:r>
              <a:rPr lang="zh-CN" altLang="en-US" sz="6000" b="1" spc="300" dirty="0">
                <a:solidFill>
                  <a:schemeClr val="accent1"/>
                </a:solidFill>
                <a:effectLst>
                  <a:innerShdw blurRad="76200" dist="63500" dir="18900000">
                    <a:prstClr val="black">
                      <a:alpha val="60000"/>
                    </a:prstClr>
                  </a:innerShdw>
                </a:effectLst>
                <a:latin typeface="+mj-ea"/>
                <a:ea typeface="+mj-ea"/>
              </a:rPr>
              <a:t>选项卡简介</a:t>
            </a:r>
            <a:endParaRPr lang="en-US" altLang="zh-CN" sz="6000" b="1" spc="300" dirty="0">
              <a:solidFill>
                <a:schemeClr val="accent1"/>
              </a:solidFill>
              <a:effectLst>
                <a:innerShdw blurRad="76200" dist="63500" dir="18900000">
                  <a:prstClr val="black">
                    <a:alpha val="60000"/>
                  </a:prstClr>
                </a:innerShdw>
              </a:effectLst>
              <a:latin typeface="+mj-ea"/>
              <a:ea typeface="+mj-ea"/>
            </a:endParaRPr>
          </a:p>
        </p:txBody>
      </p:sp>
    </p:spTree>
    <p:extLst>
      <p:ext uri="{BB962C8B-B14F-4D97-AF65-F5344CB8AC3E}">
        <p14:creationId xmlns:p14="http://schemas.microsoft.com/office/powerpoint/2010/main" val="3909672241"/>
      </p:ext>
    </p:extLst>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80000">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14:bounceEnd="80000">
                                          <p:cBhvr additive="base">
                                            <p:cTn id="7" dur="750" fill="hold"/>
                                            <p:tgtEl>
                                              <p:spTgt spid="7"/>
                                            </p:tgtEl>
                                            <p:attrNameLst>
                                              <p:attrName>ppt_x</p:attrName>
                                            </p:attrNameLst>
                                          </p:cBhvr>
                                          <p:tavLst>
                                            <p:tav tm="0">
                                              <p:val>
                                                <p:strVal val="0-#ppt_w/2"/>
                                              </p:val>
                                            </p:tav>
                                            <p:tav tm="100000">
                                              <p:val>
                                                <p:strVal val="#ppt_x"/>
                                              </p:val>
                                            </p:tav>
                                          </p:tavLst>
                                        </p:anim>
                                        <p:anim calcmode="lin" valueType="num" p14:bounceEnd="80000">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14:presetBounceEnd="80000">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14:bounceEnd="80000">
                                          <p:cBhvr additive="base">
                                            <p:cTn id="11" dur="750" fill="hold"/>
                                            <p:tgtEl>
                                              <p:spTgt spid="6"/>
                                            </p:tgtEl>
                                            <p:attrNameLst>
                                              <p:attrName>ppt_x</p:attrName>
                                            </p:attrNameLst>
                                          </p:cBhvr>
                                          <p:tavLst>
                                            <p:tav tm="0">
                                              <p:val>
                                                <p:strVal val="1+#ppt_w/2"/>
                                              </p:val>
                                            </p:tav>
                                            <p:tav tm="100000">
                                              <p:val>
                                                <p:strVal val="#ppt_x"/>
                                              </p:val>
                                            </p:tav>
                                          </p:tavLst>
                                        </p:anim>
                                        <p:anim calcmode="lin" valueType="num" p14:bounceEnd="80000">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750" fill="hold"/>
                                            <p:tgtEl>
                                              <p:spTgt spid="7"/>
                                            </p:tgtEl>
                                            <p:attrNameLst>
                                              <p:attrName>ppt_x</p:attrName>
                                            </p:attrNameLst>
                                          </p:cBhvr>
                                          <p:tavLst>
                                            <p:tav tm="0">
                                              <p:val>
                                                <p:strVal val="0-#ppt_w/2"/>
                                              </p:val>
                                            </p:tav>
                                            <p:tav tm="100000">
                                              <p:val>
                                                <p:strVal val="#ppt_x"/>
                                              </p:val>
                                            </p:tav>
                                          </p:tavLst>
                                        </p:anim>
                                        <p:anim calcmode="lin" valueType="num">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750" fill="hold"/>
                                            <p:tgtEl>
                                              <p:spTgt spid="6"/>
                                            </p:tgtEl>
                                            <p:attrNameLst>
                                              <p:attrName>ppt_x</p:attrName>
                                            </p:attrNameLst>
                                          </p:cBhvr>
                                          <p:tavLst>
                                            <p:tav tm="0">
                                              <p:val>
                                                <p:strVal val="1+#ppt_w/2"/>
                                              </p:val>
                                            </p:tav>
                                            <p:tav tm="100000">
                                              <p:val>
                                                <p:strVal val="#ppt_x"/>
                                              </p:val>
                                            </p:tav>
                                          </p:tavLst>
                                        </p:anim>
                                        <p:anim calcmode="lin" valueType="num">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par>
                                    <p:cTn id="55" presetID="2" presetClass="entr" presetSubtype="2" fill="hold" nodeType="withEffect">
                                      <p:stCondLst>
                                        <p:cond delay="140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1+#ppt_w/2"/>
                                              </p:val>
                                            </p:tav>
                                            <p:tav tm="100000">
                                              <p:val>
                                                <p:strVal val="#ppt_x"/>
                                              </p:val>
                                            </p:tav>
                                          </p:tavLst>
                                        </p:anim>
                                        <p:anim calcmode="lin" valueType="num">
                                          <p:cBhvr additive="base">
                                            <p:cTn id="5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矩形 59"/>
          <p:cNvSpPr>
            <a:spLocks noChangeArrowheads="1"/>
          </p:cNvSpPr>
          <p:nvPr/>
        </p:nvSpPr>
        <p:spPr bwMode="auto">
          <a:xfrm>
            <a:off x="5182939" y="331811"/>
            <a:ext cx="4225061"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en-US" altLang="zh-CN" sz="3200" b="1" dirty="0">
                <a:solidFill>
                  <a:schemeClr val="accent1"/>
                </a:solidFill>
                <a:latin typeface="微软雅黑" pitchFamily="34" charset="-122"/>
                <a:ea typeface="微软雅黑" pitchFamily="34" charset="-122"/>
              </a:rPr>
              <a:t>Network</a:t>
            </a:r>
            <a:r>
              <a:rPr lang="zh-CN" altLang="en-US" sz="3200" b="1" dirty="0">
                <a:solidFill>
                  <a:schemeClr val="accent1"/>
                </a:solidFill>
                <a:latin typeface="微软雅黑" pitchFamily="34" charset="-122"/>
                <a:ea typeface="微软雅黑" pitchFamily="34" charset="-122"/>
              </a:rPr>
              <a:t>选项卡简介</a:t>
            </a:r>
            <a:endParaRPr lang="en-US" altLang="zh-CN" sz="3200" b="1" dirty="0">
              <a:solidFill>
                <a:schemeClr val="accent1"/>
              </a:solidFill>
              <a:latin typeface="微软雅黑" pitchFamily="34" charset="-122"/>
              <a:ea typeface="微软雅黑" pitchFamily="34" charset="-122"/>
            </a:endParaRPr>
          </a:p>
        </p:txBody>
      </p:sp>
      <p:grpSp>
        <p:nvGrpSpPr>
          <p:cNvPr id="7" name="组合 6">
            <a:extLst>
              <a:ext uri="{FF2B5EF4-FFF2-40B4-BE49-F238E27FC236}">
                <a16:creationId xmlns:a16="http://schemas.microsoft.com/office/drawing/2014/main" id="{9F5F8007-668D-45A0-0C22-D7C5D78BC6F0}"/>
              </a:ext>
            </a:extLst>
          </p:cNvPr>
          <p:cNvGrpSpPr/>
          <p:nvPr/>
        </p:nvGrpSpPr>
        <p:grpSpPr>
          <a:xfrm>
            <a:off x="552000" y="1570460"/>
            <a:ext cx="10882391" cy="458192"/>
            <a:chOff x="541609" y="1386808"/>
            <a:chExt cx="9031016" cy="490347"/>
          </a:xfrm>
        </p:grpSpPr>
        <p:sp>
          <p:nvSpPr>
            <p:cNvPr id="4" name="内容占位符 17">
              <a:extLst>
                <a:ext uri="{FF2B5EF4-FFF2-40B4-BE49-F238E27FC236}">
                  <a16:creationId xmlns:a16="http://schemas.microsoft.com/office/drawing/2014/main" id="{D96B2EDF-E758-FDF5-618F-78639020D563}"/>
                </a:ext>
              </a:extLst>
            </p:cNvPr>
            <p:cNvSpPr txBox="1">
              <a:spLocks/>
            </p:cNvSpPr>
            <p:nvPr/>
          </p:nvSpPr>
          <p:spPr>
            <a:xfrm>
              <a:off x="541609" y="1386808"/>
              <a:ext cx="9031016" cy="490347"/>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lnSpc>
                  <a:spcPts val="1800"/>
                </a:lnSpc>
                <a:spcBef>
                  <a:spcPts val="1000"/>
                </a:spcBef>
                <a:spcAft>
                  <a:spcPts val="600"/>
                </a:spcAft>
                <a:buNone/>
              </a:pPr>
              <a:r>
                <a:rPr lang="zh-CN" altLang="en-US" sz="2400" dirty="0">
                  <a:solidFill>
                    <a:prstClr val="black">
                      <a:lumMod val="75000"/>
                      <a:lumOff val="25000"/>
                    </a:prstClr>
                  </a:solidFill>
                  <a:cs typeface="Segoe UI" panose="020B0502040204020203" pitchFamily="34" charset="0"/>
                </a:rPr>
                <a:t>查看网页的</a:t>
              </a:r>
              <a:r>
                <a:rPr lang="en-US" altLang="zh-CN" sz="2400" dirty="0">
                  <a:solidFill>
                    <a:prstClr val="black">
                      <a:lumMod val="75000"/>
                      <a:lumOff val="25000"/>
                    </a:prstClr>
                  </a:solidFill>
                  <a:cs typeface="Segoe UI" panose="020B0502040204020203" pitchFamily="34" charset="0"/>
                </a:rPr>
                <a:t>network</a:t>
              </a:r>
              <a:r>
                <a:rPr lang="zh-CN" altLang="en-US" sz="2400" dirty="0">
                  <a:solidFill>
                    <a:prstClr val="black">
                      <a:lumMod val="75000"/>
                      <a:lumOff val="25000"/>
                    </a:prstClr>
                  </a:solidFill>
                  <a:cs typeface="Segoe UI" panose="020B0502040204020203" pitchFamily="34" charset="0"/>
                </a:rPr>
                <a:t>信息的方法：右击网页       “检查”        “</a:t>
              </a:r>
              <a:r>
                <a:rPr lang="en-US" altLang="zh-CN" sz="2400">
                  <a:solidFill>
                    <a:prstClr val="black">
                      <a:lumMod val="75000"/>
                      <a:lumOff val="25000"/>
                    </a:prstClr>
                  </a:solidFill>
                  <a:cs typeface="Segoe UI" panose="020B0502040204020203" pitchFamily="34" charset="0"/>
                </a:rPr>
                <a:t>network”</a:t>
              </a:r>
              <a:endParaRPr lang="zh-CN" altLang="en-US" sz="2400" dirty="0">
                <a:solidFill>
                  <a:prstClr val="black">
                    <a:lumMod val="75000"/>
                    <a:lumOff val="25000"/>
                  </a:prstClr>
                </a:solidFill>
                <a:cs typeface="Segoe UI" panose="020B0502040204020203" pitchFamily="34" charset="0"/>
              </a:endParaRPr>
            </a:p>
          </p:txBody>
        </p:sp>
        <p:cxnSp>
          <p:nvCxnSpPr>
            <p:cNvPr id="5" name="直接箭头连接符 4">
              <a:extLst>
                <a:ext uri="{FF2B5EF4-FFF2-40B4-BE49-F238E27FC236}">
                  <a16:creationId xmlns:a16="http://schemas.microsoft.com/office/drawing/2014/main" id="{54298E09-E08B-D87C-F33B-101B0314AA8A}"/>
                </a:ext>
              </a:extLst>
            </p:cNvPr>
            <p:cNvCxnSpPr/>
            <p:nvPr/>
          </p:nvCxnSpPr>
          <p:spPr>
            <a:xfrm>
              <a:off x="5562600" y="1514942"/>
              <a:ext cx="3810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 name="直接箭头连接符 5">
              <a:extLst>
                <a:ext uri="{FF2B5EF4-FFF2-40B4-BE49-F238E27FC236}">
                  <a16:creationId xmlns:a16="http://schemas.microsoft.com/office/drawing/2014/main" id="{93F50805-DE5E-C2AC-69C2-BCC6279EC79A}"/>
                </a:ext>
              </a:extLst>
            </p:cNvPr>
            <p:cNvCxnSpPr/>
            <p:nvPr/>
          </p:nvCxnSpPr>
          <p:spPr>
            <a:xfrm>
              <a:off x="7032000" y="1514942"/>
              <a:ext cx="3810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22" name="文本框 21">
            <a:extLst>
              <a:ext uri="{FF2B5EF4-FFF2-40B4-BE49-F238E27FC236}">
                <a16:creationId xmlns:a16="http://schemas.microsoft.com/office/drawing/2014/main" id="{0AD10F77-C2D0-2EC1-521B-810D971B20B3}"/>
              </a:ext>
            </a:extLst>
          </p:cNvPr>
          <p:cNvSpPr txBox="1"/>
          <p:nvPr/>
        </p:nvSpPr>
        <p:spPr>
          <a:xfrm>
            <a:off x="2967790" y="2574278"/>
            <a:ext cx="6256420" cy="461665"/>
          </a:xfrm>
          <a:prstGeom prst="rect">
            <a:avLst/>
          </a:prstGeom>
          <a:noFill/>
        </p:spPr>
        <p:txBody>
          <a:bodyPr wrap="square">
            <a:spAutoFit/>
          </a:bodyPr>
          <a:lstStyle/>
          <a:p>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Headers</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：请求信息、响应信息</a:t>
            </a:r>
            <a:endParaRPr lang="zh-CN" altLang="en-US" sz="2400" dirty="0"/>
          </a:p>
        </p:txBody>
      </p:sp>
      <p:grpSp>
        <p:nvGrpSpPr>
          <p:cNvPr id="24" name="组合 23">
            <a:extLst>
              <a:ext uri="{FF2B5EF4-FFF2-40B4-BE49-F238E27FC236}">
                <a16:creationId xmlns:a16="http://schemas.microsoft.com/office/drawing/2014/main" id="{05232B43-6441-134A-757F-A1BCE0A2ED94}"/>
              </a:ext>
            </a:extLst>
          </p:cNvPr>
          <p:cNvGrpSpPr/>
          <p:nvPr/>
        </p:nvGrpSpPr>
        <p:grpSpPr>
          <a:xfrm rot="16200000">
            <a:off x="1268318" y="3305094"/>
            <a:ext cx="1247776" cy="2071588"/>
            <a:chOff x="2386672" y="2810169"/>
            <a:chExt cx="1247776" cy="2071588"/>
          </a:xfrm>
        </p:grpSpPr>
        <p:sp>
          <p:nvSpPr>
            <p:cNvPr id="25" name="任意多边形 97">
              <a:extLst>
                <a:ext uri="{FF2B5EF4-FFF2-40B4-BE49-F238E27FC236}">
                  <a16:creationId xmlns:a16="http://schemas.microsoft.com/office/drawing/2014/main" id="{0CB84605-F986-7F94-9378-F31BB0F7AD30}"/>
                </a:ext>
              </a:extLst>
            </p:cNvPr>
            <p:cNvSpPr/>
            <p:nvPr/>
          </p:nvSpPr>
          <p:spPr>
            <a:xfrm rot="10800000">
              <a:off x="2386672" y="2810169"/>
              <a:ext cx="1247776" cy="1441221"/>
            </a:xfrm>
            <a:custGeom>
              <a:avLst/>
              <a:gdLst>
                <a:gd name="connsiteX0" fmla="*/ 623888 w 1247776"/>
                <a:gd name="connsiteY0" fmla="*/ 1441221 h 1441221"/>
                <a:gd name="connsiteX1" fmla="*/ 0 w 1247776"/>
                <a:gd name="connsiteY1" fmla="*/ 817334 h 1441221"/>
                <a:gd name="connsiteX2" fmla="*/ 498153 w 1247776"/>
                <a:gd name="connsiteY2" fmla="*/ 206122 h 1441221"/>
                <a:gd name="connsiteX3" fmla="*/ 504721 w 1247776"/>
                <a:gd name="connsiteY3" fmla="*/ 205460 h 1441221"/>
                <a:gd name="connsiteX4" fmla="*/ 623888 w 1247776"/>
                <a:gd name="connsiteY4" fmla="*/ 0 h 1441221"/>
                <a:gd name="connsiteX5" fmla="*/ 743054 w 1247776"/>
                <a:gd name="connsiteY5" fmla="*/ 205460 h 1441221"/>
                <a:gd name="connsiteX6" fmla="*/ 749623 w 1247776"/>
                <a:gd name="connsiteY6" fmla="*/ 206122 h 1441221"/>
                <a:gd name="connsiteX7" fmla="*/ 1247776 w 1247776"/>
                <a:gd name="connsiteY7" fmla="*/ 817334 h 1441221"/>
                <a:gd name="connsiteX8" fmla="*/ 623888 w 1247776"/>
                <a:gd name="connsiteY8" fmla="*/ 1441221 h 14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776" h="1441221">
                  <a:moveTo>
                    <a:pt x="623888" y="1441221"/>
                  </a:moveTo>
                  <a:cubicBezTo>
                    <a:pt x="279324" y="1441221"/>
                    <a:pt x="0" y="1161897"/>
                    <a:pt x="0" y="817334"/>
                  </a:cubicBezTo>
                  <a:cubicBezTo>
                    <a:pt x="0" y="515841"/>
                    <a:pt x="213857" y="264298"/>
                    <a:pt x="498153" y="206122"/>
                  </a:cubicBezTo>
                  <a:lnTo>
                    <a:pt x="504721" y="205460"/>
                  </a:lnTo>
                  <a:lnTo>
                    <a:pt x="623888" y="0"/>
                  </a:lnTo>
                  <a:lnTo>
                    <a:pt x="743054" y="205460"/>
                  </a:lnTo>
                  <a:lnTo>
                    <a:pt x="749623" y="206122"/>
                  </a:lnTo>
                  <a:cubicBezTo>
                    <a:pt x="1033919" y="264298"/>
                    <a:pt x="1247776" y="515841"/>
                    <a:pt x="1247776" y="817334"/>
                  </a:cubicBezTo>
                  <a:cubicBezTo>
                    <a:pt x="1247776" y="1161897"/>
                    <a:pt x="968452" y="1441221"/>
                    <a:pt x="623888" y="1441221"/>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连接符 27">
              <a:extLst>
                <a:ext uri="{FF2B5EF4-FFF2-40B4-BE49-F238E27FC236}">
                  <a16:creationId xmlns:a16="http://schemas.microsoft.com/office/drawing/2014/main" id="{F4623FC6-7242-F769-735B-EE28AF5B4790}"/>
                </a:ext>
              </a:extLst>
            </p:cNvPr>
            <p:cNvCxnSpPr>
              <a:stCxn id="25" idx="4"/>
            </p:cNvCxnSpPr>
            <p:nvPr/>
          </p:nvCxnSpPr>
          <p:spPr>
            <a:xfrm>
              <a:off x="3010560" y="4251390"/>
              <a:ext cx="0" cy="630367"/>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29" name="组合 28">
            <a:extLst>
              <a:ext uri="{FF2B5EF4-FFF2-40B4-BE49-F238E27FC236}">
                <a16:creationId xmlns:a16="http://schemas.microsoft.com/office/drawing/2014/main" id="{FCBC13AB-95F1-7D30-23ED-A61AC66A2A24}"/>
              </a:ext>
            </a:extLst>
          </p:cNvPr>
          <p:cNvGrpSpPr/>
          <p:nvPr/>
        </p:nvGrpSpPr>
        <p:grpSpPr>
          <a:xfrm>
            <a:off x="992737" y="3837185"/>
            <a:ext cx="1001034" cy="1001034"/>
            <a:chOff x="2510043" y="2933192"/>
            <a:chExt cx="1001034" cy="1001034"/>
          </a:xfrm>
        </p:grpSpPr>
        <p:sp>
          <p:nvSpPr>
            <p:cNvPr id="30" name="椭圆 29">
              <a:extLst>
                <a:ext uri="{FF2B5EF4-FFF2-40B4-BE49-F238E27FC236}">
                  <a16:creationId xmlns:a16="http://schemas.microsoft.com/office/drawing/2014/main" id="{D12ABB3C-E7CF-4939-8145-687B8644EBE3}"/>
                </a:ext>
              </a:extLst>
            </p:cNvPr>
            <p:cNvSpPr/>
            <p:nvPr/>
          </p:nvSpPr>
          <p:spPr>
            <a:xfrm>
              <a:off x="2510043" y="2933192"/>
              <a:ext cx="1001034" cy="1001034"/>
            </a:xfrm>
            <a:prstGeom prst="ellipse">
              <a:avLst/>
            </a:prstGeom>
            <a:gradFill rotWithShape="1">
              <a:gsLst>
                <a:gs pos="41000">
                  <a:srgbClr val="ECECEC"/>
                </a:gs>
                <a:gs pos="100000">
                  <a:srgbClr val="F7F7F7"/>
                </a:gs>
                <a:gs pos="0">
                  <a:schemeClr val="bg1">
                    <a:lumMod val="75000"/>
                  </a:schemeClr>
                </a:gs>
              </a:gsLst>
              <a:lin ang="7800000" scaled="0"/>
            </a:gradFill>
            <a:ln w="38100">
              <a:gradFill>
                <a:gsLst>
                  <a:gs pos="0">
                    <a:schemeClr val="bg1"/>
                  </a:gs>
                  <a:gs pos="100000">
                    <a:schemeClr val="bg1">
                      <a:lumMod val="7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31" name="矩形 30">
              <a:extLst>
                <a:ext uri="{FF2B5EF4-FFF2-40B4-BE49-F238E27FC236}">
                  <a16:creationId xmlns:a16="http://schemas.microsoft.com/office/drawing/2014/main" id="{7327C45B-608C-675C-76CE-8B09E6DFC812}"/>
                </a:ext>
              </a:extLst>
            </p:cNvPr>
            <p:cNvSpPr/>
            <p:nvPr/>
          </p:nvSpPr>
          <p:spPr>
            <a:xfrm>
              <a:off x="2587844" y="3215339"/>
              <a:ext cx="845433" cy="430887"/>
            </a:xfrm>
            <a:prstGeom prst="rect">
              <a:avLst/>
            </a:prstGeom>
          </p:spPr>
          <p:txBody>
            <a:bodyPr wrap="square">
              <a:spAutoFit/>
            </a:bodyPr>
            <a:lstStyle/>
            <a:p>
              <a:pPr algn="ctr"/>
              <a:r>
                <a:rPr lang="zh-CN" altLang="en-US" sz="2200" b="1" dirty="0">
                  <a:solidFill>
                    <a:schemeClr val="tx1">
                      <a:lumMod val="75000"/>
                      <a:lumOff val="25000"/>
                    </a:schemeClr>
                  </a:solidFill>
                  <a:latin typeface="微软雅黑" panose="020B0503020204020204" pitchFamily="34" charset="-122"/>
                  <a:ea typeface="微软雅黑" panose="020B0503020204020204" pitchFamily="34" charset="-122"/>
                  <a:sym typeface="微软雅黑" pitchFamily="34" charset="-122"/>
                </a:rPr>
                <a:t>预览</a:t>
              </a:r>
            </a:p>
          </p:txBody>
        </p:sp>
      </p:grpSp>
      <p:grpSp>
        <p:nvGrpSpPr>
          <p:cNvPr id="32" name="组合 31">
            <a:extLst>
              <a:ext uri="{FF2B5EF4-FFF2-40B4-BE49-F238E27FC236}">
                <a16:creationId xmlns:a16="http://schemas.microsoft.com/office/drawing/2014/main" id="{593372C4-800C-1364-1027-DC12ABEBD2FD}"/>
              </a:ext>
            </a:extLst>
          </p:cNvPr>
          <p:cNvGrpSpPr/>
          <p:nvPr/>
        </p:nvGrpSpPr>
        <p:grpSpPr>
          <a:xfrm rot="16200000">
            <a:off x="1267191" y="1768190"/>
            <a:ext cx="1247776" cy="2073844"/>
            <a:chOff x="854133" y="1914975"/>
            <a:chExt cx="1247776" cy="2073844"/>
          </a:xfrm>
        </p:grpSpPr>
        <p:sp>
          <p:nvSpPr>
            <p:cNvPr id="34" name="任意多边形 68">
              <a:extLst>
                <a:ext uri="{FF2B5EF4-FFF2-40B4-BE49-F238E27FC236}">
                  <a16:creationId xmlns:a16="http://schemas.microsoft.com/office/drawing/2014/main" id="{3370CE9E-DBB2-E388-DAB2-7E62A90ECE4E}"/>
                </a:ext>
              </a:extLst>
            </p:cNvPr>
            <p:cNvSpPr/>
            <p:nvPr/>
          </p:nvSpPr>
          <p:spPr>
            <a:xfrm rot="10800000">
              <a:off x="854133" y="1914975"/>
              <a:ext cx="1247776" cy="1441221"/>
            </a:xfrm>
            <a:custGeom>
              <a:avLst/>
              <a:gdLst>
                <a:gd name="connsiteX0" fmla="*/ 623888 w 1247776"/>
                <a:gd name="connsiteY0" fmla="*/ 1441221 h 1441221"/>
                <a:gd name="connsiteX1" fmla="*/ 0 w 1247776"/>
                <a:gd name="connsiteY1" fmla="*/ 817334 h 1441221"/>
                <a:gd name="connsiteX2" fmla="*/ 498153 w 1247776"/>
                <a:gd name="connsiteY2" fmla="*/ 206122 h 1441221"/>
                <a:gd name="connsiteX3" fmla="*/ 504721 w 1247776"/>
                <a:gd name="connsiteY3" fmla="*/ 205460 h 1441221"/>
                <a:gd name="connsiteX4" fmla="*/ 623888 w 1247776"/>
                <a:gd name="connsiteY4" fmla="*/ 0 h 1441221"/>
                <a:gd name="connsiteX5" fmla="*/ 743054 w 1247776"/>
                <a:gd name="connsiteY5" fmla="*/ 205460 h 1441221"/>
                <a:gd name="connsiteX6" fmla="*/ 749623 w 1247776"/>
                <a:gd name="connsiteY6" fmla="*/ 206122 h 1441221"/>
                <a:gd name="connsiteX7" fmla="*/ 1247776 w 1247776"/>
                <a:gd name="connsiteY7" fmla="*/ 817334 h 1441221"/>
                <a:gd name="connsiteX8" fmla="*/ 623888 w 1247776"/>
                <a:gd name="connsiteY8" fmla="*/ 1441221 h 14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776" h="1441221">
                  <a:moveTo>
                    <a:pt x="623888" y="1441221"/>
                  </a:moveTo>
                  <a:cubicBezTo>
                    <a:pt x="279324" y="1441221"/>
                    <a:pt x="0" y="1161897"/>
                    <a:pt x="0" y="817334"/>
                  </a:cubicBezTo>
                  <a:cubicBezTo>
                    <a:pt x="0" y="515841"/>
                    <a:pt x="213857" y="264298"/>
                    <a:pt x="498153" y="206122"/>
                  </a:cubicBezTo>
                  <a:lnTo>
                    <a:pt x="504721" y="205460"/>
                  </a:lnTo>
                  <a:lnTo>
                    <a:pt x="623888" y="0"/>
                  </a:lnTo>
                  <a:lnTo>
                    <a:pt x="743054" y="205460"/>
                  </a:lnTo>
                  <a:lnTo>
                    <a:pt x="749623" y="206122"/>
                  </a:lnTo>
                  <a:cubicBezTo>
                    <a:pt x="1033919" y="264298"/>
                    <a:pt x="1247776" y="515841"/>
                    <a:pt x="1247776" y="817334"/>
                  </a:cubicBezTo>
                  <a:cubicBezTo>
                    <a:pt x="1247776" y="1161897"/>
                    <a:pt x="968452" y="1441221"/>
                    <a:pt x="623888" y="1441221"/>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5" name="直接连接符 34">
              <a:extLst>
                <a:ext uri="{FF2B5EF4-FFF2-40B4-BE49-F238E27FC236}">
                  <a16:creationId xmlns:a16="http://schemas.microsoft.com/office/drawing/2014/main" id="{148AF6A7-6407-7D2B-A665-B9BB1EB20CD8}"/>
                </a:ext>
              </a:extLst>
            </p:cNvPr>
            <p:cNvCxnSpPr>
              <a:cxnSpLocks/>
              <a:stCxn id="34" idx="4"/>
            </p:cNvCxnSpPr>
            <p:nvPr/>
          </p:nvCxnSpPr>
          <p:spPr>
            <a:xfrm rot="5400000">
              <a:off x="1161709" y="3672507"/>
              <a:ext cx="632622" cy="1"/>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6" name="组合 35">
            <a:extLst>
              <a:ext uri="{FF2B5EF4-FFF2-40B4-BE49-F238E27FC236}">
                <a16:creationId xmlns:a16="http://schemas.microsoft.com/office/drawing/2014/main" id="{1123ADBF-0B6D-BD7A-4259-F44A41E6E646}"/>
              </a:ext>
            </a:extLst>
          </p:cNvPr>
          <p:cNvGrpSpPr/>
          <p:nvPr/>
        </p:nvGrpSpPr>
        <p:grpSpPr>
          <a:xfrm>
            <a:off x="977504" y="2304595"/>
            <a:ext cx="1001034" cy="1001034"/>
            <a:chOff x="977504" y="2037998"/>
            <a:chExt cx="1001034" cy="1001034"/>
          </a:xfrm>
        </p:grpSpPr>
        <p:sp>
          <p:nvSpPr>
            <p:cNvPr id="37" name="椭圆 36">
              <a:extLst>
                <a:ext uri="{FF2B5EF4-FFF2-40B4-BE49-F238E27FC236}">
                  <a16:creationId xmlns:a16="http://schemas.microsoft.com/office/drawing/2014/main" id="{30182AD3-B225-912E-996A-B61946F37DE2}"/>
                </a:ext>
              </a:extLst>
            </p:cNvPr>
            <p:cNvSpPr/>
            <p:nvPr/>
          </p:nvSpPr>
          <p:spPr>
            <a:xfrm>
              <a:off x="977504" y="2037998"/>
              <a:ext cx="1001034" cy="1001034"/>
            </a:xfrm>
            <a:prstGeom prst="ellipse">
              <a:avLst/>
            </a:prstGeom>
            <a:gradFill rotWithShape="1">
              <a:gsLst>
                <a:gs pos="41000">
                  <a:srgbClr val="ECECEC"/>
                </a:gs>
                <a:gs pos="100000">
                  <a:srgbClr val="F7F7F7"/>
                </a:gs>
                <a:gs pos="0">
                  <a:schemeClr val="bg1">
                    <a:lumMod val="75000"/>
                  </a:schemeClr>
                </a:gs>
              </a:gsLst>
              <a:lin ang="7800000" scaled="0"/>
            </a:gradFill>
            <a:ln w="38100">
              <a:gradFill>
                <a:gsLst>
                  <a:gs pos="0">
                    <a:schemeClr val="bg1"/>
                  </a:gs>
                  <a:gs pos="100000">
                    <a:schemeClr val="bg1">
                      <a:lumMod val="7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38" name="矩形 37">
              <a:extLst>
                <a:ext uri="{FF2B5EF4-FFF2-40B4-BE49-F238E27FC236}">
                  <a16:creationId xmlns:a16="http://schemas.microsoft.com/office/drawing/2014/main" id="{D20AE22A-71FD-26CD-8ECF-C00E843B3306}"/>
                </a:ext>
              </a:extLst>
            </p:cNvPr>
            <p:cNvSpPr/>
            <p:nvPr/>
          </p:nvSpPr>
          <p:spPr>
            <a:xfrm>
              <a:off x="1103561" y="2298403"/>
              <a:ext cx="748923" cy="430887"/>
            </a:xfrm>
            <a:prstGeom prst="rect">
              <a:avLst/>
            </a:prstGeom>
          </p:spPr>
          <p:txBody>
            <a:bodyPr wrap="none">
              <a:spAutoFit/>
            </a:bodyPr>
            <a:lstStyle/>
            <a:p>
              <a:pPr algn="ctr"/>
              <a:r>
                <a:rPr lang="zh-CN" altLang="en-US" sz="2200" b="1" dirty="0">
                  <a:solidFill>
                    <a:schemeClr val="accent1"/>
                  </a:solidFill>
                  <a:latin typeface="微软雅黑" panose="020B0503020204020204" pitchFamily="34" charset="-122"/>
                  <a:ea typeface="微软雅黑" panose="020B0503020204020204" pitchFamily="34" charset="-122"/>
                  <a:sym typeface="微软雅黑" pitchFamily="34" charset="-122"/>
                </a:rPr>
                <a:t>标头</a:t>
              </a:r>
            </a:p>
          </p:txBody>
        </p:sp>
      </p:grpSp>
      <p:sp>
        <p:nvSpPr>
          <p:cNvPr id="43" name="文本框 42">
            <a:extLst>
              <a:ext uri="{FF2B5EF4-FFF2-40B4-BE49-F238E27FC236}">
                <a16:creationId xmlns:a16="http://schemas.microsoft.com/office/drawing/2014/main" id="{DD2708C1-73B7-2D4C-1B87-ED95AD5BF560}"/>
              </a:ext>
            </a:extLst>
          </p:cNvPr>
          <p:cNvSpPr txBox="1"/>
          <p:nvPr/>
        </p:nvSpPr>
        <p:spPr>
          <a:xfrm>
            <a:off x="2928000" y="4115345"/>
            <a:ext cx="6256420" cy="461665"/>
          </a:xfrm>
          <a:prstGeom prst="rect">
            <a:avLst/>
          </a:prstGeom>
          <a:noFill/>
        </p:spPr>
        <p:txBody>
          <a:bodyPr wrap="square">
            <a:spAutoFit/>
          </a:bodyPr>
          <a:lstStyle/>
          <a:p>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Preview</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：图片缺失说明需要其它的数据包</a:t>
            </a:r>
            <a:endParaRPr lang="zh-CN" altLang="en-US" sz="2400" dirty="0"/>
          </a:p>
        </p:txBody>
      </p:sp>
      <p:grpSp>
        <p:nvGrpSpPr>
          <p:cNvPr id="44" name="组合 43">
            <a:extLst>
              <a:ext uri="{FF2B5EF4-FFF2-40B4-BE49-F238E27FC236}">
                <a16:creationId xmlns:a16="http://schemas.microsoft.com/office/drawing/2014/main" id="{C9759704-32DE-194E-EF90-D6DE9904E1A1}"/>
              </a:ext>
            </a:extLst>
          </p:cNvPr>
          <p:cNvGrpSpPr/>
          <p:nvPr/>
        </p:nvGrpSpPr>
        <p:grpSpPr>
          <a:xfrm rot="16200000">
            <a:off x="1181034" y="4864190"/>
            <a:ext cx="1247776" cy="2073844"/>
            <a:chOff x="854133" y="1914975"/>
            <a:chExt cx="1247776" cy="2073844"/>
          </a:xfrm>
        </p:grpSpPr>
        <p:sp>
          <p:nvSpPr>
            <p:cNvPr id="45" name="任意多边形 68">
              <a:extLst>
                <a:ext uri="{FF2B5EF4-FFF2-40B4-BE49-F238E27FC236}">
                  <a16:creationId xmlns:a16="http://schemas.microsoft.com/office/drawing/2014/main" id="{8ED26587-254C-EA41-1489-5F77FD3C4864}"/>
                </a:ext>
              </a:extLst>
            </p:cNvPr>
            <p:cNvSpPr/>
            <p:nvPr/>
          </p:nvSpPr>
          <p:spPr>
            <a:xfrm rot="10800000">
              <a:off x="854133" y="1914975"/>
              <a:ext cx="1247776" cy="1441221"/>
            </a:xfrm>
            <a:custGeom>
              <a:avLst/>
              <a:gdLst>
                <a:gd name="connsiteX0" fmla="*/ 623888 w 1247776"/>
                <a:gd name="connsiteY0" fmla="*/ 1441221 h 1441221"/>
                <a:gd name="connsiteX1" fmla="*/ 0 w 1247776"/>
                <a:gd name="connsiteY1" fmla="*/ 817334 h 1441221"/>
                <a:gd name="connsiteX2" fmla="*/ 498153 w 1247776"/>
                <a:gd name="connsiteY2" fmla="*/ 206122 h 1441221"/>
                <a:gd name="connsiteX3" fmla="*/ 504721 w 1247776"/>
                <a:gd name="connsiteY3" fmla="*/ 205460 h 1441221"/>
                <a:gd name="connsiteX4" fmla="*/ 623888 w 1247776"/>
                <a:gd name="connsiteY4" fmla="*/ 0 h 1441221"/>
                <a:gd name="connsiteX5" fmla="*/ 743054 w 1247776"/>
                <a:gd name="connsiteY5" fmla="*/ 205460 h 1441221"/>
                <a:gd name="connsiteX6" fmla="*/ 749623 w 1247776"/>
                <a:gd name="connsiteY6" fmla="*/ 206122 h 1441221"/>
                <a:gd name="connsiteX7" fmla="*/ 1247776 w 1247776"/>
                <a:gd name="connsiteY7" fmla="*/ 817334 h 1441221"/>
                <a:gd name="connsiteX8" fmla="*/ 623888 w 1247776"/>
                <a:gd name="connsiteY8" fmla="*/ 1441221 h 14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776" h="1441221">
                  <a:moveTo>
                    <a:pt x="623888" y="1441221"/>
                  </a:moveTo>
                  <a:cubicBezTo>
                    <a:pt x="279324" y="1441221"/>
                    <a:pt x="0" y="1161897"/>
                    <a:pt x="0" y="817334"/>
                  </a:cubicBezTo>
                  <a:cubicBezTo>
                    <a:pt x="0" y="515841"/>
                    <a:pt x="213857" y="264298"/>
                    <a:pt x="498153" y="206122"/>
                  </a:cubicBezTo>
                  <a:lnTo>
                    <a:pt x="504721" y="205460"/>
                  </a:lnTo>
                  <a:lnTo>
                    <a:pt x="623888" y="0"/>
                  </a:lnTo>
                  <a:lnTo>
                    <a:pt x="743054" y="205460"/>
                  </a:lnTo>
                  <a:lnTo>
                    <a:pt x="749623" y="206122"/>
                  </a:lnTo>
                  <a:cubicBezTo>
                    <a:pt x="1033919" y="264298"/>
                    <a:pt x="1247776" y="515841"/>
                    <a:pt x="1247776" y="817334"/>
                  </a:cubicBezTo>
                  <a:cubicBezTo>
                    <a:pt x="1247776" y="1161897"/>
                    <a:pt x="968452" y="1441221"/>
                    <a:pt x="623888" y="1441221"/>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6" name="直接连接符 45">
              <a:extLst>
                <a:ext uri="{FF2B5EF4-FFF2-40B4-BE49-F238E27FC236}">
                  <a16:creationId xmlns:a16="http://schemas.microsoft.com/office/drawing/2014/main" id="{04FD1DA3-FE3C-8A49-9D0C-23DF9DF301B5}"/>
                </a:ext>
              </a:extLst>
            </p:cNvPr>
            <p:cNvCxnSpPr>
              <a:cxnSpLocks/>
              <a:stCxn id="45" idx="4"/>
            </p:cNvCxnSpPr>
            <p:nvPr/>
          </p:nvCxnSpPr>
          <p:spPr>
            <a:xfrm rot="5400000">
              <a:off x="1161709" y="3672507"/>
              <a:ext cx="632622" cy="1"/>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7" name="组合 46">
            <a:extLst>
              <a:ext uri="{FF2B5EF4-FFF2-40B4-BE49-F238E27FC236}">
                <a16:creationId xmlns:a16="http://schemas.microsoft.com/office/drawing/2014/main" id="{CB50ED4E-AE0C-4C88-4968-1AEE462097AC}"/>
              </a:ext>
            </a:extLst>
          </p:cNvPr>
          <p:cNvGrpSpPr/>
          <p:nvPr/>
        </p:nvGrpSpPr>
        <p:grpSpPr>
          <a:xfrm>
            <a:off x="891347" y="5400595"/>
            <a:ext cx="1001034" cy="1001034"/>
            <a:chOff x="977504" y="2037998"/>
            <a:chExt cx="1001034" cy="1001034"/>
          </a:xfrm>
        </p:grpSpPr>
        <p:sp>
          <p:nvSpPr>
            <p:cNvPr id="48" name="椭圆 47">
              <a:extLst>
                <a:ext uri="{FF2B5EF4-FFF2-40B4-BE49-F238E27FC236}">
                  <a16:creationId xmlns:a16="http://schemas.microsoft.com/office/drawing/2014/main" id="{AD089E95-76D0-F067-F996-8C5CD3251DBA}"/>
                </a:ext>
              </a:extLst>
            </p:cNvPr>
            <p:cNvSpPr/>
            <p:nvPr/>
          </p:nvSpPr>
          <p:spPr>
            <a:xfrm>
              <a:off x="977504" y="2037998"/>
              <a:ext cx="1001034" cy="1001034"/>
            </a:xfrm>
            <a:prstGeom prst="ellipse">
              <a:avLst/>
            </a:prstGeom>
            <a:gradFill rotWithShape="1">
              <a:gsLst>
                <a:gs pos="41000">
                  <a:srgbClr val="ECECEC"/>
                </a:gs>
                <a:gs pos="100000">
                  <a:srgbClr val="F7F7F7"/>
                </a:gs>
                <a:gs pos="0">
                  <a:schemeClr val="bg1">
                    <a:lumMod val="75000"/>
                  </a:schemeClr>
                </a:gs>
              </a:gsLst>
              <a:lin ang="7800000" scaled="0"/>
            </a:gradFill>
            <a:ln w="38100">
              <a:gradFill>
                <a:gsLst>
                  <a:gs pos="0">
                    <a:schemeClr val="bg1"/>
                  </a:gs>
                  <a:gs pos="100000">
                    <a:schemeClr val="bg1">
                      <a:lumMod val="7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49" name="矩形 48">
              <a:extLst>
                <a:ext uri="{FF2B5EF4-FFF2-40B4-BE49-F238E27FC236}">
                  <a16:creationId xmlns:a16="http://schemas.microsoft.com/office/drawing/2014/main" id="{1D158E29-DC67-5E2D-5BD5-623836A139B3}"/>
                </a:ext>
              </a:extLst>
            </p:cNvPr>
            <p:cNvSpPr/>
            <p:nvPr/>
          </p:nvSpPr>
          <p:spPr>
            <a:xfrm>
              <a:off x="1103560" y="2298403"/>
              <a:ext cx="748924" cy="430887"/>
            </a:xfrm>
            <a:prstGeom prst="rect">
              <a:avLst/>
            </a:prstGeom>
          </p:spPr>
          <p:txBody>
            <a:bodyPr wrap="none">
              <a:spAutoFit/>
            </a:bodyPr>
            <a:lstStyle/>
            <a:p>
              <a:pPr algn="ctr"/>
              <a:r>
                <a:rPr lang="zh-CN" altLang="en-US" sz="2200" b="1" dirty="0">
                  <a:solidFill>
                    <a:schemeClr val="accent1"/>
                  </a:solidFill>
                  <a:latin typeface="微软雅黑" panose="020B0503020204020204" pitchFamily="34" charset="-122"/>
                  <a:ea typeface="微软雅黑" panose="020B0503020204020204" pitchFamily="34" charset="-122"/>
                  <a:sym typeface="微软雅黑" pitchFamily="34" charset="-122"/>
                </a:rPr>
                <a:t>响应</a:t>
              </a:r>
            </a:p>
          </p:txBody>
        </p:sp>
      </p:grpSp>
      <p:sp>
        <p:nvSpPr>
          <p:cNvPr id="51" name="文本框 50">
            <a:extLst>
              <a:ext uri="{FF2B5EF4-FFF2-40B4-BE49-F238E27FC236}">
                <a16:creationId xmlns:a16="http://schemas.microsoft.com/office/drawing/2014/main" id="{916815A4-7179-C169-DF9A-BB087CC0FB5B}"/>
              </a:ext>
            </a:extLst>
          </p:cNvPr>
          <p:cNvSpPr txBox="1"/>
          <p:nvPr/>
        </p:nvSpPr>
        <p:spPr>
          <a:xfrm>
            <a:off x="2911200" y="5691777"/>
            <a:ext cx="6256420" cy="461665"/>
          </a:xfrm>
          <a:prstGeom prst="rect">
            <a:avLst/>
          </a:prstGeom>
          <a:noFill/>
        </p:spPr>
        <p:txBody>
          <a:bodyPr wrap="square">
            <a:spAutoFit/>
          </a:bodyPr>
          <a:lstStyle/>
          <a:p>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Response</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：网页的源代码</a:t>
            </a:r>
            <a:endParaRPr lang="zh-CN" altLang="en-US" sz="2400" dirty="0"/>
          </a:p>
        </p:txBody>
      </p:sp>
    </p:spTree>
    <p:extLst>
      <p:ext uri="{BB962C8B-B14F-4D97-AF65-F5344CB8AC3E}">
        <p14:creationId xmlns:p14="http://schemas.microsoft.com/office/powerpoint/2010/main" val="26465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invX="1"/>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barn(inVertical)">
                                          <p:cBhvr>
                                            <p:cTn id="7" dur="750"/>
                                            <p:tgtEl>
                                              <p:spTgt spid="60"/>
                                            </p:tgtEl>
                                          </p:cBhvr>
                                        </p:animEffect>
                                      </p:childTnLst>
                                    </p:cTn>
                                  </p:par>
                                </p:childTnLst>
                              </p:cTn>
                            </p:par>
                            <p:par>
                              <p:cTn id="8" fill="hold">
                                <p:stCondLst>
                                  <p:cond delay="750"/>
                                </p:stCondLst>
                                <p:childTnLst>
                                  <p:par>
                                    <p:cTn id="9" presetID="2" presetClass="entr" presetSubtype="1" fill="hold" nodeType="afterEffect" p14:presetBounceEnd="54000">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14:bounceEnd="54000">
                                          <p:cBhvr additive="base">
                                            <p:cTn id="11" dur="500" fill="hold"/>
                                            <p:tgtEl>
                                              <p:spTgt spid="24"/>
                                            </p:tgtEl>
                                            <p:attrNameLst>
                                              <p:attrName>ppt_x</p:attrName>
                                            </p:attrNameLst>
                                          </p:cBhvr>
                                          <p:tavLst>
                                            <p:tav tm="0">
                                              <p:val>
                                                <p:strVal val="#ppt_x"/>
                                              </p:val>
                                            </p:tav>
                                            <p:tav tm="100000">
                                              <p:val>
                                                <p:strVal val="#ppt_x"/>
                                              </p:val>
                                            </p:tav>
                                          </p:tavLst>
                                        </p:anim>
                                        <p:anim calcmode="lin" valueType="num" p14:bounceEnd="54000">
                                          <p:cBhvr additive="base">
                                            <p:cTn id="12" dur="500" fill="hold"/>
                                            <p:tgtEl>
                                              <p:spTgt spid="24"/>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14:presetBounceEnd="54000">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14:bounceEnd="54000">
                                          <p:cBhvr additive="base">
                                            <p:cTn id="15" dur="500" fill="hold"/>
                                            <p:tgtEl>
                                              <p:spTgt spid="29"/>
                                            </p:tgtEl>
                                            <p:attrNameLst>
                                              <p:attrName>ppt_x</p:attrName>
                                            </p:attrNameLst>
                                          </p:cBhvr>
                                          <p:tavLst>
                                            <p:tav tm="0">
                                              <p:val>
                                                <p:strVal val="#ppt_x"/>
                                              </p:val>
                                            </p:tav>
                                            <p:tav tm="100000">
                                              <p:val>
                                                <p:strVal val="#ppt_x"/>
                                              </p:val>
                                            </p:tav>
                                          </p:tavLst>
                                        </p:anim>
                                        <p:anim calcmode="lin" valueType="num" p14:bounceEnd="54000">
                                          <p:cBhvr additive="base">
                                            <p:cTn id="16" dur="500" fill="hold"/>
                                            <p:tgtEl>
                                              <p:spTgt spid="29"/>
                                            </p:tgtEl>
                                            <p:attrNameLst>
                                              <p:attrName>ppt_y</p:attrName>
                                            </p:attrNameLst>
                                          </p:cBhvr>
                                          <p:tavLst>
                                            <p:tav tm="0">
                                              <p:val>
                                                <p:strVal val="0-#ppt_h/2"/>
                                              </p:val>
                                            </p:tav>
                                            <p:tav tm="100000">
                                              <p:val>
                                                <p:strVal val="#ppt_y"/>
                                              </p:val>
                                            </p:tav>
                                          </p:tavLst>
                                        </p:anim>
                                      </p:childTnLst>
                                    </p:cTn>
                                  </p:par>
                                </p:childTnLst>
                              </p:cTn>
                            </p:par>
                            <p:par>
                              <p:cTn id="17" fill="hold">
                                <p:stCondLst>
                                  <p:cond delay="1250"/>
                                </p:stCondLst>
                                <p:childTnLst>
                                  <p:par>
                                    <p:cTn id="18" presetID="2" presetClass="entr" presetSubtype="1" fill="hold" nodeType="afterEffect" p14:presetBounceEnd="54000">
                                      <p:stCondLst>
                                        <p:cond delay="0"/>
                                      </p:stCondLst>
                                      <p:childTnLst>
                                        <p:set>
                                          <p:cBhvr>
                                            <p:cTn id="19" dur="1" fill="hold">
                                              <p:stCondLst>
                                                <p:cond delay="0"/>
                                              </p:stCondLst>
                                            </p:cTn>
                                            <p:tgtEl>
                                              <p:spTgt spid="32"/>
                                            </p:tgtEl>
                                            <p:attrNameLst>
                                              <p:attrName>style.visibility</p:attrName>
                                            </p:attrNameLst>
                                          </p:cBhvr>
                                          <p:to>
                                            <p:strVal val="visible"/>
                                          </p:to>
                                        </p:set>
                                        <p:anim calcmode="lin" valueType="num" p14:bounceEnd="54000">
                                          <p:cBhvr additive="base">
                                            <p:cTn id="20" dur="500" fill="hold"/>
                                            <p:tgtEl>
                                              <p:spTgt spid="32"/>
                                            </p:tgtEl>
                                            <p:attrNameLst>
                                              <p:attrName>ppt_x</p:attrName>
                                            </p:attrNameLst>
                                          </p:cBhvr>
                                          <p:tavLst>
                                            <p:tav tm="0">
                                              <p:val>
                                                <p:strVal val="#ppt_x"/>
                                              </p:val>
                                            </p:tav>
                                            <p:tav tm="100000">
                                              <p:val>
                                                <p:strVal val="#ppt_x"/>
                                              </p:val>
                                            </p:tav>
                                          </p:tavLst>
                                        </p:anim>
                                        <p:anim calcmode="lin" valueType="num" p14:bounceEnd="54000">
                                          <p:cBhvr additive="base">
                                            <p:cTn id="21" dur="500" fill="hold"/>
                                            <p:tgtEl>
                                              <p:spTgt spid="32"/>
                                            </p:tgtEl>
                                            <p:attrNameLst>
                                              <p:attrName>ppt_y</p:attrName>
                                            </p:attrNameLst>
                                          </p:cBhvr>
                                          <p:tavLst>
                                            <p:tav tm="0">
                                              <p:val>
                                                <p:strVal val="0-#ppt_h/2"/>
                                              </p:val>
                                            </p:tav>
                                            <p:tav tm="100000">
                                              <p:val>
                                                <p:strVal val="#ppt_y"/>
                                              </p:val>
                                            </p:tav>
                                          </p:tavLst>
                                        </p:anim>
                                      </p:childTnLst>
                                    </p:cTn>
                                  </p:par>
                                  <p:par>
                                    <p:cTn id="22" presetID="2" presetClass="entr" presetSubtype="1" fill="hold" nodeType="withEffect" p14:presetBounceEnd="54000">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14:bounceEnd="54000">
                                          <p:cBhvr additive="base">
                                            <p:cTn id="24" dur="500" fill="hold"/>
                                            <p:tgtEl>
                                              <p:spTgt spid="36"/>
                                            </p:tgtEl>
                                            <p:attrNameLst>
                                              <p:attrName>ppt_x</p:attrName>
                                            </p:attrNameLst>
                                          </p:cBhvr>
                                          <p:tavLst>
                                            <p:tav tm="0">
                                              <p:val>
                                                <p:strVal val="#ppt_x"/>
                                              </p:val>
                                            </p:tav>
                                            <p:tav tm="100000">
                                              <p:val>
                                                <p:strVal val="#ppt_x"/>
                                              </p:val>
                                            </p:tav>
                                          </p:tavLst>
                                        </p:anim>
                                        <p:anim calcmode="lin" valueType="num" p14:bounceEnd="54000">
                                          <p:cBhvr additive="base">
                                            <p:cTn id="25" dur="500" fill="hold"/>
                                            <p:tgtEl>
                                              <p:spTgt spid="36"/>
                                            </p:tgtEl>
                                            <p:attrNameLst>
                                              <p:attrName>ppt_y</p:attrName>
                                            </p:attrNameLst>
                                          </p:cBhvr>
                                          <p:tavLst>
                                            <p:tav tm="0">
                                              <p:val>
                                                <p:strVal val="0-#ppt_h/2"/>
                                              </p:val>
                                            </p:tav>
                                            <p:tav tm="100000">
                                              <p:val>
                                                <p:strVal val="#ppt_y"/>
                                              </p:val>
                                            </p:tav>
                                          </p:tavLst>
                                        </p:anim>
                                      </p:childTnLst>
                                    </p:cTn>
                                  </p:par>
                                </p:childTnLst>
                              </p:cTn>
                            </p:par>
                            <p:par>
                              <p:cTn id="26" fill="hold">
                                <p:stCondLst>
                                  <p:cond delay="1750"/>
                                </p:stCondLst>
                                <p:childTnLst>
                                  <p:par>
                                    <p:cTn id="27" presetID="2" presetClass="entr" presetSubtype="1" fill="hold" nodeType="afterEffect" p14:presetBounceEnd="54000">
                                      <p:stCondLst>
                                        <p:cond delay="0"/>
                                      </p:stCondLst>
                                      <p:childTnLst>
                                        <p:set>
                                          <p:cBhvr>
                                            <p:cTn id="28" dur="1" fill="hold">
                                              <p:stCondLst>
                                                <p:cond delay="0"/>
                                              </p:stCondLst>
                                            </p:cTn>
                                            <p:tgtEl>
                                              <p:spTgt spid="44"/>
                                            </p:tgtEl>
                                            <p:attrNameLst>
                                              <p:attrName>style.visibility</p:attrName>
                                            </p:attrNameLst>
                                          </p:cBhvr>
                                          <p:to>
                                            <p:strVal val="visible"/>
                                          </p:to>
                                        </p:set>
                                        <p:anim calcmode="lin" valueType="num" p14:bounceEnd="54000">
                                          <p:cBhvr additive="base">
                                            <p:cTn id="29" dur="500" fill="hold"/>
                                            <p:tgtEl>
                                              <p:spTgt spid="44"/>
                                            </p:tgtEl>
                                            <p:attrNameLst>
                                              <p:attrName>ppt_x</p:attrName>
                                            </p:attrNameLst>
                                          </p:cBhvr>
                                          <p:tavLst>
                                            <p:tav tm="0">
                                              <p:val>
                                                <p:strVal val="#ppt_x"/>
                                              </p:val>
                                            </p:tav>
                                            <p:tav tm="100000">
                                              <p:val>
                                                <p:strVal val="#ppt_x"/>
                                              </p:val>
                                            </p:tav>
                                          </p:tavLst>
                                        </p:anim>
                                        <p:anim calcmode="lin" valueType="num" p14:bounceEnd="54000">
                                          <p:cBhvr additive="base">
                                            <p:cTn id="30" dur="500" fill="hold"/>
                                            <p:tgtEl>
                                              <p:spTgt spid="44"/>
                                            </p:tgtEl>
                                            <p:attrNameLst>
                                              <p:attrName>ppt_y</p:attrName>
                                            </p:attrNameLst>
                                          </p:cBhvr>
                                          <p:tavLst>
                                            <p:tav tm="0">
                                              <p:val>
                                                <p:strVal val="0-#ppt_h/2"/>
                                              </p:val>
                                            </p:tav>
                                            <p:tav tm="100000">
                                              <p:val>
                                                <p:strVal val="#ppt_y"/>
                                              </p:val>
                                            </p:tav>
                                          </p:tavLst>
                                        </p:anim>
                                      </p:childTnLst>
                                    </p:cTn>
                                  </p:par>
                                  <p:par>
                                    <p:cTn id="31" presetID="2" presetClass="entr" presetSubtype="1" fill="hold" nodeType="withEffect" p14:presetBounceEnd="54000">
                                      <p:stCondLst>
                                        <p:cond delay="0"/>
                                      </p:stCondLst>
                                      <p:childTnLst>
                                        <p:set>
                                          <p:cBhvr>
                                            <p:cTn id="32" dur="1" fill="hold">
                                              <p:stCondLst>
                                                <p:cond delay="0"/>
                                              </p:stCondLst>
                                            </p:cTn>
                                            <p:tgtEl>
                                              <p:spTgt spid="47"/>
                                            </p:tgtEl>
                                            <p:attrNameLst>
                                              <p:attrName>style.visibility</p:attrName>
                                            </p:attrNameLst>
                                          </p:cBhvr>
                                          <p:to>
                                            <p:strVal val="visible"/>
                                          </p:to>
                                        </p:set>
                                        <p:anim calcmode="lin" valueType="num" p14:bounceEnd="54000">
                                          <p:cBhvr additive="base">
                                            <p:cTn id="33" dur="500" fill="hold"/>
                                            <p:tgtEl>
                                              <p:spTgt spid="47"/>
                                            </p:tgtEl>
                                            <p:attrNameLst>
                                              <p:attrName>ppt_x</p:attrName>
                                            </p:attrNameLst>
                                          </p:cBhvr>
                                          <p:tavLst>
                                            <p:tav tm="0">
                                              <p:val>
                                                <p:strVal val="#ppt_x"/>
                                              </p:val>
                                            </p:tav>
                                            <p:tav tm="100000">
                                              <p:val>
                                                <p:strVal val="#ppt_x"/>
                                              </p:val>
                                            </p:tav>
                                          </p:tavLst>
                                        </p:anim>
                                        <p:anim calcmode="lin" valueType="num" p14:bounceEnd="54000">
                                          <p:cBhvr additive="base">
                                            <p:cTn id="34" dur="500" fill="hold"/>
                                            <p:tgtEl>
                                              <p:spTgt spid="4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barn(inVertical)">
                                          <p:cBhvr>
                                            <p:cTn id="7" dur="750"/>
                                            <p:tgtEl>
                                              <p:spTgt spid="60"/>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additive="base">
                                            <p:cTn id="15" dur="500" fill="hold"/>
                                            <p:tgtEl>
                                              <p:spTgt spid="29"/>
                                            </p:tgtEl>
                                            <p:attrNameLst>
                                              <p:attrName>ppt_x</p:attrName>
                                            </p:attrNameLst>
                                          </p:cBhvr>
                                          <p:tavLst>
                                            <p:tav tm="0">
                                              <p:val>
                                                <p:strVal val="#ppt_x"/>
                                              </p:val>
                                            </p:tav>
                                            <p:tav tm="100000">
                                              <p:val>
                                                <p:strVal val="#ppt_x"/>
                                              </p:val>
                                            </p:tav>
                                          </p:tavLst>
                                        </p:anim>
                                        <p:anim calcmode="lin" valueType="num">
                                          <p:cBhvr additive="base">
                                            <p:cTn id="16" dur="500" fill="hold"/>
                                            <p:tgtEl>
                                              <p:spTgt spid="29"/>
                                            </p:tgtEl>
                                            <p:attrNameLst>
                                              <p:attrName>ppt_y</p:attrName>
                                            </p:attrNameLst>
                                          </p:cBhvr>
                                          <p:tavLst>
                                            <p:tav tm="0">
                                              <p:val>
                                                <p:strVal val="0-#ppt_h/2"/>
                                              </p:val>
                                            </p:tav>
                                            <p:tav tm="100000">
                                              <p:val>
                                                <p:strVal val="#ppt_y"/>
                                              </p:val>
                                            </p:tav>
                                          </p:tavLst>
                                        </p:anim>
                                      </p:childTnLst>
                                    </p:cTn>
                                  </p:par>
                                </p:childTnLst>
                              </p:cTn>
                            </p:par>
                            <p:par>
                              <p:cTn id="17" fill="hold">
                                <p:stCondLst>
                                  <p:cond delay="1250"/>
                                </p:stCondLst>
                                <p:childTnLst>
                                  <p:par>
                                    <p:cTn id="18" presetID="2" presetClass="entr" presetSubtype="1" fill="hold" nodeType="afterEffect">
                                      <p:stCondLst>
                                        <p:cond delay="0"/>
                                      </p:stCondLst>
                                      <p:childTnLst>
                                        <p:set>
                                          <p:cBhvr>
                                            <p:cTn id="19" dur="1" fill="hold">
                                              <p:stCondLst>
                                                <p:cond delay="0"/>
                                              </p:stCondLst>
                                            </p:cTn>
                                            <p:tgtEl>
                                              <p:spTgt spid="32"/>
                                            </p:tgtEl>
                                            <p:attrNameLst>
                                              <p:attrName>style.visibility</p:attrName>
                                            </p:attrNameLst>
                                          </p:cBhvr>
                                          <p:to>
                                            <p:strVal val="visible"/>
                                          </p:to>
                                        </p:set>
                                        <p:anim calcmode="lin" valueType="num">
                                          <p:cBhvr additive="base">
                                            <p:cTn id="20" dur="500" fill="hold"/>
                                            <p:tgtEl>
                                              <p:spTgt spid="32"/>
                                            </p:tgtEl>
                                            <p:attrNameLst>
                                              <p:attrName>ppt_x</p:attrName>
                                            </p:attrNameLst>
                                          </p:cBhvr>
                                          <p:tavLst>
                                            <p:tav tm="0">
                                              <p:val>
                                                <p:strVal val="#ppt_x"/>
                                              </p:val>
                                            </p:tav>
                                            <p:tav tm="100000">
                                              <p:val>
                                                <p:strVal val="#ppt_x"/>
                                              </p:val>
                                            </p:tav>
                                          </p:tavLst>
                                        </p:anim>
                                        <p:anim calcmode="lin" valueType="num">
                                          <p:cBhvr additive="base">
                                            <p:cTn id="21" dur="500" fill="hold"/>
                                            <p:tgtEl>
                                              <p:spTgt spid="32"/>
                                            </p:tgtEl>
                                            <p:attrNameLst>
                                              <p:attrName>ppt_y</p:attrName>
                                            </p:attrNameLst>
                                          </p:cBhvr>
                                          <p:tavLst>
                                            <p:tav tm="0">
                                              <p:val>
                                                <p:strVal val="0-#ppt_h/2"/>
                                              </p:val>
                                            </p:tav>
                                            <p:tav tm="100000">
                                              <p:val>
                                                <p:strVal val="#ppt_y"/>
                                              </p:val>
                                            </p:tav>
                                          </p:tavLst>
                                        </p:anim>
                                      </p:childTnLst>
                                    </p:cTn>
                                  </p:par>
                                  <p:par>
                                    <p:cTn id="22" presetID="2" presetClass="entr" presetSubtype="1" fill="hold" nodeType="with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additive="base">
                                            <p:cTn id="24" dur="500" fill="hold"/>
                                            <p:tgtEl>
                                              <p:spTgt spid="36"/>
                                            </p:tgtEl>
                                            <p:attrNameLst>
                                              <p:attrName>ppt_x</p:attrName>
                                            </p:attrNameLst>
                                          </p:cBhvr>
                                          <p:tavLst>
                                            <p:tav tm="0">
                                              <p:val>
                                                <p:strVal val="#ppt_x"/>
                                              </p:val>
                                            </p:tav>
                                            <p:tav tm="100000">
                                              <p:val>
                                                <p:strVal val="#ppt_x"/>
                                              </p:val>
                                            </p:tav>
                                          </p:tavLst>
                                        </p:anim>
                                        <p:anim calcmode="lin" valueType="num">
                                          <p:cBhvr additive="base">
                                            <p:cTn id="25" dur="500" fill="hold"/>
                                            <p:tgtEl>
                                              <p:spTgt spid="36"/>
                                            </p:tgtEl>
                                            <p:attrNameLst>
                                              <p:attrName>ppt_y</p:attrName>
                                            </p:attrNameLst>
                                          </p:cBhvr>
                                          <p:tavLst>
                                            <p:tav tm="0">
                                              <p:val>
                                                <p:strVal val="0-#ppt_h/2"/>
                                              </p:val>
                                            </p:tav>
                                            <p:tav tm="100000">
                                              <p:val>
                                                <p:strVal val="#ppt_y"/>
                                              </p:val>
                                            </p:tav>
                                          </p:tavLst>
                                        </p:anim>
                                      </p:childTnLst>
                                    </p:cTn>
                                  </p:par>
                                </p:childTnLst>
                              </p:cTn>
                            </p:par>
                            <p:par>
                              <p:cTn id="26" fill="hold">
                                <p:stCondLst>
                                  <p:cond delay="1750"/>
                                </p:stCondLst>
                                <p:childTnLst>
                                  <p:par>
                                    <p:cTn id="27" presetID="2" presetClass="entr" presetSubtype="1" fill="hold" nodeType="afterEffect">
                                      <p:stCondLst>
                                        <p:cond delay="0"/>
                                      </p:stCondLst>
                                      <p:childTnLst>
                                        <p:set>
                                          <p:cBhvr>
                                            <p:cTn id="28" dur="1" fill="hold">
                                              <p:stCondLst>
                                                <p:cond delay="0"/>
                                              </p:stCondLst>
                                            </p:cTn>
                                            <p:tgtEl>
                                              <p:spTgt spid="44"/>
                                            </p:tgtEl>
                                            <p:attrNameLst>
                                              <p:attrName>style.visibility</p:attrName>
                                            </p:attrNameLst>
                                          </p:cBhvr>
                                          <p:to>
                                            <p:strVal val="visible"/>
                                          </p:to>
                                        </p:set>
                                        <p:anim calcmode="lin" valueType="num">
                                          <p:cBhvr additive="base">
                                            <p:cTn id="29" dur="500" fill="hold"/>
                                            <p:tgtEl>
                                              <p:spTgt spid="44"/>
                                            </p:tgtEl>
                                            <p:attrNameLst>
                                              <p:attrName>ppt_x</p:attrName>
                                            </p:attrNameLst>
                                          </p:cBhvr>
                                          <p:tavLst>
                                            <p:tav tm="0">
                                              <p:val>
                                                <p:strVal val="#ppt_x"/>
                                              </p:val>
                                            </p:tav>
                                            <p:tav tm="100000">
                                              <p:val>
                                                <p:strVal val="#ppt_x"/>
                                              </p:val>
                                            </p:tav>
                                          </p:tavLst>
                                        </p:anim>
                                        <p:anim calcmode="lin" valueType="num">
                                          <p:cBhvr additive="base">
                                            <p:cTn id="30" dur="500" fill="hold"/>
                                            <p:tgtEl>
                                              <p:spTgt spid="44"/>
                                            </p:tgtEl>
                                            <p:attrNameLst>
                                              <p:attrName>ppt_y</p:attrName>
                                            </p:attrNameLst>
                                          </p:cBhvr>
                                          <p:tavLst>
                                            <p:tav tm="0">
                                              <p:val>
                                                <p:strVal val="0-#ppt_h/2"/>
                                              </p:val>
                                            </p:tav>
                                            <p:tav tm="100000">
                                              <p:val>
                                                <p:strVal val="#ppt_y"/>
                                              </p:val>
                                            </p:tav>
                                          </p:tavLst>
                                        </p:anim>
                                      </p:childTnLst>
                                    </p:cTn>
                                  </p:par>
                                  <p:par>
                                    <p:cTn id="31" presetID="2" presetClass="entr" presetSubtype="1" fill="hold" nodeType="withEffect">
                                      <p:stCondLst>
                                        <p:cond delay="0"/>
                                      </p:stCondLst>
                                      <p:childTnLst>
                                        <p:set>
                                          <p:cBhvr>
                                            <p:cTn id="32" dur="1" fill="hold">
                                              <p:stCondLst>
                                                <p:cond delay="0"/>
                                              </p:stCondLst>
                                            </p:cTn>
                                            <p:tgtEl>
                                              <p:spTgt spid="47"/>
                                            </p:tgtEl>
                                            <p:attrNameLst>
                                              <p:attrName>style.visibility</p:attrName>
                                            </p:attrNameLst>
                                          </p:cBhvr>
                                          <p:to>
                                            <p:strVal val="visible"/>
                                          </p:to>
                                        </p:set>
                                        <p:anim calcmode="lin" valueType="num">
                                          <p:cBhvr additive="base">
                                            <p:cTn id="33" dur="500" fill="hold"/>
                                            <p:tgtEl>
                                              <p:spTgt spid="47"/>
                                            </p:tgtEl>
                                            <p:attrNameLst>
                                              <p:attrName>ppt_x</p:attrName>
                                            </p:attrNameLst>
                                          </p:cBhvr>
                                          <p:tavLst>
                                            <p:tav tm="0">
                                              <p:val>
                                                <p:strVal val="#ppt_x"/>
                                              </p:val>
                                            </p:tav>
                                            <p:tav tm="100000">
                                              <p:val>
                                                <p:strVal val="#ppt_x"/>
                                              </p:val>
                                            </p:tav>
                                          </p:tavLst>
                                        </p:anim>
                                        <p:anim calcmode="lin" valueType="num">
                                          <p:cBhvr additive="base">
                                            <p:cTn id="34" dur="500" fill="hold"/>
                                            <p:tgtEl>
                                              <p:spTgt spid="4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a:extLst>
              <a:ext uri="{FF2B5EF4-FFF2-40B4-BE49-F238E27FC236}">
                <a16:creationId xmlns:a16="http://schemas.microsoft.com/office/drawing/2014/main" id="{05232B43-6441-134A-757F-A1BCE0A2ED94}"/>
              </a:ext>
            </a:extLst>
          </p:cNvPr>
          <p:cNvGrpSpPr/>
          <p:nvPr/>
        </p:nvGrpSpPr>
        <p:grpSpPr>
          <a:xfrm rot="16200000">
            <a:off x="1268318" y="2729094"/>
            <a:ext cx="1247776" cy="2071588"/>
            <a:chOff x="2386672" y="2810169"/>
            <a:chExt cx="1247776" cy="2071588"/>
          </a:xfrm>
        </p:grpSpPr>
        <p:sp>
          <p:nvSpPr>
            <p:cNvPr id="25" name="任意多边形 97">
              <a:extLst>
                <a:ext uri="{FF2B5EF4-FFF2-40B4-BE49-F238E27FC236}">
                  <a16:creationId xmlns:a16="http://schemas.microsoft.com/office/drawing/2014/main" id="{0CB84605-F986-7F94-9378-F31BB0F7AD30}"/>
                </a:ext>
              </a:extLst>
            </p:cNvPr>
            <p:cNvSpPr/>
            <p:nvPr/>
          </p:nvSpPr>
          <p:spPr>
            <a:xfrm rot="10800000">
              <a:off x="2386672" y="2810169"/>
              <a:ext cx="1247776" cy="1441221"/>
            </a:xfrm>
            <a:custGeom>
              <a:avLst/>
              <a:gdLst>
                <a:gd name="connsiteX0" fmla="*/ 623888 w 1247776"/>
                <a:gd name="connsiteY0" fmla="*/ 1441221 h 1441221"/>
                <a:gd name="connsiteX1" fmla="*/ 0 w 1247776"/>
                <a:gd name="connsiteY1" fmla="*/ 817334 h 1441221"/>
                <a:gd name="connsiteX2" fmla="*/ 498153 w 1247776"/>
                <a:gd name="connsiteY2" fmla="*/ 206122 h 1441221"/>
                <a:gd name="connsiteX3" fmla="*/ 504721 w 1247776"/>
                <a:gd name="connsiteY3" fmla="*/ 205460 h 1441221"/>
                <a:gd name="connsiteX4" fmla="*/ 623888 w 1247776"/>
                <a:gd name="connsiteY4" fmla="*/ 0 h 1441221"/>
                <a:gd name="connsiteX5" fmla="*/ 743054 w 1247776"/>
                <a:gd name="connsiteY5" fmla="*/ 205460 h 1441221"/>
                <a:gd name="connsiteX6" fmla="*/ 749623 w 1247776"/>
                <a:gd name="connsiteY6" fmla="*/ 206122 h 1441221"/>
                <a:gd name="connsiteX7" fmla="*/ 1247776 w 1247776"/>
                <a:gd name="connsiteY7" fmla="*/ 817334 h 1441221"/>
                <a:gd name="connsiteX8" fmla="*/ 623888 w 1247776"/>
                <a:gd name="connsiteY8" fmla="*/ 1441221 h 14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776" h="1441221">
                  <a:moveTo>
                    <a:pt x="623888" y="1441221"/>
                  </a:moveTo>
                  <a:cubicBezTo>
                    <a:pt x="279324" y="1441221"/>
                    <a:pt x="0" y="1161897"/>
                    <a:pt x="0" y="817334"/>
                  </a:cubicBezTo>
                  <a:cubicBezTo>
                    <a:pt x="0" y="515841"/>
                    <a:pt x="213857" y="264298"/>
                    <a:pt x="498153" y="206122"/>
                  </a:cubicBezTo>
                  <a:lnTo>
                    <a:pt x="504721" y="205460"/>
                  </a:lnTo>
                  <a:lnTo>
                    <a:pt x="623888" y="0"/>
                  </a:lnTo>
                  <a:lnTo>
                    <a:pt x="743054" y="205460"/>
                  </a:lnTo>
                  <a:lnTo>
                    <a:pt x="749623" y="206122"/>
                  </a:lnTo>
                  <a:cubicBezTo>
                    <a:pt x="1033919" y="264298"/>
                    <a:pt x="1247776" y="515841"/>
                    <a:pt x="1247776" y="817334"/>
                  </a:cubicBezTo>
                  <a:cubicBezTo>
                    <a:pt x="1247776" y="1161897"/>
                    <a:pt x="968452" y="1441221"/>
                    <a:pt x="623888" y="1441221"/>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连接符 27">
              <a:extLst>
                <a:ext uri="{FF2B5EF4-FFF2-40B4-BE49-F238E27FC236}">
                  <a16:creationId xmlns:a16="http://schemas.microsoft.com/office/drawing/2014/main" id="{F4623FC6-7242-F769-735B-EE28AF5B4790}"/>
                </a:ext>
              </a:extLst>
            </p:cNvPr>
            <p:cNvCxnSpPr>
              <a:stCxn id="25" idx="4"/>
            </p:cNvCxnSpPr>
            <p:nvPr/>
          </p:nvCxnSpPr>
          <p:spPr>
            <a:xfrm>
              <a:off x="3010560" y="4251390"/>
              <a:ext cx="0" cy="630367"/>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29" name="组合 28">
            <a:extLst>
              <a:ext uri="{FF2B5EF4-FFF2-40B4-BE49-F238E27FC236}">
                <a16:creationId xmlns:a16="http://schemas.microsoft.com/office/drawing/2014/main" id="{FCBC13AB-95F1-7D30-23ED-A61AC66A2A24}"/>
              </a:ext>
            </a:extLst>
          </p:cNvPr>
          <p:cNvGrpSpPr/>
          <p:nvPr/>
        </p:nvGrpSpPr>
        <p:grpSpPr>
          <a:xfrm>
            <a:off x="984000" y="3261185"/>
            <a:ext cx="1059558" cy="1001034"/>
            <a:chOff x="2501306" y="2933192"/>
            <a:chExt cx="1059558" cy="1001034"/>
          </a:xfrm>
        </p:grpSpPr>
        <p:sp>
          <p:nvSpPr>
            <p:cNvPr id="30" name="椭圆 29">
              <a:extLst>
                <a:ext uri="{FF2B5EF4-FFF2-40B4-BE49-F238E27FC236}">
                  <a16:creationId xmlns:a16="http://schemas.microsoft.com/office/drawing/2014/main" id="{D12ABB3C-E7CF-4939-8145-687B8644EBE3}"/>
                </a:ext>
              </a:extLst>
            </p:cNvPr>
            <p:cNvSpPr/>
            <p:nvPr/>
          </p:nvSpPr>
          <p:spPr>
            <a:xfrm>
              <a:off x="2510043" y="2933192"/>
              <a:ext cx="1001034" cy="1001034"/>
            </a:xfrm>
            <a:prstGeom prst="ellipse">
              <a:avLst/>
            </a:prstGeom>
            <a:gradFill rotWithShape="1">
              <a:gsLst>
                <a:gs pos="41000">
                  <a:srgbClr val="ECECEC"/>
                </a:gs>
                <a:gs pos="100000">
                  <a:srgbClr val="F7F7F7"/>
                </a:gs>
                <a:gs pos="0">
                  <a:schemeClr val="bg1">
                    <a:lumMod val="75000"/>
                  </a:schemeClr>
                </a:gs>
              </a:gsLst>
              <a:lin ang="7800000" scaled="0"/>
            </a:gradFill>
            <a:ln w="38100">
              <a:gradFill>
                <a:gsLst>
                  <a:gs pos="0">
                    <a:schemeClr val="bg1"/>
                  </a:gs>
                  <a:gs pos="100000">
                    <a:schemeClr val="bg1">
                      <a:lumMod val="7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31" name="矩形 30">
              <a:extLst>
                <a:ext uri="{FF2B5EF4-FFF2-40B4-BE49-F238E27FC236}">
                  <a16:creationId xmlns:a16="http://schemas.microsoft.com/office/drawing/2014/main" id="{7327C45B-608C-675C-76CE-8B09E6DFC812}"/>
                </a:ext>
              </a:extLst>
            </p:cNvPr>
            <p:cNvSpPr/>
            <p:nvPr/>
          </p:nvSpPr>
          <p:spPr>
            <a:xfrm>
              <a:off x="2501306" y="3215339"/>
              <a:ext cx="1059558" cy="430887"/>
            </a:xfrm>
            <a:prstGeom prst="rect">
              <a:avLst/>
            </a:prstGeom>
          </p:spPr>
          <p:txBody>
            <a:bodyPr wrap="square">
              <a:spAutoFit/>
            </a:bodyPr>
            <a:lstStyle/>
            <a:p>
              <a:pPr algn="ctr"/>
              <a:r>
                <a:rPr lang="zh-CN" altLang="en-US" sz="2200" b="1" dirty="0">
                  <a:solidFill>
                    <a:schemeClr val="tx1">
                      <a:lumMod val="75000"/>
                      <a:lumOff val="25000"/>
                    </a:schemeClr>
                  </a:solidFill>
                  <a:latin typeface="微软雅黑" panose="020B0503020204020204" pitchFamily="34" charset="-122"/>
                  <a:ea typeface="微软雅黑" panose="020B0503020204020204" pitchFamily="34" charset="-122"/>
                  <a:sym typeface="微软雅黑" pitchFamily="34" charset="-122"/>
                </a:rPr>
                <a:t>响应头</a:t>
              </a:r>
            </a:p>
          </p:txBody>
        </p:sp>
      </p:grpSp>
      <p:grpSp>
        <p:nvGrpSpPr>
          <p:cNvPr id="3" name="组合 2">
            <a:extLst>
              <a:ext uri="{FF2B5EF4-FFF2-40B4-BE49-F238E27FC236}">
                <a16:creationId xmlns:a16="http://schemas.microsoft.com/office/drawing/2014/main" id="{84ADCA31-8048-294A-F710-AB008A05DD7F}"/>
              </a:ext>
            </a:extLst>
          </p:cNvPr>
          <p:cNvGrpSpPr/>
          <p:nvPr/>
        </p:nvGrpSpPr>
        <p:grpSpPr>
          <a:xfrm>
            <a:off x="826623" y="1125001"/>
            <a:ext cx="2101378" cy="1655664"/>
            <a:chOff x="826623" y="1125001"/>
            <a:chExt cx="2101378" cy="1655664"/>
          </a:xfrm>
        </p:grpSpPr>
        <p:sp>
          <p:nvSpPr>
            <p:cNvPr id="22" name="文本框 21">
              <a:extLst>
                <a:ext uri="{FF2B5EF4-FFF2-40B4-BE49-F238E27FC236}">
                  <a16:creationId xmlns:a16="http://schemas.microsoft.com/office/drawing/2014/main" id="{0AD10F77-C2D0-2EC1-521B-810D971B20B3}"/>
                </a:ext>
              </a:extLst>
            </p:cNvPr>
            <p:cNvSpPr txBox="1"/>
            <p:nvPr/>
          </p:nvSpPr>
          <p:spPr>
            <a:xfrm>
              <a:off x="826623" y="2319000"/>
              <a:ext cx="1441222" cy="461665"/>
            </a:xfrm>
            <a:prstGeom prst="rect">
              <a:avLst/>
            </a:prstGeom>
            <a:noFill/>
          </p:spPr>
          <p:txBody>
            <a:bodyPr wrap="square">
              <a:spAutoFit/>
            </a:bodyPr>
            <a:lstStyle/>
            <a:p>
              <a:r>
                <a:rPr lang="en-US" altLang="zh-CN" sz="2400" dirty="0">
                  <a:solidFill>
                    <a:srgbClr val="0070C0"/>
                  </a:solidFill>
                  <a:latin typeface="Microsoft YaHei UI" panose="020B0503020204020204" pitchFamily="34" charset="-122"/>
                  <a:ea typeface="Microsoft YaHei UI" panose="020B0503020204020204" pitchFamily="34" charset="-122"/>
                  <a:cs typeface="Segoe UI" panose="020B0502040204020203" pitchFamily="34" charset="0"/>
                </a:rPr>
                <a:t>General</a:t>
              </a:r>
              <a:endParaRPr lang="zh-CN" altLang="en-US" sz="2400" dirty="0">
                <a:solidFill>
                  <a:srgbClr val="0070C0"/>
                </a:solidFill>
              </a:endParaRPr>
            </a:p>
          </p:txBody>
        </p:sp>
        <p:grpSp>
          <p:nvGrpSpPr>
            <p:cNvPr id="32" name="组合 31">
              <a:extLst>
                <a:ext uri="{FF2B5EF4-FFF2-40B4-BE49-F238E27FC236}">
                  <a16:creationId xmlns:a16="http://schemas.microsoft.com/office/drawing/2014/main" id="{593372C4-800C-1364-1027-DC12ABEBD2FD}"/>
                </a:ext>
              </a:extLst>
            </p:cNvPr>
            <p:cNvGrpSpPr/>
            <p:nvPr/>
          </p:nvGrpSpPr>
          <p:grpSpPr>
            <a:xfrm rot="16200000">
              <a:off x="1267191" y="711967"/>
              <a:ext cx="1247776" cy="2073844"/>
              <a:chOff x="854133" y="1914975"/>
              <a:chExt cx="1247776" cy="2073844"/>
            </a:xfrm>
          </p:grpSpPr>
          <p:sp>
            <p:nvSpPr>
              <p:cNvPr id="34" name="任意多边形 68">
                <a:extLst>
                  <a:ext uri="{FF2B5EF4-FFF2-40B4-BE49-F238E27FC236}">
                    <a16:creationId xmlns:a16="http://schemas.microsoft.com/office/drawing/2014/main" id="{3370CE9E-DBB2-E388-DAB2-7E62A90ECE4E}"/>
                  </a:ext>
                </a:extLst>
              </p:cNvPr>
              <p:cNvSpPr/>
              <p:nvPr/>
            </p:nvSpPr>
            <p:spPr>
              <a:xfrm rot="10800000">
                <a:off x="854133" y="1914975"/>
                <a:ext cx="1247776" cy="1441221"/>
              </a:xfrm>
              <a:custGeom>
                <a:avLst/>
                <a:gdLst>
                  <a:gd name="connsiteX0" fmla="*/ 623888 w 1247776"/>
                  <a:gd name="connsiteY0" fmla="*/ 1441221 h 1441221"/>
                  <a:gd name="connsiteX1" fmla="*/ 0 w 1247776"/>
                  <a:gd name="connsiteY1" fmla="*/ 817334 h 1441221"/>
                  <a:gd name="connsiteX2" fmla="*/ 498153 w 1247776"/>
                  <a:gd name="connsiteY2" fmla="*/ 206122 h 1441221"/>
                  <a:gd name="connsiteX3" fmla="*/ 504721 w 1247776"/>
                  <a:gd name="connsiteY3" fmla="*/ 205460 h 1441221"/>
                  <a:gd name="connsiteX4" fmla="*/ 623888 w 1247776"/>
                  <a:gd name="connsiteY4" fmla="*/ 0 h 1441221"/>
                  <a:gd name="connsiteX5" fmla="*/ 743054 w 1247776"/>
                  <a:gd name="connsiteY5" fmla="*/ 205460 h 1441221"/>
                  <a:gd name="connsiteX6" fmla="*/ 749623 w 1247776"/>
                  <a:gd name="connsiteY6" fmla="*/ 206122 h 1441221"/>
                  <a:gd name="connsiteX7" fmla="*/ 1247776 w 1247776"/>
                  <a:gd name="connsiteY7" fmla="*/ 817334 h 1441221"/>
                  <a:gd name="connsiteX8" fmla="*/ 623888 w 1247776"/>
                  <a:gd name="connsiteY8" fmla="*/ 1441221 h 14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776" h="1441221">
                    <a:moveTo>
                      <a:pt x="623888" y="1441221"/>
                    </a:moveTo>
                    <a:cubicBezTo>
                      <a:pt x="279324" y="1441221"/>
                      <a:pt x="0" y="1161897"/>
                      <a:pt x="0" y="817334"/>
                    </a:cubicBezTo>
                    <a:cubicBezTo>
                      <a:pt x="0" y="515841"/>
                      <a:pt x="213857" y="264298"/>
                      <a:pt x="498153" y="206122"/>
                    </a:cubicBezTo>
                    <a:lnTo>
                      <a:pt x="504721" y="205460"/>
                    </a:lnTo>
                    <a:lnTo>
                      <a:pt x="623888" y="0"/>
                    </a:lnTo>
                    <a:lnTo>
                      <a:pt x="743054" y="205460"/>
                    </a:lnTo>
                    <a:lnTo>
                      <a:pt x="749623" y="206122"/>
                    </a:lnTo>
                    <a:cubicBezTo>
                      <a:pt x="1033919" y="264298"/>
                      <a:pt x="1247776" y="515841"/>
                      <a:pt x="1247776" y="817334"/>
                    </a:cubicBezTo>
                    <a:cubicBezTo>
                      <a:pt x="1247776" y="1161897"/>
                      <a:pt x="968452" y="1441221"/>
                      <a:pt x="623888" y="1441221"/>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5" name="直接连接符 34">
                <a:extLst>
                  <a:ext uri="{FF2B5EF4-FFF2-40B4-BE49-F238E27FC236}">
                    <a16:creationId xmlns:a16="http://schemas.microsoft.com/office/drawing/2014/main" id="{148AF6A7-6407-7D2B-A665-B9BB1EB20CD8}"/>
                  </a:ext>
                </a:extLst>
              </p:cNvPr>
              <p:cNvCxnSpPr>
                <a:cxnSpLocks/>
                <a:stCxn id="34" idx="4"/>
              </p:cNvCxnSpPr>
              <p:nvPr/>
            </p:nvCxnSpPr>
            <p:spPr>
              <a:xfrm rot="5400000">
                <a:off x="1161709" y="3672507"/>
                <a:ext cx="632622" cy="1"/>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6" name="组合 35">
              <a:extLst>
                <a:ext uri="{FF2B5EF4-FFF2-40B4-BE49-F238E27FC236}">
                  <a16:creationId xmlns:a16="http://schemas.microsoft.com/office/drawing/2014/main" id="{1123ADBF-0B6D-BD7A-4259-F44A41E6E646}"/>
                </a:ext>
              </a:extLst>
            </p:cNvPr>
            <p:cNvGrpSpPr/>
            <p:nvPr/>
          </p:nvGrpSpPr>
          <p:grpSpPr>
            <a:xfrm>
              <a:off x="977504" y="1248372"/>
              <a:ext cx="1001034" cy="1001034"/>
              <a:chOff x="977504" y="2037998"/>
              <a:chExt cx="1001034" cy="1001034"/>
            </a:xfrm>
          </p:grpSpPr>
          <p:sp>
            <p:nvSpPr>
              <p:cNvPr id="37" name="椭圆 36">
                <a:extLst>
                  <a:ext uri="{FF2B5EF4-FFF2-40B4-BE49-F238E27FC236}">
                    <a16:creationId xmlns:a16="http://schemas.microsoft.com/office/drawing/2014/main" id="{30182AD3-B225-912E-996A-B61946F37DE2}"/>
                  </a:ext>
                </a:extLst>
              </p:cNvPr>
              <p:cNvSpPr/>
              <p:nvPr/>
            </p:nvSpPr>
            <p:spPr>
              <a:xfrm>
                <a:off x="977504" y="2037998"/>
                <a:ext cx="1001034" cy="1001034"/>
              </a:xfrm>
              <a:prstGeom prst="ellipse">
                <a:avLst/>
              </a:prstGeom>
              <a:gradFill rotWithShape="1">
                <a:gsLst>
                  <a:gs pos="41000">
                    <a:srgbClr val="ECECEC"/>
                  </a:gs>
                  <a:gs pos="100000">
                    <a:srgbClr val="F7F7F7"/>
                  </a:gs>
                  <a:gs pos="0">
                    <a:schemeClr val="bg1">
                      <a:lumMod val="75000"/>
                    </a:schemeClr>
                  </a:gs>
                </a:gsLst>
                <a:lin ang="7800000" scaled="0"/>
              </a:gradFill>
              <a:ln w="38100">
                <a:gradFill>
                  <a:gsLst>
                    <a:gs pos="0">
                      <a:schemeClr val="bg1"/>
                    </a:gs>
                    <a:gs pos="100000">
                      <a:schemeClr val="bg1">
                        <a:lumMod val="7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38" name="矩形 37">
                <a:extLst>
                  <a:ext uri="{FF2B5EF4-FFF2-40B4-BE49-F238E27FC236}">
                    <a16:creationId xmlns:a16="http://schemas.microsoft.com/office/drawing/2014/main" id="{D20AE22A-71FD-26CD-8ECF-C00E843B3306}"/>
                  </a:ext>
                </a:extLst>
              </p:cNvPr>
              <p:cNvSpPr/>
              <p:nvPr/>
            </p:nvSpPr>
            <p:spPr>
              <a:xfrm>
                <a:off x="1103562" y="2298403"/>
                <a:ext cx="748923" cy="430887"/>
              </a:xfrm>
              <a:prstGeom prst="rect">
                <a:avLst/>
              </a:prstGeom>
            </p:spPr>
            <p:txBody>
              <a:bodyPr wrap="none">
                <a:spAutoFit/>
              </a:bodyPr>
              <a:lstStyle/>
              <a:p>
                <a:pPr algn="ctr"/>
                <a:r>
                  <a:rPr lang="zh-CN" altLang="en-US" sz="2200" b="1" dirty="0">
                    <a:solidFill>
                      <a:schemeClr val="accent1"/>
                    </a:solidFill>
                    <a:latin typeface="微软雅黑" panose="020B0503020204020204" pitchFamily="34" charset="-122"/>
                    <a:ea typeface="微软雅黑" panose="020B0503020204020204" pitchFamily="34" charset="-122"/>
                    <a:sym typeface="微软雅黑" pitchFamily="34" charset="-122"/>
                  </a:rPr>
                  <a:t>常规</a:t>
                </a:r>
              </a:p>
            </p:txBody>
          </p:sp>
        </p:grpSp>
      </p:grpSp>
      <p:sp>
        <p:nvSpPr>
          <p:cNvPr id="43" name="文本框 42">
            <a:extLst>
              <a:ext uri="{FF2B5EF4-FFF2-40B4-BE49-F238E27FC236}">
                <a16:creationId xmlns:a16="http://schemas.microsoft.com/office/drawing/2014/main" id="{DD2708C1-73B7-2D4C-1B87-ED95AD5BF560}"/>
              </a:ext>
            </a:extLst>
          </p:cNvPr>
          <p:cNvSpPr txBox="1"/>
          <p:nvPr/>
        </p:nvSpPr>
        <p:spPr>
          <a:xfrm>
            <a:off x="2928000" y="3539345"/>
            <a:ext cx="6256420" cy="461665"/>
          </a:xfrm>
          <a:prstGeom prst="rect">
            <a:avLst/>
          </a:prstGeom>
          <a:noFill/>
        </p:spPr>
        <p:txBody>
          <a:bodyPr wrap="square">
            <a:spAutoFit/>
          </a:bodyPr>
          <a:lstStyle/>
          <a:p>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Response Headers</a:t>
            </a:r>
            <a:endParaRPr lang="zh-CN" altLang="en-US" sz="2400" dirty="0"/>
          </a:p>
        </p:txBody>
      </p:sp>
      <p:sp>
        <p:nvSpPr>
          <p:cNvPr id="51" name="文本框 50">
            <a:extLst>
              <a:ext uri="{FF2B5EF4-FFF2-40B4-BE49-F238E27FC236}">
                <a16:creationId xmlns:a16="http://schemas.microsoft.com/office/drawing/2014/main" id="{916815A4-7179-C169-DF9A-BB087CC0FB5B}"/>
              </a:ext>
            </a:extLst>
          </p:cNvPr>
          <p:cNvSpPr txBox="1"/>
          <p:nvPr/>
        </p:nvSpPr>
        <p:spPr>
          <a:xfrm>
            <a:off x="3019952" y="4509000"/>
            <a:ext cx="8692048" cy="1938992"/>
          </a:xfrm>
          <a:prstGeom prst="rect">
            <a:avLst/>
          </a:prstGeom>
          <a:noFill/>
        </p:spPr>
        <p:txBody>
          <a:bodyPr wrap="square">
            <a:spAutoFit/>
          </a:bodyPr>
          <a:lstStyle/>
          <a:p>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Accept</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：接收的数据类型</a:t>
            </a:r>
            <a:endPar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endParaRPr>
          </a:p>
          <a:p>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Accept-Encoding</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：支持的编码类型</a:t>
            </a:r>
            <a:endPar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endParaRPr>
          </a:p>
          <a:p>
            <a:r>
              <a:rPr lang="en-US" altLang="zh-CN" sz="2400" dirty="0" err="1">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Accetp</a:t>
            </a:r>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-Language</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：支持的语言</a:t>
            </a:r>
            <a:endPar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endParaRPr>
          </a:p>
          <a:p>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Cookie</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：记录与服务器交流的信息，如用户名、密码等（重点）</a:t>
            </a:r>
            <a:endPar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endParaRPr>
          </a:p>
          <a:p>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User-Agent</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：客户端信息，如操作系统、浏览器等（重点）</a:t>
            </a:r>
            <a:endParaRPr lang="zh-CN" altLang="en-US" sz="2400" dirty="0"/>
          </a:p>
        </p:txBody>
      </p:sp>
      <p:sp>
        <p:nvSpPr>
          <p:cNvPr id="2" name="矩形 1">
            <a:extLst>
              <a:ext uri="{FF2B5EF4-FFF2-40B4-BE49-F238E27FC236}">
                <a16:creationId xmlns:a16="http://schemas.microsoft.com/office/drawing/2014/main" id="{974922CD-2C28-5A23-DCBA-23A6A82E3E69}"/>
              </a:ext>
            </a:extLst>
          </p:cNvPr>
          <p:cNvSpPr>
            <a:spLocks noChangeArrowheads="1"/>
          </p:cNvSpPr>
          <p:nvPr/>
        </p:nvSpPr>
        <p:spPr bwMode="auto">
          <a:xfrm>
            <a:off x="5086297" y="293497"/>
            <a:ext cx="2708608"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en-US" altLang="zh-CN" sz="3200" b="1" dirty="0">
                <a:solidFill>
                  <a:schemeClr val="accent1"/>
                </a:solidFill>
                <a:latin typeface="微软雅黑" pitchFamily="34" charset="-122"/>
                <a:ea typeface="微软雅黑" pitchFamily="34" charset="-122"/>
              </a:rPr>
              <a:t>Headers</a:t>
            </a:r>
            <a:r>
              <a:rPr lang="zh-CN" altLang="en-US" sz="3200" b="1" dirty="0">
                <a:solidFill>
                  <a:schemeClr val="accent1"/>
                </a:solidFill>
                <a:latin typeface="微软雅黑" pitchFamily="34" charset="-122"/>
                <a:ea typeface="微软雅黑" pitchFamily="34" charset="-122"/>
              </a:rPr>
              <a:t>简介</a:t>
            </a:r>
            <a:endParaRPr lang="en-US" altLang="zh-CN" sz="3200" b="1" dirty="0">
              <a:solidFill>
                <a:schemeClr val="accent1"/>
              </a:solidFill>
              <a:latin typeface="微软雅黑" pitchFamily="34" charset="-122"/>
              <a:ea typeface="微软雅黑" pitchFamily="34" charset="-122"/>
            </a:endParaRPr>
          </a:p>
        </p:txBody>
      </p:sp>
      <p:sp>
        <p:nvSpPr>
          <p:cNvPr id="9" name="文本框 8">
            <a:extLst>
              <a:ext uri="{FF2B5EF4-FFF2-40B4-BE49-F238E27FC236}">
                <a16:creationId xmlns:a16="http://schemas.microsoft.com/office/drawing/2014/main" id="{1CFD9918-38B4-DC51-09F1-7C1FCEF79D63}"/>
              </a:ext>
            </a:extLst>
          </p:cNvPr>
          <p:cNvSpPr txBox="1"/>
          <p:nvPr/>
        </p:nvSpPr>
        <p:spPr>
          <a:xfrm>
            <a:off x="3019952" y="1125001"/>
            <a:ext cx="8175091" cy="1223540"/>
          </a:xfrm>
          <a:prstGeom prst="rect">
            <a:avLst/>
          </a:prstGeom>
          <a:noFill/>
        </p:spPr>
        <p:txBody>
          <a:bodyPr wrap="square">
            <a:spAutoFit/>
          </a:bodyPr>
          <a:lstStyle/>
          <a:p>
            <a:pPr>
              <a:lnSpc>
                <a:spcPts val="3000"/>
              </a:lnSpc>
            </a:pPr>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Request URL</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：请求数据包的域名。</a:t>
            </a:r>
            <a:endPar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endParaRPr>
          </a:p>
          <a:p>
            <a:pPr>
              <a:lnSpc>
                <a:spcPts val="3000"/>
              </a:lnSpc>
            </a:pPr>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Request method</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：请求方式</a:t>
            </a:r>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(get</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a:t>
            </a:r>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post)</a:t>
            </a:r>
          </a:p>
          <a:p>
            <a:pPr>
              <a:lnSpc>
                <a:spcPts val="3000"/>
              </a:lnSpc>
            </a:pPr>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Status code</a:t>
            </a:r>
            <a:r>
              <a:rPr lang="zh-CN" altLang="en-US"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：状态码</a:t>
            </a:r>
            <a:endParaRPr lang="zh-CN" altLang="en-US" sz="2400" dirty="0"/>
          </a:p>
        </p:txBody>
      </p:sp>
      <p:grpSp>
        <p:nvGrpSpPr>
          <p:cNvPr id="11" name="组合 10">
            <a:extLst>
              <a:ext uri="{FF2B5EF4-FFF2-40B4-BE49-F238E27FC236}">
                <a16:creationId xmlns:a16="http://schemas.microsoft.com/office/drawing/2014/main" id="{EEDA1D75-7394-335B-FFBC-4400B3D09101}"/>
              </a:ext>
            </a:extLst>
          </p:cNvPr>
          <p:cNvGrpSpPr/>
          <p:nvPr/>
        </p:nvGrpSpPr>
        <p:grpSpPr>
          <a:xfrm>
            <a:off x="227719" y="4869000"/>
            <a:ext cx="6256420" cy="1728000"/>
            <a:chOff x="227719" y="4869000"/>
            <a:chExt cx="6256420" cy="1728000"/>
          </a:xfrm>
        </p:grpSpPr>
        <p:grpSp>
          <p:nvGrpSpPr>
            <p:cNvPr id="44" name="组合 43">
              <a:extLst>
                <a:ext uri="{FF2B5EF4-FFF2-40B4-BE49-F238E27FC236}">
                  <a16:creationId xmlns:a16="http://schemas.microsoft.com/office/drawing/2014/main" id="{C9759704-32DE-194E-EF90-D6DE9904E1A1}"/>
                </a:ext>
              </a:extLst>
            </p:cNvPr>
            <p:cNvGrpSpPr/>
            <p:nvPr/>
          </p:nvGrpSpPr>
          <p:grpSpPr>
            <a:xfrm rot="16200000">
              <a:off x="1181034" y="4455966"/>
              <a:ext cx="1247776" cy="2073844"/>
              <a:chOff x="854133" y="1914975"/>
              <a:chExt cx="1247776" cy="2073844"/>
            </a:xfrm>
          </p:grpSpPr>
          <p:sp>
            <p:nvSpPr>
              <p:cNvPr id="45" name="任意多边形 68">
                <a:extLst>
                  <a:ext uri="{FF2B5EF4-FFF2-40B4-BE49-F238E27FC236}">
                    <a16:creationId xmlns:a16="http://schemas.microsoft.com/office/drawing/2014/main" id="{8ED26587-254C-EA41-1489-5F77FD3C4864}"/>
                  </a:ext>
                </a:extLst>
              </p:cNvPr>
              <p:cNvSpPr/>
              <p:nvPr/>
            </p:nvSpPr>
            <p:spPr>
              <a:xfrm rot="10800000">
                <a:off x="854133" y="1914975"/>
                <a:ext cx="1247776" cy="1441221"/>
              </a:xfrm>
              <a:custGeom>
                <a:avLst/>
                <a:gdLst>
                  <a:gd name="connsiteX0" fmla="*/ 623888 w 1247776"/>
                  <a:gd name="connsiteY0" fmla="*/ 1441221 h 1441221"/>
                  <a:gd name="connsiteX1" fmla="*/ 0 w 1247776"/>
                  <a:gd name="connsiteY1" fmla="*/ 817334 h 1441221"/>
                  <a:gd name="connsiteX2" fmla="*/ 498153 w 1247776"/>
                  <a:gd name="connsiteY2" fmla="*/ 206122 h 1441221"/>
                  <a:gd name="connsiteX3" fmla="*/ 504721 w 1247776"/>
                  <a:gd name="connsiteY3" fmla="*/ 205460 h 1441221"/>
                  <a:gd name="connsiteX4" fmla="*/ 623888 w 1247776"/>
                  <a:gd name="connsiteY4" fmla="*/ 0 h 1441221"/>
                  <a:gd name="connsiteX5" fmla="*/ 743054 w 1247776"/>
                  <a:gd name="connsiteY5" fmla="*/ 205460 h 1441221"/>
                  <a:gd name="connsiteX6" fmla="*/ 749623 w 1247776"/>
                  <a:gd name="connsiteY6" fmla="*/ 206122 h 1441221"/>
                  <a:gd name="connsiteX7" fmla="*/ 1247776 w 1247776"/>
                  <a:gd name="connsiteY7" fmla="*/ 817334 h 1441221"/>
                  <a:gd name="connsiteX8" fmla="*/ 623888 w 1247776"/>
                  <a:gd name="connsiteY8" fmla="*/ 1441221 h 14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776" h="1441221">
                    <a:moveTo>
                      <a:pt x="623888" y="1441221"/>
                    </a:moveTo>
                    <a:cubicBezTo>
                      <a:pt x="279324" y="1441221"/>
                      <a:pt x="0" y="1161897"/>
                      <a:pt x="0" y="817334"/>
                    </a:cubicBezTo>
                    <a:cubicBezTo>
                      <a:pt x="0" y="515841"/>
                      <a:pt x="213857" y="264298"/>
                      <a:pt x="498153" y="206122"/>
                    </a:cubicBezTo>
                    <a:lnTo>
                      <a:pt x="504721" y="205460"/>
                    </a:lnTo>
                    <a:lnTo>
                      <a:pt x="623888" y="0"/>
                    </a:lnTo>
                    <a:lnTo>
                      <a:pt x="743054" y="205460"/>
                    </a:lnTo>
                    <a:lnTo>
                      <a:pt x="749623" y="206122"/>
                    </a:lnTo>
                    <a:cubicBezTo>
                      <a:pt x="1033919" y="264298"/>
                      <a:pt x="1247776" y="515841"/>
                      <a:pt x="1247776" y="817334"/>
                    </a:cubicBezTo>
                    <a:cubicBezTo>
                      <a:pt x="1247776" y="1161897"/>
                      <a:pt x="968452" y="1441221"/>
                      <a:pt x="623888" y="1441221"/>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6" name="直接连接符 45">
                <a:extLst>
                  <a:ext uri="{FF2B5EF4-FFF2-40B4-BE49-F238E27FC236}">
                    <a16:creationId xmlns:a16="http://schemas.microsoft.com/office/drawing/2014/main" id="{04FD1DA3-FE3C-8A49-9D0C-23DF9DF301B5}"/>
                  </a:ext>
                </a:extLst>
              </p:cNvPr>
              <p:cNvCxnSpPr>
                <a:cxnSpLocks/>
                <a:stCxn id="45" idx="4"/>
              </p:cNvCxnSpPr>
              <p:nvPr/>
            </p:nvCxnSpPr>
            <p:spPr>
              <a:xfrm rot="5400000">
                <a:off x="1161709" y="3672507"/>
                <a:ext cx="632622" cy="1"/>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7" name="组合 46">
              <a:extLst>
                <a:ext uri="{FF2B5EF4-FFF2-40B4-BE49-F238E27FC236}">
                  <a16:creationId xmlns:a16="http://schemas.microsoft.com/office/drawing/2014/main" id="{CB50ED4E-AE0C-4C88-4968-1AEE462097AC}"/>
                </a:ext>
              </a:extLst>
            </p:cNvPr>
            <p:cNvGrpSpPr/>
            <p:nvPr/>
          </p:nvGrpSpPr>
          <p:grpSpPr>
            <a:xfrm>
              <a:off x="876342" y="4992371"/>
              <a:ext cx="1031051" cy="1001034"/>
              <a:chOff x="962499" y="2037998"/>
              <a:chExt cx="1031051" cy="1001034"/>
            </a:xfrm>
          </p:grpSpPr>
          <p:sp>
            <p:nvSpPr>
              <p:cNvPr id="48" name="椭圆 47">
                <a:extLst>
                  <a:ext uri="{FF2B5EF4-FFF2-40B4-BE49-F238E27FC236}">
                    <a16:creationId xmlns:a16="http://schemas.microsoft.com/office/drawing/2014/main" id="{AD089E95-76D0-F067-F996-8C5CD3251DBA}"/>
                  </a:ext>
                </a:extLst>
              </p:cNvPr>
              <p:cNvSpPr/>
              <p:nvPr/>
            </p:nvSpPr>
            <p:spPr>
              <a:xfrm>
                <a:off x="977504" y="2037998"/>
                <a:ext cx="1001034" cy="1001034"/>
              </a:xfrm>
              <a:prstGeom prst="ellipse">
                <a:avLst/>
              </a:prstGeom>
              <a:gradFill rotWithShape="1">
                <a:gsLst>
                  <a:gs pos="41000">
                    <a:srgbClr val="ECECEC"/>
                  </a:gs>
                  <a:gs pos="100000">
                    <a:srgbClr val="F7F7F7"/>
                  </a:gs>
                  <a:gs pos="0">
                    <a:schemeClr val="bg1">
                      <a:lumMod val="75000"/>
                    </a:schemeClr>
                  </a:gs>
                </a:gsLst>
                <a:lin ang="7800000" scaled="0"/>
              </a:gradFill>
              <a:ln w="38100">
                <a:gradFill>
                  <a:gsLst>
                    <a:gs pos="0">
                      <a:schemeClr val="bg1"/>
                    </a:gs>
                    <a:gs pos="100000">
                      <a:schemeClr val="bg1">
                        <a:lumMod val="7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49" name="矩形 48">
                <a:extLst>
                  <a:ext uri="{FF2B5EF4-FFF2-40B4-BE49-F238E27FC236}">
                    <a16:creationId xmlns:a16="http://schemas.microsoft.com/office/drawing/2014/main" id="{1D158E29-DC67-5E2D-5BD5-623836A139B3}"/>
                  </a:ext>
                </a:extLst>
              </p:cNvPr>
              <p:cNvSpPr/>
              <p:nvPr/>
            </p:nvSpPr>
            <p:spPr>
              <a:xfrm>
                <a:off x="962499" y="2298403"/>
                <a:ext cx="1031051" cy="430887"/>
              </a:xfrm>
              <a:prstGeom prst="rect">
                <a:avLst/>
              </a:prstGeom>
            </p:spPr>
            <p:txBody>
              <a:bodyPr wrap="none">
                <a:spAutoFit/>
              </a:bodyPr>
              <a:lstStyle/>
              <a:p>
                <a:pPr algn="ctr"/>
                <a:r>
                  <a:rPr lang="zh-CN" altLang="en-US" sz="2200" b="1" dirty="0">
                    <a:solidFill>
                      <a:schemeClr val="accent1"/>
                    </a:solidFill>
                    <a:latin typeface="微软雅黑" panose="020B0503020204020204" pitchFamily="34" charset="-122"/>
                    <a:ea typeface="微软雅黑" panose="020B0503020204020204" pitchFamily="34" charset="-122"/>
                    <a:sym typeface="微软雅黑" pitchFamily="34" charset="-122"/>
                  </a:rPr>
                  <a:t>请求头</a:t>
                </a:r>
              </a:p>
            </p:txBody>
          </p:sp>
        </p:grpSp>
        <p:sp>
          <p:nvSpPr>
            <p:cNvPr id="10" name="文本框 9">
              <a:extLst>
                <a:ext uri="{FF2B5EF4-FFF2-40B4-BE49-F238E27FC236}">
                  <a16:creationId xmlns:a16="http://schemas.microsoft.com/office/drawing/2014/main" id="{35C00658-0F06-82D3-885C-D0AC26AB8CEB}"/>
                </a:ext>
              </a:extLst>
            </p:cNvPr>
            <p:cNvSpPr txBox="1"/>
            <p:nvPr/>
          </p:nvSpPr>
          <p:spPr>
            <a:xfrm>
              <a:off x="227719" y="6135335"/>
              <a:ext cx="6256420" cy="461665"/>
            </a:xfrm>
            <a:prstGeom prst="rect">
              <a:avLst/>
            </a:prstGeom>
            <a:noFill/>
          </p:spPr>
          <p:txBody>
            <a:bodyPr wrap="square">
              <a:spAutoFit/>
            </a:bodyPr>
            <a:lstStyle/>
            <a:p>
              <a:r>
                <a:rPr lang="en-US" altLang="zh-CN" sz="2400" dirty="0">
                  <a:solidFill>
                    <a:prstClr val="black">
                      <a:lumMod val="75000"/>
                      <a:lumOff val="25000"/>
                    </a:prstClr>
                  </a:solidFill>
                  <a:latin typeface="Microsoft YaHei UI" panose="020B0503020204020204" pitchFamily="34" charset="-122"/>
                  <a:ea typeface="Microsoft YaHei UI" panose="020B0503020204020204" pitchFamily="34" charset="-122"/>
                  <a:cs typeface="Segoe UI" panose="020B0502040204020203" pitchFamily="34" charset="0"/>
                </a:rPr>
                <a:t>Request Headers</a:t>
              </a:r>
              <a:endParaRPr lang="zh-CN" altLang="en-US" sz="2400" dirty="0"/>
            </a:p>
          </p:txBody>
        </p:sp>
      </p:grpSp>
    </p:spTree>
    <p:extLst>
      <p:ext uri="{BB962C8B-B14F-4D97-AF65-F5344CB8AC3E}">
        <p14:creationId xmlns:p14="http://schemas.microsoft.com/office/powerpoint/2010/main" val="33636322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invX="1"/>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14:presetBounceEnd="54000">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14:bounceEnd="54000">
                                          <p:cBhvr additive="base">
                                            <p:cTn id="7" dur="500" fill="hold"/>
                                            <p:tgtEl>
                                              <p:spTgt spid="24"/>
                                            </p:tgtEl>
                                            <p:attrNameLst>
                                              <p:attrName>ppt_x</p:attrName>
                                            </p:attrNameLst>
                                          </p:cBhvr>
                                          <p:tavLst>
                                            <p:tav tm="0">
                                              <p:val>
                                                <p:strVal val="#ppt_x"/>
                                              </p:val>
                                            </p:tav>
                                            <p:tav tm="100000">
                                              <p:val>
                                                <p:strVal val="#ppt_x"/>
                                              </p:val>
                                            </p:tav>
                                          </p:tavLst>
                                        </p:anim>
                                        <p:anim calcmode="lin" valueType="num" p14:bounceEnd="54000">
                                          <p:cBhvr additive="base">
                                            <p:cTn id="8" dur="500" fill="hold"/>
                                            <p:tgtEl>
                                              <p:spTgt spid="24"/>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14:presetBounceEnd="54000">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14:bounceEnd="54000">
                                          <p:cBhvr additive="base">
                                            <p:cTn id="11" dur="500" fill="hold"/>
                                            <p:tgtEl>
                                              <p:spTgt spid="29"/>
                                            </p:tgtEl>
                                            <p:attrNameLst>
                                              <p:attrName>ppt_x</p:attrName>
                                            </p:attrNameLst>
                                          </p:cBhvr>
                                          <p:tavLst>
                                            <p:tav tm="0">
                                              <p:val>
                                                <p:strVal val="#ppt_x"/>
                                              </p:val>
                                            </p:tav>
                                            <p:tav tm="100000">
                                              <p:val>
                                                <p:strVal val="#ppt_x"/>
                                              </p:val>
                                            </p:tav>
                                          </p:tavLst>
                                        </p:anim>
                                        <p:anim calcmode="lin" valueType="num" p14:bounceEnd="54000">
                                          <p:cBhvr additive="base">
                                            <p:cTn id="12" dur="500" fill="hold"/>
                                            <p:tgtEl>
                                              <p:spTgt spid="29"/>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arn(inVertical)">
                                          <p:cBhvr>
                                            <p:cTn id="16"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ppt_x"/>
                                              </p:val>
                                            </p:tav>
                                            <p:tav tm="100000">
                                              <p:val>
                                                <p:strVal val="#ppt_x"/>
                                              </p:val>
                                            </p:tav>
                                          </p:tavLst>
                                        </p:anim>
                                        <p:anim calcmode="lin" valueType="num">
                                          <p:cBhvr additive="base">
                                            <p:cTn id="12" dur="500" fill="hold"/>
                                            <p:tgtEl>
                                              <p:spTgt spid="29"/>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arn(inVertical)">
                                          <p:cBhvr>
                                            <p:cTn id="16"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671642" y="1717694"/>
            <a:ext cx="1400871" cy="1400869"/>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7" name="椭圆 6"/>
          <p:cNvSpPr/>
          <p:nvPr/>
        </p:nvSpPr>
        <p:spPr>
          <a:xfrm>
            <a:off x="1840010" y="2378911"/>
            <a:ext cx="2298124" cy="2298124"/>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9" name="椭圆 8"/>
          <p:cNvSpPr/>
          <p:nvPr/>
        </p:nvSpPr>
        <p:spPr>
          <a:xfrm>
            <a:off x="3916235" y="4585017"/>
            <a:ext cx="576517" cy="576515"/>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0" name="椭圆 9"/>
          <p:cNvSpPr/>
          <p:nvPr/>
        </p:nvSpPr>
        <p:spPr>
          <a:xfrm>
            <a:off x="4636661" y="1696469"/>
            <a:ext cx="416865" cy="41686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1" name="椭圆 10"/>
          <p:cNvSpPr/>
          <p:nvPr/>
        </p:nvSpPr>
        <p:spPr>
          <a:xfrm>
            <a:off x="1851209" y="2741419"/>
            <a:ext cx="372977" cy="372976"/>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 name="椭圆 11"/>
          <p:cNvSpPr/>
          <p:nvPr/>
        </p:nvSpPr>
        <p:spPr>
          <a:xfrm>
            <a:off x="2724750" y="1781548"/>
            <a:ext cx="267201" cy="267200"/>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3" name="椭圆 12"/>
          <p:cNvSpPr/>
          <p:nvPr/>
        </p:nvSpPr>
        <p:spPr>
          <a:xfrm>
            <a:off x="1648306" y="3720972"/>
            <a:ext cx="925275" cy="92527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grpSp>
        <p:nvGrpSpPr>
          <p:cNvPr id="4" name="组合 3"/>
          <p:cNvGrpSpPr/>
          <p:nvPr/>
        </p:nvGrpSpPr>
        <p:grpSpPr>
          <a:xfrm>
            <a:off x="2783084" y="2319911"/>
            <a:ext cx="1896663" cy="1896663"/>
            <a:chOff x="2783084" y="2319911"/>
            <a:chExt cx="1896663" cy="1896663"/>
          </a:xfrm>
        </p:grpSpPr>
        <p:sp>
          <p:nvSpPr>
            <p:cNvPr id="8" name="椭圆 7"/>
            <p:cNvSpPr/>
            <p:nvPr/>
          </p:nvSpPr>
          <p:spPr>
            <a:xfrm>
              <a:off x="2783084" y="2319911"/>
              <a:ext cx="1896663" cy="1896663"/>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5" name="TextBox 66"/>
            <p:cNvSpPr txBox="1"/>
            <p:nvPr/>
          </p:nvSpPr>
          <p:spPr>
            <a:xfrm>
              <a:off x="3198256" y="2729633"/>
              <a:ext cx="1066318" cy="1077218"/>
            </a:xfrm>
            <a:prstGeom prst="rect">
              <a:avLst/>
            </a:prstGeom>
            <a:noFill/>
          </p:spPr>
          <p:txBody>
            <a:bodyPr wrap="none" rtlCol="0">
              <a:spAutoFit/>
            </a:bodyPr>
            <a:lstStyle>
              <a:defPPr>
                <a:defRPr lang="zh-CN"/>
              </a:defPPr>
              <a:lvl1pPr algn="ctr">
                <a:defRPr sz="64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05</a:t>
              </a:r>
              <a:endParaRPr lang="zh-CN" altLang="en-US" dirty="0">
                <a:solidFill>
                  <a:schemeClr val="accent1"/>
                </a:solidFill>
              </a:endParaRPr>
            </a:p>
          </p:txBody>
        </p:sp>
      </p:grpSp>
      <p:sp>
        <p:nvSpPr>
          <p:cNvPr id="20" name="矩形 19"/>
          <p:cNvSpPr/>
          <p:nvPr/>
        </p:nvSpPr>
        <p:spPr>
          <a:xfrm>
            <a:off x="5165591" y="2791188"/>
            <a:ext cx="5175200" cy="1015663"/>
          </a:xfrm>
          <a:prstGeom prst="rect">
            <a:avLst/>
          </a:prstGeom>
          <a:noFill/>
        </p:spPr>
        <p:txBody>
          <a:bodyPr wrap="square" rtlCol="0" anchor="ctr">
            <a:spAutoFit/>
          </a:bodyPr>
          <a:lstStyle/>
          <a:p>
            <a:r>
              <a:rPr lang="zh-CN" altLang="en-US" sz="6000" b="1" spc="300" dirty="0">
                <a:solidFill>
                  <a:schemeClr val="accent1"/>
                </a:solidFill>
                <a:effectLst>
                  <a:innerShdw blurRad="76200" dist="63500" dir="18900000">
                    <a:prstClr val="black">
                      <a:alpha val="60000"/>
                    </a:prstClr>
                  </a:innerShdw>
                </a:effectLst>
                <a:latin typeface="+mj-ea"/>
                <a:ea typeface="+mj-ea"/>
              </a:rPr>
              <a:t>网络爬虫实例</a:t>
            </a:r>
            <a:endParaRPr lang="en-US" altLang="zh-CN" sz="6000" b="1" spc="300" dirty="0">
              <a:solidFill>
                <a:schemeClr val="accent1"/>
              </a:solidFill>
              <a:effectLst>
                <a:innerShdw blurRad="76200" dist="63500" dir="18900000">
                  <a:prstClr val="black">
                    <a:alpha val="60000"/>
                  </a:prstClr>
                </a:innerShdw>
              </a:effectLst>
              <a:latin typeface="+mj-ea"/>
              <a:ea typeface="+mj-ea"/>
            </a:endParaRPr>
          </a:p>
        </p:txBody>
      </p:sp>
    </p:spTree>
    <p:extLst>
      <p:ext uri="{BB962C8B-B14F-4D97-AF65-F5344CB8AC3E}">
        <p14:creationId xmlns:p14="http://schemas.microsoft.com/office/powerpoint/2010/main" val="3836527403"/>
      </p:ext>
    </p:extLst>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80000">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14:bounceEnd="80000">
                                          <p:cBhvr additive="base">
                                            <p:cTn id="7" dur="750" fill="hold"/>
                                            <p:tgtEl>
                                              <p:spTgt spid="7"/>
                                            </p:tgtEl>
                                            <p:attrNameLst>
                                              <p:attrName>ppt_x</p:attrName>
                                            </p:attrNameLst>
                                          </p:cBhvr>
                                          <p:tavLst>
                                            <p:tav tm="0">
                                              <p:val>
                                                <p:strVal val="0-#ppt_w/2"/>
                                              </p:val>
                                            </p:tav>
                                            <p:tav tm="100000">
                                              <p:val>
                                                <p:strVal val="#ppt_x"/>
                                              </p:val>
                                            </p:tav>
                                          </p:tavLst>
                                        </p:anim>
                                        <p:anim calcmode="lin" valueType="num" p14:bounceEnd="80000">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14:presetBounceEnd="80000">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14:bounceEnd="80000">
                                          <p:cBhvr additive="base">
                                            <p:cTn id="11" dur="750" fill="hold"/>
                                            <p:tgtEl>
                                              <p:spTgt spid="6"/>
                                            </p:tgtEl>
                                            <p:attrNameLst>
                                              <p:attrName>ppt_x</p:attrName>
                                            </p:attrNameLst>
                                          </p:cBhvr>
                                          <p:tavLst>
                                            <p:tav tm="0">
                                              <p:val>
                                                <p:strVal val="1+#ppt_w/2"/>
                                              </p:val>
                                            </p:tav>
                                            <p:tav tm="100000">
                                              <p:val>
                                                <p:strVal val="#ppt_x"/>
                                              </p:val>
                                            </p:tav>
                                          </p:tavLst>
                                        </p:anim>
                                        <p:anim calcmode="lin" valueType="num" p14:bounceEnd="80000">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750" fill="hold"/>
                                            <p:tgtEl>
                                              <p:spTgt spid="7"/>
                                            </p:tgtEl>
                                            <p:attrNameLst>
                                              <p:attrName>ppt_x</p:attrName>
                                            </p:attrNameLst>
                                          </p:cBhvr>
                                          <p:tavLst>
                                            <p:tav tm="0">
                                              <p:val>
                                                <p:strVal val="0-#ppt_w/2"/>
                                              </p:val>
                                            </p:tav>
                                            <p:tav tm="100000">
                                              <p:val>
                                                <p:strVal val="#ppt_x"/>
                                              </p:val>
                                            </p:tav>
                                          </p:tavLst>
                                        </p:anim>
                                        <p:anim calcmode="lin" valueType="num">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750" fill="hold"/>
                                            <p:tgtEl>
                                              <p:spTgt spid="6"/>
                                            </p:tgtEl>
                                            <p:attrNameLst>
                                              <p:attrName>ppt_x</p:attrName>
                                            </p:attrNameLst>
                                          </p:cBhvr>
                                          <p:tavLst>
                                            <p:tav tm="0">
                                              <p:val>
                                                <p:strVal val="1+#ppt_w/2"/>
                                              </p:val>
                                            </p:tav>
                                            <p:tav tm="100000">
                                              <p:val>
                                                <p:strVal val="#ppt_x"/>
                                              </p:val>
                                            </p:tav>
                                          </p:tavLst>
                                        </p:anim>
                                        <p:anim calcmode="lin" valueType="num">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par>
                                    <p:cTn id="55" presetID="2" presetClass="entr" presetSubtype="2" fill="hold" nodeType="withEffect">
                                      <p:stCondLst>
                                        <p:cond delay="140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1+#ppt_w/2"/>
                                              </p:val>
                                            </p:tav>
                                            <p:tav tm="100000">
                                              <p:val>
                                                <p:strVal val="#ppt_x"/>
                                              </p:val>
                                            </p:tav>
                                          </p:tavLst>
                                        </p:anim>
                                        <p:anim calcmode="lin" valueType="num">
                                          <p:cBhvr additive="base">
                                            <p:cTn id="5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矩形 30"/>
          <p:cNvSpPr>
            <a:spLocks noChangeArrowheads="1"/>
          </p:cNvSpPr>
          <p:nvPr/>
        </p:nvSpPr>
        <p:spPr bwMode="auto">
          <a:xfrm>
            <a:off x="5105401" y="305855"/>
            <a:ext cx="4951978"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zh-CN" altLang="en-US" sz="3200" b="1" dirty="0">
                <a:solidFill>
                  <a:schemeClr val="accent1"/>
                </a:solidFill>
                <a:latin typeface="微软雅黑" pitchFamily="34" charset="-122"/>
                <a:ea typeface="微软雅黑" pitchFamily="34" charset="-122"/>
              </a:rPr>
              <a:t>实例</a:t>
            </a:r>
            <a:r>
              <a:rPr lang="en-US" altLang="zh-CN" sz="3200" b="1" dirty="0">
                <a:solidFill>
                  <a:schemeClr val="accent1"/>
                </a:solidFill>
                <a:latin typeface="微软雅黑" pitchFamily="34" charset="-122"/>
                <a:ea typeface="微软雅黑" pitchFamily="34" charset="-122"/>
              </a:rPr>
              <a:t>1</a:t>
            </a:r>
            <a:r>
              <a:rPr lang="zh-CN" altLang="en-US" sz="3200" b="1" dirty="0">
                <a:solidFill>
                  <a:schemeClr val="accent1"/>
                </a:solidFill>
                <a:latin typeface="微软雅黑" pitchFamily="34" charset="-122"/>
                <a:ea typeface="微软雅黑" pitchFamily="34" charset="-122"/>
              </a:rPr>
              <a:t>：爬取一页百度贴吧</a:t>
            </a:r>
            <a:endParaRPr lang="en-US" altLang="zh-CN" sz="3200" b="1" dirty="0">
              <a:solidFill>
                <a:schemeClr val="accent1"/>
              </a:solidFill>
              <a:latin typeface="微软雅黑" pitchFamily="34" charset="-122"/>
              <a:ea typeface="微软雅黑" pitchFamily="34" charset="-122"/>
            </a:endParaRPr>
          </a:p>
        </p:txBody>
      </p:sp>
      <p:sp>
        <p:nvSpPr>
          <p:cNvPr id="5" name="文本框 4">
            <a:extLst>
              <a:ext uri="{FF2B5EF4-FFF2-40B4-BE49-F238E27FC236}">
                <a16:creationId xmlns:a16="http://schemas.microsoft.com/office/drawing/2014/main" id="{1EAA6C00-CB73-30CC-66CA-F69532A5B230}"/>
              </a:ext>
            </a:extLst>
          </p:cNvPr>
          <p:cNvSpPr txBox="1"/>
          <p:nvPr/>
        </p:nvSpPr>
        <p:spPr>
          <a:xfrm>
            <a:off x="192000" y="1002039"/>
            <a:ext cx="11664000" cy="5858014"/>
          </a:xfrm>
          <a:prstGeom prst="rect">
            <a:avLst/>
          </a:prstGeom>
          <a:noFill/>
        </p:spPr>
        <p:txBody>
          <a:bodyPr wrap="square">
            <a:spAutoFit/>
          </a:bodyPr>
          <a:lstStyle/>
          <a:p>
            <a:pPr>
              <a:lnSpc>
                <a:spcPct val="150000"/>
              </a:lnSpc>
            </a:pPr>
            <a:r>
              <a:rPr lang="en-US" altLang="zh-CN" dirty="0"/>
              <a:t>import requests</a:t>
            </a:r>
          </a:p>
          <a:p>
            <a:pPr>
              <a:lnSpc>
                <a:spcPct val="150000"/>
              </a:lnSpc>
            </a:pPr>
            <a:r>
              <a:rPr lang="en-US" altLang="zh-CN" dirty="0"/>
              <a:t>import random</a:t>
            </a:r>
          </a:p>
          <a:p>
            <a:pPr>
              <a:lnSpc>
                <a:spcPct val="150000"/>
              </a:lnSpc>
            </a:pPr>
            <a:endParaRPr lang="en-US" altLang="zh-CN" dirty="0"/>
          </a:p>
          <a:p>
            <a:pPr>
              <a:lnSpc>
                <a:spcPct val="150000"/>
              </a:lnSpc>
            </a:pPr>
            <a:r>
              <a:rPr lang="en-US" altLang="zh-CN" dirty="0"/>
              <a:t>if __name__=="__main__":</a:t>
            </a:r>
          </a:p>
          <a:p>
            <a:pPr>
              <a:lnSpc>
                <a:spcPct val="150000"/>
              </a:lnSpc>
            </a:pPr>
            <a:r>
              <a:rPr lang="en-US" altLang="zh-CN" dirty="0"/>
              <a:t>    </a:t>
            </a:r>
            <a:r>
              <a:rPr lang="en-US" altLang="zh-CN" dirty="0" err="1"/>
              <a:t>tiba</a:t>
            </a:r>
            <a:r>
              <a:rPr lang="en-US" altLang="zh-CN" dirty="0"/>
              <a:t> = input("</a:t>
            </a:r>
            <a:r>
              <a:rPr lang="zh-CN" altLang="en-US" dirty="0"/>
              <a:t>请输入你要爬取的贴吧</a:t>
            </a:r>
            <a:r>
              <a:rPr lang="en-US" altLang="zh-CN" dirty="0"/>
              <a:t>:")</a:t>
            </a:r>
          </a:p>
          <a:p>
            <a:pPr>
              <a:lnSpc>
                <a:spcPct val="150000"/>
              </a:lnSpc>
            </a:pPr>
            <a:r>
              <a:rPr lang="en-US" altLang="zh-CN" dirty="0"/>
              <a:t>    </a:t>
            </a:r>
            <a:r>
              <a:rPr lang="en-US" altLang="zh-CN" dirty="0" err="1"/>
              <a:t>url</a:t>
            </a:r>
            <a:r>
              <a:rPr lang="en-US" altLang="zh-CN" dirty="0"/>
              <a:t>_ = "https://tieba.baidu.com/f?"     #</a:t>
            </a:r>
            <a:r>
              <a:rPr lang="zh-CN" altLang="en-US" dirty="0"/>
              <a:t>当要爬取指定内容的网页时，抓取地址只需要</a:t>
            </a:r>
            <a:r>
              <a:rPr lang="en-US" altLang="zh-CN" dirty="0" err="1"/>
              <a:t>url</a:t>
            </a:r>
            <a:r>
              <a:rPr lang="zh-CN" altLang="en-US" dirty="0"/>
              <a:t>中？（含？）前的地址。</a:t>
            </a:r>
          </a:p>
          <a:p>
            <a:pPr>
              <a:lnSpc>
                <a:spcPct val="150000"/>
              </a:lnSpc>
            </a:pPr>
            <a:r>
              <a:rPr lang="zh-CN" altLang="en-US" dirty="0"/>
              <a:t>    </a:t>
            </a:r>
            <a:r>
              <a:rPr lang="en-US" altLang="zh-CN" dirty="0" err="1"/>
              <a:t>args</a:t>
            </a:r>
            <a:r>
              <a:rPr lang="en-US" altLang="zh-CN" dirty="0"/>
              <a:t> = {'</a:t>
            </a:r>
            <a:r>
              <a:rPr lang="en-US" altLang="zh-CN" dirty="0" err="1"/>
              <a:t>kw':f</a:t>
            </a:r>
            <a:r>
              <a:rPr lang="en-US" altLang="zh-CN" dirty="0"/>
              <a:t>'{</a:t>
            </a:r>
            <a:r>
              <a:rPr lang="en-US" altLang="zh-CN" dirty="0" err="1"/>
              <a:t>tiba</a:t>
            </a:r>
            <a:r>
              <a:rPr lang="en-US" altLang="zh-CN" dirty="0"/>
              <a:t>}'}</a:t>
            </a:r>
          </a:p>
          <a:p>
            <a:pPr>
              <a:lnSpc>
                <a:spcPct val="150000"/>
              </a:lnSpc>
            </a:pPr>
            <a:r>
              <a:rPr lang="en-US" altLang="zh-CN" dirty="0"/>
              <a:t>    headers_ = {'</a:t>
            </a:r>
            <a:r>
              <a:rPr lang="en-US" altLang="zh-CN" dirty="0" err="1"/>
              <a:t>User-Agent':'Mozilla</a:t>
            </a:r>
            <a:r>
              <a:rPr lang="en-US" altLang="zh-CN" dirty="0"/>
              <a:t>/5.0 (Windows NT 10.0; Win64; x64) </a:t>
            </a:r>
            <a:r>
              <a:rPr lang="en-US" altLang="zh-CN" dirty="0" err="1"/>
              <a:t>AppleWebKit</a:t>
            </a:r>
            <a:r>
              <a:rPr lang="en-US" altLang="zh-CN" dirty="0"/>
              <a:t>/537.36 (KHTML, like Gecko) Chrome/107.0.0.0 Safari/537.36 </a:t>
            </a:r>
            <a:r>
              <a:rPr lang="en-US" altLang="zh-CN" dirty="0" err="1"/>
              <a:t>Edg</a:t>
            </a:r>
            <a:r>
              <a:rPr lang="en-US" altLang="zh-CN" dirty="0"/>
              <a:t>/107.0.1418.62'}</a:t>
            </a:r>
          </a:p>
          <a:p>
            <a:pPr>
              <a:lnSpc>
                <a:spcPct val="150000"/>
              </a:lnSpc>
            </a:pPr>
            <a:r>
              <a:rPr lang="en-US" altLang="zh-CN" dirty="0"/>
              <a:t>    response_ = </a:t>
            </a:r>
            <a:r>
              <a:rPr lang="en-US" altLang="zh-CN" dirty="0" err="1"/>
              <a:t>requests.get</a:t>
            </a:r>
            <a:r>
              <a:rPr lang="en-US" altLang="zh-CN" dirty="0"/>
              <a:t>(</a:t>
            </a:r>
            <a:r>
              <a:rPr lang="en-US" altLang="zh-CN" dirty="0" err="1"/>
              <a:t>url</a:t>
            </a:r>
            <a:r>
              <a:rPr lang="en-US" altLang="zh-CN" dirty="0"/>
              <a:t>_,headers=</a:t>
            </a:r>
            <a:r>
              <a:rPr lang="en-US" altLang="zh-CN" dirty="0" err="1"/>
              <a:t>headers_,params</a:t>
            </a:r>
            <a:r>
              <a:rPr lang="en-US" altLang="zh-CN" dirty="0"/>
              <a:t>=</a:t>
            </a:r>
            <a:r>
              <a:rPr lang="en-US" altLang="zh-CN" dirty="0" err="1"/>
              <a:t>args</a:t>
            </a:r>
            <a:r>
              <a:rPr lang="en-US" altLang="zh-CN" dirty="0"/>
              <a:t>)</a:t>
            </a:r>
          </a:p>
          <a:p>
            <a:pPr>
              <a:lnSpc>
                <a:spcPct val="150000"/>
              </a:lnSpc>
            </a:pPr>
            <a:r>
              <a:rPr lang="en-US" altLang="zh-CN" dirty="0"/>
              <a:t>    </a:t>
            </a:r>
            <a:r>
              <a:rPr lang="en-US" altLang="zh-CN" dirty="0" err="1"/>
              <a:t>byte_data</a:t>
            </a:r>
            <a:r>
              <a:rPr lang="en-US" altLang="zh-CN" dirty="0"/>
              <a:t> = </a:t>
            </a:r>
            <a:r>
              <a:rPr lang="en-US" altLang="zh-CN" dirty="0" err="1"/>
              <a:t>response_.content</a:t>
            </a:r>
            <a:endParaRPr lang="en-US" altLang="zh-CN" dirty="0"/>
          </a:p>
          <a:p>
            <a:pPr>
              <a:lnSpc>
                <a:spcPct val="150000"/>
              </a:lnSpc>
            </a:pPr>
            <a:endParaRPr lang="en-US" altLang="zh-CN" dirty="0"/>
          </a:p>
          <a:p>
            <a:pPr>
              <a:lnSpc>
                <a:spcPct val="150000"/>
              </a:lnSpc>
            </a:pPr>
            <a:r>
              <a:rPr lang="en-US" altLang="zh-CN" dirty="0"/>
              <a:t>    with open("baidu_01.html","wb") as f:</a:t>
            </a:r>
          </a:p>
          <a:p>
            <a:pPr>
              <a:lnSpc>
                <a:spcPct val="150000"/>
              </a:lnSpc>
            </a:pPr>
            <a:r>
              <a:rPr lang="en-US" altLang="zh-CN" dirty="0"/>
              <a:t>        </a:t>
            </a:r>
            <a:r>
              <a:rPr lang="en-US" altLang="zh-CN" dirty="0" err="1"/>
              <a:t>f.write</a:t>
            </a:r>
            <a:r>
              <a:rPr lang="en-US" altLang="zh-CN" dirty="0"/>
              <a:t>(</a:t>
            </a:r>
            <a:r>
              <a:rPr lang="en-US" altLang="zh-CN" dirty="0" err="1"/>
              <a:t>byte_data</a:t>
            </a:r>
            <a:r>
              <a:rPr lang="en-US" altLang="zh-CN" dirty="0"/>
              <a:t>)</a:t>
            </a:r>
            <a:endParaRPr lang="zh-CN" altLang="en-US" dirty="0"/>
          </a:p>
        </p:txBody>
      </p:sp>
    </p:spTree>
    <p:extLst>
      <p:ext uri="{BB962C8B-B14F-4D97-AF65-F5344CB8AC3E}">
        <p14:creationId xmlns:p14="http://schemas.microsoft.com/office/powerpoint/2010/main" val="2872361111"/>
      </p:ext>
    </p:extLst>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arn(inVertical)">
                                      <p:cBhvr>
                                        <p:cTn id="7" dur="75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 name="直接连接符 80"/>
          <p:cNvCxnSpPr/>
          <p:nvPr/>
        </p:nvCxnSpPr>
        <p:spPr>
          <a:xfrm>
            <a:off x="0" y="4064000"/>
            <a:ext cx="12192000" cy="0"/>
          </a:xfrm>
          <a:prstGeom prst="line">
            <a:avLst/>
          </a:prstGeom>
          <a:ln w="19050">
            <a:solidFill>
              <a:schemeClr val="bg1">
                <a:lumMod val="65000"/>
              </a:schemeClr>
            </a:solidFill>
            <a:prstDash val="dash"/>
          </a:ln>
          <a:effectLst/>
        </p:spPr>
        <p:style>
          <a:lnRef idx="1">
            <a:schemeClr val="accent1"/>
          </a:lnRef>
          <a:fillRef idx="0">
            <a:schemeClr val="accent1"/>
          </a:fillRef>
          <a:effectRef idx="0">
            <a:schemeClr val="accent1"/>
          </a:effectRef>
          <a:fontRef idx="minor">
            <a:schemeClr val="tx1"/>
          </a:fontRef>
        </p:style>
      </p:cxnSp>
      <p:grpSp>
        <p:nvGrpSpPr>
          <p:cNvPr id="85" name="组合 84"/>
          <p:cNvGrpSpPr>
            <a:grpSpLocks noChangeAspect="1"/>
          </p:cNvGrpSpPr>
          <p:nvPr/>
        </p:nvGrpSpPr>
        <p:grpSpPr>
          <a:xfrm>
            <a:off x="1017306" y="3560000"/>
            <a:ext cx="1053495" cy="1008000"/>
            <a:chOff x="1461955" y="3427943"/>
            <a:chExt cx="1305862" cy="1249469"/>
          </a:xfrm>
        </p:grpSpPr>
        <p:sp>
          <p:nvSpPr>
            <p:cNvPr id="86" name="椭圆 85"/>
            <p:cNvSpPr/>
            <p:nvPr/>
          </p:nvSpPr>
          <p:spPr>
            <a:xfrm>
              <a:off x="1490151" y="3427943"/>
              <a:ext cx="1249469" cy="1249469"/>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87" name="TextBox 85"/>
            <p:cNvSpPr txBox="1"/>
            <p:nvPr/>
          </p:nvSpPr>
          <p:spPr>
            <a:xfrm>
              <a:off x="1461955" y="3652096"/>
              <a:ext cx="1305862" cy="801162"/>
            </a:xfrm>
            <a:prstGeom prst="rect">
              <a:avLst/>
            </a:prstGeom>
            <a:noFill/>
          </p:spPr>
          <p:txBody>
            <a:bodyPr wrap="square" rtlCol="0" anchor="ctr">
              <a:spAutoFit/>
            </a:bodyPr>
            <a:lstStyle>
              <a:defPPr>
                <a:defRPr lang="zh-CN"/>
              </a:defPPr>
              <a:lvl1pPr algn="ctr">
                <a:defRPr sz="5000" b="1" spc="300">
                  <a:solidFill>
                    <a:schemeClr val="accent1"/>
                  </a:solidFill>
                  <a:effectLst>
                    <a:innerShdw blurRad="76200" dist="63500" dir="18900000">
                      <a:prstClr val="black">
                        <a:alpha val="60000"/>
                      </a:prstClr>
                    </a:innerShdw>
                  </a:effectLst>
                  <a:latin typeface="+mn-ea"/>
                </a:defRPr>
              </a:lvl1pPr>
            </a:lstStyle>
            <a:p>
              <a:r>
                <a:rPr lang="en-US" altLang="zh-CN" sz="3600" dirty="0">
                  <a:latin typeface="Impact" panose="020B0806030902050204" pitchFamily="34" charset="0"/>
                </a:rPr>
                <a:t>01</a:t>
              </a:r>
              <a:endParaRPr lang="zh-CN" altLang="en-US" sz="3600" dirty="0">
                <a:latin typeface="Impact" panose="020B0806030902050204" pitchFamily="34" charset="0"/>
              </a:endParaRPr>
            </a:p>
          </p:txBody>
        </p:sp>
      </p:grpSp>
      <p:grpSp>
        <p:nvGrpSpPr>
          <p:cNvPr id="91" name="组合 90"/>
          <p:cNvGrpSpPr>
            <a:grpSpLocks noChangeAspect="1"/>
          </p:cNvGrpSpPr>
          <p:nvPr/>
        </p:nvGrpSpPr>
        <p:grpSpPr>
          <a:xfrm>
            <a:off x="5313561" y="3560000"/>
            <a:ext cx="1008000" cy="1008000"/>
            <a:chOff x="1490152" y="3427943"/>
            <a:chExt cx="1249469" cy="1249469"/>
          </a:xfrm>
        </p:grpSpPr>
        <p:sp>
          <p:nvSpPr>
            <p:cNvPr id="92" name="椭圆 91"/>
            <p:cNvSpPr/>
            <p:nvPr/>
          </p:nvSpPr>
          <p:spPr>
            <a:xfrm>
              <a:off x="1490152" y="3427943"/>
              <a:ext cx="1249469" cy="1249469"/>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93" name="TextBox 85"/>
            <p:cNvSpPr txBox="1"/>
            <p:nvPr/>
          </p:nvSpPr>
          <p:spPr>
            <a:xfrm>
              <a:off x="1646748" y="3652097"/>
              <a:ext cx="936277" cy="801161"/>
            </a:xfrm>
            <a:prstGeom prst="rect">
              <a:avLst/>
            </a:prstGeom>
            <a:noFill/>
          </p:spPr>
          <p:txBody>
            <a:bodyPr wrap="square" rtlCol="0" anchor="ctr">
              <a:spAutoFit/>
            </a:bodyPr>
            <a:lstStyle>
              <a:defPPr>
                <a:defRPr lang="zh-CN"/>
              </a:defPPr>
              <a:lvl1pPr algn="ctr">
                <a:defRPr sz="3600" b="1" spc="300">
                  <a:solidFill>
                    <a:schemeClr val="accent1"/>
                  </a:solidFill>
                  <a:effectLst>
                    <a:innerShdw blurRad="76200" dist="63500" dir="18900000">
                      <a:prstClr val="black">
                        <a:alpha val="60000"/>
                      </a:prstClr>
                    </a:innerShdw>
                  </a:effectLst>
                  <a:latin typeface="Impact" panose="020B0806030902050204" pitchFamily="34" charset="0"/>
                </a:defRPr>
              </a:lvl1pPr>
            </a:lstStyle>
            <a:p>
              <a:r>
                <a:rPr lang="en-US" altLang="zh-CN" dirty="0"/>
                <a:t>03</a:t>
              </a:r>
              <a:endParaRPr lang="zh-CN" altLang="en-US" dirty="0"/>
            </a:p>
          </p:txBody>
        </p:sp>
      </p:grpSp>
      <p:grpSp>
        <p:nvGrpSpPr>
          <p:cNvPr id="94" name="组合 93"/>
          <p:cNvGrpSpPr>
            <a:grpSpLocks noChangeAspect="1"/>
          </p:cNvGrpSpPr>
          <p:nvPr/>
        </p:nvGrpSpPr>
        <p:grpSpPr>
          <a:xfrm>
            <a:off x="7429846" y="3560000"/>
            <a:ext cx="1008000" cy="1008000"/>
            <a:chOff x="1490152" y="3427943"/>
            <a:chExt cx="1249469" cy="1249469"/>
          </a:xfrm>
        </p:grpSpPr>
        <p:sp>
          <p:nvSpPr>
            <p:cNvPr id="95" name="椭圆 94"/>
            <p:cNvSpPr/>
            <p:nvPr/>
          </p:nvSpPr>
          <p:spPr>
            <a:xfrm>
              <a:off x="1490152" y="3427943"/>
              <a:ext cx="1249469" cy="1249469"/>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96" name="TextBox 85"/>
            <p:cNvSpPr txBox="1"/>
            <p:nvPr/>
          </p:nvSpPr>
          <p:spPr>
            <a:xfrm>
              <a:off x="1655689" y="3652097"/>
              <a:ext cx="918394" cy="801161"/>
            </a:xfrm>
            <a:prstGeom prst="rect">
              <a:avLst/>
            </a:prstGeom>
            <a:noFill/>
          </p:spPr>
          <p:txBody>
            <a:bodyPr wrap="square" rtlCol="0" anchor="ctr">
              <a:spAutoFit/>
            </a:bodyPr>
            <a:lstStyle>
              <a:defPPr>
                <a:defRPr lang="zh-CN"/>
              </a:defPPr>
              <a:lvl1pPr algn="ctr">
                <a:defRPr sz="3600" b="1" spc="300">
                  <a:solidFill>
                    <a:schemeClr val="accent1"/>
                  </a:solidFill>
                  <a:effectLst>
                    <a:innerShdw blurRad="76200" dist="63500" dir="18900000">
                      <a:prstClr val="black">
                        <a:alpha val="60000"/>
                      </a:prstClr>
                    </a:innerShdw>
                  </a:effectLst>
                  <a:latin typeface="Impact" panose="020B0806030902050204" pitchFamily="34" charset="0"/>
                </a:defRPr>
              </a:lvl1pPr>
            </a:lstStyle>
            <a:p>
              <a:r>
                <a:rPr lang="en-US" altLang="zh-CN" dirty="0"/>
                <a:t>04</a:t>
              </a:r>
              <a:endParaRPr lang="zh-CN" altLang="en-US" dirty="0"/>
            </a:p>
          </p:txBody>
        </p:sp>
      </p:grpSp>
      <p:grpSp>
        <p:nvGrpSpPr>
          <p:cNvPr id="97" name="组合 96"/>
          <p:cNvGrpSpPr>
            <a:grpSpLocks noChangeAspect="1"/>
          </p:cNvGrpSpPr>
          <p:nvPr/>
        </p:nvGrpSpPr>
        <p:grpSpPr>
          <a:xfrm>
            <a:off x="3169864" y="3560000"/>
            <a:ext cx="1008000" cy="1008000"/>
            <a:chOff x="1490152" y="3427943"/>
            <a:chExt cx="1249469" cy="1249469"/>
          </a:xfrm>
        </p:grpSpPr>
        <p:sp>
          <p:nvSpPr>
            <p:cNvPr id="98" name="椭圆 97"/>
            <p:cNvSpPr/>
            <p:nvPr/>
          </p:nvSpPr>
          <p:spPr>
            <a:xfrm>
              <a:off x="1490152" y="3427943"/>
              <a:ext cx="1249469" cy="1249469"/>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99" name="TextBox 85"/>
            <p:cNvSpPr txBox="1"/>
            <p:nvPr/>
          </p:nvSpPr>
          <p:spPr>
            <a:xfrm>
              <a:off x="1654696" y="3652097"/>
              <a:ext cx="920381" cy="801161"/>
            </a:xfrm>
            <a:prstGeom prst="rect">
              <a:avLst/>
            </a:prstGeom>
            <a:noFill/>
          </p:spPr>
          <p:txBody>
            <a:bodyPr wrap="square" rtlCol="0" anchor="ctr">
              <a:spAutoFit/>
            </a:bodyPr>
            <a:lstStyle>
              <a:defPPr>
                <a:defRPr lang="zh-CN"/>
              </a:defPPr>
              <a:lvl1pPr algn="ctr">
                <a:defRPr sz="3600" b="1" spc="300">
                  <a:solidFill>
                    <a:schemeClr val="accent1"/>
                  </a:solidFill>
                  <a:effectLst>
                    <a:innerShdw blurRad="76200" dist="63500" dir="18900000">
                      <a:prstClr val="black">
                        <a:alpha val="60000"/>
                      </a:prstClr>
                    </a:innerShdw>
                  </a:effectLst>
                  <a:latin typeface="Impact" panose="020B0806030902050204" pitchFamily="34" charset="0"/>
                </a:defRPr>
              </a:lvl1pPr>
            </a:lstStyle>
            <a:p>
              <a:r>
                <a:rPr lang="en-US" altLang="zh-CN" dirty="0"/>
                <a:t>02</a:t>
              </a:r>
              <a:endParaRPr lang="zh-CN" altLang="en-US" dirty="0"/>
            </a:p>
          </p:txBody>
        </p:sp>
      </p:grpSp>
      <p:grpSp>
        <p:nvGrpSpPr>
          <p:cNvPr id="100" name="组合 99"/>
          <p:cNvGrpSpPr>
            <a:grpSpLocks noChangeAspect="1"/>
          </p:cNvGrpSpPr>
          <p:nvPr/>
        </p:nvGrpSpPr>
        <p:grpSpPr>
          <a:xfrm>
            <a:off x="9649863" y="3560000"/>
            <a:ext cx="1008000" cy="1008000"/>
            <a:chOff x="1490152" y="3427943"/>
            <a:chExt cx="1249469" cy="1249469"/>
          </a:xfrm>
        </p:grpSpPr>
        <p:sp>
          <p:nvSpPr>
            <p:cNvPr id="101" name="椭圆 100"/>
            <p:cNvSpPr/>
            <p:nvPr/>
          </p:nvSpPr>
          <p:spPr>
            <a:xfrm>
              <a:off x="1490152" y="3427943"/>
              <a:ext cx="1249469" cy="1249469"/>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02" name="TextBox 85"/>
            <p:cNvSpPr txBox="1"/>
            <p:nvPr/>
          </p:nvSpPr>
          <p:spPr>
            <a:xfrm>
              <a:off x="1644761" y="3652097"/>
              <a:ext cx="940251" cy="801161"/>
            </a:xfrm>
            <a:prstGeom prst="rect">
              <a:avLst/>
            </a:prstGeom>
            <a:noFill/>
          </p:spPr>
          <p:txBody>
            <a:bodyPr wrap="square" rtlCol="0" anchor="ctr">
              <a:spAutoFit/>
            </a:bodyPr>
            <a:lstStyle>
              <a:defPPr>
                <a:defRPr lang="zh-CN"/>
              </a:defPPr>
              <a:lvl1pPr algn="ctr">
                <a:defRPr sz="3600" b="1" spc="300">
                  <a:solidFill>
                    <a:schemeClr val="accent1"/>
                  </a:solidFill>
                  <a:effectLst>
                    <a:innerShdw blurRad="76200" dist="63500" dir="18900000">
                      <a:prstClr val="black">
                        <a:alpha val="60000"/>
                      </a:prstClr>
                    </a:innerShdw>
                  </a:effectLst>
                  <a:latin typeface="Impact" panose="020B0806030902050204" pitchFamily="34" charset="0"/>
                </a:defRPr>
              </a:lvl1pPr>
            </a:lstStyle>
            <a:p>
              <a:r>
                <a:rPr lang="en-US" altLang="zh-CN" dirty="0"/>
                <a:t>05</a:t>
              </a:r>
              <a:endParaRPr lang="zh-CN" altLang="en-US" dirty="0"/>
            </a:p>
          </p:txBody>
        </p:sp>
      </p:grpSp>
      <p:sp>
        <p:nvSpPr>
          <p:cNvPr id="105" name="矩形 104"/>
          <p:cNvSpPr/>
          <p:nvPr/>
        </p:nvSpPr>
        <p:spPr>
          <a:xfrm>
            <a:off x="6819698" y="4890675"/>
            <a:ext cx="2228302" cy="514885"/>
          </a:xfrm>
          <a:prstGeom prst="rect">
            <a:avLst/>
          </a:prstGeom>
        </p:spPr>
        <p:txBody>
          <a:bodyPr wrap="none">
            <a:spAutoFit/>
          </a:bodyPr>
          <a:lstStyle/>
          <a:p>
            <a:pPr algn="ctr">
              <a:lnSpc>
                <a:spcPct val="120000"/>
              </a:lnSpc>
              <a:spcBef>
                <a:spcPts val="600"/>
              </a:spcBef>
              <a:spcAft>
                <a:spcPts val="600"/>
              </a:spcAft>
            </a:pPr>
            <a:r>
              <a:rPr lang="en-US" altLang="zh-CN" sz="2500" b="1" dirty="0">
                <a:solidFill>
                  <a:schemeClr val="accent5"/>
                </a:solidFill>
                <a:latin typeface="+mn-ea"/>
              </a:rPr>
              <a:t>Network</a:t>
            </a:r>
            <a:r>
              <a:rPr lang="zh-CN" altLang="en-US" sz="2500" b="1" dirty="0">
                <a:solidFill>
                  <a:schemeClr val="accent5"/>
                </a:solidFill>
                <a:latin typeface="+mn-ea"/>
              </a:rPr>
              <a:t>简介</a:t>
            </a:r>
            <a:endParaRPr lang="en-US" altLang="zh-CN" sz="2500" b="1" dirty="0">
              <a:solidFill>
                <a:schemeClr val="accent5"/>
              </a:solidFill>
              <a:latin typeface="+mn-ea"/>
            </a:endParaRPr>
          </a:p>
        </p:txBody>
      </p:sp>
      <p:sp>
        <p:nvSpPr>
          <p:cNvPr id="107" name="矩形 106"/>
          <p:cNvSpPr/>
          <p:nvPr/>
        </p:nvSpPr>
        <p:spPr>
          <a:xfrm>
            <a:off x="2619730" y="4929788"/>
            <a:ext cx="2108270" cy="514885"/>
          </a:xfrm>
          <a:prstGeom prst="rect">
            <a:avLst/>
          </a:prstGeom>
        </p:spPr>
        <p:txBody>
          <a:bodyPr wrap="none">
            <a:spAutoFit/>
          </a:bodyPr>
          <a:lstStyle/>
          <a:p>
            <a:pPr algn="ctr">
              <a:lnSpc>
                <a:spcPct val="120000"/>
              </a:lnSpc>
              <a:spcBef>
                <a:spcPts val="600"/>
              </a:spcBef>
              <a:spcAft>
                <a:spcPts val="600"/>
              </a:spcAft>
            </a:pPr>
            <a:r>
              <a:rPr lang="zh-CN" altLang="en-US" sz="2500" b="1" dirty="0">
                <a:solidFill>
                  <a:schemeClr val="accent5"/>
                </a:solidFill>
                <a:latin typeface="+mn-ea"/>
              </a:rPr>
              <a:t>网络爬虫应用</a:t>
            </a:r>
            <a:endParaRPr lang="en-US" altLang="zh-CN" sz="2500" b="1" dirty="0">
              <a:solidFill>
                <a:schemeClr val="accent5"/>
              </a:solidFill>
              <a:latin typeface="+mn-ea"/>
            </a:endParaRPr>
          </a:p>
        </p:txBody>
      </p:sp>
      <p:sp>
        <p:nvSpPr>
          <p:cNvPr id="104" name="矩形 103"/>
          <p:cNvSpPr/>
          <p:nvPr/>
        </p:nvSpPr>
        <p:spPr>
          <a:xfrm>
            <a:off x="9099731" y="2696951"/>
            <a:ext cx="2108269" cy="514885"/>
          </a:xfrm>
          <a:prstGeom prst="rect">
            <a:avLst/>
          </a:prstGeom>
        </p:spPr>
        <p:txBody>
          <a:bodyPr wrap="none">
            <a:spAutoFit/>
          </a:bodyPr>
          <a:lstStyle/>
          <a:p>
            <a:pPr algn="ctr">
              <a:lnSpc>
                <a:spcPct val="120000"/>
              </a:lnSpc>
              <a:spcBef>
                <a:spcPts val="600"/>
              </a:spcBef>
              <a:spcAft>
                <a:spcPts val="600"/>
              </a:spcAft>
            </a:pPr>
            <a:r>
              <a:rPr lang="zh-CN" altLang="en-US" sz="2500" b="1" dirty="0">
                <a:solidFill>
                  <a:schemeClr val="accent5"/>
                </a:solidFill>
                <a:latin typeface="+mn-ea"/>
              </a:rPr>
              <a:t>网络爬虫实例</a:t>
            </a:r>
            <a:endParaRPr lang="en-US" altLang="zh-CN" sz="2500" b="1" dirty="0">
              <a:solidFill>
                <a:schemeClr val="accent5"/>
              </a:solidFill>
              <a:latin typeface="+mn-ea"/>
            </a:endParaRPr>
          </a:p>
        </p:txBody>
      </p:sp>
      <p:sp>
        <p:nvSpPr>
          <p:cNvPr id="106" name="矩形 105"/>
          <p:cNvSpPr/>
          <p:nvPr/>
        </p:nvSpPr>
        <p:spPr>
          <a:xfrm>
            <a:off x="4603130" y="2696951"/>
            <a:ext cx="2428870" cy="514885"/>
          </a:xfrm>
          <a:prstGeom prst="rect">
            <a:avLst/>
          </a:prstGeom>
        </p:spPr>
        <p:txBody>
          <a:bodyPr wrap="none">
            <a:spAutoFit/>
          </a:bodyPr>
          <a:lstStyle/>
          <a:p>
            <a:pPr algn="ctr">
              <a:lnSpc>
                <a:spcPct val="120000"/>
              </a:lnSpc>
              <a:spcBef>
                <a:spcPts val="600"/>
              </a:spcBef>
              <a:spcAft>
                <a:spcPts val="600"/>
              </a:spcAft>
            </a:pPr>
            <a:r>
              <a:rPr lang="zh-CN" altLang="en-US" sz="2500" b="1" dirty="0">
                <a:solidFill>
                  <a:schemeClr val="accent5"/>
                </a:solidFill>
                <a:latin typeface="+mn-ea"/>
              </a:rPr>
              <a:t>编写爬虫的流程</a:t>
            </a:r>
            <a:endParaRPr lang="en-US" altLang="zh-CN" sz="2500" b="1" dirty="0">
              <a:solidFill>
                <a:schemeClr val="accent5"/>
              </a:solidFill>
              <a:latin typeface="+mn-ea"/>
            </a:endParaRPr>
          </a:p>
        </p:txBody>
      </p:sp>
      <p:sp>
        <p:nvSpPr>
          <p:cNvPr id="108" name="矩形 107"/>
          <p:cNvSpPr/>
          <p:nvPr/>
        </p:nvSpPr>
        <p:spPr>
          <a:xfrm>
            <a:off x="455452" y="2736064"/>
            <a:ext cx="2177199" cy="514885"/>
          </a:xfrm>
          <a:prstGeom prst="rect">
            <a:avLst/>
          </a:prstGeom>
        </p:spPr>
        <p:txBody>
          <a:bodyPr wrap="none">
            <a:spAutoFit/>
          </a:bodyPr>
          <a:lstStyle/>
          <a:p>
            <a:pPr algn="ctr">
              <a:lnSpc>
                <a:spcPct val="120000"/>
              </a:lnSpc>
              <a:spcBef>
                <a:spcPts val="600"/>
              </a:spcBef>
              <a:spcAft>
                <a:spcPts val="600"/>
              </a:spcAft>
            </a:pPr>
            <a:r>
              <a:rPr lang="zh-CN" altLang="en-US" sz="2500" b="1" dirty="0">
                <a:solidFill>
                  <a:schemeClr val="accent5"/>
                </a:solidFill>
                <a:latin typeface="+mn-ea"/>
              </a:rPr>
              <a:t>网络爬虫简介</a:t>
            </a:r>
            <a:endParaRPr lang="en-US" altLang="zh-CN" sz="2500" b="1" dirty="0">
              <a:solidFill>
                <a:schemeClr val="accent5"/>
              </a:solidFill>
              <a:latin typeface="+mn-ea"/>
            </a:endParaRPr>
          </a:p>
        </p:txBody>
      </p:sp>
      <p:sp>
        <p:nvSpPr>
          <p:cNvPr id="109" name="矩形 108"/>
          <p:cNvSpPr>
            <a:spLocks noChangeArrowheads="1"/>
          </p:cNvSpPr>
          <p:nvPr/>
        </p:nvSpPr>
        <p:spPr bwMode="auto">
          <a:xfrm>
            <a:off x="5266296" y="528245"/>
            <a:ext cx="1659410" cy="646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spcBef>
                <a:spcPct val="0"/>
              </a:spcBef>
              <a:buNone/>
            </a:pPr>
            <a:r>
              <a:rPr lang="zh-CN" altLang="en-US" sz="3600" b="1" dirty="0">
                <a:solidFill>
                  <a:schemeClr val="accent5"/>
                </a:solidFill>
                <a:effectLst>
                  <a:outerShdw blurRad="50800" dist="12700" dir="5400000" algn="t" rotWithShape="0">
                    <a:prstClr val="black">
                      <a:alpha val="40000"/>
                    </a:prstClr>
                  </a:outerShdw>
                </a:effectLst>
                <a:latin typeface="+mj-ea"/>
                <a:ea typeface="+mj-ea"/>
                <a:cs typeface="Arial" panose="020B0604020202020204" pitchFamily="34" charset="0"/>
                <a:sym typeface="Impact" pitchFamily="34" charset="0"/>
              </a:rPr>
              <a:t>目    录</a:t>
            </a:r>
            <a:endParaRPr lang="zh-CN" altLang="en-US" sz="3600" b="1" dirty="0">
              <a:solidFill>
                <a:schemeClr val="accent5"/>
              </a:solidFill>
              <a:effectLst>
                <a:outerShdw blurRad="50800" dist="12700" dir="5400000" algn="t" rotWithShape="0">
                  <a:prstClr val="black">
                    <a:alpha val="40000"/>
                  </a:prstClr>
                </a:outerShdw>
              </a:effectLst>
              <a:latin typeface="+mj-ea"/>
              <a:ea typeface="+mj-ea"/>
              <a:cs typeface="Arial" panose="020B0604020202020204" pitchFamily="34" charset="0"/>
            </a:endParaRPr>
          </a:p>
        </p:txBody>
      </p:sp>
      <p:cxnSp>
        <p:nvCxnSpPr>
          <p:cNvPr id="112" name="直接连接符 111"/>
          <p:cNvCxnSpPr/>
          <p:nvPr/>
        </p:nvCxnSpPr>
        <p:spPr>
          <a:xfrm>
            <a:off x="4656000" y="1485000"/>
            <a:ext cx="2880000" cy="0"/>
          </a:xfrm>
          <a:prstGeom prst="lin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2152265811"/>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300"/>
                                      </p:stCondLst>
                                      <p:childTnLst>
                                        <p:set>
                                          <p:cBhvr>
                                            <p:cTn id="6" dur="1" fill="hold">
                                              <p:stCondLst>
                                                <p:cond delay="0"/>
                                              </p:stCondLst>
                                            </p:cTn>
                                            <p:tgtEl>
                                              <p:spTgt spid="112"/>
                                            </p:tgtEl>
                                            <p:attrNameLst>
                                              <p:attrName>style.visibility</p:attrName>
                                            </p:attrNameLst>
                                          </p:cBhvr>
                                          <p:to>
                                            <p:strVal val="visible"/>
                                          </p:to>
                                        </p:set>
                                        <p:animEffect transition="in" filter="barn(outVertical)">
                                          <p:cBhvr>
                                            <p:cTn id="7" dur="500"/>
                                            <p:tgtEl>
                                              <p:spTgt spid="112"/>
                                            </p:tgtEl>
                                          </p:cBhvr>
                                        </p:animEffect>
                                      </p:childTnLst>
                                    </p:cTn>
                                  </p:par>
                                  <p:par>
                                    <p:cTn id="8" presetID="22" presetClass="entr" presetSubtype="8" fill="hold" nodeType="withEffect">
                                      <p:stCondLst>
                                        <p:cond delay="500"/>
                                      </p:stCondLst>
                                      <p:childTnLst>
                                        <p:set>
                                          <p:cBhvr>
                                            <p:cTn id="9" dur="1" fill="hold">
                                              <p:stCondLst>
                                                <p:cond delay="0"/>
                                              </p:stCondLst>
                                            </p:cTn>
                                            <p:tgtEl>
                                              <p:spTgt spid="81"/>
                                            </p:tgtEl>
                                            <p:attrNameLst>
                                              <p:attrName>style.visibility</p:attrName>
                                            </p:attrNameLst>
                                          </p:cBhvr>
                                          <p:to>
                                            <p:strVal val="visible"/>
                                          </p:to>
                                        </p:set>
                                        <p:animEffect transition="in" filter="wipe(left)">
                                          <p:cBhvr>
                                            <p:cTn id="10" dur="1000"/>
                                            <p:tgtEl>
                                              <p:spTgt spid="81"/>
                                            </p:tgtEl>
                                          </p:cBhvr>
                                        </p:animEffect>
                                      </p:childTnLst>
                                    </p:cTn>
                                  </p:par>
                                  <p:par>
                                    <p:cTn id="11" presetID="53" presetClass="entr" presetSubtype="16" fill="hold" nodeType="withEffect">
                                      <p:stCondLst>
                                        <p:cond delay="500"/>
                                      </p:stCondLst>
                                      <p:childTnLst>
                                        <p:set>
                                          <p:cBhvr>
                                            <p:cTn id="12" dur="1" fill="hold">
                                              <p:stCondLst>
                                                <p:cond delay="0"/>
                                              </p:stCondLst>
                                            </p:cTn>
                                            <p:tgtEl>
                                              <p:spTgt spid="85"/>
                                            </p:tgtEl>
                                            <p:attrNameLst>
                                              <p:attrName>style.visibility</p:attrName>
                                            </p:attrNameLst>
                                          </p:cBhvr>
                                          <p:to>
                                            <p:strVal val="visible"/>
                                          </p:to>
                                        </p:set>
                                        <p:anim calcmode="lin" valueType="num">
                                          <p:cBhvr>
                                            <p:cTn id="13" dur="300" fill="hold"/>
                                            <p:tgtEl>
                                              <p:spTgt spid="85"/>
                                            </p:tgtEl>
                                            <p:attrNameLst>
                                              <p:attrName>ppt_w</p:attrName>
                                            </p:attrNameLst>
                                          </p:cBhvr>
                                          <p:tavLst>
                                            <p:tav tm="0">
                                              <p:val>
                                                <p:fltVal val="0"/>
                                              </p:val>
                                            </p:tav>
                                            <p:tav tm="100000">
                                              <p:val>
                                                <p:strVal val="#ppt_w"/>
                                              </p:val>
                                            </p:tav>
                                          </p:tavLst>
                                        </p:anim>
                                        <p:anim calcmode="lin" valueType="num">
                                          <p:cBhvr>
                                            <p:cTn id="14" dur="300" fill="hold"/>
                                            <p:tgtEl>
                                              <p:spTgt spid="85"/>
                                            </p:tgtEl>
                                            <p:attrNameLst>
                                              <p:attrName>ppt_h</p:attrName>
                                            </p:attrNameLst>
                                          </p:cBhvr>
                                          <p:tavLst>
                                            <p:tav tm="0">
                                              <p:val>
                                                <p:fltVal val="0"/>
                                              </p:val>
                                            </p:tav>
                                            <p:tav tm="100000">
                                              <p:val>
                                                <p:strVal val="#ppt_h"/>
                                              </p:val>
                                            </p:tav>
                                          </p:tavLst>
                                        </p:anim>
                                        <p:animEffect transition="in" filter="fade">
                                          <p:cBhvr>
                                            <p:cTn id="15" dur="300"/>
                                            <p:tgtEl>
                                              <p:spTgt spid="85"/>
                                            </p:tgtEl>
                                          </p:cBhvr>
                                        </p:animEffect>
                                      </p:childTnLst>
                                    </p:cTn>
                                  </p:par>
                                  <p:par>
                                    <p:cTn id="16" presetID="6" presetClass="emph" presetSubtype="0" autoRev="1" fill="hold" nodeType="withEffect">
                                      <p:stCondLst>
                                        <p:cond delay="800"/>
                                      </p:stCondLst>
                                      <p:childTnLst>
                                        <p:animScale>
                                          <p:cBhvr>
                                            <p:cTn id="17" dur="150" fill="hold"/>
                                            <p:tgtEl>
                                              <p:spTgt spid="85"/>
                                            </p:tgtEl>
                                          </p:cBhvr>
                                          <p:by x="110000" y="110000"/>
                                        </p:animScale>
                                      </p:childTnLst>
                                    </p:cTn>
                                  </p:par>
                                  <p:par>
                                    <p:cTn id="18" presetID="2" presetClass="entr" presetSubtype="2" fill="hold" grpId="0" nodeType="withEffect" p14:presetBounceEnd="50000">
                                      <p:stCondLst>
                                        <p:cond delay="1100"/>
                                      </p:stCondLst>
                                      <p:childTnLst>
                                        <p:set>
                                          <p:cBhvr>
                                            <p:cTn id="19" dur="1" fill="hold">
                                              <p:stCondLst>
                                                <p:cond delay="0"/>
                                              </p:stCondLst>
                                            </p:cTn>
                                            <p:tgtEl>
                                              <p:spTgt spid="108"/>
                                            </p:tgtEl>
                                            <p:attrNameLst>
                                              <p:attrName>style.visibility</p:attrName>
                                            </p:attrNameLst>
                                          </p:cBhvr>
                                          <p:to>
                                            <p:strVal val="visible"/>
                                          </p:to>
                                        </p:set>
                                        <p:anim calcmode="lin" valueType="num" p14:bounceEnd="50000">
                                          <p:cBhvr additive="base">
                                            <p:cTn id="20" dur="500" fill="hold"/>
                                            <p:tgtEl>
                                              <p:spTgt spid="108"/>
                                            </p:tgtEl>
                                            <p:attrNameLst>
                                              <p:attrName>ppt_x</p:attrName>
                                            </p:attrNameLst>
                                          </p:cBhvr>
                                          <p:tavLst>
                                            <p:tav tm="0">
                                              <p:val>
                                                <p:strVal val="1+#ppt_w/2"/>
                                              </p:val>
                                            </p:tav>
                                            <p:tav tm="100000">
                                              <p:val>
                                                <p:strVal val="#ppt_x"/>
                                              </p:val>
                                            </p:tav>
                                          </p:tavLst>
                                        </p:anim>
                                        <p:anim calcmode="lin" valueType="num" p14:bounceEnd="50000">
                                          <p:cBhvr additive="base">
                                            <p:cTn id="21" dur="500" fill="hold"/>
                                            <p:tgtEl>
                                              <p:spTgt spid="108"/>
                                            </p:tgtEl>
                                            <p:attrNameLst>
                                              <p:attrName>ppt_y</p:attrName>
                                            </p:attrNameLst>
                                          </p:cBhvr>
                                          <p:tavLst>
                                            <p:tav tm="0">
                                              <p:val>
                                                <p:strVal val="#ppt_y"/>
                                              </p:val>
                                            </p:tav>
                                            <p:tav tm="100000">
                                              <p:val>
                                                <p:strVal val="#ppt_y"/>
                                              </p:val>
                                            </p:tav>
                                          </p:tavLst>
                                        </p:anim>
                                      </p:childTnLst>
                                    </p:cTn>
                                  </p:par>
                                  <p:par>
                                    <p:cTn id="22" presetID="53" presetClass="entr" presetSubtype="16" fill="hold" nodeType="withEffect">
                                      <p:stCondLst>
                                        <p:cond delay="1600"/>
                                      </p:stCondLst>
                                      <p:childTnLst>
                                        <p:set>
                                          <p:cBhvr>
                                            <p:cTn id="23" dur="1" fill="hold">
                                              <p:stCondLst>
                                                <p:cond delay="0"/>
                                              </p:stCondLst>
                                            </p:cTn>
                                            <p:tgtEl>
                                              <p:spTgt spid="97"/>
                                            </p:tgtEl>
                                            <p:attrNameLst>
                                              <p:attrName>style.visibility</p:attrName>
                                            </p:attrNameLst>
                                          </p:cBhvr>
                                          <p:to>
                                            <p:strVal val="visible"/>
                                          </p:to>
                                        </p:set>
                                        <p:anim calcmode="lin" valueType="num">
                                          <p:cBhvr>
                                            <p:cTn id="24" dur="300" fill="hold"/>
                                            <p:tgtEl>
                                              <p:spTgt spid="97"/>
                                            </p:tgtEl>
                                            <p:attrNameLst>
                                              <p:attrName>ppt_w</p:attrName>
                                            </p:attrNameLst>
                                          </p:cBhvr>
                                          <p:tavLst>
                                            <p:tav tm="0">
                                              <p:val>
                                                <p:fltVal val="0"/>
                                              </p:val>
                                            </p:tav>
                                            <p:tav tm="100000">
                                              <p:val>
                                                <p:strVal val="#ppt_w"/>
                                              </p:val>
                                            </p:tav>
                                          </p:tavLst>
                                        </p:anim>
                                        <p:anim calcmode="lin" valueType="num">
                                          <p:cBhvr>
                                            <p:cTn id="25" dur="300" fill="hold"/>
                                            <p:tgtEl>
                                              <p:spTgt spid="97"/>
                                            </p:tgtEl>
                                            <p:attrNameLst>
                                              <p:attrName>ppt_h</p:attrName>
                                            </p:attrNameLst>
                                          </p:cBhvr>
                                          <p:tavLst>
                                            <p:tav tm="0">
                                              <p:val>
                                                <p:fltVal val="0"/>
                                              </p:val>
                                            </p:tav>
                                            <p:tav tm="100000">
                                              <p:val>
                                                <p:strVal val="#ppt_h"/>
                                              </p:val>
                                            </p:tav>
                                          </p:tavLst>
                                        </p:anim>
                                        <p:animEffect transition="in" filter="fade">
                                          <p:cBhvr>
                                            <p:cTn id="26" dur="300"/>
                                            <p:tgtEl>
                                              <p:spTgt spid="97"/>
                                            </p:tgtEl>
                                          </p:cBhvr>
                                        </p:animEffect>
                                      </p:childTnLst>
                                    </p:cTn>
                                  </p:par>
                                  <p:par>
                                    <p:cTn id="27" presetID="6" presetClass="emph" presetSubtype="0" autoRev="1" fill="hold" nodeType="withEffect">
                                      <p:stCondLst>
                                        <p:cond delay="1900"/>
                                      </p:stCondLst>
                                      <p:childTnLst>
                                        <p:animScale>
                                          <p:cBhvr>
                                            <p:cTn id="28" dur="150" fill="hold"/>
                                            <p:tgtEl>
                                              <p:spTgt spid="97"/>
                                            </p:tgtEl>
                                          </p:cBhvr>
                                          <p:by x="110000" y="110000"/>
                                        </p:animScale>
                                      </p:childTnLst>
                                    </p:cTn>
                                  </p:par>
                                  <p:par>
                                    <p:cTn id="29" presetID="2" presetClass="entr" presetSubtype="2" fill="hold" grpId="0" nodeType="withEffect" p14:presetBounceEnd="50000">
                                      <p:stCondLst>
                                        <p:cond delay="2200"/>
                                      </p:stCondLst>
                                      <p:childTnLst>
                                        <p:set>
                                          <p:cBhvr>
                                            <p:cTn id="30" dur="1" fill="hold">
                                              <p:stCondLst>
                                                <p:cond delay="0"/>
                                              </p:stCondLst>
                                            </p:cTn>
                                            <p:tgtEl>
                                              <p:spTgt spid="107"/>
                                            </p:tgtEl>
                                            <p:attrNameLst>
                                              <p:attrName>style.visibility</p:attrName>
                                            </p:attrNameLst>
                                          </p:cBhvr>
                                          <p:to>
                                            <p:strVal val="visible"/>
                                          </p:to>
                                        </p:set>
                                        <p:anim calcmode="lin" valueType="num" p14:bounceEnd="50000">
                                          <p:cBhvr additive="base">
                                            <p:cTn id="31" dur="500" fill="hold"/>
                                            <p:tgtEl>
                                              <p:spTgt spid="107"/>
                                            </p:tgtEl>
                                            <p:attrNameLst>
                                              <p:attrName>ppt_x</p:attrName>
                                            </p:attrNameLst>
                                          </p:cBhvr>
                                          <p:tavLst>
                                            <p:tav tm="0">
                                              <p:val>
                                                <p:strVal val="1+#ppt_w/2"/>
                                              </p:val>
                                            </p:tav>
                                            <p:tav tm="100000">
                                              <p:val>
                                                <p:strVal val="#ppt_x"/>
                                              </p:val>
                                            </p:tav>
                                          </p:tavLst>
                                        </p:anim>
                                        <p:anim calcmode="lin" valueType="num" p14:bounceEnd="50000">
                                          <p:cBhvr additive="base">
                                            <p:cTn id="32" dur="500" fill="hold"/>
                                            <p:tgtEl>
                                              <p:spTgt spid="107"/>
                                            </p:tgtEl>
                                            <p:attrNameLst>
                                              <p:attrName>ppt_y</p:attrName>
                                            </p:attrNameLst>
                                          </p:cBhvr>
                                          <p:tavLst>
                                            <p:tav tm="0">
                                              <p:val>
                                                <p:strVal val="#ppt_y"/>
                                              </p:val>
                                            </p:tav>
                                            <p:tav tm="100000">
                                              <p:val>
                                                <p:strVal val="#ppt_y"/>
                                              </p:val>
                                            </p:tav>
                                          </p:tavLst>
                                        </p:anim>
                                      </p:childTnLst>
                                    </p:cTn>
                                  </p:par>
                                  <p:par>
                                    <p:cTn id="33" presetID="53" presetClass="entr" presetSubtype="16" fill="hold" nodeType="withEffect">
                                      <p:stCondLst>
                                        <p:cond delay="2700"/>
                                      </p:stCondLst>
                                      <p:childTnLst>
                                        <p:set>
                                          <p:cBhvr>
                                            <p:cTn id="34" dur="1" fill="hold">
                                              <p:stCondLst>
                                                <p:cond delay="0"/>
                                              </p:stCondLst>
                                            </p:cTn>
                                            <p:tgtEl>
                                              <p:spTgt spid="91"/>
                                            </p:tgtEl>
                                            <p:attrNameLst>
                                              <p:attrName>style.visibility</p:attrName>
                                            </p:attrNameLst>
                                          </p:cBhvr>
                                          <p:to>
                                            <p:strVal val="visible"/>
                                          </p:to>
                                        </p:set>
                                        <p:anim calcmode="lin" valueType="num">
                                          <p:cBhvr>
                                            <p:cTn id="35" dur="300" fill="hold"/>
                                            <p:tgtEl>
                                              <p:spTgt spid="91"/>
                                            </p:tgtEl>
                                            <p:attrNameLst>
                                              <p:attrName>ppt_w</p:attrName>
                                            </p:attrNameLst>
                                          </p:cBhvr>
                                          <p:tavLst>
                                            <p:tav tm="0">
                                              <p:val>
                                                <p:fltVal val="0"/>
                                              </p:val>
                                            </p:tav>
                                            <p:tav tm="100000">
                                              <p:val>
                                                <p:strVal val="#ppt_w"/>
                                              </p:val>
                                            </p:tav>
                                          </p:tavLst>
                                        </p:anim>
                                        <p:anim calcmode="lin" valueType="num">
                                          <p:cBhvr>
                                            <p:cTn id="36" dur="300" fill="hold"/>
                                            <p:tgtEl>
                                              <p:spTgt spid="91"/>
                                            </p:tgtEl>
                                            <p:attrNameLst>
                                              <p:attrName>ppt_h</p:attrName>
                                            </p:attrNameLst>
                                          </p:cBhvr>
                                          <p:tavLst>
                                            <p:tav tm="0">
                                              <p:val>
                                                <p:fltVal val="0"/>
                                              </p:val>
                                            </p:tav>
                                            <p:tav tm="100000">
                                              <p:val>
                                                <p:strVal val="#ppt_h"/>
                                              </p:val>
                                            </p:tav>
                                          </p:tavLst>
                                        </p:anim>
                                        <p:animEffect transition="in" filter="fade">
                                          <p:cBhvr>
                                            <p:cTn id="37" dur="300"/>
                                            <p:tgtEl>
                                              <p:spTgt spid="91"/>
                                            </p:tgtEl>
                                          </p:cBhvr>
                                        </p:animEffect>
                                      </p:childTnLst>
                                    </p:cTn>
                                  </p:par>
                                  <p:par>
                                    <p:cTn id="38" presetID="6" presetClass="emph" presetSubtype="0" autoRev="1" fill="hold" nodeType="withEffect">
                                      <p:stCondLst>
                                        <p:cond delay="3000"/>
                                      </p:stCondLst>
                                      <p:childTnLst>
                                        <p:animScale>
                                          <p:cBhvr>
                                            <p:cTn id="39" dur="150" fill="hold"/>
                                            <p:tgtEl>
                                              <p:spTgt spid="91"/>
                                            </p:tgtEl>
                                          </p:cBhvr>
                                          <p:by x="110000" y="110000"/>
                                        </p:animScale>
                                      </p:childTnLst>
                                    </p:cTn>
                                  </p:par>
                                  <p:par>
                                    <p:cTn id="40" presetID="2" presetClass="entr" presetSubtype="2" fill="hold" grpId="0" nodeType="withEffect" p14:presetBounceEnd="50000">
                                      <p:stCondLst>
                                        <p:cond delay="3300"/>
                                      </p:stCondLst>
                                      <p:childTnLst>
                                        <p:set>
                                          <p:cBhvr>
                                            <p:cTn id="41" dur="1" fill="hold">
                                              <p:stCondLst>
                                                <p:cond delay="0"/>
                                              </p:stCondLst>
                                            </p:cTn>
                                            <p:tgtEl>
                                              <p:spTgt spid="106"/>
                                            </p:tgtEl>
                                            <p:attrNameLst>
                                              <p:attrName>style.visibility</p:attrName>
                                            </p:attrNameLst>
                                          </p:cBhvr>
                                          <p:to>
                                            <p:strVal val="visible"/>
                                          </p:to>
                                        </p:set>
                                        <p:anim calcmode="lin" valueType="num" p14:bounceEnd="50000">
                                          <p:cBhvr additive="base">
                                            <p:cTn id="42" dur="500" fill="hold"/>
                                            <p:tgtEl>
                                              <p:spTgt spid="106"/>
                                            </p:tgtEl>
                                            <p:attrNameLst>
                                              <p:attrName>ppt_x</p:attrName>
                                            </p:attrNameLst>
                                          </p:cBhvr>
                                          <p:tavLst>
                                            <p:tav tm="0">
                                              <p:val>
                                                <p:strVal val="1+#ppt_w/2"/>
                                              </p:val>
                                            </p:tav>
                                            <p:tav tm="100000">
                                              <p:val>
                                                <p:strVal val="#ppt_x"/>
                                              </p:val>
                                            </p:tav>
                                          </p:tavLst>
                                        </p:anim>
                                        <p:anim calcmode="lin" valueType="num" p14:bounceEnd="50000">
                                          <p:cBhvr additive="base">
                                            <p:cTn id="43" dur="500" fill="hold"/>
                                            <p:tgtEl>
                                              <p:spTgt spid="106"/>
                                            </p:tgtEl>
                                            <p:attrNameLst>
                                              <p:attrName>ppt_y</p:attrName>
                                            </p:attrNameLst>
                                          </p:cBhvr>
                                          <p:tavLst>
                                            <p:tav tm="0">
                                              <p:val>
                                                <p:strVal val="#ppt_y"/>
                                              </p:val>
                                            </p:tav>
                                            <p:tav tm="100000">
                                              <p:val>
                                                <p:strVal val="#ppt_y"/>
                                              </p:val>
                                            </p:tav>
                                          </p:tavLst>
                                        </p:anim>
                                      </p:childTnLst>
                                    </p:cTn>
                                  </p:par>
                                  <p:par>
                                    <p:cTn id="44" presetID="53" presetClass="entr" presetSubtype="16" fill="hold" nodeType="withEffect">
                                      <p:stCondLst>
                                        <p:cond delay="3800"/>
                                      </p:stCondLst>
                                      <p:childTnLst>
                                        <p:set>
                                          <p:cBhvr>
                                            <p:cTn id="45" dur="1" fill="hold">
                                              <p:stCondLst>
                                                <p:cond delay="0"/>
                                              </p:stCondLst>
                                            </p:cTn>
                                            <p:tgtEl>
                                              <p:spTgt spid="94"/>
                                            </p:tgtEl>
                                            <p:attrNameLst>
                                              <p:attrName>style.visibility</p:attrName>
                                            </p:attrNameLst>
                                          </p:cBhvr>
                                          <p:to>
                                            <p:strVal val="visible"/>
                                          </p:to>
                                        </p:set>
                                        <p:anim calcmode="lin" valueType="num">
                                          <p:cBhvr>
                                            <p:cTn id="46" dur="300" fill="hold"/>
                                            <p:tgtEl>
                                              <p:spTgt spid="94"/>
                                            </p:tgtEl>
                                            <p:attrNameLst>
                                              <p:attrName>ppt_w</p:attrName>
                                            </p:attrNameLst>
                                          </p:cBhvr>
                                          <p:tavLst>
                                            <p:tav tm="0">
                                              <p:val>
                                                <p:fltVal val="0"/>
                                              </p:val>
                                            </p:tav>
                                            <p:tav tm="100000">
                                              <p:val>
                                                <p:strVal val="#ppt_w"/>
                                              </p:val>
                                            </p:tav>
                                          </p:tavLst>
                                        </p:anim>
                                        <p:anim calcmode="lin" valueType="num">
                                          <p:cBhvr>
                                            <p:cTn id="47" dur="300" fill="hold"/>
                                            <p:tgtEl>
                                              <p:spTgt spid="94"/>
                                            </p:tgtEl>
                                            <p:attrNameLst>
                                              <p:attrName>ppt_h</p:attrName>
                                            </p:attrNameLst>
                                          </p:cBhvr>
                                          <p:tavLst>
                                            <p:tav tm="0">
                                              <p:val>
                                                <p:fltVal val="0"/>
                                              </p:val>
                                            </p:tav>
                                            <p:tav tm="100000">
                                              <p:val>
                                                <p:strVal val="#ppt_h"/>
                                              </p:val>
                                            </p:tav>
                                          </p:tavLst>
                                        </p:anim>
                                        <p:animEffect transition="in" filter="fade">
                                          <p:cBhvr>
                                            <p:cTn id="48" dur="300"/>
                                            <p:tgtEl>
                                              <p:spTgt spid="94"/>
                                            </p:tgtEl>
                                          </p:cBhvr>
                                        </p:animEffect>
                                      </p:childTnLst>
                                    </p:cTn>
                                  </p:par>
                                  <p:par>
                                    <p:cTn id="49" presetID="6" presetClass="emph" presetSubtype="0" autoRev="1" fill="hold" nodeType="withEffect">
                                      <p:stCondLst>
                                        <p:cond delay="4100"/>
                                      </p:stCondLst>
                                      <p:childTnLst>
                                        <p:animScale>
                                          <p:cBhvr>
                                            <p:cTn id="50" dur="150" fill="hold"/>
                                            <p:tgtEl>
                                              <p:spTgt spid="94"/>
                                            </p:tgtEl>
                                          </p:cBhvr>
                                          <p:by x="110000" y="110000"/>
                                        </p:animScale>
                                      </p:childTnLst>
                                    </p:cTn>
                                  </p:par>
                                  <p:par>
                                    <p:cTn id="51" presetID="2" presetClass="entr" presetSubtype="2" fill="hold" grpId="0" nodeType="withEffect" p14:presetBounceEnd="50000">
                                      <p:stCondLst>
                                        <p:cond delay="4400"/>
                                      </p:stCondLst>
                                      <p:childTnLst>
                                        <p:set>
                                          <p:cBhvr>
                                            <p:cTn id="52" dur="1" fill="hold">
                                              <p:stCondLst>
                                                <p:cond delay="0"/>
                                              </p:stCondLst>
                                            </p:cTn>
                                            <p:tgtEl>
                                              <p:spTgt spid="105"/>
                                            </p:tgtEl>
                                            <p:attrNameLst>
                                              <p:attrName>style.visibility</p:attrName>
                                            </p:attrNameLst>
                                          </p:cBhvr>
                                          <p:to>
                                            <p:strVal val="visible"/>
                                          </p:to>
                                        </p:set>
                                        <p:anim calcmode="lin" valueType="num" p14:bounceEnd="50000">
                                          <p:cBhvr additive="base">
                                            <p:cTn id="53" dur="500" fill="hold"/>
                                            <p:tgtEl>
                                              <p:spTgt spid="105"/>
                                            </p:tgtEl>
                                            <p:attrNameLst>
                                              <p:attrName>ppt_x</p:attrName>
                                            </p:attrNameLst>
                                          </p:cBhvr>
                                          <p:tavLst>
                                            <p:tav tm="0">
                                              <p:val>
                                                <p:strVal val="1+#ppt_w/2"/>
                                              </p:val>
                                            </p:tav>
                                            <p:tav tm="100000">
                                              <p:val>
                                                <p:strVal val="#ppt_x"/>
                                              </p:val>
                                            </p:tav>
                                          </p:tavLst>
                                        </p:anim>
                                        <p:anim calcmode="lin" valueType="num" p14:bounceEnd="50000">
                                          <p:cBhvr additive="base">
                                            <p:cTn id="54" dur="500" fill="hold"/>
                                            <p:tgtEl>
                                              <p:spTgt spid="105"/>
                                            </p:tgtEl>
                                            <p:attrNameLst>
                                              <p:attrName>ppt_y</p:attrName>
                                            </p:attrNameLst>
                                          </p:cBhvr>
                                          <p:tavLst>
                                            <p:tav tm="0">
                                              <p:val>
                                                <p:strVal val="#ppt_y"/>
                                              </p:val>
                                            </p:tav>
                                            <p:tav tm="100000">
                                              <p:val>
                                                <p:strVal val="#ppt_y"/>
                                              </p:val>
                                            </p:tav>
                                          </p:tavLst>
                                        </p:anim>
                                      </p:childTnLst>
                                    </p:cTn>
                                  </p:par>
                                  <p:par>
                                    <p:cTn id="55" presetID="53" presetClass="entr" presetSubtype="16" fill="hold" nodeType="withEffect">
                                      <p:stCondLst>
                                        <p:cond delay="4900"/>
                                      </p:stCondLst>
                                      <p:childTnLst>
                                        <p:set>
                                          <p:cBhvr>
                                            <p:cTn id="56" dur="1" fill="hold">
                                              <p:stCondLst>
                                                <p:cond delay="0"/>
                                              </p:stCondLst>
                                            </p:cTn>
                                            <p:tgtEl>
                                              <p:spTgt spid="100"/>
                                            </p:tgtEl>
                                            <p:attrNameLst>
                                              <p:attrName>style.visibility</p:attrName>
                                            </p:attrNameLst>
                                          </p:cBhvr>
                                          <p:to>
                                            <p:strVal val="visible"/>
                                          </p:to>
                                        </p:set>
                                        <p:anim calcmode="lin" valueType="num">
                                          <p:cBhvr>
                                            <p:cTn id="57" dur="300" fill="hold"/>
                                            <p:tgtEl>
                                              <p:spTgt spid="100"/>
                                            </p:tgtEl>
                                            <p:attrNameLst>
                                              <p:attrName>ppt_w</p:attrName>
                                            </p:attrNameLst>
                                          </p:cBhvr>
                                          <p:tavLst>
                                            <p:tav tm="0">
                                              <p:val>
                                                <p:fltVal val="0"/>
                                              </p:val>
                                            </p:tav>
                                            <p:tav tm="100000">
                                              <p:val>
                                                <p:strVal val="#ppt_w"/>
                                              </p:val>
                                            </p:tav>
                                          </p:tavLst>
                                        </p:anim>
                                        <p:anim calcmode="lin" valueType="num">
                                          <p:cBhvr>
                                            <p:cTn id="58" dur="300" fill="hold"/>
                                            <p:tgtEl>
                                              <p:spTgt spid="100"/>
                                            </p:tgtEl>
                                            <p:attrNameLst>
                                              <p:attrName>ppt_h</p:attrName>
                                            </p:attrNameLst>
                                          </p:cBhvr>
                                          <p:tavLst>
                                            <p:tav tm="0">
                                              <p:val>
                                                <p:fltVal val="0"/>
                                              </p:val>
                                            </p:tav>
                                            <p:tav tm="100000">
                                              <p:val>
                                                <p:strVal val="#ppt_h"/>
                                              </p:val>
                                            </p:tav>
                                          </p:tavLst>
                                        </p:anim>
                                        <p:animEffect transition="in" filter="fade">
                                          <p:cBhvr>
                                            <p:cTn id="59" dur="300"/>
                                            <p:tgtEl>
                                              <p:spTgt spid="100"/>
                                            </p:tgtEl>
                                          </p:cBhvr>
                                        </p:animEffect>
                                      </p:childTnLst>
                                    </p:cTn>
                                  </p:par>
                                  <p:par>
                                    <p:cTn id="60" presetID="6" presetClass="emph" presetSubtype="0" autoRev="1" fill="hold" nodeType="withEffect">
                                      <p:stCondLst>
                                        <p:cond delay="5200"/>
                                      </p:stCondLst>
                                      <p:childTnLst>
                                        <p:animScale>
                                          <p:cBhvr>
                                            <p:cTn id="61" dur="150" fill="hold"/>
                                            <p:tgtEl>
                                              <p:spTgt spid="100"/>
                                            </p:tgtEl>
                                          </p:cBhvr>
                                          <p:by x="110000" y="110000"/>
                                        </p:animScale>
                                      </p:childTnLst>
                                    </p:cTn>
                                  </p:par>
                                  <p:par>
                                    <p:cTn id="62" presetID="2" presetClass="entr" presetSubtype="2" fill="hold" grpId="0" nodeType="withEffect" p14:presetBounceEnd="50000">
                                      <p:stCondLst>
                                        <p:cond delay="5500"/>
                                      </p:stCondLst>
                                      <p:childTnLst>
                                        <p:set>
                                          <p:cBhvr>
                                            <p:cTn id="63" dur="1" fill="hold">
                                              <p:stCondLst>
                                                <p:cond delay="0"/>
                                              </p:stCondLst>
                                            </p:cTn>
                                            <p:tgtEl>
                                              <p:spTgt spid="104"/>
                                            </p:tgtEl>
                                            <p:attrNameLst>
                                              <p:attrName>style.visibility</p:attrName>
                                            </p:attrNameLst>
                                          </p:cBhvr>
                                          <p:to>
                                            <p:strVal val="visible"/>
                                          </p:to>
                                        </p:set>
                                        <p:anim calcmode="lin" valueType="num" p14:bounceEnd="50000">
                                          <p:cBhvr additive="base">
                                            <p:cTn id="64" dur="500" fill="hold"/>
                                            <p:tgtEl>
                                              <p:spTgt spid="104"/>
                                            </p:tgtEl>
                                            <p:attrNameLst>
                                              <p:attrName>ppt_x</p:attrName>
                                            </p:attrNameLst>
                                          </p:cBhvr>
                                          <p:tavLst>
                                            <p:tav tm="0">
                                              <p:val>
                                                <p:strVal val="1+#ppt_w/2"/>
                                              </p:val>
                                            </p:tav>
                                            <p:tav tm="100000">
                                              <p:val>
                                                <p:strVal val="#ppt_x"/>
                                              </p:val>
                                            </p:tav>
                                          </p:tavLst>
                                        </p:anim>
                                        <p:anim calcmode="lin" valueType="num" p14:bounceEnd="50000">
                                          <p:cBhvr additive="base">
                                            <p:cTn id="65" dur="500" fill="hold"/>
                                            <p:tgtEl>
                                              <p:spTgt spid="1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107" grpId="0"/>
          <p:bldP spid="104" grpId="0"/>
          <p:bldP spid="106" grpId="0"/>
          <p:bldP spid="108"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300"/>
                                      </p:stCondLst>
                                      <p:childTnLst>
                                        <p:set>
                                          <p:cBhvr>
                                            <p:cTn id="6" dur="1" fill="hold">
                                              <p:stCondLst>
                                                <p:cond delay="0"/>
                                              </p:stCondLst>
                                            </p:cTn>
                                            <p:tgtEl>
                                              <p:spTgt spid="112"/>
                                            </p:tgtEl>
                                            <p:attrNameLst>
                                              <p:attrName>style.visibility</p:attrName>
                                            </p:attrNameLst>
                                          </p:cBhvr>
                                          <p:to>
                                            <p:strVal val="visible"/>
                                          </p:to>
                                        </p:set>
                                        <p:animEffect transition="in" filter="barn(outVertical)">
                                          <p:cBhvr>
                                            <p:cTn id="7" dur="500"/>
                                            <p:tgtEl>
                                              <p:spTgt spid="112"/>
                                            </p:tgtEl>
                                          </p:cBhvr>
                                        </p:animEffect>
                                      </p:childTnLst>
                                    </p:cTn>
                                  </p:par>
                                  <p:par>
                                    <p:cTn id="8" presetID="22" presetClass="entr" presetSubtype="8" fill="hold" nodeType="withEffect">
                                      <p:stCondLst>
                                        <p:cond delay="500"/>
                                      </p:stCondLst>
                                      <p:childTnLst>
                                        <p:set>
                                          <p:cBhvr>
                                            <p:cTn id="9" dur="1" fill="hold">
                                              <p:stCondLst>
                                                <p:cond delay="0"/>
                                              </p:stCondLst>
                                            </p:cTn>
                                            <p:tgtEl>
                                              <p:spTgt spid="81"/>
                                            </p:tgtEl>
                                            <p:attrNameLst>
                                              <p:attrName>style.visibility</p:attrName>
                                            </p:attrNameLst>
                                          </p:cBhvr>
                                          <p:to>
                                            <p:strVal val="visible"/>
                                          </p:to>
                                        </p:set>
                                        <p:animEffect transition="in" filter="wipe(left)">
                                          <p:cBhvr>
                                            <p:cTn id="10" dur="1000"/>
                                            <p:tgtEl>
                                              <p:spTgt spid="81"/>
                                            </p:tgtEl>
                                          </p:cBhvr>
                                        </p:animEffect>
                                      </p:childTnLst>
                                    </p:cTn>
                                  </p:par>
                                  <p:par>
                                    <p:cTn id="11" presetID="53" presetClass="entr" presetSubtype="16" fill="hold" nodeType="withEffect">
                                      <p:stCondLst>
                                        <p:cond delay="500"/>
                                      </p:stCondLst>
                                      <p:childTnLst>
                                        <p:set>
                                          <p:cBhvr>
                                            <p:cTn id="12" dur="1" fill="hold">
                                              <p:stCondLst>
                                                <p:cond delay="0"/>
                                              </p:stCondLst>
                                            </p:cTn>
                                            <p:tgtEl>
                                              <p:spTgt spid="85"/>
                                            </p:tgtEl>
                                            <p:attrNameLst>
                                              <p:attrName>style.visibility</p:attrName>
                                            </p:attrNameLst>
                                          </p:cBhvr>
                                          <p:to>
                                            <p:strVal val="visible"/>
                                          </p:to>
                                        </p:set>
                                        <p:anim calcmode="lin" valueType="num">
                                          <p:cBhvr>
                                            <p:cTn id="13" dur="300" fill="hold"/>
                                            <p:tgtEl>
                                              <p:spTgt spid="85"/>
                                            </p:tgtEl>
                                            <p:attrNameLst>
                                              <p:attrName>ppt_w</p:attrName>
                                            </p:attrNameLst>
                                          </p:cBhvr>
                                          <p:tavLst>
                                            <p:tav tm="0">
                                              <p:val>
                                                <p:fltVal val="0"/>
                                              </p:val>
                                            </p:tav>
                                            <p:tav tm="100000">
                                              <p:val>
                                                <p:strVal val="#ppt_w"/>
                                              </p:val>
                                            </p:tav>
                                          </p:tavLst>
                                        </p:anim>
                                        <p:anim calcmode="lin" valueType="num">
                                          <p:cBhvr>
                                            <p:cTn id="14" dur="300" fill="hold"/>
                                            <p:tgtEl>
                                              <p:spTgt spid="85"/>
                                            </p:tgtEl>
                                            <p:attrNameLst>
                                              <p:attrName>ppt_h</p:attrName>
                                            </p:attrNameLst>
                                          </p:cBhvr>
                                          <p:tavLst>
                                            <p:tav tm="0">
                                              <p:val>
                                                <p:fltVal val="0"/>
                                              </p:val>
                                            </p:tav>
                                            <p:tav tm="100000">
                                              <p:val>
                                                <p:strVal val="#ppt_h"/>
                                              </p:val>
                                            </p:tav>
                                          </p:tavLst>
                                        </p:anim>
                                        <p:animEffect transition="in" filter="fade">
                                          <p:cBhvr>
                                            <p:cTn id="15" dur="300"/>
                                            <p:tgtEl>
                                              <p:spTgt spid="85"/>
                                            </p:tgtEl>
                                          </p:cBhvr>
                                        </p:animEffect>
                                      </p:childTnLst>
                                    </p:cTn>
                                  </p:par>
                                  <p:par>
                                    <p:cTn id="16" presetID="6" presetClass="emph" presetSubtype="0" autoRev="1" fill="hold" nodeType="withEffect">
                                      <p:stCondLst>
                                        <p:cond delay="800"/>
                                      </p:stCondLst>
                                      <p:childTnLst>
                                        <p:animScale>
                                          <p:cBhvr>
                                            <p:cTn id="17" dur="150" fill="hold"/>
                                            <p:tgtEl>
                                              <p:spTgt spid="85"/>
                                            </p:tgtEl>
                                          </p:cBhvr>
                                          <p:by x="110000" y="110000"/>
                                        </p:animScale>
                                      </p:childTnLst>
                                    </p:cTn>
                                  </p:par>
                                  <p:par>
                                    <p:cTn id="18" presetID="2" presetClass="entr" presetSubtype="2" fill="hold" grpId="0" nodeType="withEffect">
                                      <p:stCondLst>
                                        <p:cond delay="1100"/>
                                      </p:stCondLst>
                                      <p:childTnLst>
                                        <p:set>
                                          <p:cBhvr>
                                            <p:cTn id="19" dur="1" fill="hold">
                                              <p:stCondLst>
                                                <p:cond delay="0"/>
                                              </p:stCondLst>
                                            </p:cTn>
                                            <p:tgtEl>
                                              <p:spTgt spid="108"/>
                                            </p:tgtEl>
                                            <p:attrNameLst>
                                              <p:attrName>style.visibility</p:attrName>
                                            </p:attrNameLst>
                                          </p:cBhvr>
                                          <p:to>
                                            <p:strVal val="visible"/>
                                          </p:to>
                                        </p:set>
                                        <p:anim calcmode="lin" valueType="num">
                                          <p:cBhvr additive="base">
                                            <p:cTn id="20" dur="500" fill="hold"/>
                                            <p:tgtEl>
                                              <p:spTgt spid="108"/>
                                            </p:tgtEl>
                                            <p:attrNameLst>
                                              <p:attrName>ppt_x</p:attrName>
                                            </p:attrNameLst>
                                          </p:cBhvr>
                                          <p:tavLst>
                                            <p:tav tm="0">
                                              <p:val>
                                                <p:strVal val="1+#ppt_w/2"/>
                                              </p:val>
                                            </p:tav>
                                            <p:tav tm="100000">
                                              <p:val>
                                                <p:strVal val="#ppt_x"/>
                                              </p:val>
                                            </p:tav>
                                          </p:tavLst>
                                        </p:anim>
                                        <p:anim calcmode="lin" valueType="num">
                                          <p:cBhvr additive="base">
                                            <p:cTn id="21" dur="500" fill="hold"/>
                                            <p:tgtEl>
                                              <p:spTgt spid="108"/>
                                            </p:tgtEl>
                                            <p:attrNameLst>
                                              <p:attrName>ppt_y</p:attrName>
                                            </p:attrNameLst>
                                          </p:cBhvr>
                                          <p:tavLst>
                                            <p:tav tm="0">
                                              <p:val>
                                                <p:strVal val="#ppt_y"/>
                                              </p:val>
                                            </p:tav>
                                            <p:tav tm="100000">
                                              <p:val>
                                                <p:strVal val="#ppt_y"/>
                                              </p:val>
                                            </p:tav>
                                          </p:tavLst>
                                        </p:anim>
                                      </p:childTnLst>
                                    </p:cTn>
                                  </p:par>
                                  <p:par>
                                    <p:cTn id="22" presetID="53" presetClass="entr" presetSubtype="16" fill="hold" nodeType="withEffect">
                                      <p:stCondLst>
                                        <p:cond delay="1600"/>
                                      </p:stCondLst>
                                      <p:childTnLst>
                                        <p:set>
                                          <p:cBhvr>
                                            <p:cTn id="23" dur="1" fill="hold">
                                              <p:stCondLst>
                                                <p:cond delay="0"/>
                                              </p:stCondLst>
                                            </p:cTn>
                                            <p:tgtEl>
                                              <p:spTgt spid="97"/>
                                            </p:tgtEl>
                                            <p:attrNameLst>
                                              <p:attrName>style.visibility</p:attrName>
                                            </p:attrNameLst>
                                          </p:cBhvr>
                                          <p:to>
                                            <p:strVal val="visible"/>
                                          </p:to>
                                        </p:set>
                                        <p:anim calcmode="lin" valueType="num">
                                          <p:cBhvr>
                                            <p:cTn id="24" dur="300" fill="hold"/>
                                            <p:tgtEl>
                                              <p:spTgt spid="97"/>
                                            </p:tgtEl>
                                            <p:attrNameLst>
                                              <p:attrName>ppt_w</p:attrName>
                                            </p:attrNameLst>
                                          </p:cBhvr>
                                          <p:tavLst>
                                            <p:tav tm="0">
                                              <p:val>
                                                <p:fltVal val="0"/>
                                              </p:val>
                                            </p:tav>
                                            <p:tav tm="100000">
                                              <p:val>
                                                <p:strVal val="#ppt_w"/>
                                              </p:val>
                                            </p:tav>
                                          </p:tavLst>
                                        </p:anim>
                                        <p:anim calcmode="lin" valueType="num">
                                          <p:cBhvr>
                                            <p:cTn id="25" dur="300" fill="hold"/>
                                            <p:tgtEl>
                                              <p:spTgt spid="97"/>
                                            </p:tgtEl>
                                            <p:attrNameLst>
                                              <p:attrName>ppt_h</p:attrName>
                                            </p:attrNameLst>
                                          </p:cBhvr>
                                          <p:tavLst>
                                            <p:tav tm="0">
                                              <p:val>
                                                <p:fltVal val="0"/>
                                              </p:val>
                                            </p:tav>
                                            <p:tav tm="100000">
                                              <p:val>
                                                <p:strVal val="#ppt_h"/>
                                              </p:val>
                                            </p:tav>
                                          </p:tavLst>
                                        </p:anim>
                                        <p:animEffect transition="in" filter="fade">
                                          <p:cBhvr>
                                            <p:cTn id="26" dur="300"/>
                                            <p:tgtEl>
                                              <p:spTgt spid="97"/>
                                            </p:tgtEl>
                                          </p:cBhvr>
                                        </p:animEffect>
                                      </p:childTnLst>
                                    </p:cTn>
                                  </p:par>
                                  <p:par>
                                    <p:cTn id="27" presetID="6" presetClass="emph" presetSubtype="0" autoRev="1" fill="hold" nodeType="withEffect">
                                      <p:stCondLst>
                                        <p:cond delay="1900"/>
                                      </p:stCondLst>
                                      <p:childTnLst>
                                        <p:animScale>
                                          <p:cBhvr>
                                            <p:cTn id="28" dur="150" fill="hold"/>
                                            <p:tgtEl>
                                              <p:spTgt spid="97"/>
                                            </p:tgtEl>
                                          </p:cBhvr>
                                          <p:by x="110000" y="110000"/>
                                        </p:animScale>
                                      </p:childTnLst>
                                    </p:cTn>
                                  </p:par>
                                  <p:par>
                                    <p:cTn id="29" presetID="2" presetClass="entr" presetSubtype="2" fill="hold" grpId="0" nodeType="withEffect">
                                      <p:stCondLst>
                                        <p:cond delay="2200"/>
                                      </p:stCondLst>
                                      <p:childTnLst>
                                        <p:set>
                                          <p:cBhvr>
                                            <p:cTn id="30" dur="1" fill="hold">
                                              <p:stCondLst>
                                                <p:cond delay="0"/>
                                              </p:stCondLst>
                                            </p:cTn>
                                            <p:tgtEl>
                                              <p:spTgt spid="107"/>
                                            </p:tgtEl>
                                            <p:attrNameLst>
                                              <p:attrName>style.visibility</p:attrName>
                                            </p:attrNameLst>
                                          </p:cBhvr>
                                          <p:to>
                                            <p:strVal val="visible"/>
                                          </p:to>
                                        </p:set>
                                        <p:anim calcmode="lin" valueType="num">
                                          <p:cBhvr additive="base">
                                            <p:cTn id="31" dur="500" fill="hold"/>
                                            <p:tgtEl>
                                              <p:spTgt spid="107"/>
                                            </p:tgtEl>
                                            <p:attrNameLst>
                                              <p:attrName>ppt_x</p:attrName>
                                            </p:attrNameLst>
                                          </p:cBhvr>
                                          <p:tavLst>
                                            <p:tav tm="0">
                                              <p:val>
                                                <p:strVal val="1+#ppt_w/2"/>
                                              </p:val>
                                            </p:tav>
                                            <p:tav tm="100000">
                                              <p:val>
                                                <p:strVal val="#ppt_x"/>
                                              </p:val>
                                            </p:tav>
                                          </p:tavLst>
                                        </p:anim>
                                        <p:anim calcmode="lin" valueType="num">
                                          <p:cBhvr additive="base">
                                            <p:cTn id="32" dur="500" fill="hold"/>
                                            <p:tgtEl>
                                              <p:spTgt spid="107"/>
                                            </p:tgtEl>
                                            <p:attrNameLst>
                                              <p:attrName>ppt_y</p:attrName>
                                            </p:attrNameLst>
                                          </p:cBhvr>
                                          <p:tavLst>
                                            <p:tav tm="0">
                                              <p:val>
                                                <p:strVal val="#ppt_y"/>
                                              </p:val>
                                            </p:tav>
                                            <p:tav tm="100000">
                                              <p:val>
                                                <p:strVal val="#ppt_y"/>
                                              </p:val>
                                            </p:tav>
                                          </p:tavLst>
                                        </p:anim>
                                      </p:childTnLst>
                                    </p:cTn>
                                  </p:par>
                                  <p:par>
                                    <p:cTn id="33" presetID="53" presetClass="entr" presetSubtype="16" fill="hold" nodeType="withEffect">
                                      <p:stCondLst>
                                        <p:cond delay="2700"/>
                                      </p:stCondLst>
                                      <p:childTnLst>
                                        <p:set>
                                          <p:cBhvr>
                                            <p:cTn id="34" dur="1" fill="hold">
                                              <p:stCondLst>
                                                <p:cond delay="0"/>
                                              </p:stCondLst>
                                            </p:cTn>
                                            <p:tgtEl>
                                              <p:spTgt spid="91"/>
                                            </p:tgtEl>
                                            <p:attrNameLst>
                                              <p:attrName>style.visibility</p:attrName>
                                            </p:attrNameLst>
                                          </p:cBhvr>
                                          <p:to>
                                            <p:strVal val="visible"/>
                                          </p:to>
                                        </p:set>
                                        <p:anim calcmode="lin" valueType="num">
                                          <p:cBhvr>
                                            <p:cTn id="35" dur="300" fill="hold"/>
                                            <p:tgtEl>
                                              <p:spTgt spid="91"/>
                                            </p:tgtEl>
                                            <p:attrNameLst>
                                              <p:attrName>ppt_w</p:attrName>
                                            </p:attrNameLst>
                                          </p:cBhvr>
                                          <p:tavLst>
                                            <p:tav tm="0">
                                              <p:val>
                                                <p:fltVal val="0"/>
                                              </p:val>
                                            </p:tav>
                                            <p:tav tm="100000">
                                              <p:val>
                                                <p:strVal val="#ppt_w"/>
                                              </p:val>
                                            </p:tav>
                                          </p:tavLst>
                                        </p:anim>
                                        <p:anim calcmode="lin" valueType="num">
                                          <p:cBhvr>
                                            <p:cTn id="36" dur="300" fill="hold"/>
                                            <p:tgtEl>
                                              <p:spTgt spid="91"/>
                                            </p:tgtEl>
                                            <p:attrNameLst>
                                              <p:attrName>ppt_h</p:attrName>
                                            </p:attrNameLst>
                                          </p:cBhvr>
                                          <p:tavLst>
                                            <p:tav tm="0">
                                              <p:val>
                                                <p:fltVal val="0"/>
                                              </p:val>
                                            </p:tav>
                                            <p:tav tm="100000">
                                              <p:val>
                                                <p:strVal val="#ppt_h"/>
                                              </p:val>
                                            </p:tav>
                                          </p:tavLst>
                                        </p:anim>
                                        <p:animEffect transition="in" filter="fade">
                                          <p:cBhvr>
                                            <p:cTn id="37" dur="300"/>
                                            <p:tgtEl>
                                              <p:spTgt spid="91"/>
                                            </p:tgtEl>
                                          </p:cBhvr>
                                        </p:animEffect>
                                      </p:childTnLst>
                                    </p:cTn>
                                  </p:par>
                                  <p:par>
                                    <p:cTn id="38" presetID="6" presetClass="emph" presetSubtype="0" autoRev="1" fill="hold" nodeType="withEffect">
                                      <p:stCondLst>
                                        <p:cond delay="3000"/>
                                      </p:stCondLst>
                                      <p:childTnLst>
                                        <p:animScale>
                                          <p:cBhvr>
                                            <p:cTn id="39" dur="150" fill="hold"/>
                                            <p:tgtEl>
                                              <p:spTgt spid="91"/>
                                            </p:tgtEl>
                                          </p:cBhvr>
                                          <p:by x="110000" y="110000"/>
                                        </p:animScale>
                                      </p:childTnLst>
                                    </p:cTn>
                                  </p:par>
                                  <p:par>
                                    <p:cTn id="40" presetID="2" presetClass="entr" presetSubtype="2" fill="hold" grpId="0" nodeType="withEffect">
                                      <p:stCondLst>
                                        <p:cond delay="3300"/>
                                      </p:stCondLst>
                                      <p:childTnLst>
                                        <p:set>
                                          <p:cBhvr>
                                            <p:cTn id="41" dur="1" fill="hold">
                                              <p:stCondLst>
                                                <p:cond delay="0"/>
                                              </p:stCondLst>
                                            </p:cTn>
                                            <p:tgtEl>
                                              <p:spTgt spid="106"/>
                                            </p:tgtEl>
                                            <p:attrNameLst>
                                              <p:attrName>style.visibility</p:attrName>
                                            </p:attrNameLst>
                                          </p:cBhvr>
                                          <p:to>
                                            <p:strVal val="visible"/>
                                          </p:to>
                                        </p:set>
                                        <p:anim calcmode="lin" valueType="num">
                                          <p:cBhvr additive="base">
                                            <p:cTn id="42" dur="500" fill="hold"/>
                                            <p:tgtEl>
                                              <p:spTgt spid="106"/>
                                            </p:tgtEl>
                                            <p:attrNameLst>
                                              <p:attrName>ppt_x</p:attrName>
                                            </p:attrNameLst>
                                          </p:cBhvr>
                                          <p:tavLst>
                                            <p:tav tm="0">
                                              <p:val>
                                                <p:strVal val="1+#ppt_w/2"/>
                                              </p:val>
                                            </p:tav>
                                            <p:tav tm="100000">
                                              <p:val>
                                                <p:strVal val="#ppt_x"/>
                                              </p:val>
                                            </p:tav>
                                          </p:tavLst>
                                        </p:anim>
                                        <p:anim calcmode="lin" valueType="num">
                                          <p:cBhvr additive="base">
                                            <p:cTn id="43" dur="500" fill="hold"/>
                                            <p:tgtEl>
                                              <p:spTgt spid="106"/>
                                            </p:tgtEl>
                                            <p:attrNameLst>
                                              <p:attrName>ppt_y</p:attrName>
                                            </p:attrNameLst>
                                          </p:cBhvr>
                                          <p:tavLst>
                                            <p:tav tm="0">
                                              <p:val>
                                                <p:strVal val="#ppt_y"/>
                                              </p:val>
                                            </p:tav>
                                            <p:tav tm="100000">
                                              <p:val>
                                                <p:strVal val="#ppt_y"/>
                                              </p:val>
                                            </p:tav>
                                          </p:tavLst>
                                        </p:anim>
                                      </p:childTnLst>
                                    </p:cTn>
                                  </p:par>
                                  <p:par>
                                    <p:cTn id="44" presetID="53" presetClass="entr" presetSubtype="16" fill="hold" nodeType="withEffect">
                                      <p:stCondLst>
                                        <p:cond delay="3800"/>
                                      </p:stCondLst>
                                      <p:childTnLst>
                                        <p:set>
                                          <p:cBhvr>
                                            <p:cTn id="45" dur="1" fill="hold">
                                              <p:stCondLst>
                                                <p:cond delay="0"/>
                                              </p:stCondLst>
                                            </p:cTn>
                                            <p:tgtEl>
                                              <p:spTgt spid="94"/>
                                            </p:tgtEl>
                                            <p:attrNameLst>
                                              <p:attrName>style.visibility</p:attrName>
                                            </p:attrNameLst>
                                          </p:cBhvr>
                                          <p:to>
                                            <p:strVal val="visible"/>
                                          </p:to>
                                        </p:set>
                                        <p:anim calcmode="lin" valueType="num">
                                          <p:cBhvr>
                                            <p:cTn id="46" dur="300" fill="hold"/>
                                            <p:tgtEl>
                                              <p:spTgt spid="94"/>
                                            </p:tgtEl>
                                            <p:attrNameLst>
                                              <p:attrName>ppt_w</p:attrName>
                                            </p:attrNameLst>
                                          </p:cBhvr>
                                          <p:tavLst>
                                            <p:tav tm="0">
                                              <p:val>
                                                <p:fltVal val="0"/>
                                              </p:val>
                                            </p:tav>
                                            <p:tav tm="100000">
                                              <p:val>
                                                <p:strVal val="#ppt_w"/>
                                              </p:val>
                                            </p:tav>
                                          </p:tavLst>
                                        </p:anim>
                                        <p:anim calcmode="lin" valueType="num">
                                          <p:cBhvr>
                                            <p:cTn id="47" dur="300" fill="hold"/>
                                            <p:tgtEl>
                                              <p:spTgt spid="94"/>
                                            </p:tgtEl>
                                            <p:attrNameLst>
                                              <p:attrName>ppt_h</p:attrName>
                                            </p:attrNameLst>
                                          </p:cBhvr>
                                          <p:tavLst>
                                            <p:tav tm="0">
                                              <p:val>
                                                <p:fltVal val="0"/>
                                              </p:val>
                                            </p:tav>
                                            <p:tav tm="100000">
                                              <p:val>
                                                <p:strVal val="#ppt_h"/>
                                              </p:val>
                                            </p:tav>
                                          </p:tavLst>
                                        </p:anim>
                                        <p:animEffect transition="in" filter="fade">
                                          <p:cBhvr>
                                            <p:cTn id="48" dur="300"/>
                                            <p:tgtEl>
                                              <p:spTgt spid="94"/>
                                            </p:tgtEl>
                                          </p:cBhvr>
                                        </p:animEffect>
                                      </p:childTnLst>
                                    </p:cTn>
                                  </p:par>
                                  <p:par>
                                    <p:cTn id="49" presetID="6" presetClass="emph" presetSubtype="0" autoRev="1" fill="hold" nodeType="withEffect">
                                      <p:stCondLst>
                                        <p:cond delay="4100"/>
                                      </p:stCondLst>
                                      <p:childTnLst>
                                        <p:animScale>
                                          <p:cBhvr>
                                            <p:cTn id="50" dur="150" fill="hold"/>
                                            <p:tgtEl>
                                              <p:spTgt spid="94"/>
                                            </p:tgtEl>
                                          </p:cBhvr>
                                          <p:by x="110000" y="110000"/>
                                        </p:animScale>
                                      </p:childTnLst>
                                    </p:cTn>
                                  </p:par>
                                  <p:par>
                                    <p:cTn id="51" presetID="2" presetClass="entr" presetSubtype="2" fill="hold" grpId="0" nodeType="withEffect">
                                      <p:stCondLst>
                                        <p:cond delay="4400"/>
                                      </p:stCondLst>
                                      <p:childTnLst>
                                        <p:set>
                                          <p:cBhvr>
                                            <p:cTn id="52" dur="1" fill="hold">
                                              <p:stCondLst>
                                                <p:cond delay="0"/>
                                              </p:stCondLst>
                                            </p:cTn>
                                            <p:tgtEl>
                                              <p:spTgt spid="105"/>
                                            </p:tgtEl>
                                            <p:attrNameLst>
                                              <p:attrName>style.visibility</p:attrName>
                                            </p:attrNameLst>
                                          </p:cBhvr>
                                          <p:to>
                                            <p:strVal val="visible"/>
                                          </p:to>
                                        </p:set>
                                        <p:anim calcmode="lin" valueType="num">
                                          <p:cBhvr additive="base">
                                            <p:cTn id="53" dur="500" fill="hold"/>
                                            <p:tgtEl>
                                              <p:spTgt spid="105"/>
                                            </p:tgtEl>
                                            <p:attrNameLst>
                                              <p:attrName>ppt_x</p:attrName>
                                            </p:attrNameLst>
                                          </p:cBhvr>
                                          <p:tavLst>
                                            <p:tav tm="0">
                                              <p:val>
                                                <p:strVal val="1+#ppt_w/2"/>
                                              </p:val>
                                            </p:tav>
                                            <p:tav tm="100000">
                                              <p:val>
                                                <p:strVal val="#ppt_x"/>
                                              </p:val>
                                            </p:tav>
                                          </p:tavLst>
                                        </p:anim>
                                        <p:anim calcmode="lin" valueType="num">
                                          <p:cBhvr additive="base">
                                            <p:cTn id="54" dur="500" fill="hold"/>
                                            <p:tgtEl>
                                              <p:spTgt spid="105"/>
                                            </p:tgtEl>
                                            <p:attrNameLst>
                                              <p:attrName>ppt_y</p:attrName>
                                            </p:attrNameLst>
                                          </p:cBhvr>
                                          <p:tavLst>
                                            <p:tav tm="0">
                                              <p:val>
                                                <p:strVal val="#ppt_y"/>
                                              </p:val>
                                            </p:tav>
                                            <p:tav tm="100000">
                                              <p:val>
                                                <p:strVal val="#ppt_y"/>
                                              </p:val>
                                            </p:tav>
                                          </p:tavLst>
                                        </p:anim>
                                      </p:childTnLst>
                                    </p:cTn>
                                  </p:par>
                                  <p:par>
                                    <p:cTn id="55" presetID="53" presetClass="entr" presetSubtype="16" fill="hold" nodeType="withEffect">
                                      <p:stCondLst>
                                        <p:cond delay="4900"/>
                                      </p:stCondLst>
                                      <p:childTnLst>
                                        <p:set>
                                          <p:cBhvr>
                                            <p:cTn id="56" dur="1" fill="hold">
                                              <p:stCondLst>
                                                <p:cond delay="0"/>
                                              </p:stCondLst>
                                            </p:cTn>
                                            <p:tgtEl>
                                              <p:spTgt spid="100"/>
                                            </p:tgtEl>
                                            <p:attrNameLst>
                                              <p:attrName>style.visibility</p:attrName>
                                            </p:attrNameLst>
                                          </p:cBhvr>
                                          <p:to>
                                            <p:strVal val="visible"/>
                                          </p:to>
                                        </p:set>
                                        <p:anim calcmode="lin" valueType="num">
                                          <p:cBhvr>
                                            <p:cTn id="57" dur="300" fill="hold"/>
                                            <p:tgtEl>
                                              <p:spTgt spid="100"/>
                                            </p:tgtEl>
                                            <p:attrNameLst>
                                              <p:attrName>ppt_w</p:attrName>
                                            </p:attrNameLst>
                                          </p:cBhvr>
                                          <p:tavLst>
                                            <p:tav tm="0">
                                              <p:val>
                                                <p:fltVal val="0"/>
                                              </p:val>
                                            </p:tav>
                                            <p:tav tm="100000">
                                              <p:val>
                                                <p:strVal val="#ppt_w"/>
                                              </p:val>
                                            </p:tav>
                                          </p:tavLst>
                                        </p:anim>
                                        <p:anim calcmode="lin" valueType="num">
                                          <p:cBhvr>
                                            <p:cTn id="58" dur="300" fill="hold"/>
                                            <p:tgtEl>
                                              <p:spTgt spid="100"/>
                                            </p:tgtEl>
                                            <p:attrNameLst>
                                              <p:attrName>ppt_h</p:attrName>
                                            </p:attrNameLst>
                                          </p:cBhvr>
                                          <p:tavLst>
                                            <p:tav tm="0">
                                              <p:val>
                                                <p:fltVal val="0"/>
                                              </p:val>
                                            </p:tav>
                                            <p:tav tm="100000">
                                              <p:val>
                                                <p:strVal val="#ppt_h"/>
                                              </p:val>
                                            </p:tav>
                                          </p:tavLst>
                                        </p:anim>
                                        <p:animEffect transition="in" filter="fade">
                                          <p:cBhvr>
                                            <p:cTn id="59" dur="300"/>
                                            <p:tgtEl>
                                              <p:spTgt spid="100"/>
                                            </p:tgtEl>
                                          </p:cBhvr>
                                        </p:animEffect>
                                      </p:childTnLst>
                                    </p:cTn>
                                  </p:par>
                                  <p:par>
                                    <p:cTn id="60" presetID="6" presetClass="emph" presetSubtype="0" autoRev="1" fill="hold" nodeType="withEffect">
                                      <p:stCondLst>
                                        <p:cond delay="5200"/>
                                      </p:stCondLst>
                                      <p:childTnLst>
                                        <p:animScale>
                                          <p:cBhvr>
                                            <p:cTn id="61" dur="150" fill="hold"/>
                                            <p:tgtEl>
                                              <p:spTgt spid="100"/>
                                            </p:tgtEl>
                                          </p:cBhvr>
                                          <p:by x="110000" y="110000"/>
                                        </p:animScale>
                                      </p:childTnLst>
                                    </p:cTn>
                                  </p:par>
                                  <p:par>
                                    <p:cTn id="62" presetID="2" presetClass="entr" presetSubtype="2" fill="hold" grpId="0" nodeType="withEffect">
                                      <p:stCondLst>
                                        <p:cond delay="5500"/>
                                      </p:stCondLst>
                                      <p:childTnLst>
                                        <p:set>
                                          <p:cBhvr>
                                            <p:cTn id="63" dur="1" fill="hold">
                                              <p:stCondLst>
                                                <p:cond delay="0"/>
                                              </p:stCondLst>
                                            </p:cTn>
                                            <p:tgtEl>
                                              <p:spTgt spid="104"/>
                                            </p:tgtEl>
                                            <p:attrNameLst>
                                              <p:attrName>style.visibility</p:attrName>
                                            </p:attrNameLst>
                                          </p:cBhvr>
                                          <p:to>
                                            <p:strVal val="visible"/>
                                          </p:to>
                                        </p:set>
                                        <p:anim calcmode="lin" valueType="num">
                                          <p:cBhvr additive="base">
                                            <p:cTn id="64" dur="500" fill="hold"/>
                                            <p:tgtEl>
                                              <p:spTgt spid="104"/>
                                            </p:tgtEl>
                                            <p:attrNameLst>
                                              <p:attrName>ppt_x</p:attrName>
                                            </p:attrNameLst>
                                          </p:cBhvr>
                                          <p:tavLst>
                                            <p:tav tm="0">
                                              <p:val>
                                                <p:strVal val="1+#ppt_w/2"/>
                                              </p:val>
                                            </p:tav>
                                            <p:tav tm="100000">
                                              <p:val>
                                                <p:strVal val="#ppt_x"/>
                                              </p:val>
                                            </p:tav>
                                          </p:tavLst>
                                        </p:anim>
                                        <p:anim calcmode="lin" valueType="num">
                                          <p:cBhvr additive="base">
                                            <p:cTn id="65" dur="500" fill="hold"/>
                                            <p:tgtEl>
                                              <p:spTgt spid="1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107" grpId="0"/>
          <p:bldP spid="104" grpId="0"/>
          <p:bldP spid="106" grpId="0"/>
          <p:bldP spid="108"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矩形 30"/>
          <p:cNvSpPr>
            <a:spLocks noChangeArrowheads="1"/>
          </p:cNvSpPr>
          <p:nvPr/>
        </p:nvSpPr>
        <p:spPr bwMode="auto">
          <a:xfrm>
            <a:off x="5105402" y="305855"/>
            <a:ext cx="4951978"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zh-CN" altLang="en-US" sz="3200" b="1" dirty="0">
                <a:solidFill>
                  <a:schemeClr val="accent1"/>
                </a:solidFill>
                <a:latin typeface="微软雅黑" pitchFamily="34" charset="-122"/>
                <a:ea typeface="微软雅黑" pitchFamily="34" charset="-122"/>
              </a:rPr>
              <a:t>实例</a:t>
            </a:r>
            <a:r>
              <a:rPr lang="en-US" altLang="zh-CN" sz="3200" b="1" dirty="0">
                <a:solidFill>
                  <a:schemeClr val="accent1"/>
                </a:solidFill>
                <a:latin typeface="微软雅黑" pitchFamily="34" charset="-122"/>
                <a:ea typeface="微软雅黑" pitchFamily="34" charset="-122"/>
              </a:rPr>
              <a:t>2</a:t>
            </a:r>
            <a:r>
              <a:rPr lang="zh-CN" altLang="en-US" sz="3200" b="1" dirty="0">
                <a:solidFill>
                  <a:schemeClr val="accent1"/>
                </a:solidFill>
                <a:latin typeface="微软雅黑" pitchFamily="34" charset="-122"/>
                <a:ea typeface="微软雅黑" pitchFamily="34" charset="-122"/>
              </a:rPr>
              <a:t>：爬取多页百度贴吧</a:t>
            </a:r>
            <a:endParaRPr lang="en-US" altLang="zh-CN" sz="3200" b="1" dirty="0">
              <a:solidFill>
                <a:schemeClr val="accent1"/>
              </a:solidFill>
              <a:latin typeface="微软雅黑" pitchFamily="34" charset="-122"/>
              <a:ea typeface="微软雅黑" pitchFamily="34" charset="-122"/>
            </a:endParaRPr>
          </a:p>
        </p:txBody>
      </p:sp>
      <p:sp>
        <p:nvSpPr>
          <p:cNvPr id="5" name="文本框 4">
            <a:extLst>
              <a:ext uri="{FF2B5EF4-FFF2-40B4-BE49-F238E27FC236}">
                <a16:creationId xmlns:a16="http://schemas.microsoft.com/office/drawing/2014/main" id="{1EAA6C00-CB73-30CC-66CA-F69532A5B230}"/>
              </a:ext>
            </a:extLst>
          </p:cNvPr>
          <p:cNvSpPr txBox="1"/>
          <p:nvPr/>
        </p:nvSpPr>
        <p:spPr>
          <a:xfrm>
            <a:off x="192000" y="837000"/>
            <a:ext cx="11808000" cy="6204263"/>
          </a:xfrm>
          <a:prstGeom prst="rect">
            <a:avLst/>
          </a:prstGeom>
          <a:noFill/>
        </p:spPr>
        <p:txBody>
          <a:bodyPr wrap="square">
            <a:spAutoFit/>
          </a:bodyPr>
          <a:lstStyle/>
          <a:p>
            <a:pPr>
              <a:lnSpc>
                <a:spcPts val="3000"/>
              </a:lnSpc>
            </a:pPr>
            <a:r>
              <a:rPr lang="en-US" altLang="zh-CN" dirty="0"/>
              <a:t>import requests</a:t>
            </a:r>
          </a:p>
          <a:p>
            <a:pPr>
              <a:lnSpc>
                <a:spcPts val="3000"/>
              </a:lnSpc>
            </a:pPr>
            <a:r>
              <a:rPr lang="en-US" altLang="zh-CN" dirty="0"/>
              <a:t>import random</a:t>
            </a:r>
          </a:p>
          <a:p>
            <a:pPr>
              <a:lnSpc>
                <a:spcPts val="3000"/>
              </a:lnSpc>
            </a:pPr>
            <a:r>
              <a:rPr lang="en-US" altLang="zh-CN" dirty="0"/>
              <a:t>import time</a:t>
            </a:r>
          </a:p>
          <a:p>
            <a:pPr>
              <a:lnSpc>
                <a:spcPts val="3000"/>
              </a:lnSpc>
            </a:pPr>
            <a:r>
              <a:rPr lang="en-US" altLang="zh-CN" dirty="0"/>
              <a:t>if __name__=="__main__":</a:t>
            </a:r>
          </a:p>
          <a:p>
            <a:pPr>
              <a:lnSpc>
                <a:spcPts val="3000"/>
              </a:lnSpc>
            </a:pPr>
            <a:r>
              <a:rPr lang="en-US" altLang="zh-CN" dirty="0"/>
              <a:t>    </a:t>
            </a:r>
            <a:r>
              <a:rPr lang="en-US" altLang="zh-CN" dirty="0" err="1"/>
              <a:t>tiba</a:t>
            </a:r>
            <a:r>
              <a:rPr lang="en-US" altLang="zh-CN" dirty="0"/>
              <a:t> = input("</a:t>
            </a:r>
            <a:r>
              <a:rPr lang="zh-CN" altLang="en-US" dirty="0"/>
              <a:t>请输入你要爬取的贴吧</a:t>
            </a:r>
            <a:r>
              <a:rPr lang="en-US" altLang="zh-CN" dirty="0"/>
              <a:t>:")</a:t>
            </a:r>
          </a:p>
          <a:p>
            <a:pPr>
              <a:lnSpc>
                <a:spcPts val="3000"/>
              </a:lnSpc>
            </a:pPr>
            <a:r>
              <a:rPr lang="en-US" altLang="zh-CN" dirty="0"/>
              <a:t>    </a:t>
            </a:r>
            <a:r>
              <a:rPr lang="en-US" altLang="zh-CN" dirty="0" err="1"/>
              <a:t>ys</a:t>
            </a:r>
            <a:r>
              <a:rPr lang="en-US" altLang="zh-CN" dirty="0"/>
              <a:t> = int(input("</a:t>
            </a:r>
            <a:r>
              <a:rPr lang="zh-CN" altLang="en-US" dirty="0"/>
              <a:t>请输入要爬取的页数</a:t>
            </a:r>
            <a:r>
              <a:rPr lang="en-US" altLang="zh-CN" dirty="0"/>
              <a:t>:"))</a:t>
            </a:r>
          </a:p>
          <a:p>
            <a:pPr>
              <a:lnSpc>
                <a:spcPts val="3000"/>
              </a:lnSpc>
            </a:pPr>
            <a:r>
              <a:rPr lang="en-US" altLang="zh-CN" dirty="0"/>
              <a:t>    </a:t>
            </a:r>
            <a:r>
              <a:rPr lang="en-US" altLang="zh-CN" dirty="0" err="1"/>
              <a:t>url</a:t>
            </a:r>
            <a:r>
              <a:rPr lang="en-US" altLang="zh-CN" dirty="0"/>
              <a:t>_ = "https://tieba.baidu.com/f?"</a:t>
            </a:r>
          </a:p>
          <a:p>
            <a:pPr>
              <a:lnSpc>
                <a:spcPts val="3000"/>
              </a:lnSpc>
            </a:pPr>
            <a:r>
              <a:rPr lang="en-US" altLang="zh-CN" dirty="0"/>
              <a:t>    headers_ = {'</a:t>
            </a:r>
            <a:r>
              <a:rPr lang="en-US" altLang="zh-CN" dirty="0" err="1"/>
              <a:t>User-Agent':'Mozilla</a:t>
            </a:r>
            <a:r>
              <a:rPr lang="en-US" altLang="zh-CN" dirty="0"/>
              <a:t>/5.0 (Windows NT 10.0; Win64; x64) </a:t>
            </a:r>
            <a:r>
              <a:rPr lang="en-US" altLang="zh-CN" dirty="0" err="1"/>
              <a:t>AppleWebKit</a:t>
            </a:r>
            <a:r>
              <a:rPr lang="en-US" altLang="zh-CN" dirty="0"/>
              <a:t>/537.36 (KHTML, like Gecko) Chrome/107.0.0.0 Safari/537.36 </a:t>
            </a:r>
            <a:r>
              <a:rPr lang="en-US" altLang="zh-CN" dirty="0" err="1"/>
              <a:t>Edg</a:t>
            </a:r>
            <a:r>
              <a:rPr lang="en-US" altLang="zh-CN" dirty="0"/>
              <a:t>/107.0.1418.62'}</a:t>
            </a:r>
          </a:p>
          <a:p>
            <a:pPr>
              <a:lnSpc>
                <a:spcPts val="3000"/>
              </a:lnSpc>
            </a:pPr>
            <a:r>
              <a:rPr lang="en-US" altLang="zh-CN" dirty="0"/>
              <a:t>    for </a:t>
            </a:r>
            <a:r>
              <a:rPr lang="en-US" altLang="zh-CN" dirty="0" err="1"/>
              <a:t>i</a:t>
            </a:r>
            <a:r>
              <a:rPr lang="en-US" altLang="zh-CN" dirty="0"/>
              <a:t> in range(</a:t>
            </a:r>
            <a:r>
              <a:rPr lang="en-US" altLang="zh-CN" dirty="0" err="1"/>
              <a:t>ys</a:t>
            </a:r>
            <a:r>
              <a:rPr lang="en-US" altLang="zh-CN" dirty="0"/>
              <a:t>):</a:t>
            </a:r>
          </a:p>
          <a:p>
            <a:pPr>
              <a:lnSpc>
                <a:spcPts val="3000"/>
              </a:lnSpc>
            </a:pPr>
            <a:r>
              <a:rPr lang="en-US" altLang="zh-CN" dirty="0"/>
              <a:t>        </a:t>
            </a:r>
            <a:r>
              <a:rPr lang="en-US" altLang="zh-CN" dirty="0" err="1"/>
              <a:t>args</a:t>
            </a:r>
            <a:r>
              <a:rPr lang="en-US" altLang="zh-CN" dirty="0"/>
              <a:t> = {'kw': f'{</a:t>
            </a:r>
            <a:r>
              <a:rPr lang="en-US" altLang="zh-CN" dirty="0" err="1"/>
              <a:t>tiba</a:t>
            </a:r>
            <a:r>
              <a:rPr lang="en-US" altLang="zh-CN" dirty="0"/>
              <a:t>}', '</a:t>
            </a:r>
            <a:r>
              <a:rPr lang="en-US" altLang="zh-CN" dirty="0" err="1"/>
              <a:t>pn</a:t>
            </a:r>
            <a:r>
              <a:rPr lang="en-US" altLang="zh-CN" dirty="0"/>
              <a:t>':</a:t>
            </a:r>
            <a:r>
              <a:rPr lang="en-US" altLang="zh-CN" dirty="0" err="1"/>
              <a:t>i</a:t>
            </a:r>
            <a:r>
              <a:rPr lang="en-US" altLang="zh-CN" dirty="0"/>
              <a:t>*50}         #pn</a:t>
            </a:r>
            <a:r>
              <a:rPr lang="zh-CN" altLang="en-US" dirty="0"/>
              <a:t>参数的规律是根据分析贴吧的连续几页而得出的规律。</a:t>
            </a:r>
          </a:p>
          <a:p>
            <a:pPr>
              <a:lnSpc>
                <a:spcPts val="3000"/>
              </a:lnSpc>
            </a:pPr>
            <a:r>
              <a:rPr lang="zh-CN" altLang="en-US" dirty="0"/>
              <a:t>        </a:t>
            </a:r>
            <a:r>
              <a:rPr lang="en-US" altLang="zh-CN" dirty="0"/>
              <a:t>response_ = </a:t>
            </a:r>
            <a:r>
              <a:rPr lang="en-US" altLang="zh-CN" dirty="0" err="1"/>
              <a:t>requests.get</a:t>
            </a:r>
            <a:r>
              <a:rPr lang="en-US" altLang="zh-CN" dirty="0"/>
              <a:t>(</a:t>
            </a:r>
            <a:r>
              <a:rPr lang="en-US" altLang="zh-CN" dirty="0" err="1"/>
              <a:t>url</a:t>
            </a:r>
            <a:r>
              <a:rPr lang="en-US" altLang="zh-CN" dirty="0"/>
              <a:t>_,headers=</a:t>
            </a:r>
            <a:r>
              <a:rPr lang="en-US" altLang="zh-CN" dirty="0" err="1"/>
              <a:t>headers_,params</a:t>
            </a:r>
            <a:r>
              <a:rPr lang="en-US" altLang="zh-CN" dirty="0"/>
              <a:t>=</a:t>
            </a:r>
            <a:r>
              <a:rPr lang="en-US" altLang="zh-CN" dirty="0" err="1"/>
              <a:t>args</a:t>
            </a:r>
            <a:r>
              <a:rPr lang="en-US" altLang="zh-CN" dirty="0"/>
              <a:t>)</a:t>
            </a:r>
          </a:p>
          <a:p>
            <a:pPr>
              <a:lnSpc>
                <a:spcPts val="2600"/>
              </a:lnSpc>
            </a:pPr>
            <a:r>
              <a:rPr lang="en-US" altLang="zh-CN" dirty="0"/>
              <a:t>        </a:t>
            </a:r>
            <a:r>
              <a:rPr lang="en-US" altLang="zh-CN" dirty="0" err="1"/>
              <a:t>byte_data</a:t>
            </a:r>
            <a:r>
              <a:rPr lang="en-US" altLang="zh-CN" dirty="0"/>
              <a:t> = response_.</a:t>
            </a:r>
          </a:p>
          <a:p>
            <a:pPr>
              <a:lnSpc>
                <a:spcPts val="3000"/>
              </a:lnSpc>
            </a:pPr>
            <a:r>
              <a:rPr lang="en-US" altLang="zh-CN" dirty="0"/>
              <a:t>        with open(f"{</a:t>
            </a:r>
            <a:r>
              <a:rPr lang="en-US" altLang="zh-CN" dirty="0" err="1"/>
              <a:t>tiba</a:t>
            </a:r>
            <a:r>
              <a:rPr lang="en-US" altLang="zh-CN" dirty="0"/>
              <a:t>}_</a:t>
            </a:r>
            <a:r>
              <a:rPr lang="zh-CN" altLang="en-US" dirty="0"/>
              <a:t>第</a:t>
            </a:r>
            <a:r>
              <a:rPr lang="en-US" altLang="zh-CN" dirty="0"/>
              <a:t>{</a:t>
            </a:r>
            <a:r>
              <a:rPr lang="en-US" altLang="zh-CN" dirty="0" err="1"/>
              <a:t>i</a:t>
            </a:r>
            <a:r>
              <a:rPr lang="en-US" altLang="zh-CN" dirty="0"/>
              <a:t>}</a:t>
            </a:r>
            <a:r>
              <a:rPr lang="zh-CN" altLang="en-US" dirty="0"/>
              <a:t>页</a:t>
            </a:r>
            <a:r>
              <a:rPr lang="en-US" altLang="zh-CN" dirty="0"/>
              <a:t>.html","</a:t>
            </a:r>
            <a:r>
              <a:rPr lang="en-US" altLang="zh-CN" dirty="0" err="1"/>
              <a:t>wb</a:t>
            </a:r>
            <a:r>
              <a:rPr lang="en-US" altLang="zh-CN" dirty="0"/>
              <a:t>") as f:</a:t>
            </a:r>
          </a:p>
          <a:p>
            <a:pPr>
              <a:lnSpc>
                <a:spcPts val="3000"/>
              </a:lnSpc>
            </a:pPr>
            <a:r>
              <a:rPr lang="en-US" altLang="zh-CN" dirty="0"/>
              <a:t>            </a:t>
            </a:r>
            <a:r>
              <a:rPr lang="en-US" altLang="zh-CN" dirty="0" err="1"/>
              <a:t>f.write</a:t>
            </a:r>
            <a:r>
              <a:rPr lang="en-US" altLang="zh-CN" dirty="0"/>
              <a:t>(</a:t>
            </a:r>
            <a:r>
              <a:rPr lang="en-US" altLang="zh-CN" dirty="0" err="1"/>
              <a:t>byte_data</a:t>
            </a:r>
            <a:r>
              <a:rPr lang="en-US" altLang="zh-CN" dirty="0"/>
              <a:t>)</a:t>
            </a:r>
          </a:p>
          <a:p>
            <a:pPr>
              <a:lnSpc>
                <a:spcPts val="3000"/>
              </a:lnSpc>
            </a:pPr>
            <a:r>
              <a:rPr lang="en-US" altLang="zh-CN" dirty="0"/>
              <a:t>        </a:t>
            </a:r>
            <a:r>
              <a:rPr lang="en-US" altLang="zh-CN" dirty="0" err="1"/>
              <a:t>time.sleep</a:t>
            </a:r>
            <a:r>
              <a:rPr lang="en-US" altLang="zh-CN" dirty="0"/>
              <a:t>(5)</a:t>
            </a:r>
            <a:endParaRPr lang="zh-CN" altLang="en-US" dirty="0"/>
          </a:p>
        </p:txBody>
      </p:sp>
    </p:spTree>
    <p:extLst>
      <p:ext uri="{BB962C8B-B14F-4D97-AF65-F5344CB8AC3E}">
        <p14:creationId xmlns:p14="http://schemas.microsoft.com/office/powerpoint/2010/main" val="5527641"/>
      </p:ext>
    </p:extLst>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arn(inVertical)">
                                      <p:cBhvr>
                                        <p:cTn id="7" dur="75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文本框 37"/>
          <p:cNvSpPr txBox="1"/>
          <p:nvPr/>
        </p:nvSpPr>
        <p:spPr>
          <a:xfrm>
            <a:off x="3864000" y="4360836"/>
            <a:ext cx="4464000" cy="1323439"/>
          </a:xfrm>
          <a:prstGeom prst="rect">
            <a:avLst/>
          </a:prstGeom>
          <a:noFill/>
        </p:spPr>
        <p:txBody>
          <a:bodyPr wrap="square" rtlCol="0" anchor="ctr">
            <a:spAutoFit/>
          </a:bodyPr>
          <a:lstStyle>
            <a:defPPr>
              <a:defRPr lang="zh-CN"/>
            </a:defPPr>
            <a:lvl1pPr algn="ctr">
              <a:defRPr sz="5400" b="1">
                <a:solidFill>
                  <a:schemeClr val="accent5"/>
                </a:solidFill>
                <a:effectLst>
                  <a:innerShdw blurRad="76200" dist="63500" dir="18900000">
                    <a:prstClr val="black">
                      <a:alpha val="60000"/>
                    </a:prstClr>
                  </a:innerShdw>
                </a:effectLst>
                <a:latin typeface="+mj-ea"/>
                <a:ea typeface="+mj-ea"/>
              </a:defRPr>
            </a:lvl1pPr>
          </a:lstStyle>
          <a:p>
            <a:pPr algn="dist"/>
            <a:r>
              <a:rPr lang="zh-CN" altLang="en-US" sz="8000" dirty="0"/>
              <a:t>谢谢大家</a:t>
            </a:r>
          </a:p>
        </p:txBody>
      </p:sp>
      <p:sp>
        <p:nvSpPr>
          <p:cNvPr id="39" name="文本框 38"/>
          <p:cNvSpPr txBox="1"/>
          <p:nvPr/>
        </p:nvSpPr>
        <p:spPr>
          <a:xfrm>
            <a:off x="4305488" y="5822959"/>
            <a:ext cx="3581025" cy="369332"/>
          </a:xfrm>
          <a:prstGeom prst="rect">
            <a:avLst/>
          </a:prstGeom>
          <a:noFill/>
        </p:spPr>
        <p:txBody>
          <a:bodyPr wrap="square" rtlCol="0">
            <a:spAutoFit/>
          </a:bodyPr>
          <a:lstStyle/>
          <a:p>
            <a:pPr algn="ctr"/>
            <a:r>
              <a:rPr lang="zh-CN" altLang="en-US" dirty="0">
                <a:solidFill>
                  <a:schemeClr val="accent2"/>
                </a:solidFill>
              </a:rPr>
              <a:t>欢迎各位老师予以批评指导</a:t>
            </a:r>
          </a:p>
        </p:txBody>
      </p:sp>
      <p:cxnSp>
        <p:nvCxnSpPr>
          <p:cNvPr id="44" name="直接连接符 43"/>
          <p:cNvCxnSpPr/>
          <p:nvPr/>
        </p:nvCxnSpPr>
        <p:spPr>
          <a:xfrm>
            <a:off x="3936000" y="5661000"/>
            <a:ext cx="4320000" cy="0"/>
          </a:xfrm>
          <a:prstGeom prst="line">
            <a:avLst/>
          </a:prstGeom>
          <a:ln w="19050">
            <a:solidFill>
              <a:schemeClr val="bg1">
                <a:lumMod val="65000"/>
              </a:schemeClr>
            </a:solidFill>
            <a:prstDash val="dash"/>
          </a:ln>
          <a:effectLst/>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5969632" y="1789824"/>
            <a:ext cx="2140957" cy="2140955"/>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23" name="椭圆 22"/>
          <p:cNvSpPr/>
          <p:nvPr/>
        </p:nvSpPr>
        <p:spPr>
          <a:xfrm>
            <a:off x="3612262" y="1343934"/>
            <a:ext cx="2791569" cy="2791569"/>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24" name="椭圆 23"/>
          <p:cNvSpPr/>
          <p:nvPr/>
        </p:nvSpPr>
        <p:spPr>
          <a:xfrm>
            <a:off x="5796952" y="3082392"/>
            <a:ext cx="826567" cy="82656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25" name="椭圆 24"/>
          <p:cNvSpPr/>
          <p:nvPr/>
        </p:nvSpPr>
        <p:spPr>
          <a:xfrm>
            <a:off x="8783503" y="2598541"/>
            <a:ext cx="416865" cy="416865"/>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28" name="椭圆 27"/>
          <p:cNvSpPr/>
          <p:nvPr/>
        </p:nvSpPr>
        <p:spPr>
          <a:xfrm>
            <a:off x="7101742" y="1216753"/>
            <a:ext cx="297289" cy="297289"/>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29" name="椭圆 28"/>
          <p:cNvSpPr/>
          <p:nvPr/>
        </p:nvSpPr>
        <p:spPr>
          <a:xfrm>
            <a:off x="3134865" y="1561369"/>
            <a:ext cx="263819" cy="263817"/>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30" name="椭圆 29"/>
          <p:cNvSpPr/>
          <p:nvPr/>
        </p:nvSpPr>
        <p:spPr>
          <a:xfrm>
            <a:off x="7248196" y="3169788"/>
            <a:ext cx="372977" cy="372976"/>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31" name="椭圆 30"/>
          <p:cNvSpPr/>
          <p:nvPr/>
        </p:nvSpPr>
        <p:spPr>
          <a:xfrm>
            <a:off x="8195978" y="595086"/>
            <a:ext cx="267201" cy="267200"/>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grpSp>
        <p:nvGrpSpPr>
          <p:cNvPr id="40" name="组合 39"/>
          <p:cNvGrpSpPr/>
          <p:nvPr/>
        </p:nvGrpSpPr>
        <p:grpSpPr>
          <a:xfrm>
            <a:off x="4490182" y="642337"/>
            <a:ext cx="2235792" cy="2235792"/>
            <a:chOff x="4490182" y="642337"/>
            <a:chExt cx="2235792" cy="2235792"/>
          </a:xfrm>
        </p:grpSpPr>
        <p:sp>
          <p:nvSpPr>
            <p:cNvPr id="41" name="椭圆 40"/>
            <p:cNvSpPr/>
            <p:nvPr/>
          </p:nvSpPr>
          <p:spPr>
            <a:xfrm>
              <a:off x="4490182" y="642337"/>
              <a:ext cx="2235792" cy="2235792"/>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42" name="文本框 41"/>
            <p:cNvSpPr txBox="1"/>
            <p:nvPr/>
          </p:nvSpPr>
          <p:spPr>
            <a:xfrm>
              <a:off x="4836072" y="1329346"/>
              <a:ext cx="1544012" cy="861774"/>
            </a:xfrm>
            <a:prstGeom prst="rect">
              <a:avLst/>
            </a:prstGeom>
            <a:noFill/>
          </p:spPr>
          <p:txBody>
            <a:bodyPr wrap="square" rtlCol="0" anchor="ctr">
              <a:spAutoFit/>
            </a:bodyPr>
            <a:lstStyle>
              <a:defPPr>
                <a:defRPr lang="zh-CN"/>
              </a:defPPr>
              <a:lvl1pPr algn="ctr">
                <a:defRPr sz="5000" b="1" spc="300">
                  <a:solidFill>
                    <a:schemeClr val="bg1"/>
                  </a:solidFill>
                  <a:effectLst>
                    <a:innerShdw blurRad="76200" dist="63500" dir="18900000">
                      <a:prstClr val="black">
                        <a:alpha val="60000"/>
                      </a:prstClr>
                    </a:innerShdw>
                  </a:effectLst>
                  <a:latin typeface="+mn-ea"/>
                </a:defRPr>
              </a:lvl1pPr>
            </a:lstStyle>
            <a:p>
              <a:r>
                <a:rPr lang="zh-CN" altLang="en-US" dirty="0">
                  <a:solidFill>
                    <a:schemeClr val="accent1"/>
                  </a:solidFill>
                </a:rPr>
                <a:t>爬虫</a:t>
              </a:r>
            </a:p>
          </p:txBody>
        </p:sp>
      </p:grpSp>
      <p:grpSp>
        <p:nvGrpSpPr>
          <p:cNvPr id="43" name="组合 42"/>
          <p:cNvGrpSpPr/>
          <p:nvPr/>
        </p:nvGrpSpPr>
        <p:grpSpPr>
          <a:xfrm>
            <a:off x="7409157" y="1616603"/>
            <a:ext cx="1107761" cy="1056117"/>
            <a:chOff x="7409157" y="1616603"/>
            <a:chExt cx="1107761" cy="1056117"/>
          </a:xfrm>
        </p:grpSpPr>
        <p:sp>
          <p:nvSpPr>
            <p:cNvPr id="45" name="椭圆 44"/>
            <p:cNvSpPr/>
            <p:nvPr/>
          </p:nvSpPr>
          <p:spPr>
            <a:xfrm>
              <a:off x="7434979" y="1616603"/>
              <a:ext cx="1056117" cy="1056117"/>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46" name="文本框 45"/>
            <p:cNvSpPr txBox="1"/>
            <p:nvPr/>
          </p:nvSpPr>
          <p:spPr>
            <a:xfrm>
              <a:off x="7409157" y="1867662"/>
              <a:ext cx="1107761" cy="553998"/>
            </a:xfrm>
            <a:prstGeom prst="rect">
              <a:avLst/>
            </a:prstGeom>
            <a:noFill/>
          </p:spPr>
          <p:txBody>
            <a:bodyPr wrap="square" rtlCol="0" anchor="ctr">
              <a:spAutoFit/>
            </a:bodyPr>
            <a:lstStyle>
              <a:defPPr>
                <a:defRPr lang="zh-CN"/>
              </a:defPPr>
              <a:lvl1pPr algn="ctr">
                <a:defRPr sz="5000" b="1" spc="300">
                  <a:solidFill>
                    <a:schemeClr val="accent1"/>
                  </a:solidFill>
                  <a:effectLst>
                    <a:innerShdw blurRad="76200" dist="63500" dir="18900000">
                      <a:prstClr val="black">
                        <a:alpha val="60000"/>
                      </a:prstClr>
                    </a:innerShdw>
                  </a:effectLst>
                  <a:latin typeface="+mn-ea"/>
                </a:defRPr>
              </a:lvl1pPr>
            </a:lstStyle>
            <a:p>
              <a:r>
                <a:rPr lang="zh-CN" altLang="en-US" sz="3000" dirty="0"/>
                <a:t>入门</a:t>
              </a:r>
            </a:p>
          </p:txBody>
        </p:sp>
      </p:grpSp>
      <p:grpSp>
        <p:nvGrpSpPr>
          <p:cNvPr id="47" name="组合 46"/>
          <p:cNvGrpSpPr/>
          <p:nvPr/>
        </p:nvGrpSpPr>
        <p:grpSpPr>
          <a:xfrm>
            <a:off x="2991633" y="2443011"/>
            <a:ext cx="1249469" cy="1249469"/>
            <a:chOff x="2991633" y="2443011"/>
            <a:chExt cx="1249469" cy="1249469"/>
          </a:xfrm>
        </p:grpSpPr>
        <p:sp>
          <p:nvSpPr>
            <p:cNvPr id="48" name="椭圆 47"/>
            <p:cNvSpPr/>
            <p:nvPr/>
          </p:nvSpPr>
          <p:spPr>
            <a:xfrm>
              <a:off x="2991633" y="2443011"/>
              <a:ext cx="1249469" cy="1249469"/>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49" name="文本框 48"/>
            <p:cNvSpPr txBox="1"/>
            <p:nvPr/>
          </p:nvSpPr>
          <p:spPr>
            <a:xfrm>
              <a:off x="3062487" y="2775358"/>
              <a:ext cx="1107761" cy="584775"/>
            </a:xfrm>
            <a:prstGeom prst="rect">
              <a:avLst/>
            </a:prstGeom>
            <a:noFill/>
          </p:spPr>
          <p:txBody>
            <a:bodyPr wrap="square" rtlCol="0" anchor="ctr">
              <a:spAutoFit/>
            </a:bodyPr>
            <a:lstStyle>
              <a:defPPr>
                <a:defRPr lang="zh-CN"/>
              </a:defPPr>
              <a:lvl1pPr algn="ctr">
                <a:defRPr sz="5000" b="1" spc="300">
                  <a:solidFill>
                    <a:schemeClr val="accent1"/>
                  </a:solidFill>
                  <a:effectLst>
                    <a:innerShdw blurRad="76200" dist="63500" dir="18900000">
                      <a:prstClr val="black">
                        <a:alpha val="60000"/>
                      </a:prstClr>
                    </a:innerShdw>
                  </a:effectLst>
                  <a:latin typeface="+mn-ea"/>
                </a:defRPr>
              </a:lvl1pPr>
            </a:lstStyle>
            <a:p>
              <a:r>
                <a:rPr lang="zh-CN" altLang="en-US" sz="3200" dirty="0"/>
                <a:t>网络</a:t>
              </a:r>
            </a:p>
          </p:txBody>
        </p:sp>
      </p:grpSp>
    </p:spTree>
    <p:extLst>
      <p:ext uri="{BB962C8B-B14F-4D97-AF65-F5344CB8AC3E}">
        <p14:creationId xmlns:p14="http://schemas.microsoft.com/office/powerpoint/2010/main" val="42381527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airplane"/>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150"/>
                                </p:stCondLst>
                                <p:childTnLst>
                                  <p:par>
                                    <p:cTn id="5" presetID="2" presetClass="entr" presetSubtype="8" fill="hold" grpId="0" nodeType="withEffect" p14:presetBounceEnd="80000">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14:bounceEnd="80000">
                                          <p:cBhvr additive="base">
                                            <p:cTn id="7" dur="750" fill="hold"/>
                                            <p:tgtEl>
                                              <p:spTgt spid="23"/>
                                            </p:tgtEl>
                                            <p:attrNameLst>
                                              <p:attrName>ppt_x</p:attrName>
                                            </p:attrNameLst>
                                          </p:cBhvr>
                                          <p:tavLst>
                                            <p:tav tm="0">
                                              <p:val>
                                                <p:strVal val="0-#ppt_w/2"/>
                                              </p:val>
                                            </p:tav>
                                            <p:tav tm="100000">
                                              <p:val>
                                                <p:strVal val="#ppt_x"/>
                                              </p:val>
                                            </p:tav>
                                          </p:tavLst>
                                        </p:anim>
                                        <p:anim calcmode="lin" valueType="num" p14:bounceEnd="80000">
                                          <p:cBhvr additive="base">
                                            <p:cTn id="8" dur="75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14:presetBounceEnd="80000">
                                      <p:stCondLst>
                                        <p:cond delay="200"/>
                                      </p:stCondLst>
                                      <p:childTnLst>
                                        <p:set>
                                          <p:cBhvr>
                                            <p:cTn id="10" dur="1" fill="hold">
                                              <p:stCondLst>
                                                <p:cond delay="0"/>
                                              </p:stCondLst>
                                            </p:cTn>
                                            <p:tgtEl>
                                              <p:spTgt spid="22"/>
                                            </p:tgtEl>
                                            <p:attrNameLst>
                                              <p:attrName>style.visibility</p:attrName>
                                            </p:attrNameLst>
                                          </p:cBhvr>
                                          <p:to>
                                            <p:strVal val="visible"/>
                                          </p:to>
                                        </p:set>
                                        <p:anim calcmode="lin" valueType="num" p14:bounceEnd="80000">
                                          <p:cBhvr additive="base">
                                            <p:cTn id="11" dur="750" fill="hold"/>
                                            <p:tgtEl>
                                              <p:spTgt spid="22"/>
                                            </p:tgtEl>
                                            <p:attrNameLst>
                                              <p:attrName>ppt_x</p:attrName>
                                            </p:attrNameLst>
                                          </p:cBhvr>
                                          <p:tavLst>
                                            <p:tav tm="0">
                                              <p:val>
                                                <p:strVal val="1+#ppt_w/2"/>
                                              </p:val>
                                            </p:tav>
                                            <p:tav tm="100000">
                                              <p:val>
                                                <p:strVal val="#ppt_x"/>
                                              </p:val>
                                            </p:tav>
                                          </p:tavLst>
                                        </p:anim>
                                        <p:anim calcmode="lin" valueType="num" p14:bounceEnd="80000">
                                          <p:cBhvr additive="base">
                                            <p:cTn id="12" dur="750" fill="hold"/>
                                            <p:tgtEl>
                                              <p:spTgt spid="22"/>
                                            </p:tgtEl>
                                            <p:attrNameLst>
                                              <p:attrName>ppt_y</p:attrName>
                                            </p:attrNameLst>
                                          </p:cBhvr>
                                          <p:tavLst>
                                            <p:tav tm="0">
                                              <p:val>
                                                <p:strVal val="#ppt_y"/>
                                              </p:val>
                                            </p:tav>
                                            <p:tav tm="100000">
                                              <p:val>
                                                <p:strVal val="#ppt_y"/>
                                              </p:val>
                                            </p:tav>
                                          </p:tavLst>
                                        </p:anim>
                                      </p:childTnLst>
                                    </p:cTn>
                                  </p:par>
                                  <p:par>
                                    <p:cTn id="13" presetID="53" presetClass="entr" presetSubtype="16" fill="hold" nodeType="withEffect">
                                      <p:stCondLst>
                                        <p:cond delay="500"/>
                                      </p:stCondLst>
                                      <p:childTnLst>
                                        <p:set>
                                          <p:cBhvr>
                                            <p:cTn id="14" dur="1" fill="hold">
                                              <p:stCondLst>
                                                <p:cond delay="0"/>
                                              </p:stCondLst>
                                            </p:cTn>
                                            <p:tgtEl>
                                              <p:spTgt spid="47"/>
                                            </p:tgtEl>
                                            <p:attrNameLst>
                                              <p:attrName>style.visibility</p:attrName>
                                            </p:attrNameLst>
                                          </p:cBhvr>
                                          <p:to>
                                            <p:strVal val="visible"/>
                                          </p:to>
                                        </p:set>
                                        <p:anim calcmode="lin" valueType="num">
                                          <p:cBhvr>
                                            <p:cTn id="15" dur="300" fill="hold"/>
                                            <p:tgtEl>
                                              <p:spTgt spid="47"/>
                                            </p:tgtEl>
                                            <p:attrNameLst>
                                              <p:attrName>ppt_w</p:attrName>
                                            </p:attrNameLst>
                                          </p:cBhvr>
                                          <p:tavLst>
                                            <p:tav tm="0">
                                              <p:val>
                                                <p:fltVal val="0"/>
                                              </p:val>
                                            </p:tav>
                                            <p:tav tm="100000">
                                              <p:val>
                                                <p:strVal val="#ppt_w"/>
                                              </p:val>
                                            </p:tav>
                                          </p:tavLst>
                                        </p:anim>
                                        <p:anim calcmode="lin" valueType="num">
                                          <p:cBhvr>
                                            <p:cTn id="16" dur="300" fill="hold"/>
                                            <p:tgtEl>
                                              <p:spTgt spid="47"/>
                                            </p:tgtEl>
                                            <p:attrNameLst>
                                              <p:attrName>ppt_h</p:attrName>
                                            </p:attrNameLst>
                                          </p:cBhvr>
                                          <p:tavLst>
                                            <p:tav tm="0">
                                              <p:val>
                                                <p:fltVal val="0"/>
                                              </p:val>
                                            </p:tav>
                                            <p:tav tm="100000">
                                              <p:val>
                                                <p:strVal val="#ppt_h"/>
                                              </p:val>
                                            </p:tav>
                                          </p:tavLst>
                                        </p:anim>
                                        <p:animEffect transition="in" filter="fade">
                                          <p:cBhvr>
                                            <p:cTn id="17" dur="300"/>
                                            <p:tgtEl>
                                              <p:spTgt spid="47"/>
                                            </p:tgtEl>
                                          </p:cBhvr>
                                        </p:animEffect>
                                      </p:childTnLst>
                                    </p:cTn>
                                  </p:par>
                                  <p:par>
                                    <p:cTn id="18" presetID="6" presetClass="emph" presetSubtype="0" autoRev="1" fill="hold" nodeType="withEffect">
                                      <p:stCondLst>
                                        <p:cond delay="800"/>
                                      </p:stCondLst>
                                      <p:childTnLst>
                                        <p:animScale>
                                          <p:cBhvr>
                                            <p:cTn id="19" dur="150" fill="hold"/>
                                            <p:tgtEl>
                                              <p:spTgt spid="47"/>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0"/>
                                            </p:tgtEl>
                                            <p:attrNameLst>
                                              <p:attrName>style.visibility</p:attrName>
                                            </p:attrNameLst>
                                          </p:cBhvr>
                                          <p:to>
                                            <p:strVal val="visible"/>
                                          </p:to>
                                        </p:set>
                                        <p:anim calcmode="lin" valueType="num">
                                          <p:cBhvr>
                                            <p:cTn id="22" dur="300" fill="hold"/>
                                            <p:tgtEl>
                                              <p:spTgt spid="40"/>
                                            </p:tgtEl>
                                            <p:attrNameLst>
                                              <p:attrName>ppt_w</p:attrName>
                                            </p:attrNameLst>
                                          </p:cBhvr>
                                          <p:tavLst>
                                            <p:tav tm="0">
                                              <p:val>
                                                <p:fltVal val="0"/>
                                              </p:val>
                                            </p:tav>
                                            <p:tav tm="100000">
                                              <p:val>
                                                <p:strVal val="#ppt_w"/>
                                              </p:val>
                                            </p:tav>
                                          </p:tavLst>
                                        </p:anim>
                                        <p:anim calcmode="lin" valueType="num">
                                          <p:cBhvr>
                                            <p:cTn id="23" dur="300" fill="hold"/>
                                            <p:tgtEl>
                                              <p:spTgt spid="40"/>
                                            </p:tgtEl>
                                            <p:attrNameLst>
                                              <p:attrName>ppt_h</p:attrName>
                                            </p:attrNameLst>
                                          </p:cBhvr>
                                          <p:tavLst>
                                            <p:tav tm="0">
                                              <p:val>
                                                <p:fltVal val="0"/>
                                              </p:val>
                                            </p:tav>
                                            <p:tav tm="100000">
                                              <p:val>
                                                <p:strVal val="#ppt_h"/>
                                              </p:val>
                                            </p:tav>
                                          </p:tavLst>
                                        </p:anim>
                                        <p:animEffect transition="in" filter="fade">
                                          <p:cBhvr>
                                            <p:cTn id="24" dur="300"/>
                                            <p:tgtEl>
                                              <p:spTgt spid="40"/>
                                            </p:tgtEl>
                                          </p:cBhvr>
                                        </p:animEffect>
                                      </p:childTnLst>
                                    </p:cTn>
                                  </p:par>
                                  <p:par>
                                    <p:cTn id="25" presetID="6" presetClass="emph" presetSubtype="0" autoRev="1" fill="hold" nodeType="withEffect">
                                      <p:stCondLst>
                                        <p:cond delay="1100"/>
                                      </p:stCondLst>
                                      <p:childTnLst>
                                        <p:animScale>
                                          <p:cBhvr>
                                            <p:cTn id="26" dur="150" fill="hold"/>
                                            <p:tgtEl>
                                              <p:spTgt spid="40"/>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24"/>
                                            </p:tgtEl>
                                            <p:attrNameLst>
                                              <p:attrName>style.visibility</p:attrName>
                                            </p:attrNameLst>
                                          </p:cBhvr>
                                          <p:to>
                                            <p:strVal val="visible"/>
                                          </p:to>
                                        </p:set>
                                        <p:anim calcmode="lin" valueType="num">
                                          <p:cBhvr>
                                            <p:cTn id="29" dur="300" fill="hold"/>
                                            <p:tgtEl>
                                              <p:spTgt spid="24"/>
                                            </p:tgtEl>
                                            <p:attrNameLst>
                                              <p:attrName>ppt_w</p:attrName>
                                            </p:attrNameLst>
                                          </p:cBhvr>
                                          <p:tavLst>
                                            <p:tav tm="0">
                                              <p:val>
                                                <p:fltVal val="0"/>
                                              </p:val>
                                            </p:tav>
                                            <p:tav tm="100000">
                                              <p:val>
                                                <p:strVal val="#ppt_w"/>
                                              </p:val>
                                            </p:tav>
                                          </p:tavLst>
                                        </p:anim>
                                        <p:anim calcmode="lin" valueType="num">
                                          <p:cBhvr>
                                            <p:cTn id="30" dur="300" fill="hold"/>
                                            <p:tgtEl>
                                              <p:spTgt spid="24"/>
                                            </p:tgtEl>
                                            <p:attrNameLst>
                                              <p:attrName>ppt_h</p:attrName>
                                            </p:attrNameLst>
                                          </p:cBhvr>
                                          <p:tavLst>
                                            <p:tav tm="0">
                                              <p:val>
                                                <p:fltVal val="0"/>
                                              </p:val>
                                            </p:tav>
                                            <p:tav tm="100000">
                                              <p:val>
                                                <p:strVal val="#ppt_h"/>
                                              </p:val>
                                            </p:tav>
                                          </p:tavLst>
                                        </p:anim>
                                        <p:animEffect transition="in" filter="fade">
                                          <p:cBhvr>
                                            <p:cTn id="31" dur="300"/>
                                            <p:tgtEl>
                                              <p:spTgt spid="24"/>
                                            </p:tgtEl>
                                          </p:cBhvr>
                                        </p:animEffect>
                                      </p:childTnLst>
                                    </p:cTn>
                                  </p:par>
                                  <p:par>
                                    <p:cTn id="32" presetID="6" presetClass="emph" presetSubtype="0" autoRev="1" fill="hold" grpId="1" nodeType="withEffect">
                                      <p:stCondLst>
                                        <p:cond delay="900"/>
                                      </p:stCondLst>
                                      <p:childTnLst>
                                        <p:animScale>
                                          <p:cBhvr>
                                            <p:cTn id="33" dur="150" fill="hold"/>
                                            <p:tgtEl>
                                              <p:spTgt spid="24"/>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30"/>
                                            </p:tgtEl>
                                            <p:attrNameLst>
                                              <p:attrName>style.visibility</p:attrName>
                                            </p:attrNameLst>
                                          </p:cBhvr>
                                          <p:to>
                                            <p:strVal val="visible"/>
                                          </p:to>
                                        </p:set>
                                        <p:anim calcmode="lin" valueType="num">
                                          <p:cBhvr>
                                            <p:cTn id="36" dur="300" fill="hold"/>
                                            <p:tgtEl>
                                              <p:spTgt spid="30"/>
                                            </p:tgtEl>
                                            <p:attrNameLst>
                                              <p:attrName>ppt_w</p:attrName>
                                            </p:attrNameLst>
                                          </p:cBhvr>
                                          <p:tavLst>
                                            <p:tav tm="0">
                                              <p:val>
                                                <p:fltVal val="0"/>
                                              </p:val>
                                            </p:tav>
                                            <p:tav tm="100000">
                                              <p:val>
                                                <p:strVal val="#ppt_w"/>
                                              </p:val>
                                            </p:tav>
                                          </p:tavLst>
                                        </p:anim>
                                        <p:anim calcmode="lin" valueType="num">
                                          <p:cBhvr>
                                            <p:cTn id="37" dur="300" fill="hold"/>
                                            <p:tgtEl>
                                              <p:spTgt spid="30"/>
                                            </p:tgtEl>
                                            <p:attrNameLst>
                                              <p:attrName>ppt_h</p:attrName>
                                            </p:attrNameLst>
                                          </p:cBhvr>
                                          <p:tavLst>
                                            <p:tav tm="0">
                                              <p:val>
                                                <p:fltVal val="0"/>
                                              </p:val>
                                            </p:tav>
                                            <p:tav tm="100000">
                                              <p:val>
                                                <p:strVal val="#ppt_h"/>
                                              </p:val>
                                            </p:tav>
                                          </p:tavLst>
                                        </p:anim>
                                        <p:animEffect transition="in" filter="fade">
                                          <p:cBhvr>
                                            <p:cTn id="38" dur="300"/>
                                            <p:tgtEl>
                                              <p:spTgt spid="30"/>
                                            </p:tgtEl>
                                          </p:cBhvr>
                                        </p:animEffect>
                                      </p:childTnLst>
                                    </p:cTn>
                                  </p:par>
                                  <p:par>
                                    <p:cTn id="39" presetID="6" presetClass="emph" presetSubtype="0" autoRev="1" fill="hold" grpId="1" nodeType="withEffect">
                                      <p:stCondLst>
                                        <p:cond delay="1000"/>
                                      </p:stCondLst>
                                      <p:childTnLst>
                                        <p:animScale>
                                          <p:cBhvr>
                                            <p:cTn id="40" dur="150" fill="hold"/>
                                            <p:tgtEl>
                                              <p:spTgt spid="30"/>
                                            </p:tgtEl>
                                          </p:cBhvr>
                                          <p:by x="110000" y="110000"/>
                                        </p:animScale>
                                      </p:childTnLst>
                                    </p:cTn>
                                  </p:par>
                                  <p:par>
                                    <p:cTn id="41" presetID="53" presetClass="entr" presetSubtype="16" fill="hold" nodeType="withEffect">
                                      <p:stCondLst>
                                        <p:cond delay="800"/>
                                      </p:stCondLst>
                                      <p:childTnLst>
                                        <p:set>
                                          <p:cBhvr>
                                            <p:cTn id="42" dur="1" fill="hold">
                                              <p:stCondLst>
                                                <p:cond delay="0"/>
                                              </p:stCondLst>
                                            </p:cTn>
                                            <p:tgtEl>
                                              <p:spTgt spid="43"/>
                                            </p:tgtEl>
                                            <p:attrNameLst>
                                              <p:attrName>style.visibility</p:attrName>
                                            </p:attrNameLst>
                                          </p:cBhvr>
                                          <p:to>
                                            <p:strVal val="visible"/>
                                          </p:to>
                                        </p:set>
                                        <p:anim calcmode="lin" valueType="num">
                                          <p:cBhvr>
                                            <p:cTn id="43" dur="300" fill="hold"/>
                                            <p:tgtEl>
                                              <p:spTgt spid="43"/>
                                            </p:tgtEl>
                                            <p:attrNameLst>
                                              <p:attrName>ppt_w</p:attrName>
                                            </p:attrNameLst>
                                          </p:cBhvr>
                                          <p:tavLst>
                                            <p:tav tm="0">
                                              <p:val>
                                                <p:fltVal val="0"/>
                                              </p:val>
                                            </p:tav>
                                            <p:tav tm="100000">
                                              <p:val>
                                                <p:strVal val="#ppt_w"/>
                                              </p:val>
                                            </p:tav>
                                          </p:tavLst>
                                        </p:anim>
                                        <p:anim calcmode="lin" valueType="num">
                                          <p:cBhvr>
                                            <p:cTn id="44" dur="300" fill="hold"/>
                                            <p:tgtEl>
                                              <p:spTgt spid="43"/>
                                            </p:tgtEl>
                                            <p:attrNameLst>
                                              <p:attrName>ppt_h</p:attrName>
                                            </p:attrNameLst>
                                          </p:cBhvr>
                                          <p:tavLst>
                                            <p:tav tm="0">
                                              <p:val>
                                                <p:fltVal val="0"/>
                                              </p:val>
                                            </p:tav>
                                            <p:tav tm="100000">
                                              <p:val>
                                                <p:strVal val="#ppt_h"/>
                                              </p:val>
                                            </p:tav>
                                          </p:tavLst>
                                        </p:anim>
                                        <p:animEffect transition="in" filter="fade">
                                          <p:cBhvr>
                                            <p:cTn id="45" dur="300"/>
                                            <p:tgtEl>
                                              <p:spTgt spid="43"/>
                                            </p:tgtEl>
                                          </p:cBhvr>
                                        </p:animEffect>
                                      </p:childTnLst>
                                    </p:cTn>
                                  </p:par>
                                  <p:par>
                                    <p:cTn id="46" presetID="6" presetClass="emph" presetSubtype="0" autoRev="1" fill="hold" nodeType="withEffect">
                                      <p:stCondLst>
                                        <p:cond delay="1100"/>
                                      </p:stCondLst>
                                      <p:childTnLst>
                                        <p:animScale>
                                          <p:cBhvr>
                                            <p:cTn id="47" dur="150" fill="hold"/>
                                            <p:tgtEl>
                                              <p:spTgt spid="43"/>
                                            </p:tgtEl>
                                          </p:cBhvr>
                                          <p:by x="110000" y="110000"/>
                                        </p:animScale>
                                      </p:childTnLst>
                                    </p:cTn>
                                  </p:par>
                                  <p:par>
                                    <p:cTn id="48" presetID="53" presetClass="entr" presetSubtype="16" fill="hold" grpId="0" nodeType="withEffect">
                                      <p:stCondLst>
                                        <p:cond delay="900"/>
                                      </p:stCondLst>
                                      <p:childTnLst>
                                        <p:set>
                                          <p:cBhvr>
                                            <p:cTn id="49" dur="1" fill="hold">
                                              <p:stCondLst>
                                                <p:cond delay="0"/>
                                              </p:stCondLst>
                                            </p:cTn>
                                            <p:tgtEl>
                                              <p:spTgt spid="28"/>
                                            </p:tgtEl>
                                            <p:attrNameLst>
                                              <p:attrName>style.visibility</p:attrName>
                                            </p:attrNameLst>
                                          </p:cBhvr>
                                          <p:to>
                                            <p:strVal val="visible"/>
                                          </p:to>
                                        </p:set>
                                        <p:anim calcmode="lin" valueType="num">
                                          <p:cBhvr>
                                            <p:cTn id="50" dur="300" fill="hold"/>
                                            <p:tgtEl>
                                              <p:spTgt spid="28"/>
                                            </p:tgtEl>
                                            <p:attrNameLst>
                                              <p:attrName>ppt_w</p:attrName>
                                            </p:attrNameLst>
                                          </p:cBhvr>
                                          <p:tavLst>
                                            <p:tav tm="0">
                                              <p:val>
                                                <p:fltVal val="0"/>
                                              </p:val>
                                            </p:tav>
                                            <p:tav tm="100000">
                                              <p:val>
                                                <p:strVal val="#ppt_w"/>
                                              </p:val>
                                            </p:tav>
                                          </p:tavLst>
                                        </p:anim>
                                        <p:anim calcmode="lin" valueType="num">
                                          <p:cBhvr>
                                            <p:cTn id="51" dur="300" fill="hold"/>
                                            <p:tgtEl>
                                              <p:spTgt spid="28"/>
                                            </p:tgtEl>
                                            <p:attrNameLst>
                                              <p:attrName>ppt_h</p:attrName>
                                            </p:attrNameLst>
                                          </p:cBhvr>
                                          <p:tavLst>
                                            <p:tav tm="0">
                                              <p:val>
                                                <p:fltVal val="0"/>
                                              </p:val>
                                            </p:tav>
                                            <p:tav tm="100000">
                                              <p:val>
                                                <p:strVal val="#ppt_h"/>
                                              </p:val>
                                            </p:tav>
                                          </p:tavLst>
                                        </p:anim>
                                        <p:animEffect transition="in" filter="fade">
                                          <p:cBhvr>
                                            <p:cTn id="52" dur="300"/>
                                            <p:tgtEl>
                                              <p:spTgt spid="28"/>
                                            </p:tgtEl>
                                          </p:cBhvr>
                                        </p:animEffect>
                                      </p:childTnLst>
                                    </p:cTn>
                                  </p:par>
                                  <p:par>
                                    <p:cTn id="53" presetID="6" presetClass="emph" presetSubtype="0" autoRev="1" fill="hold" grpId="1" nodeType="withEffect">
                                      <p:stCondLst>
                                        <p:cond delay="1200"/>
                                      </p:stCondLst>
                                      <p:childTnLst>
                                        <p:animScale>
                                          <p:cBhvr>
                                            <p:cTn id="54" dur="150" fill="hold"/>
                                            <p:tgtEl>
                                              <p:spTgt spid="28"/>
                                            </p:tgtEl>
                                          </p:cBhvr>
                                          <p:by x="110000" y="110000"/>
                                        </p:animScale>
                                      </p:childTnLst>
                                    </p:cTn>
                                  </p:par>
                                  <p:par>
                                    <p:cTn id="55" presetID="53" presetClass="entr" presetSubtype="16" fill="hold" grpId="0" nodeType="withEffect">
                                      <p:stCondLst>
                                        <p:cond delay="1000"/>
                                      </p:stCondLst>
                                      <p:childTnLst>
                                        <p:set>
                                          <p:cBhvr>
                                            <p:cTn id="56" dur="1" fill="hold">
                                              <p:stCondLst>
                                                <p:cond delay="0"/>
                                              </p:stCondLst>
                                            </p:cTn>
                                            <p:tgtEl>
                                              <p:spTgt spid="31"/>
                                            </p:tgtEl>
                                            <p:attrNameLst>
                                              <p:attrName>style.visibility</p:attrName>
                                            </p:attrNameLst>
                                          </p:cBhvr>
                                          <p:to>
                                            <p:strVal val="visible"/>
                                          </p:to>
                                        </p:set>
                                        <p:anim calcmode="lin" valueType="num">
                                          <p:cBhvr>
                                            <p:cTn id="57" dur="300" fill="hold"/>
                                            <p:tgtEl>
                                              <p:spTgt spid="31"/>
                                            </p:tgtEl>
                                            <p:attrNameLst>
                                              <p:attrName>ppt_w</p:attrName>
                                            </p:attrNameLst>
                                          </p:cBhvr>
                                          <p:tavLst>
                                            <p:tav tm="0">
                                              <p:val>
                                                <p:fltVal val="0"/>
                                              </p:val>
                                            </p:tav>
                                            <p:tav tm="100000">
                                              <p:val>
                                                <p:strVal val="#ppt_w"/>
                                              </p:val>
                                            </p:tav>
                                          </p:tavLst>
                                        </p:anim>
                                        <p:anim calcmode="lin" valueType="num">
                                          <p:cBhvr>
                                            <p:cTn id="58" dur="300" fill="hold"/>
                                            <p:tgtEl>
                                              <p:spTgt spid="31"/>
                                            </p:tgtEl>
                                            <p:attrNameLst>
                                              <p:attrName>ppt_h</p:attrName>
                                            </p:attrNameLst>
                                          </p:cBhvr>
                                          <p:tavLst>
                                            <p:tav tm="0">
                                              <p:val>
                                                <p:fltVal val="0"/>
                                              </p:val>
                                            </p:tav>
                                            <p:tav tm="100000">
                                              <p:val>
                                                <p:strVal val="#ppt_h"/>
                                              </p:val>
                                            </p:tav>
                                          </p:tavLst>
                                        </p:anim>
                                        <p:animEffect transition="in" filter="fade">
                                          <p:cBhvr>
                                            <p:cTn id="59" dur="300"/>
                                            <p:tgtEl>
                                              <p:spTgt spid="31"/>
                                            </p:tgtEl>
                                          </p:cBhvr>
                                        </p:animEffect>
                                      </p:childTnLst>
                                    </p:cTn>
                                  </p:par>
                                  <p:par>
                                    <p:cTn id="60" presetID="6" presetClass="emph" presetSubtype="0" autoRev="1" fill="hold" grpId="1" nodeType="withEffect">
                                      <p:stCondLst>
                                        <p:cond delay="1300"/>
                                      </p:stCondLst>
                                      <p:childTnLst>
                                        <p:animScale>
                                          <p:cBhvr>
                                            <p:cTn id="61" dur="150" fill="hold"/>
                                            <p:tgtEl>
                                              <p:spTgt spid="31"/>
                                            </p:tgtEl>
                                          </p:cBhvr>
                                          <p:by x="110000" y="110000"/>
                                        </p:animScale>
                                      </p:childTnLst>
                                    </p:cTn>
                                  </p:par>
                                  <p:par>
                                    <p:cTn id="62" presetID="53" presetClass="entr" presetSubtype="16" fill="hold" grpId="0" nodeType="withEffect">
                                      <p:stCondLst>
                                        <p:cond delay="1100"/>
                                      </p:stCondLst>
                                      <p:childTnLst>
                                        <p:set>
                                          <p:cBhvr>
                                            <p:cTn id="63" dur="1" fill="hold">
                                              <p:stCondLst>
                                                <p:cond delay="0"/>
                                              </p:stCondLst>
                                            </p:cTn>
                                            <p:tgtEl>
                                              <p:spTgt spid="25"/>
                                            </p:tgtEl>
                                            <p:attrNameLst>
                                              <p:attrName>style.visibility</p:attrName>
                                            </p:attrNameLst>
                                          </p:cBhvr>
                                          <p:to>
                                            <p:strVal val="visible"/>
                                          </p:to>
                                        </p:set>
                                        <p:anim calcmode="lin" valueType="num">
                                          <p:cBhvr>
                                            <p:cTn id="64" dur="300" fill="hold"/>
                                            <p:tgtEl>
                                              <p:spTgt spid="25"/>
                                            </p:tgtEl>
                                            <p:attrNameLst>
                                              <p:attrName>ppt_w</p:attrName>
                                            </p:attrNameLst>
                                          </p:cBhvr>
                                          <p:tavLst>
                                            <p:tav tm="0">
                                              <p:val>
                                                <p:fltVal val="0"/>
                                              </p:val>
                                            </p:tav>
                                            <p:tav tm="100000">
                                              <p:val>
                                                <p:strVal val="#ppt_w"/>
                                              </p:val>
                                            </p:tav>
                                          </p:tavLst>
                                        </p:anim>
                                        <p:anim calcmode="lin" valueType="num">
                                          <p:cBhvr>
                                            <p:cTn id="65" dur="300" fill="hold"/>
                                            <p:tgtEl>
                                              <p:spTgt spid="25"/>
                                            </p:tgtEl>
                                            <p:attrNameLst>
                                              <p:attrName>ppt_h</p:attrName>
                                            </p:attrNameLst>
                                          </p:cBhvr>
                                          <p:tavLst>
                                            <p:tav tm="0">
                                              <p:val>
                                                <p:fltVal val="0"/>
                                              </p:val>
                                            </p:tav>
                                            <p:tav tm="100000">
                                              <p:val>
                                                <p:strVal val="#ppt_h"/>
                                              </p:val>
                                            </p:tav>
                                          </p:tavLst>
                                        </p:anim>
                                        <p:animEffect transition="in" filter="fade">
                                          <p:cBhvr>
                                            <p:cTn id="66" dur="300"/>
                                            <p:tgtEl>
                                              <p:spTgt spid="25"/>
                                            </p:tgtEl>
                                          </p:cBhvr>
                                        </p:animEffect>
                                      </p:childTnLst>
                                    </p:cTn>
                                  </p:par>
                                  <p:par>
                                    <p:cTn id="67" presetID="6" presetClass="emph" presetSubtype="0" autoRev="1" fill="hold" grpId="1" nodeType="withEffect">
                                      <p:stCondLst>
                                        <p:cond delay="1400"/>
                                      </p:stCondLst>
                                      <p:childTnLst>
                                        <p:animScale>
                                          <p:cBhvr>
                                            <p:cTn id="68" dur="150" fill="hold"/>
                                            <p:tgtEl>
                                              <p:spTgt spid="25"/>
                                            </p:tgtEl>
                                          </p:cBhvr>
                                          <p:by x="110000" y="110000"/>
                                        </p:animScale>
                                      </p:childTnLst>
                                    </p:cTn>
                                  </p:par>
                                  <p:par>
                                    <p:cTn id="69" presetID="53" presetClass="entr" presetSubtype="16" fill="hold" grpId="0" nodeType="withEffect">
                                      <p:stCondLst>
                                        <p:cond delay="1200"/>
                                      </p:stCondLst>
                                      <p:childTnLst>
                                        <p:set>
                                          <p:cBhvr>
                                            <p:cTn id="70" dur="1" fill="hold">
                                              <p:stCondLst>
                                                <p:cond delay="0"/>
                                              </p:stCondLst>
                                            </p:cTn>
                                            <p:tgtEl>
                                              <p:spTgt spid="29"/>
                                            </p:tgtEl>
                                            <p:attrNameLst>
                                              <p:attrName>style.visibility</p:attrName>
                                            </p:attrNameLst>
                                          </p:cBhvr>
                                          <p:to>
                                            <p:strVal val="visible"/>
                                          </p:to>
                                        </p:set>
                                        <p:anim calcmode="lin" valueType="num">
                                          <p:cBhvr>
                                            <p:cTn id="71" dur="300" fill="hold"/>
                                            <p:tgtEl>
                                              <p:spTgt spid="29"/>
                                            </p:tgtEl>
                                            <p:attrNameLst>
                                              <p:attrName>ppt_w</p:attrName>
                                            </p:attrNameLst>
                                          </p:cBhvr>
                                          <p:tavLst>
                                            <p:tav tm="0">
                                              <p:val>
                                                <p:fltVal val="0"/>
                                              </p:val>
                                            </p:tav>
                                            <p:tav tm="100000">
                                              <p:val>
                                                <p:strVal val="#ppt_w"/>
                                              </p:val>
                                            </p:tav>
                                          </p:tavLst>
                                        </p:anim>
                                        <p:anim calcmode="lin" valueType="num">
                                          <p:cBhvr>
                                            <p:cTn id="72" dur="300" fill="hold"/>
                                            <p:tgtEl>
                                              <p:spTgt spid="29"/>
                                            </p:tgtEl>
                                            <p:attrNameLst>
                                              <p:attrName>ppt_h</p:attrName>
                                            </p:attrNameLst>
                                          </p:cBhvr>
                                          <p:tavLst>
                                            <p:tav tm="0">
                                              <p:val>
                                                <p:fltVal val="0"/>
                                              </p:val>
                                            </p:tav>
                                            <p:tav tm="100000">
                                              <p:val>
                                                <p:strVal val="#ppt_h"/>
                                              </p:val>
                                            </p:tav>
                                          </p:tavLst>
                                        </p:anim>
                                        <p:animEffect transition="in" filter="fade">
                                          <p:cBhvr>
                                            <p:cTn id="73" dur="300"/>
                                            <p:tgtEl>
                                              <p:spTgt spid="29"/>
                                            </p:tgtEl>
                                          </p:cBhvr>
                                        </p:animEffect>
                                      </p:childTnLst>
                                    </p:cTn>
                                  </p:par>
                                  <p:par>
                                    <p:cTn id="74" presetID="6" presetClass="emph" presetSubtype="0" autoRev="1" fill="hold" grpId="1" nodeType="withEffect">
                                      <p:stCondLst>
                                        <p:cond delay="1500"/>
                                      </p:stCondLst>
                                      <p:childTnLst>
                                        <p:animScale>
                                          <p:cBhvr>
                                            <p:cTn id="75" dur="150" fill="hold"/>
                                            <p:tgtEl>
                                              <p:spTgt spid="29"/>
                                            </p:tgtEl>
                                          </p:cBhvr>
                                          <p:by x="110000" y="110000"/>
                                        </p:animScale>
                                      </p:childTnLst>
                                    </p:cTn>
                                  </p:par>
                                </p:childTnLst>
                              </p:cTn>
                            </p:par>
                            <p:par>
                              <p:cTn id="76" fill="hold">
                                <p:stCondLst>
                                  <p:cond delay="2950"/>
                                </p:stCondLst>
                                <p:childTnLst>
                                  <p:par>
                                    <p:cTn id="77" presetID="41" presetClass="entr" presetSubtype="0" fill="hold" grpId="0" nodeType="afterEffect">
                                      <p:stCondLst>
                                        <p:cond delay="0"/>
                                      </p:stCondLst>
                                      <p:iterate type="lt">
                                        <p:tmPct val="10000"/>
                                      </p:iterate>
                                      <p:childTnLst>
                                        <p:set>
                                          <p:cBhvr>
                                            <p:cTn id="78" dur="1" fill="hold">
                                              <p:stCondLst>
                                                <p:cond delay="0"/>
                                              </p:stCondLst>
                                            </p:cTn>
                                            <p:tgtEl>
                                              <p:spTgt spid="38"/>
                                            </p:tgtEl>
                                            <p:attrNameLst>
                                              <p:attrName>style.visibility</p:attrName>
                                            </p:attrNameLst>
                                          </p:cBhvr>
                                          <p:to>
                                            <p:strVal val="visible"/>
                                          </p:to>
                                        </p:set>
                                        <p:anim calcmode="lin" valueType="num">
                                          <p:cBhvr>
                                            <p:cTn id="79" dur="500" fill="hold"/>
                                            <p:tgtEl>
                                              <p:spTgt spid="38"/>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38"/>
                                            </p:tgtEl>
                                            <p:attrNameLst>
                                              <p:attrName>ppt_y</p:attrName>
                                            </p:attrNameLst>
                                          </p:cBhvr>
                                          <p:tavLst>
                                            <p:tav tm="0">
                                              <p:val>
                                                <p:strVal val="#ppt_y"/>
                                              </p:val>
                                            </p:tav>
                                            <p:tav tm="100000">
                                              <p:val>
                                                <p:strVal val="#ppt_y"/>
                                              </p:val>
                                            </p:tav>
                                          </p:tavLst>
                                        </p:anim>
                                        <p:anim calcmode="lin" valueType="num">
                                          <p:cBhvr>
                                            <p:cTn id="81" dur="500" fill="hold"/>
                                            <p:tgtEl>
                                              <p:spTgt spid="38"/>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38"/>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38"/>
                                            </p:tgtEl>
                                          </p:cBhvr>
                                        </p:animEffect>
                                      </p:childTnLst>
                                    </p:cTn>
                                  </p:par>
                                </p:childTnLst>
                              </p:cTn>
                            </p:par>
                            <p:par>
                              <p:cTn id="84" fill="hold">
                                <p:stCondLst>
                                  <p:cond delay="3600"/>
                                </p:stCondLst>
                                <p:childTnLst>
                                  <p:par>
                                    <p:cTn id="85" presetID="16" presetClass="entr" presetSubtype="21" fill="hold" nodeType="afterEffect">
                                      <p:stCondLst>
                                        <p:cond delay="0"/>
                                      </p:stCondLst>
                                      <p:childTnLst>
                                        <p:set>
                                          <p:cBhvr>
                                            <p:cTn id="86" dur="1" fill="hold">
                                              <p:stCondLst>
                                                <p:cond delay="0"/>
                                              </p:stCondLst>
                                            </p:cTn>
                                            <p:tgtEl>
                                              <p:spTgt spid="44"/>
                                            </p:tgtEl>
                                            <p:attrNameLst>
                                              <p:attrName>style.visibility</p:attrName>
                                            </p:attrNameLst>
                                          </p:cBhvr>
                                          <p:to>
                                            <p:strVal val="visible"/>
                                          </p:to>
                                        </p:set>
                                        <p:animEffect transition="in" filter="barn(inVertical)">
                                          <p:cBhvr>
                                            <p:cTn id="87" dur="500"/>
                                            <p:tgtEl>
                                              <p:spTgt spid="44"/>
                                            </p:tgtEl>
                                          </p:cBhvr>
                                        </p:animEffect>
                                      </p:childTnLst>
                                    </p:cTn>
                                  </p:par>
                                </p:childTnLst>
                              </p:cTn>
                            </p:par>
                            <p:par>
                              <p:cTn id="88" fill="hold">
                                <p:stCondLst>
                                  <p:cond delay="4100"/>
                                </p:stCondLst>
                                <p:childTnLst>
                                  <p:par>
                                    <p:cTn id="89" presetID="12" presetClass="entr" presetSubtype="1"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additive="base">
                                            <p:cTn id="91" dur="500"/>
                                            <p:tgtEl>
                                              <p:spTgt spid="39"/>
                                            </p:tgtEl>
                                            <p:attrNameLst>
                                              <p:attrName>ppt_y</p:attrName>
                                            </p:attrNameLst>
                                          </p:cBhvr>
                                          <p:tavLst>
                                            <p:tav tm="0">
                                              <p:val>
                                                <p:strVal val="#ppt_y-#ppt_h*1.125000"/>
                                              </p:val>
                                            </p:tav>
                                            <p:tav tm="100000">
                                              <p:val>
                                                <p:strVal val="#ppt_y"/>
                                              </p:val>
                                            </p:tav>
                                          </p:tavLst>
                                        </p:anim>
                                        <p:animEffect transition="in" filter="wipe(down)">
                                          <p:cBhvr>
                                            <p:cTn id="9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22" grpId="0" animBg="1"/>
          <p:bldP spid="23" grpId="0" animBg="1"/>
          <p:bldP spid="24" grpId="0" animBg="1"/>
          <p:bldP spid="24" grpId="1" animBg="1"/>
          <p:bldP spid="25" grpId="0" animBg="1"/>
          <p:bldP spid="25" grpId="1" animBg="1"/>
          <p:bldP spid="28" grpId="0" animBg="1"/>
          <p:bldP spid="28" grpId="1" animBg="1"/>
          <p:bldP spid="29" grpId="0" animBg="1"/>
          <p:bldP spid="29" grpId="1" animBg="1"/>
          <p:bldP spid="30" grpId="0" animBg="1"/>
          <p:bldP spid="30" grpId="1" animBg="1"/>
          <p:bldP spid="31" grpId="0" animBg="1"/>
          <p:bldP spid="31" grpId="1"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15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750" fill="hold"/>
                                            <p:tgtEl>
                                              <p:spTgt spid="23"/>
                                            </p:tgtEl>
                                            <p:attrNameLst>
                                              <p:attrName>ppt_x</p:attrName>
                                            </p:attrNameLst>
                                          </p:cBhvr>
                                          <p:tavLst>
                                            <p:tav tm="0">
                                              <p:val>
                                                <p:strVal val="0-#ppt_w/2"/>
                                              </p:val>
                                            </p:tav>
                                            <p:tav tm="100000">
                                              <p:val>
                                                <p:strVal val="#ppt_x"/>
                                              </p:val>
                                            </p:tav>
                                          </p:tavLst>
                                        </p:anim>
                                        <p:anim calcmode="lin" valueType="num">
                                          <p:cBhvr additive="base">
                                            <p:cTn id="8" dur="75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20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750" fill="hold"/>
                                            <p:tgtEl>
                                              <p:spTgt spid="22"/>
                                            </p:tgtEl>
                                            <p:attrNameLst>
                                              <p:attrName>ppt_x</p:attrName>
                                            </p:attrNameLst>
                                          </p:cBhvr>
                                          <p:tavLst>
                                            <p:tav tm="0">
                                              <p:val>
                                                <p:strVal val="1+#ppt_w/2"/>
                                              </p:val>
                                            </p:tav>
                                            <p:tav tm="100000">
                                              <p:val>
                                                <p:strVal val="#ppt_x"/>
                                              </p:val>
                                            </p:tav>
                                          </p:tavLst>
                                        </p:anim>
                                        <p:anim calcmode="lin" valueType="num">
                                          <p:cBhvr additive="base">
                                            <p:cTn id="12" dur="750" fill="hold"/>
                                            <p:tgtEl>
                                              <p:spTgt spid="22"/>
                                            </p:tgtEl>
                                            <p:attrNameLst>
                                              <p:attrName>ppt_y</p:attrName>
                                            </p:attrNameLst>
                                          </p:cBhvr>
                                          <p:tavLst>
                                            <p:tav tm="0">
                                              <p:val>
                                                <p:strVal val="#ppt_y"/>
                                              </p:val>
                                            </p:tav>
                                            <p:tav tm="100000">
                                              <p:val>
                                                <p:strVal val="#ppt_y"/>
                                              </p:val>
                                            </p:tav>
                                          </p:tavLst>
                                        </p:anim>
                                      </p:childTnLst>
                                    </p:cTn>
                                  </p:par>
                                  <p:par>
                                    <p:cTn id="13" presetID="53" presetClass="entr" presetSubtype="16" fill="hold" nodeType="withEffect">
                                      <p:stCondLst>
                                        <p:cond delay="500"/>
                                      </p:stCondLst>
                                      <p:childTnLst>
                                        <p:set>
                                          <p:cBhvr>
                                            <p:cTn id="14" dur="1" fill="hold">
                                              <p:stCondLst>
                                                <p:cond delay="0"/>
                                              </p:stCondLst>
                                            </p:cTn>
                                            <p:tgtEl>
                                              <p:spTgt spid="47"/>
                                            </p:tgtEl>
                                            <p:attrNameLst>
                                              <p:attrName>style.visibility</p:attrName>
                                            </p:attrNameLst>
                                          </p:cBhvr>
                                          <p:to>
                                            <p:strVal val="visible"/>
                                          </p:to>
                                        </p:set>
                                        <p:anim calcmode="lin" valueType="num">
                                          <p:cBhvr>
                                            <p:cTn id="15" dur="300" fill="hold"/>
                                            <p:tgtEl>
                                              <p:spTgt spid="47"/>
                                            </p:tgtEl>
                                            <p:attrNameLst>
                                              <p:attrName>ppt_w</p:attrName>
                                            </p:attrNameLst>
                                          </p:cBhvr>
                                          <p:tavLst>
                                            <p:tav tm="0">
                                              <p:val>
                                                <p:fltVal val="0"/>
                                              </p:val>
                                            </p:tav>
                                            <p:tav tm="100000">
                                              <p:val>
                                                <p:strVal val="#ppt_w"/>
                                              </p:val>
                                            </p:tav>
                                          </p:tavLst>
                                        </p:anim>
                                        <p:anim calcmode="lin" valueType="num">
                                          <p:cBhvr>
                                            <p:cTn id="16" dur="300" fill="hold"/>
                                            <p:tgtEl>
                                              <p:spTgt spid="47"/>
                                            </p:tgtEl>
                                            <p:attrNameLst>
                                              <p:attrName>ppt_h</p:attrName>
                                            </p:attrNameLst>
                                          </p:cBhvr>
                                          <p:tavLst>
                                            <p:tav tm="0">
                                              <p:val>
                                                <p:fltVal val="0"/>
                                              </p:val>
                                            </p:tav>
                                            <p:tav tm="100000">
                                              <p:val>
                                                <p:strVal val="#ppt_h"/>
                                              </p:val>
                                            </p:tav>
                                          </p:tavLst>
                                        </p:anim>
                                        <p:animEffect transition="in" filter="fade">
                                          <p:cBhvr>
                                            <p:cTn id="17" dur="300"/>
                                            <p:tgtEl>
                                              <p:spTgt spid="47"/>
                                            </p:tgtEl>
                                          </p:cBhvr>
                                        </p:animEffect>
                                      </p:childTnLst>
                                    </p:cTn>
                                  </p:par>
                                  <p:par>
                                    <p:cTn id="18" presetID="6" presetClass="emph" presetSubtype="0" autoRev="1" fill="hold" nodeType="withEffect">
                                      <p:stCondLst>
                                        <p:cond delay="800"/>
                                      </p:stCondLst>
                                      <p:childTnLst>
                                        <p:animScale>
                                          <p:cBhvr>
                                            <p:cTn id="19" dur="150" fill="hold"/>
                                            <p:tgtEl>
                                              <p:spTgt spid="47"/>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0"/>
                                            </p:tgtEl>
                                            <p:attrNameLst>
                                              <p:attrName>style.visibility</p:attrName>
                                            </p:attrNameLst>
                                          </p:cBhvr>
                                          <p:to>
                                            <p:strVal val="visible"/>
                                          </p:to>
                                        </p:set>
                                        <p:anim calcmode="lin" valueType="num">
                                          <p:cBhvr>
                                            <p:cTn id="22" dur="300" fill="hold"/>
                                            <p:tgtEl>
                                              <p:spTgt spid="40"/>
                                            </p:tgtEl>
                                            <p:attrNameLst>
                                              <p:attrName>ppt_w</p:attrName>
                                            </p:attrNameLst>
                                          </p:cBhvr>
                                          <p:tavLst>
                                            <p:tav tm="0">
                                              <p:val>
                                                <p:fltVal val="0"/>
                                              </p:val>
                                            </p:tav>
                                            <p:tav tm="100000">
                                              <p:val>
                                                <p:strVal val="#ppt_w"/>
                                              </p:val>
                                            </p:tav>
                                          </p:tavLst>
                                        </p:anim>
                                        <p:anim calcmode="lin" valueType="num">
                                          <p:cBhvr>
                                            <p:cTn id="23" dur="300" fill="hold"/>
                                            <p:tgtEl>
                                              <p:spTgt spid="40"/>
                                            </p:tgtEl>
                                            <p:attrNameLst>
                                              <p:attrName>ppt_h</p:attrName>
                                            </p:attrNameLst>
                                          </p:cBhvr>
                                          <p:tavLst>
                                            <p:tav tm="0">
                                              <p:val>
                                                <p:fltVal val="0"/>
                                              </p:val>
                                            </p:tav>
                                            <p:tav tm="100000">
                                              <p:val>
                                                <p:strVal val="#ppt_h"/>
                                              </p:val>
                                            </p:tav>
                                          </p:tavLst>
                                        </p:anim>
                                        <p:animEffect transition="in" filter="fade">
                                          <p:cBhvr>
                                            <p:cTn id="24" dur="300"/>
                                            <p:tgtEl>
                                              <p:spTgt spid="40"/>
                                            </p:tgtEl>
                                          </p:cBhvr>
                                        </p:animEffect>
                                      </p:childTnLst>
                                    </p:cTn>
                                  </p:par>
                                  <p:par>
                                    <p:cTn id="25" presetID="6" presetClass="emph" presetSubtype="0" autoRev="1" fill="hold" nodeType="withEffect">
                                      <p:stCondLst>
                                        <p:cond delay="1100"/>
                                      </p:stCondLst>
                                      <p:childTnLst>
                                        <p:animScale>
                                          <p:cBhvr>
                                            <p:cTn id="26" dur="150" fill="hold"/>
                                            <p:tgtEl>
                                              <p:spTgt spid="40"/>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24"/>
                                            </p:tgtEl>
                                            <p:attrNameLst>
                                              <p:attrName>style.visibility</p:attrName>
                                            </p:attrNameLst>
                                          </p:cBhvr>
                                          <p:to>
                                            <p:strVal val="visible"/>
                                          </p:to>
                                        </p:set>
                                        <p:anim calcmode="lin" valueType="num">
                                          <p:cBhvr>
                                            <p:cTn id="29" dur="300" fill="hold"/>
                                            <p:tgtEl>
                                              <p:spTgt spid="24"/>
                                            </p:tgtEl>
                                            <p:attrNameLst>
                                              <p:attrName>ppt_w</p:attrName>
                                            </p:attrNameLst>
                                          </p:cBhvr>
                                          <p:tavLst>
                                            <p:tav tm="0">
                                              <p:val>
                                                <p:fltVal val="0"/>
                                              </p:val>
                                            </p:tav>
                                            <p:tav tm="100000">
                                              <p:val>
                                                <p:strVal val="#ppt_w"/>
                                              </p:val>
                                            </p:tav>
                                          </p:tavLst>
                                        </p:anim>
                                        <p:anim calcmode="lin" valueType="num">
                                          <p:cBhvr>
                                            <p:cTn id="30" dur="300" fill="hold"/>
                                            <p:tgtEl>
                                              <p:spTgt spid="24"/>
                                            </p:tgtEl>
                                            <p:attrNameLst>
                                              <p:attrName>ppt_h</p:attrName>
                                            </p:attrNameLst>
                                          </p:cBhvr>
                                          <p:tavLst>
                                            <p:tav tm="0">
                                              <p:val>
                                                <p:fltVal val="0"/>
                                              </p:val>
                                            </p:tav>
                                            <p:tav tm="100000">
                                              <p:val>
                                                <p:strVal val="#ppt_h"/>
                                              </p:val>
                                            </p:tav>
                                          </p:tavLst>
                                        </p:anim>
                                        <p:animEffect transition="in" filter="fade">
                                          <p:cBhvr>
                                            <p:cTn id="31" dur="300"/>
                                            <p:tgtEl>
                                              <p:spTgt spid="24"/>
                                            </p:tgtEl>
                                          </p:cBhvr>
                                        </p:animEffect>
                                      </p:childTnLst>
                                    </p:cTn>
                                  </p:par>
                                  <p:par>
                                    <p:cTn id="32" presetID="6" presetClass="emph" presetSubtype="0" autoRev="1" fill="hold" grpId="1" nodeType="withEffect">
                                      <p:stCondLst>
                                        <p:cond delay="900"/>
                                      </p:stCondLst>
                                      <p:childTnLst>
                                        <p:animScale>
                                          <p:cBhvr>
                                            <p:cTn id="33" dur="150" fill="hold"/>
                                            <p:tgtEl>
                                              <p:spTgt spid="24"/>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30"/>
                                            </p:tgtEl>
                                            <p:attrNameLst>
                                              <p:attrName>style.visibility</p:attrName>
                                            </p:attrNameLst>
                                          </p:cBhvr>
                                          <p:to>
                                            <p:strVal val="visible"/>
                                          </p:to>
                                        </p:set>
                                        <p:anim calcmode="lin" valueType="num">
                                          <p:cBhvr>
                                            <p:cTn id="36" dur="300" fill="hold"/>
                                            <p:tgtEl>
                                              <p:spTgt spid="30"/>
                                            </p:tgtEl>
                                            <p:attrNameLst>
                                              <p:attrName>ppt_w</p:attrName>
                                            </p:attrNameLst>
                                          </p:cBhvr>
                                          <p:tavLst>
                                            <p:tav tm="0">
                                              <p:val>
                                                <p:fltVal val="0"/>
                                              </p:val>
                                            </p:tav>
                                            <p:tav tm="100000">
                                              <p:val>
                                                <p:strVal val="#ppt_w"/>
                                              </p:val>
                                            </p:tav>
                                          </p:tavLst>
                                        </p:anim>
                                        <p:anim calcmode="lin" valueType="num">
                                          <p:cBhvr>
                                            <p:cTn id="37" dur="300" fill="hold"/>
                                            <p:tgtEl>
                                              <p:spTgt spid="30"/>
                                            </p:tgtEl>
                                            <p:attrNameLst>
                                              <p:attrName>ppt_h</p:attrName>
                                            </p:attrNameLst>
                                          </p:cBhvr>
                                          <p:tavLst>
                                            <p:tav tm="0">
                                              <p:val>
                                                <p:fltVal val="0"/>
                                              </p:val>
                                            </p:tav>
                                            <p:tav tm="100000">
                                              <p:val>
                                                <p:strVal val="#ppt_h"/>
                                              </p:val>
                                            </p:tav>
                                          </p:tavLst>
                                        </p:anim>
                                        <p:animEffect transition="in" filter="fade">
                                          <p:cBhvr>
                                            <p:cTn id="38" dur="300"/>
                                            <p:tgtEl>
                                              <p:spTgt spid="30"/>
                                            </p:tgtEl>
                                          </p:cBhvr>
                                        </p:animEffect>
                                      </p:childTnLst>
                                    </p:cTn>
                                  </p:par>
                                  <p:par>
                                    <p:cTn id="39" presetID="6" presetClass="emph" presetSubtype="0" autoRev="1" fill="hold" grpId="1" nodeType="withEffect">
                                      <p:stCondLst>
                                        <p:cond delay="1000"/>
                                      </p:stCondLst>
                                      <p:childTnLst>
                                        <p:animScale>
                                          <p:cBhvr>
                                            <p:cTn id="40" dur="150" fill="hold"/>
                                            <p:tgtEl>
                                              <p:spTgt spid="30"/>
                                            </p:tgtEl>
                                          </p:cBhvr>
                                          <p:by x="110000" y="110000"/>
                                        </p:animScale>
                                      </p:childTnLst>
                                    </p:cTn>
                                  </p:par>
                                  <p:par>
                                    <p:cTn id="41" presetID="53" presetClass="entr" presetSubtype="16" fill="hold" nodeType="withEffect">
                                      <p:stCondLst>
                                        <p:cond delay="800"/>
                                      </p:stCondLst>
                                      <p:childTnLst>
                                        <p:set>
                                          <p:cBhvr>
                                            <p:cTn id="42" dur="1" fill="hold">
                                              <p:stCondLst>
                                                <p:cond delay="0"/>
                                              </p:stCondLst>
                                            </p:cTn>
                                            <p:tgtEl>
                                              <p:spTgt spid="43"/>
                                            </p:tgtEl>
                                            <p:attrNameLst>
                                              <p:attrName>style.visibility</p:attrName>
                                            </p:attrNameLst>
                                          </p:cBhvr>
                                          <p:to>
                                            <p:strVal val="visible"/>
                                          </p:to>
                                        </p:set>
                                        <p:anim calcmode="lin" valueType="num">
                                          <p:cBhvr>
                                            <p:cTn id="43" dur="300" fill="hold"/>
                                            <p:tgtEl>
                                              <p:spTgt spid="43"/>
                                            </p:tgtEl>
                                            <p:attrNameLst>
                                              <p:attrName>ppt_w</p:attrName>
                                            </p:attrNameLst>
                                          </p:cBhvr>
                                          <p:tavLst>
                                            <p:tav tm="0">
                                              <p:val>
                                                <p:fltVal val="0"/>
                                              </p:val>
                                            </p:tav>
                                            <p:tav tm="100000">
                                              <p:val>
                                                <p:strVal val="#ppt_w"/>
                                              </p:val>
                                            </p:tav>
                                          </p:tavLst>
                                        </p:anim>
                                        <p:anim calcmode="lin" valueType="num">
                                          <p:cBhvr>
                                            <p:cTn id="44" dur="300" fill="hold"/>
                                            <p:tgtEl>
                                              <p:spTgt spid="43"/>
                                            </p:tgtEl>
                                            <p:attrNameLst>
                                              <p:attrName>ppt_h</p:attrName>
                                            </p:attrNameLst>
                                          </p:cBhvr>
                                          <p:tavLst>
                                            <p:tav tm="0">
                                              <p:val>
                                                <p:fltVal val="0"/>
                                              </p:val>
                                            </p:tav>
                                            <p:tav tm="100000">
                                              <p:val>
                                                <p:strVal val="#ppt_h"/>
                                              </p:val>
                                            </p:tav>
                                          </p:tavLst>
                                        </p:anim>
                                        <p:animEffect transition="in" filter="fade">
                                          <p:cBhvr>
                                            <p:cTn id="45" dur="300"/>
                                            <p:tgtEl>
                                              <p:spTgt spid="43"/>
                                            </p:tgtEl>
                                          </p:cBhvr>
                                        </p:animEffect>
                                      </p:childTnLst>
                                    </p:cTn>
                                  </p:par>
                                  <p:par>
                                    <p:cTn id="46" presetID="6" presetClass="emph" presetSubtype="0" autoRev="1" fill="hold" nodeType="withEffect">
                                      <p:stCondLst>
                                        <p:cond delay="1100"/>
                                      </p:stCondLst>
                                      <p:childTnLst>
                                        <p:animScale>
                                          <p:cBhvr>
                                            <p:cTn id="47" dur="150" fill="hold"/>
                                            <p:tgtEl>
                                              <p:spTgt spid="43"/>
                                            </p:tgtEl>
                                          </p:cBhvr>
                                          <p:by x="110000" y="110000"/>
                                        </p:animScale>
                                      </p:childTnLst>
                                    </p:cTn>
                                  </p:par>
                                  <p:par>
                                    <p:cTn id="48" presetID="53" presetClass="entr" presetSubtype="16" fill="hold" grpId="0" nodeType="withEffect">
                                      <p:stCondLst>
                                        <p:cond delay="900"/>
                                      </p:stCondLst>
                                      <p:childTnLst>
                                        <p:set>
                                          <p:cBhvr>
                                            <p:cTn id="49" dur="1" fill="hold">
                                              <p:stCondLst>
                                                <p:cond delay="0"/>
                                              </p:stCondLst>
                                            </p:cTn>
                                            <p:tgtEl>
                                              <p:spTgt spid="28"/>
                                            </p:tgtEl>
                                            <p:attrNameLst>
                                              <p:attrName>style.visibility</p:attrName>
                                            </p:attrNameLst>
                                          </p:cBhvr>
                                          <p:to>
                                            <p:strVal val="visible"/>
                                          </p:to>
                                        </p:set>
                                        <p:anim calcmode="lin" valueType="num">
                                          <p:cBhvr>
                                            <p:cTn id="50" dur="300" fill="hold"/>
                                            <p:tgtEl>
                                              <p:spTgt spid="28"/>
                                            </p:tgtEl>
                                            <p:attrNameLst>
                                              <p:attrName>ppt_w</p:attrName>
                                            </p:attrNameLst>
                                          </p:cBhvr>
                                          <p:tavLst>
                                            <p:tav tm="0">
                                              <p:val>
                                                <p:fltVal val="0"/>
                                              </p:val>
                                            </p:tav>
                                            <p:tav tm="100000">
                                              <p:val>
                                                <p:strVal val="#ppt_w"/>
                                              </p:val>
                                            </p:tav>
                                          </p:tavLst>
                                        </p:anim>
                                        <p:anim calcmode="lin" valueType="num">
                                          <p:cBhvr>
                                            <p:cTn id="51" dur="300" fill="hold"/>
                                            <p:tgtEl>
                                              <p:spTgt spid="28"/>
                                            </p:tgtEl>
                                            <p:attrNameLst>
                                              <p:attrName>ppt_h</p:attrName>
                                            </p:attrNameLst>
                                          </p:cBhvr>
                                          <p:tavLst>
                                            <p:tav tm="0">
                                              <p:val>
                                                <p:fltVal val="0"/>
                                              </p:val>
                                            </p:tav>
                                            <p:tav tm="100000">
                                              <p:val>
                                                <p:strVal val="#ppt_h"/>
                                              </p:val>
                                            </p:tav>
                                          </p:tavLst>
                                        </p:anim>
                                        <p:animEffect transition="in" filter="fade">
                                          <p:cBhvr>
                                            <p:cTn id="52" dur="300"/>
                                            <p:tgtEl>
                                              <p:spTgt spid="28"/>
                                            </p:tgtEl>
                                          </p:cBhvr>
                                        </p:animEffect>
                                      </p:childTnLst>
                                    </p:cTn>
                                  </p:par>
                                  <p:par>
                                    <p:cTn id="53" presetID="6" presetClass="emph" presetSubtype="0" autoRev="1" fill="hold" grpId="1" nodeType="withEffect">
                                      <p:stCondLst>
                                        <p:cond delay="1200"/>
                                      </p:stCondLst>
                                      <p:childTnLst>
                                        <p:animScale>
                                          <p:cBhvr>
                                            <p:cTn id="54" dur="150" fill="hold"/>
                                            <p:tgtEl>
                                              <p:spTgt spid="28"/>
                                            </p:tgtEl>
                                          </p:cBhvr>
                                          <p:by x="110000" y="110000"/>
                                        </p:animScale>
                                      </p:childTnLst>
                                    </p:cTn>
                                  </p:par>
                                  <p:par>
                                    <p:cTn id="55" presetID="53" presetClass="entr" presetSubtype="16" fill="hold" grpId="0" nodeType="withEffect">
                                      <p:stCondLst>
                                        <p:cond delay="1000"/>
                                      </p:stCondLst>
                                      <p:childTnLst>
                                        <p:set>
                                          <p:cBhvr>
                                            <p:cTn id="56" dur="1" fill="hold">
                                              <p:stCondLst>
                                                <p:cond delay="0"/>
                                              </p:stCondLst>
                                            </p:cTn>
                                            <p:tgtEl>
                                              <p:spTgt spid="31"/>
                                            </p:tgtEl>
                                            <p:attrNameLst>
                                              <p:attrName>style.visibility</p:attrName>
                                            </p:attrNameLst>
                                          </p:cBhvr>
                                          <p:to>
                                            <p:strVal val="visible"/>
                                          </p:to>
                                        </p:set>
                                        <p:anim calcmode="lin" valueType="num">
                                          <p:cBhvr>
                                            <p:cTn id="57" dur="300" fill="hold"/>
                                            <p:tgtEl>
                                              <p:spTgt spid="31"/>
                                            </p:tgtEl>
                                            <p:attrNameLst>
                                              <p:attrName>ppt_w</p:attrName>
                                            </p:attrNameLst>
                                          </p:cBhvr>
                                          <p:tavLst>
                                            <p:tav tm="0">
                                              <p:val>
                                                <p:fltVal val="0"/>
                                              </p:val>
                                            </p:tav>
                                            <p:tav tm="100000">
                                              <p:val>
                                                <p:strVal val="#ppt_w"/>
                                              </p:val>
                                            </p:tav>
                                          </p:tavLst>
                                        </p:anim>
                                        <p:anim calcmode="lin" valueType="num">
                                          <p:cBhvr>
                                            <p:cTn id="58" dur="300" fill="hold"/>
                                            <p:tgtEl>
                                              <p:spTgt spid="31"/>
                                            </p:tgtEl>
                                            <p:attrNameLst>
                                              <p:attrName>ppt_h</p:attrName>
                                            </p:attrNameLst>
                                          </p:cBhvr>
                                          <p:tavLst>
                                            <p:tav tm="0">
                                              <p:val>
                                                <p:fltVal val="0"/>
                                              </p:val>
                                            </p:tav>
                                            <p:tav tm="100000">
                                              <p:val>
                                                <p:strVal val="#ppt_h"/>
                                              </p:val>
                                            </p:tav>
                                          </p:tavLst>
                                        </p:anim>
                                        <p:animEffect transition="in" filter="fade">
                                          <p:cBhvr>
                                            <p:cTn id="59" dur="300"/>
                                            <p:tgtEl>
                                              <p:spTgt spid="31"/>
                                            </p:tgtEl>
                                          </p:cBhvr>
                                        </p:animEffect>
                                      </p:childTnLst>
                                    </p:cTn>
                                  </p:par>
                                  <p:par>
                                    <p:cTn id="60" presetID="6" presetClass="emph" presetSubtype="0" autoRev="1" fill="hold" grpId="1" nodeType="withEffect">
                                      <p:stCondLst>
                                        <p:cond delay="1300"/>
                                      </p:stCondLst>
                                      <p:childTnLst>
                                        <p:animScale>
                                          <p:cBhvr>
                                            <p:cTn id="61" dur="150" fill="hold"/>
                                            <p:tgtEl>
                                              <p:spTgt spid="31"/>
                                            </p:tgtEl>
                                          </p:cBhvr>
                                          <p:by x="110000" y="110000"/>
                                        </p:animScale>
                                      </p:childTnLst>
                                    </p:cTn>
                                  </p:par>
                                  <p:par>
                                    <p:cTn id="62" presetID="53" presetClass="entr" presetSubtype="16" fill="hold" grpId="0" nodeType="withEffect">
                                      <p:stCondLst>
                                        <p:cond delay="1100"/>
                                      </p:stCondLst>
                                      <p:childTnLst>
                                        <p:set>
                                          <p:cBhvr>
                                            <p:cTn id="63" dur="1" fill="hold">
                                              <p:stCondLst>
                                                <p:cond delay="0"/>
                                              </p:stCondLst>
                                            </p:cTn>
                                            <p:tgtEl>
                                              <p:spTgt spid="25"/>
                                            </p:tgtEl>
                                            <p:attrNameLst>
                                              <p:attrName>style.visibility</p:attrName>
                                            </p:attrNameLst>
                                          </p:cBhvr>
                                          <p:to>
                                            <p:strVal val="visible"/>
                                          </p:to>
                                        </p:set>
                                        <p:anim calcmode="lin" valueType="num">
                                          <p:cBhvr>
                                            <p:cTn id="64" dur="300" fill="hold"/>
                                            <p:tgtEl>
                                              <p:spTgt spid="25"/>
                                            </p:tgtEl>
                                            <p:attrNameLst>
                                              <p:attrName>ppt_w</p:attrName>
                                            </p:attrNameLst>
                                          </p:cBhvr>
                                          <p:tavLst>
                                            <p:tav tm="0">
                                              <p:val>
                                                <p:fltVal val="0"/>
                                              </p:val>
                                            </p:tav>
                                            <p:tav tm="100000">
                                              <p:val>
                                                <p:strVal val="#ppt_w"/>
                                              </p:val>
                                            </p:tav>
                                          </p:tavLst>
                                        </p:anim>
                                        <p:anim calcmode="lin" valueType="num">
                                          <p:cBhvr>
                                            <p:cTn id="65" dur="300" fill="hold"/>
                                            <p:tgtEl>
                                              <p:spTgt spid="25"/>
                                            </p:tgtEl>
                                            <p:attrNameLst>
                                              <p:attrName>ppt_h</p:attrName>
                                            </p:attrNameLst>
                                          </p:cBhvr>
                                          <p:tavLst>
                                            <p:tav tm="0">
                                              <p:val>
                                                <p:fltVal val="0"/>
                                              </p:val>
                                            </p:tav>
                                            <p:tav tm="100000">
                                              <p:val>
                                                <p:strVal val="#ppt_h"/>
                                              </p:val>
                                            </p:tav>
                                          </p:tavLst>
                                        </p:anim>
                                        <p:animEffect transition="in" filter="fade">
                                          <p:cBhvr>
                                            <p:cTn id="66" dur="300"/>
                                            <p:tgtEl>
                                              <p:spTgt spid="25"/>
                                            </p:tgtEl>
                                          </p:cBhvr>
                                        </p:animEffect>
                                      </p:childTnLst>
                                    </p:cTn>
                                  </p:par>
                                  <p:par>
                                    <p:cTn id="67" presetID="6" presetClass="emph" presetSubtype="0" autoRev="1" fill="hold" grpId="1" nodeType="withEffect">
                                      <p:stCondLst>
                                        <p:cond delay="1400"/>
                                      </p:stCondLst>
                                      <p:childTnLst>
                                        <p:animScale>
                                          <p:cBhvr>
                                            <p:cTn id="68" dur="150" fill="hold"/>
                                            <p:tgtEl>
                                              <p:spTgt spid="25"/>
                                            </p:tgtEl>
                                          </p:cBhvr>
                                          <p:by x="110000" y="110000"/>
                                        </p:animScale>
                                      </p:childTnLst>
                                    </p:cTn>
                                  </p:par>
                                  <p:par>
                                    <p:cTn id="69" presetID="53" presetClass="entr" presetSubtype="16" fill="hold" grpId="0" nodeType="withEffect">
                                      <p:stCondLst>
                                        <p:cond delay="1200"/>
                                      </p:stCondLst>
                                      <p:childTnLst>
                                        <p:set>
                                          <p:cBhvr>
                                            <p:cTn id="70" dur="1" fill="hold">
                                              <p:stCondLst>
                                                <p:cond delay="0"/>
                                              </p:stCondLst>
                                            </p:cTn>
                                            <p:tgtEl>
                                              <p:spTgt spid="29"/>
                                            </p:tgtEl>
                                            <p:attrNameLst>
                                              <p:attrName>style.visibility</p:attrName>
                                            </p:attrNameLst>
                                          </p:cBhvr>
                                          <p:to>
                                            <p:strVal val="visible"/>
                                          </p:to>
                                        </p:set>
                                        <p:anim calcmode="lin" valueType="num">
                                          <p:cBhvr>
                                            <p:cTn id="71" dur="300" fill="hold"/>
                                            <p:tgtEl>
                                              <p:spTgt spid="29"/>
                                            </p:tgtEl>
                                            <p:attrNameLst>
                                              <p:attrName>ppt_w</p:attrName>
                                            </p:attrNameLst>
                                          </p:cBhvr>
                                          <p:tavLst>
                                            <p:tav tm="0">
                                              <p:val>
                                                <p:fltVal val="0"/>
                                              </p:val>
                                            </p:tav>
                                            <p:tav tm="100000">
                                              <p:val>
                                                <p:strVal val="#ppt_w"/>
                                              </p:val>
                                            </p:tav>
                                          </p:tavLst>
                                        </p:anim>
                                        <p:anim calcmode="lin" valueType="num">
                                          <p:cBhvr>
                                            <p:cTn id="72" dur="300" fill="hold"/>
                                            <p:tgtEl>
                                              <p:spTgt spid="29"/>
                                            </p:tgtEl>
                                            <p:attrNameLst>
                                              <p:attrName>ppt_h</p:attrName>
                                            </p:attrNameLst>
                                          </p:cBhvr>
                                          <p:tavLst>
                                            <p:tav tm="0">
                                              <p:val>
                                                <p:fltVal val="0"/>
                                              </p:val>
                                            </p:tav>
                                            <p:tav tm="100000">
                                              <p:val>
                                                <p:strVal val="#ppt_h"/>
                                              </p:val>
                                            </p:tav>
                                          </p:tavLst>
                                        </p:anim>
                                        <p:animEffect transition="in" filter="fade">
                                          <p:cBhvr>
                                            <p:cTn id="73" dur="300"/>
                                            <p:tgtEl>
                                              <p:spTgt spid="29"/>
                                            </p:tgtEl>
                                          </p:cBhvr>
                                        </p:animEffect>
                                      </p:childTnLst>
                                    </p:cTn>
                                  </p:par>
                                  <p:par>
                                    <p:cTn id="74" presetID="6" presetClass="emph" presetSubtype="0" autoRev="1" fill="hold" grpId="1" nodeType="withEffect">
                                      <p:stCondLst>
                                        <p:cond delay="1500"/>
                                      </p:stCondLst>
                                      <p:childTnLst>
                                        <p:animScale>
                                          <p:cBhvr>
                                            <p:cTn id="75" dur="150" fill="hold"/>
                                            <p:tgtEl>
                                              <p:spTgt spid="29"/>
                                            </p:tgtEl>
                                          </p:cBhvr>
                                          <p:by x="110000" y="110000"/>
                                        </p:animScale>
                                      </p:childTnLst>
                                    </p:cTn>
                                  </p:par>
                                </p:childTnLst>
                              </p:cTn>
                            </p:par>
                            <p:par>
                              <p:cTn id="76" fill="hold">
                                <p:stCondLst>
                                  <p:cond delay="2950"/>
                                </p:stCondLst>
                                <p:childTnLst>
                                  <p:par>
                                    <p:cTn id="77" presetID="41" presetClass="entr" presetSubtype="0" fill="hold" grpId="0" nodeType="afterEffect">
                                      <p:stCondLst>
                                        <p:cond delay="0"/>
                                      </p:stCondLst>
                                      <p:iterate type="lt">
                                        <p:tmPct val="10000"/>
                                      </p:iterate>
                                      <p:childTnLst>
                                        <p:set>
                                          <p:cBhvr>
                                            <p:cTn id="78" dur="1" fill="hold">
                                              <p:stCondLst>
                                                <p:cond delay="0"/>
                                              </p:stCondLst>
                                            </p:cTn>
                                            <p:tgtEl>
                                              <p:spTgt spid="38"/>
                                            </p:tgtEl>
                                            <p:attrNameLst>
                                              <p:attrName>style.visibility</p:attrName>
                                            </p:attrNameLst>
                                          </p:cBhvr>
                                          <p:to>
                                            <p:strVal val="visible"/>
                                          </p:to>
                                        </p:set>
                                        <p:anim calcmode="lin" valueType="num">
                                          <p:cBhvr>
                                            <p:cTn id="79" dur="500" fill="hold"/>
                                            <p:tgtEl>
                                              <p:spTgt spid="38"/>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38"/>
                                            </p:tgtEl>
                                            <p:attrNameLst>
                                              <p:attrName>ppt_y</p:attrName>
                                            </p:attrNameLst>
                                          </p:cBhvr>
                                          <p:tavLst>
                                            <p:tav tm="0">
                                              <p:val>
                                                <p:strVal val="#ppt_y"/>
                                              </p:val>
                                            </p:tav>
                                            <p:tav tm="100000">
                                              <p:val>
                                                <p:strVal val="#ppt_y"/>
                                              </p:val>
                                            </p:tav>
                                          </p:tavLst>
                                        </p:anim>
                                        <p:anim calcmode="lin" valueType="num">
                                          <p:cBhvr>
                                            <p:cTn id="81" dur="500" fill="hold"/>
                                            <p:tgtEl>
                                              <p:spTgt spid="38"/>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38"/>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38"/>
                                            </p:tgtEl>
                                          </p:cBhvr>
                                        </p:animEffect>
                                      </p:childTnLst>
                                    </p:cTn>
                                  </p:par>
                                </p:childTnLst>
                              </p:cTn>
                            </p:par>
                            <p:par>
                              <p:cTn id="84" fill="hold">
                                <p:stCondLst>
                                  <p:cond delay="3600"/>
                                </p:stCondLst>
                                <p:childTnLst>
                                  <p:par>
                                    <p:cTn id="85" presetID="16" presetClass="entr" presetSubtype="21" fill="hold" nodeType="afterEffect">
                                      <p:stCondLst>
                                        <p:cond delay="0"/>
                                      </p:stCondLst>
                                      <p:childTnLst>
                                        <p:set>
                                          <p:cBhvr>
                                            <p:cTn id="86" dur="1" fill="hold">
                                              <p:stCondLst>
                                                <p:cond delay="0"/>
                                              </p:stCondLst>
                                            </p:cTn>
                                            <p:tgtEl>
                                              <p:spTgt spid="44"/>
                                            </p:tgtEl>
                                            <p:attrNameLst>
                                              <p:attrName>style.visibility</p:attrName>
                                            </p:attrNameLst>
                                          </p:cBhvr>
                                          <p:to>
                                            <p:strVal val="visible"/>
                                          </p:to>
                                        </p:set>
                                        <p:animEffect transition="in" filter="barn(inVertical)">
                                          <p:cBhvr>
                                            <p:cTn id="87" dur="500"/>
                                            <p:tgtEl>
                                              <p:spTgt spid="44"/>
                                            </p:tgtEl>
                                          </p:cBhvr>
                                        </p:animEffect>
                                      </p:childTnLst>
                                    </p:cTn>
                                  </p:par>
                                </p:childTnLst>
                              </p:cTn>
                            </p:par>
                            <p:par>
                              <p:cTn id="88" fill="hold">
                                <p:stCondLst>
                                  <p:cond delay="4100"/>
                                </p:stCondLst>
                                <p:childTnLst>
                                  <p:par>
                                    <p:cTn id="89" presetID="12" presetClass="entr" presetSubtype="1"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additive="base">
                                            <p:cTn id="91" dur="500"/>
                                            <p:tgtEl>
                                              <p:spTgt spid="39"/>
                                            </p:tgtEl>
                                            <p:attrNameLst>
                                              <p:attrName>ppt_y</p:attrName>
                                            </p:attrNameLst>
                                          </p:cBhvr>
                                          <p:tavLst>
                                            <p:tav tm="0">
                                              <p:val>
                                                <p:strVal val="#ppt_y-#ppt_h*1.125000"/>
                                              </p:val>
                                            </p:tav>
                                            <p:tav tm="100000">
                                              <p:val>
                                                <p:strVal val="#ppt_y"/>
                                              </p:val>
                                            </p:tav>
                                          </p:tavLst>
                                        </p:anim>
                                        <p:animEffect transition="in" filter="wipe(down)">
                                          <p:cBhvr>
                                            <p:cTn id="9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22" grpId="0" animBg="1"/>
          <p:bldP spid="23" grpId="0" animBg="1"/>
          <p:bldP spid="24" grpId="0" animBg="1"/>
          <p:bldP spid="24" grpId="1" animBg="1"/>
          <p:bldP spid="25" grpId="0" animBg="1"/>
          <p:bldP spid="25" grpId="1" animBg="1"/>
          <p:bldP spid="28" grpId="0" animBg="1"/>
          <p:bldP spid="28" grpId="1" animBg="1"/>
          <p:bldP spid="29" grpId="0" animBg="1"/>
          <p:bldP spid="29" grpId="1" animBg="1"/>
          <p:bldP spid="30" grpId="0" animBg="1"/>
          <p:bldP spid="30" grpId="1" animBg="1"/>
          <p:bldP spid="31" grpId="0" animBg="1"/>
          <p:bldP spid="31" grpId="1" animBg="1"/>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671642" y="1717694"/>
            <a:ext cx="1400871" cy="1400869"/>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7" name="椭圆 6"/>
          <p:cNvSpPr/>
          <p:nvPr/>
        </p:nvSpPr>
        <p:spPr>
          <a:xfrm>
            <a:off x="1840010" y="2378911"/>
            <a:ext cx="2298124" cy="2298124"/>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9" name="椭圆 8"/>
          <p:cNvSpPr/>
          <p:nvPr/>
        </p:nvSpPr>
        <p:spPr>
          <a:xfrm>
            <a:off x="3916235" y="4585017"/>
            <a:ext cx="576517" cy="576515"/>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0" name="椭圆 9"/>
          <p:cNvSpPr/>
          <p:nvPr/>
        </p:nvSpPr>
        <p:spPr>
          <a:xfrm>
            <a:off x="4636661" y="1696469"/>
            <a:ext cx="416865" cy="41686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1" name="椭圆 10"/>
          <p:cNvSpPr/>
          <p:nvPr/>
        </p:nvSpPr>
        <p:spPr>
          <a:xfrm>
            <a:off x="1851209" y="2741419"/>
            <a:ext cx="372977" cy="372976"/>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 name="椭圆 11"/>
          <p:cNvSpPr/>
          <p:nvPr/>
        </p:nvSpPr>
        <p:spPr>
          <a:xfrm>
            <a:off x="2724750" y="1781548"/>
            <a:ext cx="267201" cy="267200"/>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3" name="椭圆 12"/>
          <p:cNvSpPr/>
          <p:nvPr/>
        </p:nvSpPr>
        <p:spPr>
          <a:xfrm>
            <a:off x="1648306" y="3720972"/>
            <a:ext cx="925275" cy="92527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grpSp>
        <p:nvGrpSpPr>
          <p:cNvPr id="4" name="组合 3"/>
          <p:cNvGrpSpPr/>
          <p:nvPr/>
        </p:nvGrpSpPr>
        <p:grpSpPr>
          <a:xfrm>
            <a:off x="2783084" y="2319911"/>
            <a:ext cx="1896663" cy="1896663"/>
            <a:chOff x="2783084" y="2319911"/>
            <a:chExt cx="1896663" cy="1896663"/>
          </a:xfrm>
        </p:grpSpPr>
        <p:sp>
          <p:nvSpPr>
            <p:cNvPr id="8" name="椭圆 7"/>
            <p:cNvSpPr/>
            <p:nvPr/>
          </p:nvSpPr>
          <p:spPr>
            <a:xfrm>
              <a:off x="2783084" y="2319911"/>
              <a:ext cx="1896663" cy="1896663"/>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5" name="TextBox 66"/>
            <p:cNvSpPr txBox="1"/>
            <p:nvPr/>
          </p:nvSpPr>
          <p:spPr>
            <a:xfrm>
              <a:off x="3262377" y="2729633"/>
              <a:ext cx="938077" cy="1077218"/>
            </a:xfrm>
            <a:prstGeom prst="rect">
              <a:avLst/>
            </a:prstGeom>
            <a:noFill/>
          </p:spPr>
          <p:txBody>
            <a:bodyPr wrap="none" rtlCol="0">
              <a:spAutoFit/>
            </a:bodyPr>
            <a:lstStyle>
              <a:defPPr>
                <a:defRPr lang="zh-CN"/>
              </a:defPPr>
              <a:lvl1pPr algn="ctr">
                <a:defRPr sz="64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01</a:t>
              </a:r>
              <a:endParaRPr lang="zh-CN" altLang="en-US" dirty="0">
                <a:solidFill>
                  <a:schemeClr val="accent1"/>
                </a:solidFill>
              </a:endParaRPr>
            </a:p>
          </p:txBody>
        </p:sp>
      </p:grpSp>
      <p:sp>
        <p:nvSpPr>
          <p:cNvPr id="20" name="矩形 19"/>
          <p:cNvSpPr/>
          <p:nvPr/>
        </p:nvSpPr>
        <p:spPr>
          <a:xfrm>
            <a:off x="5359438" y="2791188"/>
            <a:ext cx="5047506" cy="1015663"/>
          </a:xfrm>
          <a:prstGeom prst="rect">
            <a:avLst/>
          </a:prstGeom>
          <a:noFill/>
        </p:spPr>
        <p:txBody>
          <a:bodyPr wrap="square" rtlCol="0" anchor="ctr">
            <a:spAutoFit/>
          </a:bodyPr>
          <a:lstStyle/>
          <a:p>
            <a:r>
              <a:rPr lang="zh-CN" altLang="en-US" sz="6000" b="1" spc="300" dirty="0">
                <a:solidFill>
                  <a:schemeClr val="accent1"/>
                </a:solidFill>
                <a:effectLst>
                  <a:innerShdw blurRad="76200" dist="63500" dir="18900000">
                    <a:prstClr val="black">
                      <a:alpha val="60000"/>
                    </a:prstClr>
                  </a:innerShdw>
                </a:effectLst>
                <a:latin typeface="+mj-ea"/>
                <a:ea typeface="+mj-ea"/>
              </a:rPr>
              <a:t>网络爬虫简介</a:t>
            </a:r>
            <a:endParaRPr lang="en-US" altLang="zh-CN" sz="6000" b="1" spc="300" dirty="0">
              <a:solidFill>
                <a:schemeClr val="accent1"/>
              </a:solidFill>
              <a:effectLst>
                <a:innerShdw blurRad="76200" dist="63500" dir="18900000">
                  <a:prstClr val="black">
                    <a:alpha val="60000"/>
                  </a:prstClr>
                </a:innerShdw>
              </a:effectLst>
              <a:latin typeface="+mj-ea"/>
              <a:ea typeface="+mj-ea"/>
            </a:endParaRPr>
          </a:p>
        </p:txBody>
      </p:sp>
    </p:spTree>
    <p:extLst>
      <p:ext uri="{BB962C8B-B14F-4D97-AF65-F5344CB8AC3E}">
        <p14:creationId xmlns:p14="http://schemas.microsoft.com/office/powerpoint/2010/main" val="3065951412"/>
      </p:ext>
    </p:extLst>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80000">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14:bounceEnd="80000">
                                          <p:cBhvr additive="base">
                                            <p:cTn id="7" dur="750" fill="hold"/>
                                            <p:tgtEl>
                                              <p:spTgt spid="7"/>
                                            </p:tgtEl>
                                            <p:attrNameLst>
                                              <p:attrName>ppt_x</p:attrName>
                                            </p:attrNameLst>
                                          </p:cBhvr>
                                          <p:tavLst>
                                            <p:tav tm="0">
                                              <p:val>
                                                <p:strVal val="0-#ppt_w/2"/>
                                              </p:val>
                                            </p:tav>
                                            <p:tav tm="100000">
                                              <p:val>
                                                <p:strVal val="#ppt_x"/>
                                              </p:val>
                                            </p:tav>
                                          </p:tavLst>
                                        </p:anim>
                                        <p:anim calcmode="lin" valueType="num" p14:bounceEnd="80000">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14:presetBounceEnd="80000">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14:bounceEnd="80000">
                                          <p:cBhvr additive="base">
                                            <p:cTn id="11" dur="750" fill="hold"/>
                                            <p:tgtEl>
                                              <p:spTgt spid="6"/>
                                            </p:tgtEl>
                                            <p:attrNameLst>
                                              <p:attrName>ppt_x</p:attrName>
                                            </p:attrNameLst>
                                          </p:cBhvr>
                                          <p:tavLst>
                                            <p:tav tm="0">
                                              <p:val>
                                                <p:strVal val="1+#ppt_w/2"/>
                                              </p:val>
                                            </p:tav>
                                            <p:tav tm="100000">
                                              <p:val>
                                                <p:strVal val="#ppt_x"/>
                                              </p:val>
                                            </p:tav>
                                          </p:tavLst>
                                        </p:anim>
                                        <p:anim calcmode="lin" valueType="num" p14:bounceEnd="80000">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750" fill="hold"/>
                                            <p:tgtEl>
                                              <p:spTgt spid="7"/>
                                            </p:tgtEl>
                                            <p:attrNameLst>
                                              <p:attrName>ppt_x</p:attrName>
                                            </p:attrNameLst>
                                          </p:cBhvr>
                                          <p:tavLst>
                                            <p:tav tm="0">
                                              <p:val>
                                                <p:strVal val="0-#ppt_w/2"/>
                                              </p:val>
                                            </p:tav>
                                            <p:tav tm="100000">
                                              <p:val>
                                                <p:strVal val="#ppt_x"/>
                                              </p:val>
                                            </p:tav>
                                          </p:tavLst>
                                        </p:anim>
                                        <p:anim calcmode="lin" valueType="num">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750" fill="hold"/>
                                            <p:tgtEl>
                                              <p:spTgt spid="6"/>
                                            </p:tgtEl>
                                            <p:attrNameLst>
                                              <p:attrName>ppt_x</p:attrName>
                                            </p:attrNameLst>
                                          </p:cBhvr>
                                          <p:tavLst>
                                            <p:tav tm="0">
                                              <p:val>
                                                <p:strVal val="1+#ppt_w/2"/>
                                              </p:val>
                                            </p:tav>
                                            <p:tav tm="100000">
                                              <p:val>
                                                <p:strVal val="#ppt_x"/>
                                              </p:val>
                                            </p:tav>
                                          </p:tavLst>
                                        </p:anim>
                                        <p:anim calcmode="lin" valueType="num">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par>
                                    <p:cTn id="55" presetID="2" presetClass="entr" presetSubtype="2" fill="hold" nodeType="withEffect">
                                      <p:stCondLst>
                                        <p:cond delay="140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1+#ppt_w/2"/>
                                              </p:val>
                                            </p:tav>
                                            <p:tav tm="100000">
                                              <p:val>
                                                <p:strVal val="#ppt_x"/>
                                              </p:val>
                                            </p:tav>
                                          </p:tavLst>
                                        </p:anim>
                                        <p:anim calcmode="lin" valueType="num">
                                          <p:cBhvr additive="base">
                                            <p:cTn id="5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矩形 106"/>
          <p:cNvSpPr>
            <a:spLocks noChangeArrowheads="1"/>
          </p:cNvSpPr>
          <p:nvPr/>
        </p:nvSpPr>
        <p:spPr bwMode="auto">
          <a:xfrm>
            <a:off x="4074664" y="360158"/>
            <a:ext cx="3057229"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spcBef>
                <a:spcPct val="0"/>
              </a:spcBef>
              <a:buNone/>
            </a:pPr>
            <a:r>
              <a:rPr lang="zh-CN" altLang="en-US" b="1" dirty="0">
                <a:solidFill>
                  <a:schemeClr val="accent1"/>
                </a:solidFill>
              </a:rPr>
              <a:t>网络爬虫的概念</a:t>
            </a:r>
            <a:endParaRPr lang="en-US" altLang="zh-CN" b="1" dirty="0">
              <a:solidFill>
                <a:schemeClr val="accent1"/>
              </a:solidFill>
            </a:endParaRPr>
          </a:p>
        </p:txBody>
      </p:sp>
      <p:grpSp>
        <p:nvGrpSpPr>
          <p:cNvPr id="26" name="组合 25"/>
          <p:cNvGrpSpPr/>
          <p:nvPr/>
        </p:nvGrpSpPr>
        <p:grpSpPr>
          <a:xfrm>
            <a:off x="1341763" y="1399396"/>
            <a:ext cx="4035740" cy="4852692"/>
            <a:chOff x="1787975" y="1559217"/>
            <a:chExt cx="3769590" cy="4656804"/>
          </a:xfrm>
        </p:grpSpPr>
        <p:sp>
          <p:nvSpPr>
            <p:cNvPr id="27" name="圆角矩形 26"/>
            <p:cNvSpPr/>
            <p:nvPr/>
          </p:nvSpPr>
          <p:spPr>
            <a:xfrm>
              <a:off x="1787975" y="1634201"/>
              <a:ext cx="3769590" cy="4581820"/>
            </a:xfrm>
            <a:prstGeom prst="roundRect">
              <a:avLst>
                <a:gd name="adj" fmla="val 4670"/>
              </a:avLst>
            </a:prstGeom>
            <a:gradFill flip="none" rotWithShape="1">
              <a:gsLst>
                <a:gs pos="0">
                  <a:schemeClr val="bg1">
                    <a:lumMod val="50000"/>
                  </a:schemeClr>
                </a:gs>
                <a:gs pos="100000">
                  <a:schemeClr val="tx1">
                    <a:lumMod val="75000"/>
                    <a:lumOff val="25000"/>
                  </a:schemeClr>
                </a:gs>
              </a:gsLst>
              <a:lin ang="2700000" scaled="1"/>
              <a:tileRect/>
            </a:gradFill>
            <a:ln w="22225">
              <a:gradFill flip="none" rotWithShape="1">
                <a:gsLst>
                  <a:gs pos="0">
                    <a:schemeClr val="bg1">
                      <a:lumMod val="65000"/>
                    </a:schemeClr>
                  </a:gs>
                  <a:gs pos="100000">
                    <a:schemeClr val="tx1">
                      <a:lumMod val="85000"/>
                      <a:lumOff val="15000"/>
                    </a:schemeClr>
                  </a:gs>
                </a:gsLst>
                <a:lin ang="2700000" scaled="1"/>
                <a:tileRect/>
              </a:gradFill>
            </a:ln>
            <a:effectLst>
              <a:outerShdw blurRad="1397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8" name="圆角矩形 27"/>
            <p:cNvSpPr/>
            <p:nvPr/>
          </p:nvSpPr>
          <p:spPr>
            <a:xfrm>
              <a:off x="2007194" y="1804414"/>
              <a:ext cx="3331153" cy="4147222"/>
            </a:xfrm>
            <a:prstGeom prst="roundRect">
              <a:avLst>
                <a:gd name="adj" fmla="val 0"/>
              </a:avLst>
            </a:prstGeom>
            <a:gradFill>
              <a:gsLst>
                <a:gs pos="52000">
                  <a:srgbClr val="F4F4F4"/>
                </a:gs>
                <a:gs pos="0">
                  <a:schemeClr val="bg1"/>
                </a:gs>
                <a:gs pos="100000">
                  <a:srgbClr val="E2E2E2"/>
                </a:gs>
              </a:gsLst>
              <a:lin ang="0" scaled="0"/>
            </a:gradFill>
            <a:ln w="25400">
              <a:noFill/>
            </a:ln>
            <a:effectLst>
              <a:outerShdw blurRad="177800" dist="889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nvGrpSpPr>
            <p:cNvPr id="29" name="组合 28"/>
            <p:cNvGrpSpPr/>
            <p:nvPr/>
          </p:nvGrpSpPr>
          <p:grpSpPr>
            <a:xfrm>
              <a:off x="2088303" y="1559217"/>
              <a:ext cx="3168942" cy="540697"/>
              <a:chOff x="2088303" y="1559217"/>
              <a:chExt cx="3168942" cy="540697"/>
            </a:xfrm>
          </p:grpSpPr>
          <p:grpSp>
            <p:nvGrpSpPr>
              <p:cNvPr id="30" name="组合 29"/>
              <p:cNvGrpSpPr/>
              <p:nvPr/>
            </p:nvGrpSpPr>
            <p:grpSpPr>
              <a:xfrm>
                <a:off x="2088303" y="1886612"/>
                <a:ext cx="3168942" cy="213302"/>
                <a:chOff x="2149634" y="1165384"/>
                <a:chExt cx="3485832" cy="234632"/>
              </a:xfrm>
            </p:grpSpPr>
            <p:grpSp>
              <p:nvGrpSpPr>
                <p:cNvPr id="72" name="组合 71"/>
                <p:cNvGrpSpPr/>
                <p:nvPr/>
              </p:nvGrpSpPr>
              <p:grpSpPr>
                <a:xfrm>
                  <a:off x="2149634" y="1165384"/>
                  <a:ext cx="234632" cy="234632"/>
                  <a:chOff x="2483009" y="1114425"/>
                  <a:chExt cx="209550" cy="209550"/>
                </a:xfrm>
              </p:grpSpPr>
              <p:sp>
                <p:nvSpPr>
                  <p:cNvPr id="111" name="椭圆 110"/>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12" name="椭圆 111"/>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73" name="组合 72"/>
                <p:cNvGrpSpPr/>
                <p:nvPr/>
              </p:nvGrpSpPr>
              <p:grpSpPr>
                <a:xfrm>
                  <a:off x="2510879" y="1165384"/>
                  <a:ext cx="234632" cy="234632"/>
                  <a:chOff x="2483009" y="1114425"/>
                  <a:chExt cx="209550" cy="209550"/>
                </a:xfrm>
              </p:grpSpPr>
              <p:sp>
                <p:nvSpPr>
                  <p:cNvPr id="109" name="椭圆 108"/>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10" name="椭圆 109"/>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74" name="组合 73"/>
                <p:cNvGrpSpPr/>
                <p:nvPr/>
              </p:nvGrpSpPr>
              <p:grpSpPr>
                <a:xfrm>
                  <a:off x="2872123" y="1165384"/>
                  <a:ext cx="234632" cy="234632"/>
                  <a:chOff x="2483009" y="1114425"/>
                  <a:chExt cx="209550" cy="209550"/>
                </a:xfrm>
              </p:grpSpPr>
              <p:sp>
                <p:nvSpPr>
                  <p:cNvPr id="98" name="椭圆 97"/>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8" name="椭圆 107"/>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75" name="组合 74"/>
                <p:cNvGrpSpPr/>
                <p:nvPr/>
              </p:nvGrpSpPr>
              <p:grpSpPr>
                <a:xfrm>
                  <a:off x="3233367" y="1165384"/>
                  <a:ext cx="234632" cy="234632"/>
                  <a:chOff x="2483009" y="1114425"/>
                  <a:chExt cx="209550" cy="209550"/>
                </a:xfrm>
              </p:grpSpPr>
              <p:sp>
                <p:nvSpPr>
                  <p:cNvPr id="96" name="椭圆 95"/>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97" name="椭圆 96"/>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76" name="组合 75"/>
                <p:cNvGrpSpPr/>
                <p:nvPr/>
              </p:nvGrpSpPr>
              <p:grpSpPr>
                <a:xfrm>
                  <a:off x="3594612" y="1165384"/>
                  <a:ext cx="234632" cy="234632"/>
                  <a:chOff x="2483009" y="1114425"/>
                  <a:chExt cx="209550" cy="209550"/>
                </a:xfrm>
              </p:grpSpPr>
              <p:sp>
                <p:nvSpPr>
                  <p:cNvPr id="94" name="椭圆 93"/>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95" name="椭圆 94"/>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77" name="组合 76"/>
                <p:cNvGrpSpPr/>
                <p:nvPr/>
              </p:nvGrpSpPr>
              <p:grpSpPr>
                <a:xfrm>
                  <a:off x="3955856" y="1165384"/>
                  <a:ext cx="234632" cy="234632"/>
                  <a:chOff x="2483009" y="1114425"/>
                  <a:chExt cx="209550" cy="209550"/>
                </a:xfrm>
              </p:grpSpPr>
              <p:sp>
                <p:nvSpPr>
                  <p:cNvPr id="92" name="椭圆 91"/>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93" name="椭圆 92"/>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78" name="组合 77"/>
                <p:cNvGrpSpPr/>
                <p:nvPr/>
              </p:nvGrpSpPr>
              <p:grpSpPr>
                <a:xfrm>
                  <a:off x="4317101" y="1165384"/>
                  <a:ext cx="234632" cy="234632"/>
                  <a:chOff x="2483009" y="1114425"/>
                  <a:chExt cx="209550" cy="209550"/>
                </a:xfrm>
              </p:grpSpPr>
              <p:sp>
                <p:nvSpPr>
                  <p:cNvPr id="88" name="椭圆 87"/>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91" name="椭圆 90"/>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79" name="组合 78"/>
                <p:cNvGrpSpPr/>
                <p:nvPr/>
              </p:nvGrpSpPr>
              <p:grpSpPr>
                <a:xfrm>
                  <a:off x="4678345" y="1165384"/>
                  <a:ext cx="234632" cy="234632"/>
                  <a:chOff x="2483009" y="1114425"/>
                  <a:chExt cx="209550" cy="209550"/>
                </a:xfrm>
              </p:grpSpPr>
              <p:sp>
                <p:nvSpPr>
                  <p:cNvPr id="86" name="椭圆 85"/>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87" name="椭圆 86"/>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80" name="组合 79"/>
                <p:cNvGrpSpPr/>
                <p:nvPr/>
              </p:nvGrpSpPr>
              <p:grpSpPr>
                <a:xfrm>
                  <a:off x="5039590" y="1165384"/>
                  <a:ext cx="234632" cy="234632"/>
                  <a:chOff x="2483009" y="1114425"/>
                  <a:chExt cx="209550" cy="209550"/>
                </a:xfrm>
              </p:grpSpPr>
              <p:sp>
                <p:nvSpPr>
                  <p:cNvPr id="84" name="椭圆 83"/>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85" name="椭圆 84"/>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81" name="组合 80"/>
                <p:cNvGrpSpPr/>
                <p:nvPr/>
              </p:nvGrpSpPr>
              <p:grpSpPr>
                <a:xfrm>
                  <a:off x="5400834" y="1165384"/>
                  <a:ext cx="234632" cy="234632"/>
                  <a:chOff x="2483009" y="1114425"/>
                  <a:chExt cx="209550" cy="209550"/>
                </a:xfrm>
              </p:grpSpPr>
              <p:sp>
                <p:nvSpPr>
                  <p:cNvPr id="82" name="椭圆 81"/>
                  <p:cNvSpPr/>
                  <p:nvPr/>
                </p:nvSpPr>
                <p:spPr>
                  <a:xfrm>
                    <a:off x="2483009" y="1114425"/>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83" name="椭圆 82"/>
                  <p:cNvSpPr/>
                  <p:nvPr/>
                </p:nvSpPr>
                <p:spPr>
                  <a:xfrm>
                    <a:off x="2502059"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grpSp>
            <p:nvGrpSpPr>
              <p:cNvPr id="31" name="组合 30"/>
              <p:cNvGrpSpPr/>
              <p:nvPr/>
            </p:nvGrpSpPr>
            <p:grpSpPr>
              <a:xfrm>
                <a:off x="2143236" y="1559217"/>
                <a:ext cx="86064" cy="440911"/>
                <a:chOff x="2244442" y="772895"/>
                <a:chExt cx="94671" cy="485002"/>
              </a:xfrm>
            </p:grpSpPr>
            <p:sp>
              <p:nvSpPr>
                <p:cNvPr id="70" name="圆角矩形 69"/>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71" name="圆角矩形 70"/>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32" name="组合 31"/>
              <p:cNvGrpSpPr/>
              <p:nvPr/>
            </p:nvGrpSpPr>
            <p:grpSpPr>
              <a:xfrm>
                <a:off x="2472923" y="1559217"/>
                <a:ext cx="86064" cy="440911"/>
                <a:chOff x="2244442" y="772895"/>
                <a:chExt cx="94671" cy="485002"/>
              </a:xfrm>
            </p:grpSpPr>
            <p:sp>
              <p:nvSpPr>
                <p:cNvPr id="68" name="圆角矩形 67"/>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69" name="圆角矩形 68"/>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33" name="组合 32"/>
              <p:cNvGrpSpPr/>
              <p:nvPr/>
            </p:nvGrpSpPr>
            <p:grpSpPr>
              <a:xfrm>
                <a:off x="2802610" y="1559217"/>
                <a:ext cx="86064" cy="440911"/>
                <a:chOff x="2244442" y="772895"/>
                <a:chExt cx="94671" cy="485002"/>
              </a:xfrm>
            </p:grpSpPr>
            <p:sp>
              <p:nvSpPr>
                <p:cNvPr id="66" name="圆角矩形 65"/>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67" name="圆角矩形 66"/>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34" name="组合 33"/>
              <p:cNvGrpSpPr/>
              <p:nvPr/>
            </p:nvGrpSpPr>
            <p:grpSpPr>
              <a:xfrm>
                <a:off x="3132296" y="1559217"/>
                <a:ext cx="86064" cy="440911"/>
                <a:chOff x="2244442" y="772895"/>
                <a:chExt cx="94671" cy="485002"/>
              </a:xfrm>
            </p:grpSpPr>
            <p:sp>
              <p:nvSpPr>
                <p:cNvPr id="64" name="圆角矩形 63"/>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65" name="圆角矩形 64"/>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35" name="组合 34"/>
              <p:cNvGrpSpPr/>
              <p:nvPr/>
            </p:nvGrpSpPr>
            <p:grpSpPr>
              <a:xfrm>
                <a:off x="3461984" y="1559217"/>
                <a:ext cx="86064" cy="440911"/>
                <a:chOff x="2244442" y="772895"/>
                <a:chExt cx="94671" cy="485002"/>
              </a:xfrm>
            </p:grpSpPr>
            <p:sp>
              <p:nvSpPr>
                <p:cNvPr id="62" name="圆角矩形 61"/>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63" name="圆角矩形 62"/>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36" name="组合 35"/>
              <p:cNvGrpSpPr/>
              <p:nvPr/>
            </p:nvGrpSpPr>
            <p:grpSpPr>
              <a:xfrm>
                <a:off x="3791670" y="1559217"/>
                <a:ext cx="86064" cy="440911"/>
                <a:chOff x="2244442" y="772895"/>
                <a:chExt cx="94671" cy="485002"/>
              </a:xfrm>
            </p:grpSpPr>
            <p:sp>
              <p:nvSpPr>
                <p:cNvPr id="60" name="圆角矩形 59"/>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61" name="圆角矩形 60"/>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37" name="组合 36"/>
              <p:cNvGrpSpPr/>
              <p:nvPr/>
            </p:nvGrpSpPr>
            <p:grpSpPr>
              <a:xfrm>
                <a:off x="4121357" y="1559217"/>
                <a:ext cx="86064" cy="440911"/>
                <a:chOff x="2244442" y="772895"/>
                <a:chExt cx="94671" cy="485002"/>
              </a:xfrm>
            </p:grpSpPr>
            <p:sp>
              <p:nvSpPr>
                <p:cNvPr id="58" name="圆角矩形 57"/>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59" name="圆角矩形 58"/>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38" name="组合 37"/>
              <p:cNvGrpSpPr/>
              <p:nvPr/>
            </p:nvGrpSpPr>
            <p:grpSpPr>
              <a:xfrm>
                <a:off x="4451044" y="1559217"/>
                <a:ext cx="86064" cy="440911"/>
                <a:chOff x="2244442" y="772895"/>
                <a:chExt cx="94671" cy="485002"/>
              </a:xfrm>
            </p:grpSpPr>
            <p:sp>
              <p:nvSpPr>
                <p:cNvPr id="56" name="圆角矩形 55"/>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57" name="圆角矩形 56"/>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39" name="组合 38"/>
              <p:cNvGrpSpPr/>
              <p:nvPr/>
            </p:nvGrpSpPr>
            <p:grpSpPr>
              <a:xfrm>
                <a:off x="4780731" y="1559217"/>
                <a:ext cx="86064" cy="440911"/>
                <a:chOff x="2244442" y="772895"/>
                <a:chExt cx="94671" cy="485002"/>
              </a:xfrm>
            </p:grpSpPr>
            <p:sp>
              <p:nvSpPr>
                <p:cNvPr id="54" name="圆角矩形 53"/>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55" name="圆角矩形 54"/>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nvGrpSpPr>
              <p:cNvPr id="41" name="组合 40"/>
              <p:cNvGrpSpPr/>
              <p:nvPr/>
            </p:nvGrpSpPr>
            <p:grpSpPr>
              <a:xfrm>
                <a:off x="5110418" y="1559217"/>
                <a:ext cx="86064" cy="440911"/>
                <a:chOff x="2244442" y="772895"/>
                <a:chExt cx="94671" cy="485002"/>
              </a:xfrm>
            </p:grpSpPr>
            <p:sp>
              <p:nvSpPr>
                <p:cNvPr id="42" name="圆角矩形 41"/>
                <p:cNvSpPr/>
                <p:nvPr/>
              </p:nvSpPr>
              <p:spPr>
                <a:xfrm>
                  <a:off x="2244442"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53" name="圆角矩形 52"/>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grpSp>
      </p:grpSp>
      <p:grpSp>
        <p:nvGrpSpPr>
          <p:cNvPr id="387" name="组合 386"/>
          <p:cNvGrpSpPr/>
          <p:nvPr/>
        </p:nvGrpSpPr>
        <p:grpSpPr>
          <a:xfrm>
            <a:off x="2633232" y="2167015"/>
            <a:ext cx="1599576" cy="2375234"/>
            <a:chOff x="2601731" y="2120006"/>
            <a:chExt cx="1599576" cy="2375234"/>
          </a:xfrm>
        </p:grpSpPr>
        <p:grpSp>
          <p:nvGrpSpPr>
            <p:cNvPr id="388" name="组合 387"/>
            <p:cNvGrpSpPr/>
            <p:nvPr/>
          </p:nvGrpSpPr>
          <p:grpSpPr>
            <a:xfrm>
              <a:off x="2601731" y="2429051"/>
              <a:ext cx="932699" cy="932699"/>
              <a:chOff x="5444044" y="1830654"/>
              <a:chExt cx="1850013" cy="1850013"/>
            </a:xfrm>
          </p:grpSpPr>
          <p:sp>
            <p:nvSpPr>
              <p:cNvPr id="594" name="椭圆 593"/>
              <p:cNvSpPr/>
              <p:nvPr/>
            </p:nvSpPr>
            <p:spPr>
              <a:xfrm>
                <a:off x="5444044" y="1830654"/>
                <a:ext cx="1850013" cy="1850013"/>
              </a:xfrm>
              <a:prstGeom prst="ellipse">
                <a:avLst/>
              </a:prstGeom>
              <a:solidFill>
                <a:srgbClr val="F9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95" name="椭圆 594"/>
              <p:cNvSpPr/>
              <p:nvPr/>
            </p:nvSpPr>
            <p:spPr>
              <a:xfrm>
                <a:off x="5576188" y="1962798"/>
                <a:ext cx="1585725" cy="1585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96" name="椭圆 595"/>
              <p:cNvSpPr/>
              <p:nvPr/>
            </p:nvSpPr>
            <p:spPr>
              <a:xfrm>
                <a:off x="5697987" y="2084597"/>
                <a:ext cx="1342126" cy="1342126"/>
              </a:xfrm>
              <a:prstGeom prst="ellipse">
                <a:avLst/>
              </a:prstGeom>
              <a:solidFill>
                <a:srgbClr val="F9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97" name="椭圆 596"/>
              <p:cNvSpPr/>
              <p:nvPr/>
            </p:nvSpPr>
            <p:spPr>
              <a:xfrm>
                <a:off x="5868225" y="2257789"/>
                <a:ext cx="1015823" cy="10158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98" name="椭圆 597"/>
              <p:cNvSpPr/>
              <p:nvPr/>
            </p:nvSpPr>
            <p:spPr>
              <a:xfrm>
                <a:off x="5972810" y="2359420"/>
                <a:ext cx="792480" cy="792480"/>
              </a:xfrm>
              <a:prstGeom prst="ellipse">
                <a:avLst/>
              </a:prstGeom>
              <a:solidFill>
                <a:srgbClr val="F9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99" name="椭圆 598"/>
              <p:cNvSpPr/>
              <p:nvPr/>
            </p:nvSpPr>
            <p:spPr>
              <a:xfrm>
                <a:off x="6171523" y="2558133"/>
                <a:ext cx="395054" cy="39505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393" name="椭圆 392"/>
            <p:cNvSpPr/>
            <p:nvPr/>
          </p:nvSpPr>
          <p:spPr>
            <a:xfrm>
              <a:off x="3171114" y="4168697"/>
              <a:ext cx="436455" cy="326543"/>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94" name="同侧圆角矩形 393"/>
            <p:cNvSpPr/>
            <p:nvPr/>
          </p:nvSpPr>
          <p:spPr>
            <a:xfrm flipV="1">
              <a:off x="2985385" y="3836175"/>
              <a:ext cx="807913" cy="502621"/>
            </a:xfrm>
            <a:prstGeom prst="round2SameRect">
              <a:avLst>
                <a:gd name="adj1" fmla="val 33228"/>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95" name="圆角矩形 394"/>
            <p:cNvSpPr/>
            <p:nvPr/>
          </p:nvSpPr>
          <p:spPr>
            <a:xfrm>
              <a:off x="2953951" y="3793005"/>
              <a:ext cx="870781" cy="9274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96" name="圆角矩形 395"/>
            <p:cNvSpPr/>
            <p:nvPr/>
          </p:nvSpPr>
          <p:spPr>
            <a:xfrm>
              <a:off x="2953951" y="3962680"/>
              <a:ext cx="870781" cy="9274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01" name="圆角矩形 400"/>
            <p:cNvSpPr/>
            <p:nvPr/>
          </p:nvSpPr>
          <p:spPr>
            <a:xfrm>
              <a:off x="2953951" y="4132354"/>
              <a:ext cx="870781" cy="9274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02" name="任意多边形 401"/>
            <p:cNvSpPr/>
            <p:nvPr/>
          </p:nvSpPr>
          <p:spPr>
            <a:xfrm rot="540000">
              <a:off x="3787460" y="2278183"/>
              <a:ext cx="140974" cy="132747"/>
            </a:xfrm>
            <a:custGeom>
              <a:avLst/>
              <a:gdLst>
                <a:gd name="connsiteX0" fmla="*/ 149412 w 292656"/>
                <a:gd name="connsiteY0" fmla="*/ 94275 h 278334"/>
                <a:gd name="connsiteX1" fmla="*/ 97275 w 292656"/>
                <a:gd name="connsiteY1" fmla="*/ 146412 h 278334"/>
                <a:gd name="connsiteX2" fmla="*/ 149412 w 292656"/>
                <a:gd name="connsiteY2" fmla="*/ 198549 h 278334"/>
                <a:gd name="connsiteX3" fmla="*/ 201849 w 292656"/>
                <a:gd name="connsiteY3" fmla="*/ 146412 h 278334"/>
                <a:gd name="connsiteX4" fmla="*/ 149412 w 292656"/>
                <a:gd name="connsiteY4" fmla="*/ 94275 h 278334"/>
                <a:gd name="connsiteX5" fmla="*/ 116562 w 292656"/>
                <a:gd name="connsiteY5" fmla="*/ 0 h 278334"/>
                <a:gd name="connsiteX6" fmla="*/ 176093 w 292656"/>
                <a:gd name="connsiteY6" fmla="*/ 0 h 278334"/>
                <a:gd name="connsiteX7" fmla="*/ 176093 w 292656"/>
                <a:gd name="connsiteY7" fmla="*/ 51968 h 278334"/>
                <a:gd name="connsiteX8" fmla="*/ 185876 w 292656"/>
                <a:gd name="connsiteY8" fmla="*/ 53943 h 278334"/>
                <a:gd name="connsiteX9" fmla="*/ 218170 w 292656"/>
                <a:gd name="connsiteY9" fmla="*/ 75717 h 278334"/>
                <a:gd name="connsiteX10" fmla="*/ 225820 w 292656"/>
                <a:gd name="connsiteY10" fmla="*/ 87063 h 278334"/>
                <a:gd name="connsiteX11" fmla="*/ 274260 w 292656"/>
                <a:gd name="connsiteY11" fmla="*/ 71323 h 278334"/>
                <a:gd name="connsiteX12" fmla="*/ 292656 w 292656"/>
                <a:gd name="connsiteY12" fmla="*/ 127940 h 278334"/>
                <a:gd name="connsiteX13" fmla="*/ 246965 w 292656"/>
                <a:gd name="connsiteY13" fmla="*/ 142787 h 278334"/>
                <a:gd name="connsiteX14" fmla="*/ 247928 w 292656"/>
                <a:gd name="connsiteY14" fmla="*/ 147559 h 278334"/>
                <a:gd name="connsiteX15" fmla="*/ 239944 w 292656"/>
                <a:gd name="connsiteY15" fmla="*/ 187106 h 278334"/>
                <a:gd name="connsiteX16" fmla="*/ 227602 w 292656"/>
                <a:gd name="connsiteY16" fmla="*/ 205411 h 278334"/>
                <a:gd name="connsiteX17" fmla="*/ 255161 w 292656"/>
                <a:gd name="connsiteY17" fmla="*/ 243342 h 278334"/>
                <a:gd name="connsiteX18" fmla="*/ 206999 w 292656"/>
                <a:gd name="connsiteY18" fmla="*/ 278334 h 278334"/>
                <a:gd name="connsiteX19" fmla="*/ 180753 w 292656"/>
                <a:gd name="connsiteY19" fmla="*/ 242209 h 278334"/>
                <a:gd name="connsiteX20" fmla="*/ 146328 w 292656"/>
                <a:gd name="connsiteY20" fmla="*/ 249159 h 278334"/>
                <a:gd name="connsiteX21" fmla="*/ 111904 w 292656"/>
                <a:gd name="connsiteY21" fmla="*/ 242209 h 278334"/>
                <a:gd name="connsiteX22" fmla="*/ 85658 w 292656"/>
                <a:gd name="connsiteY22" fmla="*/ 278334 h 278334"/>
                <a:gd name="connsiteX23" fmla="*/ 37496 w 292656"/>
                <a:gd name="connsiteY23" fmla="*/ 243342 h 278334"/>
                <a:gd name="connsiteX24" fmla="*/ 65054 w 292656"/>
                <a:gd name="connsiteY24" fmla="*/ 205412 h 278334"/>
                <a:gd name="connsiteX25" fmla="*/ 52712 w 292656"/>
                <a:gd name="connsiteY25" fmla="*/ 187106 h 278334"/>
                <a:gd name="connsiteX26" fmla="*/ 44728 w 292656"/>
                <a:gd name="connsiteY26" fmla="*/ 147559 h 278334"/>
                <a:gd name="connsiteX27" fmla="*/ 45691 w 292656"/>
                <a:gd name="connsiteY27" fmla="*/ 142787 h 278334"/>
                <a:gd name="connsiteX28" fmla="*/ 0 w 292656"/>
                <a:gd name="connsiteY28" fmla="*/ 127940 h 278334"/>
                <a:gd name="connsiteX29" fmla="*/ 18396 w 292656"/>
                <a:gd name="connsiteY29" fmla="*/ 71323 h 278334"/>
                <a:gd name="connsiteX30" fmla="*/ 66836 w 292656"/>
                <a:gd name="connsiteY30" fmla="*/ 87063 h 278334"/>
                <a:gd name="connsiteX31" fmla="*/ 74486 w 292656"/>
                <a:gd name="connsiteY31" fmla="*/ 75717 h 278334"/>
                <a:gd name="connsiteX32" fmla="*/ 106781 w 292656"/>
                <a:gd name="connsiteY32" fmla="*/ 53943 h 278334"/>
                <a:gd name="connsiteX33" fmla="*/ 116562 w 292656"/>
                <a:gd name="connsiteY33" fmla="*/ 51969 h 278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2656" h="278334">
                  <a:moveTo>
                    <a:pt x="149412" y="94275"/>
                  </a:moveTo>
                  <a:cubicBezTo>
                    <a:pt x="120618" y="94275"/>
                    <a:pt x="97275" y="117618"/>
                    <a:pt x="97275" y="146412"/>
                  </a:cubicBezTo>
                  <a:cubicBezTo>
                    <a:pt x="97275" y="175206"/>
                    <a:pt x="120618" y="198549"/>
                    <a:pt x="149412" y="198549"/>
                  </a:cubicBezTo>
                  <a:cubicBezTo>
                    <a:pt x="178206" y="198549"/>
                    <a:pt x="201849" y="175206"/>
                    <a:pt x="201849" y="146412"/>
                  </a:cubicBezTo>
                  <a:cubicBezTo>
                    <a:pt x="201849" y="117618"/>
                    <a:pt x="178206" y="94275"/>
                    <a:pt x="149412" y="94275"/>
                  </a:cubicBezTo>
                  <a:close/>
                  <a:moveTo>
                    <a:pt x="116562" y="0"/>
                  </a:moveTo>
                  <a:lnTo>
                    <a:pt x="176093" y="0"/>
                  </a:lnTo>
                  <a:lnTo>
                    <a:pt x="176093" y="51968"/>
                  </a:lnTo>
                  <a:lnTo>
                    <a:pt x="185876" y="53943"/>
                  </a:lnTo>
                  <a:cubicBezTo>
                    <a:pt x="198031" y="59085"/>
                    <a:pt x="208977" y="66524"/>
                    <a:pt x="218170" y="75717"/>
                  </a:cubicBezTo>
                  <a:lnTo>
                    <a:pt x="225820" y="87063"/>
                  </a:lnTo>
                  <a:lnTo>
                    <a:pt x="274260" y="71323"/>
                  </a:lnTo>
                  <a:lnTo>
                    <a:pt x="292656" y="127940"/>
                  </a:lnTo>
                  <a:lnTo>
                    <a:pt x="246965" y="142787"/>
                  </a:lnTo>
                  <a:lnTo>
                    <a:pt x="247928" y="147559"/>
                  </a:lnTo>
                  <a:cubicBezTo>
                    <a:pt x="247928" y="161587"/>
                    <a:pt x="245085" y="174951"/>
                    <a:pt x="239944" y="187106"/>
                  </a:cubicBezTo>
                  <a:lnTo>
                    <a:pt x="227602" y="205411"/>
                  </a:lnTo>
                  <a:lnTo>
                    <a:pt x="255161" y="243342"/>
                  </a:lnTo>
                  <a:lnTo>
                    <a:pt x="206999" y="278334"/>
                  </a:lnTo>
                  <a:lnTo>
                    <a:pt x="180753" y="242209"/>
                  </a:lnTo>
                  <a:lnTo>
                    <a:pt x="146328" y="249159"/>
                  </a:lnTo>
                  <a:lnTo>
                    <a:pt x="111904" y="242209"/>
                  </a:lnTo>
                  <a:lnTo>
                    <a:pt x="85658" y="278334"/>
                  </a:lnTo>
                  <a:lnTo>
                    <a:pt x="37496" y="243342"/>
                  </a:lnTo>
                  <a:lnTo>
                    <a:pt x="65054" y="205412"/>
                  </a:lnTo>
                  <a:lnTo>
                    <a:pt x="52712" y="187106"/>
                  </a:lnTo>
                  <a:cubicBezTo>
                    <a:pt x="47571" y="174951"/>
                    <a:pt x="44728" y="161587"/>
                    <a:pt x="44728" y="147559"/>
                  </a:cubicBezTo>
                  <a:lnTo>
                    <a:pt x="45691" y="142787"/>
                  </a:lnTo>
                  <a:lnTo>
                    <a:pt x="0" y="127940"/>
                  </a:lnTo>
                  <a:lnTo>
                    <a:pt x="18396" y="71323"/>
                  </a:lnTo>
                  <a:lnTo>
                    <a:pt x="66836" y="87063"/>
                  </a:lnTo>
                  <a:lnTo>
                    <a:pt x="74486" y="75717"/>
                  </a:lnTo>
                  <a:cubicBezTo>
                    <a:pt x="83679" y="66524"/>
                    <a:pt x="94625" y="59085"/>
                    <a:pt x="106781" y="53943"/>
                  </a:cubicBezTo>
                  <a:lnTo>
                    <a:pt x="116562" y="5196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03" name="任意多边形 402"/>
            <p:cNvSpPr/>
            <p:nvPr/>
          </p:nvSpPr>
          <p:spPr>
            <a:xfrm rot="19117182">
              <a:off x="2781485" y="2342140"/>
              <a:ext cx="140974" cy="132747"/>
            </a:xfrm>
            <a:custGeom>
              <a:avLst/>
              <a:gdLst>
                <a:gd name="connsiteX0" fmla="*/ 149412 w 292656"/>
                <a:gd name="connsiteY0" fmla="*/ 94275 h 278334"/>
                <a:gd name="connsiteX1" fmla="*/ 97275 w 292656"/>
                <a:gd name="connsiteY1" fmla="*/ 146412 h 278334"/>
                <a:gd name="connsiteX2" fmla="*/ 149412 w 292656"/>
                <a:gd name="connsiteY2" fmla="*/ 198549 h 278334"/>
                <a:gd name="connsiteX3" fmla="*/ 201849 w 292656"/>
                <a:gd name="connsiteY3" fmla="*/ 146412 h 278334"/>
                <a:gd name="connsiteX4" fmla="*/ 149412 w 292656"/>
                <a:gd name="connsiteY4" fmla="*/ 94275 h 278334"/>
                <a:gd name="connsiteX5" fmla="*/ 116562 w 292656"/>
                <a:gd name="connsiteY5" fmla="*/ 0 h 278334"/>
                <a:gd name="connsiteX6" fmla="*/ 176093 w 292656"/>
                <a:gd name="connsiteY6" fmla="*/ 0 h 278334"/>
                <a:gd name="connsiteX7" fmla="*/ 176093 w 292656"/>
                <a:gd name="connsiteY7" fmla="*/ 51968 h 278334"/>
                <a:gd name="connsiteX8" fmla="*/ 185876 w 292656"/>
                <a:gd name="connsiteY8" fmla="*/ 53943 h 278334"/>
                <a:gd name="connsiteX9" fmla="*/ 218170 w 292656"/>
                <a:gd name="connsiteY9" fmla="*/ 75717 h 278334"/>
                <a:gd name="connsiteX10" fmla="*/ 225820 w 292656"/>
                <a:gd name="connsiteY10" fmla="*/ 87063 h 278334"/>
                <a:gd name="connsiteX11" fmla="*/ 274260 w 292656"/>
                <a:gd name="connsiteY11" fmla="*/ 71323 h 278334"/>
                <a:gd name="connsiteX12" fmla="*/ 292656 w 292656"/>
                <a:gd name="connsiteY12" fmla="*/ 127940 h 278334"/>
                <a:gd name="connsiteX13" fmla="*/ 246965 w 292656"/>
                <a:gd name="connsiteY13" fmla="*/ 142787 h 278334"/>
                <a:gd name="connsiteX14" fmla="*/ 247928 w 292656"/>
                <a:gd name="connsiteY14" fmla="*/ 147559 h 278334"/>
                <a:gd name="connsiteX15" fmla="*/ 239944 w 292656"/>
                <a:gd name="connsiteY15" fmla="*/ 187106 h 278334"/>
                <a:gd name="connsiteX16" fmla="*/ 227602 w 292656"/>
                <a:gd name="connsiteY16" fmla="*/ 205411 h 278334"/>
                <a:gd name="connsiteX17" fmla="*/ 255161 w 292656"/>
                <a:gd name="connsiteY17" fmla="*/ 243342 h 278334"/>
                <a:gd name="connsiteX18" fmla="*/ 206999 w 292656"/>
                <a:gd name="connsiteY18" fmla="*/ 278334 h 278334"/>
                <a:gd name="connsiteX19" fmla="*/ 180753 w 292656"/>
                <a:gd name="connsiteY19" fmla="*/ 242209 h 278334"/>
                <a:gd name="connsiteX20" fmla="*/ 146328 w 292656"/>
                <a:gd name="connsiteY20" fmla="*/ 249159 h 278334"/>
                <a:gd name="connsiteX21" fmla="*/ 111904 w 292656"/>
                <a:gd name="connsiteY21" fmla="*/ 242209 h 278334"/>
                <a:gd name="connsiteX22" fmla="*/ 85658 w 292656"/>
                <a:gd name="connsiteY22" fmla="*/ 278334 h 278334"/>
                <a:gd name="connsiteX23" fmla="*/ 37496 w 292656"/>
                <a:gd name="connsiteY23" fmla="*/ 243342 h 278334"/>
                <a:gd name="connsiteX24" fmla="*/ 65054 w 292656"/>
                <a:gd name="connsiteY24" fmla="*/ 205412 h 278334"/>
                <a:gd name="connsiteX25" fmla="*/ 52712 w 292656"/>
                <a:gd name="connsiteY25" fmla="*/ 187106 h 278334"/>
                <a:gd name="connsiteX26" fmla="*/ 44728 w 292656"/>
                <a:gd name="connsiteY26" fmla="*/ 147559 h 278334"/>
                <a:gd name="connsiteX27" fmla="*/ 45691 w 292656"/>
                <a:gd name="connsiteY27" fmla="*/ 142787 h 278334"/>
                <a:gd name="connsiteX28" fmla="*/ 0 w 292656"/>
                <a:gd name="connsiteY28" fmla="*/ 127940 h 278334"/>
                <a:gd name="connsiteX29" fmla="*/ 18396 w 292656"/>
                <a:gd name="connsiteY29" fmla="*/ 71323 h 278334"/>
                <a:gd name="connsiteX30" fmla="*/ 66836 w 292656"/>
                <a:gd name="connsiteY30" fmla="*/ 87063 h 278334"/>
                <a:gd name="connsiteX31" fmla="*/ 74486 w 292656"/>
                <a:gd name="connsiteY31" fmla="*/ 75717 h 278334"/>
                <a:gd name="connsiteX32" fmla="*/ 106781 w 292656"/>
                <a:gd name="connsiteY32" fmla="*/ 53943 h 278334"/>
                <a:gd name="connsiteX33" fmla="*/ 116562 w 292656"/>
                <a:gd name="connsiteY33" fmla="*/ 51969 h 278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2656" h="278334">
                  <a:moveTo>
                    <a:pt x="149412" y="94275"/>
                  </a:moveTo>
                  <a:cubicBezTo>
                    <a:pt x="120618" y="94275"/>
                    <a:pt x="97275" y="117618"/>
                    <a:pt x="97275" y="146412"/>
                  </a:cubicBezTo>
                  <a:cubicBezTo>
                    <a:pt x="97275" y="175206"/>
                    <a:pt x="120618" y="198549"/>
                    <a:pt x="149412" y="198549"/>
                  </a:cubicBezTo>
                  <a:cubicBezTo>
                    <a:pt x="178206" y="198549"/>
                    <a:pt x="201849" y="175206"/>
                    <a:pt x="201849" y="146412"/>
                  </a:cubicBezTo>
                  <a:cubicBezTo>
                    <a:pt x="201849" y="117618"/>
                    <a:pt x="178206" y="94275"/>
                    <a:pt x="149412" y="94275"/>
                  </a:cubicBezTo>
                  <a:close/>
                  <a:moveTo>
                    <a:pt x="116562" y="0"/>
                  </a:moveTo>
                  <a:lnTo>
                    <a:pt x="176093" y="0"/>
                  </a:lnTo>
                  <a:lnTo>
                    <a:pt x="176093" y="51968"/>
                  </a:lnTo>
                  <a:lnTo>
                    <a:pt x="185876" y="53943"/>
                  </a:lnTo>
                  <a:cubicBezTo>
                    <a:pt x="198031" y="59085"/>
                    <a:pt x="208977" y="66524"/>
                    <a:pt x="218170" y="75717"/>
                  </a:cubicBezTo>
                  <a:lnTo>
                    <a:pt x="225820" y="87063"/>
                  </a:lnTo>
                  <a:lnTo>
                    <a:pt x="274260" y="71323"/>
                  </a:lnTo>
                  <a:lnTo>
                    <a:pt x="292656" y="127940"/>
                  </a:lnTo>
                  <a:lnTo>
                    <a:pt x="246965" y="142787"/>
                  </a:lnTo>
                  <a:lnTo>
                    <a:pt x="247928" y="147559"/>
                  </a:lnTo>
                  <a:cubicBezTo>
                    <a:pt x="247928" y="161587"/>
                    <a:pt x="245085" y="174951"/>
                    <a:pt x="239944" y="187106"/>
                  </a:cubicBezTo>
                  <a:lnTo>
                    <a:pt x="227602" y="205411"/>
                  </a:lnTo>
                  <a:lnTo>
                    <a:pt x="255161" y="243342"/>
                  </a:lnTo>
                  <a:lnTo>
                    <a:pt x="206999" y="278334"/>
                  </a:lnTo>
                  <a:lnTo>
                    <a:pt x="180753" y="242209"/>
                  </a:lnTo>
                  <a:lnTo>
                    <a:pt x="146328" y="249159"/>
                  </a:lnTo>
                  <a:lnTo>
                    <a:pt x="111904" y="242209"/>
                  </a:lnTo>
                  <a:lnTo>
                    <a:pt x="85658" y="278334"/>
                  </a:lnTo>
                  <a:lnTo>
                    <a:pt x="37496" y="243342"/>
                  </a:lnTo>
                  <a:lnTo>
                    <a:pt x="65054" y="205412"/>
                  </a:lnTo>
                  <a:lnTo>
                    <a:pt x="52712" y="187106"/>
                  </a:lnTo>
                  <a:cubicBezTo>
                    <a:pt x="47571" y="174951"/>
                    <a:pt x="44728" y="161587"/>
                    <a:pt x="44728" y="147559"/>
                  </a:cubicBezTo>
                  <a:lnTo>
                    <a:pt x="45691" y="142787"/>
                  </a:lnTo>
                  <a:lnTo>
                    <a:pt x="0" y="127940"/>
                  </a:lnTo>
                  <a:lnTo>
                    <a:pt x="18396" y="71323"/>
                  </a:lnTo>
                  <a:lnTo>
                    <a:pt x="66836" y="87063"/>
                  </a:lnTo>
                  <a:lnTo>
                    <a:pt x="74486" y="75717"/>
                  </a:lnTo>
                  <a:cubicBezTo>
                    <a:pt x="83679" y="66524"/>
                    <a:pt x="94625" y="59085"/>
                    <a:pt x="106781" y="53943"/>
                  </a:cubicBezTo>
                  <a:lnTo>
                    <a:pt x="116562" y="5196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04" name="任意多边形 403"/>
            <p:cNvSpPr/>
            <p:nvPr/>
          </p:nvSpPr>
          <p:spPr>
            <a:xfrm>
              <a:off x="2721351" y="2440315"/>
              <a:ext cx="87534" cy="82426"/>
            </a:xfrm>
            <a:custGeom>
              <a:avLst/>
              <a:gdLst>
                <a:gd name="connsiteX0" fmla="*/ 149412 w 292656"/>
                <a:gd name="connsiteY0" fmla="*/ 94275 h 278334"/>
                <a:gd name="connsiteX1" fmla="*/ 97275 w 292656"/>
                <a:gd name="connsiteY1" fmla="*/ 146412 h 278334"/>
                <a:gd name="connsiteX2" fmla="*/ 149412 w 292656"/>
                <a:gd name="connsiteY2" fmla="*/ 198549 h 278334"/>
                <a:gd name="connsiteX3" fmla="*/ 201849 w 292656"/>
                <a:gd name="connsiteY3" fmla="*/ 146412 h 278334"/>
                <a:gd name="connsiteX4" fmla="*/ 149412 w 292656"/>
                <a:gd name="connsiteY4" fmla="*/ 94275 h 278334"/>
                <a:gd name="connsiteX5" fmla="*/ 116562 w 292656"/>
                <a:gd name="connsiteY5" fmla="*/ 0 h 278334"/>
                <a:gd name="connsiteX6" fmla="*/ 176093 w 292656"/>
                <a:gd name="connsiteY6" fmla="*/ 0 h 278334"/>
                <a:gd name="connsiteX7" fmla="*/ 176093 w 292656"/>
                <a:gd name="connsiteY7" fmla="*/ 51968 h 278334"/>
                <a:gd name="connsiteX8" fmla="*/ 185876 w 292656"/>
                <a:gd name="connsiteY8" fmla="*/ 53943 h 278334"/>
                <a:gd name="connsiteX9" fmla="*/ 218170 w 292656"/>
                <a:gd name="connsiteY9" fmla="*/ 75717 h 278334"/>
                <a:gd name="connsiteX10" fmla="*/ 225820 w 292656"/>
                <a:gd name="connsiteY10" fmla="*/ 87063 h 278334"/>
                <a:gd name="connsiteX11" fmla="*/ 274260 w 292656"/>
                <a:gd name="connsiteY11" fmla="*/ 71323 h 278334"/>
                <a:gd name="connsiteX12" fmla="*/ 292656 w 292656"/>
                <a:gd name="connsiteY12" fmla="*/ 127940 h 278334"/>
                <a:gd name="connsiteX13" fmla="*/ 246965 w 292656"/>
                <a:gd name="connsiteY13" fmla="*/ 142787 h 278334"/>
                <a:gd name="connsiteX14" fmla="*/ 247928 w 292656"/>
                <a:gd name="connsiteY14" fmla="*/ 147559 h 278334"/>
                <a:gd name="connsiteX15" fmla="*/ 239944 w 292656"/>
                <a:gd name="connsiteY15" fmla="*/ 187106 h 278334"/>
                <a:gd name="connsiteX16" fmla="*/ 227602 w 292656"/>
                <a:gd name="connsiteY16" fmla="*/ 205411 h 278334"/>
                <a:gd name="connsiteX17" fmla="*/ 255161 w 292656"/>
                <a:gd name="connsiteY17" fmla="*/ 243342 h 278334"/>
                <a:gd name="connsiteX18" fmla="*/ 206999 w 292656"/>
                <a:gd name="connsiteY18" fmla="*/ 278334 h 278334"/>
                <a:gd name="connsiteX19" fmla="*/ 180753 w 292656"/>
                <a:gd name="connsiteY19" fmla="*/ 242209 h 278334"/>
                <a:gd name="connsiteX20" fmla="*/ 146328 w 292656"/>
                <a:gd name="connsiteY20" fmla="*/ 249159 h 278334"/>
                <a:gd name="connsiteX21" fmla="*/ 111904 w 292656"/>
                <a:gd name="connsiteY21" fmla="*/ 242209 h 278334"/>
                <a:gd name="connsiteX22" fmla="*/ 85658 w 292656"/>
                <a:gd name="connsiteY22" fmla="*/ 278334 h 278334"/>
                <a:gd name="connsiteX23" fmla="*/ 37496 w 292656"/>
                <a:gd name="connsiteY23" fmla="*/ 243342 h 278334"/>
                <a:gd name="connsiteX24" fmla="*/ 65054 w 292656"/>
                <a:gd name="connsiteY24" fmla="*/ 205412 h 278334"/>
                <a:gd name="connsiteX25" fmla="*/ 52712 w 292656"/>
                <a:gd name="connsiteY25" fmla="*/ 187106 h 278334"/>
                <a:gd name="connsiteX26" fmla="*/ 44728 w 292656"/>
                <a:gd name="connsiteY26" fmla="*/ 147559 h 278334"/>
                <a:gd name="connsiteX27" fmla="*/ 45691 w 292656"/>
                <a:gd name="connsiteY27" fmla="*/ 142787 h 278334"/>
                <a:gd name="connsiteX28" fmla="*/ 0 w 292656"/>
                <a:gd name="connsiteY28" fmla="*/ 127940 h 278334"/>
                <a:gd name="connsiteX29" fmla="*/ 18396 w 292656"/>
                <a:gd name="connsiteY29" fmla="*/ 71323 h 278334"/>
                <a:gd name="connsiteX30" fmla="*/ 66836 w 292656"/>
                <a:gd name="connsiteY30" fmla="*/ 87063 h 278334"/>
                <a:gd name="connsiteX31" fmla="*/ 74486 w 292656"/>
                <a:gd name="connsiteY31" fmla="*/ 75717 h 278334"/>
                <a:gd name="connsiteX32" fmla="*/ 106781 w 292656"/>
                <a:gd name="connsiteY32" fmla="*/ 53943 h 278334"/>
                <a:gd name="connsiteX33" fmla="*/ 116562 w 292656"/>
                <a:gd name="connsiteY33" fmla="*/ 51969 h 278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2656" h="278334">
                  <a:moveTo>
                    <a:pt x="149412" y="94275"/>
                  </a:moveTo>
                  <a:cubicBezTo>
                    <a:pt x="120618" y="94275"/>
                    <a:pt x="97275" y="117618"/>
                    <a:pt x="97275" y="146412"/>
                  </a:cubicBezTo>
                  <a:cubicBezTo>
                    <a:pt x="97275" y="175206"/>
                    <a:pt x="120618" y="198549"/>
                    <a:pt x="149412" y="198549"/>
                  </a:cubicBezTo>
                  <a:cubicBezTo>
                    <a:pt x="178206" y="198549"/>
                    <a:pt x="201849" y="175206"/>
                    <a:pt x="201849" y="146412"/>
                  </a:cubicBezTo>
                  <a:cubicBezTo>
                    <a:pt x="201849" y="117618"/>
                    <a:pt x="178206" y="94275"/>
                    <a:pt x="149412" y="94275"/>
                  </a:cubicBezTo>
                  <a:close/>
                  <a:moveTo>
                    <a:pt x="116562" y="0"/>
                  </a:moveTo>
                  <a:lnTo>
                    <a:pt x="176093" y="0"/>
                  </a:lnTo>
                  <a:lnTo>
                    <a:pt x="176093" y="51968"/>
                  </a:lnTo>
                  <a:lnTo>
                    <a:pt x="185876" y="53943"/>
                  </a:lnTo>
                  <a:cubicBezTo>
                    <a:pt x="198031" y="59085"/>
                    <a:pt x="208977" y="66524"/>
                    <a:pt x="218170" y="75717"/>
                  </a:cubicBezTo>
                  <a:lnTo>
                    <a:pt x="225820" y="87063"/>
                  </a:lnTo>
                  <a:lnTo>
                    <a:pt x="274260" y="71323"/>
                  </a:lnTo>
                  <a:lnTo>
                    <a:pt x="292656" y="127940"/>
                  </a:lnTo>
                  <a:lnTo>
                    <a:pt x="246965" y="142787"/>
                  </a:lnTo>
                  <a:lnTo>
                    <a:pt x="247928" y="147559"/>
                  </a:lnTo>
                  <a:cubicBezTo>
                    <a:pt x="247928" y="161587"/>
                    <a:pt x="245085" y="174951"/>
                    <a:pt x="239944" y="187106"/>
                  </a:cubicBezTo>
                  <a:lnTo>
                    <a:pt x="227602" y="205411"/>
                  </a:lnTo>
                  <a:lnTo>
                    <a:pt x="255161" y="243342"/>
                  </a:lnTo>
                  <a:lnTo>
                    <a:pt x="206999" y="278334"/>
                  </a:lnTo>
                  <a:lnTo>
                    <a:pt x="180753" y="242209"/>
                  </a:lnTo>
                  <a:lnTo>
                    <a:pt x="146328" y="249159"/>
                  </a:lnTo>
                  <a:lnTo>
                    <a:pt x="111904" y="242209"/>
                  </a:lnTo>
                  <a:lnTo>
                    <a:pt x="85658" y="278334"/>
                  </a:lnTo>
                  <a:lnTo>
                    <a:pt x="37496" y="243342"/>
                  </a:lnTo>
                  <a:lnTo>
                    <a:pt x="65054" y="205412"/>
                  </a:lnTo>
                  <a:lnTo>
                    <a:pt x="52712" y="187106"/>
                  </a:lnTo>
                  <a:cubicBezTo>
                    <a:pt x="47571" y="174951"/>
                    <a:pt x="44728" y="161587"/>
                    <a:pt x="44728" y="147559"/>
                  </a:cubicBezTo>
                  <a:lnTo>
                    <a:pt x="45691" y="142787"/>
                  </a:lnTo>
                  <a:lnTo>
                    <a:pt x="0" y="127940"/>
                  </a:lnTo>
                  <a:lnTo>
                    <a:pt x="18396" y="71323"/>
                  </a:lnTo>
                  <a:lnTo>
                    <a:pt x="66836" y="87063"/>
                  </a:lnTo>
                  <a:lnTo>
                    <a:pt x="74486" y="75717"/>
                  </a:lnTo>
                  <a:cubicBezTo>
                    <a:pt x="83679" y="66524"/>
                    <a:pt x="94625" y="59085"/>
                    <a:pt x="106781" y="53943"/>
                  </a:cubicBezTo>
                  <a:lnTo>
                    <a:pt x="116562" y="51969"/>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05" name="任意多边形 404"/>
            <p:cNvSpPr/>
            <p:nvPr/>
          </p:nvSpPr>
          <p:spPr>
            <a:xfrm rot="540000">
              <a:off x="4084799" y="2898364"/>
              <a:ext cx="116508" cy="109708"/>
            </a:xfrm>
            <a:custGeom>
              <a:avLst/>
              <a:gdLst>
                <a:gd name="connsiteX0" fmla="*/ 149412 w 292656"/>
                <a:gd name="connsiteY0" fmla="*/ 94275 h 278334"/>
                <a:gd name="connsiteX1" fmla="*/ 97275 w 292656"/>
                <a:gd name="connsiteY1" fmla="*/ 146412 h 278334"/>
                <a:gd name="connsiteX2" fmla="*/ 149412 w 292656"/>
                <a:gd name="connsiteY2" fmla="*/ 198549 h 278334"/>
                <a:gd name="connsiteX3" fmla="*/ 201849 w 292656"/>
                <a:gd name="connsiteY3" fmla="*/ 146412 h 278334"/>
                <a:gd name="connsiteX4" fmla="*/ 149412 w 292656"/>
                <a:gd name="connsiteY4" fmla="*/ 94275 h 278334"/>
                <a:gd name="connsiteX5" fmla="*/ 116562 w 292656"/>
                <a:gd name="connsiteY5" fmla="*/ 0 h 278334"/>
                <a:gd name="connsiteX6" fmla="*/ 176093 w 292656"/>
                <a:gd name="connsiteY6" fmla="*/ 0 h 278334"/>
                <a:gd name="connsiteX7" fmla="*/ 176093 w 292656"/>
                <a:gd name="connsiteY7" fmla="*/ 51968 h 278334"/>
                <a:gd name="connsiteX8" fmla="*/ 185876 w 292656"/>
                <a:gd name="connsiteY8" fmla="*/ 53943 h 278334"/>
                <a:gd name="connsiteX9" fmla="*/ 218170 w 292656"/>
                <a:gd name="connsiteY9" fmla="*/ 75717 h 278334"/>
                <a:gd name="connsiteX10" fmla="*/ 225820 w 292656"/>
                <a:gd name="connsiteY10" fmla="*/ 87063 h 278334"/>
                <a:gd name="connsiteX11" fmla="*/ 274260 w 292656"/>
                <a:gd name="connsiteY11" fmla="*/ 71323 h 278334"/>
                <a:gd name="connsiteX12" fmla="*/ 292656 w 292656"/>
                <a:gd name="connsiteY12" fmla="*/ 127940 h 278334"/>
                <a:gd name="connsiteX13" fmla="*/ 246965 w 292656"/>
                <a:gd name="connsiteY13" fmla="*/ 142787 h 278334"/>
                <a:gd name="connsiteX14" fmla="*/ 247928 w 292656"/>
                <a:gd name="connsiteY14" fmla="*/ 147559 h 278334"/>
                <a:gd name="connsiteX15" fmla="*/ 239944 w 292656"/>
                <a:gd name="connsiteY15" fmla="*/ 187106 h 278334"/>
                <a:gd name="connsiteX16" fmla="*/ 227602 w 292656"/>
                <a:gd name="connsiteY16" fmla="*/ 205411 h 278334"/>
                <a:gd name="connsiteX17" fmla="*/ 255161 w 292656"/>
                <a:gd name="connsiteY17" fmla="*/ 243342 h 278334"/>
                <a:gd name="connsiteX18" fmla="*/ 206999 w 292656"/>
                <a:gd name="connsiteY18" fmla="*/ 278334 h 278334"/>
                <a:gd name="connsiteX19" fmla="*/ 180753 w 292656"/>
                <a:gd name="connsiteY19" fmla="*/ 242209 h 278334"/>
                <a:gd name="connsiteX20" fmla="*/ 146328 w 292656"/>
                <a:gd name="connsiteY20" fmla="*/ 249159 h 278334"/>
                <a:gd name="connsiteX21" fmla="*/ 111904 w 292656"/>
                <a:gd name="connsiteY21" fmla="*/ 242209 h 278334"/>
                <a:gd name="connsiteX22" fmla="*/ 85658 w 292656"/>
                <a:gd name="connsiteY22" fmla="*/ 278334 h 278334"/>
                <a:gd name="connsiteX23" fmla="*/ 37496 w 292656"/>
                <a:gd name="connsiteY23" fmla="*/ 243342 h 278334"/>
                <a:gd name="connsiteX24" fmla="*/ 65054 w 292656"/>
                <a:gd name="connsiteY24" fmla="*/ 205412 h 278334"/>
                <a:gd name="connsiteX25" fmla="*/ 52712 w 292656"/>
                <a:gd name="connsiteY25" fmla="*/ 187106 h 278334"/>
                <a:gd name="connsiteX26" fmla="*/ 44728 w 292656"/>
                <a:gd name="connsiteY26" fmla="*/ 147559 h 278334"/>
                <a:gd name="connsiteX27" fmla="*/ 45691 w 292656"/>
                <a:gd name="connsiteY27" fmla="*/ 142787 h 278334"/>
                <a:gd name="connsiteX28" fmla="*/ 0 w 292656"/>
                <a:gd name="connsiteY28" fmla="*/ 127940 h 278334"/>
                <a:gd name="connsiteX29" fmla="*/ 18396 w 292656"/>
                <a:gd name="connsiteY29" fmla="*/ 71323 h 278334"/>
                <a:gd name="connsiteX30" fmla="*/ 66836 w 292656"/>
                <a:gd name="connsiteY30" fmla="*/ 87063 h 278334"/>
                <a:gd name="connsiteX31" fmla="*/ 74486 w 292656"/>
                <a:gd name="connsiteY31" fmla="*/ 75717 h 278334"/>
                <a:gd name="connsiteX32" fmla="*/ 106781 w 292656"/>
                <a:gd name="connsiteY32" fmla="*/ 53943 h 278334"/>
                <a:gd name="connsiteX33" fmla="*/ 116562 w 292656"/>
                <a:gd name="connsiteY33" fmla="*/ 51969 h 278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2656" h="278334">
                  <a:moveTo>
                    <a:pt x="149412" y="94275"/>
                  </a:moveTo>
                  <a:cubicBezTo>
                    <a:pt x="120618" y="94275"/>
                    <a:pt x="97275" y="117618"/>
                    <a:pt x="97275" y="146412"/>
                  </a:cubicBezTo>
                  <a:cubicBezTo>
                    <a:pt x="97275" y="175206"/>
                    <a:pt x="120618" y="198549"/>
                    <a:pt x="149412" y="198549"/>
                  </a:cubicBezTo>
                  <a:cubicBezTo>
                    <a:pt x="178206" y="198549"/>
                    <a:pt x="201849" y="175206"/>
                    <a:pt x="201849" y="146412"/>
                  </a:cubicBezTo>
                  <a:cubicBezTo>
                    <a:pt x="201849" y="117618"/>
                    <a:pt x="178206" y="94275"/>
                    <a:pt x="149412" y="94275"/>
                  </a:cubicBezTo>
                  <a:close/>
                  <a:moveTo>
                    <a:pt x="116562" y="0"/>
                  </a:moveTo>
                  <a:lnTo>
                    <a:pt x="176093" y="0"/>
                  </a:lnTo>
                  <a:lnTo>
                    <a:pt x="176093" y="51968"/>
                  </a:lnTo>
                  <a:lnTo>
                    <a:pt x="185876" y="53943"/>
                  </a:lnTo>
                  <a:cubicBezTo>
                    <a:pt x="198031" y="59085"/>
                    <a:pt x="208977" y="66524"/>
                    <a:pt x="218170" y="75717"/>
                  </a:cubicBezTo>
                  <a:lnTo>
                    <a:pt x="225820" y="87063"/>
                  </a:lnTo>
                  <a:lnTo>
                    <a:pt x="274260" y="71323"/>
                  </a:lnTo>
                  <a:lnTo>
                    <a:pt x="292656" y="127940"/>
                  </a:lnTo>
                  <a:lnTo>
                    <a:pt x="246965" y="142787"/>
                  </a:lnTo>
                  <a:lnTo>
                    <a:pt x="247928" y="147559"/>
                  </a:lnTo>
                  <a:cubicBezTo>
                    <a:pt x="247928" y="161587"/>
                    <a:pt x="245085" y="174951"/>
                    <a:pt x="239944" y="187106"/>
                  </a:cubicBezTo>
                  <a:lnTo>
                    <a:pt x="227602" y="205411"/>
                  </a:lnTo>
                  <a:lnTo>
                    <a:pt x="255161" y="243342"/>
                  </a:lnTo>
                  <a:lnTo>
                    <a:pt x="206999" y="278334"/>
                  </a:lnTo>
                  <a:lnTo>
                    <a:pt x="180753" y="242209"/>
                  </a:lnTo>
                  <a:lnTo>
                    <a:pt x="146328" y="249159"/>
                  </a:lnTo>
                  <a:lnTo>
                    <a:pt x="111904" y="242209"/>
                  </a:lnTo>
                  <a:lnTo>
                    <a:pt x="85658" y="278334"/>
                  </a:lnTo>
                  <a:lnTo>
                    <a:pt x="37496" y="243342"/>
                  </a:lnTo>
                  <a:lnTo>
                    <a:pt x="65054" y="205412"/>
                  </a:lnTo>
                  <a:lnTo>
                    <a:pt x="52712" y="187106"/>
                  </a:lnTo>
                  <a:cubicBezTo>
                    <a:pt x="47571" y="174951"/>
                    <a:pt x="44728" y="161587"/>
                    <a:pt x="44728" y="147559"/>
                  </a:cubicBezTo>
                  <a:lnTo>
                    <a:pt x="45691" y="142787"/>
                  </a:lnTo>
                  <a:lnTo>
                    <a:pt x="0" y="127940"/>
                  </a:lnTo>
                  <a:lnTo>
                    <a:pt x="18396" y="71323"/>
                  </a:lnTo>
                  <a:lnTo>
                    <a:pt x="66836" y="87063"/>
                  </a:lnTo>
                  <a:lnTo>
                    <a:pt x="74486" y="75717"/>
                  </a:lnTo>
                  <a:cubicBezTo>
                    <a:pt x="83679" y="66524"/>
                    <a:pt x="94625" y="59085"/>
                    <a:pt x="106781" y="53943"/>
                  </a:cubicBezTo>
                  <a:lnTo>
                    <a:pt x="116562" y="5196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06" name="任意多边形 405"/>
            <p:cNvSpPr/>
            <p:nvPr/>
          </p:nvSpPr>
          <p:spPr>
            <a:xfrm rot="19776369">
              <a:off x="3651892" y="3630661"/>
              <a:ext cx="140974" cy="132747"/>
            </a:xfrm>
            <a:custGeom>
              <a:avLst/>
              <a:gdLst>
                <a:gd name="connsiteX0" fmla="*/ 149412 w 292656"/>
                <a:gd name="connsiteY0" fmla="*/ 94275 h 278334"/>
                <a:gd name="connsiteX1" fmla="*/ 97275 w 292656"/>
                <a:gd name="connsiteY1" fmla="*/ 146412 h 278334"/>
                <a:gd name="connsiteX2" fmla="*/ 149412 w 292656"/>
                <a:gd name="connsiteY2" fmla="*/ 198549 h 278334"/>
                <a:gd name="connsiteX3" fmla="*/ 201849 w 292656"/>
                <a:gd name="connsiteY3" fmla="*/ 146412 h 278334"/>
                <a:gd name="connsiteX4" fmla="*/ 149412 w 292656"/>
                <a:gd name="connsiteY4" fmla="*/ 94275 h 278334"/>
                <a:gd name="connsiteX5" fmla="*/ 116562 w 292656"/>
                <a:gd name="connsiteY5" fmla="*/ 0 h 278334"/>
                <a:gd name="connsiteX6" fmla="*/ 176093 w 292656"/>
                <a:gd name="connsiteY6" fmla="*/ 0 h 278334"/>
                <a:gd name="connsiteX7" fmla="*/ 176093 w 292656"/>
                <a:gd name="connsiteY7" fmla="*/ 51968 h 278334"/>
                <a:gd name="connsiteX8" fmla="*/ 185876 w 292656"/>
                <a:gd name="connsiteY8" fmla="*/ 53943 h 278334"/>
                <a:gd name="connsiteX9" fmla="*/ 218170 w 292656"/>
                <a:gd name="connsiteY9" fmla="*/ 75717 h 278334"/>
                <a:gd name="connsiteX10" fmla="*/ 225820 w 292656"/>
                <a:gd name="connsiteY10" fmla="*/ 87063 h 278334"/>
                <a:gd name="connsiteX11" fmla="*/ 274260 w 292656"/>
                <a:gd name="connsiteY11" fmla="*/ 71323 h 278334"/>
                <a:gd name="connsiteX12" fmla="*/ 292656 w 292656"/>
                <a:gd name="connsiteY12" fmla="*/ 127940 h 278334"/>
                <a:gd name="connsiteX13" fmla="*/ 246965 w 292656"/>
                <a:gd name="connsiteY13" fmla="*/ 142787 h 278334"/>
                <a:gd name="connsiteX14" fmla="*/ 247928 w 292656"/>
                <a:gd name="connsiteY14" fmla="*/ 147559 h 278334"/>
                <a:gd name="connsiteX15" fmla="*/ 239944 w 292656"/>
                <a:gd name="connsiteY15" fmla="*/ 187106 h 278334"/>
                <a:gd name="connsiteX16" fmla="*/ 227602 w 292656"/>
                <a:gd name="connsiteY16" fmla="*/ 205411 h 278334"/>
                <a:gd name="connsiteX17" fmla="*/ 255161 w 292656"/>
                <a:gd name="connsiteY17" fmla="*/ 243342 h 278334"/>
                <a:gd name="connsiteX18" fmla="*/ 206999 w 292656"/>
                <a:gd name="connsiteY18" fmla="*/ 278334 h 278334"/>
                <a:gd name="connsiteX19" fmla="*/ 180753 w 292656"/>
                <a:gd name="connsiteY19" fmla="*/ 242209 h 278334"/>
                <a:gd name="connsiteX20" fmla="*/ 146328 w 292656"/>
                <a:gd name="connsiteY20" fmla="*/ 249159 h 278334"/>
                <a:gd name="connsiteX21" fmla="*/ 111904 w 292656"/>
                <a:gd name="connsiteY21" fmla="*/ 242209 h 278334"/>
                <a:gd name="connsiteX22" fmla="*/ 85658 w 292656"/>
                <a:gd name="connsiteY22" fmla="*/ 278334 h 278334"/>
                <a:gd name="connsiteX23" fmla="*/ 37496 w 292656"/>
                <a:gd name="connsiteY23" fmla="*/ 243342 h 278334"/>
                <a:gd name="connsiteX24" fmla="*/ 65054 w 292656"/>
                <a:gd name="connsiteY24" fmla="*/ 205412 h 278334"/>
                <a:gd name="connsiteX25" fmla="*/ 52712 w 292656"/>
                <a:gd name="connsiteY25" fmla="*/ 187106 h 278334"/>
                <a:gd name="connsiteX26" fmla="*/ 44728 w 292656"/>
                <a:gd name="connsiteY26" fmla="*/ 147559 h 278334"/>
                <a:gd name="connsiteX27" fmla="*/ 45691 w 292656"/>
                <a:gd name="connsiteY27" fmla="*/ 142787 h 278334"/>
                <a:gd name="connsiteX28" fmla="*/ 0 w 292656"/>
                <a:gd name="connsiteY28" fmla="*/ 127940 h 278334"/>
                <a:gd name="connsiteX29" fmla="*/ 18396 w 292656"/>
                <a:gd name="connsiteY29" fmla="*/ 71323 h 278334"/>
                <a:gd name="connsiteX30" fmla="*/ 66836 w 292656"/>
                <a:gd name="connsiteY30" fmla="*/ 87063 h 278334"/>
                <a:gd name="connsiteX31" fmla="*/ 74486 w 292656"/>
                <a:gd name="connsiteY31" fmla="*/ 75717 h 278334"/>
                <a:gd name="connsiteX32" fmla="*/ 106781 w 292656"/>
                <a:gd name="connsiteY32" fmla="*/ 53943 h 278334"/>
                <a:gd name="connsiteX33" fmla="*/ 116562 w 292656"/>
                <a:gd name="connsiteY33" fmla="*/ 51969 h 278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2656" h="278334">
                  <a:moveTo>
                    <a:pt x="149412" y="94275"/>
                  </a:moveTo>
                  <a:cubicBezTo>
                    <a:pt x="120618" y="94275"/>
                    <a:pt x="97275" y="117618"/>
                    <a:pt x="97275" y="146412"/>
                  </a:cubicBezTo>
                  <a:cubicBezTo>
                    <a:pt x="97275" y="175206"/>
                    <a:pt x="120618" y="198549"/>
                    <a:pt x="149412" y="198549"/>
                  </a:cubicBezTo>
                  <a:cubicBezTo>
                    <a:pt x="178206" y="198549"/>
                    <a:pt x="201849" y="175206"/>
                    <a:pt x="201849" y="146412"/>
                  </a:cubicBezTo>
                  <a:cubicBezTo>
                    <a:pt x="201849" y="117618"/>
                    <a:pt x="178206" y="94275"/>
                    <a:pt x="149412" y="94275"/>
                  </a:cubicBezTo>
                  <a:close/>
                  <a:moveTo>
                    <a:pt x="116562" y="0"/>
                  </a:moveTo>
                  <a:lnTo>
                    <a:pt x="176093" y="0"/>
                  </a:lnTo>
                  <a:lnTo>
                    <a:pt x="176093" y="51968"/>
                  </a:lnTo>
                  <a:lnTo>
                    <a:pt x="185876" y="53943"/>
                  </a:lnTo>
                  <a:cubicBezTo>
                    <a:pt x="198031" y="59085"/>
                    <a:pt x="208977" y="66524"/>
                    <a:pt x="218170" y="75717"/>
                  </a:cubicBezTo>
                  <a:lnTo>
                    <a:pt x="225820" y="87063"/>
                  </a:lnTo>
                  <a:lnTo>
                    <a:pt x="274260" y="71323"/>
                  </a:lnTo>
                  <a:lnTo>
                    <a:pt x="292656" y="127940"/>
                  </a:lnTo>
                  <a:lnTo>
                    <a:pt x="246965" y="142787"/>
                  </a:lnTo>
                  <a:lnTo>
                    <a:pt x="247928" y="147559"/>
                  </a:lnTo>
                  <a:cubicBezTo>
                    <a:pt x="247928" y="161587"/>
                    <a:pt x="245085" y="174951"/>
                    <a:pt x="239944" y="187106"/>
                  </a:cubicBezTo>
                  <a:lnTo>
                    <a:pt x="227602" y="205411"/>
                  </a:lnTo>
                  <a:lnTo>
                    <a:pt x="255161" y="243342"/>
                  </a:lnTo>
                  <a:lnTo>
                    <a:pt x="206999" y="278334"/>
                  </a:lnTo>
                  <a:lnTo>
                    <a:pt x="180753" y="242209"/>
                  </a:lnTo>
                  <a:lnTo>
                    <a:pt x="146328" y="249159"/>
                  </a:lnTo>
                  <a:lnTo>
                    <a:pt x="111904" y="242209"/>
                  </a:lnTo>
                  <a:lnTo>
                    <a:pt x="85658" y="278334"/>
                  </a:lnTo>
                  <a:lnTo>
                    <a:pt x="37496" y="243342"/>
                  </a:lnTo>
                  <a:lnTo>
                    <a:pt x="65054" y="205412"/>
                  </a:lnTo>
                  <a:lnTo>
                    <a:pt x="52712" y="187106"/>
                  </a:lnTo>
                  <a:cubicBezTo>
                    <a:pt x="47571" y="174951"/>
                    <a:pt x="44728" y="161587"/>
                    <a:pt x="44728" y="147559"/>
                  </a:cubicBezTo>
                  <a:lnTo>
                    <a:pt x="45691" y="142787"/>
                  </a:lnTo>
                  <a:lnTo>
                    <a:pt x="0" y="127940"/>
                  </a:lnTo>
                  <a:lnTo>
                    <a:pt x="18396" y="71323"/>
                  </a:lnTo>
                  <a:lnTo>
                    <a:pt x="66836" y="87063"/>
                  </a:lnTo>
                  <a:lnTo>
                    <a:pt x="74486" y="75717"/>
                  </a:lnTo>
                  <a:cubicBezTo>
                    <a:pt x="83679" y="66524"/>
                    <a:pt x="94625" y="59085"/>
                    <a:pt x="106781" y="53943"/>
                  </a:cubicBezTo>
                  <a:lnTo>
                    <a:pt x="116562" y="5196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07" name="任意多边形 406"/>
            <p:cNvSpPr/>
            <p:nvPr/>
          </p:nvSpPr>
          <p:spPr>
            <a:xfrm rot="21147409">
              <a:off x="2984865" y="3668561"/>
              <a:ext cx="116508" cy="109708"/>
            </a:xfrm>
            <a:custGeom>
              <a:avLst/>
              <a:gdLst>
                <a:gd name="connsiteX0" fmla="*/ 149412 w 292656"/>
                <a:gd name="connsiteY0" fmla="*/ 94275 h 278334"/>
                <a:gd name="connsiteX1" fmla="*/ 97275 w 292656"/>
                <a:gd name="connsiteY1" fmla="*/ 146412 h 278334"/>
                <a:gd name="connsiteX2" fmla="*/ 149412 w 292656"/>
                <a:gd name="connsiteY2" fmla="*/ 198549 h 278334"/>
                <a:gd name="connsiteX3" fmla="*/ 201849 w 292656"/>
                <a:gd name="connsiteY3" fmla="*/ 146412 h 278334"/>
                <a:gd name="connsiteX4" fmla="*/ 149412 w 292656"/>
                <a:gd name="connsiteY4" fmla="*/ 94275 h 278334"/>
                <a:gd name="connsiteX5" fmla="*/ 116562 w 292656"/>
                <a:gd name="connsiteY5" fmla="*/ 0 h 278334"/>
                <a:gd name="connsiteX6" fmla="*/ 176093 w 292656"/>
                <a:gd name="connsiteY6" fmla="*/ 0 h 278334"/>
                <a:gd name="connsiteX7" fmla="*/ 176093 w 292656"/>
                <a:gd name="connsiteY7" fmla="*/ 51968 h 278334"/>
                <a:gd name="connsiteX8" fmla="*/ 185876 w 292656"/>
                <a:gd name="connsiteY8" fmla="*/ 53943 h 278334"/>
                <a:gd name="connsiteX9" fmla="*/ 218170 w 292656"/>
                <a:gd name="connsiteY9" fmla="*/ 75717 h 278334"/>
                <a:gd name="connsiteX10" fmla="*/ 225820 w 292656"/>
                <a:gd name="connsiteY10" fmla="*/ 87063 h 278334"/>
                <a:gd name="connsiteX11" fmla="*/ 274260 w 292656"/>
                <a:gd name="connsiteY11" fmla="*/ 71323 h 278334"/>
                <a:gd name="connsiteX12" fmla="*/ 292656 w 292656"/>
                <a:gd name="connsiteY12" fmla="*/ 127940 h 278334"/>
                <a:gd name="connsiteX13" fmla="*/ 246965 w 292656"/>
                <a:gd name="connsiteY13" fmla="*/ 142787 h 278334"/>
                <a:gd name="connsiteX14" fmla="*/ 247928 w 292656"/>
                <a:gd name="connsiteY14" fmla="*/ 147559 h 278334"/>
                <a:gd name="connsiteX15" fmla="*/ 239944 w 292656"/>
                <a:gd name="connsiteY15" fmla="*/ 187106 h 278334"/>
                <a:gd name="connsiteX16" fmla="*/ 227602 w 292656"/>
                <a:gd name="connsiteY16" fmla="*/ 205411 h 278334"/>
                <a:gd name="connsiteX17" fmla="*/ 255161 w 292656"/>
                <a:gd name="connsiteY17" fmla="*/ 243342 h 278334"/>
                <a:gd name="connsiteX18" fmla="*/ 206999 w 292656"/>
                <a:gd name="connsiteY18" fmla="*/ 278334 h 278334"/>
                <a:gd name="connsiteX19" fmla="*/ 180753 w 292656"/>
                <a:gd name="connsiteY19" fmla="*/ 242209 h 278334"/>
                <a:gd name="connsiteX20" fmla="*/ 146328 w 292656"/>
                <a:gd name="connsiteY20" fmla="*/ 249159 h 278334"/>
                <a:gd name="connsiteX21" fmla="*/ 111904 w 292656"/>
                <a:gd name="connsiteY21" fmla="*/ 242209 h 278334"/>
                <a:gd name="connsiteX22" fmla="*/ 85658 w 292656"/>
                <a:gd name="connsiteY22" fmla="*/ 278334 h 278334"/>
                <a:gd name="connsiteX23" fmla="*/ 37496 w 292656"/>
                <a:gd name="connsiteY23" fmla="*/ 243342 h 278334"/>
                <a:gd name="connsiteX24" fmla="*/ 65054 w 292656"/>
                <a:gd name="connsiteY24" fmla="*/ 205412 h 278334"/>
                <a:gd name="connsiteX25" fmla="*/ 52712 w 292656"/>
                <a:gd name="connsiteY25" fmla="*/ 187106 h 278334"/>
                <a:gd name="connsiteX26" fmla="*/ 44728 w 292656"/>
                <a:gd name="connsiteY26" fmla="*/ 147559 h 278334"/>
                <a:gd name="connsiteX27" fmla="*/ 45691 w 292656"/>
                <a:gd name="connsiteY27" fmla="*/ 142787 h 278334"/>
                <a:gd name="connsiteX28" fmla="*/ 0 w 292656"/>
                <a:gd name="connsiteY28" fmla="*/ 127940 h 278334"/>
                <a:gd name="connsiteX29" fmla="*/ 18396 w 292656"/>
                <a:gd name="connsiteY29" fmla="*/ 71323 h 278334"/>
                <a:gd name="connsiteX30" fmla="*/ 66836 w 292656"/>
                <a:gd name="connsiteY30" fmla="*/ 87063 h 278334"/>
                <a:gd name="connsiteX31" fmla="*/ 74486 w 292656"/>
                <a:gd name="connsiteY31" fmla="*/ 75717 h 278334"/>
                <a:gd name="connsiteX32" fmla="*/ 106781 w 292656"/>
                <a:gd name="connsiteY32" fmla="*/ 53943 h 278334"/>
                <a:gd name="connsiteX33" fmla="*/ 116562 w 292656"/>
                <a:gd name="connsiteY33" fmla="*/ 51969 h 278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2656" h="278334">
                  <a:moveTo>
                    <a:pt x="149412" y="94275"/>
                  </a:moveTo>
                  <a:cubicBezTo>
                    <a:pt x="120618" y="94275"/>
                    <a:pt x="97275" y="117618"/>
                    <a:pt x="97275" y="146412"/>
                  </a:cubicBezTo>
                  <a:cubicBezTo>
                    <a:pt x="97275" y="175206"/>
                    <a:pt x="120618" y="198549"/>
                    <a:pt x="149412" y="198549"/>
                  </a:cubicBezTo>
                  <a:cubicBezTo>
                    <a:pt x="178206" y="198549"/>
                    <a:pt x="201849" y="175206"/>
                    <a:pt x="201849" y="146412"/>
                  </a:cubicBezTo>
                  <a:cubicBezTo>
                    <a:pt x="201849" y="117618"/>
                    <a:pt x="178206" y="94275"/>
                    <a:pt x="149412" y="94275"/>
                  </a:cubicBezTo>
                  <a:close/>
                  <a:moveTo>
                    <a:pt x="116562" y="0"/>
                  </a:moveTo>
                  <a:lnTo>
                    <a:pt x="176093" y="0"/>
                  </a:lnTo>
                  <a:lnTo>
                    <a:pt x="176093" y="51968"/>
                  </a:lnTo>
                  <a:lnTo>
                    <a:pt x="185876" y="53943"/>
                  </a:lnTo>
                  <a:cubicBezTo>
                    <a:pt x="198031" y="59085"/>
                    <a:pt x="208977" y="66524"/>
                    <a:pt x="218170" y="75717"/>
                  </a:cubicBezTo>
                  <a:lnTo>
                    <a:pt x="225820" y="87063"/>
                  </a:lnTo>
                  <a:lnTo>
                    <a:pt x="274260" y="71323"/>
                  </a:lnTo>
                  <a:lnTo>
                    <a:pt x="292656" y="127940"/>
                  </a:lnTo>
                  <a:lnTo>
                    <a:pt x="246965" y="142787"/>
                  </a:lnTo>
                  <a:lnTo>
                    <a:pt x="247928" y="147559"/>
                  </a:lnTo>
                  <a:cubicBezTo>
                    <a:pt x="247928" y="161587"/>
                    <a:pt x="245085" y="174951"/>
                    <a:pt x="239944" y="187106"/>
                  </a:cubicBezTo>
                  <a:lnTo>
                    <a:pt x="227602" y="205411"/>
                  </a:lnTo>
                  <a:lnTo>
                    <a:pt x="255161" y="243342"/>
                  </a:lnTo>
                  <a:lnTo>
                    <a:pt x="206999" y="278334"/>
                  </a:lnTo>
                  <a:lnTo>
                    <a:pt x="180753" y="242209"/>
                  </a:lnTo>
                  <a:lnTo>
                    <a:pt x="146328" y="249159"/>
                  </a:lnTo>
                  <a:lnTo>
                    <a:pt x="111904" y="242209"/>
                  </a:lnTo>
                  <a:lnTo>
                    <a:pt x="85658" y="278334"/>
                  </a:lnTo>
                  <a:lnTo>
                    <a:pt x="37496" y="243342"/>
                  </a:lnTo>
                  <a:lnTo>
                    <a:pt x="65054" y="205412"/>
                  </a:lnTo>
                  <a:lnTo>
                    <a:pt x="52712" y="187106"/>
                  </a:lnTo>
                  <a:cubicBezTo>
                    <a:pt x="47571" y="174951"/>
                    <a:pt x="44728" y="161587"/>
                    <a:pt x="44728" y="147559"/>
                  </a:cubicBezTo>
                  <a:lnTo>
                    <a:pt x="45691" y="142787"/>
                  </a:lnTo>
                  <a:lnTo>
                    <a:pt x="0" y="127940"/>
                  </a:lnTo>
                  <a:lnTo>
                    <a:pt x="18396" y="71323"/>
                  </a:lnTo>
                  <a:lnTo>
                    <a:pt x="66836" y="87063"/>
                  </a:lnTo>
                  <a:lnTo>
                    <a:pt x="74486" y="75717"/>
                  </a:lnTo>
                  <a:cubicBezTo>
                    <a:pt x="83679" y="66524"/>
                    <a:pt x="94625" y="59085"/>
                    <a:pt x="106781" y="53943"/>
                  </a:cubicBezTo>
                  <a:lnTo>
                    <a:pt x="116562" y="5196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08" name="任意多边形 407"/>
            <p:cNvSpPr/>
            <p:nvPr/>
          </p:nvSpPr>
          <p:spPr>
            <a:xfrm rot="21300000">
              <a:off x="3591670" y="2427319"/>
              <a:ext cx="297591" cy="303815"/>
            </a:xfrm>
            <a:custGeom>
              <a:avLst/>
              <a:gdLst>
                <a:gd name="connsiteX0" fmla="*/ 378421 w 770173"/>
                <a:gd name="connsiteY0" fmla="*/ 151612 h 786281"/>
                <a:gd name="connsiteX1" fmla="*/ 131764 w 770173"/>
                <a:gd name="connsiteY1" fmla="*/ 398268 h 786281"/>
                <a:gd name="connsiteX2" fmla="*/ 378421 w 770173"/>
                <a:gd name="connsiteY2" fmla="*/ 644925 h 786281"/>
                <a:gd name="connsiteX3" fmla="*/ 625078 w 770173"/>
                <a:gd name="connsiteY3" fmla="*/ 398268 h 786281"/>
                <a:gd name="connsiteX4" fmla="*/ 378421 w 770173"/>
                <a:gd name="connsiteY4" fmla="*/ 151612 h 786281"/>
                <a:gd name="connsiteX5" fmla="*/ 295853 w 770173"/>
                <a:gd name="connsiteY5" fmla="*/ 0 h 786281"/>
                <a:gd name="connsiteX6" fmla="*/ 474320 w 770173"/>
                <a:gd name="connsiteY6" fmla="*/ 0 h 786281"/>
                <a:gd name="connsiteX7" fmla="*/ 474320 w 770173"/>
                <a:gd name="connsiteY7" fmla="*/ 98921 h 786281"/>
                <a:gd name="connsiteX8" fmla="*/ 502920 w 770173"/>
                <a:gd name="connsiteY8" fmla="*/ 107799 h 786281"/>
                <a:gd name="connsiteX9" fmla="*/ 555523 w 770173"/>
                <a:gd name="connsiteY9" fmla="*/ 136351 h 786281"/>
                <a:gd name="connsiteX10" fmla="*/ 594990 w 770173"/>
                <a:gd name="connsiteY10" fmla="*/ 168914 h 786281"/>
                <a:gd name="connsiteX11" fmla="*/ 680939 w 770173"/>
                <a:gd name="connsiteY11" fmla="*/ 119292 h 786281"/>
                <a:gd name="connsiteX12" fmla="*/ 770173 w 770173"/>
                <a:gd name="connsiteY12" fmla="*/ 273849 h 786281"/>
                <a:gd name="connsiteX13" fmla="*/ 683620 w 770173"/>
                <a:gd name="connsiteY13" fmla="*/ 323819 h 786281"/>
                <a:gd name="connsiteX14" fmla="*/ 685766 w 770173"/>
                <a:gd name="connsiteY14" fmla="*/ 330730 h 786281"/>
                <a:gd name="connsiteX15" fmla="*/ 692057 w 770173"/>
                <a:gd name="connsiteY15" fmla="*/ 393141 h 786281"/>
                <a:gd name="connsiteX16" fmla="*/ 685766 w 770173"/>
                <a:gd name="connsiteY16" fmla="*/ 455551 h 786281"/>
                <a:gd name="connsiteX17" fmla="*/ 683620 w 770173"/>
                <a:gd name="connsiteY17" fmla="*/ 462462 h 786281"/>
                <a:gd name="connsiteX18" fmla="*/ 770173 w 770173"/>
                <a:gd name="connsiteY18" fmla="*/ 512433 h 786281"/>
                <a:gd name="connsiteX19" fmla="*/ 680939 w 770173"/>
                <a:gd name="connsiteY19" fmla="*/ 666990 h 786281"/>
                <a:gd name="connsiteX20" fmla="*/ 594990 w 770173"/>
                <a:gd name="connsiteY20" fmla="*/ 617367 h 786281"/>
                <a:gd name="connsiteX21" fmla="*/ 555523 w 770173"/>
                <a:gd name="connsiteY21" fmla="*/ 649930 h 786281"/>
                <a:gd name="connsiteX22" fmla="*/ 502920 w 770173"/>
                <a:gd name="connsiteY22" fmla="*/ 678482 h 786281"/>
                <a:gd name="connsiteX23" fmla="*/ 474320 w 770173"/>
                <a:gd name="connsiteY23" fmla="*/ 687360 h 786281"/>
                <a:gd name="connsiteX24" fmla="*/ 474320 w 770173"/>
                <a:gd name="connsiteY24" fmla="*/ 786281 h 786281"/>
                <a:gd name="connsiteX25" fmla="*/ 295853 w 770173"/>
                <a:gd name="connsiteY25" fmla="*/ 786281 h 786281"/>
                <a:gd name="connsiteX26" fmla="*/ 295853 w 770173"/>
                <a:gd name="connsiteY26" fmla="*/ 689041 h 786281"/>
                <a:gd name="connsiteX27" fmla="*/ 261839 w 770173"/>
                <a:gd name="connsiteY27" fmla="*/ 678482 h 786281"/>
                <a:gd name="connsiteX28" fmla="*/ 209236 w 770173"/>
                <a:gd name="connsiteY28" fmla="*/ 649930 h 786281"/>
                <a:gd name="connsiteX29" fmla="*/ 171997 w 770173"/>
                <a:gd name="connsiteY29" fmla="*/ 619205 h 786281"/>
                <a:gd name="connsiteX30" fmla="*/ 89233 w 770173"/>
                <a:gd name="connsiteY30" fmla="*/ 666990 h 786281"/>
                <a:gd name="connsiteX31" fmla="*/ 0 w 770173"/>
                <a:gd name="connsiteY31" fmla="*/ 512433 h 786281"/>
                <a:gd name="connsiteX32" fmla="*/ 81961 w 770173"/>
                <a:gd name="connsiteY32" fmla="*/ 465112 h 786281"/>
                <a:gd name="connsiteX33" fmla="*/ 78993 w 770173"/>
                <a:gd name="connsiteY33" fmla="*/ 455551 h 786281"/>
                <a:gd name="connsiteX34" fmla="*/ 72702 w 770173"/>
                <a:gd name="connsiteY34" fmla="*/ 393141 h 786281"/>
                <a:gd name="connsiteX35" fmla="*/ 78993 w 770173"/>
                <a:gd name="connsiteY35" fmla="*/ 330730 h 786281"/>
                <a:gd name="connsiteX36" fmla="*/ 81961 w 770173"/>
                <a:gd name="connsiteY36" fmla="*/ 321169 h 786281"/>
                <a:gd name="connsiteX37" fmla="*/ 0 w 770173"/>
                <a:gd name="connsiteY37" fmla="*/ 273849 h 786281"/>
                <a:gd name="connsiteX38" fmla="*/ 89233 w 770173"/>
                <a:gd name="connsiteY38" fmla="*/ 119292 h 786281"/>
                <a:gd name="connsiteX39" fmla="*/ 171997 w 770173"/>
                <a:gd name="connsiteY39" fmla="*/ 167076 h 786281"/>
                <a:gd name="connsiteX40" fmla="*/ 209236 w 770173"/>
                <a:gd name="connsiteY40" fmla="*/ 136351 h 786281"/>
                <a:gd name="connsiteX41" fmla="*/ 261839 w 770173"/>
                <a:gd name="connsiteY41" fmla="*/ 107799 h 786281"/>
                <a:gd name="connsiteX42" fmla="*/ 295853 w 770173"/>
                <a:gd name="connsiteY42" fmla="*/ 97241 h 786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770173" h="786281">
                  <a:moveTo>
                    <a:pt x="378421" y="151612"/>
                  </a:moveTo>
                  <a:cubicBezTo>
                    <a:pt x="242197" y="151612"/>
                    <a:pt x="131764" y="262044"/>
                    <a:pt x="131764" y="398268"/>
                  </a:cubicBezTo>
                  <a:cubicBezTo>
                    <a:pt x="131764" y="534493"/>
                    <a:pt x="242197" y="644925"/>
                    <a:pt x="378421" y="644925"/>
                  </a:cubicBezTo>
                  <a:cubicBezTo>
                    <a:pt x="514646" y="644925"/>
                    <a:pt x="625078" y="534493"/>
                    <a:pt x="625078" y="398268"/>
                  </a:cubicBezTo>
                  <a:cubicBezTo>
                    <a:pt x="625078" y="262044"/>
                    <a:pt x="514646" y="151612"/>
                    <a:pt x="378421" y="151612"/>
                  </a:cubicBezTo>
                  <a:close/>
                  <a:moveTo>
                    <a:pt x="295853" y="0"/>
                  </a:moveTo>
                  <a:lnTo>
                    <a:pt x="474320" y="0"/>
                  </a:lnTo>
                  <a:lnTo>
                    <a:pt x="474320" y="98921"/>
                  </a:lnTo>
                  <a:lnTo>
                    <a:pt x="502920" y="107799"/>
                  </a:lnTo>
                  <a:cubicBezTo>
                    <a:pt x="521445" y="115634"/>
                    <a:pt x="539048" y="125221"/>
                    <a:pt x="555523" y="136351"/>
                  </a:cubicBezTo>
                  <a:lnTo>
                    <a:pt x="594990" y="168914"/>
                  </a:lnTo>
                  <a:lnTo>
                    <a:pt x="680939" y="119292"/>
                  </a:lnTo>
                  <a:lnTo>
                    <a:pt x="770173" y="273849"/>
                  </a:lnTo>
                  <a:lnTo>
                    <a:pt x="683620" y="323819"/>
                  </a:lnTo>
                  <a:lnTo>
                    <a:pt x="685766" y="330730"/>
                  </a:lnTo>
                  <a:cubicBezTo>
                    <a:pt x="689891" y="350889"/>
                    <a:pt x="692057" y="371762"/>
                    <a:pt x="692057" y="393141"/>
                  </a:cubicBezTo>
                  <a:cubicBezTo>
                    <a:pt x="692057" y="414519"/>
                    <a:pt x="689891" y="435392"/>
                    <a:pt x="685766" y="455551"/>
                  </a:cubicBezTo>
                  <a:lnTo>
                    <a:pt x="683620" y="462462"/>
                  </a:lnTo>
                  <a:lnTo>
                    <a:pt x="770173" y="512433"/>
                  </a:lnTo>
                  <a:lnTo>
                    <a:pt x="680939" y="666990"/>
                  </a:lnTo>
                  <a:lnTo>
                    <a:pt x="594990" y="617367"/>
                  </a:lnTo>
                  <a:lnTo>
                    <a:pt x="555523" y="649930"/>
                  </a:lnTo>
                  <a:cubicBezTo>
                    <a:pt x="539048" y="661060"/>
                    <a:pt x="521445" y="670647"/>
                    <a:pt x="502920" y="678482"/>
                  </a:cubicBezTo>
                  <a:lnTo>
                    <a:pt x="474320" y="687360"/>
                  </a:lnTo>
                  <a:lnTo>
                    <a:pt x="474320" y="786281"/>
                  </a:lnTo>
                  <a:lnTo>
                    <a:pt x="295853" y="786281"/>
                  </a:lnTo>
                  <a:lnTo>
                    <a:pt x="295853" y="689041"/>
                  </a:lnTo>
                  <a:lnTo>
                    <a:pt x="261839" y="678482"/>
                  </a:lnTo>
                  <a:cubicBezTo>
                    <a:pt x="243314" y="670647"/>
                    <a:pt x="225711" y="661060"/>
                    <a:pt x="209236" y="649930"/>
                  </a:cubicBezTo>
                  <a:lnTo>
                    <a:pt x="171997" y="619205"/>
                  </a:lnTo>
                  <a:lnTo>
                    <a:pt x="89233" y="666990"/>
                  </a:lnTo>
                  <a:lnTo>
                    <a:pt x="0" y="512433"/>
                  </a:lnTo>
                  <a:lnTo>
                    <a:pt x="81961" y="465112"/>
                  </a:lnTo>
                  <a:lnTo>
                    <a:pt x="78993" y="455551"/>
                  </a:lnTo>
                  <a:cubicBezTo>
                    <a:pt x="74868" y="435392"/>
                    <a:pt x="72702" y="414519"/>
                    <a:pt x="72702" y="393141"/>
                  </a:cubicBezTo>
                  <a:cubicBezTo>
                    <a:pt x="72702" y="371762"/>
                    <a:pt x="74868" y="350889"/>
                    <a:pt x="78993" y="330730"/>
                  </a:cubicBezTo>
                  <a:lnTo>
                    <a:pt x="81961" y="321169"/>
                  </a:lnTo>
                  <a:lnTo>
                    <a:pt x="0" y="273849"/>
                  </a:lnTo>
                  <a:lnTo>
                    <a:pt x="89233" y="119292"/>
                  </a:lnTo>
                  <a:lnTo>
                    <a:pt x="171997" y="167076"/>
                  </a:lnTo>
                  <a:lnTo>
                    <a:pt x="209236" y="136351"/>
                  </a:lnTo>
                  <a:cubicBezTo>
                    <a:pt x="225711" y="125221"/>
                    <a:pt x="243314" y="115634"/>
                    <a:pt x="261839" y="107799"/>
                  </a:cubicBezTo>
                  <a:lnTo>
                    <a:pt x="295853" y="9724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endParaRPr>
            </a:p>
          </p:txBody>
        </p:sp>
        <p:grpSp>
          <p:nvGrpSpPr>
            <p:cNvPr id="409" name="组合 408"/>
            <p:cNvGrpSpPr/>
            <p:nvPr/>
          </p:nvGrpSpPr>
          <p:grpSpPr>
            <a:xfrm>
              <a:off x="2905466" y="2243224"/>
              <a:ext cx="188383" cy="188383"/>
              <a:chOff x="2905466" y="2243224"/>
              <a:chExt cx="188383" cy="188383"/>
            </a:xfrm>
            <a:solidFill>
              <a:schemeClr val="accent1"/>
            </a:solidFill>
          </p:grpSpPr>
          <p:sp>
            <p:nvSpPr>
              <p:cNvPr id="579" name="矩形 578"/>
              <p:cNvSpPr/>
              <p:nvPr/>
            </p:nvSpPr>
            <p:spPr>
              <a:xfrm>
                <a:off x="2987811" y="2243224"/>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0" name="矩形 579"/>
              <p:cNvSpPr/>
              <p:nvPr/>
            </p:nvSpPr>
            <p:spPr>
              <a:xfrm rot="1800000">
                <a:off x="3031572" y="2254950"/>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1" name="矩形 580"/>
              <p:cNvSpPr/>
              <p:nvPr/>
            </p:nvSpPr>
            <p:spPr>
              <a:xfrm rot="3600000">
                <a:off x="3063607" y="2286985"/>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2" name="矩形 581"/>
              <p:cNvSpPr/>
              <p:nvPr/>
            </p:nvSpPr>
            <p:spPr>
              <a:xfrm rot="5400000">
                <a:off x="3075332" y="2330746"/>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3" name="矩形 582"/>
              <p:cNvSpPr/>
              <p:nvPr/>
            </p:nvSpPr>
            <p:spPr>
              <a:xfrm rot="7200000">
                <a:off x="3063607" y="2374507"/>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4" name="矩形 583"/>
              <p:cNvSpPr/>
              <p:nvPr/>
            </p:nvSpPr>
            <p:spPr>
              <a:xfrm rot="9000000">
                <a:off x="3031572" y="2406542"/>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5" name="矩形 584"/>
              <p:cNvSpPr/>
              <p:nvPr/>
            </p:nvSpPr>
            <p:spPr>
              <a:xfrm rot="10800000">
                <a:off x="2987811" y="2418267"/>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6" name="矩形 585"/>
              <p:cNvSpPr/>
              <p:nvPr/>
            </p:nvSpPr>
            <p:spPr>
              <a:xfrm rot="12600000">
                <a:off x="2944050" y="2406542"/>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7" name="矩形 586"/>
              <p:cNvSpPr/>
              <p:nvPr/>
            </p:nvSpPr>
            <p:spPr>
              <a:xfrm rot="14400000">
                <a:off x="2912018" y="2374507"/>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8" name="矩形 587"/>
              <p:cNvSpPr/>
              <p:nvPr/>
            </p:nvSpPr>
            <p:spPr>
              <a:xfrm rot="16200000">
                <a:off x="2900289" y="2330746"/>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9" name="矩形 588"/>
              <p:cNvSpPr/>
              <p:nvPr/>
            </p:nvSpPr>
            <p:spPr>
              <a:xfrm rot="18000000">
                <a:off x="2912018" y="2286985"/>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90" name="矩形 589"/>
              <p:cNvSpPr/>
              <p:nvPr/>
            </p:nvSpPr>
            <p:spPr>
              <a:xfrm rot="19800000">
                <a:off x="2944050" y="2254950"/>
                <a:ext cx="23693" cy="133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91" name="任意多边形 590"/>
              <p:cNvSpPr/>
              <p:nvPr/>
            </p:nvSpPr>
            <p:spPr>
              <a:xfrm>
                <a:off x="2917524" y="2254796"/>
                <a:ext cx="164867" cy="164867"/>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2" name="任意多边形 591"/>
              <p:cNvSpPr/>
              <p:nvPr/>
            </p:nvSpPr>
            <p:spPr>
              <a:xfrm>
                <a:off x="2931143" y="2269413"/>
                <a:ext cx="136254" cy="136254"/>
              </a:xfrm>
              <a:custGeom>
                <a:avLst/>
                <a:gdLst>
                  <a:gd name="connsiteX0" fmla="*/ 389436 w 771086"/>
                  <a:gd name="connsiteY0" fmla="*/ 147342 h 771086"/>
                  <a:gd name="connsiteX1" fmla="*/ 152996 w 771086"/>
                  <a:gd name="connsiteY1" fmla="*/ 383782 h 771086"/>
                  <a:gd name="connsiteX2" fmla="*/ 389436 w 771086"/>
                  <a:gd name="connsiteY2" fmla="*/ 620222 h 771086"/>
                  <a:gd name="connsiteX3" fmla="*/ 625876 w 771086"/>
                  <a:gd name="connsiteY3" fmla="*/ 383782 h 771086"/>
                  <a:gd name="connsiteX4" fmla="*/ 389436 w 771086"/>
                  <a:gd name="connsiteY4" fmla="*/ 147342 h 771086"/>
                  <a:gd name="connsiteX5" fmla="*/ 385543 w 771086"/>
                  <a:gd name="connsiteY5" fmla="*/ 0 h 771086"/>
                  <a:gd name="connsiteX6" fmla="*/ 771086 w 771086"/>
                  <a:gd name="connsiteY6" fmla="*/ 385543 h 771086"/>
                  <a:gd name="connsiteX7" fmla="*/ 385543 w 771086"/>
                  <a:gd name="connsiteY7" fmla="*/ 771086 h 771086"/>
                  <a:gd name="connsiteX8" fmla="*/ 0 w 771086"/>
                  <a:gd name="connsiteY8" fmla="*/ 385543 h 771086"/>
                  <a:gd name="connsiteX9" fmla="*/ 385543 w 771086"/>
                  <a:gd name="connsiteY9" fmla="*/ 0 h 771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086" h="771086">
                    <a:moveTo>
                      <a:pt x="389436" y="147342"/>
                    </a:moveTo>
                    <a:cubicBezTo>
                      <a:pt x="258854" y="147342"/>
                      <a:pt x="152996" y="253200"/>
                      <a:pt x="152996" y="383782"/>
                    </a:cubicBezTo>
                    <a:cubicBezTo>
                      <a:pt x="152996" y="514364"/>
                      <a:pt x="258854" y="620222"/>
                      <a:pt x="389436" y="620222"/>
                    </a:cubicBezTo>
                    <a:cubicBezTo>
                      <a:pt x="520018" y="620222"/>
                      <a:pt x="625876" y="514364"/>
                      <a:pt x="625876" y="383782"/>
                    </a:cubicBezTo>
                    <a:cubicBezTo>
                      <a:pt x="625876" y="253200"/>
                      <a:pt x="520018" y="147342"/>
                      <a:pt x="389436" y="147342"/>
                    </a:cubicBezTo>
                    <a:close/>
                    <a:moveTo>
                      <a:pt x="385543" y="0"/>
                    </a:moveTo>
                    <a:cubicBezTo>
                      <a:pt x="598473" y="0"/>
                      <a:pt x="771086" y="172613"/>
                      <a:pt x="771086" y="385543"/>
                    </a:cubicBezTo>
                    <a:cubicBezTo>
                      <a:pt x="771086" y="598473"/>
                      <a:pt x="598473" y="771086"/>
                      <a:pt x="385543" y="771086"/>
                    </a:cubicBezTo>
                    <a:cubicBezTo>
                      <a:pt x="172613" y="771086"/>
                      <a:pt x="0" y="598473"/>
                      <a:pt x="0" y="385543"/>
                    </a:cubicBezTo>
                    <a:cubicBezTo>
                      <a:pt x="0" y="172613"/>
                      <a:pt x="172613" y="0"/>
                      <a:pt x="38554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3" name="任意多边形 592"/>
              <p:cNvSpPr/>
              <p:nvPr/>
            </p:nvSpPr>
            <p:spPr>
              <a:xfrm>
                <a:off x="2940342" y="2278302"/>
                <a:ext cx="117855" cy="117855"/>
              </a:xfrm>
              <a:custGeom>
                <a:avLst/>
                <a:gdLst>
                  <a:gd name="connsiteX0" fmla="*/ 331172 w 666964"/>
                  <a:gd name="connsiteY0" fmla="*/ 120540 h 666964"/>
                  <a:gd name="connsiteX1" fmla="*/ 124230 w 666964"/>
                  <a:gd name="connsiteY1" fmla="*/ 327482 h 666964"/>
                  <a:gd name="connsiteX2" fmla="*/ 331172 w 666964"/>
                  <a:gd name="connsiteY2" fmla="*/ 534424 h 666964"/>
                  <a:gd name="connsiteX3" fmla="*/ 538114 w 666964"/>
                  <a:gd name="connsiteY3" fmla="*/ 327482 h 666964"/>
                  <a:gd name="connsiteX4" fmla="*/ 331172 w 666964"/>
                  <a:gd name="connsiteY4" fmla="*/ 120540 h 666964"/>
                  <a:gd name="connsiteX5" fmla="*/ 333482 w 666964"/>
                  <a:gd name="connsiteY5" fmla="*/ 0 h 666964"/>
                  <a:gd name="connsiteX6" fmla="*/ 666964 w 666964"/>
                  <a:gd name="connsiteY6" fmla="*/ 333482 h 666964"/>
                  <a:gd name="connsiteX7" fmla="*/ 333482 w 666964"/>
                  <a:gd name="connsiteY7" fmla="*/ 666964 h 666964"/>
                  <a:gd name="connsiteX8" fmla="*/ 0 w 666964"/>
                  <a:gd name="connsiteY8" fmla="*/ 333482 h 666964"/>
                  <a:gd name="connsiteX9" fmla="*/ 333482 w 666964"/>
                  <a:gd name="connsiteY9" fmla="*/ 0 h 666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964" h="666964">
                    <a:moveTo>
                      <a:pt x="331172" y="120540"/>
                    </a:moveTo>
                    <a:cubicBezTo>
                      <a:pt x="216881" y="120540"/>
                      <a:pt x="124230" y="213191"/>
                      <a:pt x="124230" y="327482"/>
                    </a:cubicBezTo>
                    <a:cubicBezTo>
                      <a:pt x="124230" y="441773"/>
                      <a:pt x="216881" y="534424"/>
                      <a:pt x="331172" y="534424"/>
                    </a:cubicBezTo>
                    <a:cubicBezTo>
                      <a:pt x="445463" y="534424"/>
                      <a:pt x="538114" y="441773"/>
                      <a:pt x="538114" y="327482"/>
                    </a:cubicBezTo>
                    <a:cubicBezTo>
                      <a:pt x="538114" y="213191"/>
                      <a:pt x="445463" y="120540"/>
                      <a:pt x="331172" y="120540"/>
                    </a:cubicBezTo>
                    <a:close/>
                    <a:moveTo>
                      <a:pt x="333482" y="0"/>
                    </a:moveTo>
                    <a:cubicBezTo>
                      <a:pt x="517659" y="0"/>
                      <a:pt x="666964" y="149305"/>
                      <a:pt x="666964" y="333482"/>
                    </a:cubicBezTo>
                    <a:cubicBezTo>
                      <a:pt x="666964" y="517659"/>
                      <a:pt x="517659" y="666964"/>
                      <a:pt x="333482" y="666964"/>
                    </a:cubicBezTo>
                    <a:cubicBezTo>
                      <a:pt x="149305" y="666964"/>
                      <a:pt x="0" y="517659"/>
                      <a:pt x="0" y="333482"/>
                    </a:cubicBezTo>
                    <a:cubicBezTo>
                      <a:pt x="0" y="149305"/>
                      <a:pt x="149305" y="0"/>
                      <a:pt x="333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0" name="任意多边形 409"/>
            <p:cNvSpPr/>
            <p:nvPr/>
          </p:nvSpPr>
          <p:spPr>
            <a:xfrm>
              <a:off x="3266756" y="3312403"/>
              <a:ext cx="424417" cy="424416"/>
            </a:xfrm>
            <a:custGeom>
              <a:avLst/>
              <a:gdLst>
                <a:gd name="connsiteX0" fmla="*/ 441182 w 889882"/>
                <a:gd name="connsiteY0" fmla="*/ 266316 h 889881"/>
                <a:gd name="connsiteX1" fmla="*/ 268444 w 889882"/>
                <a:gd name="connsiteY1" fmla="*/ 439053 h 889881"/>
                <a:gd name="connsiteX2" fmla="*/ 441182 w 889882"/>
                <a:gd name="connsiteY2" fmla="*/ 611790 h 889881"/>
                <a:gd name="connsiteX3" fmla="*/ 613919 w 889882"/>
                <a:gd name="connsiteY3" fmla="*/ 439053 h 889881"/>
                <a:gd name="connsiteX4" fmla="*/ 441182 w 889882"/>
                <a:gd name="connsiteY4" fmla="*/ 266316 h 889881"/>
                <a:gd name="connsiteX5" fmla="*/ 388980 w 889882"/>
                <a:gd name="connsiteY5" fmla="*/ 0 h 889881"/>
                <a:gd name="connsiteX6" fmla="*/ 500903 w 889882"/>
                <a:gd name="connsiteY6" fmla="*/ 0 h 889881"/>
                <a:gd name="connsiteX7" fmla="*/ 500903 w 889882"/>
                <a:gd name="connsiteY7" fmla="*/ 60161 h 889881"/>
                <a:gd name="connsiteX8" fmla="*/ 524838 w 889882"/>
                <a:gd name="connsiteY8" fmla="*/ 62573 h 889881"/>
                <a:gd name="connsiteX9" fmla="*/ 589495 w 889882"/>
                <a:gd name="connsiteY9" fmla="*/ 82644 h 889881"/>
                <a:gd name="connsiteX10" fmla="*/ 618948 w 889882"/>
                <a:gd name="connsiteY10" fmla="*/ 31630 h 889881"/>
                <a:gd name="connsiteX11" fmla="*/ 715876 w 889882"/>
                <a:gd name="connsiteY11" fmla="*/ 87591 h 889881"/>
                <a:gd name="connsiteX12" fmla="*/ 686033 w 889882"/>
                <a:gd name="connsiteY12" fmla="*/ 139281 h 889881"/>
                <a:gd name="connsiteX13" fmla="*/ 721707 w 889882"/>
                <a:gd name="connsiteY13" fmla="*/ 168715 h 889881"/>
                <a:gd name="connsiteX14" fmla="*/ 750665 w 889882"/>
                <a:gd name="connsiteY14" fmla="*/ 203812 h 889881"/>
                <a:gd name="connsiteX15" fmla="*/ 802290 w 889882"/>
                <a:gd name="connsiteY15" fmla="*/ 174007 h 889881"/>
                <a:gd name="connsiteX16" fmla="*/ 858251 w 889882"/>
                <a:gd name="connsiteY16" fmla="*/ 270935 h 889881"/>
                <a:gd name="connsiteX17" fmla="*/ 807553 w 889882"/>
                <a:gd name="connsiteY17" fmla="*/ 300205 h 889881"/>
                <a:gd name="connsiteX18" fmla="*/ 827848 w 889882"/>
                <a:gd name="connsiteY18" fmla="*/ 365584 h 889881"/>
                <a:gd name="connsiteX19" fmla="*/ 830207 w 889882"/>
                <a:gd name="connsiteY19" fmla="*/ 388980 h 889881"/>
                <a:gd name="connsiteX20" fmla="*/ 889882 w 889882"/>
                <a:gd name="connsiteY20" fmla="*/ 388980 h 889881"/>
                <a:gd name="connsiteX21" fmla="*/ 889882 w 889882"/>
                <a:gd name="connsiteY21" fmla="*/ 500903 h 889881"/>
                <a:gd name="connsiteX22" fmla="*/ 830029 w 889882"/>
                <a:gd name="connsiteY22" fmla="*/ 500903 h 889881"/>
                <a:gd name="connsiteX23" fmla="*/ 827848 w 889882"/>
                <a:gd name="connsiteY23" fmla="*/ 522539 h 889881"/>
                <a:gd name="connsiteX24" fmla="*/ 807090 w 889882"/>
                <a:gd name="connsiteY24" fmla="*/ 589410 h 889881"/>
                <a:gd name="connsiteX25" fmla="*/ 858251 w 889882"/>
                <a:gd name="connsiteY25" fmla="*/ 618948 h 889881"/>
                <a:gd name="connsiteX26" fmla="*/ 802290 w 889882"/>
                <a:gd name="connsiteY26" fmla="*/ 715876 h 889881"/>
                <a:gd name="connsiteX27" fmla="*/ 749682 w 889882"/>
                <a:gd name="connsiteY27" fmla="*/ 685502 h 889881"/>
                <a:gd name="connsiteX28" fmla="*/ 721707 w 889882"/>
                <a:gd name="connsiteY28" fmla="*/ 719408 h 889881"/>
                <a:gd name="connsiteX29" fmla="*/ 685345 w 889882"/>
                <a:gd name="connsiteY29" fmla="*/ 749409 h 889881"/>
                <a:gd name="connsiteX30" fmla="*/ 715876 w 889882"/>
                <a:gd name="connsiteY30" fmla="*/ 802290 h 889881"/>
                <a:gd name="connsiteX31" fmla="*/ 618948 w 889882"/>
                <a:gd name="connsiteY31" fmla="*/ 858252 h 889881"/>
                <a:gd name="connsiteX32" fmla="*/ 588634 w 889882"/>
                <a:gd name="connsiteY32" fmla="*/ 805746 h 889881"/>
                <a:gd name="connsiteX33" fmla="*/ 524838 w 889882"/>
                <a:gd name="connsiteY33" fmla="*/ 825549 h 889881"/>
                <a:gd name="connsiteX34" fmla="*/ 500903 w 889882"/>
                <a:gd name="connsiteY34" fmla="*/ 827962 h 889881"/>
                <a:gd name="connsiteX35" fmla="*/ 500903 w 889882"/>
                <a:gd name="connsiteY35" fmla="*/ 889881 h 889881"/>
                <a:gd name="connsiteX36" fmla="*/ 388980 w 889882"/>
                <a:gd name="connsiteY36" fmla="*/ 889881 h 889881"/>
                <a:gd name="connsiteX37" fmla="*/ 388980 w 889882"/>
                <a:gd name="connsiteY37" fmla="*/ 827676 h 889881"/>
                <a:gd name="connsiteX38" fmla="*/ 367883 w 889882"/>
                <a:gd name="connsiteY38" fmla="*/ 825549 h 889881"/>
                <a:gd name="connsiteX39" fmla="*/ 301681 w 889882"/>
                <a:gd name="connsiteY39" fmla="*/ 804998 h 889881"/>
                <a:gd name="connsiteX40" fmla="*/ 270935 w 889882"/>
                <a:gd name="connsiteY40" fmla="*/ 858252 h 889881"/>
                <a:gd name="connsiteX41" fmla="*/ 174007 w 889882"/>
                <a:gd name="connsiteY41" fmla="*/ 802290 h 889881"/>
                <a:gd name="connsiteX42" fmla="*/ 205454 w 889882"/>
                <a:gd name="connsiteY42" fmla="*/ 747823 h 889881"/>
                <a:gd name="connsiteX43" fmla="*/ 171014 w 889882"/>
                <a:gd name="connsiteY43" fmla="*/ 719408 h 889881"/>
                <a:gd name="connsiteX44" fmla="*/ 142123 w 889882"/>
                <a:gd name="connsiteY44" fmla="*/ 684392 h 889881"/>
                <a:gd name="connsiteX45" fmla="*/ 87591 w 889882"/>
                <a:gd name="connsiteY45" fmla="*/ 715876 h 889881"/>
                <a:gd name="connsiteX46" fmla="*/ 31630 w 889882"/>
                <a:gd name="connsiteY46" fmla="*/ 618948 h 889881"/>
                <a:gd name="connsiteX47" fmla="*/ 85199 w 889882"/>
                <a:gd name="connsiteY47" fmla="*/ 588019 h 889881"/>
                <a:gd name="connsiteX48" fmla="*/ 64873 w 889882"/>
                <a:gd name="connsiteY48" fmla="*/ 522539 h 889881"/>
                <a:gd name="connsiteX49" fmla="*/ 62692 w 889882"/>
                <a:gd name="connsiteY49" fmla="*/ 500903 h 889881"/>
                <a:gd name="connsiteX50" fmla="*/ 0 w 889882"/>
                <a:gd name="connsiteY50" fmla="*/ 500903 h 889881"/>
                <a:gd name="connsiteX51" fmla="*/ 0 w 889882"/>
                <a:gd name="connsiteY51" fmla="*/ 388980 h 889881"/>
                <a:gd name="connsiteX52" fmla="*/ 62514 w 889882"/>
                <a:gd name="connsiteY52" fmla="*/ 388980 h 889881"/>
                <a:gd name="connsiteX53" fmla="*/ 64873 w 889882"/>
                <a:gd name="connsiteY53" fmla="*/ 365584 h 889881"/>
                <a:gd name="connsiteX54" fmla="*/ 84736 w 889882"/>
                <a:gd name="connsiteY54" fmla="*/ 301596 h 889881"/>
                <a:gd name="connsiteX55" fmla="*/ 31630 w 889882"/>
                <a:gd name="connsiteY55" fmla="*/ 270935 h 889881"/>
                <a:gd name="connsiteX56" fmla="*/ 87591 w 889882"/>
                <a:gd name="connsiteY56" fmla="*/ 174007 h 889881"/>
                <a:gd name="connsiteX57" fmla="*/ 141139 w 889882"/>
                <a:gd name="connsiteY57" fmla="*/ 204923 h 889881"/>
                <a:gd name="connsiteX58" fmla="*/ 171014 w 889882"/>
                <a:gd name="connsiteY58" fmla="*/ 168715 h 889881"/>
                <a:gd name="connsiteX59" fmla="*/ 204766 w 889882"/>
                <a:gd name="connsiteY59" fmla="*/ 140867 h 889881"/>
                <a:gd name="connsiteX60" fmla="*/ 174007 w 889882"/>
                <a:gd name="connsiteY60" fmla="*/ 87591 h 889881"/>
                <a:gd name="connsiteX61" fmla="*/ 270935 w 889882"/>
                <a:gd name="connsiteY61" fmla="*/ 31630 h 889881"/>
                <a:gd name="connsiteX62" fmla="*/ 300819 w 889882"/>
                <a:gd name="connsiteY62" fmla="*/ 83391 h 889881"/>
                <a:gd name="connsiteX63" fmla="*/ 367883 w 889882"/>
                <a:gd name="connsiteY63" fmla="*/ 62573 h 889881"/>
                <a:gd name="connsiteX64" fmla="*/ 388980 w 889882"/>
                <a:gd name="connsiteY64" fmla="*/ 60447 h 889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889882" h="889881">
                  <a:moveTo>
                    <a:pt x="441182" y="266316"/>
                  </a:moveTo>
                  <a:cubicBezTo>
                    <a:pt x="345781" y="266316"/>
                    <a:pt x="268444" y="343653"/>
                    <a:pt x="268444" y="439053"/>
                  </a:cubicBezTo>
                  <a:cubicBezTo>
                    <a:pt x="268444" y="534453"/>
                    <a:pt x="345781" y="611790"/>
                    <a:pt x="441182" y="611790"/>
                  </a:cubicBezTo>
                  <a:cubicBezTo>
                    <a:pt x="536582" y="611790"/>
                    <a:pt x="613919" y="534453"/>
                    <a:pt x="613919" y="439053"/>
                  </a:cubicBezTo>
                  <a:cubicBezTo>
                    <a:pt x="613919" y="343653"/>
                    <a:pt x="536582" y="266316"/>
                    <a:pt x="441182" y="266316"/>
                  </a:cubicBezTo>
                  <a:close/>
                  <a:moveTo>
                    <a:pt x="388980" y="0"/>
                  </a:moveTo>
                  <a:lnTo>
                    <a:pt x="500903" y="0"/>
                  </a:lnTo>
                  <a:lnTo>
                    <a:pt x="500903" y="60161"/>
                  </a:lnTo>
                  <a:lnTo>
                    <a:pt x="524838" y="62573"/>
                  </a:lnTo>
                  <a:lnTo>
                    <a:pt x="589495" y="82644"/>
                  </a:lnTo>
                  <a:lnTo>
                    <a:pt x="618948" y="31630"/>
                  </a:lnTo>
                  <a:lnTo>
                    <a:pt x="715876" y="87591"/>
                  </a:lnTo>
                  <a:lnTo>
                    <a:pt x="686033" y="139281"/>
                  </a:lnTo>
                  <a:lnTo>
                    <a:pt x="721707" y="168715"/>
                  </a:lnTo>
                  <a:lnTo>
                    <a:pt x="750665" y="203812"/>
                  </a:lnTo>
                  <a:lnTo>
                    <a:pt x="802290" y="174007"/>
                  </a:lnTo>
                  <a:lnTo>
                    <a:pt x="858251" y="270935"/>
                  </a:lnTo>
                  <a:lnTo>
                    <a:pt x="807553" y="300205"/>
                  </a:lnTo>
                  <a:lnTo>
                    <a:pt x="827848" y="365584"/>
                  </a:lnTo>
                  <a:lnTo>
                    <a:pt x="830207" y="388980"/>
                  </a:lnTo>
                  <a:lnTo>
                    <a:pt x="889882" y="388980"/>
                  </a:lnTo>
                  <a:lnTo>
                    <a:pt x="889882" y="500903"/>
                  </a:lnTo>
                  <a:lnTo>
                    <a:pt x="830029" y="500903"/>
                  </a:lnTo>
                  <a:lnTo>
                    <a:pt x="827848" y="522539"/>
                  </a:lnTo>
                  <a:lnTo>
                    <a:pt x="807090" y="589410"/>
                  </a:lnTo>
                  <a:lnTo>
                    <a:pt x="858251" y="618948"/>
                  </a:lnTo>
                  <a:lnTo>
                    <a:pt x="802290" y="715876"/>
                  </a:lnTo>
                  <a:lnTo>
                    <a:pt x="749682" y="685502"/>
                  </a:lnTo>
                  <a:lnTo>
                    <a:pt x="721707" y="719408"/>
                  </a:lnTo>
                  <a:lnTo>
                    <a:pt x="685345" y="749409"/>
                  </a:lnTo>
                  <a:lnTo>
                    <a:pt x="715876" y="802290"/>
                  </a:lnTo>
                  <a:lnTo>
                    <a:pt x="618948" y="858252"/>
                  </a:lnTo>
                  <a:lnTo>
                    <a:pt x="588634" y="805746"/>
                  </a:lnTo>
                  <a:lnTo>
                    <a:pt x="524838" y="825549"/>
                  </a:lnTo>
                  <a:lnTo>
                    <a:pt x="500903" y="827962"/>
                  </a:lnTo>
                  <a:lnTo>
                    <a:pt x="500903" y="889881"/>
                  </a:lnTo>
                  <a:lnTo>
                    <a:pt x="388980" y="889881"/>
                  </a:lnTo>
                  <a:lnTo>
                    <a:pt x="388980" y="827676"/>
                  </a:lnTo>
                  <a:lnTo>
                    <a:pt x="367883" y="825549"/>
                  </a:lnTo>
                  <a:lnTo>
                    <a:pt x="301681" y="804998"/>
                  </a:lnTo>
                  <a:lnTo>
                    <a:pt x="270935" y="858252"/>
                  </a:lnTo>
                  <a:lnTo>
                    <a:pt x="174007" y="802290"/>
                  </a:lnTo>
                  <a:lnTo>
                    <a:pt x="205454" y="747823"/>
                  </a:lnTo>
                  <a:lnTo>
                    <a:pt x="171014" y="719408"/>
                  </a:lnTo>
                  <a:lnTo>
                    <a:pt x="142123" y="684392"/>
                  </a:lnTo>
                  <a:lnTo>
                    <a:pt x="87591" y="715876"/>
                  </a:lnTo>
                  <a:lnTo>
                    <a:pt x="31630" y="618948"/>
                  </a:lnTo>
                  <a:lnTo>
                    <a:pt x="85199" y="588019"/>
                  </a:lnTo>
                  <a:lnTo>
                    <a:pt x="64873" y="522539"/>
                  </a:lnTo>
                  <a:lnTo>
                    <a:pt x="62692" y="500903"/>
                  </a:lnTo>
                  <a:lnTo>
                    <a:pt x="0" y="500903"/>
                  </a:lnTo>
                  <a:lnTo>
                    <a:pt x="0" y="388980"/>
                  </a:lnTo>
                  <a:lnTo>
                    <a:pt x="62514" y="388980"/>
                  </a:lnTo>
                  <a:lnTo>
                    <a:pt x="64873" y="365584"/>
                  </a:lnTo>
                  <a:lnTo>
                    <a:pt x="84736" y="301596"/>
                  </a:lnTo>
                  <a:lnTo>
                    <a:pt x="31630" y="270935"/>
                  </a:lnTo>
                  <a:lnTo>
                    <a:pt x="87591" y="174007"/>
                  </a:lnTo>
                  <a:lnTo>
                    <a:pt x="141139" y="204923"/>
                  </a:lnTo>
                  <a:lnTo>
                    <a:pt x="171014" y="168715"/>
                  </a:lnTo>
                  <a:lnTo>
                    <a:pt x="204766" y="140867"/>
                  </a:lnTo>
                  <a:lnTo>
                    <a:pt x="174007" y="87591"/>
                  </a:lnTo>
                  <a:lnTo>
                    <a:pt x="270935" y="31630"/>
                  </a:lnTo>
                  <a:lnTo>
                    <a:pt x="300819" y="83391"/>
                  </a:lnTo>
                  <a:lnTo>
                    <a:pt x="367883" y="62573"/>
                  </a:lnTo>
                  <a:lnTo>
                    <a:pt x="388980" y="60447"/>
                  </a:lnTo>
                  <a:close/>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endParaRPr>
            </a:p>
          </p:txBody>
        </p:sp>
        <p:sp>
          <p:nvSpPr>
            <p:cNvPr id="411" name="椭圆 410"/>
            <p:cNvSpPr/>
            <p:nvPr/>
          </p:nvSpPr>
          <p:spPr>
            <a:xfrm>
              <a:off x="3339404" y="3386187"/>
              <a:ext cx="275742" cy="275742"/>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2" name="矩形 411"/>
            <p:cNvSpPr/>
            <p:nvPr/>
          </p:nvSpPr>
          <p:spPr>
            <a:xfrm rot="1800000">
              <a:off x="3970516" y="2954284"/>
              <a:ext cx="61198" cy="341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3" name="矩形 412"/>
            <p:cNvSpPr/>
            <p:nvPr/>
          </p:nvSpPr>
          <p:spPr>
            <a:xfrm rot="3600000">
              <a:off x="4053563" y="3036036"/>
              <a:ext cx="60592" cy="344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4" name="矩形 413"/>
            <p:cNvSpPr/>
            <p:nvPr/>
          </p:nvSpPr>
          <p:spPr>
            <a:xfrm rot="5400000">
              <a:off x="4083849" y="3147948"/>
              <a:ext cx="60592" cy="344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5" name="矩形 414"/>
            <p:cNvSpPr/>
            <p:nvPr/>
          </p:nvSpPr>
          <p:spPr>
            <a:xfrm rot="7200000">
              <a:off x="4053563" y="3259858"/>
              <a:ext cx="60592" cy="344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6" name="矩形 415"/>
            <p:cNvSpPr/>
            <p:nvPr/>
          </p:nvSpPr>
          <p:spPr>
            <a:xfrm rot="9000000">
              <a:off x="3970516" y="3341953"/>
              <a:ext cx="61198" cy="341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7" name="矩形 416"/>
            <p:cNvSpPr/>
            <p:nvPr/>
          </p:nvSpPr>
          <p:spPr>
            <a:xfrm rot="10800000">
              <a:off x="3857486" y="3371938"/>
              <a:ext cx="61198" cy="341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8" name="矩形 417"/>
            <p:cNvSpPr/>
            <p:nvPr/>
          </p:nvSpPr>
          <p:spPr>
            <a:xfrm rot="12600000">
              <a:off x="3744456" y="3341954"/>
              <a:ext cx="61198" cy="341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9" name="矩形 418"/>
            <p:cNvSpPr/>
            <p:nvPr/>
          </p:nvSpPr>
          <p:spPr>
            <a:xfrm rot="14400000">
              <a:off x="3662018" y="3259860"/>
              <a:ext cx="60592" cy="344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0" name="矩形 419"/>
            <p:cNvSpPr/>
            <p:nvPr/>
          </p:nvSpPr>
          <p:spPr>
            <a:xfrm rot="16200000">
              <a:off x="3631730" y="3147949"/>
              <a:ext cx="60592" cy="344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1" name="矩形 420"/>
            <p:cNvSpPr/>
            <p:nvPr/>
          </p:nvSpPr>
          <p:spPr>
            <a:xfrm rot="18000000">
              <a:off x="3662018" y="3036038"/>
              <a:ext cx="60592" cy="344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2" name="矩形 421"/>
            <p:cNvSpPr/>
            <p:nvPr/>
          </p:nvSpPr>
          <p:spPr>
            <a:xfrm rot="19800000">
              <a:off x="3744456" y="2954284"/>
              <a:ext cx="61198" cy="341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3" name="任意多边形 422"/>
            <p:cNvSpPr/>
            <p:nvPr/>
          </p:nvSpPr>
          <p:spPr>
            <a:xfrm>
              <a:off x="3675944" y="2953890"/>
              <a:ext cx="425836" cy="421620"/>
            </a:xfrm>
            <a:custGeom>
              <a:avLst/>
              <a:gdLst>
                <a:gd name="connsiteX0" fmla="*/ 162142 w 327015"/>
                <a:gd name="connsiteY0" fmla="*/ 28994 h 327016"/>
                <a:gd name="connsiteX1" fmla="*/ 27011 w 327015"/>
                <a:gd name="connsiteY1" fmla="*/ 164125 h 327016"/>
                <a:gd name="connsiteX2" fmla="*/ 162142 w 327015"/>
                <a:gd name="connsiteY2" fmla="*/ 299255 h 327016"/>
                <a:gd name="connsiteX3" fmla="*/ 297272 w 327015"/>
                <a:gd name="connsiteY3" fmla="*/ 164125 h 327016"/>
                <a:gd name="connsiteX4" fmla="*/ 162142 w 327015"/>
                <a:gd name="connsiteY4" fmla="*/ 28994 h 327016"/>
                <a:gd name="connsiteX5" fmla="*/ 163508 w 327015"/>
                <a:gd name="connsiteY5" fmla="*/ 0 h 327016"/>
                <a:gd name="connsiteX6" fmla="*/ 327015 w 327015"/>
                <a:gd name="connsiteY6" fmla="*/ 163508 h 327016"/>
                <a:gd name="connsiteX7" fmla="*/ 163508 w 327015"/>
                <a:gd name="connsiteY7" fmla="*/ 327016 h 327016"/>
                <a:gd name="connsiteX8" fmla="*/ 0 w 327015"/>
                <a:gd name="connsiteY8" fmla="*/ 163508 h 327016"/>
                <a:gd name="connsiteX9" fmla="*/ 163508 w 327015"/>
                <a:gd name="connsiteY9" fmla="*/ 0 h 32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7015" h="327016">
                  <a:moveTo>
                    <a:pt x="162142" y="28994"/>
                  </a:moveTo>
                  <a:cubicBezTo>
                    <a:pt x="87511" y="28994"/>
                    <a:pt x="27011" y="89494"/>
                    <a:pt x="27011" y="164125"/>
                  </a:cubicBezTo>
                  <a:cubicBezTo>
                    <a:pt x="27011" y="238755"/>
                    <a:pt x="87511" y="299255"/>
                    <a:pt x="162142" y="299255"/>
                  </a:cubicBezTo>
                  <a:cubicBezTo>
                    <a:pt x="236772" y="299255"/>
                    <a:pt x="297272" y="238755"/>
                    <a:pt x="297272" y="164125"/>
                  </a:cubicBezTo>
                  <a:cubicBezTo>
                    <a:pt x="297272" y="89494"/>
                    <a:pt x="236772" y="28994"/>
                    <a:pt x="162142" y="28994"/>
                  </a:cubicBezTo>
                  <a:close/>
                  <a:moveTo>
                    <a:pt x="163508" y="0"/>
                  </a:moveTo>
                  <a:cubicBezTo>
                    <a:pt x="253810" y="0"/>
                    <a:pt x="327015" y="73205"/>
                    <a:pt x="327015" y="163508"/>
                  </a:cubicBezTo>
                  <a:cubicBezTo>
                    <a:pt x="327015" y="253811"/>
                    <a:pt x="253810" y="327016"/>
                    <a:pt x="163508" y="327016"/>
                  </a:cubicBezTo>
                  <a:cubicBezTo>
                    <a:pt x="73205" y="327016"/>
                    <a:pt x="0" y="253811"/>
                    <a:pt x="0" y="163508"/>
                  </a:cubicBezTo>
                  <a:cubicBezTo>
                    <a:pt x="0" y="73205"/>
                    <a:pt x="73205" y="0"/>
                    <a:pt x="163508"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4" name="任意多边形 423"/>
            <p:cNvSpPr/>
            <p:nvPr/>
          </p:nvSpPr>
          <p:spPr>
            <a:xfrm>
              <a:off x="3728916" y="3007755"/>
              <a:ext cx="317760" cy="314614"/>
            </a:xfrm>
            <a:custGeom>
              <a:avLst/>
              <a:gdLst>
                <a:gd name="connsiteX0" fmla="*/ 150008 w 244020"/>
                <a:gd name="connsiteY0" fmla="*/ 23440 h 244020"/>
                <a:gd name="connsiteX1" fmla="*/ 138474 w 244020"/>
                <a:gd name="connsiteY1" fmla="*/ 45133 h 244020"/>
                <a:gd name="connsiteX2" fmla="*/ 129633 w 244020"/>
                <a:gd name="connsiteY2" fmla="*/ 43454 h 244020"/>
                <a:gd name="connsiteX3" fmla="*/ 114512 w 244020"/>
                <a:gd name="connsiteY3" fmla="*/ 43585 h 244020"/>
                <a:gd name="connsiteX4" fmla="*/ 102559 w 244020"/>
                <a:gd name="connsiteY4" fmla="*/ 46021 h 244020"/>
                <a:gd name="connsiteX5" fmla="*/ 89763 w 244020"/>
                <a:gd name="connsiteY5" fmla="*/ 25544 h 244020"/>
                <a:gd name="connsiteX6" fmla="*/ 51524 w 244020"/>
                <a:gd name="connsiteY6" fmla="*/ 49438 h 244020"/>
                <a:gd name="connsiteX7" fmla="*/ 64195 w 244020"/>
                <a:gd name="connsiteY7" fmla="*/ 69717 h 244020"/>
                <a:gd name="connsiteX8" fmla="*/ 62399 w 244020"/>
                <a:gd name="connsiteY8" fmla="*/ 71498 h 244020"/>
                <a:gd name="connsiteX9" fmla="*/ 53592 w 244020"/>
                <a:gd name="connsiteY9" fmla="*/ 84675 h 244020"/>
                <a:gd name="connsiteX10" fmla="*/ 47593 w 244020"/>
                <a:gd name="connsiteY10" fmla="*/ 99344 h 244020"/>
                <a:gd name="connsiteX11" fmla="*/ 47121 w 244020"/>
                <a:gd name="connsiteY11" fmla="*/ 101828 h 244020"/>
                <a:gd name="connsiteX12" fmla="*/ 23224 w 244020"/>
                <a:gd name="connsiteY12" fmla="*/ 102663 h 244020"/>
                <a:gd name="connsiteX13" fmla="*/ 24797 w 244020"/>
                <a:gd name="connsiteY13" fmla="*/ 147727 h 244020"/>
                <a:gd name="connsiteX14" fmla="*/ 48929 w 244020"/>
                <a:gd name="connsiteY14" fmla="*/ 146884 h 244020"/>
                <a:gd name="connsiteX15" fmla="*/ 53593 w 244020"/>
                <a:gd name="connsiteY15" fmla="*/ 158156 h 244020"/>
                <a:gd name="connsiteX16" fmla="*/ 61941 w 244020"/>
                <a:gd name="connsiteY16" fmla="*/ 170765 h 244020"/>
                <a:gd name="connsiteX17" fmla="*/ 68277 w 244020"/>
                <a:gd name="connsiteY17" fmla="*/ 177155 h 244020"/>
                <a:gd name="connsiteX18" fmla="*/ 56742 w 244020"/>
                <a:gd name="connsiteY18" fmla="*/ 198848 h 244020"/>
                <a:gd name="connsiteX19" fmla="*/ 96556 w 244020"/>
                <a:gd name="connsiteY19" fmla="*/ 220017 h 244020"/>
                <a:gd name="connsiteX20" fmla="*/ 108290 w 244020"/>
                <a:gd name="connsiteY20" fmla="*/ 197950 h 244020"/>
                <a:gd name="connsiteX21" fmla="*/ 115723 w 244020"/>
                <a:gd name="connsiteY21" fmla="*/ 199362 h 244020"/>
                <a:gd name="connsiteX22" fmla="*/ 130844 w 244020"/>
                <a:gd name="connsiteY22" fmla="*/ 199231 h 244020"/>
                <a:gd name="connsiteX23" fmla="*/ 143511 w 244020"/>
                <a:gd name="connsiteY23" fmla="*/ 196649 h 244020"/>
                <a:gd name="connsiteX24" fmla="*/ 156800 w 244020"/>
                <a:gd name="connsiteY24" fmla="*/ 217914 h 244020"/>
                <a:gd name="connsiteX25" fmla="*/ 195040 w 244020"/>
                <a:gd name="connsiteY25" fmla="*/ 194019 h 244020"/>
                <a:gd name="connsiteX26" fmla="*/ 181658 w 244020"/>
                <a:gd name="connsiteY26" fmla="*/ 172605 h 244020"/>
                <a:gd name="connsiteX27" fmla="*/ 182957 w 244020"/>
                <a:gd name="connsiteY27" fmla="*/ 171317 h 244020"/>
                <a:gd name="connsiteX28" fmla="*/ 191763 w 244020"/>
                <a:gd name="connsiteY28" fmla="*/ 158141 h 244020"/>
                <a:gd name="connsiteX29" fmla="*/ 197762 w 244020"/>
                <a:gd name="connsiteY29" fmla="*/ 143472 h 244020"/>
                <a:gd name="connsiteX30" fmla="*/ 198103 w 244020"/>
                <a:gd name="connsiteY30" fmla="*/ 141676 h 244020"/>
                <a:gd name="connsiteX31" fmla="*/ 223340 w 244020"/>
                <a:gd name="connsiteY31" fmla="*/ 140794 h 244020"/>
                <a:gd name="connsiteX32" fmla="*/ 221766 w 244020"/>
                <a:gd name="connsiteY32" fmla="*/ 95730 h 244020"/>
                <a:gd name="connsiteX33" fmla="*/ 196706 w 244020"/>
                <a:gd name="connsiteY33" fmla="*/ 96606 h 244020"/>
                <a:gd name="connsiteX34" fmla="*/ 191764 w 244020"/>
                <a:gd name="connsiteY34" fmla="*/ 84660 h 244020"/>
                <a:gd name="connsiteX35" fmla="*/ 183415 w 244020"/>
                <a:gd name="connsiteY35" fmla="*/ 72051 h 244020"/>
                <a:gd name="connsiteX36" fmla="*/ 178088 w 244020"/>
                <a:gd name="connsiteY36" fmla="*/ 66677 h 244020"/>
                <a:gd name="connsiteX37" fmla="*/ 189822 w 244020"/>
                <a:gd name="connsiteY37" fmla="*/ 44610 h 244020"/>
                <a:gd name="connsiteX38" fmla="*/ 122010 w 244020"/>
                <a:gd name="connsiteY38" fmla="*/ 0 h 244020"/>
                <a:gd name="connsiteX39" fmla="*/ 244020 w 244020"/>
                <a:gd name="connsiteY39" fmla="*/ 122010 h 244020"/>
                <a:gd name="connsiteX40" fmla="*/ 122010 w 244020"/>
                <a:gd name="connsiteY40" fmla="*/ 244020 h 244020"/>
                <a:gd name="connsiteX41" fmla="*/ 0 w 244020"/>
                <a:gd name="connsiteY41" fmla="*/ 122010 h 244020"/>
                <a:gd name="connsiteX42" fmla="*/ 122010 w 244020"/>
                <a:gd name="connsiteY42" fmla="*/ 0 h 244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44020" h="244020">
                  <a:moveTo>
                    <a:pt x="150008" y="23440"/>
                  </a:moveTo>
                  <a:lnTo>
                    <a:pt x="138474" y="45133"/>
                  </a:lnTo>
                  <a:lnTo>
                    <a:pt x="129633" y="43454"/>
                  </a:lnTo>
                  <a:cubicBezTo>
                    <a:pt x="124571" y="43005"/>
                    <a:pt x="119507" y="43056"/>
                    <a:pt x="114512" y="43585"/>
                  </a:cubicBezTo>
                  <a:lnTo>
                    <a:pt x="102559" y="46021"/>
                  </a:lnTo>
                  <a:lnTo>
                    <a:pt x="89763" y="25544"/>
                  </a:lnTo>
                  <a:lnTo>
                    <a:pt x="51524" y="49438"/>
                  </a:lnTo>
                  <a:lnTo>
                    <a:pt x="64195" y="69717"/>
                  </a:lnTo>
                  <a:lnTo>
                    <a:pt x="62399" y="71498"/>
                  </a:lnTo>
                  <a:cubicBezTo>
                    <a:pt x="59088" y="75505"/>
                    <a:pt x="56128" y="79905"/>
                    <a:pt x="53592" y="84675"/>
                  </a:cubicBezTo>
                  <a:cubicBezTo>
                    <a:pt x="51057" y="89444"/>
                    <a:pt x="49064" y="94358"/>
                    <a:pt x="47593" y="99344"/>
                  </a:cubicBezTo>
                  <a:lnTo>
                    <a:pt x="47121" y="101828"/>
                  </a:lnTo>
                  <a:lnTo>
                    <a:pt x="23224" y="102663"/>
                  </a:lnTo>
                  <a:lnTo>
                    <a:pt x="24797" y="147727"/>
                  </a:lnTo>
                  <a:lnTo>
                    <a:pt x="48929" y="146884"/>
                  </a:lnTo>
                  <a:lnTo>
                    <a:pt x="53593" y="158156"/>
                  </a:lnTo>
                  <a:cubicBezTo>
                    <a:pt x="55948" y="162593"/>
                    <a:pt x="58738" y="166820"/>
                    <a:pt x="61941" y="170765"/>
                  </a:cubicBezTo>
                  <a:lnTo>
                    <a:pt x="68277" y="177155"/>
                  </a:lnTo>
                  <a:lnTo>
                    <a:pt x="56742" y="198848"/>
                  </a:lnTo>
                  <a:lnTo>
                    <a:pt x="96556" y="220017"/>
                  </a:lnTo>
                  <a:lnTo>
                    <a:pt x="108290" y="197950"/>
                  </a:lnTo>
                  <a:lnTo>
                    <a:pt x="115723" y="199362"/>
                  </a:lnTo>
                  <a:cubicBezTo>
                    <a:pt x="120785" y="199811"/>
                    <a:pt x="125849" y="199760"/>
                    <a:pt x="130844" y="199231"/>
                  </a:cubicBezTo>
                  <a:lnTo>
                    <a:pt x="143511" y="196649"/>
                  </a:lnTo>
                  <a:lnTo>
                    <a:pt x="156800" y="217914"/>
                  </a:lnTo>
                  <a:lnTo>
                    <a:pt x="195040" y="194019"/>
                  </a:lnTo>
                  <a:lnTo>
                    <a:pt x="181658" y="172605"/>
                  </a:lnTo>
                  <a:lnTo>
                    <a:pt x="182957" y="171317"/>
                  </a:lnTo>
                  <a:cubicBezTo>
                    <a:pt x="186268" y="167309"/>
                    <a:pt x="189227" y="162910"/>
                    <a:pt x="191763" y="158141"/>
                  </a:cubicBezTo>
                  <a:cubicBezTo>
                    <a:pt x="194298" y="153371"/>
                    <a:pt x="196292" y="148459"/>
                    <a:pt x="197762" y="143472"/>
                  </a:cubicBezTo>
                  <a:lnTo>
                    <a:pt x="198103" y="141676"/>
                  </a:lnTo>
                  <a:lnTo>
                    <a:pt x="223340" y="140794"/>
                  </a:lnTo>
                  <a:lnTo>
                    <a:pt x="221766" y="95730"/>
                  </a:lnTo>
                  <a:lnTo>
                    <a:pt x="196706" y="96606"/>
                  </a:lnTo>
                  <a:lnTo>
                    <a:pt x="191764" y="84660"/>
                  </a:lnTo>
                  <a:cubicBezTo>
                    <a:pt x="189409" y="80222"/>
                    <a:pt x="186618" y="75996"/>
                    <a:pt x="183415" y="72051"/>
                  </a:cubicBezTo>
                  <a:lnTo>
                    <a:pt x="178088" y="66677"/>
                  </a:lnTo>
                  <a:lnTo>
                    <a:pt x="189822" y="44610"/>
                  </a:lnTo>
                  <a:close/>
                  <a:moveTo>
                    <a:pt x="122010" y="0"/>
                  </a:moveTo>
                  <a:cubicBezTo>
                    <a:pt x="189394" y="0"/>
                    <a:pt x="244020" y="54626"/>
                    <a:pt x="244020" y="122010"/>
                  </a:cubicBezTo>
                  <a:cubicBezTo>
                    <a:pt x="244020" y="189394"/>
                    <a:pt x="189394" y="244020"/>
                    <a:pt x="122010" y="244020"/>
                  </a:cubicBezTo>
                  <a:cubicBezTo>
                    <a:pt x="54626" y="244020"/>
                    <a:pt x="0" y="189394"/>
                    <a:pt x="0" y="122010"/>
                  </a:cubicBezTo>
                  <a:cubicBezTo>
                    <a:pt x="0" y="54626"/>
                    <a:pt x="54626" y="0"/>
                    <a:pt x="12201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5" name="矩形 424"/>
            <p:cNvSpPr/>
            <p:nvPr/>
          </p:nvSpPr>
          <p:spPr>
            <a:xfrm rot="1800000">
              <a:off x="3240387" y="3627169"/>
              <a:ext cx="19581" cy="11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6" name="矩形 425"/>
            <p:cNvSpPr/>
            <p:nvPr/>
          </p:nvSpPr>
          <p:spPr>
            <a:xfrm rot="3600000">
              <a:off x="3266862" y="3653644"/>
              <a:ext cx="19581" cy="11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7" name="矩形 426"/>
            <p:cNvSpPr/>
            <p:nvPr/>
          </p:nvSpPr>
          <p:spPr>
            <a:xfrm rot="5400000">
              <a:off x="3276553" y="3689810"/>
              <a:ext cx="19581" cy="11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8" name="矩形 427"/>
            <p:cNvSpPr/>
            <p:nvPr/>
          </p:nvSpPr>
          <p:spPr>
            <a:xfrm rot="7200000">
              <a:off x="3266862" y="3725976"/>
              <a:ext cx="19581" cy="11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9" name="矩形 428"/>
            <p:cNvSpPr/>
            <p:nvPr/>
          </p:nvSpPr>
          <p:spPr>
            <a:xfrm rot="9000000">
              <a:off x="3240387" y="3752452"/>
              <a:ext cx="19581" cy="11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0" name="矩形 429"/>
            <p:cNvSpPr/>
            <p:nvPr/>
          </p:nvSpPr>
          <p:spPr>
            <a:xfrm rot="10800000">
              <a:off x="3204221" y="3762142"/>
              <a:ext cx="19581" cy="11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1" name="矩形 430"/>
            <p:cNvSpPr/>
            <p:nvPr/>
          </p:nvSpPr>
          <p:spPr>
            <a:xfrm rot="12600000">
              <a:off x="3168055" y="3752452"/>
              <a:ext cx="19581" cy="11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2" name="矩形 431"/>
            <p:cNvSpPr/>
            <p:nvPr/>
          </p:nvSpPr>
          <p:spPr>
            <a:xfrm rot="14400000">
              <a:off x="3141579" y="3725976"/>
              <a:ext cx="19581" cy="11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3" name="矩形 432"/>
            <p:cNvSpPr/>
            <p:nvPr/>
          </p:nvSpPr>
          <p:spPr>
            <a:xfrm rot="16200000">
              <a:off x="3131889" y="3689810"/>
              <a:ext cx="19581" cy="110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4" name="任意多边形 433"/>
            <p:cNvSpPr/>
            <p:nvPr/>
          </p:nvSpPr>
          <p:spPr>
            <a:xfrm>
              <a:off x="3146133" y="3627041"/>
              <a:ext cx="136254" cy="136255"/>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5" name="任意多边形 434"/>
            <p:cNvSpPr/>
            <p:nvPr/>
          </p:nvSpPr>
          <p:spPr>
            <a:xfrm>
              <a:off x="3157388" y="3639122"/>
              <a:ext cx="112607" cy="112607"/>
            </a:xfrm>
            <a:custGeom>
              <a:avLst/>
              <a:gdLst>
                <a:gd name="connsiteX0" fmla="*/ 389436 w 771086"/>
                <a:gd name="connsiteY0" fmla="*/ 147342 h 771086"/>
                <a:gd name="connsiteX1" fmla="*/ 152996 w 771086"/>
                <a:gd name="connsiteY1" fmla="*/ 383782 h 771086"/>
                <a:gd name="connsiteX2" fmla="*/ 389436 w 771086"/>
                <a:gd name="connsiteY2" fmla="*/ 620222 h 771086"/>
                <a:gd name="connsiteX3" fmla="*/ 625876 w 771086"/>
                <a:gd name="connsiteY3" fmla="*/ 383782 h 771086"/>
                <a:gd name="connsiteX4" fmla="*/ 389436 w 771086"/>
                <a:gd name="connsiteY4" fmla="*/ 147342 h 771086"/>
                <a:gd name="connsiteX5" fmla="*/ 385543 w 771086"/>
                <a:gd name="connsiteY5" fmla="*/ 0 h 771086"/>
                <a:gd name="connsiteX6" fmla="*/ 771086 w 771086"/>
                <a:gd name="connsiteY6" fmla="*/ 385543 h 771086"/>
                <a:gd name="connsiteX7" fmla="*/ 385543 w 771086"/>
                <a:gd name="connsiteY7" fmla="*/ 771086 h 771086"/>
                <a:gd name="connsiteX8" fmla="*/ 0 w 771086"/>
                <a:gd name="connsiteY8" fmla="*/ 385543 h 771086"/>
                <a:gd name="connsiteX9" fmla="*/ 385543 w 771086"/>
                <a:gd name="connsiteY9" fmla="*/ 0 h 771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086" h="771086">
                  <a:moveTo>
                    <a:pt x="389436" y="147342"/>
                  </a:moveTo>
                  <a:cubicBezTo>
                    <a:pt x="258854" y="147342"/>
                    <a:pt x="152996" y="253200"/>
                    <a:pt x="152996" y="383782"/>
                  </a:cubicBezTo>
                  <a:cubicBezTo>
                    <a:pt x="152996" y="514364"/>
                    <a:pt x="258854" y="620222"/>
                    <a:pt x="389436" y="620222"/>
                  </a:cubicBezTo>
                  <a:cubicBezTo>
                    <a:pt x="520018" y="620222"/>
                    <a:pt x="625876" y="514364"/>
                    <a:pt x="625876" y="383782"/>
                  </a:cubicBezTo>
                  <a:cubicBezTo>
                    <a:pt x="625876" y="253200"/>
                    <a:pt x="520018" y="147342"/>
                    <a:pt x="389436" y="147342"/>
                  </a:cubicBezTo>
                  <a:close/>
                  <a:moveTo>
                    <a:pt x="385543" y="0"/>
                  </a:moveTo>
                  <a:cubicBezTo>
                    <a:pt x="598473" y="0"/>
                    <a:pt x="771086" y="172613"/>
                    <a:pt x="771086" y="385543"/>
                  </a:cubicBezTo>
                  <a:cubicBezTo>
                    <a:pt x="771086" y="598473"/>
                    <a:pt x="598473" y="771086"/>
                    <a:pt x="385543" y="771086"/>
                  </a:cubicBezTo>
                  <a:cubicBezTo>
                    <a:pt x="172613" y="771086"/>
                    <a:pt x="0" y="598473"/>
                    <a:pt x="0" y="385543"/>
                  </a:cubicBezTo>
                  <a:cubicBezTo>
                    <a:pt x="0" y="172613"/>
                    <a:pt x="172613" y="0"/>
                    <a:pt x="38554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6" name="任意多边形 435"/>
            <p:cNvSpPr/>
            <p:nvPr/>
          </p:nvSpPr>
          <p:spPr>
            <a:xfrm>
              <a:off x="3164990" y="3646468"/>
              <a:ext cx="97401" cy="97402"/>
            </a:xfrm>
            <a:custGeom>
              <a:avLst/>
              <a:gdLst>
                <a:gd name="connsiteX0" fmla="*/ 331172 w 666964"/>
                <a:gd name="connsiteY0" fmla="*/ 120540 h 666964"/>
                <a:gd name="connsiteX1" fmla="*/ 124230 w 666964"/>
                <a:gd name="connsiteY1" fmla="*/ 327482 h 666964"/>
                <a:gd name="connsiteX2" fmla="*/ 331172 w 666964"/>
                <a:gd name="connsiteY2" fmla="*/ 534424 h 666964"/>
                <a:gd name="connsiteX3" fmla="*/ 538114 w 666964"/>
                <a:gd name="connsiteY3" fmla="*/ 327482 h 666964"/>
                <a:gd name="connsiteX4" fmla="*/ 331172 w 666964"/>
                <a:gd name="connsiteY4" fmla="*/ 120540 h 666964"/>
                <a:gd name="connsiteX5" fmla="*/ 333482 w 666964"/>
                <a:gd name="connsiteY5" fmla="*/ 0 h 666964"/>
                <a:gd name="connsiteX6" fmla="*/ 666964 w 666964"/>
                <a:gd name="connsiteY6" fmla="*/ 333482 h 666964"/>
                <a:gd name="connsiteX7" fmla="*/ 333482 w 666964"/>
                <a:gd name="connsiteY7" fmla="*/ 666964 h 666964"/>
                <a:gd name="connsiteX8" fmla="*/ 0 w 666964"/>
                <a:gd name="connsiteY8" fmla="*/ 333482 h 666964"/>
                <a:gd name="connsiteX9" fmla="*/ 333482 w 666964"/>
                <a:gd name="connsiteY9" fmla="*/ 0 h 666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964" h="666964">
                  <a:moveTo>
                    <a:pt x="331172" y="120540"/>
                  </a:moveTo>
                  <a:cubicBezTo>
                    <a:pt x="216881" y="120540"/>
                    <a:pt x="124230" y="213191"/>
                    <a:pt x="124230" y="327482"/>
                  </a:cubicBezTo>
                  <a:cubicBezTo>
                    <a:pt x="124230" y="441773"/>
                    <a:pt x="216881" y="534424"/>
                    <a:pt x="331172" y="534424"/>
                  </a:cubicBezTo>
                  <a:cubicBezTo>
                    <a:pt x="445463" y="534424"/>
                    <a:pt x="538114" y="441773"/>
                    <a:pt x="538114" y="327482"/>
                  </a:cubicBezTo>
                  <a:cubicBezTo>
                    <a:pt x="538114" y="213191"/>
                    <a:pt x="445463" y="120540"/>
                    <a:pt x="331172" y="120540"/>
                  </a:cubicBezTo>
                  <a:close/>
                  <a:moveTo>
                    <a:pt x="333482" y="0"/>
                  </a:moveTo>
                  <a:cubicBezTo>
                    <a:pt x="517659" y="0"/>
                    <a:pt x="666964" y="149305"/>
                    <a:pt x="666964" y="333482"/>
                  </a:cubicBezTo>
                  <a:cubicBezTo>
                    <a:pt x="666964" y="517659"/>
                    <a:pt x="517659" y="666964"/>
                    <a:pt x="333482" y="666964"/>
                  </a:cubicBezTo>
                  <a:cubicBezTo>
                    <a:pt x="149305" y="666964"/>
                    <a:pt x="0" y="517659"/>
                    <a:pt x="0" y="333482"/>
                  </a:cubicBezTo>
                  <a:cubicBezTo>
                    <a:pt x="0" y="149305"/>
                    <a:pt x="149305" y="0"/>
                    <a:pt x="33348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7" name="组合 436"/>
            <p:cNvGrpSpPr/>
            <p:nvPr/>
          </p:nvGrpSpPr>
          <p:grpSpPr>
            <a:xfrm>
              <a:off x="2940441" y="3385758"/>
              <a:ext cx="283361" cy="283189"/>
              <a:chOff x="2940441" y="3385758"/>
              <a:chExt cx="283361" cy="283189"/>
            </a:xfrm>
            <a:solidFill>
              <a:schemeClr val="accent1"/>
            </a:solidFill>
          </p:grpSpPr>
          <p:sp>
            <p:nvSpPr>
              <p:cNvPr id="564" name="矩形 563"/>
              <p:cNvSpPr/>
              <p:nvPr/>
            </p:nvSpPr>
            <p:spPr>
              <a:xfrm>
                <a:off x="3204221" y="3617478"/>
                <a:ext cx="19581" cy="110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5" name="矩形 564"/>
              <p:cNvSpPr/>
              <p:nvPr/>
            </p:nvSpPr>
            <p:spPr>
              <a:xfrm rot="18000000">
                <a:off x="3141579" y="3653644"/>
                <a:ext cx="19581" cy="110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6" name="矩形 565"/>
              <p:cNvSpPr/>
              <p:nvPr/>
            </p:nvSpPr>
            <p:spPr>
              <a:xfrm rot="19800000">
                <a:off x="3168055" y="3627169"/>
                <a:ext cx="19581" cy="110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7" name="矩形 566"/>
              <p:cNvSpPr/>
              <p:nvPr/>
            </p:nvSpPr>
            <p:spPr>
              <a:xfrm>
                <a:off x="3043403" y="3385758"/>
                <a:ext cx="34545" cy="196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8" name="矩形 567"/>
              <p:cNvSpPr/>
              <p:nvPr/>
            </p:nvSpPr>
            <p:spPr>
              <a:xfrm rot="1800000">
                <a:off x="3107205" y="3403025"/>
                <a:ext cx="34544" cy="196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9" name="矩形 568"/>
              <p:cNvSpPr/>
              <p:nvPr/>
            </p:nvSpPr>
            <p:spPr>
              <a:xfrm rot="3600000">
                <a:off x="3153739" y="3450296"/>
                <a:ext cx="34890" cy="194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0" name="矩形 569"/>
              <p:cNvSpPr/>
              <p:nvPr/>
            </p:nvSpPr>
            <p:spPr>
              <a:xfrm rot="5400000">
                <a:off x="3170834" y="3514737"/>
                <a:ext cx="34890" cy="194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1" name="矩形 570"/>
              <p:cNvSpPr/>
              <p:nvPr/>
            </p:nvSpPr>
            <p:spPr>
              <a:xfrm rot="7200000">
                <a:off x="3153739" y="3579177"/>
                <a:ext cx="34890" cy="194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2" name="矩形 571"/>
              <p:cNvSpPr/>
              <p:nvPr/>
            </p:nvSpPr>
            <p:spPr>
              <a:xfrm rot="9000000">
                <a:off x="3107206" y="3626253"/>
                <a:ext cx="34545" cy="196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3" name="矩形 572"/>
              <p:cNvSpPr/>
              <p:nvPr/>
            </p:nvSpPr>
            <p:spPr>
              <a:xfrm rot="10800000">
                <a:off x="3043403" y="3643520"/>
                <a:ext cx="34545" cy="196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4" name="矩形 573"/>
              <p:cNvSpPr/>
              <p:nvPr/>
            </p:nvSpPr>
            <p:spPr>
              <a:xfrm rot="12600000">
                <a:off x="2979601" y="3626253"/>
                <a:ext cx="34545" cy="196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5" name="矩形 574"/>
              <p:cNvSpPr/>
              <p:nvPr/>
            </p:nvSpPr>
            <p:spPr>
              <a:xfrm rot="14400000">
                <a:off x="2932721" y="3579177"/>
                <a:ext cx="34890" cy="194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6" name="矩形 575"/>
              <p:cNvSpPr/>
              <p:nvPr/>
            </p:nvSpPr>
            <p:spPr>
              <a:xfrm rot="18000000">
                <a:off x="2932721" y="3450296"/>
                <a:ext cx="34890" cy="194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7" name="矩形 576"/>
              <p:cNvSpPr/>
              <p:nvPr/>
            </p:nvSpPr>
            <p:spPr>
              <a:xfrm rot="19800000">
                <a:off x="2979601" y="3403025"/>
                <a:ext cx="34545" cy="196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8" name="任意多边形 577"/>
              <p:cNvSpPr/>
              <p:nvPr/>
            </p:nvSpPr>
            <p:spPr>
              <a:xfrm>
                <a:off x="2940927" y="3402798"/>
                <a:ext cx="240374" cy="242777"/>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38" name="矩形 437"/>
            <p:cNvSpPr/>
            <p:nvPr/>
          </p:nvSpPr>
          <p:spPr>
            <a:xfrm>
              <a:off x="3806379" y="3421499"/>
              <a:ext cx="21449" cy="121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9" name="矩形 438"/>
            <p:cNvSpPr/>
            <p:nvPr/>
          </p:nvSpPr>
          <p:spPr>
            <a:xfrm rot="1800000">
              <a:off x="3845995" y="3432220"/>
              <a:ext cx="21449" cy="121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0" name="矩形 439"/>
            <p:cNvSpPr/>
            <p:nvPr/>
          </p:nvSpPr>
          <p:spPr>
            <a:xfrm rot="3600000">
              <a:off x="3874889" y="3461572"/>
              <a:ext cx="21664" cy="120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1" name="矩形 440"/>
            <p:cNvSpPr/>
            <p:nvPr/>
          </p:nvSpPr>
          <p:spPr>
            <a:xfrm rot="5400000">
              <a:off x="3885504" y="3501585"/>
              <a:ext cx="21664" cy="120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2" name="矩形 441"/>
            <p:cNvSpPr/>
            <p:nvPr/>
          </p:nvSpPr>
          <p:spPr>
            <a:xfrm rot="7200000">
              <a:off x="3874889" y="3541597"/>
              <a:ext cx="21664" cy="120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3" name="矩形 442"/>
            <p:cNvSpPr/>
            <p:nvPr/>
          </p:nvSpPr>
          <p:spPr>
            <a:xfrm rot="9000000">
              <a:off x="3845995" y="3566855"/>
              <a:ext cx="21449" cy="121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4" name="矩形 443"/>
            <p:cNvSpPr/>
            <p:nvPr/>
          </p:nvSpPr>
          <p:spPr>
            <a:xfrm rot="10800000">
              <a:off x="3806379" y="3577576"/>
              <a:ext cx="21449" cy="121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5" name="矩形 444"/>
            <p:cNvSpPr/>
            <p:nvPr/>
          </p:nvSpPr>
          <p:spPr>
            <a:xfrm rot="12600000">
              <a:off x="3766763" y="3570828"/>
              <a:ext cx="21449" cy="121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6" name="矩形 445"/>
            <p:cNvSpPr/>
            <p:nvPr/>
          </p:nvSpPr>
          <p:spPr>
            <a:xfrm rot="14400000">
              <a:off x="3737654" y="3541597"/>
              <a:ext cx="21664" cy="120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7" name="矩形 446"/>
            <p:cNvSpPr/>
            <p:nvPr/>
          </p:nvSpPr>
          <p:spPr>
            <a:xfrm rot="16200000">
              <a:off x="3727039" y="3501585"/>
              <a:ext cx="21664" cy="120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8" name="矩形 447"/>
            <p:cNvSpPr/>
            <p:nvPr/>
          </p:nvSpPr>
          <p:spPr>
            <a:xfrm rot="18000000">
              <a:off x="3737654" y="3461572"/>
              <a:ext cx="21664" cy="1207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9" name="矩形 448"/>
            <p:cNvSpPr/>
            <p:nvPr/>
          </p:nvSpPr>
          <p:spPr>
            <a:xfrm rot="19800000">
              <a:off x="3766763" y="3432220"/>
              <a:ext cx="21449" cy="121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0" name="任意多边形 449"/>
            <p:cNvSpPr/>
            <p:nvPr/>
          </p:nvSpPr>
          <p:spPr>
            <a:xfrm>
              <a:off x="3742749" y="3432079"/>
              <a:ext cx="149252" cy="150746"/>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1" name="矩形 450"/>
            <p:cNvSpPr/>
            <p:nvPr/>
          </p:nvSpPr>
          <p:spPr>
            <a:xfrm>
              <a:off x="3541265" y="3114859"/>
              <a:ext cx="23693"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2" name="矩形 451"/>
            <p:cNvSpPr/>
            <p:nvPr/>
          </p:nvSpPr>
          <p:spPr>
            <a:xfrm rot="1800000">
              <a:off x="3585026" y="3126584"/>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3" name="矩形 452"/>
            <p:cNvSpPr/>
            <p:nvPr/>
          </p:nvSpPr>
          <p:spPr>
            <a:xfrm rot="3600000">
              <a:off x="3617061" y="3158620"/>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4" name="矩形 453"/>
            <p:cNvSpPr/>
            <p:nvPr/>
          </p:nvSpPr>
          <p:spPr>
            <a:xfrm rot="5400000">
              <a:off x="3628786" y="3202381"/>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5" name="矩形 454"/>
            <p:cNvSpPr/>
            <p:nvPr/>
          </p:nvSpPr>
          <p:spPr>
            <a:xfrm rot="7200000">
              <a:off x="3617059" y="3246141"/>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6" name="矩形 455"/>
            <p:cNvSpPr/>
            <p:nvPr/>
          </p:nvSpPr>
          <p:spPr>
            <a:xfrm rot="9000000">
              <a:off x="3585025" y="3278176"/>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7" name="矩形 456"/>
            <p:cNvSpPr/>
            <p:nvPr/>
          </p:nvSpPr>
          <p:spPr>
            <a:xfrm rot="10800000">
              <a:off x="3541264" y="3289902"/>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8" name="矩形 457"/>
            <p:cNvSpPr/>
            <p:nvPr/>
          </p:nvSpPr>
          <p:spPr>
            <a:xfrm rot="12600000">
              <a:off x="3497503" y="3278176"/>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9" name="矩形 458"/>
            <p:cNvSpPr/>
            <p:nvPr/>
          </p:nvSpPr>
          <p:spPr>
            <a:xfrm rot="14400000">
              <a:off x="3465468" y="3246141"/>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60" name="矩形 459"/>
            <p:cNvSpPr/>
            <p:nvPr/>
          </p:nvSpPr>
          <p:spPr>
            <a:xfrm rot="16200000">
              <a:off x="3453743" y="3202381"/>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61" name="矩形 460"/>
            <p:cNvSpPr/>
            <p:nvPr/>
          </p:nvSpPr>
          <p:spPr>
            <a:xfrm rot="18000000">
              <a:off x="3465469" y="3158620"/>
              <a:ext cx="23694"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62" name="矩形 461"/>
            <p:cNvSpPr/>
            <p:nvPr/>
          </p:nvSpPr>
          <p:spPr>
            <a:xfrm rot="19800000">
              <a:off x="3497504" y="3126585"/>
              <a:ext cx="23693" cy="133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63" name="任意多边形 462"/>
            <p:cNvSpPr/>
            <p:nvPr/>
          </p:nvSpPr>
          <p:spPr>
            <a:xfrm>
              <a:off x="3470978" y="3126431"/>
              <a:ext cx="164867" cy="164867"/>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4" name="任意多边形 463"/>
            <p:cNvSpPr/>
            <p:nvPr/>
          </p:nvSpPr>
          <p:spPr>
            <a:xfrm>
              <a:off x="3484597" y="3141048"/>
              <a:ext cx="136254" cy="136254"/>
            </a:xfrm>
            <a:custGeom>
              <a:avLst/>
              <a:gdLst>
                <a:gd name="connsiteX0" fmla="*/ 389436 w 771086"/>
                <a:gd name="connsiteY0" fmla="*/ 147342 h 771086"/>
                <a:gd name="connsiteX1" fmla="*/ 152996 w 771086"/>
                <a:gd name="connsiteY1" fmla="*/ 383782 h 771086"/>
                <a:gd name="connsiteX2" fmla="*/ 389436 w 771086"/>
                <a:gd name="connsiteY2" fmla="*/ 620222 h 771086"/>
                <a:gd name="connsiteX3" fmla="*/ 625876 w 771086"/>
                <a:gd name="connsiteY3" fmla="*/ 383782 h 771086"/>
                <a:gd name="connsiteX4" fmla="*/ 389436 w 771086"/>
                <a:gd name="connsiteY4" fmla="*/ 147342 h 771086"/>
                <a:gd name="connsiteX5" fmla="*/ 385543 w 771086"/>
                <a:gd name="connsiteY5" fmla="*/ 0 h 771086"/>
                <a:gd name="connsiteX6" fmla="*/ 771086 w 771086"/>
                <a:gd name="connsiteY6" fmla="*/ 385543 h 771086"/>
                <a:gd name="connsiteX7" fmla="*/ 385543 w 771086"/>
                <a:gd name="connsiteY7" fmla="*/ 771086 h 771086"/>
                <a:gd name="connsiteX8" fmla="*/ 0 w 771086"/>
                <a:gd name="connsiteY8" fmla="*/ 385543 h 771086"/>
                <a:gd name="connsiteX9" fmla="*/ 385543 w 771086"/>
                <a:gd name="connsiteY9" fmla="*/ 0 h 771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086" h="771086">
                  <a:moveTo>
                    <a:pt x="389436" y="147342"/>
                  </a:moveTo>
                  <a:cubicBezTo>
                    <a:pt x="258854" y="147342"/>
                    <a:pt x="152996" y="253200"/>
                    <a:pt x="152996" y="383782"/>
                  </a:cubicBezTo>
                  <a:cubicBezTo>
                    <a:pt x="152996" y="514364"/>
                    <a:pt x="258854" y="620222"/>
                    <a:pt x="389436" y="620222"/>
                  </a:cubicBezTo>
                  <a:cubicBezTo>
                    <a:pt x="520018" y="620222"/>
                    <a:pt x="625876" y="514364"/>
                    <a:pt x="625876" y="383782"/>
                  </a:cubicBezTo>
                  <a:cubicBezTo>
                    <a:pt x="625876" y="253200"/>
                    <a:pt x="520018" y="147342"/>
                    <a:pt x="389436" y="147342"/>
                  </a:cubicBezTo>
                  <a:close/>
                  <a:moveTo>
                    <a:pt x="385543" y="0"/>
                  </a:moveTo>
                  <a:cubicBezTo>
                    <a:pt x="598473" y="0"/>
                    <a:pt x="771086" y="172613"/>
                    <a:pt x="771086" y="385543"/>
                  </a:cubicBezTo>
                  <a:cubicBezTo>
                    <a:pt x="771086" y="598473"/>
                    <a:pt x="598473" y="771086"/>
                    <a:pt x="385543" y="771086"/>
                  </a:cubicBezTo>
                  <a:cubicBezTo>
                    <a:pt x="172613" y="771086"/>
                    <a:pt x="0" y="598473"/>
                    <a:pt x="0" y="385543"/>
                  </a:cubicBezTo>
                  <a:cubicBezTo>
                    <a:pt x="0" y="172613"/>
                    <a:pt x="172613" y="0"/>
                    <a:pt x="385543"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5" name="任意多边形 464"/>
            <p:cNvSpPr/>
            <p:nvPr/>
          </p:nvSpPr>
          <p:spPr>
            <a:xfrm>
              <a:off x="3493796" y="3149936"/>
              <a:ext cx="117856" cy="117855"/>
            </a:xfrm>
            <a:custGeom>
              <a:avLst/>
              <a:gdLst>
                <a:gd name="connsiteX0" fmla="*/ 331172 w 666964"/>
                <a:gd name="connsiteY0" fmla="*/ 120540 h 666964"/>
                <a:gd name="connsiteX1" fmla="*/ 124230 w 666964"/>
                <a:gd name="connsiteY1" fmla="*/ 327482 h 666964"/>
                <a:gd name="connsiteX2" fmla="*/ 331172 w 666964"/>
                <a:gd name="connsiteY2" fmla="*/ 534424 h 666964"/>
                <a:gd name="connsiteX3" fmla="*/ 538114 w 666964"/>
                <a:gd name="connsiteY3" fmla="*/ 327482 h 666964"/>
                <a:gd name="connsiteX4" fmla="*/ 331172 w 666964"/>
                <a:gd name="connsiteY4" fmla="*/ 120540 h 666964"/>
                <a:gd name="connsiteX5" fmla="*/ 333482 w 666964"/>
                <a:gd name="connsiteY5" fmla="*/ 0 h 666964"/>
                <a:gd name="connsiteX6" fmla="*/ 666964 w 666964"/>
                <a:gd name="connsiteY6" fmla="*/ 333482 h 666964"/>
                <a:gd name="connsiteX7" fmla="*/ 333482 w 666964"/>
                <a:gd name="connsiteY7" fmla="*/ 666964 h 666964"/>
                <a:gd name="connsiteX8" fmla="*/ 0 w 666964"/>
                <a:gd name="connsiteY8" fmla="*/ 333482 h 666964"/>
                <a:gd name="connsiteX9" fmla="*/ 333482 w 666964"/>
                <a:gd name="connsiteY9" fmla="*/ 0 h 666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964" h="666964">
                  <a:moveTo>
                    <a:pt x="331172" y="120540"/>
                  </a:moveTo>
                  <a:cubicBezTo>
                    <a:pt x="216881" y="120540"/>
                    <a:pt x="124230" y="213191"/>
                    <a:pt x="124230" y="327482"/>
                  </a:cubicBezTo>
                  <a:cubicBezTo>
                    <a:pt x="124230" y="441773"/>
                    <a:pt x="216881" y="534424"/>
                    <a:pt x="331172" y="534424"/>
                  </a:cubicBezTo>
                  <a:cubicBezTo>
                    <a:pt x="445463" y="534424"/>
                    <a:pt x="538114" y="441773"/>
                    <a:pt x="538114" y="327482"/>
                  </a:cubicBezTo>
                  <a:cubicBezTo>
                    <a:pt x="538114" y="213191"/>
                    <a:pt x="445463" y="120540"/>
                    <a:pt x="331172" y="120540"/>
                  </a:cubicBezTo>
                  <a:close/>
                  <a:moveTo>
                    <a:pt x="333482" y="0"/>
                  </a:moveTo>
                  <a:cubicBezTo>
                    <a:pt x="517659" y="0"/>
                    <a:pt x="666964" y="149305"/>
                    <a:pt x="666964" y="333482"/>
                  </a:cubicBezTo>
                  <a:cubicBezTo>
                    <a:pt x="666964" y="517659"/>
                    <a:pt x="517659" y="666964"/>
                    <a:pt x="333482" y="666964"/>
                  </a:cubicBezTo>
                  <a:cubicBezTo>
                    <a:pt x="149305" y="666964"/>
                    <a:pt x="0" y="517659"/>
                    <a:pt x="0" y="333482"/>
                  </a:cubicBezTo>
                  <a:cubicBezTo>
                    <a:pt x="0" y="149305"/>
                    <a:pt x="149305" y="0"/>
                    <a:pt x="333482"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6" name="矩形 465"/>
            <p:cNvSpPr/>
            <p:nvPr/>
          </p:nvSpPr>
          <p:spPr>
            <a:xfrm>
              <a:off x="3476917" y="2388856"/>
              <a:ext cx="27163" cy="15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67" name="矩形 466"/>
            <p:cNvSpPr/>
            <p:nvPr/>
          </p:nvSpPr>
          <p:spPr>
            <a:xfrm rot="1800000">
              <a:off x="3527087" y="2402166"/>
              <a:ext cx="27163" cy="15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68" name="矩形 467"/>
            <p:cNvSpPr/>
            <p:nvPr/>
          </p:nvSpPr>
          <p:spPr>
            <a:xfrm rot="3600000">
              <a:off x="3563949" y="2438454"/>
              <a:ext cx="26895" cy="1529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69" name="矩形 468"/>
            <p:cNvSpPr/>
            <p:nvPr/>
          </p:nvSpPr>
          <p:spPr>
            <a:xfrm rot="5400000">
              <a:off x="3577391" y="2488127"/>
              <a:ext cx="26895" cy="1529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70" name="矩形 469"/>
            <p:cNvSpPr/>
            <p:nvPr/>
          </p:nvSpPr>
          <p:spPr>
            <a:xfrm rot="7200000">
              <a:off x="3563948" y="2537801"/>
              <a:ext cx="26895" cy="1529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71" name="矩形 470"/>
            <p:cNvSpPr/>
            <p:nvPr/>
          </p:nvSpPr>
          <p:spPr>
            <a:xfrm rot="9000000">
              <a:off x="3527086" y="2574240"/>
              <a:ext cx="27163" cy="15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72" name="矩形 471"/>
            <p:cNvSpPr/>
            <p:nvPr/>
          </p:nvSpPr>
          <p:spPr>
            <a:xfrm rot="10800000">
              <a:off x="3476917" y="2587550"/>
              <a:ext cx="27163" cy="15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73" name="矩形 472"/>
            <p:cNvSpPr/>
            <p:nvPr/>
          </p:nvSpPr>
          <p:spPr>
            <a:xfrm rot="12600000">
              <a:off x="3426747" y="2574240"/>
              <a:ext cx="27163" cy="15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74" name="矩形 473"/>
            <p:cNvSpPr/>
            <p:nvPr/>
          </p:nvSpPr>
          <p:spPr>
            <a:xfrm rot="14400000">
              <a:off x="3390154" y="2537801"/>
              <a:ext cx="26895" cy="1529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75" name="矩形 474"/>
            <p:cNvSpPr/>
            <p:nvPr/>
          </p:nvSpPr>
          <p:spPr>
            <a:xfrm rot="16200000">
              <a:off x="3376711" y="2488127"/>
              <a:ext cx="26895" cy="1529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76" name="矩形 475"/>
            <p:cNvSpPr/>
            <p:nvPr/>
          </p:nvSpPr>
          <p:spPr>
            <a:xfrm rot="18000000">
              <a:off x="3390155" y="2438454"/>
              <a:ext cx="26895" cy="1529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77" name="矩形 476"/>
            <p:cNvSpPr/>
            <p:nvPr/>
          </p:nvSpPr>
          <p:spPr>
            <a:xfrm rot="19800000">
              <a:off x="3426747" y="2402166"/>
              <a:ext cx="27163" cy="15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78" name="任意多边形 477"/>
            <p:cNvSpPr/>
            <p:nvPr/>
          </p:nvSpPr>
          <p:spPr>
            <a:xfrm>
              <a:off x="3396336" y="2401991"/>
              <a:ext cx="189013" cy="187143"/>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9" name="矩形 478"/>
            <p:cNvSpPr/>
            <p:nvPr/>
          </p:nvSpPr>
          <p:spPr>
            <a:xfrm>
              <a:off x="3586161" y="2692604"/>
              <a:ext cx="15956" cy="88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0" name="矩形 479"/>
            <p:cNvSpPr/>
            <p:nvPr/>
          </p:nvSpPr>
          <p:spPr>
            <a:xfrm rot="1800000">
              <a:off x="3615631" y="2700422"/>
              <a:ext cx="15956" cy="88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1" name="矩形 480"/>
            <p:cNvSpPr/>
            <p:nvPr/>
          </p:nvSpPr>
          <p:spPr>
            <a:xfrm rot="3600000">
              <a:off x="3637283" y="2721737"/>
              <a:ext cx="15798" cy="89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2" name="矩形 481"/>
            <p:cNvSpPr/>
            <p:nvPr/>
          </p:nvSpPr>
          <p:spPr>
            <a:xfrm rot="5400000">
              <a:off x="3645179" y="2750915"/>
              <a:ext cx="15798" cy="89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3" name="矩形 482"/>
            <p:cNvSpPr/>
            <p:nvPr/>
          </p:nvSpPr>
          <p:spPr>
            <a:xfrm rot="7200000">
              <a:off x="3637283" y="2780093"/>
              <a:ext cx="15798" cy="89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4" name="矩形 483"/>
            <p:cNvSpPr/>
            <p:nvPr/>
          </p:nvSpPr>
          <p:spPr>
            <a:xfrm rot="9000000">
              <a:off x="3615631" y="2801497"/>
              <a:ext cx="15956" cy="88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5" name="矩形 484"/>
            <p:cNvSpPr/>
            <p:nvPr/>
          </p:nvSpPr>
          <p:spPr>
            <a:xfrm rot="10800000">
              <a:off x="3586161" y="2809315"/>
              <a:ext cx="15956" cy="88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6" name="矩形 485"/>
            <p:cNvSpPr/>
            <p:nvPr/>
          </p:nvSpPr>
          <p:spPr>
            <a:xfrm rot="12600000">
              <a:off x="3556691" y="2801497"/>
              <a:ext cx="15956" cy="88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7" name="矩形 486"/>
            <p:cNvSpPr/>
            <p:nvPr/>
          </p:nvSpPr>
          <p:spPr>
            <a:xfrm rot="14400000">
              <a:off x="3535197" y="2780093"/>
              <a:ext cx="15798" cy="89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8" name="矩形 487"/>
            <p:cNvSpPr/>
            <p:nvPr/>
          </p:nvSpPr>
          <p:spPr>
            <a:xfrm rot="16200000">
              <a:off x="3527301" y="2750915"/>
              <a:ext cx="15798" cy="89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9" name="矩形 488"/>
            <p:cNvSpPr/>
            <p:nvPr/>
          </p:nvSpPr>
          <p:spPr>
            <a:xfrm rot="18000000">
              <a:off x="3535197" y="2721737"/>
              <a:ext cx="15798" cy="89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0" name="矩形 489"/>
            <p:cNvSpPr/>
            <p:nvPr/>
          </p:nvSpPr>
          <p:spPr>
            <a:xfrm rot="19800000">
              <a:off x="3556691" y="2700422"/>
              <a:ext cx="15956" cy="88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1" name="任意多边形 490"/>
            <p:cNvSpPr/>
            <p:nvPr/>
          </p:nvSpPr>
          <p:spPr>
            <a:xfrm>
              <a:off x="3538828" y="2700319"/>
              <a:ext cx="111026" cy="109926"/>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2" name="矩形 491"/>
            <p:cNvSpPr/>
            <p:nvPr/>
          </p:nvSpPr>
          <p:spPr>
            <a:xfrm>
              <a:off x="3952349" y="2407422"/>
              <a:ext cx="21237" cy="1183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3" name="矩形 492"/>
            <p:cNvSpPr/>
            <p:nvPr/>
          </p:nvSpPr>
          <p:spPr>
            <a:xfrm rot="1800000">
              <a:off x="3991573" y="2417828"/>
              <a:ext cx="21237" cy="1183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4" name="矩形 493"/>
            <p:cNvSpPr/>
            <p:nvPr/>
          </p:nvSpPr>
          <p:spPr>
            <a:xfrm rot="3600000">
              <a:off x="4020392" y="2446198"/>
              <a:ext cx="21027" cy="1195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5" name="矩形 494"/>
            <p:cNvSpPr/>
            <p:nvPr/>
          </p:nvSpPr>
          <p:spPr>
            <a:xfrm rot="5400000">
              <a:off x="4030902" y="2485034"/>
              <a:ext cx="21027" cy="1195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6" name="矩形 495"/>
            <p:cNvSpPr/>
            <p:nvPr/>
          </p:nvSpPr>
          <p:spPr>
            <a:xfrm rot="16200000">
              <a:off x="3874007" y="2485034"/>
              <a:ext cx="21027" cy="1195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7" name="矩形 496"/>
            <p:cNvSpPr/>
            <p:nvPr/>
          </p:nvSpPr>
          <p:spPr>
            <a:xfrm rot="18000000">
              <a:off x="3884517" y="2446198"/>
              <a:ext cx="21027" cy="1195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8" name="矩形 497"/>
            <p:cNvSpPr/>
            <p:nvPr/>
          </p:nvSpPr>
          <p:spPr>
            <a:xfrm rot="19800000">
              <a:off x="3913126" y="2417828"/>
              <a:ext cx="21237" cy="1183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99" name="任意多边形 498"/>
            <p:cNvSpPr/>
            <p:nvPr/>
          </p:nvSpPr>
          <p:spPr>
            <a:xfrm>
              <a:off x="3889350" y="2417691"/>
              <a:ext cx="147774" cy="146311"/>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00" name="组合 499"/>
            <p:cNvGrpSpPr/>
            <p:nvPr/>
          </p:nvGrpSpPr>
          <p:grpSpPr>
            <a:xfrm>
              <a:off x="2678119" y="3243623"/>
              <a:ext cx="253041" cy="248377"/>
              <a:chOff x="2651158" y="3229075"/>
              <a:chExt cx="253041" cy="248377"/>
            </a:xfrm>
          </p:grpSpPr>
          <p:sp>
            <p:nvSpPr>
              <p:cNvPr id="550" name="任意多边形 549"/>
              <p:cNvSpPr/>
              <p:nvPr/>
            </p:nvSpPr>
            <p:spPr>
              <a:xfrm rot="20304764">
                <a:off x="2651158" y="3229075"/>
                <a:ext cx="105916" cy="99735"/>
              </a:xfrm>
              <a:custGeom>
                <a:avLst/>
                <a:gdLst>
                  <a:gd name="connsiteX0" fmla="*/ 149412 w 292656"/>
                  <a:gd name="connsiteY0" fmla="*/ 94275 h 278334"/>
                  <a:gd name="connsiteX1" fmla="*/ 97275 w 292656"/>
                  <a:gd name="connsiteY1" fmla="*/ 146412 h 278334"/>
                  <a:gd name="connsiteX2" fmla="*/ 149412 w 292656"/>
                  <a:gd name="connsiteY2" fmla="*/ 198549 h 278334"/>
                  <a:gd name="connsiteX3" fmla="*/ 201849 w 292656"/>
                  <a:gd name="connsiteY3" fmla="*/ 146412 h 278334"/>
                  <a:gd name="connsiteX4" fmla="*/ 149412 w 292656"/>
                  <a:gd name="connsiteY4" fmla="*/ 94275 h 278334"/>
                  <a:gd name="connsiteX5" fmla="*/ 116562 w 292656"/>
                  <a:gd name="connsiteY5" fmla="*/ 0 h 278334"/>
                  <a:gd name="connsiteX6" fmla="*/ 176093 w 292656"/>
                  <a:gd name="connsiteY6" fmla="*/ 0 h 278334"/>
                  <a:gd name="connsiteX7" fmla="*/ 176093 w 292656"/>
                  <a:gd name="connsiteY7" fmla="*/ 51968 h 278334"/>
                  <a:gd name="connsiteX8" fmla="*/ 185876 w 292656"/>
                  <a:gd name="connsiteY8" fmla="*/ 53943 h 278334"/>
                  <a:gd name="connsiteX9" fmla="*/ 218170 w 292656"/>
                  <a:gd name="connsiteY9" fmla="*/ 75717 h 278334"/>
                  <a:gd name="connsiteX10" fmla="*/ 225820 w 292656"/>
                  <a:gd name="connsiteY10" fmla="*/ 87063 h 278334"/>
                  <a:gd name="connsiteX11" fmla="*/ 274260 w 292656"/>
                  <a:gd name="connsiteY11" fmla="*/ 71323 h 278334"/>
                  <a:gd name="connsiteX12" fmla="*/ 292656 w 292656"/>
                  <a:gd name="connsiteY12" fmla="*/ 127940 h 278334"/>
                  <a:gd name="connsiteX13" fmla="*/ 246965 w 292656"/>
                  <a:gd name="connsiteY13" fmla="*/ 142787 h 278334"/>
                  <a:gd name="connsiteX14" fmla="*/ 247928 w 292656"/>
                  <a:gd name="connsiteY14" fmla="*/ 147559 h 278334"/>
                  <a:gd name="connsiteX15" fmla="*/ 239944 w 292656"/>
                  <a:gd name="connsiteY15" fmla="*/ 187106 h 278334"/>
                  <a:gd name="connsiteX16" fmla="*/ 227602 w 292656"/>
                  <a:gd name="connsiteY16" fmla="*/ 205411 h 278334"/>
                  <a:gd name="connsiteX17" fmla="*/ 255161 w 292656"/>
                  <a:gd name="connsiteY17" fmla="*/ 243342 h 278334"/>
                  <a:gd name="connsiteX18" fmla="*/ 206999 w 292656"/>
                  <a:gd name="connsiteY18" fmla="*/ 278334 h 278334"/>
                  <a:gd name="connsiteX19" fmla="*/ 180753 w 292656"/>
                  <a:gd name="connsiteY19" fmla="*/ 242209 h 278334"/>
                  <a:gd name="connsiteX20" fmla="*/ 146328 w 292656"/>
                  <a:gd name="connsiteY20" fmla="*/ 249159 h 278334"/>
                  <a:gd name="connsiteX21" fmla="*/ 111904 w 292656"/>
                  <a:gd name="connsiteY21" fmla="*/ 242209 h 278334"/>
                  <a:gd name="connsiteX22" fmla="*/ 85658 w 292656"/>
                  <a:gd name="connsiteY22" fmla="*/ 278334 h 278334"/>
                  <a:gd name="connsiteX23" fmla="*/ 37496 w 292656"/>
                  <a:gd name="connsiteY23" fmla="*/ 243342 h 278334"/>
                  <a:gd name="connsiteX24" fmla="*/ 65054 w 292656"/>
                  <a:gd name="connsiteY24" fmla="*/ 205412 h 278334"/>
                  <a:gd name="connsiteX25" fmla="*/ 52712 w 292656"/>
                  <a:gd name="connsiteY25" fmla="*/ 187106 h 278334"/>
                  <a:gd name="connsiteX26" fmla="*/ 44728 w 292656"/>
                  <a:gd name="connsiteY26" fmla="*/ 147559 h 278334"/>
                  <a:gd name="connsiteX27" fmla="*/ 45691 w 292656"/>
                  <a:gd name="connsiteY27" fmla="*/ 142787 h 278334"/>
                  <a:gd name="connsiteX28" fmla="*/ 0 w 292656"/>
                  <a:gd name="connsiteY28" fmla="*/ 127940 h 278334"/>
                  <a:gd name="connsiteX29" fmla="*/ 18396 w 292656"/>
                  <a:gd name="connsiteY29" fmla="*/ 71323 h 278334"/>
                  <a:gd name="connsiteX30" fmla="*/ 66836 w 292656"/>
                  <a:gd name="connsiteY30" fmla="*/ 87063 h 278334"/>
                  <a:gd name="connsiteX31" fmla="*/ 74486 w 292656"/>
                  <a:gd name="connsiteY31" fmla="*/ 75717 h 278334"/>
                  <a:gd name="connsiteX32" fmla="*/ 106781 w 292656"/>
                  <a:gd name="connsiteY32" fmla="*/ 53943 h 278334"/>
                  <a:gd name="connsiteX33" fmla="*/ 116562 w 292656"/>
                  <a:gd name="connsiteY33" fmla="*/ 51969 h 278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2656" h="278334">
                    <a:moveTo>
                      <a:pt x="149412" y="94275"/>
                    </a:moveTo>
                    <a:cubicBezTo>
                      <a:pt x="120618" y="94275"/>
                      <a:pt x="97275" y="117618"/>
                      <a:pt x="97275" y="146412"/>
                    </a:cubicBezTo>
                    <a:cubicBezTo>
                      <a:pt x="97275" y="175206"/>
                      <a:pt x="120618" y="198549"/>
                      <a:pt x="149412" y="198549"/>
                    </a:cubicBezTo>
                    <a:cubicBezTo>
                      <a:pt x="178206" y="198549"/>
                      <a:pt x="201849" y="175206"/>
                      <a:pt x="201849" y="146412"/>
                    </a:cubicBezTo>
                    <a:cubicBezTo>
                      <a:pt x="201849" y="117618"/>
                      <a:pt x="178206" y="94275"/>
                      <a:pt x="149412" y="94275"/>
                    </a:cubicBezTo>
                    <a:close/>
                    <a:moveTo>
                      <a:pt x="116562" y="0"/>
                    </a:moveTo>
                    <a:lnTo>
                      <a:pt x="176093" y="0"/>
                    </a:lnTo>
                    <a:lnTo>
                      <a:pt x="176093" y="51968"/>
                    </a:lnTo>
                    <a:lnTo>
                      <a:pt x="185876" y="53943"/>
                    </a:lnTo>
                    <a:cubicBezTo>
                      <a:pt x="198031" y="59085"/>
                      <a:pt x="208977" y="66524"/>
                      <a:pt x="218170" y="75717"/>
                    </a:cubicBezTo>
                    <a:lnTo>
                      <a:pt x="225820" y="87063"/>
                    </a:lnTo>
                    <a:lnTo>
                      <a:pt x="274260" y="71323"/>
                    </a:lnTo>
                    <a:lnTo>
                      <a:pt x="292656" y="127940"/>
                    </a:lnTo>
                    <a:lnTo>
                      <a:pt x="246965" y="142787"/>
                    </a:lnTo>
                    <a:lnTo>
                      <a:pt x="247928" y="147559"/>
                    </a:lnTo>
                    <a:cubicBezTo>
                      <a:pt x="247928" y="161587"/>
                      <a:pt x="245085" y="174951"/>
                      <a:pt x="239944" y="187106"/>
                    </a:cubicBezTo>
                    <a:lnTo>
                      <a:pt x="227602" y="205411"/>
                    </a:lnTo>
                    <a:lnTo>
                      <a:pt x="255161" y="243342"/>
                    </a:lnTo>
                    <a:lnTo>
                      <a:pt x="206999" y="278334"/>
                    </a:lnTo>
                    <a:lnTo>
                      <a:pt x="180753" y="242209"/>
                    </a:lnTo>
                    <a:lnTo>
                      <a:pt x="146328" y="249159"/>
                    </a:lnTo>
                    <a:lnTo>
                      <a:pt x="111904" y="242209"/>
                    </a:lnTo>
                    <a:lnTo>
                      <a:pt x="85658" y="278334"/>
                    </a:lnTo>
                    <a:lnTo>
                      <a:pt x="37496" y="243342"/>
                    </a:lnTo>
                    <a:lnTo>
                      <a:pt x="65054" y="205412"/>
                    </a:lnTo>
                    <a:lnTo>
                      <a:pt x="52712" y="187106"/>
                    </a:lnTo>
                    <a:cubicBezTo>
                      <a:pt x="47571" y="174951"/>
                      <a:pt x="44728" y="161587"/>
                      <a:pt x="44728" y="147559"/>
                    </a:cubicBezTo>
                    <a:lnTo>
                      <a:pt x="45691" y="142787"/>
                    </a:lnTo>
                    <a:lnTo>
                      <a:pt x="0" y="127940"/>
                    </a:lnTo>
                    <a:lnTo>
                      <a:pt x="18396" y="71323"/>
                    </a:lnTo>
                    <a:lnTo>
                      <a:pt x="66836" y="87063"/>
                    </a:lnTo>
                    <a:lnTo>
                      <a:pt x="74486" y="75717"/>
                    </a:lnTo>
                    <a:cubicBezTo>
                      <a:pt x="83679" y="66524"/>
                      <a:pt x="94625" y="59085"/>
                      <a:pt x="106781" y="53943"/>
                    </a:cubicBezTo>
                    <a:lnTo>
                      <a:pt x="116562" y="51969"/>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51" name="矩形 550"/>
              <p:cNvSpPr/>
              <p:nvPr/>
            </p:nvSpPr>
            <p:spPr>
              <a:xfrm>
                <a:off x="2817795" y="3325470"/>
                <a:ext cx="19306" cy="107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52" name="矩形 551"/>
              <p:cNvSpPr/>
              <p:nvPr/>
            </p:nvSpPr>
            <p:spPr>
              <a:xfrm rot="1800000">
                <a:off x="2853453" y="3334930"/>
                <a:ext cx="19306" cy="107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53" name="矩形 552"/>
              <p:cNvSpPr/>
              <p:nvPr/>
            </p:nvSpPr>
            <p:spPr>
              <a:xfrm rot="3600000">
                <a:off x="2879652" y="3360721"/>
                <a:ext cx="19115" cy="108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54" name="矩形 553"/>
              <p:cNvSpPr/>
              <p:nvPr/>
            </p:nvSpPr>
            <p:spPr>
              <a:xfrm rot="5400000">
                <a:off x="2889206" y="3396026"/>
                <a:ext cx="19115" cy="108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55" name="矩形 554"/>
              <p:cNvSpPr/>
              <p:nvPr/>
            </p:nvSpPr>
            <p:spPr>
              <a:xfrm rot="7200000">
                <a:off x="2879652" y="3431331"/>
                <a:ext cx="19115" cy="108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56" name="矩形 555"/>
              <p:cNvSpPr/>
              <p:nvPr/>
            </p:nvSpPr>
            <p:spPr>
              <a:xfrm rot="9000000">
                <a:off x="2853453" y="3457230"/>
                <a:ext cx="19306" cy="107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57" name="矩形 556"/>
              <p:cNvSpPr/>
              <p:nvPr/>
            </p:nvSpPr>
            <p:spPr>
              <a:xfrm rot="10800000">
                <a:off x="2817795" y="3466690"/>
                <a:ext cx="19306" cy="107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58" name="矩形 557"/>
              <p:cNvSpPr/>
              <p:nvPr/>
            </p:nvSpPr>
            <p:spPr>
              <a:xfrm rot="12600000">
                <a:off x="2782137" y="3457230"/>
                <a:ext cx="19306" cy="107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59" name="矩形 558"/>
              <p:cNvSpPr/>
              <p:nvPr/>
            </p:nvSpPr>
            <p:spPr>
              <a:xfrm rot="14400000">
                <a:off x="2756129" y="3431331"/>
                <a:ext cx="19115" cy="108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0" name="矩形 559"/>
              <p:cNvSpPr/>
              <p:nvPr/>
            </p:nvSpPr>
            <p:spPr>
              <a:xfrm rot="16200000">
                <a:off x="2746574" y="3396026"/>
                <a:ext cx="19115" cy="108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1" name="矩形 560"/>
              <p:cNvSpPr/>
              <p:nvPr/>
            </p:nvSpPr>
            <p:spPr>
              <a:xfrm rot="18000000">
                <a:off x="2756129" y="3360721"/>
                <a:ext cx="19115" cy="108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2" name="矩形 561"/>
              <p:cNvSpPr/>
              <p:nvPr/>
            </p:nvSpPr>
            <p:spPr>
              <a:xfrm rot="19800000">
                <a:off x="2782137" y="3334930"/>
                <a:ext cx="19306" cy="107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63" name="任意多边形 562"/>
              <p:cNvSpPr/>
              <p:nvPr/>
            </p:nvSpPr>
            <p:spPr>
              <a:xfrm>
                <a:off x="2760523" y="3334806"/>
                <a:ext cx="134340" cy="133010"/>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01" name="矩形 500"/>
            <p:cNvSpPr/>
            <p:nvPr/>
          </p:nvSpPr>
          <p:spPr>
            <a:xfrm>
              <a:off x="3619655" y="2160558"/>
              <a:ext cx="34006" cy="185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02" name="矩形 501"/>
            <p:cNvSpPr/>
            <p:nvPr/>
          </p:nvSpPr>
          <p:spPr>
            <a:xfrm rot="1800000">
              <a:off x="3682463" y="2176892"/>
              <a:ext cx="34006" cy="185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03" name="矩形 502"/>
            <p:cNvSpPr/>
            <p:nvPr/>
          </p:nvSpPr>
          <p:spPr>
            <a:xfrm rot="3600000">
              <a:off x="3728941" y="2221238"/>
              <a:ext cx="33006" cy="19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04" name="矩形 503"/>
            <p:cNvSpPr/>
            <p:nvPr/>
          </p:nvSpPr>
          <p:spPr>
            <a:xfrm rot="5400000">
              <a:off x="3745771" y="2282199"/>
              <a:ext cx="33006" cy="19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05" name="矩形 504"/>
            <p:cNvSpPr/>
            <p:nvPr/>
          </p:nvSpPr>
          <p:spPr>
            <a:xfrm rot="7200000">
              <a:off x="3728941" y="2343160"/>
              <a:ext cx="33006" cy="19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06" name="矩形 505"/>
            <p:cNvSpPr/>
            <p:nvPr/>
          </p:nvSpPr>
          <p:spPr>
            <a:xfrm rot="9000000">
              <a:off x="3682463" y="2388068"/>
              <a:ext cx="34006" cy="185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07" name="矩形 506"/>
            <p:cNvSpPr/>
            <p:nvPr/>
          </p:nvSpPr>
          <p:spPr>
            <a:xfrm rot="10800000">
              <a:off x="3619655" y="2404402"/>
              <a:ext cx="34006" cy="185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08" name="矩形 507"/>
            <p:cNvSpPr/>
            <p:nvPr/>
          </p:nvSpPr>
          <p:spPr>
            <a:xfrm rot="12600000">
              <a:off x="3556847" y="2388068"/>
              <a:ext cx="34006" cy="185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09" name="矩形 508"/>
            <p:cNvSpPr/>
            <p:nvPr/>
          </p:nvSpPr>
          <p:spPr>
            <a:xfrm rot="14400000">
              <a:off x="3511368" y="2343160"/>
              <a:ext cx="33006" cy="19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10" name="矩形 509"/>
            <p:cNvSpPr/>
            <p:nvPr/>
          </p:nvSpPr>
          <p:spPr>
            <a:xfrm rot="16200000">
              <a:off x="3494539" y="2282199"/>
              <a:ext cx="33006" cy="19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11" name="矩形 510"/>
            <p:cNvSpPr/>
            <p:nvPr/>
          </p:nvSpPr>
          <p:spPr>
            <a:xfrm rot="18000000">
              <a:off x="3511368" y="2221238"/>
              <a:ext cx="33006" cy="19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12" name="矩形 511"/>
            <p:cNvSpPr/>
            <p:nvPr/>
          </p:nvSpPr>
          <p:spPr>
            <a:xfrm rot="19800000">
              <a:off x="3556847" y="2176892"/>
              <a:ext cx="34006" cy="185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13" name="任意多边形 512"/>
            <p:cNvSpPr/>
            <p:nvPr/>
          </p:nvSpPr>
          <p:spPr>
            <a:xfrm>
              <a:off x="3518776" y="2176678"/>
              <a:ext cx="236627" cy="229669"/>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14" name="组合 513"/>
            <p:cNvGrpSpPr/>
            <p:nvPr/>
          </p:nvGrpSpPr>
          <p:grpSpPr>
            <a:xfrm>
              <a:off x="3857486" y="2519334"/>
              <a:ext cx="340277" cy="439079"/>
              <a:chOff x="3857486" y="2519334"/>
              <a:chExt cx="340277" cy="439079"/>
            </a:xfrm>
            <a:solidFill>
              <a:schemeClr val="accent1"/>
            </a:solidFill>
          </p:grpSpPr>
          <p:sp>
            <p:nvSpPr>
              <p:cNvPr id="529" name="矩形 528"/>
              <p:cNvSpPr/>
              <p:nvPr/>
            </p:nvSpPr>
            <p:spPr>
              <a:xfrm>
                <a:off x="3857486" y="2924298"/>
                <a:ext cx="61198" cy="341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0" name="矩形 529"/>
              <p:cNvSpPr/>
              <p:nvPr/>
            </p:nvSpPr>
            <p:spPr>
              <a:xfrm rot="7200000">
                <a:off x="4020392" y="2523869"/>
                <a:ext cx="21027" cy="1195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1" name="矩形 530"/>
              <p:cNvSpPr/>
              <p:nvPr/>
            </p:nvSpPr>
            <p:spPr>
              <a:xfrm rot="9000000">
                <a:off x="3991573" y="2552358"/>
                <a:ext cx="21237" cy="118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2" name="矩形 531"/>
              <p:cNvSpPr/>
              <p:nvPr/>
            </p:nvSpPr>
            <p:spPr>
              <a:xfrm rot="10800000">
                <a:off x="3952349" y="2562764"/>
                <a:ext cx="21237" cy="118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3" name="矩形 532"/>
              <p:cNvSpPr/>
              <p:nvPr/>
            </p:nvSpPr>
            <p:spPr>
              <a:xfrm rot="12600000">
                <a:off x="3913126" y="2552358"/>
                <a:ext cx="21237" cy="118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4" name="矩形 533"/>
              <p:cNvSpPr/>
              <p:nvPr/>
            </p:nvSpPr>
            <p:spPr>
              <a:xfrm rot="14400000">
                <a:off x="3884517" y="2523869"/>
                <a:ext cx="21027" cy="1195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5" name="矩形 534"/>
              <p:cNvSpPr/>
              <p:nvPr/>
            </p:nvSpPr>
            <p:spPr>
              <a:xfrm>
                <a:off x="4009910" y="2566662"/>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6" name="矩形 535"/>
              <p:cNvSpPr/>
              <p:nvPr/>
            </p:nvSpPr>
            <p:spPr>
              <a:xfrm rot="1800000">
                <a:off x="4087435" y="2587435"/>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7" name="矩形 536"/>
              <p:cNvSpPr/>
              <p:nvPr/>
            </p:nvSpPr>
            <p:spPr>
              <a:xfrm rot="3600000">
                <a:off x="4144188" y="2644187"/>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8" name="矩形 537"/>
              <p:cNvSpPr/>
              <p:nvPr/>
            </p:nvSpPr>
            <p:spPr>
              <a:xfrm rot="5400000">
                <a:off x="4164960" y="2721713"/>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39" name="矩形 538"/>
              <p:cNvSpPr/>
              <p:nvPr/>
            </p:nvSpPr>
            <p:spPr>
              <a:xfrm rot="7200000">
                <a:off x="4144188" y="2799238"/>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40" name="矩形 539"/>
              <p:cNvSpPr/>
              <p:nvPr/>
            </p:nvSpPr>
            <p:spPr>
              <a:xfrm rot="9000000">
                <a:off x="4087435" y="2855990"/>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41" name="矩形 540"/>
              <p:cNvSpPr/>
              <p:nvPr/>
            </p:nvSpPr>
            <p:spPr>
              <a:xfrm rot="10800000">
                <a:off x="4009910" y="2876763"/>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42" name="矩形 541"/>
              <p:cNvSpPr/>
              <p:nvPr/>
            </p:nvSpPr>
            <p:spPr>
              <a:xfrm rot="12600000">
                <a:off x="3932385" y="2855990"/>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43" name="矩形 542"/>
              <p:cNvSpPr/>
              <p:nvPr/>
            </p:nvSpPr>
            <p:spPr>
              <a:xfrm rot="14400000">
                <a:off x="3875632" y="2799238"/>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44" name="矩形 543"/>
              <p:cNvSpPr/>
              <p:nvPr/>
            </p:nvSpPr>
            <p:spPr>
              <a:xfrm rot="16200000">
                <a:off x="3854860" y="2721713"/>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45" name="矩形 544"/>
              <p:cNvSpPr/>
              <p:nvPr/>
            </p:nvSpPr>
            <p:spPr>
              <a:xfrm rot="18000000">
                <a:off x="3875632" y="2644187"/>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46" name="矩形 545"/>
              <p:cNvSpPr/>
              <p:nvPr/>
            </p:nvSpPr>
            <p:spPr>
              <a:xfrm rot="19800000">
                <a:off x="3932385" y="2587435"/>
                <a:ext cx="41974" cy="236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47" name="任意多边形 546"/>
              <p:cNvSpPr/>
              <p:nvPr/>
            </p:nvSpPr>
            <p:spPr>
              <a:xfrm>
                <a:off x="3885393" y="2587162"/>
                <a:ext cx="292073" cy="292073"/>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8" name="任意多边形 547"/>
              <p:cNvSpPr/>
              <p:nvPr/>
            </p:nvSpPr>
            <p:spPr>
              <a:xfrm>
                <a:off x="3909519" y="2613058"/>
                <a:ext cx="241383" cy="241384"/>
              </a:xfrm>
              <a:custGeom>
                <a:avLst/>
                <a:gdLst>
                  <a:gd name="connsiteX0" fmla="*/ 389436 w 771086"/>
                  <a:gd name="connsiteY0" fmla="*/ 147342 h 771086"/>
                  <a:gd name="connsiteX1" fmla="*/ 152996 w 771086"/>
                  <a:gd name="connsiteY1" fmla="*/ 383782 h 771086"/>
                  <a:gd name="connsiteX2" fmla="*/ 389436 w 771086"/>
                  <a:gd name="connsiteY2" fmla="*/ 620222 h 771086"/>
                  <a:gd name="connsiteX3" fmla="*/ 625876 w 771086"/>
                  <a:gd name="connsiteY3" fmla="*/ 383782 h 771086"/>
                  <a:gd name="connsiteX4" fmla="*/ 389436 w 771086"/>
                  <a:gd name="connsiteY4" fmla="*/ 147342 h 771086"/>
                  <a:gd name="connsiteX5" fmla="*/ 385543 w 771086"/>
                  <a:gd name="connsiteY5" fmla="*/ 0 h 771086"/>
                  <a:gd name="connsiteX6" fmla="*/ 771086 w 771086"/>
                  <a:gd name="connsiteY6" fmla="*/ 385543 h 771086"/>
                  <a:gd name="connsiteX7" fmla="*/ 385543 w 771086"/>
                  <a:gd name="connsiteY7" fmla="*/ 771086 h 771086"/>
                  <a:gd name="connsiteX8" fmla="*/ 0 w 771086"/>
                  <a:gd name="connsiteY8" fmla="*/ 385543 h 771086"/>
                  <a:gd name="connsiteX9" fmla="*/ 385543 w 771086"/>
                  <a:gd name="connsiteY9" fmla="*/ 0 h 771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086" h="771086">
                    <a:moveTo>
                      <a:pt x="389436" y="147342"/>
                    </a:moveTo>
                    <a:cubicBezTo>
                      <a:pt x="258854" y="147342"/>
                      <a:pt x="152996" y="253200"/>
                      <a:pt x="152996" y="383782"/>
                    </a:cubicBezTo>
                    <a:cubicBezTo>
                      <a:pt x="152996" y="514364"/>
                      <a:pt x="258854" y="620222"/>
                      <a:pt x="389436" y="620222"/>
                    </a:cubicBezTo>
                    <a:cubicBezTo>
                      <a:pt x="520018" y="620222"/>
                      <a:pt x="625876" y="514364"/>
                      <a:pt x="625876" y="383782"/>
                    </a:cubicBezTo>
                    <a:cubicBezTo>
                      <a:pt x="625876" y="253200"/>
                      <a:pt x="520018" y="147342"/>
                      <a:pt x="389436" y="147342"/>
                    </a:cubicBezTo>
                    <a:close/>
                    <a:moveTo>
                      <a:pt x="385543" y="0"/>
                    </a:moveTo>
                    <a:cubicBezTo>
                      <a:pt x="598473" y="0"/>
                      <a:pt x="771086" y="172613"/>
                      <a:pt x="771086" y="385543"/>
                    </a:cubicBezTo>
                    <a:cubicBezTo>
                      <a:pt x="771086" y="598473"/>
                      <a:pt x="598473" y="771086"/>
                      <a:pt x="385543" y="771086"/>
                    </a:cubicBezTo>
                    <a:cubicBezTo>
                      <a:pt x="172613" y="771086"/>
                      <a:pt x="0" y="598473"/>
                      <a:pt x="0" y="385543"/>
                    </a:cubicBezTo>
                    <a:cubicBezTo>
                      <a:pt x="0" y="172613"/>
                      <a:pt x="172613" y="0"/>
                      <a:pt x="38554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9" name="任意多边形 548"/>
              <p:cNvSpPr/>
              <p:nvPr/>
            </p:nvSpPr>
            <p:spPr>
              <a:xfrm>
                <a:off x="3925816" y="2628805"/>
                <a:ext cx="208789" cy="208789"/>
              </a:xfrm>
              <a:custGeom>
                <a:avLst/>
                <a:gdLst>
                  <a:gd name="connsiteX0" fmla="*/ 331172 w 666964"/>
                  <a:gd name="connsiteY0" fmla="*/ 120540 h 666964"/>
                  <a:gd name="connsiteX1" fmla="*/ 124230 w 666964"/>
                  <a:gd name="connsiteY1" fmla="*/ 327482 h 666964"/>
                  <a:gd name="connsiteX2" fmla="*/ 331172 w 666964"/>
                  <a:gd name="connsiteY2" fmla="*/ 534424 h 666964"/>
                  <a:gd name="connsiteX3" fmla="*/ 538114 w 666964"/>
                  <a:gd name="connsiteY3" fmla="*/ 327482 h 666964"/>
                  <a:gd name="connsiteX4" fmla="*/ 331172 w 666964"/>
                  <a:gd name="connsiteY4" fmla="*/ 120540 h 666964"/>
                  <a:gd name="connsiteX5" fmla="*/ 333482 w 666964"/>
                  <a:gd name="connsiteY5" fmla="*/ 0 h 666964"/>
                  <a:gd name="connsiteX6" fmla="*/ 666964 w 666964"/>
                  <a:gd name="connsiteY6" fmla="*/ 333482 h 666964"/>
                  <a:gd name="connsiteX7" fmla="*/ 333482 w 666964"/>
                  <a:gd name="connsiteY7" fmla="*/ 666964 h 666964"/>
                  <a:gd name="connsiteX8" fmla="*/ 0 w 666964"/>
                  <a:gd name="connsiteY8" fmla="*/ 333482 h 666964"/>
                  <a:gd name="connsiteX9" fmla="*/ 333482 w 666964"/>
                  <a:gd name="connsiteY9" fmla="*/ 0 h 666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964" h="666964">
                    <a:moveTo>
                      <a:pt x="331172" y="120540"/>
                    </a:moveTo>
                    <a:cubicBezTo>
                      <a:pt x="216881" y="120540"/>
                      <a:pt x="124230" y="213191"/>
                      <a:pt x="124230" y="327482"/>
                    </a:cubicBezTo>
                    <a:cubicBezTo>
                      <a:pt x="124230" y="441773"/>
                      <a:pt x="216881" y="534424"/>
                      <a:pt x="331172" y="534424"/>
                    </a:cubicBezTo>
                    <a:cubicBezTo>
                      <a:pt x="445463" y="534424"/>
                      <a:pt x="538114" y="441773"/>
                      <a:pt x="538114" y="327482"/>
                    </a:cubicBezTo>
                    <a:cubicBezTo>
                      <a:pt x="538114" y="213191"/>
                      <a:pt x="445463" y="120540"/>
                      <a:pt x="331172" y="120540"/>
                    </a:cubicBezTo>
                    <a:close/>
                    <a:moveTo>
                      <a:pt x="333482" y="0"/>
                    </a:moveTo>
                    <a:cubicBezTo>
                      <a:pt x="517659" y="0"/>
                      <a:pt x="666964" y="149305"/>
                      <a:pt x="666964" y="333482"/>
                    </a:cubicBezTo>
                    <a:cubicBezTo>
                      <a:pt x="666964" y="517659"/>
                      <a:pt x="517659" y="666964"/>
                      <a:pt x="333482" y="666964"/>
                    </a:cubicBezTo>
                    <a:cubicBezTo>
                      <a:pt x="149305" y="666964"/>
                      <a:pt x="0" y="517659"/>
                      <a:pt x="0" y="333482"/>
                    </a:cubicBezTo>
                    <a:cubicBezTo>
                      <a:pt x="0" y="149305"/>
                      <a:pt x="149305" y="0"/>
                      <a:pt x="333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15" name="任意多边形 514"/>
            <p:cNvSpPr/>
            <p:nvPr/>
          </p:nvSpPr>
          <p:spPr>
            <a:xfrm>
              <a:off x="3049620" y="2824638"/>
              <a:ext cx="775111" cy="161374"/>
            </a:xfrm>
            <a:custGeom>
              <a:avLst/>
              <a:gdLst>
                <a:gd name="connsiteX0" fmla="*/ 1184472 w 1537436"/>
                <a:gd name="connsiteY0" fmla="*/ 0 h 320085"/>
                <a:gd name="connsiteX1" fmla="*/ 1537436 w 1537436"/>
                <a:gd name="connsiteY1" fmla="*/ 0 h 320085"/>
                <a:gd name="connsiteX2" fmla="*/ 1537436 w 1537436"/>
                <a:gd name="connsiteY2" fmla="*/ 9999 h 320085"/>
                <a:gd name="connsiteX3" fmla="*/ 1360678 w 1537436"/>
                <a:gd name="connsiteY3" fmla="*/ 161713 h 320085"/>
                <a:gd name="connsiteX4" fmla="*/ 1537436 w 1537436"/>
                <a:gd name="connsiteY4" fmla="*/ 313427 h 320085"/>
                <a:gd name="connsiteX5" fmla="*/ 1537436 w 1537436"/>
                <a:gd name="connsiteY5" fmla="*/ 320085 h 320085"/>
                <a:gd name="connsiteX6" fmla="*/ 1184472 w 1537436"/>
                <a:gd name="connsiteY6" fmla="*/ 320085 h 320085"/>
                <a:gd name="connsiteX7" fmla="*/ 982517 w 1537436"/>
                <a:gd name="connsiteY7" fmla="*/ 186471 h 320085"/>
                <a:gd name="connsiteX8" fmla="*/ 310500 w 1537436"/>
                <a:gd name="connsiteY8" fmla="*/ 186471 h 320085"/>
                <a:gd name="connsiteX9" fmla="*/ 363008 w 1537436"/>
                <a:gd name="connsiteY9" fmla="*/ 258248 h 320085"/>
                <a:gd name="connsiteX10" fmla="*/ 363008 w 1537436"/>
                <a:gd name="connsiteY10" fmla="*/ 267292 h 320085"/>
                <a:gd name="connsiteX11" fmla="*/ 0 w 1537436"/>
                <a:gd name="connsiteY11" fmla="*/ 161199 h 320085"/>
                <a:gd name="connsiteX12" fmla="*/ 363008 w 1537436"/>
                <a:gd name="connsiteY12" fmla="*/ 55106 h 320085"/>
                <a:gd name="connsiteX13" fmla="*/ 363008 w 1537436"/>
                <a:gd name="connsiteY13" fmla="*/ 64150 h 320085"/>
                <a:gd name="connsiteX14" fmla="*/ 312191 w 1537436"/>
                <a:gd name="connsiteY14" fmla="*/ 133615 h 320085"/>
                <a:gd name="connsiteX15" fmla="*/ 982517 w 1537436"/>
                <a:gd name="connsiteY15" fmla="*/ 133615 h 32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37436" h="320085">
                  <a:moveTo>
                    <a:pt x="1184472" y="0"/>
                  </a:moveTo>
                  <a:lnTo>
                    <a:pt x="1537436" y="0"/>
                  </a:lnTo>
                  <a:lnTo>
                    <a:pt x="1537436" y="9999"/>
                  </a:lnTo>
                  <a:lnTo>
                    <a:pt x="1360678" y="161713"/>
                  </a:lnTo>
                  <a:lnTo>
                    <a:pt x="1537436" y="313427"/>
                  </a:lnTo>
                  <a:lnTo>
                    <a:pt x="1537436" y="320085"/>
                  </a:lnTo>
                  <a:lnTo>
                    <a:pt x="1184472" y="320085"/>
                  </a:lnTo>
                  <a:lnTo>
                    <a:pt x="982517" y="186471"/>
                  </a:lnTo>
                  <a:lnTo>
                    <a:pt x="310500" y="186471"/>
                  </a:lnTo>
                  <a:lnTo>
                    <a:pt x="363008" y="258248"/>
                  </a:lnTo>
                  <a:lnTo>
                    <a:pt x="363008" y="267292"/>
                  </a:lnTo>
                  <a:lnTo>
                    <a:pt x="0" y="161199"/>
                  </a:lnTo>
                  <a:lnTo>
                    <a:pt x="363008" y="55106"/>
                  </a:lnTo>
                  <a:lnTo>
                    <a:pt x="363008" y="64150"/>
                  </a:lnTo>
                  <a:lnTo>
                    <a:pt x="312191" y="133615"/>
                  </a:lnTo>
                  <a:lnTo>
                    <a:pt x="982517" y="13361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16" name="矩形 515"/>
            <p:cNvSpPr/>
            <p:nvPr/>
          </p:nvSpPr>
          <p:spPr>
            <a:xfrm>
              <a:off x="3282704" y="2120006"/>
              <a:ext cx="39770" cy="221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17" name="矩形 516"/>
            <p:cNvSpPr/>
            <p:nvPr/>
          </p:nvSpPr>
          <p:spPr>
            <a:xfrm rot="1800000">
              <a:off x="3356158" y="2139493"/>
              <a:ext cx="39770" cy="221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18" name="矩形 517"/>
            <p:cNvSpPr/>
            <p:nvPr/>
          </p:nvSpPr>
          <p:spPr>
            <a:xfrm rot="3600000">
              <a:off x="3410126" y="2192622"/>
              <a:ext cx="39376" cy="223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19" name="矩形 518"/>
            <p:cNvSpPr/>
            <p:nvPr/>
          </p:nvSpPr>
          <p:spPr>
            <a:xfrm rot="5400000">
              <a:off x="3429808" y="2265349"/>
              <a:ext cx="39376" cy="223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0" name="矩形 519"/>
            <p:cNvSpPr/>
            <p:nvPr/>
          </p:nvSpPr>
          <p:spPr>
            <a:xfrm rot="7200000">
              <a:off x="3410127" y="2338076"/>
              <a:ext cx="39376" cy="223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1" name="矩形 520"/>
            <p:cNvSpPr/>
            <p:nvPr/>
          </p:nvSpPr>
          <p:spPr>
            <a:xfrm rot="9000000">
              <a:off x="3356158" y="2391426"/>
              <a:ext cx="39770" cy="221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2" name="矩形 521"/>
            <p:cNvSpPr/>
            <p:nvPr/>
          </p:nvSpPr>
          <p:spPr>
            <a:xfrm rot="10800000">
              <a:off x="3282704" y="2410913"/>
              <a:ext cx="39770" cy="221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3" name="矩形 522"/>
            <p:cNvSpPr/>
            <p:nvPr/>
          </p:nvSpPr>
          <p:spPr>
            <a:xfrm rot="12600000">
              <a:off x="3209250" y="2391426"/>
              <a:ext cx="39770" cy="221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4" name="矩形 523"/>
            <p:cNvSpPr/>
            <p:nvPr/>
          </p:nvSpPr>
          <p:spPr>
            <a:xfrm rot="14400000">
              <a:off x="3155675" y="2338076"/>
              <a:ext cx="39376" cy="223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5" name="矩形 524"/>
            <p:cNvSpPr/>
            <p:nvPr/>
          </p:nvSpPr>
          <p:spPr>
            <a:xfrm rot="16200000">
              <a:off x="3135993" y="2265349"/>
              <a:ext cx="39376" cy="223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6" name="矩形 525"/>
            <p:cNvSpPr/>
            <p:nvPr/>
          </p:nvSpPr>
          <p:spPr>
            <a:xfrm rot="18000000">
              <a:off x="3155675" y="2192622"/>
              <a:ext cx="39376" cy="223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7" name="矩形 526"/>
            <p:cNvSpPr/>
            <p:nvPr/>
          </p:nvSpPr>
          <p:spPr>
            <a:xfrm rot="19800000">
              <a:off x="3209251" y="2139493"/>
              <a:ext cx="39770" cy="221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8" name="任意多边形 527"/>
            <p:cNvSpPr/>
            <p:nvPr/>
          </p:nvSpPr>
          <p:spPr>
            <a:xfrm>
              <a:off x="3164727" y="2139237"/>
              <a:ext cx="276734" cy="273996"/>
            </a:xfrm>
            <a:custGeom>
              <a:avLst/>
              <a:gdLst>
                <a:gd name="connsiteX0" fmla="*/ 462612 w 933012"/>
                <a:gd name="connsiteY0" fmla="*/ 225519 h 933012"/>
                <a:gd name="connsiteX1" fmla="*/ 226172 w 933012"/>
                <a:gd name="connsiteY1" fmla="*/ 461959 h 933012"/>
                <a:gd name="connsiteX2" fmla="*/ 462612 w 933012"/>
                <a:gd name="connsiteY2" fmla="*/ 698399 h 933012"/>
                <a:gd name="connsiteX3" fmla="*/ 699052 w 933012"/>
                <a:gd name="connsiteY3" fmla="*/ 461959 h 933012"/>
                <a:gd name="connsiteX4" fmla="*/ 462612 w 933012"/>
                <a:gd name="connsiteY4" fmla="*/ 225519 h 933012"/>
                <a:gd name="connsiteX5" fmla="*/ 466506 w 933012"/>
                <a:gd name="connsiteY5" fmla="*/ 0 h 933012"/>
                <a:gd name="connsiteX6" fmla="*/ 933012 w 933012"/>
                <a:gd name="connsiteY6" fmla="*/ 466506 h 933012"/>
                <a:gd name="connsiteX7" fmla="*/ 466506 w 933012"/>
                <a:gd name="connsiteY7" fmla="*/ 933012 h 933012"/>
                <a:gd name="connsiteX8" fmla="*/ 0 w 933012"/>
                <a:gd name="connsiteY8" fmla="*/ 466506 h 933012"/>
                <a:gd name="connsiteX9" fmla="*/ 466506 w 933012"/>
                <a:gd name="connsiteY9" fmla="*/ 0 h 93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3012" h="933012">
                  <a:moveTo>
                    <a:pt x="462612" y="225519"/>
                  </a:moveTo>
                  <a:cubicBezTo>
                    <a:pt x="332030" y="225519"/>
                    <a:pt x="226172" y="331377"/>
                    <a:pt x="226172" y="461959"/>
                  </a:cubicBezTo>
                  <a:cubicBezTo>
                    <a:pt x="226172" y="592541"/>
                    <a:pt x="332030" y="698399"/>
                    <a:pt x="462612" y="698399"/>
                  </a:cubicBezTo>
                  <a:cubicBezTo>
                    <a:pt x="593194" y="698399"/>
                    <a:pt x="699052" y="592541"/>
                    <a:pt x="699052" y="461959"/>
                  </a:cubicBezTo>
                  <a:cubicBezTo>
                    <a:pt x="699052" y="331377"/>
                    <a:pt x="593194" y="225519"/>
                    <a:pt x="462612" y="225519"/>
                  </a:cubicBezTo>
                  <a:close/>
                  <a:moveTo>
                    <a:pt x="466506" y="0"/>
                  </a:moveTo>
                  <a:cubicBezTo>
                    <a:pt x="724150" y="0"/>
                    <a:pt x="933012" y="208862"/>
                    <a:pt x="933012" y="466506"/>
                  </a:cubicBezTo>
                  <a:cubicBezTo>
                    <a:pt x="933012" y="724150"/>
                    <a:pt x="724150" y="933012"/>
                    <a:pt x="466506" y="933012"/>
                  </a:cubicBezTo>
                  <a:cubicBezTo>
                    <a:pt x="208862" y="933012"/>
                    <a:pt x="0" y="724150"/>
                    <a:pt x="0" y="466506"/>
                  </a:cubicBezTo>
                  <a:cubicBezTo>
                    <a:pt x="0" y="208862"/>
                    <a:pt x="208862" y="0"/>
                    <a:pt x="46650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39" name="椭圆 338"/>
          <p:cNvSpPr/>
          <p:nvPr/>
        </p:nvSpPr>
        <p:spPr>
          <a:xfrm rot="5948457" flipH="1">
            <a:off x="11454698" y="6161632"/>
            <a:ext cx="1032972" cy="1032971"/>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40" name="椭圆 339"/>
          <p:cNvSpPr/>
          <p:nvPr/>
        </p:nvSpPr>
        <p:spPr>
          <a:xfrm rot="5948457" flipH="1">
            <a:off x="11439621" y="6065810"/>
            <a:ext cx="506277" cy="506278"/>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341" name="矩形 340"/>
          <p:cNvSpPr/>
          <p:nvPr/>
        </p:nvSpPr>
        <p:spPr>
          <a:xfrm>
            <a:off x="11443740" y="6164726"/>
            <a:ext cx="498039" cy="308447"/>
          </a:xfrm>
          <a:prstGeom prst="rect">
            <a:avLst/>
          </a:prstGeom>
        </p:spPr>
        <p:txBody>
          <a:bodyPr wrap="square">
            <a:spAutoFit/>
          </a:bodyPr>
          <a:lstStyle/>
          <a:p>
            <a:pPr algn="ctr"/>
            <a:r>
              <a:rPr lang="en-US" altLang="zh-CN" sz="1400" dirty="0">
                <a:solidFill>
                  <a:schemeClr val="accent1"/>
                </a:solidFill>
              </a:rPr>
              <a:t>4</a:t>
            </a:r>
            <a:endParaRPr lang="zh-CN" altLang="en-US" sz="1400" dirty="0">
              <a:solidFill>
                <a:schemeClr val="accent1"/>
              </a:solidFill>
            </a:endParaRPr>
          </a:p>
        </p:txBody>
      </p:sp>
      <p:grpSp>
        <p:nvGrpSpPr>
          <p:cNvPr id="342" name="组合 341"/>
          <p:cNvGrpSpPr/>
          <p:nvPr/>
        </p:nvGrpSpPr>
        <p:grpSpPr>
          <a:xfrm>
            <a:off x="2784000" y="-877579"/>
            <a:ext cx="1400871" cy="1702011"/>
            <a:chOff x="3726499" y="-877579"/>
            <a:chExt cx="1400871" cy="1702011"/>
          </a:xfrm>
        </p:grpSpPr>
        <p:sp>
          <p:nvSpPr>
            <p:cNvPr id="343" name="椭圆 342"/>
            <p:cNvSpPr/>
            <p:nvPr userDrawn="1"/>
          </p:nvSpPr>
          <p:spPr>
            <a:xfrm>
              <a:off x="3726499" y="-877579"/>
              <a:ext cx="1400871" cy="1400869"/>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44" name="椭圆 343"/>
            <p:cNvSpPr/>
            <p:nvPr userDrawn="1"/>
          </p:nvSpPr>
          <p:spPr>
            <a:xfrm>
              <a:off x="4083639" y="137841"/>
              <a:ext cx="686591" cy="686591"/>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345" name="TextBox 55"/>
            <p:cNvSpPr txBox="1"/>
            <p:nvPr userDrawn="1"/>
          </p:nvSpPr>
          <p:spPr>
            <a:xfrm>
              <a:off x="4181514" y="234915"/>
              <a:ext cx="490840" cy="492443"/>
            </a:xfrm>
            <a:prstGeom prst="rect">
              <a:avLst/>
            </a:prstGeom>
            <a:noFill/>
          </p:spPr>
          <p:txBody>
            <a:bodyPr wrap="none" rtlCol="0">
              <a:spAutoFit/>
            </a:bodyPr>
            <a:lstStyle>
              <a:defPPr>
                <a:defRPr lang="zh-CN"/>
              </a:defPPr>
              <a:lvl1pPr algn="ctr">
                <a:defRPr sz="26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01</a:t>
              </a:r>
              <a:endParaRPr lang="zh-CN" altLang="en-US" dirty="0">
                <a:solidFill>
                  <a:schemeClr val="accent1"/>
                </a:solidFill>
              </a:endParaRPr>
            </a:p>
          </p:txBody>
        </p:sp>
      </p:grpSp>
      <p:sp>
        <p:nvSpPr>
          <p:cNvPr id="3" name="文本框 2">
            <a:extLst>
              <a:ext uri="{FF2B5EF4-FFF2-40B4-BE49-F238E27FC236}">
                <a16:creationId xmlns:a16="http://schemas.microsoft.com/office/drawing/2014/main" id="{16AA8923-D10C-0FAB-9410-17E89BED278D}"/>
              </a:ext>
            </a:extLst>
          </p:cNvPr>
          <p:cNvSpPr txBox="1"/>
          <p:nvPr/>
        </p:nvSpPr>
        <p:spPr>
          <a:xfrm>
            <a:off x="5734080" y="1619465"/>
            <a:ext cx="6253316" cy="1951496"/>
          </a:xfrm>
          <a:prstGeom prst="rect">
            <a:avLst/>
          </a:prstGeom>
          <a:noFill/>
        </p:spPr>
        <p:txBody>
          <a:bodyPr wrap="square">
            <a:spAutoFit/>
          </a:bodyPr>
          <a:lstStyle/>
          <a:p>
            <a:pPr>
              <a:lnSpc>
                <a:spcPct val="150000"/>
              </a:lnSpc>
            </a:pPr>
            <a:r>
              <a:rPr lang="zh-CN" altLang="en-US" sz="2800" dirty="0"/>
              <a:t>网络爬虫：是一种按照一定的规则，自动地抓取万维网信息的程序或者脚本。网络爬虫又称网页蜘蛛，网络机器人。</a:t>
            </a:r>
          </a:p>
        </p:txBody>
      </p:sp>
    </p:spTree>
    <p:extLst>
      <p:ext uri="{BB962C8B-B14F-4D97-AF65-F5344CB8AC3E}">
        <p14:creationId xmlns:p14="http://schemas.microsoft.com/office/powerpoint/2010/main" val="778334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eelOff"/>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barn(inVertical)">
                                          <p:cBhvr>
                                            <p:cTn id="7" dur="750"/>
                                            <p:tgtEl>
                                              <p:spTgt spid="107"/>
                                            </p:tgtEl>
                                          </p:cBhvr>
                                        </p:animEffect>
                                      </p:childTnLst>
                                    </p:cTn>
                                  </p:par>
                                </p:childTnLst>
                              </p:cTn>
                            </p:par>
                            <p:par>
                              <p:cTn id="8" fill="hold">
                                <p:stCondLst>
                                  <p:cond delay="750"/>
                                </p:stCondLst>
                                <p:childTnLst>
                                  <p:par>
                                    <p:cTn id="9" presetID="2" presetClass="entr" presetSubtype="8" fill="hold" nodeType="afterEffect" p14:presetBounceEnd="40000">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14:bounceEnd="40000">
                                          <p:cBhvr additive="base">
                                            <p:cTn id="11" dur="1000" fill="hold"/>
                                            <p:tgtEl>
                                              <p:spTgt spid="26"/>
                                            </p:tgtEl>
                                            <p:attrNameLst>
                                              <p:attrName>ppt_x</p:attrName>
                                            </p:attrNameLst>
                                          </p:cBhvr>
                                          <p:tavLst>
                                            <p:tav tm="0">
                                              <p:val>
                                                <p:strVal val="0-#ppt_w/2"/>
                                              </p:val>
                                            </p:tav>
                                            <p:tav tm="100000">
                                              <p:val>
                                                <p:strVal val="#ppt_x"/>
                                              </p:val>
                                            </p:tav>
                                          </p:tavLst>
                                        </p:anim>
                                        <p:anim calcmode="lin" valueType="num" p14:bounceEnd="40000">
                                          <p:cBhvr additive="base">
                                            <p:cTn id="12" dur="1000" fill="hold"/>
                                            <p:tgtEl>
                                              <p:spTgt spid="26"/>
                                            </p:tgtEl>
                                            <p:attrNameLst>
                                              <p:attrName>ppt_y</p:attrName>
                                            </p:attrNameLst>
                                          </p:cBhvr>
                                          <p:tavLst>
                                            <p:tav tm="0">
                                              <p:val>
                                                <p:strVal val="#ppt_y"/>
                                              </p:val>
                                            </p:tav>
                                            <p:tav tm="100000">
                                              <p:val>
                                                <p:strVal val="#ppt_y"/>
                                              </p:val>
                                            </p:tav>
                                          </p:tavLst>
                                        </p:anim>
                                      </p:childTnLst>
                                    </p:cTn>
                                  </p:par>
                                </p:childTnLst>
                              </p:cTn>
                            </p:par>
                            <p:par>
                              <p:cTn id="13" fill="hold">
                                <p:stCondLst>
                                  <p:cond delay="1750"/>
                                </p:stCondLst>
                                <p:childTnLst>
                                  <p:par>
                                    <p:cTn id="14" presetID="2" presetClass="entr" presetSubtype="1" fill="hold" nodeType="afterEffect">
                                      <p:stCondLst>
                                        <p:cond delay="0"/>
                                      </p:stCondLst>
                                      <p:childTnLst>
                                        <p:set>
                                          <p:cBhvr>
                                            <p:cTn id="15" dur="1" fill="hold">
                                              <p:stCondLst>
                                                <p:cond delay="0"/>
                                              </p:stCondLst>
                                            </p:cTn>
                                            <p:tgtEl>
                                              <p:spTgt spid="387"/>
                                            </p:tgtEl>
                                            <p:attrNameLst>
                                              <p:attrName>style.visibility</p:attrName>
                                            </p:attrNameLst>
                                          </p:cBhvr>
                                          <p:to>
                                            <p:strVal val="visible"/>
                                          </p:to>
                                        </p:set>
                                        <p:anim calcmode="lin" valueType="num">
                                          <p:cBhvr additive="base">
                                            <p:cTn id="16" dur="1000" fill="hold"/>
                                            <p:tgtEl>
                                              <p:spTgt spid="387"/>
                                            </p:tgtEl>
                                            <p:attrNameLst>
                                              <p:attrName>ppt_x</p:attrName>
                                            </p:attrNameLst>
                                          </p:cBhvr>
                                          <p:tavLst>
                                            <p:tav tm="0">
                                              <p:val>
                                                <p:strVal val="#ppt_x"/>
                                              </p:val>
                                            </p:tav>
                                            <p:tav tm="100000">
                                              <p:val>
                                                <p:strVal val="#ppt_x"/>
                                              </p:val>
                                            </p:tav>
                                          </p:tavLst>
                                        </p:anim>
                                        <p:anim calcmode="lin" valueType="num">
                                          <p:cBhvr additive="base">
                                            <p:cTn id="17" dur="1000" fill="hold"/>
                                            <p:tgtEl>
                                              <p:spTgt spid="38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barn(inVertical)">
                                          <p:cBhvr>
                                            <p:cTn id="7" dur="750"/>
                                            <p:tgtEl>
                                              <p:spTgt spid="107"/>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0-#ppt_w/2"/>
                                              </p:val>
                                            </p:tav>
                                            <p:tav tm="100000">
                                              <p:val>
                                                <p:strVal val="#ppt_x"/>
                                              </p:val>
                                            </p:tav>
                                          </p:tavLst>
                                        </p:anim>
                                        <p:anim calcmode="lin" valueType="num">
                                          <p:cBhvr additive="base">
                                            <p:cTn id="12" dur="1000" fill="hold"/>
                                            <p:tgtEl>
                                              <p:spTgt spid="26"/>
                                            </p:tgtEl>
                                            <p:attrNameLst>
                                              <p:attrName>ppt_y</p:attrName>
                                            </p:attrNameLst>
                                          </p:cBhvr>
                                          <p:tavLst>
                                            <p:tav tm="0">
                                              <p:val>
                                                <p:strVal val="#ppt_y"/>
                                              </p:val>
                                            </p:tav>
                                            <p:tav tm="100000">
                                              <p:val>
                                                <p:strVal val="#ppt_y"/>
                                              </p:val>
                                            </p:tav>
                                          </p:tavLst>
                                        </p:anim>
                                      </p:childTnLst>
                                    </p:cTn>
                                  </p:par>
                                </p:childTnLst>
                              </p:cTn>
                            </p:par>
                            <p:par>
                              <p:cTn id="13" fill="hold">
                                <p:stCondLst>
                                  <p:cond delay="1750"/>
                                </p:stCondLst>
                                <p:childTnLst>
                                  <p:par>
                                    <p:cTn id="14" presetID="2" presetClass="entr" presetSubtype="1" fill="hold" nodeType="afterEffect">
                                      <p:stCondLst>
                                        <p:cond delay="0"/>
                                      </p:stCondLst>
                                      <p:childTnLst>
                                        <p:set>
                                          <p:cBhvr>
                                            <p:cTn id="15" dur="1" fill="hold">
                                              <p:stCondLst>
                                                <p:cond delay="0"/>
                                              </p:stCondLst>
                                            </p:cTn>
                                            <p:tgtEl>
                                              <p:spTgt spid="387"/>
                                            </p:tgtEl>
                                            <p:attrNameLst>
                                              <p:attrName>style.visibility</p:attrName>
                                            </p:attrNameLst>
                                          </p:cBhvr>
                                          <p:to>
                                            <p:strVal val="visible"/>
                                          </p:to>
                                        </p:set>
                                        <p:anim calcmode="lin" valueType="num">
                                          <p:cBhvr additive="base">
                                            <p:cTn id="16" dur="1000" fill="hold"/>
                                            <p:tgtEl>
                                              <p:spTgt spid="387"/>
                                            </p:tgtEl>
                                            <p:attrNameLst>
                                              <p:attrName>ppt_x</p:attrName>
                                            </p:attrNameLst>
                                          </p:cBhvr>
                                          <p:tavLst>
                                            <p:tav tm="0">
                                              <p:val>
                                                <p:strVal val="#ppt_x"/>
                                              </p:val>
                                            </p:tav>
                                            <p:tav tm="100000">
                                              <p:val>
                                                <p:strVal val="#ppt_x"/>
                                              </p:val>
                                            </p:tav>
                                          </p:tavLst>
                                        </p:anim>
                                        <p:anim calcmode="lin" valueType="num">
                                          <p:cBhvr additive="base">
                                            <p:cTn id="17" dur="1000" fill="hold"/>
                                            <p:tgtEl>
                                              <p:spTgt spid="38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a:spLocks noChangeArrowheads="1"/>
          </p:cNvSpPr>
          <p:nvPr/>
        </p:nvSpPr>
        <p:spPr bwMode="auto">
          <a:xfrm>
            <a:off x="4872000" y="332041"/>
            <a:ext cx="3057229"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spcBef>
                <a:spcPct val="0"/>
              </a:spcBef>
              <a:buNone/>
            </a:pPr>
            <a:r>
              <a:rPr lang="zh-CN" altLang="en-US" b="1" dirty="0">
                <a:solidFill>
                  <a:schemeClr val="accent1"/>
                </a:solidFill>
              </a:rPr>
              <a:t>网络爬虫的分类</a:t>
            </a:r>
            <a:endParaRPr lang="en-US" altLang="zh-CN" b="1" dirty="0">
              <a:solidFill>
                <a:schemeClr val="accent1"/>
              </a:solidFill>
            </a:endParaRPr>
          </a:p>
        </p:txBody>
      </p:sp>
      <p:sp>
        <p:nvSpPr>
          <p:cNvPr id="31" name="圆角矩形 30"/>
          <p:cNvSpPr/>
          <p:nvPr/>
        </p:nvSpPr>
        <p:spPr>
          <a:xfrm>
            <a:off x="264000" y="2572248"/>
            <a:ext cx="2437159" cy="4005675"/>
          </a:xfrm>
          <a:prstGeom prst="roundRect">
            <a:avLst>
              <a:gd name="adj" fmla="val 14000"/>
            </a:avLst>
          </a:prstGeom>
          <a:solidFill>
            <a:schemeClr val="bg1">
              <a:lumMod val="95000"/>
            </a:schemeClr>
          </a:solidFill>
          <a:ln w="19050">
            <a:solidFill>
              <a:schemeClr val="bg1">
                <a:lumMod val="75000"/>
              </a:schemeClr>
            </a:solidFill>
          </a:ln>
          <a:effectLst>
            <a:innerShdw blurRad="165100" dist="63500" dir="135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44" name="椭圆 43"/>
          <p:cNvSpPr/>
          <p:nvPr/>
        </p:nvSpPr>
        <p:spPr>
          <a:xfrm>
            <a:off x="696000" y="1358698"/>
            <a:ext cx="1596102" cy="1596102"/>
          </a:xfrm>
          <a:prstGeom prst="ellipse">
            <a:avLst/>
          </a:prstGeom>
          <a:gradFill rotWithShape="1">
            <a:gsLst>
              <a:gs pos="46000">
                <a:srgbClr val="ECECEC"/>
              </a:gs>
              <a:gs pos="96000">
                <a:srgbClr val="F9F9F9"/>
              </a:gs>
              <a:gs pos="4000">
                <a:srgbClr val="B8B8B8"/>
              </a:gs>
            </a:gsLst>
            <a:lin ang="7800000" scaled="0"/>
          </a:gradFill>
          <a:ln w="38100">
            <a:gradFill>
              <a:gsLst>
                <a:gs pos="0">
                  <a:schemeClr val="bg1"/>
                </a:gs>
                <a:gs pos="100000">
                  <a:srgbClr val="D1D1D1"/>
                </a:gs>
              </a:gsLst>
              <a:lin ang="7800000" scaled="0"/>
            </a:gradFill>
          </a:ln>
          <a:effectLst>
            <a:outerShdw blurRad="279400" dist="139700" dir="7800000" sx="101000" sy="101000" algn="ctr" rotWithShape="0">
              <a:schemeClr val="tx1">
                <a:alpha val="70000"/>
              </a:schemeClr>
            </a:outerShdw>
          </a:effectLst>
        </p:spPr>
        <p:txBody>
          <a:bodyPr wrap="none" anchor="ctr"/>
          <a:lstStyle/>
          <a:p>
            <a:pPr algn="ctr" latinLnBrk="1"/>
            <a:endParaRPr kumimoji="1" lang="zh-CN" altLang="en-US" sz="3200">
              <a:solidFill>
                <a:schemeClr val="accent1"/>
              </a:solidFill>
              <a:latin typeface="Impact" panose="020B0806030902050204" pitchFamily="34" charset="0"/>
              <a:ea typeface="굴림" charset="-127"/>
            </a:endParaRPr>
          </a:p>
        </p:txBody>
      </p:sp>
      <p:sp>
        <p:nvSpPr>
          <p:cNvPr id="46" name="椭圆 45"/>
          <p:cNvSpPr/>
          <p:nvPr/>
        </p:nvSpPr>
        <p:spPr>
          <a:xfrm>
            <a:off x="1992000" y="2422817"/>
            <a:ext cx="497747" cy="497747"/>
          </a:xfrm>
          <a:prstGeom prst="ellipse">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000" dirty="0">
                <a:latin typeface="Century Gothic" panose="020B0502020202020204" pitchFamily="34" charset="0"/>
              </a:rPr>
              <a:t>1</a:t>
            </a:r>
            <a:endParaRPr lang="zh-CN" altLang="en-US" sz="3000" dirty="0">
              <a:latin typeface="Century Gothic" panose="020B0502020202020204" pitchFamily="34" charset="0"/>
            </a:endParaRPr>
          </a:p>
        </p:txBody>
      </p:sp>
      <p:sp>
        <p:nvSpPr>
          <p:cNvPr id="48" name="矩形 47"/>
          <p:cNvSpPr/>
          <p:nvPr/>
        </p:nvSpPr>
        <p:spPr>
          <a:xfrm>
            <a:off x="1000184" y="1556585"/>
            <a:ext cx="1063816" cy="1200329"/>
          </a:xfrm>
          <a:prstGeom prst="rect">
            <a:avLst/>
          </a:prstGeom>
        </p:spPr>
        <p:txBody>
          <a:bodyPr wrap="square" anchor="ctr">
            <a:spAutoFit/>
          </a:bodyPr>
          <a:lstStyle/>
          <a:p>
            <a:pPr algn="ctr"/>
            <a:r>
              <a:rPr lang="zh-CN" altLang="en-US" sz="2400" b="1" dirty="0">
                <a:solidFill>
                  <a:schemeClr val="accent1"/>
                </a:solidFill>
                <a:latin typeface="微软雅黑"/>
                <a:ea typeface="微软雅黑"/>
              </a:rPr>
              <a:t>通用网络爬虫</a:t>
            </a:r>
          </a:p>
        </p:txBody>
      </p:sp>
      <p:sp>
        <p:nvSpPr>
          <p:cNvPr id="50" name="圆角矩形 49"/>
          <p:cNvSpPr/>
          <p:nvPr/>
        </p:nvSpPr>
        <p:spPr>
          <a:xfrm>
            <a:off x="3072000" y="2572248"/>
            <a:ext cx="2437158" cy="4005675"/>
          </a:xfrm>
          <a:prstGeom prst="roundRect">
            <a:avLst>
              <a:gd name="adj" fmla="val 14000"/>
            </a:avLst>
          </a:prstGeom>
          <a:solidFill>
            <a:schemeClr val="bg1">
              <a:lumMod val="95000"/>
            </a:schemeClr>
          </a:solidFill>
          <a:ln w="19050">
            <a:solidFill>
              <a:schemeClr val="bg1">
                <a:lumMod val="75000"/>
              </a:schemeClr>
            </a:solidFill>
          </a:ln>
          <a:effectLst>
            <a:innerShdw blurRad="165100" dist="63500" dir="135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53" name="圆角矩形 52"/>
          <p:cNvSpPr/>
          <p:nvPr/>
        </p:nvSpPr>
        <p:spPr>
          <a:xfrm>
            <a:off x="5880000" y="2572248"/>
            <a:ext cx="2437158" cy="4005675"/>
          </a:xfrm>
          <a:prstGeom prst="roundRect">
            <a:avLst>
              <a:gd name="adj" fmla="val 14000"/>
            </a:avLst>
          </a:prstGeom>
          <a:solidFill>
            <a:schemeClr val="bg1">
              <a:lumMod val="95000"/>
            </a:schemeClr>
          </a:solidFill>
          <a:ln w="19050">
            <a:solidFill>
              <a:schemeClr val="bg1">
                <a:lumMod val="75000"/>
              </a:schemeClr>
            </a:solidFill>
          </a:ln>
          <a:effectLst>
            <a:innerShdw blurRad="165100" dist="63500" dir="135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57" name="椭圆 56"/>
          <p:cNvSpPr/>
          <p:nvPr/>
        </p:nvSpPr>
        <p:spPr>
          <a:xfrm>
            <a:off x="3504000" y="1358698"/>
            <a:ext cx="1596102" cy="1596102"/>
          </a:xfrm>
          <a:prstGeom prst="ellipse">
            <a:avLst/>
          </a:prstGeom>
          <a:gradFill rotWithShape="1">
            <a:gsLst>
              <a:gs pos="46000">
                <a:srgbClr val="ECECEC"/>
              </a:gs>
              <a:gs pos="96000">
                <a:srgbClr val="F9F9F9"/>
              </a:gs>
              <a:gs pos="4000">
                <a:srgbClr val="B8B8B8"/>
              </a:gs>
            </a:gsLst>
            <a:lin ang="7800000" scaled="0"/>
          </a:gradFill>
          <a:ln w="38100">
            <a:gradFill>
              <a:gsLst>
                <a:gs pos="0">
                  <a:schemeClr val="bg1"/>
                </a:gs>
                <a:gs pos="100000">
                  <a:srgbClr val="D1D1D1"/>
                </a:gs>
              </a:gsLst>
              <a:lin ang="7800000" scaled="0"/>
            </a:gradFill>
          </a:ln>
          <a:effectLst>
            <a:outerShdw blurRad="279400" dist="139700" dir="7800000" sx="101000" sy="101000" algn="ctr" rotWithShape="0">
              <a:schemeClr val="tx1">
                <a:alpha val="70000"/>
              </a:schemeClr>
            </a:outerShdw>
          </a:effectLst>
        </p:spPr>
        <p:txBody>
          <a:bodyPr wrap="none" anchor="ctr"/>
          <a:lstStyle/>
          <a:p>
            <a:pPr algn="ctr" latinLnBrk="1"/>
            <a:endParaRPr kumimoji="1" lang="zh-CN" altLang="en-US" sz="3200">
              <a:solidFill>
                <a:schemeClr val="accent1"/>
              </a:solidFill>
              <a:latin typeface="Impact" panose="020B0806030902050204" pitchFamily="34" charset="0"/>
              <a:ea typeface="굴림" charset="-127"/>
            </a:endParaRPr>
          </a:p>
        </p:txBody>
      </p:sp>
      <p:sp>
        <p:nvSpPr>
          <p:cNvPr id="58" name="椭圆 57"/>
          <p:cNvSpPr/>
          <p:nvPr/>
        </p:nvSpPr>
        <p:spPr>
          <a:xfrm>
            <a:off x="6240000" y="1358698"/>
            <a:ext cx="1596102" cy="1596102"/>
          </a:xfrm>
          <a:prstGeom prst="ellipse">
            <a:avLst/>
          </a:prstGeom>
          <a:gradFill rotWithShape="1">
            <a:gsLst>
              <a:gs pos="46000">
                <a:srgbClr val="ECECEC"/>
              </a:gs>
              <a:gs pos="96000">
                <a:srgbClr val="F9F9F9"/>
              </a:gs>
              <a:gs pos="4000">
                <a:srgbClr val="B8B8B8"/>
              </a:gs>
            </a:gsLst>
            <a:lin ang="7800000" scaled="0"/>
          </a:gradFill>
          <a:ln w="38100">
            <a:gradFill>
              <a:gsLst>
                <a:gs pos="0">
                  <a:schemeClr val="bg1"/>
                </a:gs>
                <a:gs pos="100000">
                  <a:srgbClr val="D1D1D1"/>
                </a:gs>
              </a:gsLst>
              <a:lin ang="7800000" scaled="0"/>
            </a:gradFill>
          </a:ln>
          <a:effectLst>
            <a:outerShdw blurRad="279400" dist="139700" dir="7800000" sx="101000" sy="101000" algn="ctr" rotWithShape="0">
              <a:schemeClr val="tx1">
                <a:alpha val="70000"/>
              </a:schemeClr>
            </a:outerShdw>
          </a:effectLst>
        </p:spPr>
        <p:txBody>
          <a:bodyPr wrap="none" anchor="ctr"/>
          <a:lstStyle/>
          <a:p>
            <a:pPr algn="ctr" latinLnBrk="1"/>
            <a:endParaRPr kumimoji="1" lang="zh-CN" altLang="en-US" sz="3200">
              <a:solidFill>
                <a:schemeClr val="accent1"/>
              </a:solidFill>
              <a:latin typeface="Impact" panose="020B0806030902050204" pitchFamily="34" charset="0"/>
              <a:ea typeface="굴림" charset="-127"/>
            </a:endParaRPr>
          </a:p>
        </p:txBody>
      </p:sp>
      <p:sp>
        <p:nvSpPr>
          <p:cNvPr id="59" name="椭圆 58"/>
          <p:cNvSpPr/>
          <p:nvPr/>
        </p:nvSpPr>
        <p:spPr>
          <a:xfrm>
            <a:off x="4784392" y="2422817"/>
            <a:ext cx="497747" cy="497747"/>
          </a:xfrm>
          <a:prstGeom prst="ellipse">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000" dirty="0">
                <a:latin typeface="Century Gothic" panose="020B0502020202020204" pitchFamily="34" charset="0"/>
              </a:rPr>
              <a:t>2</a:t>
            </a:r>
            <a:endParaRPr lang="zh-CN" altLang="en-US" sz="3000" dirty="0">
              <a:latin typeface="Century Gothic" panose="020B0502020202020204" pitchFamily="34" charset="0"/>
            </a:endParaRPr>
          </a:p>
        </p:txBody>
      </p:sp>
      <p:sp>
        <p:nvSpPr>
          <p:cNvPr id="60" name="椭圆 59"/>
          <p:cNvSpPr/>
          <p:nvPr/>
        </p:nvSpPr>
        <p:spPr>
          <a:xfrm>
            <a:off x="7542253" y="2422817"/>
            <a:ext cx="497747" cy="497747"/>
          </a:xfrm>
          <a:prstGeom prst="ellipse">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000" dirty="0">
                <a:latin typeface="Century Gothic" panose="020B0502020202020204" pitchFamily="34" charset="0"/>
              </a:rPr>
              <a:t>3</a:t>
            </a:r>
            <a:endParaRPr lang="zh-CN" altLang="en-US" sz="3000" dirty="0">
              <a:latin typeface="Century Gothic" panose="020B0502020202020204" pitchFamily="34" charset="0"/>
            </a:endParaRPr>
          </a:p>
        </p:txBody>
      </p:sp>
      <p:sp>
        <p:nvSpPr>
          <p:cNvPr id="61" name="矩形 60"/>
          <p:cNvSpPr/>
          <p:nvPr/>
        </p:nvSpPr>
        <p:spPr>
          <a:xfrm>
            <a:off x="3845049" y="1556585"/>
            <a:ext cx="936499" cy="1200329"/>
          </a:xfrm>
          <a:prstGeom prst="rect">
            <a:avLst/>
          </a:prstGeom>
        </p:spPr>
        <p:txBody>
          <a:bodyPr wrap="square" anchor="ctr">
            <a:spAutoFit/>
          </a:bodyPr>
          <a:lstStyle/>
          <a:p>
            <a:pPr algn="ctr"/>
            <a:r>
              <a:rPr lang="zh-CN" altLang="en-US" sz="2400" b="1" dirty="0">
                <a:solidFill>
                  <a:schemeClr val="bg2">
                    <a:lumMod val="25000"/>
                  </a:schemeClr>
                </a:solidFill>
                <a:latin typeface="微软雅黑"/>
                <a:ea typeface="微软雅黑"/>
              </a:rPr>
              <a:t>聚焦</a:t>
            </a:r>
            <a:endParaRPr lang="en-US" altLang="zh-CN" sz="2400" b="1" dirty="0">
              <a:solidFill>
                <a:schemeClr val="bg2">
                  <a:lumMod val="25000"/>
                </a:schemeClr>
              </a:solidFill>
              <a:latin typeface="微软雅黑"/>
              <a:ea typeface="微软雅黑"/>
            </a:endParaRPr>
          </a:p>
          <a:p>
            <a:pPr algn="ctr"/>
            <a:r>
              <a:rPr lang="zh-CN" altLang="en-US" sz="2400" b="1" dirty="0">
                <a:solidFill>
                  <a:schemeClr val="bg2">
                    <a:lumMod val="25000"/>
                  </a:schemeClr>
                </a:solidFill>
                <a:latin typeface="微软雅黑"/>
                <a:ea typeface="微软雅黑"/>
              </a:rPr>
              <a:t>网络爬虫</a:t>
            </a:r>
          </a:p>
        </p:txBody>
      </p:sp>
      <p:sp>
        <p:nvSpPr>
          <p:cNvPr id="62" name="矩形 61"/>
          <p:cNvSpPr/>
          <p:nvPr/>
        </p:nvSpPr>
        <p:spPr>
          <a:xfrm>
            <a:off x="6600000" y="1556585"/>
            <a:ext cx="936499" cy="1200329"/>
          </a:xfrm>
          <a:prstGeom prst="rect">
            <a:avLst/>
          </a:prstGeom>
        </p:spPr>
        <p:txBody>
          <a:bodyPr wrap="square" anchor="ctr">
            <a:spAutoFit/>
          </a:bodyPr>
          <a:lstStyle/>
          <a:p>
            <a:pPr algn="ctr"/>
            <a:r>
              <a:rPr lang="zh-CN" altLang="en-US" sz="2400" b="1" dirty="0">
                <a:solidFill>
                  <a:schemeClr val="accent1"/>
                </a:solidFill>
                <a:latin typeface="微软雅黑"/>
                <a:ea typeface="微软雅黑"/>
              </a:rPr>
              <a:t>增量网络爬虫</a:t>
            </a:r>
          </a:p>
        </p:txBody>
      </p:sp>
      <p:sp>
        <p:nvSpPr>
          <p:cNvPr id="63" name="TextBox 26"/>
          <p:cNvSpPr txBox="1"/>
          <p:nvPr/>
        </p:nvSpPr>
        <p:spPr>
          <a:xfrm>
            <a:off x="444000" y="3244703"/>
            <a:ext cx="2045747" cy="3205365"/>
          </a:xfrm>
          <a:prstGeom prst="rect">
            <a:avLst/>
          </a:prstGeom>
          <a:noFill/>
        </p:spPr>
        <p:txBody>
          <a:bodyPr wrap="square" lIns="0" tIns="0" rIns="0" bIns="0" rtlCol="0">
            <a:spAutoFit/>
          </a:bodyPr>
          <a:lstStyle>
            <a:defPPr>
              <a:defRPr lang="zh-CN"/>
            </a:defPPr>
            <a:lvl1pPr algn="ctr">
              <a:lnSpc>
                <a:spcPct val="130000"/>
              </a:lnSpc>
              <a:defRPr sz="1400">
                <a:solidFill>
                  <a:schemeClr val="bg1">
                    <a:lumMod val="50000"/>
                  </a:schemeClr>
                </a:solidFill>
              </a:defRPr>
            </a:lvl1pPr>
          </a:lstStyle>
          <a:p>
            <a:pPr marL="285750" indent="-285750" algn="l">
              <a:buFont typeface="Wingdings" panose="05000000000000000000" pitchFamily="2" charset="2"/>
              <a:buChar char="n"/>
            </a:pPr>
            <a:r>
              <a:rPr lang="zh-CN" altLang="en-US" sz="1800" dirty="0">
                <a:solidFill>
                  <a:schemeClr val="bg2">
                    <a:lumMod val="25000"/>
                  </a:schemeClr>
                </a:solidFill>
              </a:rPr>
              <a:t>通用网络爬虫又称全网爬虫，爬行对象从一些种子</a:t>
            </a:r>
            <a:r>
              <a:rPr lang="en-US" altLang="zh-CN" sz="1800" dirty="0">
                <a:solidFill>
                  <a:schemeClr val="bg2">
                    <a:lumMod val="25000"/>
                  </a:schemeClr>
                </a:solidFill>
              </a:rPr>
              <a:t>URL</a:t>
            </a:r>
            <a:r>
              <a:rPr lang="zh-CN" altLang="en-US" sz="1800" dirty="0">
                <a:solidFill>
                  <a:schemeClr val="bg2">
                    <a:lumMod val="25000"/>
                  </a:schemeClr>
                </a:solidFill>
              </a:rPr>
              <a:t>扩充到整个</a:t>
            </a:r>
            <a:r>
              <a:rPr lang="en-US" altLang="zh-CN" sz="1800" dirty="0">
                <a:solidFill>
                  <a:schemeClr val="bg2">
                    <a:lumMod val="25000"/>
                  </a:schemeClr>
                </a:solidFill>
              </a:rPr>
              <a:t>Web</a:t>
            </a:r>
            <a:r>
              <a:rPr lang="zh-CN" altLang="en-US" sz="1800" dirty="0">
                <a:solidFill>
                  <a:schemeClr val="bg2">
                    <a:lumMod val="25000"/>
                  </a:schemeClr>
                </a:solidFill>
              </a:rPr>
              <a:t>，主要为门户站点搜索引擎和大型</a:t>
            </a:r>
            <a:r>
              <a:rPr lang="en-US" altLang="zh-CN" sz="1800" dirty="0">
                <a:solidFill>
                  <a:schemeClr val="bg2">
                    <a:lumMod val="25000"/>
                  </a:schemeClr>
                </a:solidFill>
              </a:rPr>
              <a:t>Web</a:t>
            </a:r>
            <a:r>
              <a:rPr lang="zh-CN" altLang="en-US" sz="1800" dirty="0">
                <a:solidFill>
                  <a:schemeClr val="bg2">
                    <a:lumMod val="25000"/>
                  </a:schemeClr>
                </a:solidFill>
              </a:rPr>
              <a:t>服务提供商采集数据。</a:t>
            </a:r>
          </a:p>
        </p:txBody>
      </p:sp>
      <p:sp>
        <p:nvSpPr>
          <p:cNvPr id="64" name="TextBox 27"/>
          <p:cNvSpPr txBox="1"/>
          <p:nvPr/>
        </p:nvSpPr>
        <p:spPr>
          <a:xfrm>
            <a:off x="3288001" y="3244703"/>
            <a:ext cx="2088000" cy="2125069"/>
          </a:xfrm>
          <a:prstGeom prst="rect">
            <a:avLst/>
          </a:prstGeom>
          <a:noFill/>
        </p:spPr>
        <p:txBody>
          <a:bodyPr wrap="square" lIns="0" tIns="0" rIns="0" bIns="0" rtlCol="0">
            <a:spAutoFit/>
          </a:bodyPr>
          <a:lstStyle>
            <a:defPPr>
              <a:defRPr lang="zh-CN"/>
            </a:defPPr>
            <a:lvl1pPr marL="285750" indent="-285750">
              <a:lnSpc>
                <a:spcPct val="130000"/>
              </a:lnSpc>
              <a:buFont typeface="Wingdings" panose="05000000000000000000" pitchFamily="2" charset="2"/>
              <a:buChar char="n"/>
              <a:defRPr sz="1400">
                <a:solidFill>
                  <a:schemeClr val="bg1">
                    <a:lumMod val="50000"/>
                  </a:schemeClr>
                </a:solidFill>
              </a:defRPr>
            </a:lvl1pPr>
          </a:lstStyle>
          <a:p>
            <a:r>
              <a:rPr lang="zh-CN" altLang="en-US" sz="1800" dirty="0">
                <a:solidFill>
                  <a:schemeClr val="bg2">
                    <a:lumMod val="25000"/>
                  </a:schemeClr>
                </a:solidFill>
              </a:rPr>
              <a:t>聚焦网络爬虫又称主题网络爬虫，是指选择性地爬行那些与预先定义好的主题相关页面的网络爬虫。</a:t>
            </a:r>
          </a:p>
        </p:txBody>
      </p:sp>
      <p:sp>
        <p:nvSpPr>
          <p:cNvPr id="65" name="TextBox 28"/>
          <p:cNvSpPr txBox="1"/>
          <p:nvPr/>
        </p:nvSpPr>
        <p:spPr>
          <a:xfrm>
            <a:off x="6024000" y="3244703"/>
            <a:ext cx="2221158" cy="2125069"/>
          </a:xfrm>
          <a:prstGeom prst="rect">
            <a:avLst/>
          </a:prstGeom>
          <a:noFill/>
        </p:spPr>
        <p:txBody>
          <a:bodyPr wrap="square" lIns="0" tIns="0" rIns="0" bIns="0" rtlCol="0">
            <a:spAutoFit/>
          </a:bodyPr>
          <a:lstStyle>
            <a:defPPr>
              <a:defRPr lang="zh-CN"/>
            </a:defPPr>
            <a:lvl1pPr marL="285750" indent="-285750">
              <a:lnSpc>
                <a:spcPct val="130000"/>
              </a:lnSpc>
              <a:buFont typeface="Wingdings" panose="05000000000000000000" pitchFamily="2" charset="2"/>
              <a:buChar char="n"/>
              <a:defRPr sz="1400">
                <a:solidFill>
                  <a:schemeClr val="bg1">
                    <a:lumMod val="50000"/>
                  </a:schemeClr>
                </a:solidFill>
              </a:defRPr>
            </a:lvl1pPr>
          </a:lstStyle>
          <a:p>
            <a:r>
              <a:rPr lang="zh-CN" altLang="en-US" sz="1800" dirty="0">
                <a:solidFill>
                  <a:schemeClr val="bg2">
                    <a:lumMod val="25000"/>
                  </a:schemeClr>
                </a:solidFill>
              </a:rPr>
              <a:t>增量式网络爬虫是指对已下载网页采取增量式更新和只爬行新产生的或者已经发生变化网页的网络爬虫。</a:t>
            </a:r>
            <a:endParaRPr lang="zh-CN" altLang="en-US" sz="1800" dirty="0">
              <a:solidFill>
                <a:schemeClr val="bg2">
                  <a:lumMod val="25000"/>
                </a:schemeClr>
              </a:solidFill>
              <a:sym typeface="微软雅黑" pitchFamily="34" charset="-122"/>
            </a:endParaRPr>
          </a:p>
        </p:txBody>
      </p:sp>
      <p:sp>
        <p:nvSpPr>
          <p:cNvPr id="2" name="圆角矩形 49">
            <a:extLst>
              <a:ext uri="{FF2B5EF4-FFF2-40B4-BE49-F238E27FC236}">
                <a16:creationId xmlns:a16="http://schemas.microsoft.com/office/drawing/2014/main" id="{6B5465CE-34C3-CC8A-0BCA-ECA80BE72548}"/>
              </a:ext>
            </a:extLst>
          </p:cNvPr>
          <p:cNvSpPr/>
          <p:nvPr/>
        </p:nvSpPr>
        <p:spPr>
          <a:xfrm>
            <a:off x="8698842" y="2519325"/>
            <a:ext cx="2437158" cy="4005675"/>
          </a:xfrm>
          <a:prstGeom prst="roundRect">
            <a:avLst>
              <a:gd name="adj" fmla="val 14000"/>
            </a:avLst>
          </a:prstGeom>
          <a:solidFill>
            <a:schemeClr val="bg1">
              <a:lumMod val="95000"/>
            </a:schemeClr>
          </a:solidFill>
          <a:ln w="19050">
            <a:solidFill>
              <a:schemeClr val="bg1">
                <a:lumMod val="75000"/>
              </a:schemeClr>
            </a:solidFill>
          </a:ln>
          <a:effectLst>
            <a:innerShdw blurRad="165100" dist="63500" dir="135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5" name="TextBox 27">
            <a:extLst>
              <a:ext uri="{FF2B5EF4-FFF2-40B4-BE49-F238E27FC236}">
                <a16:creationId xmlns:a16="http://schemas.microsoft.com/office/drawing/2014/main" id="{CD363FE0-B6A9-17D7-1CC7-7B4F6C14F9EE}"/>
              </a:ext>
            </a:extLst>
          </p:cNvPr>
          <p:cNvSpPr txBox="1"/>
          <p:nvPr/>
        </p:nvSpPr>
        <p:spPr>
          <a:xfrm>
            <a:off x="8914843" y="3191780"/>
            <a:ext cx="2088000" cy="1404872"/>
          </a:xfrm>
          <a:prstGeom prst="rect">
            <a:avLst/>
          </a:prstGeom>
          <a:noFill/>
        </p:spPr>
        <p:txBody>
          <a:bodyPr wrap="square" lIns="0" tIns="0" rIns="0" bIns="0" rtlCol="0">
            <a:spAutoFit/>
          </a:bodyPr>
          <a:lstStyle>
            <a:defPPr>
              <a:defRPr lang="zh-CN"/>
            </a:defPPr>
            <a:lvl1pPr marL="285750" indent="-285750">
              <a:lnSpc>
                <a:spcPct val="130000"/>
              </a:lnSpc>
              <a:buFont typeface="Wingdings" panose="05000000000000000000" pitchFamily="2" charset="2"/>
              <a:buChar char="n"/>
              <a:defRPr sz="1400">
                <a:solidFill>
                  <a:schemeClr val="bg1">
                    <a:lumMod val="50000"/>
                  </a:schemeClr>
                </a:solidFill>
              </a:defRPr>
            </a:lvl1pPr>
          </a:lstStyle>
          <a:p>
            <a:r>
              <a:rPr lang="zh-CN" altLang="en-US" sz="1800" dirty="0">
                <a:solidFill>
                  <a:schemeClr val="bg2">
                    <a:lumMod val="25000"/>
                  </a:schemeClr>
                </a:solidFill>
              </a:rPr>
              <a:t>深层网络爬虫是对非静态的深层网页进行爬取的网络爬虫。</a:t>
            </a:r>
          </a:p>
        </p:txBody>
      </p:sp>
      <p:sp>
        <p:nvSpPr>
          <p:cNvPr id="6" name="椭圆 5">
            <a:extLst>
              <a:ext uri="{FF2B5EF4-FFF2-40B4-BE49-F238E27FC236}">
                <a16:creationId xmlns:a16="http://schemas.microsoft.com/office/drawing/2014/main" id="{3BCC92B8-7E10-7A06-C2D0-514FD3C89286}"/>
              </a:ext>
            </a:extLst>
          </p:cNvPr>
          <p:cNvSpPr/>
          <p:nvPr/>
        </p:nvSpPr>
        <p:spPr>
          <a:xfrm>
            <a:off x="9138355" y="1325737"/>
            <a:ext cx="1596102" cy="1596102"/>
          </a:xfrm>
          <a:prstGeom prst="ellipse">
            <a:avLst/>
          </a:prstGeom>
          <a:gradFill rotWithShape="1">
            <a:gsLst>
              <a:gs pos="46000">
                <a:srgbClr val="ECECEC"/>
              </a:gs>
              <a:gs pos="96000">
                <a:srgbClr val="F9F9F9"/>
              </a:gs>
              <a:gs pos="4000">
                <a:srgbClr val="B8B8B8"/>
              </a:gs>
            </a:gsLst>
            <a:lin ang="7800000" scaled="0"/>
          </a:gradFill>
          <a:ln w="38100">
            <a:gradFill>
              <a:gsLst>
                <a:gs pos="0">
                  <a:schemeClr val="bg1"/>
                </a:gs>
                <a:gs pos="100000">
                  <a:srgbClr val="D1D1D1"/>
                </a:gs>
              </a:gsLst>
              <a:lin ang="7800000" scaled="0"/>
            </a:gradFill>
          </a:ln>
          <a:effectLst>
            <a:outerShdw blurRad="279400" dist="139700" dir="7800000" sx="101000" sy="101000" algn="ctr" rotWithShape="0">
              <a:schemeClr val="tx1">
                <a:alpha val="70000"/>
              </a:schemeClr>
            </a:outerShdw>
          </a:effectLst>
        </p:spPr>
        <p:txBody>
          <a:bodyPr wrap="none" anchor="ctr"/>
          <a:lstStyle/>
          <a:p>
            <a:pPr algn="ctr" latinLnBrk="1"/>
            <a:endParaRPr kumimoji="1" lang="zh-CN" altLang="en-US" sz="3200">
              <a:solidFill>
                <a:schemeClr val="accent1"/>
              </a:solidFill>
              <a:latin typeface="Impact" panose="020B0806030902050204" pitchFamily="34" charset="0"/>
              <a:ea typeface="굴림" charset="-127"/>
            </a:endParaRPr>
          </a:p>
        </p:txBody>
      </p:sp>
      <p:sp>
        <p:nvSpPr>
          <p:cNvPr id="4" name="矩形 3">
            <a:extLst>
              <a:ext uri="{FF2B5EF4-FFF2-40B4-BE49-F238E27FC236}">
                <a16:creationId xmlns:a16="http://schemas.microsoft.com/office/drawing/2014/main" id="{6697BD61-F0EB-94D0-BE09-982F10DC7378}"/>
              </a:ext>
            </a:extLst>
          </p:cNvPr>
          <p:cNvSpPr/>
          <p:nvPr/>
        </p:nvSpPr>
        <p:spPr>
          <a:xfrm>
            <a:off x="9468156" y="1523623"/>
            <a:ext cx="936499" cy="1200329"/>
          </a:xfrm>
          <a:prstGeom prst="rect">
            <a:avLst/>
          </a:prstGeom>
        </p:spPr>
        <p:txBody>
          <a:bodyPr wrap="square" anchor="ctr">
            <a:spAutoFit/>
          </a:bodyPr>
          <a:lstStyle/>
          <a:p>
            <a:pPr algn="ctr"/>
            <a:r>
              <a:rPr lang="zh-CN" altLang="en-US" sz="2400" b="1" dirty="0">
                <a:solidFill>
                  <a:schemeClr val="bg2">
                    <a:lumMod val="25000"/>
                  </a:schemeClr>
                </a:solidFill>
                <a:latin typeface="微软雅黑"/>
                <a:ea typeface="微软雅黑"/>
              </a:rPr>
              <a:t>深层网络爬虫</a:t>
            </a:r>
          </a:p>
        </p:txBody>
      </p:sp>
      <p:sp>
        <p:nvSpPr>
          <p:cNvPr id="3" name="椭圆 2">
            <a:extLst>
              <a:ext uri="{FF2B5EF4-FFF2-40B4-BE49-F238E27FC236}">
                <a16:creationId xmlns:a16="http://schemas.microsoft.com/office/drawing/2014/main" id="{8BBD9B0A-249D-BCA7-A2C0-571618D1677D}"/>
              </a:ext>
            </a:extLst>
          </p:cNvPr>
          <p:cNvSpPr/>
          <p:nvPr/>
        </p:nvSpPr>
        <p:spPr>
          <a:xfrm>
            <a:off x="10411234" y="2369894"/>
            <a:ext cx="497747" cy="497747"/>
          </a:xfrm>
          <a:prstGeom prst="ellipse">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000" dirty="0">
                <a:latin typeface="Century Gothic" panose="020B0502020202020204" pitchFamily="34" charset="0"/>
              </a:rPr>
              <a:t>4</a:t>
            </a:r>
            <a:endParaRPr lang="zh-CN" altLang="en-US" sz="3000" dirty="0">
              <a:latin typeface="Century Gothic" panose="020B0502020202020204" pitchFamily="34" charset="0"/>
            </a:endParaRPr>
          </a:p>
        </p:txBody>
      </p:sp>
    </p:spTree>
    <p:extLst>
      <p:ext uri="{BB962C8B-B14F-4D97-AF65-F5344CB8AC3E}">
        <p14:creationId xmlns:p14="http://schemas.microsoft.com/office/powerpoint/2010/main" val="671368154"/>
      </p:ext>
    </p:extLst>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arn(inVertical)">
                                      <p:cBhvr>
                                        <p:cTn id="7" dur="750"/>
                                        <p:tgtEl>
                                          <p:spTgt spid="3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1000" fill="hold"/>
                                        <p:tgtEl>
                                          <p:spTgt spid="4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100"/>
                                  </p:stCondLst>
                                  <p:childTnLst>
                                    <p:set>
                                      <p:cBhvr>
                                        <p:cTn id="15" dur="1" fill="hold">
                                          <p:stCondLst>
                                            <p:cond delay="0"/>
                                          </p:stCondLst>
                                        </p:cTn>
                                        <p:tgtEl>
                                          <p:spTgt spid="57"/>
                                        </p:tgtEl>
                                        <p:attrNameLst>
                                          <p:attrName>style.visibility</p:attrName>
                                        </p:attrNameLst>
                                      </p:cBhvr>
                                      <p:to>
                                        <p:strVal val="visible"/>
                                      </p:to>
                                    </p:set>
                                    <p:animEffect transition="in" filter="fade">
                                      <p:cBhvr>
                                        <p:cTn id="16" dur="1000"/>
                                        <p:tgtEl>
                                          <p:spTgt spid="57"/>
                                        </p:tgtEl>
                                      </p:cBhvr>
                                    </p:animEffect>
                                    <p:anim calcmode="lin" valueType="num">
                                      <p:cBhvr>
                                        <p:cTn id="17" dur="1000" fill="hold"/>
                                        <p:tgtEl>
                                          <p:spTgt spid="57"/>
                                        </p:tgtEl>
                                        <p:attrNameLst>
                                          <p:attrName>ppt_x</p:attrName>
                                        </p:attrNameLst>
                                      </p:cBhvr>
                                      <p:tavLst>
                                        <p:tav tm="0">
                                          <p:val>
                                            <p:strVal val="#ppt_x"/>
                                          </p:val>
                                        </p:tav>
                                        <p:tav tm="100000">
                                          <p:val>
                                            <p:strVal val="#ppt_x"/>
                                          </p:val>
                                        </p:tav>
                                      </p:tavLst>
                                    </p:anim>
                                    <p:anim calcmode="lin" valueType="num">
                                      <p:cBhvr>
                                        <p:cTn id="18" dur="1000" fill="hold"/>
                                        <p:tgtEl>
                                          <p:spTgt spid="57"/>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200"/>
                                  </p:stCondLst>
                                  <p:childTnLst>
                                    <p:set>
                                      <p:cBhvr>
                                        <p:cTn id="20" dur="1" fill="hold">
                                          <p:stCondLst>
                                            <p:cond delay="0"/>
                                          </p:stCondLst>
                                        </p:cTn>
                                        <p:tgtEl>
                                          <p:spTgt spid="58"/>
                                        </p:tgtEl>
                                        <p:attrNameLst>
                                          <p:attrName>style.visibility</p:attrName>
                                        </p:attrNameLst>
                                      </p:cBhvr>
                                      <p:to>
                                        <p:strVal val="visible"/>
                                      </p:to>
                                    </p:set>
                                    <p:animEffect transition="in" filter="fade">
                                      <p:cBhvr>
                                        <p:cTn id="21" dur="1000"/>
                                        <p:tgtEl>
                                          <p:spTgt spid="58"/>
                                        </p:tgtEl>
                                      </p:cBhvr>
                                    </p:animEffect>
                                    <p:anim calcmode="lin" valueType="num">
                                      <p:cBhvr>
                                        <p:cTn id="22" dur="1000" fill="hold"/>
                                        <p:tgtEl>
                                          <p:spTgt spid="58"/>
                                        </p:tgtEl>
                                        <p:attrNameLst>
                                          <p:attrName>ppt_x</p:attrName>
                                        </p:attrNameLst>
                                      </p:cBhvr>
                                      <p:tavLst>
                                        <p:tav tm="0">
                                          <p:val>
                                            <p:strVal val="#ppt_x"/>
                                          </p:val>
                                        </p:tav>
                                        <p:tav tm="100000">
                                          <p:val>
                                            <p:strVal val="#ppt_x"/>
                                          </p:val>
                                        </p:tav>
                                      </p:tavLst>
                                    </p:anim>
                                    <p:anim calcmode="lin" valueType="num">
                                      <p:cBhvr>
                                        <p:cTn id="23" dur="1000" fill="hold"/>
                                        <p:tgtEl>
                                          <p:spTgt spid="58"/>
                                        </p:tgtEl>
                                        <p:attrNameLst>
                                          <p:attrName>ppt_y</p:attrName>
                                        </p:attrNameLst>
                                      </p:cBhvr>
                                      <p:tavLst>
                                        <p:tav tm="0">
                                          <p:val>
                                            <p:strVal val="#ppt_y+.1"/>
                                          </p:val>
                                        </p:tav>
                                        <p:tav tm="100000">
                                          <p:val>
                                            <p:strVal val="#ppt_y"/>
                                          </p:val>
                                        </p:tav>
                                      </p:tavLst>
                                    </p:anim>
                                  </p:childTnLst>
                                </p:cTn>
                              </p:par>
                              <p:par>
                                <p:cTn id="24" presetID="53" presetClass="entr" presetSubtype="16" fill="hold" grpId="0" nodeType="withEffect">
                                  <p:stCondLst>
                                    <p:cond delay="500"/>
                                  </p:stCondLst>
                                  <p:childTnLst>
                                    <p:set>
                                      <p:cBhvr>
                                        <p:cTn id="25" dur="1" fill="hold">
                                          <p:stCondLst>
                                            <p:cond delay="0"/>
                                          </p:stCondLst>
                                        </p:cTn>
                                        <p:tgtEl>
                                          <p:spTgt spid="46"/>
                                        </p:tgtEl>
                                        <p:attrNameLst>
                                          <p:attrName>style.visibility</p:attrName>
                                        </p:attrNameLst>
                                      </p:cBhvr>
                                      <p:to>
                                        <p:strVal val="visible"/>
                                      </p:to>
                                    </p:set>
                                    <p:anim calcmode="lin" valueType="num">
                                      <p:cBhvr>
                                        <p:cTn id="26" dur="500" fill="hold"/>
                                        <p:tgtEl>
                                          <p:spTgt spid="46"/>
                                        </p:tgtEl>
                                        <p:attrNameLst>
                                          <p:attrName>ppt_w</p:attrName>
                                        </p:attrNameLst>
                                      </p:cBhvr>
                                      <p:tavLst>
                                        <p:tav tm="0">
                                          <p:val>
                                            <p:fltVal val="0"/>
                                          </p:val>
                                        </p:tav>
                                        <p:tav tm="100000">
                                          <p:val>
                                            <p:strVal val="#ppt_w"/>
                                          </p:val>
                                        </p:tav>
                                      </p:tavLst>
                                    </p:anim>
                                    <p:anim calcmode="lin" valueType="num">
                                      <p:cBhvr>
                                        <p:cTn id="27" dur="500" fill="hold"/>
                                        <p:tgtEl>
                                          <p:spTgt spid="46"/>
                                        </p:tgtEl>
                                        <p:attrNameLst>
                                          <p:attrName>ppt_h</p:attrName>
                                        </p:attrNameLst>
                                      </p:cBhvr>
                                      <p:tavLst>
                                        <p:tav tm="0">
                                          <p:val>
                                            <p:fltVal val="0"/>
                                          </p:val>
                                        </p:tav>
                                        <p:tav tm="100000">
                                          <p:val>
                                            <p:strVal val="#ppt_h"/>
                                          </p:val>
                                        </p:tav>
                                      </p:tavLst>
                                    </p:anim>
                                    <p:animEffect transition="in" filter="fade">
                                      <p:cBhvr>
                                        <p:cTn id="28" dur="500"/>
                                        <p:tgtEl>
                                          <p:spTgt spid="46"/>
                                        </p:tgtEl>
                                      </p:cBhvr>
                                    </p:animEffect>
                                  </p:childTnLst>
                                </p:cTn>
                              </p:par>
                              <p:par>
                                <p:cTn id="29" presetID="53" presetClass="entr" presetSubtype="16" fill="hold" grpId="0" nodeType="withEffect">
                                  <p:stCondLst>
                                    <p:cond delay="500"/>
                                  </p:stCondLst>
                                  <p:childTnLst>
                                    <p:set>
                                      <p:cBhvr>
                                        <p:cTn id="30" dur="1" fill="hold">
                                          <p:stCondLst>
                                            <p:cond delay="0"/>
                                          </p:stCondLst>
                                        </p:cTn>
                                        <p:tgtEl>
                                          <p:spTgt spid="59"/>
                                        </p:tgtEl>
                                        <p:attrNameLst>
                                          <p:attrName>style.visibility</p:attrName>
                                        </p:attrNameLst>
                                      </p:cBhvr>
                                      <p:to>
                                        <p:strVal val="visible"/>
                                      </p:to>
                                    </p:set>
                                    <p:anim calcmode="lin" valueType="num">
                                      <p:cBhvr>
                                        <p:cTn id="31" dur="500" fill="hold"/>
                                        <p:tgtEl>
                                          <p:spTgt spid="59"/>
                                        </p:tgtEl>
                                        <p:attrNameLst>
                                          <p:attrName>ppt_w</p:attrName>
                                        </p:attrNameLst>
                                      </p:cBhvr>
                                      <p:tavLst>
                                        <p:tav tm="0">
                                          <p:val>
                                            <p:fltVal val="0"/>
                                          </p:val>
                                        </p:tav>
                                        <p:tav tm="100000">
                                          <p:val>
                                            <p:strVal val="#ppt_w"/>
                                          </p:val>
                                        </p:tav>
                                      </p:tavLst>
                                    </p:anim>
                                    <p:anim calcmode="lin" valueType="num">
                                      <p:cBhvr>
                                        <p:cTn id="32" dur="500" fill="hold"/>
                                        <p:tgtEl>
                                          <p:spTgt spid="59"/>
                                        </p:tgtEl>
                                        <p:attrNameLst>
                                          <p:attrName>ppt_h</p:attrName>
                                        </p:attrNameLst>
                                      </p:cBhvr>
                                      <p:tavLst>
                                        <p:tav tm="0">
                                          <p:val>
                                            <p:fltVal val="0"/>
                                          </p:val>
                                        </p:tav>
                                        <p:tav tm="100000">
                                          <p:val>
                                            <p:strVal val="#ppt_h"/>
                                          </p:val>
                                        </p:tav>
                                      </p:tavLst>
                                    </p:anim>
                                    <p:animEffect transition="in" filter="fade">
                                      <p:cBhvr>
                                        <p:cTn id="33" dur="500"/>
                                        <p:tgtEl>
                                          <p:spTgt spid="59"/>
                                        </p:tgtEl>
                                      </p:cBhvr>
                                    </p:animEffect>
                                  </p:childTnLst>
                                </p:cTn>
                              </p:par>
                              <p:par>
                                <p:cTn id="34" presetID="53" presetClass="entr" presetSubtype="16" fill="hold" grpId="0" nodeType="withEffect">
                                  <p:stCondLst>
                                    <p:cond delay="500"/>
                                  </p:stCondLst>
                                  <p:childTnLst>
                                    <p:set>
                                      <p:cBhvr>
                                        <p:cTn id="35" dur="1" fill="hold">
                                          <p:stCondLst>
                                            <p:cond delay="0"/>
                                          </p:stCondLst>
                                        </p:cTn>
                                        <p:tgtEl>
                                          <p:spTgt spid="60"/>
                                        </p:tgtEl>
                                        <p:attrNameLst>
                                          <p:attrName>style.visibility</p:attrName>
                                        </p:attrNameLst>
                                      </p:cBhvr>
                                      <p:to>
                                        <p:strVal val="visible"/>
                                      </p:to>
                                    </p:set>
                                    <p:anim calcmode="lin" valueType="num">
                                      <p:cBhvr>
                                        <p:cTn id="36" dur="500" fill="hold"/>
                                        <p:tgtEl>
                                          <p:spTgt spid="60"/>
                                        </p:tgtEl>
                                        <p:attrNameLst>
                                          <p:attrName>ppt_w</p:attrName>
                                        </p:attrNameLst>
                                      </p:cBhvr>
                                      <p:tavLst>
                                        <p:tav tm="0">
                                          <p:val>
                                            <p:fltVal val="0"/>
                                          </p:val>
                                        </p:tav>
                                        <p:tav tm="100000">
                                          <p:val>
                                            <p:strVal val="#ppt_w"/>
                                          </p:val>
                                        </p:tav>
                                      </p:tavLst>
                                    </p:anim>
                                    <p:anim calcmode="lin" valueType="num">
                                      <p:cBhvr>
                                        <p:cTn id="37" dur="500" fill="hold"/>
                                        <p:tgtEl>
                                          <p:spTgt spid="60"/>
                                        </p:tgtEl>
                                        <p:attrNameLst>
                                          <p:attrName>ppt_h</p:attrName>
                                        </p:attrNameLst>
                                      </p:cBhvr>
                                      <p:tavLst>
                                        <p:tav tm="0">
                                          <p:val>
                                            <p:fltVal val="0"/>
                                          </p:val>
                                        </p:tav>
                                        <p:tav tm="100000">
                                          <p:val>
                                            <p:strVal val="#ppt_h"/>
                                          </p:val>
                                        </p:tav>
                                      </p:tavLst>
                                    </p:anim>
                                    <p:animEffect transition="in" filter="fade">
                                      <p:cBhvr>
                                        <p:cTn id="38" dur="500"/>
                                        <p:tgtEl>
                                          <p:spTgt spid="60"/>
                                        </p:tgtEl>
                                      </p:cBhvr>
                                    </p:animEffect>
                                  </p:childTnLst>
                                </p:cTn>
                              </p:par>
                              <p:par>
                                <p:cTn id="39" presetID="16" presetClass="entr" presetSubtype="37" fill="hold" grpId="0" nodeType="withEffect">
                                  <p:stCondLst>
                                    <p:cond delay="1000"/>
                                  </p:stCondLst>
                                  <p:childTnLst>
                                    <p:set>
                                      <p:cBhvr>
                                        <p:cTn id="40" dur="1" fill="hold">
                                          <p:stCondLst>
                                            <p:cond delay="0"/>
                                          </p:stCondLst>
                                        </p:cTn>
                                        <p:tgtEl>
                                          <p:spTgt spid="61"/>
                                        </p:tgtEl>
                                        <p:attrNameLst>
                                          <p:attrName>style.visibility</p:attrName>
                                        </p:attrNameLst>
                                      </p:cBhvr>
                                      <p:to>
                                        <p:strVal val="visible"/>
                                      </p:to>
                                    </p:set>
                                    <p:animEffect transition="in" filter="barn(outVertical)">
                                      <p:cBhvr>
                                        <p:cTn id="41" dur="500"/>
                                        <p:tgtEl>
                                          <p:spTgt spid="61"/>
                                        </p:tgtEl>
                                      </p:cBhvr>
                                    </p:animEffect>
                                  </p:childTnLst>
                                </p:cTn>
                              </p:par>
                              <p:par>
                                <p:cTn id="42" presetID="16" presetClass="entr" presetSubtype="37" fill="hold" grpId="0" nodeType="withEffect">
                                  <p:stCondLst>
                                    <p:cond delay="1000"/>
                                  </p:stCondLst>
                                  <p:childTnLst>
                                    <p:set>
                                      <p:cBhvr>
                                        <p:cTn id="43" dur="1" fill="hold">
                                          <p:stCondLst>
                                            <p:cond delay="0"/>
                                          </p:stCondLst>
                                        </p:cTn>
                                        <p:tgtEl>
                                          <p:spTgt spid="48"/>
                                        </p:tgtEl>
                                        <p:attrNameLst>
                                          <p:attrName>style.visibility</p:attrName>
                                        </p:attrNameLst>
                                      </p:cBhvr>
                                      <p:to>
                                        <p:strVal val="visible"/>
                                      </p:to>
                                    </p:set>
                                    <p:animEffect transition="in" filter="barn(outVertical)">
                                      <p:cBhvr>
                                        <p:cTn id="44" dur="500"/>
                                        <p:tgtEl>
                                          <p:spTgt spid="48"/>
                                        </p:tgtEl>
                                      </p:cBhvr>
                                    </p:animEffect>
                                  </p:childTnLst>
                                </p:cTn>
                              </p:par>
                              <p:par>
                                <p:cTn id="45" presetID="16" presetClass="entr" presetSubtype="37" fill="hold" grpId="0" nodeType="withEffect">
                                  <p:stCondLst>
                                    <p:cond delay="1000"/>
                                  </p:stCondLst>
                                  <p:childTnLst>
                                    <p:set>
                                      <p:cBhvr>
                                        <p:cTn id="46" dur="1" fill="hold">
                                          <p:stCondLst>
                                            <p:cond delay="0"/>
                                          </p:stCondLst>
                                        </p:cTn>
                                        <p:tgtEl>
                                          <p:spTgt spid="62"/>
                                        </p:tgtEl>
                                        <p:attrNameLst>
                                          <p:attrName>style.visibility</p:attrName>
                                        </p:attrNameLst>
                                      </p:cBhvr>
                                      <p:to>
                                        <p:strVal val="visible"/>
                                      </p:to>
                                    </p:set>
                                    <p:animEffect transition="in" filter="barn(outVertical)">
                                      <p:cBhvr>
                                        <p:cTn id="47" dur="500"/>
                                        <p:tgtEl>
                                          <p:spTgt spid="62"/>
                                        </p:tgtEl>
                                      </p:cBhvr>
                                    </p:animEffect>
                                  </p:childTnLst>
                                </p:cTn>
                              </p:par>
                              <p:par>
                                <p:cTn id="48" presetID="12" presetClass="entr" presetSubtype="1" fill="hold" grpId="0" nodeType="withEffect">
                                  <p:stCondLst>
                                    <p:cond delay="250"/>
                                  </p:stCondLst>
                                  <p:childTnLst>
                                    <p:set>
                                      <p:cBhvr>
                                        <p:cTn id="49" dur="1" fill="hold">
                                          <p:stCondLst>
                                            <p:cond delay="0"/>
                                          </p:stCondLst>
                                        </p:cTn>
                                        <p:tgtEl>
                                          <p:spTgt spid="31"/>
                                        </p:tgtEl>
                                        <p:attrNameLst>
                                          <p:attrName>style.visibility</p:attrName>
                                        </p:attrNameLst>
                                      </p:cBhvr>
                                      <p:to>
                                        <p:strVal val="visible"/>
                                      </p:to>
                                    </p:set>
                                    <p:anim calcmode="lin" valueType="num">
                                      <p:cBhvr additive="base">
                                        <p:cTn id="50" dur="1000"/>
                                        <p:tgtEl>
                                          <p:spTgt spid="31"/>
                                        </p:tgtEl>
                                        <p:attrNameLst>
                                          <p:attrName>ppt_y</p:attrName>
                                        </p:attrNameLst>
                                      </p:cBhvr>
                                      <p:tavLst>
                                        <p:tav tm="0">
                                          <p:val>
                                            <p:strVal val="#ppt_y-#ppt_h*1.125000"/>
                                          </p:val>
                                        </p:tav>
                                        <p:tav tm="100000">
                                          <p:val>
                                            <p:strVal val="#ppt_y"/>
                                          </p:val>
                                        </p:tav>
                                      </p:tavLst>
                                    </p:anim>
                                    <p:animEffect transition="in" filter="wipe(down)">
                                      <p:cBhvr>
                                        <p:cTn id="51" dur="1000"/>
                                        <p:tgtEl>
                                          <p:spTgt spid="31"/>
                                        </p:tgtEl>
                                      </p:cBhvr>
                                    </p:animEffect>
                                  </p:childTnLst>
                                </p:cTn>
                              </p:par>
                              <p:par>
                                <p:cTn id="52" presetID="12" presetClass="entr" presetSubtype="1" fill="hold" grpId="0" nodeType="withEffect">
                                  <p:stCondLst>
                                    <p:cond delay="350"/>
                                  </p:stCondLst>
                                  <p:childTnLst>
                                    <p:set>
                                      <p:cBhvr>
                                        <p:cTn id="53" dur="1" fill="hold">
                                          <p:stCondLst>
                                            <p:cond delay="0"/>
                                          </p:stCondLst>
                                        </p:cTn>
                                        <p:tgtEl>
                                          <p:spTgt spid="50"/>
                                        </p:tgtEl>
                                        <p:attrNameLst>
                                          <p:attrName>style.visibility</p:attrName>
                                        </p:attrNameLst>
                                      </p:cBhvr>
                                      <p:to>
                                        <p:strVal val="visible"/>
                                      </p:to>
                                    </p:set>
                                    <p:anim calcmode="lin" valueType="num">
                                      <p:cBhvr additive="base">
                                        <p:cTn id="54" dur="1000"/>
                                        <p:tgtEl>
                                          <p:spTgt spid="50"/>
                                        </p:tgtEl>
                                        <p:attrNameLst>
                                          <p:attrName>ppt_y</p:attrName>
                                        </p:attrNameLst>
                                      </p:cBhvr>
                                      <p:tavLst>
                                        <p:tav tm="0">
                                          <p:val>
                                            <p:strVal val="#ppt_y-#ppt_h*1.125000"/>
                                          </p:val>
                                        </p:tav>
                                        <p:tav tm="100000">
                                          <p:val>
                                            <p:strVal val="#ppt_y"/>
                                          </p:val>
                                        </p:tav>
                                      </p:tavLst>
                                    </p:anim>
                                    <p:animEffect transition="in" filter="wipe(down)">
                                      <p:cBhvr>
                                        <p:cTn id="55" dur="1000"/>
                                        <p:tgtEl>
                                          <p:spTgt spid="50"/>
                                        </p:tgtEl>
                                      </p:cBhvr>
                                    </p:animEffect>
                                  </p:childTnLst>
                                </p:cTn>
                              </p:par>
                              <p:par>
                                <p:cTn id="56" presetID="12" presetClass="entr" presetSubtype="1" fill="hold" grpId="0" nodeType="withEffect">
                                  <p:stCondLst>
                                    <p:cond delay="450"/>
                                  </p:stCondLst>
                                  <p:childTnLst>
                                    <p:set>
                                      <p:cBhvr>
                                        <p:cTn id="57" dur="1" fill="hold">
                                          <p:stCondLst>
                                            <p:cond delay="0"/>
                                          </p:stCondLst>
                                        </p:cTn>
                                        <p:tgtEl>
                                          <p:spTgt spid="53"/>
                                        </p:tgtEl>
                                        <p:attrNameLst>
                                          <p:attrName>style.visibility</p:attrName>
                                        </p:attrNameLst>
                                      </p:cBhvr>
                                      <p:to>
                                        <p:strVal val="visible"/>
                                      </p:to>
                                    </p:set>
                                    <p:anim calcmode="lin" valueType="num">
                                      <p:cBhvr additive="base">
                                        <p:cTn id="58" dur="1000"/>
                                        <p:tgtEl>
                                          <p:spTgt spid="53"/>
                                        </p:tgtEl>
                                        <p:attrNameLst>
                                          <p:attrName>ppt_y</p:attrName>
                                        </p:attrNameLst>
                                      </p:cBhvr>
                                      <p:tavLst>
                                        <p:tav tm="0">
                                          <p:val>
                                            <p:strVal val="#ppt_y-#ppt_h*1.125000"/>
                                          </p:val>
                                        </p:tav>
                                        <p:tav tm="100000">
                                          <p:val>
                                            <p:strVal val="#ppt_y"/>
                                          </p:val>
                                        </p:tav>
                                      </p:tavLst>
                                    </p:anim>
                                    <p:animEffect transition="in" filter="wipe(down)">
                                      <p:cBhvr>
                                        <p:cTn id="59" dur="1000"/>
                                        <p:tgtEl>
                                          <p:spTgt spid="53"/>
                                        </p:tgtEl>
                                      </p:cBhvr>
                                    </p:animEffect>
                                  </p:childTnLst>
                                </p:cTn>
                              </p:par>
                            </p:childTnLst>
                          </p:cTn>
                        </p:par>
                        <p:par>
                          <p:cTn id="60" fill="hold">
                            <p:stCondLst>
                              <p:cond delay="2250"/>
                            </p:stCondLst>
                            <p:childTnLst>
                              <p:par>
                                <p:cTn id="61" presetID="22" presetClass="entr" presetSubtype="8" fill="hold" grpId="0" nodeType="afterEffect">
                                  <p:stCondLst>
                                    <p:cond delay="0"/>
                                  </p:stCondLst>
                                  <p:iterate type="lt">
                                    <p:tmPct val="30000"/>
                                  </p:iterate>
                                  <p:childTnLst>
                                    <p:set>
                                      <p:cBhvr>
                                        <p:cTn id="62" dur="1" fill="hold">
                                          <p:stCondLst>
                                            <p:cond delay="0"/>
                                          </p:stCondLst>
                                        </p:cTn>
                                        <p:tgtEl>
                                          <p:spTgt spid="63"/>
                                        </p:tgtEl>
                                        <p:attrNameLst>
                                          <p:attrName>style.visibility</p:attrName>
                                        </p:attrNameLst>
                                      </p:cBhvr>
                                      <p:to>
                                        <p:strVal val="visible"/>
                                      </p:to>
                                    </p:set>
                                    <p:animEffect transition="in" filter="wipe(left)">
                                      <p:cBhvr>
                                        <p:cTn id="63" dur="50"/>
                                        <p:tgtEl>
                                          <p:spTgt spid="63"/>
                                        </p:tgtEl>
                                      </p:cBhvr>
                                    </p:animEffect>
                                  </p:childTnLst>
                                </p:cTn>
                              </p:par>
                              <p:par>
                                <p:cTn id="64" presetID="36" presetClass="emph" presetSubtype="0" fill="hold" grpId="1" nodeType="withEffect">
                                  <p:stCondLst>
                                    <p:cond delay="0"/>
                                  </p:stCondLst>
                                  <p:iterate type="lt">
                                    <p:tmPct val="30000"/>
                                  </p:iterate>
                                  <p:childTnLst>
                                    <p:animScale>
                                      <p:cBhvr>
                                        <p:cTn id="65" dur="25" autoRev="1" fill="hold">
                                          <p:stCondLst>
                                            <p:cond delay="0"/>
                                          </p:stCondLst>
                                        </p:cTn>
                                        <p:tgtEl>
                                          <p:spTgt spid="63"/>
                                        </p:tgtEl>
                                      </p:cBhvr>
                                      <p:to x="80000" y="100000"/>
                                    </p:animScale>
                                    <p:anim by="(#ppt_w*0.10)" calcmode="lin" valueType="num">
                                      <p:cBhvr>
                                        <p:cTn id="66" dur="25" autoRev="1" fill="hold">
                                          <p:stCondLst>
                                            <p:cond delay="0"/>
                                          </p:stCondLst>
                                        </p:cTn>
                                        <p:tgtEl>
                                          <p:spTgt spid="63"/>
                                        </p:tgtEl>
                                        <p:attrNameLst>
                                          <p:attrName>ppt_x</p:attrName>
                                        </p:attrNameLst>
                                      </p:cBhvr>
                                    </p:anim>
                                    <p:anim by="(-#ppt_w*0.10)" calcmode="lin" valueType="num">
                                      <p:cBhvr>
                                        <p:cTn id="67" dur="25" autoRev="1" fill="hold">
                                          <p:stCondLst>
                                            <p:cond delay="0"/>
                                          </p:stCondLst>
                                        </p:cTn>
                                        <p:tgtEl>
                                          <p:spTgt spid="63"/>
                                        </p:tgtEl>
                                        <p:attrNameLst>
                                          <p:attrName>ppt_y</p:attrName>
                                        </p:attrNameLst>
                                      </p:cBhvr>
                                    </p:anim>
                                    <p:animRot by="-480000">
                                      <p:cBhvr>
                                        <p:cTn id="68" dur="25" autoRev="1" fill="hold">
                                          <p:stCondLst>
                                            <p:cond delay="0"/>
                                          </p:stCondLst>
                                        </p:cTn>
                                        <p:tgtEl>
                                          <p:spTgt spid="63"/>
                                        </p:tgtEl>
                                        <p:attrNameLst>
                                          <p:attrName>r</p:attrName>
                                        </p:attrNameLst>
                                      </p:cBhvr>
                                    </p:animRot>
                                  </p:childTnLst>
                                </p:cTn>
                              </p:par>
                              <p:par>
                                <p:cTn id="69" presetID="22" presetClass="entr" presetSubtype="8" fill="hold" grpId="0" nodeType="withEffect">
                                  <p:stCondLst>
                                    <p:cond delay="500"/>
                                  </p:stCondLst>
                                  <p:iterate type="lt">
                                    <p:tmPct val="30000"/>
                                  </p:iterate>
                                  <p:childTnLst>
                                    <p:set>
                                      <p:cBhvr>
                                        <p:cTn id="70" dur="1" fill="hold">
                                          <p:stCondLst>
                                            <p:cond delay="0"/>
                                          </p:stCondLst>
                                        </p:cTn>
                                        <p:tgtEl>
                                          <p:spTgt spid="64"/>
                                        </p:tgtEl>
                                        <p:attrNameLst>
                                          <p:attrName>style.visibility</p:attrName>
                                        </p:attrNameLst>
                                      </p:cBhvr>
                                      <p:to>
                                        <p:strVal val="visible"/>
                                      </p:to>
                                    </p:set>
                                    <p:animEffect transition="in" filter="wipe(left)">
                                      <p:cBhvr>
                                        <p:cTn id="71" dur="50"/>
                                        <p:tgtEl>
                                          <p:spTgt spid="64"/>
                                        </p:tgtEl>
                                      </p:cBhvr>
                                    </p:animEffect>
                                  </p:childTnLst>
                                </p:cTn>
                              </p:par>
                              <p:par>
                                <p:cTn id="72" presetID="36" presetClass="emph" presetSubtype="0" fill="hold" grpId="1" nodeType="withEffect">
                                  <p:stCondLst>
                                    <p:cond delay="500"/>
                                  </p:stCondLst>
                                  <p:iterate type="lt">
                                    <p:tmPct val="30000"/>
                                  </p:iterate>
                                  <p:childTnLst>
                                    <p:animScale>
                                      <p:cBhvr>
                                        <p:cTn id="73" dur="25" autoRev="1" fill="hold">
                                          <p:stCondLst>
                                            <p:cond delay="0"/>
                                          </p:stCondLst>
                                        </p:cTn>
                                        <p:tgtEl>
                                          <p:spTgt spid="64"/>
                                        </p:tgtEl>
                                      </p:cBhvr>
                                      <p:to x="80000" y="100000"/>
                                    </p:animScale>
                                    <p:anim by="(#ppt_w*0.10)" calcmode="lin" valueType="num">
                                      <p:cBhvr>
                                        <p:cTn id="74" dur="25" autoRev="1" fill="hold">
                                          <p:stCondLst>
                                            <p:cond delay="0"/>
                                          </p:stCondLst>
                                        </p:cTn>
                                        <p:tgtEl>
                                          <p:spTgt spid="64"/>
                                        </p:tgtEl>
                                        <p:attrNameLst>
                                          <p:attrName>ppt_x</p:attrName>
                                        </p:attrNameLst>
                                      </p:cBhvr>
                                    </p:anim>
                                    <p:anim by="(-#ppt_w*0.10)" calcmode="lin" valueType="num">
                                      <p:cBhvr>
                                        <p:cTn id="75" dur="25" autoRev="1" fill="hold">
                                          <p:stCondLst>
                                            <p:cond delay="0"/>
                                          </p:stCondLst>
                                        </p:cTn>
                                        <p:tgtEl>
                                          <p:spTgt spid="64"/>
                                        </p:tgtEl>
                                        <p:attrNameLst>
                                          <p:attrName>ppt_y</p:attrName>
                                        </p:attrNameLst>
                                      </p:cBhvr>
                                    </p:anim>
                                    <p:animRot by="-480000">
                                      <p:cBhvr>
                                        <p:cTn id="76" dur="25" autoRev="1" fill="hold">
                                          <p:stCondLst>
                                            <p:cond delay="0"/>
                                          </p:stCondLst>
                                        </p:cTn>
                                        <p:tgtEl>
                                          <p:spTgt spid="64"/>
                                        </p:tgtEl>
                                        <p:attrNameLst>
                                          <p:attrName>r</p:attrName>
                                        </p:attrNameLst>
                                      </p:cBhvr>
                                    </p:animRot>
                                  </p:childTnLst>
                                </p:cTn>
                              </p:par>
                              <p:par>
                                <p:cTn id="77" presetID="22" presetClass="entr" presetSubtype="8" fill="hold" grpId="0" nodeType="withEffect">
                                  <p:stCondLst>
                                    <p:cond delay="1000"/>
                                  </p:stCondLst>
                                  <p:iterate type="lt">
                                    <p:tmPct val="30000"/>
                                  </p:iterate>
                                  <p:childTnLst>
                                    <p:set>
                                      <p:cBhvr>
                                        <p:cTn id="78" dur="1" fill="hold">
                                          <p:stCondLst>
                                            <p:cond delay="0"/>
                                          </p:stCondLst>
                                        </p:cTn>
                                        <p:tgtEl>
                                          <p:spTgt spid="65"/>
                                        </p:tgtEl>
                                        <p:attrNameLst>
                                          <p:attrName>style.visibility</p:attrName>
                                        </p:attrNameLst>
                                      </p:cBhvr>
                                      <p:to>
                                        <p:strVal val="visible"/>
                                      </p:to>
                                    </p:set>
                                    <p:animEffect transition="in" filter="wipe(left)">
                                      <p:cBhvr>
                                        <p:cTn id="79" dur="50"/>
                                        <p:tgtEl>
                                          <p:spTgt spid="65"/>
                                        </p:tgtEl>
                                      </p:cBhvr>
                                    </p:animEffect>
                                  </p:childTnLst>
                                </p:cTn>
                              </p:par>
                              <p:par>
                                <p:cTn id="80" presetID="36" presetClass="emph" presetSubtype="0" fill="hold" grpId="1" nodeType="withEffect">
                                  <p:stCondLst>
                                    <p:cond delay="1000"/>
                                  </p:stCondLst>
                                  <p:iterate type="lt">
                                    <p:tmPct val="30000"/>
                                  </p:iterate>
                                  <p:childTnLst>
                                    <p:animScale>
                                      <p:cBhvr>
                                        <p:cTn id="81" dur="25" autoRev="1" fill="hold">
                                          <p:stCondLst>
                                            <p:cond delay="0"/>
                                          </p:stCondLst>
                                        </p:cTn>
                                        <p:tgtEl>
                                          <p:spTgt spid="65"/>
                                        </p:tgtEl>
                                      </p:cBhvr>
                                      <p:to x="80000" y="100000"/>
                                    </p:animScale>
                                    <p:anim by="(#ppt_w*0.10)" calcmode="lin" valueType="num">
                                      <p:cBhvr>
                                        <p:cTn id="82" dur="25" autoRev="1" fill="hold">
                                          <p:stCondLst>
                                            <p:cond delay="0"/>
                                          </p:stCondLst>
                                        </p:cTn>
                                        <p:tgtEl>
                                          <p:spTgt spid="65"/>
                                        </p:tgtEl>
                                        <p:attrNameLst>
                                          <p:attrName>ppt_x</p:attrName>
                                        </p:attrNameLst>
                                      </p:cBhvr>
                                    </p:anim>
                                    <p:anim by="(-#ppt_w*0.10)" calcmode="lin" valueType="num">
                                      <p:cBhvr>
                                        <p:cTn id="83" dur="25" autoRev="1" fill="hold">
                                          <p:stCondLst>
                                            <p:cond delay="0"/>
                                          </p:stCondLst>
                                        </p:cTn>
                                        <p:tgtEl>
                                          <p:spTgt spid="65"/>
                                        </p:tgtEl>
                                        <p:attrNameLst>
                                          <p:attrName>ppt_y</p:attrName>
                                        </p:attrNameLst>
                                      </p:cBhvr>
                                    </p:anim>
                                    <p:animRot by="-480000">
                                      <p:cBhvr>
                                        <p:cTn id="84" dur="25" autoRev="1" fill="hold">
                                          <p:stCondLst>
                                            <p:cond delay="0"/>
                                          </p:stCondLst>
                                        </p:cTn>
                                        <p:tgtEl>
                                          <p:spTgt spid="65"/>
                                        </p:tgtEl>
                                        <p:attrNameLst>
                                          <p:attrName>r</p:attrName>
                                        </p:attrNameLst>
                                      </p:cBhvr>
                                    </p:animRot>
                                  </p:childTnLst>
                                </p:cTn>
                              </p:par>
                              <p:par>
                                <p:cTn id="85" presetID="53" presetClass="entr" presetSubtype="16" fill="hold" grpId="0" nodeType="withEffect">
                                  <p:stCondLst>
                                    <p:cond delay="500"/>
                                  </p:stCondLst>
                                  <p:childTnLst>
                                    <p:set>
                                      <p:cBhvr>
                                        <p:cTn id="86" dur="1" fill="hold">
                                          <p:stCondLst>
                                            <p:cond delay="0"/>
                                          </p:stCondLst>
                                        </p:cTn>
                                        <p:tgtEl>
                                          <p:spTgt spid="3"/>
                                        </p:tgtEl>
                                        <p:attrNameLst>
                                          <p:attrName>style.visibility</p:attrName>
                                        </p:attrNameLst>
                                      </p:cBhvr>
                                      <p:to>
                                        <p:strVal val="visible"/>
                                      </p:to>
                                    </p:set>
                                    <p:anim calcmode="lin" valueType="num">
                                      <p:cBhvr>
                                        <p:cTn id="87" dur="500" fill="hold"/>
                                        <p:tgtEl>
                                          <p:spTgt spid="3"/>
                                        </p:tgtEl>
                                        <p:attrNameLst>
                                          <p:attrName>ppt_w</p:attrName>
                                        </p:attrNameLst>
                                      </p:cBhvr>
                                      <p:tavLst>
                                        <p:tav tm="0">
                                          <p:val>
                                            <p:fltVal val="0"/>
                                          </p:val>
                                        </p:tav>
                                        <p:tav tm="100000">
                                          <p:val>
                                            <p:strVal val="#ppt_w"/>
                                          </p:val>
                                        </p:tav>
                                      </p:tavLst>
                                    </p:anim>
                                    <p:anim calcmode="lin" valueType="num">
                                      <p:cBhvr>
                                        <p:cTn id="88" dur="500" fill="hold"/>
                                        <p:tgtEl>
                                          <p:spTgt spid="3"/>
                                        </p:tgtEl>
                                        <p:attrNameLst>
                                          <p:attrName>ppt_h</p:attrName>
                                        </p:attrNameLst>
                                      </p:cBhvr>
                                      <p:tavLst>
                                        <p:tav tm="0">
                                          <p:val>
                                            <p:fltVal val="0"/>
                                          </p:val>
                                        </p:tav>
                                        <p:tav tm="100000">
                                          <p:val>
                                            <p:strVal val="#ppt_h"/>
                                          </p:val>
                                        </p:tav>
                                      </p:tavLst>
                                    </p:anim>
                                    <p:animEffect transition="in" filter="fade">
                                      <p:cBhvr>
                                        <p:cTn id="89" dur="500"/>
                                        <p:tgtEl>
                                          <p:spTgt spid="3"/>
                                        </p:tgtEl>
                                      </p:cBhvr>
                                    </p:animEffect>
                                  </p:childTnLst>
                                </p:cTn>
                              </p:par>
                              <p:par>
                                <p:cTn id="90" presetID="16" presetClass="entr" presetSubtype="37" fill="hold" grpId="0" nodeType="withEffect">
                                  <p:stCondLst>
                                    <p:cond delay="1000"/>
                                  </p:stCondLst>
                                  <p:childTnLst>
                                    <p:set>
                                      <p:cBhvr>
                                        <p:cTn id="91" dur="1" fill="hold">
                                          <p:stCondLst>
                                            <p:cond delay="0"/>
                                          </p:stCondLst>
                                        </p:cTn>
                                        <p:tgtEl>
                                          <p:spTgt spid="4"/>
                                        </p:tgtEl>
                                        <p:attrNameLst>
                                          <p:attrName>style.visibility</p:attrName>
                                        </p:attrNameLst>
                                      </p:cBhvr>
                                      <p:to>
                                        <p:strVal val="visible"/>
                                      </p:to>
                                    </p:set>
                                    <p:animEffect transition="in" filter="barn(outVertical)">
                                      <p:cBhvr>
                                        <p:cTn id="92" dur="500"/>
                                        <p:tgtEl>
                                          <p:spTgt spid="4"/>
                                        </p:tgtEl>
                                      </p:cBhvr>
                                    </p:animEffect>
                                  </p:childTnLst>
                                </p:cTn>
                              </p:par>
                              <p:par>
                                <p:cTn id="93" presetID="12" presetClass="entr" presetSubtype="1" fill="hold" grpId="0" nodeType="withEffect">
                                  <p:stCondLst>
                                    <p:cond delay="350"/>
                                  </p:stCondLst>
                                  <p:childTnLst>
                                    <p:set>
                                      <p:cBhvr>
                                        <p:cTn id="94" dur="1" fill="hold">
                                          <p:stCondLst>
                                            <p:cond delay="0"/>
                                          </p:stCondLst>
                                        </p:cTn>
                                        <p:tgtEl>
                                          <p:spTgt spid="2"/>
                                        </p:tgtEl>
                                        <p:attrNameLst>
                                          <p:attrName>style.visibility</p:attrName>
                                        </p:attrNameLst>
                                      </p:cBhvr>
                                      <p:to>
                                        <p:strVal val="visible"/>
                                      </p:to>
                                    </p:set>
                                    <p:anim calcmode="lin" valueType="num">
                                      <p:cBhvr additive="base">
                                        <p:cTn id="95" dur="1000"/>
                                        <p:tgtEl>
                                          <p:spTgt spid="2"/>
                                        </p:tgtEl>
                                        <p:attrNameLst>
                                          <p:attrName>ppt_y</p:attrName>
                                        </p:attrNameLst>
                                      </p:cBhvr>
                                      <p:tavLst>
                                        <p:tav tm="0">
                                          <p:val>
                                            <p:strVal val="#ppt_y-#ppt_h*1.125000"/>
                                          </p:val>
                                        </p:tav>
                                        <p:tav tm="100000">
                                          <p:val>
                                            <p:strVal val="#ppt_y"/>
                                          </p:val>
                                        </p:tav>
                                      </p:tavLst>
                                    </p:anim>
                                    <p:animEffect transition="in" filter="wipe(down)">
                                      <p:cBhvr>
                                        <p:cTn id="96" dur="1000"/>
                                        <p:tgtEl>
                                          <p:spTgt spid="2"/>
                                        </p:tgtEl>
                                      </p:cBhvr>
                                    </p:animEffect>
                                  </p:childTnLst>
                                </p:cTn>
                              </p:par>
                              <p:par>
                                <p:cTn id="97" presetID="22" presetClass="entr" presetSubtype="8" fill="hold" grpId="0" nodeType="withEffect">
                                  <p:stCondLst>
                                    <p:cond delay="500"/>
                                  </p:stCondLst>
                                  <p:iterate type="lt">
                                    <p:tmPct val="30000"/>
                                  </p:iterate>
                                  <p:childTnLst>
                                    <p:set>
                                      <p:cBhvr>
                                        <p:cTn id="98" dur="1" fill="hold">
                                          <p:stCondLst>
                                            <p:cond delay="0"/>
                                          </p:stCondLst>
                                        </p:cTn>
                                        <p:tgtEl>
                                          <p:spTgt spid="5"/>
                                        </p:tgtEl>
                                        <p:attrNameLst>
                                          <p:attrName>style.visibility</p:attrName>
                                        </p:attrNameLst>
                                      </p:cBhvr>
                                      <p:to>
                                        <p:strVal val="visible"/>
                                      </p:to>
                                    </p:set>
                                    <p:animEffect transition="in" filter="wipe(left)">
                                      <p:cBhvr>
                                        <p:cTn id="99" dur="50"/>
                                        <p:tgtEl>
                                          <p:spTgt spid="5"/>
                                        </p:tgtEl>
                                      </p:cBhvr>
                                    </p:animEffect>
                                  </p:childTnLst>
                                </p:cTn>
                              </p:par>
                              <p:par>
                                <p:cTn id="100" presetID="36" presetClass="emph" presetSubtype="0" fill="hold" grpId="1" nodeType="withEffect">
                                  <p:stCondLst>
                                    <p:cond delay="500"/>
                                  </p:stCondLst>
                                  <p:iterate type="lt">
                                    <p:tmPct val="30000"/>
                                  </p:iterate>
                                  <p:childTnLst>
                                    <p:animScale>
                                      <p:cBhvr>
                                        <p:cTn id="101" dur="25" autoRev="1" fill="hold">
                                          <p:stCondLst>
                                            <p:cond delay="0"/>
                                          </p:stCondLst>
                                        </p:cTn>
                                        <p:tgtEl>
                                          <p:spTgt spid="5"/>
                                        </p:tgtEl>
                                      </p:cBhvr>
                                      <p:to x="80000" y="100000"/>
                                    </p:animScale>
                                    <p:anim by="(#ppt_w*0.10)" calcmode="lin" valueType="num">
                                      <p:cBhvr>
                                        <p:cTn id="102" dur="25" autoRev="1" fill="hold">
                                          <p:stCondLst>
                                            <p:cond delay="0"/>
                                          </p:stCondLst>
                                        </p:cTn>
                                        <p:tgtEl>
                                          <p:spTgt spid="5"/>
                                        </p:tgtEl>
                                        <p:attrNameLst>
                                          <p:attrName>ppt_x</p:attrName>
                                        </p:attrNameLst>
                                      </p:cBhvr>
                                    </p:anim>
                                    <p:anim by="(-#ppt_w*0.10)" calcmode="lin" valueType="num">
                                      <p:cBhvr>
                                        <p:cTn id="103" dur="25" autoRev="1" fill="hold">
                                          <p:stCondLst>
                                            <p:cond delay="0"/>
                                          </p:stCondLst>
                                        </p:cTn>
                                        <p:tgtEl>
                                          <p:spTgt spid="5"/>
                                        </p:tgtEl>
                                        <p:attrNameLst>
                                          <p:attrName>ppt_y</p:attrName>
                                        </p:attrNameLst>
                                      </p:cBhvr>
                                    </p:anim>
                                    <p:animRot by="-480000">
                                      <p:cBhvr>
                                        <p:cTn id="104" dur="25" autoRev="1" fill="hold">
                                          <p:stCondLst>
                                            <p:cond delay="0"/>
                                          </p:stCondLst>
                                        </p:cTn>
                                        <p:tgtEl>
                                          <p:spTgt spid="5"/>
                                        </p:tgtEl>
                                        <p:attrNameLst>
                                          <p:attrName>r</p:attrName>
                                        </p:attrNameLst>
                                      </p:cBhvr>
                                    </p:animRot>
                                  </p:childTnLst>
                                </p:cTn>
                              </p:par>
                              <p:par>
                                <p:cTn id="105" presetID="42" presetClass="entr" presetSubtype="0" fill="hold" grpId="0" nodeType="withEffect">
                                  <p:stCondLst>
                                    <p:cond delay="100"/>
                                  </p:stCondLst>
                                  <p:childTnLst>
                                    <p:set>
                                      <p:cBhvr>
                                        <p:cTn id="106" dur="1" fill="hold">
                                          <p:stCondLst>
                                            <p:cond delay="0"/>
                                          </p:stCondLst>
                                        </p:cTn>
                                        <p:tgtEl>
                                          <p:spTgt spid="6"/>
                                        </p:tgtEl>
                                        <p:attrNameLst>
                                          <p:attrName>style.visibility</p:attrName>
                                        </p:attrNameLst>
                                      </p:cBhvr>
                                      <p:to>
                                        <p:strVal val="visible"/>
                                      </p:to>
                                    </p:set>
                                    <p:animEffect transition="in" filter="fade">
                                      <p:cBhvr>
                                        <p:cTn id="107" dur="1000"/>
                                        <p:tgtEl>
                                          <p:spTgt spid="6"/>
                                        </p:tgtEl>
                                      </p:cBhvr>
                                    </p:animEffect>
                                    <p:anim calcmode="lin" valueType="num">
                                      <p:cBhvr>
                                        <p:cTn id="108" dur="1000" fill="hold"/>
                                        <p:tgtEl>
                                          <p:spTgt spid="6"/>
                                        </p:tgtEl>
                                        <p:attrNameLst>
                                          <p:attrName>ppt_x</p:attrName>
                                        </p:attrNameLst>
                                      </p:cBhvr>
                                      <p:tavLst>
                                        <p:tav tm="0">
                                          <p:val>
                                            <p:strVal val="#ppt_x"/>
                                          </p:val>
                                        </p:tav>
                                        <p:tav tm="100000">
                                          <p:val>
                                            <p:strVal val="#ppt_x"/>
                                          </p:val>
                                        </p:tav>
                                      </p:tavLst>
                                    </p:anim>
                                    <p:anim calcmode="lin" valueType="num">
                                      <p:cBhvr>
                                        <p:cTn id="10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animBg="1"/>
      <p:bldP spid="44" grpId="0" animBg="1"/>
      <p:bldP spid="46" grpId="0" animBg="1"/>
      <p:bldP spid="48" grpId="0"/>
      <p:bldP spid="50" grpId="0" animBg="1"/>
      <p:bldP spid="53" grpId="0" animBg="1"/>
      <p:bldP spid="57" grpId="0" animBg="1"/>
      <p:bldP spid="58" grpId="0" animBg="1"/>
      <p:bldP spid="59" grpId="0" animBg="1"/>
      <p:bldP spid="60" grpId="0" animBg="1"/>
      <p:bldP spid="61" grpId="0"/>
      <p:bldP spid="62" grpId="0"/>
      <p:bldP spid="63" grpId="0"/>
      <p:bldP spid="63" grpId="1"/>
      <p:bldP spid="64" grpId="0"/>
      <p:bldP spid="64" grpId="1"/>
      <p:bldP spid="65" grpId="0"/>
      <p:bldP spid="65" grpId="1"/>
      <p:bldP spid="2" grpId="0" animBg="1"/>
      <p:bldP spid="5" grpId="0"/>
      <p:bldP spid="5" grpId="1"/>
      <p:bldP spid="6" grpId="0" animBg="1"/>
      <p:bldP spid="4"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组合 54"/>
          <p:cNvGrpSpPr/>
          <p:nvPr/>
        </p:nvGrpSpPr>
        <p:grpSpPr>
          <a:xfrm>
            <a:off x="742428" y="1599250"/>
            <a:ext cx="4065068" cy="4065068"/>
            <a:chOff x="-588637" y="1524108"/>
            <a:chExt cx="4165200" cy="4165200"/>
          </a:xfrm>
        </p:grpSpPr>
        <p:sp>
          <p:nvSpPr>
            <p:cNvPr id="56" name="椭圆 55"/>
            <p:cNvSpPr/>
            <p:nvPr/>
          </p:nvSpPr>
          <p:spPr>
            <a:xfrm>
              <a:off x="-534637" y="1578108"/>
              <a:ext cx="4057200" cy="4057200"/>
            </a:xfrm>
            <a:prstGeom prst="ellipse">
              <a:avLst/>
            </a:prstGeom>
            <a:gradFill>
              <a:gsLst>
                <a:gs pos="1000">
                  <a:schemeClr val="accent1"/>
                </a:gs>
                <a:gs pos="100000">
                  <a:schemeClr val="accent1">
                    <a:lumMod val="75000"/>
                  </a:schemeClr>
                </a:gs>
              </a:gsLst>
              <a:lin ang="6000000" scaled="0"/>
            </a:gradFill>
            <a:ln>
              <a:noFill/>
            </a:ln>
            <a:effectLst>
              <a:innerShdw blurRad="101600" dist="635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椭圆 56"/>
            <p:cNvSpPr/>
            <p:nvPr/>
          </p:nvSpPr>
          <p:spPr>
            <a:xfrm>
              <a:off x="-588637" y="1524108"/>
              <a:ext cx="4165200" cy="4165200"/>
            </a:xfrm>
            <a:prstGeom prst="ellipse">
              <a:avLst/>
            </a:prstGeom>
            <a:noFill/>
            <a:ln w="31750">
              <a:solidFill>
                <a:schemeClr val="bg1">
                  <a:lumMod val="50000"/>
                  <a:alpha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4612410" y="3255869"/>
            <a:ext cx="3772800" cy="3772800"/>
            <a:chOff x="2952796" y="3894224"/>
            <a:chExt cx="3772800" cy="3772800"/>
          </a:xfrm>
        </p:grpSpPr>
        <p:sp>
          <p:nvSpPr>
            <p:cNvPr id="59" name="椭圆 58"/>
            <p:cNvSpPr/>
            <p:nvPr/>
          </p:nvSpPr>
          <p:spPr>
            <a:xfrm>
              <a:off x="3006654" y="3948082"/>
              <a:ext cx="3665084" cy="3665084"/>
            </a:xfrm>
            <a:prstGeom prst="ellipse">
              <a:avLst/>
            </a:prstGeom>
            <a:gradFill>
              <a:gsLst>
                <a:gs pos="1000">
                  <a:schemeClr val="accent2"/>
                </a:gs>
                <a:gs pos="100000">
                  <a:schemeClr val="accent2">
                    <a:lumMod val="75000"/>
                  </a:schemeClr>
                </a:gs>
              </a:gsLst>
              <a:lin ang="6000000" scaled="0"/>
            </a:gradFill>
            <a:ln>
              <a:noFill/>
            </a:ln>
            <a:effectLst>
              <a:innerShdw blurRad="101600" dist="63500" dir="186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2952796" y="3894224"/>
              <a:ext cx="3772800" cy="3772800"/>
            </a:xfrm>
            <a:prstGeom prst="ellipse">
              <a:avLst/>
            </a:prstGeom>
            <a:noFill/>
            <a:ln w="31750">
              <a:solidFill>
                <a:schemeClr val="bg1">
                  <a:lumMod val="50000"/>
                  <a:alpha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1" name="组合 60"/>
          <p:cNvGrpSpPr/>
          <p:nvPr/>
        </p:nvGrpSpPr>
        <p:grpSpPr>
          <a:xfrm>
            <a:off x="7424400" y="837000"/>
            <a:ext cx="3495600" cy="3495600"/>
            <a:chOff x="6201727" y="2143472"/>
            <a:chExt cx="3495600" cy="3495600"/>
          </a:xfrm>
        </p:grpSpPr>
        <p:sp>
          <p:nvSpPr>
            <p:cNvPr id="62" name="椭圆 61"/>
            <p:cNvSpPr/>
            <p:nvPr/>
          </p:nvSpPr>
          <p:spPr>
            <a:xfrm>
              <a:off x="6255350" y="2197195"/>
              <a:ext cx="3388155" cy="3388155"/>
            </a:xfrm>
            <a:prstGeom prst="ellipse">
              <a:avLst/>
            </a:prstGeom>
            <a:gradFill>
              <a:gsLst>
                <a:gs pos="1000">
                  <a:schemeClr val="accent1"/>
                </a:gs>
                <a:gs pos="100000">
                  <a:schemeClr val="accent1">
                    <a:lumMod val="75000"/>
                  </a:schemeClr>
                </a:gs>
              </a:gsLst>
              <a:lin ang="6000000" scaled="0"/>
            </a:gradFill>
            <a:ln>
              <a:noFill/>
            </a:ln>
            <a:effectLst>
              <a:innerShdw blurRad="101600" dist="635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椭圆 62"/>
            <p:cNvSpPr/>
            <p:nvPr/>
          </p:nvSpPr>
          <p:spPr>
            <a:xfrm>
              <a:off x="6201727" y="2143472"/>
              <a:ext cx="3495600" cy="3495600"/>
            </a:xfrm>
            <a:prstGeom prst="ellipse">
              <a:avLst/>
            </a:prstGeom>
            <a:noFill/>
            <a:ln w="31750">
              <a:solidFill>
                <a:schemeClr val="bg1">
                  <a:lumMod val="50000"/>
                  <a:alpha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7" name="组合 66"/>
          <p:cNvGrpSpPr/>
          <p:nvPr/>
        </p:nvGrpSpPr>
        <p:grpSpPr>
          <a:xfrm>
            <a:off x="4049083" y="2096828"/>
            <a:ext cx="434715" cy="461665"/>
            <a:chOff x="2818150" y="2021686"/>
            <a:chExt cx="434715" cy="461665"/>
          </a:xfrm>
        </p:grpSpPr>
        <p:sp>
          <p:nvSpPr>
            <p:cNvPr id="68" name="椭圆 67"/>
            <p:cNvSpPr/>
            <p:nvPr/>
          </p:nvSpPr>
          <p:spPr>
            <a:xfrm>
              <a:off x="2818150" y="2035161"/>
              <a:ext cx="434715" cy="434715"/>
            </a:xfrm>
            <a:prstGeom prst="ellipse">
              <a:avLst/>
            </a:prstGeom>
            <a:solidFill>
              <a:schemeClr val="accent1"/>
            </a:solidFill>
            <a:ln>
              <a:noFill/>
            </a:ln>
            <a:effectLst>
              <a:outerShdw blurRad="101600" dist="50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文本框 68"/>
            <p:cNvSpPr txBox="1"/>
            <p:nvPr/>
          </p:nvSpPr>
          <p:spPr>
            <a:xfrm>
              <a:off x="2845728" y="2021686"/>
              <a:ext cx="332666" cy="461665"/>
            </a:xfrm>
            <a:prstGeom prst="rect">
              <a:avLst/>
            </a:prstGeom>
            <a:noFill/>
          </p:spPr>
          <p:txBody>
            <a:bodyPr wrap="square" rtlCol="0">
              <a:spAutoFit/>
            </a:bodyPr>
            <a:lstStyle/>
            <a:p>
              <a:r>
                <a:rPr lang="en-US" altLang="zh-CN" sz="2400" dirty="0">
                  <a:solidFill>
                    <a:schemeClr val="bg1"/>
                  </a:solidFill>
                  <a:latin typeface="华文琥珀" panose="02010800040101010101" pitchFamily="2" charset="-122"/>
                  <a:ea typeface="华文琥珀" panose="02010800040101010101" pitchFamily="2" charset="-122"/>
                </a:rPr>
                <a:t>A</a:t>
              </a:r>
              <a:endParaRPr lang="zh-CN" altLang="en-US" sz="2400" dirty="0">
                <a:solidFill>
                  <a:schemeClr val="bg1"/>
                </a:solidFill>
                <a:latin typeface="华文琥珀" panose="02010800040101010101" pitchFamily="2" charset="-122"/>
                <a:ea typeface="华文琥珀" panose="02010800040101010101" pitchFamily="2" charset="-122"/>
              </a:endParaRPr>
            </a:p>
          </p:txBody>
        </p:sp>
      </p:grpSp>
      <p:grpSp>
        <p:nvGrpSpPr>
          <p:cNvPr id="70" name="组合 69"/>
          <p:cNvGrpSpPr/>
          <p:nvPr/>
        </p:nvGrpSpPr>
        <p:grpSpPr>
          <a:xfrm>
            <a:off x="5754427" y="3153476"/>
            <a:ext cx="434715" cy="461665"/>
            <a:chOff x="4094813" y="3791831"/>
            <a:chExt cx="434715" cy="461665"/>
          </a:xfrm>
        </p:grpSpPr>
        <p:sp>
          <p:nvSpPr>
            <p:cNvPr id="71" name="椭圆 70"/>
            <p:cNvSpPr/>
            <p:nvPr/>
          </p:nvSpPr>
          <p:spPr>
            <a:xfrm>
              <a:off x="4094813" y="3805306"/>
              <a:ext cx="434715" cy="434715"/>
            </a:xfrm>
            <a:prstGeom prst="ellipse">
              <a:avLst/>
            </a:prstGeom>
            <a:solidFill>
              <a:schemeClr val="accent2"/>
            </a:solidFill>
            <a:ln>
              <a:noFill/>
            </a:ln>
            <a:effectLst>
              <a:outerShdw blurRad="101600" dist="50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文本框 71"/>
            <p:cNvSpPr txBox="1"/>
            <p:nvPr/>
          </p:nvSpPr>
          <p:spPr>
            <a:xfrm>
              <a:off x="4122391" y="3791831"/>
              <a:ext cx="332666" cy="461665"/>
            </a:xfrm>
            <a:prstGeom prst="rect">
              <a:avLst/>
            </a:prstGeom>
            <a:noFill/>
          </p:spPr>
          <p:txBody>
            <a:bodyPr wrap="square" rtlCol="0">
              <a:spAutoFit/>
            </a:bodyPr>
            <a:lstStyle/>
            <a:p>
              <a:r>
                <a:rPr lang="en-US" altLang="zh-CN" sz="2400" dirty="0">
                  <a:solidFill>
                    <a:schemeClr val="bg1"/>
                  </a:solidFill>
                  <a:latin typeface="华文琥珀" panose="02010800040101010101" pitchFamily="2" charset="-122"/>
                  <a:ea typeface="华文琥珀" panose="02010800040101010101" pitchFamily="2" charset="-122"/>
                </a:rPr>
                <a:t>B</a:t>
              </a:r>
              <a:endParaRPr lang="zh-CN" altLang="en-US" sz="2400" dirty="0">
                <a:solidFill>
                  <a:schemeClr val="bg1"/>
                </a:solidFill>
                <a:latin typeface="华文琥珀" panose="02010800040101010101" pitchFamily="2" charset="-122"/>
                <a:ea typeface="华文琥珀" panose="02010800040101010101" pitchFamily="2" charset="-122"/>
              </a:endParaRPr>
            </a:p>
          </p:txBody>
        </p:sp>
      </p:grpSp>
      <p:grpSp>
        <p:nvGrpSpPr>
          <p:cNvPr id="73" name="组合 72"/>
          <p:cNvGrpSpPr/>
          <p:nvPr/>
        </p:nvGrpSpPr>
        <p:grpSpPr>
          <a:xfrm>
            <a:off x="8171483" y="840984"/>
            <a:ext cx="434715" cy="461665"/>
            <a:chOff x="6948710" y="2147456"/>
            <a:chExt cx="434715" cy="461665"/>
          </a:xfrm>
        </p:grpSpPr>
        <p:sp>
          <p:nvSpPr>
            <p:cNvPr id="74" name="椭圆 73"/>
            <p:cNvSpPr/>
            <p:nvPr/>
          </p:nvSpPr>
          <p:spPr>
            <a:xfrm>
              <a:off x="6948710" y="2160931"/>
              <a:ext cx="434715" cy="434715"/>
            </a:xfrm>
            <a:prstGeom prst="ellipse">
              <a:avLst/>
            </a:prstGeom>
            <a:solidFill>
              <a:schemeClr val="accent1"/>
            </a:solidFill>
            <a:ln>
              <a:noFill/>
            </a:ln>
            <a:effectLst>
              <a:outerShdw blurRad="101600" dist="50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文本框 74"/>
            <p:cNvSpPr txBox="1"/>
            <p:nvPr/>
          </p:nvSpPr>
          <p:spPr>
            <a:xfrm>
              <a:off x="6976288" y="2147456"/>
              <a:ext cx="332666" cy="461665"/>
            </a:xfrm>
            <a:prstGeom prst="rect">
              <a:avLst/>
            </a:prstGeom>
            <a:noFill/>
          </p:spPr>
          <p:txBody>
            <a:bodyPr wrap="square" rtlCol="0">
              <a:spAutoFit/>
            </a:bodyPr>
            <a:lstStyle/>
            <a:p>
              <a:r>
                <a:rPr lang="en-US" altLang="zh-CN" sz="2400" dirty="0">
                  <a:solidFill>
                    <a:schemeClr val="bg1"/>
                  </a:solidFill>
                  <a:latin typeface="华文琥珀" panose="02010800040101010101" pitchFamily="2" charset="-122"/>
                  <a:ea typeface="华文琥珀" panose="02010800040101010101" pitchFamily="2" charset="-122"/>
                </a:rPr>
                <a:t>C</a:t>
              </a:r>
              <a:endParaRPr lang="zh-CN" altLang="en-US" sz="2400" dirty="0">
                <a:solidFill>
                  <a:schemeClr val="bg1"/>
                </a:solidFill>
                <a:latin typeface="华文琥珀" panose="02010800040101010101" pitchFamily="2" charset="-122"/>
                <a:ea typeface="华文琥珀" panose="02010800040101010101" pitchFamily="2" charset="-122"/>
              </a:endParaRPr>
            </a:p>
          </p:txBody>
        </p:sp>
      </p:grpSp>
      <p:sp>
        <p:nvSpPr>
          <p:cNvPr id="79" name="矩形 78"/>
          <p:cNvSpPr/>
          <p:nvPr/>
        </p:nvSpPr>
        <p:spPr>
          <a:xfrm>
            <a:off x="2001598" y="3053276"/>
            <a:ext cx="1418774" cy="430879"/>
          </a:xfrm>
          <a:prstGeom prst="rect">
            <a:avLst/>
          </a:prstGeom>
        </p:spPr>
        <p:txBody>
          <a:bodyPr wrap="square" lIns="91431" tIns="45716" rIns="91431" bIns="45716">
            <a:spAutoFit/>
          </a:bodyPr>
          <a:lstStyle/>
          <a:p>
            <a:pPr algn="ctr"/>
            <a:r>
              <a:rPr lang="zh-CN" altLang="en-US" sz="2200" b="1" dirty="0">
                <a:solidFill>
                  <a:schemeClr val="bg1"/>
                </a:solidFill>
                <a:latin typeface="微软雅黑" pitchFamily="34" charset="-122"/>
                <a:ea typeface="微软雅黑" pitchFamily="34" charset="-122"/>
              </a:rPr>
              <a:t>控制器</a:t>
            </a:r>
            <a:endParaRPr lang="en-US" altLang="zh-CN" sz="2200" b="1" dirty="0">
              <a:solidFill>
                <a:schemeClr val="bg1"/>
              </a:solidFill>
              <a:latin typeface="微软雅黑" pitchFamily="34" charset="-122"/>
              <a:ea typeface="微软雅黑" pitchFamily="34" charset="-122"/>
            </a:endParaRPr>
          </a:p>
        </p:txBody>
      </p:sp>
      <p:sp>
        <p:nvSpPr>
          <p:cNvPr id="80" name="矩形 47"/>
          <p:cNvSpPr>
            <a:spLocks noChangeArrowheads="1"/>
          </p:cNvSpPr>
          <p:nvPr/>
        </p:nvSpPr>
        <p:spPr bwMode="auto">
          <a:xfrm>
            <a:off x="1497598" y="3614818"/>
            <a:ext cx="2624580" cy="1137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800" dirty="0">
                <a:solidFill>
                  <a:schemeClr val="bg1"/>
                </a:solidFill>
                <a:sym typeface="微软雅黑" pitchFamily="34" charset="-122"/>
              </a:rPr>
              <a:t>控制器的主要工作是负责给多线程中的各个爬虫线程分配工作任务。</a:t>
            </a:r>
          </a:p>
        </p:txBody>
      </p:sp>
      <p:sp>
        <p:nvSpPr>
          <p:cNvPr id="82" name="矩形 81"/>
          <p:cNvSpPr/>
          <p:nvPr/>
        </p:nvSpPr>
        <p:spPr>
          <a:xfrm>
            <a:off x="5789424" y="4205276"/>
            <a:ext cx="1418774" cy="430879"/>
          </a:xfrm>
          <a:prstGeom prst="rect">
            <a:avLst/>
          </a:prstGeom>
        </p:spPr>
        <p:txBody>
          <a:bodyPr wrap="square" lIns="91431" tIns="45716" rIns="91431" bIns="45716">
            <a:spAutoFit/>
          </a:bodyPr>
          <a:lstStyle/>
          <a:p>
            <a:pPr algn="ctr"/>
            <a:r>
              <a:rPr lang="zh-CN" altLang="en-US" sz="2200" b="1" dirty="0">
                <a:solidFill>
                  <a:schemeClr val="bg1"/>
                </a:solidFill>
                <a:latin typeface="微软雅黑" pitchFamily="34" charset="-122"/>
                <a:ea typeface="微软雅黑" pitchFamily="34" charset="-122"/>
              </a:rPr>
              <a:t>解析器</a:t>
            </a:r>
            <a:endParaRPr lang="en-US" altLang="zh-CN" sz="2200" b="1" dirty="0">
              <a:solidFill>
                <a:schemeClr val="bg1"/>
              </a:solidFill>
              <a:latin typeface="微软雅黑" pitchFamily="34" charset="-122"/>
              <a:ea typeface="微软雅黑" pitchFamily="34" charset="-122"/>
            </a:endParaRPr>
          </a:p>
        </p:txBody>
      </p:sp>
      <p:sp>
        <p:nvSpPr>
          <p:cNvPr id="83" name="矩形 47"/>
          <p:cNvSpPr>
            <a:spLocks noChangeArrowheads="1"/>
          </p:cNvSpPr>
          <p:nvPr/>
        </p:nvSpPr>
        <p:spPr bwMode="auto">
          <a:xfrm>
            <a:off x="4940850" y="4565276"/>
            <a:ext cx="3230633" cy="2217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800" dirty="0">
                <a:solidFill>
                  <a:schemeClr val="bg1"/>
                </a:solidFill>
                <a:sym typeface="微软雅黑" pitchFamily="34" charset="-122"/>
              </a:rPr>
              <a:t>解析器的主要工作是下载网页，进行页面的处理，主要是将一些</a:t>
            </a:r>
            <a:r>
              <a:rPr lang="en-US" altLang="zh-CN" sz="1800" dirty="0">
                <a:solidFill>
                  <a:schemeClr val="bg1"/>
                </a:solidFill>
                <a:sym typeface="微软雅黑" pitchFamily="34" charset="-122"/>
              </a:rPr>
              <a:t>JS</a:t>
            </a:r>
            <a:r>
              <a:rPr lang="zh-CN" altLang="en-US" sz="1800" dirty="0">
                <a:solidFill>
                  <a:schemeClr val="bg1"/>
                </a:solidFill>
                <a:sym typeface="微软雅黑" pitchFamily="34" charset="-122"/>
              </a:rPr>
              <a:t>脚本标签、</a:t>
            </a:r>
            <a:r>
              <a:rPr lang="en-US" altLang="zh-CN" sz="1800" dirty="0">
                <a:solidFill>
                  <a:schemeClr val="bg1"/>
                </a:solidFill>
                <a:sym typeface="微软雅黑" pitchFamily="34" charset="-122"/>
              </a:rPr>
              <a:t>CSS</a:t>
            </a:r>
            <a:r>
              <a:rPr lang="zh-CN" altLang="en-US" sz="1800" dirty="0">
                <a:solidFill>
                  <a:schemeClr val="bg1"/>
                </a:solidFill>
                <a:sym typeface="微软雅黑" pitchFamily="34" charset="-122"/>
              </a:rPr>
              <a:t>代码内容、空格字符、</a:t>
            </a:r>
            <a:r>
              <a:rPr lang="en-US" altLang="zh-CN" sz="1800" dirty="0">
                <a:solidFill>
                  <a:schemeClr val="bg1"/>
                </a:solidFill>
                <a:sym typeface="微软雅黑" pitchFamily="34" charset="-122"/>
              </a:rPr>
              <a:t>HTML</a:t>
            </a:r>
            <a:r>
              <a:rPr lang="zh-CN" altLang="en-US" sz="1800" dirty="0">
                <a:solidFill>
                  <a:schemeClr val="bg1"/>
                </a:solidFill>
                <a:sym typeface="微软雅黑" pitchFamily="34" charset="-122"/>
              </a:rPr>
              <a:t>标签等内容处理掉，爬虫的基本工作是由解析器完成。</a:t>
            </a:r>
          </a:p>
        </p:txBody>
      </p:sp>
      <p:sp>
        <p:nvSpPr>
          <p:cNvPr id="84" name="Freeform 145"/>
          <p:cNvSpPr>
            <a:spLocks noEditPoints="1"/>
          </p:cNvSpPr>
          <p:nvPr/>
        </p:nvSpPr>
        <p:spPr bwMode="auto">
          <a:xfrm>
            <a:off x="6195212" y="3557276"/>
            <a:ext cx="607198" cy="607198"/>
          </a:xfrm>
          <a:custGeom>
            <a:avLst/>
            <a:gdLst>
              <a:gd name="T0" fmla="*/ 95 w 111"/>
              <a:gd name="T1" fmla="*/ 16 h 111"/>
              <a:gd name="T2" fmla="*/ 95 w 111"/>
              <a:gd name="T3" fmla="*/ 94 h 111"/>
              <a:gd name="T4" fmla="*/ 16 w 111"/>
              <a:gd name="T5" fmla="*/ 94 h 111"/>
              <a:gd name="T6" fmla="*/ 16 w 111"/>
              <a:gd name="T7" fmla="*/ 16 h 111"/>
              <a:gd name="T8" fmla="*/ 51 w 111"/>
              <a:gd name="T9" fmla="*/ 100 h 111"/>
              <a:gd name="T10" fmla="*/ 38 w 111"/>
              <a:gd name="T11" fmla="*/ 85 h 111"/>
              <a:gd name="T12" fmla="*/ 51 w 111"/>
              <a:gd name="T13" fmla="*/ 100 h 111"/>
              <a:gd name="T14" fmla="*/ 51 w 111"/>
              <a:gd name="T15" fmla="*/ 60 h 111"/>
              <a:gd name="T16" fmla="*/ 35 w 111"/>
              <a:gd name="T17" fmla="*/ 75 h 111"/>
              <a:gd name="T18" fmla="*/ 51 w 111"/>
              <a:gd name="T19" fmla="*/ 50 h 111"/>
              <a:gd name="T20" fmla="*/ 35 w 111"/>
              <a:gd name="T21" fmla="*/ 36 h 111"/>
              <a:gd name="T22" fmla="*/ 51 w 111"/>
              <a:gd name="T23" fmla="*/ 50 h 111"/>
              <a:gd name="T24" fmla="*/ 51 w 111"/>
              <a:gd name="T25" fmla="*/ 10 h 111"/>
              <a:gd name="T26" fmla="*/ 38 w 111"/>
              <a:gd name="T27" fmla="*/ 25 h 111"/>
              <a:gd name="T28" fmla="*/ 61 w 111"/>
              <a:gd name="T29" fmla="*/ 10 h 111"/>
              <a:gd name="T30" fmla="*/ 73 w 111"/>
              <a:gd name="T31" fmla="*/ 25 h 111"/>
              <a:gd name="T32" fmla="*/ 61 w 111"/>
              <a:gd name="T33" fmla="*/ 10 h 111"/>
              <a:gd name="T34" fmla="*/ 61 w 111"/>
              <a:gd name="T35" fmla="*/ 50 h 111"/>
              <a:gd name="T36" fmla="*/ 77 w 111"/>
              <a:gd name="T37" fmla="*/ 36 h 111"/>
              <a:gd name="T38" fmla="*/ 61 w 111"/>
              <a:gd name="T39" fmla="*/ 60 h 111"/>
              <a:gd name="T40" fmla="*/ 77 w 111"/>
              <a:gd name="T41" fmla="*/ 75 h 111"/>
              <a:gd name="T42" fmla="*/ 61 w 111"/>
              <a:gd name="T43" fmla="*/ 60 h 111"/>
              <a:gd name="T44" fmla="*/ 61 w 111"/>
              <a:gd name="T45" fmla="*/ 100 h 111"/>
              <a:gd name="T46" fmla="*/ 73 w 111"/>
              <a:gd name="T47" fmla="*/ 85 h 111"/>
              <a:gd name="T48" fmla="*/ 11 w 111"/>
              <a:gd name="T49" fmla="*/ 50 h 111"/>
              <a:gd name="T50" fmla="*/ 24 w 111"/>
              <a:gd name="T51" fmla="*/ 39 h 111"/>
              <a:gd name="T52" fmla="*/ 11 w 111"/>
              <a:gd name="T53" fmla="*/ 50 h 111"/>
              <a:gd name="T54" fmla="*/ 100 w 111"/>
              <a:gd name="T55" fmla="*/ 50 h 111"/>
              <a:gd name="T56" fmla="*/ 87 w 111"/>
              <a:gd name="T57" fmla="*/ 39 h 111"/>
              <a:gd name="T58" fmla="*/ 100 w 111"/>
              <a:gd name="T59" fmla="*/ 60 h 111"/>
              <a:gd name="T60" fmla="*/ 87 w 111"/>
              <a:gd name="T61" fmla="*/ 71 h 111"/>
              <a:gd name="T62" fmla="*/ 100 w 111"/>
              <a:gd name="T63" fmla="*/ 60 h 111"/>
              <a:gd name="T64" fmla="*/ 11 w 111"/>
              <a:gd name="T65" fmla="*/ 60 h 111"/>
              <a:gd name="T66" fmla="*/ 24 w 111"/>
              <a:gd name="T67" fmla="*/ 71 h 111"/>
              <a:gd name="T68" fmla="*/ 96 w 111"/>
              <a:gd name="T69" fmla="*/ 77 h 111"/>
              <a:gd name="T70" fmla="*/ 84 w 111"/>
              <a:gd name="T71" fmla="*/ 82 h 111"/>
              <a:gd name="T72" fmla="*/ 79 w 111"/>
              <a:gd name="T73" fmla="*/ 95 h 111"/>
              <a:gd name="T74" fmla="*/ 96 w 111"/>
              <a:gd name="T75" fmla="*/ 77 h 111"/>
              <a:gd name="T76" fmla="*/ 18 w 111"/>
              <a:gd name="T77" fmla="*/ 78 h 111"/>
              <a:gd name="T78" fmla="*/ 23 w 111"/>
              <a:gd name="T79" fmla="*/ 88 h 111"/>
              <a:gd name="T80" fmla="*/ 32 w 111"/>
              <a:gd name="T81" fmla="*/ 93 h 111"/>
              <a:gd name="T82" fmla="*/ 15 w 111"/>
              <a:gd name="T83" fmla="*/ 33 h 111"/>
              <a:gd name="T84" fmla="*/ 27 w 111"/>
              <a:gd name="T85" fmla="*/ 28 h 111"/>
              <a:gd name="T86" fmla="*/ 33 w 111"/>
              <a:gd name="T87" fmla="*/ 16 h 111"/>
              <a:gd name="T88" fmla="*/ 15 w 111"/>
              <a:gd name="T89" fmla="*/ 33 h 111"/>
              <a:gd name="T90" fmla="*/ 94 w 111"/>
              <a:gd name="T91" fmla="*/ 32 h 111"/>
              <a:gd name="T92" fmla="*/ 88 w 111"/>
              <a:gd name="T93" fmla="*/ 23 h 111"/>
              <a:gd name="T94" fmla="*/ 80 w 111"/>
              <a:gd name="T95" fmla="*/ 1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1" h="111">
                <a:moveTo>
                  <a:pt x="56" y="0"/>
                </a:moveTo>
                <a:cubicBezTo>
                  <a:pt x="71" y="0"/>
                  <a:pt x="85" y="6"/>
                  <a:pt x="95" y="16"/>
                </a:cubicBezTo>
                <a:cubicBezTo>
                  <a:pt x="105" y="26"/>
                  <a:pt x="111" y="40"/>
                  <a:pt x="111" y="55"/>
                </a:cubicBezTo>
                <a:cubicBezTo>
                  <a:pt x="111" y="71"/>
                  <a:pt x="105" y="84"/>
                  <a:pt x="95" y="94"/>
                </a:cubicBezTo>
                <a:cubicBezTo>
                  <a:pt x="85" y="104"/>
                  <a:pt x="71" y="111"/>
                  <a:pt x="56" y="111"/>
                </a:cubicBezTo>
                <a:cubicBezTo>
                  <a:pt x="40" y="111"/>
                  <a:pt x="27" y="104"/>
                  <a:pt x="16" y="94"/>
                </a:cubicBezTo>
                <a:cubicBezTo>
                  <a:pt x="6" y="84"/>
                  <a:pt x="0" y="71"/>
                  <a:pt x="0" y="55"/>
                </a:cubicBezTo>
                <a:cubicBezTo>
                  <a:pt x="0" y="40"/>
                  <a:pt x="6" y="26"/>
                  <a:pt x="16" y="16"/>
                </a:cubicBezTo>
                <a:cubicBezTo>
                  <a:pt x="27" y="6"/>
                  <a:pt x="40" y="0"/>
                  <a:pt x="56" y="0"/>
                </a:cubicBezTo>
                <a:close/>
                <a:moveTo>
                  <a:pt x="51" y="100"/>
                </a:moveTo>
                <a:cubicBezTo>
                  <a:pt x="51" y="87"/>
                  <a:pt x="51" y="87"/>
                  <a:pt x="51" y="87"/>
                </a:cubicBezTo>
                <a:cubicBezTo>
                  <a:pt x="47" y="87"/>
                  <a:pt x="42" y="86"/>
                  <a:pt x="38" y="85"/>
                </a:cubicBezTo>
                <a:cubicBezTo>
                  <a:pt x="39" y="87"/>
                  <a:pt x="40" y="88"/>
                  <a:pt x="40" y="89"/>
                </a:cubicBezTo>
                <a:cubicBezTo>
                  <a:pt x="43" y="94"/>
                  <a:pt x="47" y="98"/>
                  <a:pt x="51" y="100"/>
                </a:cubicBezTo>
                <a:close/>
                <a:moveTo>
                  <a:pt x="51" y="77"/>
                </a:moveTo>
                <a:cubicBezTo>
                  <a:pt x="51" y="60"/>
                  <a:pt x="51" y="60"/>
                  <a:pt x="51" y="60"/>
                </a:cubicBezTo>
                <a:cubicBezTo>
                  <a:pt x="33" y="60"/>
                  <a:pt x="33" y="60"/>
                  <a:pt x="33" y="60"/>
                </a:cubicBezTo>
                <a:cubicBezTo>
                  <a:pt x="33" y="65"/>
                  <a:pt x="34" y="70"/>
                  <a:pt x="35" y="75"/>
                </a:cubicBezTo>
                <a:cubicBezTo>
                  <a:pt x="40" y="76"/>
                  <a:pt x="45" y="77"/>
                  <a:pt x="51" y="77"/>
                </a:cubicBezTo>
                <a:close/>
                <a:moveTo>
                  <a:pt x="51" y="50"/>
                </a:moveTo>
                <a:cubicBezTo>
                  <a:pt x="51" y="33"/>
                  <a:pt x="51" y="33"/>
                  <a:pt x="51" y="33"/>
                </a:cubicBezTo>
                <a:cubicBezTo>
                  <a:pt x="45" y="34"/>
                  <a:pt x="40" y="34"/>
                  <a:pt x="35" y="36"/>
                </a:cubicBezTo>
                <a:cubicBezTo>
                  <a:pt x="34" y="40"/>
                  <a:pt x="33" y="45"/>
                  <a:pt x="33" y="50"/>
                </a:cubicBezTo>
                <a:cubicBezTo>
                  <a:pt x="51" y="50"/>
                  <a:pt x="51" y="50"/>
                  <a:pt x="51" y="50"/>
                </a:cubicBezTo>
                <a:close/>
                <a:moveTo>
                  <a:pt x="51" y="24"/>
                </a:moveTo>
                <a:cubicBezTo>
                  <a:pt x="51" y="10"/>
                  <a:pt x="51" y="10"/>
                  <a:pt x="51" y="10"/>
                </a:cubicBezTo>
                <a:cubicBezTo>
                  <a:pt x="47" y="12"/>
                  <a:pt x="43" y="16"/>
                  <a:pt x="40" y="22"/>
                </a:cubicBezTo>
                <a:cubicBezTo>
                  <a:pt x="40" y="23"/>
                  <a:pt x="39" y="24"/>
                  <a:pt x="38" y="25"/>
                </a:cubicBezTo>
                <a:cubicBezTo>
                  <a:pt x="42" y="24"/>
                  <a:pt x="47" y="24"/>
                  <a:pt x="51" y="24"/>
                </a:cubicBezTo>
                <a:close/>
                <a:moveTo>
                  <a:pt x="61" y="10"/>
                </a:moveTo>
                <a:cubicBezTo>
                  <a:pt x="61" y="24"/>
                  <a:pt x="61" y="24"/>
                  <a:pt x="61" y="24"/>
                </a:cubicBezTo>
                <a:cubicBezTo>
                  <a:pt x="65" y="24"/>
                  <a:pt x="69" y="24"/>
                  <a:pt x="73" y="25"/>
                </a:cubicBezTo>
                <a:cubicBezTo>
                  <a:pt x="72" y="24"/>
                  <a:pt x="72" y="23"/>
                  <a:pt x="71" y="22"/>
                </a:cubicBezTo>
                <a:cubicBezTo>
                  <a:pt x="68" y="16"/>
                  <a:pt x="65" y="12"/>
                  <a:pt x="61" y="10"/>
                </a:cubicBezTo>
                <a:close/>
                <a:moveTo>
                  <a:pt x="61" y="33"/>
                </a:moveTo>
                <a:cubicBezTo>
                  <a:pt x="61" y="50"/>
                  <a:pt x="61" y="50"/>
                  <a:pt x="61" y="50"/>
                </a:cubicBezTo>
                <a:cubicBezTo>
                  <a:pt x="79" y="50"/>
                  <a:pt x="79" y="50"/>
                  <a:pt x="79" y="50"/>
                </a:cubicBezTo>
                <a:cubicBezTo>
                  <a:pt x="78" y="45"/>
                  <a:pt x="78" y="40"/>
                  <a:pt x="77" y="36"/>
                </a:cubicBezTo>
                <a:cubicBezTo>
                  <a:pt x="72" y="34"/>
                  <a:pt x="66" y="34"/>
                  <a:pt x="61" y="33"/>
                </a:cubicBezTo>
                <a:close/>
                <a:moveTo>
                  <a:pt x="61" y="60"/>
                </a:moveTo>
                <a:cubicBezTo>
                  <a:pt x="61" y="77"/>
                  <a:pt x="61" y="77"/>
                  <a:pt x="61" y="77"/>
                </a:cubicBezTo>
                <a:cubicBezTo>
                  <a:pt x="66" y="77"/>
                  <a:pt x="72" y="76"/>
                  <a:pt x="77" y="75"/>
                </a:cubicBezTo>
                <a:cubicBezTo>
                  <a:pt x="78" y="70"/>
                  <a:pt x="78" y="65"/>
                  <a:pt x="79" y="60"/>
                </a:cubicBezTo>
                <a:cubicBezTo>
                  <a:pt x="61" y="60"/>
                  <a:pt x="61" y="60"/>
                  <a:pt x="61" y="60"/>
                </a:cubicBezTo>
                <a:close/>
                <a:moveTo>
                  <a:pt x="61" y="87"/>
                </a:moveTo>
                <a:cubicBezTo>
                  <a:pt x="61" y="100"/>
                  <a:pt x="61" y="100"/>
                  <a:pt x="61" y="100"/>
                </a:cubicBezTo>
                <a:cubicBezTo>
                  <a:pt x="65" y="98"/>
                  <a:pt x="68" y="94"/>
                  <a:pt x="71" y="89"/>
                </a:cubicBezTo>
                <a:cubicBezTo>
                  <a:pt x="72" y="88"/>
                  <a:pt x="72" y="87"/>
                  <a:pt x="73" y="85"/>
                </a:cubicBezTo>
                <a:cubicBezTo>
                  <a:pt x="69" y="86"/>
                  <a:pt x="65" y="87"/>
                  <a:pt x="61" y="87"/>
                </a:cubicBezTo>
                <a:close/>
                <a:moveTo>
                  <a:pt x="11" y="50"/>
                </a:moveTo>
                <a:cubicBezTo>
                  <a:pt x="23" y="50"/>
                  <a:pt x="23" y="50"/>
                  <a:pt x="23" y="50"/>
                </a:cubicBezTo>
                <a:cubicBezTo>
                  <a:pt x="23" y="47"/>
                  <a:pt x="24" y="43"/>
                  <a:pt x="24" y="39"/>
                </a:cubicBezTo>
                <a:cubicBezTo>
                  <a:pt x="24" y="40"/>
                  <a:pt x="23" y="40"/>
                  <a:pt x="22" y="40"/>
                </a:cubicBezTo>
                <a:cubicBezTo>
                  <a:pt x="17" y="43"/>
                  <a:pt x="13" y="47"/>
                  <a:pt x="11" y="50"/>
                </a:cubicBezTo>
                <a:close/>
                <a:moveTo>
                  <a:pt x="88" y="50"/>
                </a:moveTo>
                <a:cubicBezTo>
                  <a:pt x="100" y="50"/>
                  <a:pt x="100" y="50"/>
                  <a:pt x="100" y="50"/>
                </a:cubicBezTo>
                <a:cubicBezTo>
                  <a:pt x="99" y="47"/>
                  <a:pt x="95" y="43"/>
                  <a:pt x="89" y="40"/>
                </a:cubicBezTo>
                <a:cubicBezTo>
                  <a:pt x="89" y="40"/>
                  <a:pt x="88" y="40"/>
                  <a:pt x="87" y="39"/>
                </a:cubicBezTo>
                <a:cubicBezTo>
                  <a:pt x="88" y="43"/>
                  <a:pt x="88" y="47"/>
                  <a:pt x="88" y="50"/>
                </a:cubicBezTo>
                <a:close/>
                <a:moveTo>
                  <a:pt x="100" y="60"/>
                </a:moveTo>
                <a:cubicBezTo>
                  <a:pt x="88" y="60"/>
                  <a:pt x="88" y="60"/>
                  <a:pt x="88" y="60"/>
                </a:cubicBezTo>
                <a:cubicBezTo>
                  <a:pt x="88" y="64"/>
                  <a:pt x="88" y="67"/>
                  <a:pt x="87" y="71"/>
                </a:cubicBezTo>
                <a:cubicBezTo>
                  <a:pt x="88" y="71"/>
                  <a:pt x="89" y="70"/>
                  <a:pt x="89" y="70"/>
                </a:cubicBezTo>
                <a:cubicBezTo>
                  <a:pt x="95" y="67"/>
                  <a:pt x="99" y="64"/>
                  <a:pt x="100" y="60"/>
                </a:cubicBezTo>
                <a:close/>
                <a:moveTo>
                  <a:pt x="23" y="60"/>
                </a:moveTo>
                <a:cubicBezTo>
                  <a:pt x="11" y="60"/>
                  <a:pt x="11" y="60"/>
                  <a:pt x="11" y="60"/>
                </a:cubicBezTo>
                <a:cubicBezTo>
                  <a:pt x="13" y="64"/>
                  <a:pt x="17" y="67"/>
                  <a:pt x="22" y="70"/>
                </a:cubicBezTo>
                <a:cubicBezTo>
                  <a:pt x="23" y="70"/>
                  <a:pt x="24" y="71"/>
                  <a:pt x="24" y="71"/>
                </a:cubicBezTo>
                <a:cubicBezTo>
                  <a:pt x="24" y="67"/>
                  <a:pt x="23" y="64"/>
                  <a:pt x="23" y="60"/>
                </a:cubicBezTo>
                <a:close/>
                <a:moveTo>
                  <a:pt x="96" y="77"/>
                </a:moveTo>
                <a:cubicBezTo>
                  <a:pt x="95" y="78"/>
                  <a:pt x="95" y="78"/>
                  <a:pt x="94" y="78"/>
                </a:cubicBezTo>
                <a:cubicBezTo>
                  <a:pt x="91" y="80"/>
                  <a:pt x="88" y="81"/>
                  <a:pt x="84" y="82"/>
                </a:cubicBezTo>
                <a:cubicBezTo>
                  <a:pt x="83" y="86"/>
                  <a:pt x="81" y="90"/>
                  <a:pt x="80" y="93"/>
                </a:cubicBezTo>
                <a:cubicBezTo>
                  <a:pt x="79" y="94"/>
                  <a:pt x="79" y="94"/>
                  <a:pt x="79" y="95"/>
                </a:cubicBezTo>
                <a:cubicBezTo>
                  <a:pt x="82" y="93"/>
                  <a:pt x="85" y="90"/>
                  <a:pt x="88" y="88"/>
                </a:cubicBezTo>
                <a:cubicBezTo>
                  <a:pt x="91" y="85"/>
                  <a:pt x="94" y="81"/>
                  <a:pt x="96" y="77"/>
                </a:cubicBezTo>
                <a:close/>
                <a:moveTo>
                  <a:pt x="27" y="82"/>
                </a:moveTo>
                <a:cubicBezTo>
                  <a:pt x="24" y="81"/>
                  <a:pt x="20" y="80"/>
                  <a:pt x="18" y="78"/>
                </a:cubicBezTo>
                <a:cubicBezTo>
                  <a:pt x="17" y="78"/>
                  <a:pt x="16" y="78"/>
                  <a:pt x="15" y="77"/>
                </a:cubicBezTo>
                <a:cubicBezTo>
                  <a:pt x="18" y="81"/>
                  <a:pt x="20" y="85"/>
                  <a:pt x="23" y="88"/>
                </a:cubicBezTo>
                <a:cubicBezTo>
                  <a:pt x="26" y="90"/>
                  <a:pt x="29" y="93"/>
                  <a:pt x="33" y="95"/>
                </a:cubicBezTo>
                <a:cubicBezTo>
                  <a:pt x="32" y="94"/>
                  <a:pt x="32" y="94"/>
                  <a:pt x="32" y="93"/>
                </a:cubicBezTo>
                <a:cubicBezTo>
                  <a:pt x="30" y="90"/>
                  <a:pt x="28" y="86"/>
                  <a:pt x="27" y="82"/>
                </a:cubicBezTo>
                <a:close/>
                <a:moveTo>
                  <a:pt x="15" y="33"/>
                </a:moveTo>
                <a:cubicBezTo>
                  <a:pt x="16" y="33"/>
                  <a:pt x="17" y="32"/>
                  <a:pt x="18" y="32"/>
                </a:cubicBezTo>
                <a:cubicBezTo>
                  <a:pt x="20" y="30"/>
                  <a:pt x="24" y="29"/>
                  <a:pt x="27" y="28"/>
                </a:cubicBezTo>
                <a:cubicBezTo>
                  <a:pt x="28" y="24"/>
                  <a:pt x="30" y="20"/>
                  <a:pt x="32" y="17"/>
                </a:cubicBezTo>
                <a:cubicBezTo>
                  <a:pt x="32" y="17"/>
                  <a:pt x="32" y="16"/>
                  <a:pt x="33" y="16"/>
                </a:cubicBezTo>
                <a:cubicBezTo>
                  <a:pt x="29" y="18"/>
                  <a:pt x="26" y="20"/>
                  <a:pt x="23" y="23"/>
                </a:cubicBezTo>
                <a:cubicBezTo>
                  <a:pt x="20" y="26"/>
                  <a:pt x="18" y="29"/>
                  <a:pt x="15" y="33"/>
                </a:cubicBezTo>
                <a:close/>
                <a:moveTo>
                  <a:pt x="84" y="28"/>
                </a:moveTo>
                <a:cubicBezTo>
                  <a:pt x="88" y="29"/>
                  <a:pt x="91" y="30"/>
                  <a:pt x="94" y="32"/>
                </a:cubicBezTo>
                <a:cubicBezTo>
                  <a:pt x="95" y="32"/>
                  <a:pt x="95" y="33"/>
                  <a:pt x="96" y="33"/>
                </a:cubicBezTo>
                <a:cubicBezTo>
                  <a:pt x="94" y="29"/>
                  <a:pt x="91" y="26"/>
                  <a:pt x="88" y="23"/>
                </a:cubicBezTo>
                <a:cubicBezTo>
                  <a:pt x="85" y="20"/>
                  <a:pt x="82" y="18"/>
                  <a:pt x="79" y="16"/>
                </a:cubicBezTo>
                <a:cubicBezTo>
                  <a:pt x="79" y="16"/>
                  <a:pt x="79" y="17"/>
                  <a:pt x="80" y="17"/>
                </a:cubicBezTo>
                <a:cubicBezTo>
                  <a:pt x="81" y="20"/>
                  <a:pt x="83" y="24"/>
                  <a:pt x="84" y="28"/>
                </a:cubicBezTo>
                <a:close/>
              </a:path>
            </a:pathLst>
          </a:custGeom>
          <a:solidFill>
            <a:schemeClr val="bg1"/>
          </a:solidFill>
          <a:ln>
            <a:noFill/>
          </a:ln>
          <a:effectLst>
            <a:outerShdw blurRad="889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zh-CN" altLang="en-US">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sp>
        <p:nvSpPr>
          <p:cNvPr id="85" name="矩形 84"/>
          <p:cNvSpPr/>
          <p:nvPr/>
        </p:nvSpPr>
        <p:spPr>
          <a:xfrm>
            <a:off x="8462814" y="1829276"/>
            <a:ext cx="1418774" cy="430879"/>
          </a:xfrm>
          <a:prstGeom prst="rect">
            <a:avLst/>
          </a:prstGeom>
        </p:spPr>
        <p:txBody>
          <a:bodyPr wrap="square" lIns="91431" tIns="45716" rIns="91431" bIns="45716">
            <a:spAutoFit/>
          </a:bodyPr>
          <a:lstStyle/>
          <a:p>
            <a:pPr algn="ctr"/>
            <a:r>
              <a:rPr lang="zh-CN" altLang="en-US" sz="2200" b="1" dirty="0">
                <a:solidFill>
                  <a:schemeClr val="bg1"/>
                </a:solidFill>
                <a:latin typeface="微软雅黑" pitchFamily="34" charset="-122"/>
                <a:ea typeface="微软雅黑" pitchFamily="34" charset="-122"/>
              </a:rPr>
              <a:t>资源库</a:t>
            </a:r>
            <a:endParaRPr lang="en-US" altLang="zh-CN" sz="2200" b="1" dirty="0">
              <a:solidFill>
                <a:schemeClr val="bg1"/>
              </a:solidFill>
              <a:latin typeface="微软雅黑" pitchFamily="34" charset="-122"/>
              <a:ea typeface="微软雅黑" pitchFamily="34" charset="-122"/>
            </a:endParaRPr>
          </a:p>
        </p:txBody>
      </p:sp>
      <p:sp>
        <p:nvSpPr>
          <p:cNvPr id="86" name="矩形 47"/>
          <p:cNvSpPr>
            <a:spLocks noChangeArrowheads="1"/>
          </p:cNvSpPr>
          <p:nvPr/>
        </p:nvSpPr>
        <p:spPr bwMode="auto">
          <a:xfrm>
            <a:off x="7877755" y="2261276"/>
            <a:ext cx="2724739" cy="1857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800" dirty="0">
                <a:solidFill>
                  <a:schemeClr val="bg1"/>
                </a:solidFill>
                <a:sym typeface="微软雅黑" pitchFamily="34" charset="-122"/>
              </a:rPr>
              <a:t>资源库是用来存放下载到的网页资源，一般都采用大型的数据库存储，如</a:t>
            </a:r>
            <a:r>
              <a:rPr lang="en-US" altLang="zh-CN" sz="1800" dirty="0">
                <a:solidFill>
                  <a:schemeClr val="bg1"/>
                </a:solidFill>
                <a:sym typeface="微软雅黑" pitchFamily="34" charset="-122"/>
              </a:rPr>
              <a:t>Oracle</a:t>
            </a:r>
            <a:r>
              <a:rPr lang="zh-CN" altLang="en-US" sz="1800" dirty="0">
                <a:solidFill>
                  <a:schemeClr val="bg1"/>
                </a:solidFill>
                <a:sym typeface="微软雅黑" pitchFamily="34" charset="-122"/>
              </a:rPr>
              <a:t>数据库，并对其建立索引。</a:t>
            </a:r>
          </a:p>
        </p:txBody>
      </p:sp>
      <p:sp>
        <p:nvSpPr>
          <p:cNvPr id="87" name="Freeform 357"/>
          <p:cNvSpPr>
            <a:spLocks noChangeAspect="1" noEditPoints="1"/>
          </p:cNvSpPr>
          <p:nvPr/>
        </p:nvSpPr>
        <p:spPr bwMode="auto">
          <a:xfrm>
            <a:off x="8839037" y="1253276"/>
            <a:ext cx="666329" cy="472107"/>
          </a:xfrm>
          <a:custGeom>
            <a:avLst/>
            <a:gdLst>
              <a:gd name="T0" fmla="*/ 47 w 94"/>
              <a:gd name="T1" fmla="*/ 17 h 67"/>
              <a:gd name="T2" fmla="*/ 31 w 94"/>
              <a:gd name="T3" fmla="*/ 33 h 67"/>
              <a:gd name="T4" fmla="*/ 47 w 94"/>
              <a:gd name="T5" fmla="*/ 49 h 67"/>
              <a:gd name="T6" fmla="*/ 63 w 94"/>
              <a:gd name="T7" fmla="*/ 33 h 67"/>
              <a:gd name="T8" fmla="*/ 47 w 94"/>
              <a:gd name="T9" fmla="*/ 17 h 67"/>
              <a:gd name="T10" fmla="*/ 71 w 94"/>
              <a:gd name="T11" fmla="*/ 10 h 67"/>
              <a:gd name="T12" fmla="*/ 65 w 94"/>
              <a:gd name="T13" fmla="*/ 15 h 67"/>
              <a:gd name="T14" fmla="*/ 72 w 94"/>
              <a:gd name="T15" fmla="*/ 33 h 67"/>
              <a:gd name="T16" fmla="*/ 65 w 94"/>
              <a:gd name="T17" fmla="*/ 51 h 67"/>
              <a:gd name="T18" fmla="*/ 71 w 94"/>
              <a:gd name="T19" fmla="*/ 57 h 67"/>
              <a:gd name="T20" fmla="*/ 80 w 94"/>
              <a:gd name="T21" fmla="*/ 33 h 67"/>
              <a:gd name="T22" fmla="*/ 71 w 94"/>
              <a:gd name="T23" fmla="*/ 10 h 67"/>
              <a:gd name="T24" fmla="*/ 81 w 94"/>
              <a:gd name="T25" fmla="*/ 0 h 67"/>
              <a:gd name="T26" fmla="*/ 75 w 94"/>
              <a:gd name="T27" fmla="*/ 5 h 67"/>
              <a:gd name="T28" fmla="*/ 86 w 94"/>
              <a:gd name="T29" fmla="*/ 33 h 67"/>
              <a:gd name="T30" fmla="*/ 75 w 94"/>
              <a:gd name="T31" fmla="*/ 61 h 67"/>
              <a:gd name="T32" fmla="*/ 81 w 94"/>
              <a:gd name="T33" fmla="*/ 67 h 67"/>
              <a:gd name="T34" fmla="*/ 94 w 94"/>
              <a:gd name="T35" fmla="*/ 33 h 67"/>
              <a:gd name="T36" fmla="*/ 81 w 94"/>
              <a:gd name="T37" fmla="*/ 0 h 67"/>
              <a:gd name="T38" fmla="*/ 24 w 94"/>
              <a:gd name="T39" fmla="*/ 10 h 67"/>
              <a:gd name="T40" fmla="*/ 14 w 94"/>
              <a:gd name="T41" fmla="*/ 33 h 67"/>
              <a:gd name="T42" fmla="*/ 24 w 94"/>
              <a:gd name="T43" fmla="*/ 57 h 67"/>
              <a:gd name="T44" fmla="*/ 30 w 94"/>
              <a:gd name="T45" fmla="*/ 51 h 67"/>
              <a:gd name="T46" fmla="*/ 22 w 94"/>
              <a:gd name="T47" fmla="*/ 33 h 67"/>
              <a:gd name="T48" fmla="*/ 30 w 94"/>
              <a:gd name="T49" fmla="*/ 15 h 67"/>
              <a:gd name="T50" fmla="*/ 24 w 94"/>
              <a:gd name="T51" fmla="*/ 10 h 67"/>
              <a:gd name="T52" fmla="*/ 19 w 94"/>
              <a:gd name="T53" fmla="*/ 5 h 67"/>
              <a:gd name="T54" fmla="*/ 14 w 94"/>
              <a:gd name="T55" fmla="*/ 0 h 67"/>
              <a:gd name="T56" fmla="*/ 0 w 94"/>
              <a:gd name="T57" fmla="*/ 33 h 67"/>
              <a:gd name="T58" fmla="*/ 14 w 94"/>
              <a:gd name="T59" fmla="*/ 67 h 67"/>
              <a:gd name="T60" fmla="*/ 19 w 94"/>
              <a:gd name="T61" fmla="*/ 61 h 67"/>
              <a:gd name="T62" fmla="*/ 8 w 94"/>
              <a:gd name="T63" fmla="*/ 33 h 67"/>
              <a:gd name="T64" fmla="*/ 19 w 94"/>
              <a:gd name="T65" fmla="*/ 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4" h="67">
                <a:moveTo>
                  <a:pt x="47" y="17"/>
                </a:moveTo>
                <a:cubicBezTo>
                  <a:pt x="38" y="17"/>
                  <a:pt x="31" y="24"/>
                  <a:pt x="31" y="33"/>
                </a:cubicBezTo>
                <a:cubicBezTo>
                  <a:pt x="31" y="42"/>
                  <a:pt x="38" y="49"/>
                  <a:pt x="47" y="49"/>
                </a:cubicBezTo>
                <a:cubicBezTo>
                  <a:pt x="56" y="49"/>
                  <a:pt x="63" y="42"/>
                  <a:pt x="63" y="33"/>
                </a:cubicBezTo>
                <a:cubicBezTo>
                  <a:pt x="63" y="24"/>
                  <a:pt x="56" y="17"/>
                  <a:pt x="47" y="17"/>
                </a:cubicBezTo>
                <a:close/>
                <a:moveTo>
                  <a:pt x="71" y="10"/>
                </a:moveTo>
                <a:cubicBezTo>
                  <a:pt x="65" y="15"/>
                  <a:pt x="65" y="15"/>
                  <a:pt x="65" y="15"/>
                </a:cubicBezTo>
                <a:cubicBezTo>
                  <a:pt x="69" y="20"/>
                  <a:pt x="72" y="26"/>
                  <a:pt x="72" y="33"/>
                </a:cubicBezTo>
                <a:cubicBezTo>
                  <a:pt x="72" y="40"/>
                  <a:pt x="69" y="46"/>
                  <a:pt x="65" y="51"/>
                </a:cubicBezTo>
                <a:cubicBezTo>
                  <a:pt x="71" y="57"/>
                  <a:pt x="71" y="57"/>
                  <a:pt x="71" y="57"/>
                </a:cubicBezTo>
                <a:cubicBezTo>
                  <a:pt x="77" y="50"/>
                  <a:pt x="80" y="42"/>
                  <a:pt x="80" y="33"/>
                </a:cubicBezTo>
                <a:cubicBezTo>
                  <a:pt x="80" y="24"/>
                  <a:pt x="77" y="16"/>
                  <a:pt x="71" y="10"/>
                </a:cubicBezTo>
                <a:close/>
                <a:moveTo>
                  <a:pt x="81" y="0"/>
                </a:moveTo>
                <a:cubicBezTo>
                  <a:pt x="75" y="5"/>
                  <a:pt x="75" y="5"/>
                  <a:pt x="75" y="5"/>
                </a:cubicBezTo>
                <a:cubicBezTo>
                  <a:pt x="82" y="13"/>
                  <a:pt x="86" y="22"/>
                  <a:pt x="86" y="33"/>
                </a:cubicBezTo>
                <a:cubicBezTo>
                  <a:pt x="86" y="44"/>
                  <a:pt x="82" y="54"/>
                  <a:pt x="75" y="61"/>
                </a:cubicBezTo>
                <a:cubicBezTo>
                  <a:pt x="81" y="67"/>
                  <a:pt x="81" y="67"/>
                  <a:pt x="81" y="67"/>
                </a:cubicBezTo>
                <a:cubicBezTo>
                  <a:pt x="89" y="58"/>
                  <a:pt x="94" y="46"/>
                  <a:pt x="94" y="33"/>
                </a:cubicBezTo>
                <a:cubicBezTo>
                  <a:pt x="94" y="20"/>
                  <a:pt x="89" y="8"/>
                  <a:pt x="81" y="0"/>
                </a:cubicBezTo>
                <a:close/>
                <a:moveTo>
                  <a:pt x="24" y="10"/>
                </a:moveTo>
                <a:cubicBezTo>
                  <a:pt x="18" y="16"/>
                  <a:pt x="14" y="24"/>
                  <a:pt x="14" y="33"/>
                </a:cubicBezTo>
                <a:cubicBezTo>
                  <a:pt x="14" y="42"/>
                  <a:pt x="18" y="50"/>
                  <a:pt x="24" y="57"/>
                </a:cubicBezTo>
                <a:cubicBezTo>
                  <a:pt x="30" y="51"/>
                  <a:pt x="30" y="51"/>
                  <a:pt x="30" y="51"/>
                </a:cubicBezTo>
                <a:cubicBezTo>
                  <a:pt x="25" y="46"/>
                  <a:pt x="22" y="40"/>
                  <a:pt x="22" y="33"/>
                </a:cubicBezTo>
                <a:cubicBezTo>
                  <a:pt x="22" y="26"/>
                  <a:pt x="25" y="20"/>
                  <a:pt x="30" y="15"/>
                </a:cubicBezTo>
                <a:lnTo>
                  <a:pt x="24" y="10"/>
                </a:lnTo>
                <a:close/>
                <a:moveTo>
                  <a:pt x="19" y="5"/>
                </a:moveTo>
                <a:cubicBezTo>
                  <a:pt x="14" y="0"/>
                  <a:pt x="14" y="0"/>
                  <a:pt x="14" y="0"/>
                </a:cubicBezTo>
                <a:cubicBezTo>
                  <a:pt x="5" y="8"/>
                  <a:pt x="0" y="20"/>
                  <a:pt x="0" y="33"/>
                </a:cubicBezTo>
                <a:cubicBezTo>
                  <a:pt x="0" y="46"/>
                  <a:pt x="5" y="58"/>
                  <a:pt x="14" y="67"/>
                </a:cubicBezTo>
                <a:cubicBezTo>
                  <a:pt x="19" y="61"/>
                  <a:pt x="19" y="61"/>
                  <a:pt x="19" y="61"/>
                </a:cubicBezTo>
                <a:cubicBezTo>
                  <a:pt x="12" y="54"/>
                  <a:pt x="8" y="44"/>
                  <a:pt x="8" y="33"/>
                </a:cubicBezTo>
                <a:cubicBezTo>
                  <a:pt x="8" y="22"/>
                  <a:pt x="12" y="12"/>
                  <a:pt x="19" y="5"/>
                </a:cubicBezTo>
                <a:close/>
              </a:path>
            </a:pathLst>
          </a:custGeom>
          <a:solidFill>
            <a:schemeClr val="bg1"/>
          </a:solidFill>
          <a:ln>
            <a:noFill/>
          </a:ln>
          <a:effectLst>
            <a:outerShdw blurRad="889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zh-CN" altLang="en-US"/>
          </a:p>
        </p:txBody>
      </p:sp>
      <p:sp>
        <p:nvSpPr>
          <p:cNvPr id="91" name="Freeform 12"/>
          <p:cNvSpPr>
            <a:spLocks/>
          </p:cNvSpPr>
          <p:nvPr/>
        </p:nvSpPr>
        <p:spPr bwMode="auto">
          <a:xfrm>
            <a:off x="2433598" y="2504640"/>
            <a:ext cx="558676" cy="438966"/>
          </a:xfrm>
          <a:custGeom>
            <a:avLst/>
            <a:gdLst>
              <a:gd name="T0" fmla="*/ 64 w 148"/>
              <a:gd name="T1" fmla="*/ 121 h 128"/>
              <a:gd name="T2" fmla="*/ 64 w 148"/>
              <a:gd name="T3" fmla="*/ 123 h 128"/>
              <a:gd name="T4" fmla="*/ 74 w 148"/>
              <a:gd name="T5" fmla="*/ 128 h 128"/>
              <a:gd name="T6" fmla="*/ 83 w 148"/>
              <a:gd name="T7" fmla="*/ 123 h 128"/>
              <a:gd name="T8" fmla="*/ 83 w 148"/>
              <a:gd name="T9" fmla="*/ 121 h 128"/>
              <a:gd name="T10" fmla="*/ 93 w 148"/>
              <a:gd name="T11" fmla="*/ 118 h 128"/>
              <a:gd name="T12" fmla="*/ 148 w 148"/>
              <a:gd name="T13" fmla="*/ 123 h 128"/>
              <a:gd name="T14" fmla="*/ 148 w 148"/>
              <a:gd name="T15" fmla="*/ 24 h 128"/>
              <a:gd name="T16" fmla="*/ 139 w 148"/>
              <a:gd name="T17" fmla="*/ 23 h 128"/>
              <a:gd name="T18" fmla="*/ 139 w 148"/>
              <a:gd name="T19" fmla="*/ 109 h 128"/>
              <a:gd name="T20" fmla="*/ 94 w 148"/>
              <a:gd name="T21" fmla="*/ 104 h 128"/>
              <a:gd name="T22" fmla="*/ 77 w 148"/>
              <a:gd name="T23" fmla="*/ 119 h 128"/>
              <a:gd name="T24" fmla="*/ 75 w 148"/>
              <a:gd name="T25" fmla="*/ 118 h 128"/>
              <a:gd name="T26" fmla="*/ 89 w 148"/>
              <a:gd name="T27" fmla="*/ 99 h 128"/>
              <a:gd name="T28" fmla="*/ 131 w 148"/>
              <a:gd name="T29" fmla="*/ 96 h 128"/>
              <a:gd name="T30" fmla="*/ 131 w 148"/>
              <a:gd name="T31" fmla="*/ 0 h 128"/>
              <a:gd name="T32" fmla="*/ 111 w 148"/>
              <a:gd name="T33" fmla="*/ 5 h 128"/>
              <a:gd name="T34" fmla="*/ 111 w 148"/>
              <a:gd name="T35" fmla="*/ 76 h 128"/>
              <a:gd name="T36" fmla="*/ 100 w 148"/>
              <a:gd name="T37" fmla="*/ 70 h 128"/>
              <a:gd name="T38" fmla="*/ 90 w 148"/>
              <a:gd name="T39" fmla="*/ 83 h 128"/>
              <a:gd name="T40" fmla="*/ 90 w 148"/>
              <a:gd name="T41" fmla="*/ 11 h 128"/>
              <a:gd name="T42" fmla="*/ 90 w 148"/>
              <a:gd name="T43" fmla="*/ 12 h 128"/>
              <a:gd name="T44" fmla="*/ 74 w 148"/>
              <a:gd name="T45" fmla="*/ 26 h 128"/>
              <a:gd name="T46" fmla="*/ 57 w 148"/>
              <a:gd name="T47" fmla="*/ 12 h 128"/>
              <a:gd name="T48" fmla="*/ 16 w 148"/>
              <a:gd name="T49" fmla="*/ 0 h 128"/>
              <a:gd name="T50" fmla="*/ 16 w 148"/>
              <a:gd name="T51" fmla="*/ 96 h 128"/>
              <a:gd name="T52" fmla="*/ 57 w 148"/>
              <a:gd name="T53" fmla="*/ 99 h 128"/>
              <a:gd name="T54" fmla="*/ 72 w 148"/>
              <a:gd name="T55" fmla="*/ 118 h 128"/>
              <a:gd name="T56" fmla="*/ 70 w 148"/>
              <a:gd name="T57" fmla="*/ 119 h 128"/>
              <a:gd name="T58" fmla="*/ 53 w 148"/>
              <a:gd name="T59" fmla="*/ 104 h 128"/>
              <a:gd name="T60" fmla="*/ 8 w 148"/>
              <a:gd name="T61" fmla="*/ 109 h 128"/>
              <a:gd name="T62" fmla="*/ 8 w 148"/>
              <a:gd name="T63" fmla="*/ 23 h 128"/>
              <a:gd name="T64" fmla="*/ 0 w 148"/>
              <a:gd name="T65" fmla="*/ 24 h 128"/>
              <a:gd name="T66" fmla="*/ 0 w 148"/>
              <a:gd name="T67" fmla="*/ 123 h 128"/>
              <a:gd name="T68" fmla="*/ 54 w 148"/>
              <a:gd name="T69" fmla="*/ 118 h 128"/>
              <a:gd name="T70" fmla="*/ 64 w 148"/>
              <a:gd name="T71" fmla="*/ 12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8" h="128">
                <a:moveTo>
                  <a:pt x="64" y="121"/>
                </a:moveTo>
                <a:cubicBezTo>
                  <a:pt x="64" y="122"/>
                  <a:pt x="64" y="122"/>
                  <a:pt x="64" y="123"/>
                </a:cubicBezTo>
                <a:cubicBezTo>
                  <a:pt x="64" y="126"/>
                  <a:pt x="68" y="128"/>
                  <a:pt x="74" y="128"/>
                </a:cubicBezTo>
                <a:cubicBezTo>
                  <a:pt x="79" y="128"/>
                  <a:pt x="83" y="126"/>
                  <a:pt x="83" y="123"/>
                </a:cubicBezTo>
                <a:cubicBezTo>
                  <a:pt x="83" y="122"/>
                  <a:pt x="83" y="122"/>
                  <a:pt x="83" y="121"/>
                </a:cubicBezTo>
                <a:cubicBezTo>
                  <a:pt x="86" y="120"/>
                  <a:pt x="89" y="118"/>
                  <a:pt x="93" y="118"/>
                </a:cubicBezTo>
                <a:cubicBezTo>
                  <a:pt x="115" y="118"/>
                  <a:pt x="148" y="123"/>
                  <a:pt x="148" y="123"/>
                </a:cubicBezTo>
                <a:cubicBezTo>
                  <a:pt x="148" y="24"/>
                  <a:pt x="148" y="24"/>
                  <a:pt x="148" y="24"/>
                </a:cubicBezTo>
                <a:cubicBezTo>
                  <a:pt x="148" y="24"/>
                  <a:pt x="144" y="23"/>
                  <a:pt x="139" y="23"/>
                </a:cubicBezTo>
                <a:cubicBezTo>
                  <a:pt x="139" y="109"/>
                  <a:pt x="139" y="109"/>
                  <a:pt x="139" y="109"/>
                </a:cubicBezTo>
                <a:cubicBezTo>
                  <a:pt x="139" y="109"/>
                  <a:pt x="113" y="98"/>
                  <a:pt x="94" y="104"/>
                </a:cubicBezTo>
                <a:cubicBezTo>
                  <a:pt x="87" y="106"/>
                  <a:pt x="81" y="114"/>
                  <a:pt x="77" y="119"/>
                </a:cubicBezTo>
                <a:cubicBezTo>
                  <a:pt x="76" y="118"/>
                  <a:pt x="76" y="118"/>
                  <a:pt x="75" y="118"/>
                </a:cubicBezTo>
                <a:cubicBezTo>
                  <a:pt x="78" y="113"/>
                  <a:pt x="83" y="103"/>
                  <a:pt x="89" y="99"/>
                </a:cubicBezTo>
                <a:cubicBezTo>
                  <a:pt x="107" y="91"/>
                  <a:pt x="131" y="96"/>
                  <a:pt x="131" y="96"/>
                </a:cubicBezTo>
                <a:cubicBezTo>
                  <a:pt x="131" y="0"/>
                  <a:pt x="131" y="0"/>
                  <a:pt x="131" y="0"/>
                </a:cubicBezTo>
                <a:cubicBezTo>
                  <a:pt x="131" y="0"/>
                  <a:pt x="122" y="2"/>
                  <a:pt x="111" y="5"/>
                </a:cubicBezTo>
                <a:cubicBezTo>
                  <a:pt x="111" y="76"/>
                  <a:pt x="111" y="76"/>
                  <a:pt x="111" y="76"/>
                </a:cubicBezTo>
                <a:cubicBezTo>
                  <a:pt x="100" y="70"/>
                  <a:pt x="100" y="70"/>
                  <a:pt x="100" y="70"/>
                </a:cubicBezTo>
                <a:cubicBezTo>
                  <a:pt x="90" y="83"/>
                  <a:pt x="90" y="83"/>
                  <a:pt x="90" y="83"/>
                </a:cubicBezTo>
                <a:cubicBezTo>
                  <a:pt x="90" y="11"/>
                  <a:pt x="90" y="11"/>
                  <a:pt x="90" y="11"/>
                </a:cubicBezTo>
                <a:cubicBezTo>
                  <a:pt x="90" y="11"/>
                  <a:pt x="90" y="11"/>
                  <a:pt x="90" y="12"/>
                </a:cubicBezTo>
                <a:cubicBezTo>
                  <a:pt x="81" y="15"/>
                  <a:pt x="74" y="26"/>
                  <a:pt x="74" y="26"/>
                </a:cubicBezTo>
                <a:cubicBezTo>
                  <a:pt x="74" y="26"/>
                  <a:pt x="66" y="15"/>
                  <a:pt x="57" y="12"/>
                </a:cubicBezTo>
                <a:cubicBezTo>
                  <a:pt x="40" y="5"/>
                  <a:pt x="16" y="0"/>
                  <a:pt x="16" y="0"/>
                </a:cubicBezTo>
                <a:cubicBezTo>
                  <a:pt x="16" y="96"/>
                  <a:pt x="16" y="96"/>
                  <a:pt x="16" y="96"/>
                </a:cubicBezTo>
                <a:cubicBezTo>
                  <a:pt x="16" y="96"/>
                  <a:pt x="40" y="91"/>
                  <a:pt x="57" y="99"/>
                </a:cubicBezTo>
                <a:cubicBezTo>
                  <a:pt x="64" y="103"/>
                  <a:pt x="69" y="113"/>
                  <a:pt x="72" y="118"/>
                </a:cubicBezTo>
                <a:cubicBezTo>
                  <a:pt x="71" y="118"/>
                  <a:pt x="71" y="118"/>
                  <a:pt x="70" y="119"/>
                </a:cubicBezTo>
                <a:cubicBezTo>
                  <a:pt x="67" y="114"/>
                  <a:pt x="60" y="106"/>
                  <a:pt x="53" y="104"/>
                </a:cubicBezTo>
                <a:cubicBezTo>
                  <a:pt x="34" y="98"/>
                  <a:pt x="8" y="109"/>
                  <a:pt x="8" y="109"/>
                </a:cubicBezTo>
                <a:cubicBezTo>
                  <a:pt x="8" y="23"/>
                  <a:pt x="8" y="23"/>
                  <a:pt x="8" y="23"/>
                </a:cubicBezTo>
                <a:cubicBezTo>
                  <a:pt x="3" y="23"/>
                  <a:pt x="0" y="24"/>
                  <a:pt x="0" y="24"/>
                </a:cubicBezTo>
                <a:cubicBezTo>
                  <a:pt x="0" y="123"/>
                  <a:pt x="0" y="123"/>
                  <a:pt x="0" y="123"/>
                </a:cubicBezTo>
                <a:cubicBezTo>
                  <a:pt x="0" y="123"/>
                  <a:pt x="32" y="118"/>
                  <a:pt x="54" y="118"/>
                </a:cubicBezTo>
                <a:cubicBezTo>
                  <a:pt x="58" y="118"/>
                  <a:pt x="61" y="120"/>
                  <a:pt x="64" y="121"/>
                </a:cubicBezTo>
                <a:close/>
              </a:path>
            </a:pathLst>
          </a:custGeom>
          <a:solidFill>
            <a:schemeClr val="bg1"/>
          </a:solidFill>
          <a:ln>
            <a:noFill/>
          </a:ln>
          <a:effectLst>
            <a:outerShdw blurRad="889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sp>
        <p:nvSpPr>
          <p:cNvPr id="39" name="矩形 38"/>
          <p:cNvSpPr>
            <a:spLocks noChangeArrowheads="1"/>
          </p:cNvSpPr>
          <p:nvPr/>
        </p:nvSpPr>
        <p:spPr bwMode="auto">
          <a:xfrm>
            <a:off x="4838771" y="346353"/>
            <a:ext cx="3057230"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algn="ctr">
              <a:spcBef>
                <a:spcPct val="0"/>
              </a:spcBef>
              <a:buFont typeface="Arial" charset="0"/>
              <a:buNone/>
            </a:pPr>
            <a:r>
              <a:rPr lang="zh-CN" altLang="en-US" sz="3200" b="1" dirty="0">
                <a:solidFill>
                  <a:schemeClr val="accent1"/>
                </a:solidFill>
                <a:latin typeface="微软雅黑" pitchFamily="34" charset="-122"/>
                <a:ea typeface="微软雅黑" pitchFamily="34" charset="-122"/>
              </a:rPr>
              <a:t>网络爬虫的组成</a:t>
            </a:r>
            <a:endParaRPr lang="en-US" altLang="zh-CN" sz="3200" b="1" dirty="0">
              <a:solidFill>
                <a:schemeClr val="accent1"/>
              </a:solidFill>
              <a:latin typeface="微软雅黑" pitchFamily="34" charset="-122"/>
              <a:ea typeface="微软雅黑" pitchFamily="34" charset="-122"/>
            </a:endParaRPr>
          </a:p>
        </p:txBody>
      </p:sp>
      <p:grpSp>
        <p:nvGrpSpPr>
          <p:cNvPr id="48" name="组合 47"/>
          <p:cNvGrpSpPr/>
          <p:nvPr/>
        </p:nvGrpSpPr>
        <p:grpSpPr>
          <a:xfrm>
            <a:off x="3726499" y="-877579"/>
            <a:ext cx="1400871" cy="1702011"/>
            <a:chOff x="3726499" y="-877579"/>
            <a:chExt cx="1400871" cy="1702011"/>
          </a:xfrm>
        </p:grpSpPr>
        <p:sp>
          <p:nvSpPr>
            <p:cNvPr id="49" name="椭圆 48"/>
            <p:cNvSpPr/>
            <p:nvPr userDrawn="1"/>
          </p:nvSpPr>
          <p:spPr>
            <a:xfrm>
              <a:off x="3726499" y="-877579"/>
              <a:ext cx="1400871" cy="1400869"/>
            </a:xfrm>
            <a:prstGeom prst="ellipse">
              <a:avLst/>
            </a:prstGeom>
            <a:noFill/>
            <a:ln w="19050">
              <a:solidFill>
                <a:schemeClr val="accent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0" name="椭圆 49"/>
            <p:cNvSpPr/>
            <p:nvPr userDrawn="1"/>
          </p:nvSpPr>
          <p:spPr>
            <a:xfrm>
              <a:off x="4083639" y="137841"/>
              <a:ext cx="686591" cy="686591"/>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vl="0" latinLnBrk="1"/>
              <a:endParaRPr kumimoji="1" lang="zh-CN" altLang="en-US" sz="2400">
                <a:solidFill>
                  <a:srgbClr val="000000"/>
                </a:solidFill>
                <a:latin typeface="굴림" charset="-127"/>
                <a:ea typeface="굴림" charset="-127"/>
              </a:endParaRPr>
            </a:p>
          </p:txBody>
        </p:sp>
        <p:sp>
          <p:nvSpPr>
            <p:cNvPr id="51" name="TextBox 55"/>
            <p:cNvSpPr txBox="1"/>
            <p:nvPr userDrawn="1"/>
          </p:nvSpPr>
          <p:spPr>
            <a:xfrm>
              <a:off x="4181514" y="234915"/>
              <a:ext cx="490840" cy="492443"/>
            </a:xfrm>
            <a:prstGeom prst="rect">
              <a:avLst/>
            </a:prstGeom>
            <a:noFill/>
          </p:spPr>
          <p:txBody>
            <a:bodyPr wrap="none" rtlCol="0">
              <a:spAutoFit/>
            </a:bodyPr>
            <a:lstStyle>
              <a:defPPr>
                <a:defRPr lang="zh-CN"/>
              </a:defPPr>
              <a:lvl1pPr algn="ctr">
                <a:defRPr sz="26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01</a:t>
              </a:r>
              <a:endParaRPr lang="zh-CN" altLang="en-US" dirty="0">
                <a:solidFill>
                  <a:schemeClr val="accent1"/>
                </a:solidFill>
              </a:endParaRPr>
            </a:p>
          </p:txBody>
        </p:sp>
      </p:grpSp>
    </p:spTree>
    <p:extLst>
      <p:ext uri="{BB962C8B-B14F-4D97-AF65-F5344CB8AC3E}">
        <p14:creationId xmlns:p14="http://schemas.microsoft.com/office/powerpoint/2010/main" val="1451550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0">
        <p15:prstTrans prst="pageCurlDoubl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arn(inVertical)">
                                      <p:cBhvr>
                                        <p:cTn id="7" dur="750"/>
                                        <p:tgtEl>
                                          <p:spTgt spid="39"/>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additive="base">
                                        <p:cTn id="11" dur="500" fill="hold"/>
                                        <p:tgtEl>
                                          <p:spTgt spid="55"/>
                                        </p:tgtEl>
                                        <p:attrNameLst>
                                          <p:attrName>ppt_x</p:attrName>
                                        </p:attrNameLst>
                                      </p:cBhvr>
                                      <p:tavLst>
                                        <p:tav tm="0">
                                          <p:val>
                                            <p:strVal val="#ppt_x"/>
                                          </p:val>
                                        </p:tav>
                                        <p:tav tm="100000">
                                          <p:val>
                                            <p:strVal val="#ppt_x"/>
                                          </p:val>
                                        </p:tav>
                                      </p:tavLst>
                                    </p:anim>
                                    <p:anim calcmode="lin" valueType="num">
                                      <p:cBhvr additive="base">
                                        <p:cTn id="12" dur="500" fill="hold"/>
                                        <p:tgtEl>
                                          <p:spTgt spid="55"/>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30" presetClass="entr" presetSubtype="0" fill="hold" nodeType="afterEffect">
                                  <p:stCondLst>
                                    <p:cond delay="0"/>
                                  </p:stCondLst>
                                  <p:childTnLst>
                                    <p:set>
                                      <p:cBhvr>
                                        <p:cTn id="15" dur="1" fill="hold">
                                          <p:stCondLst>
                                            <p:cond delay="0"/>
                                          </p:stCondLst>
                                        </p:cTn>
                                        <p:tgtEl>
                                          <p:spTgt spid="67"/>
                                        </p:tgtEl>
                                        <p:attrNameLst>
                                          <p:attrName>style.visibility</p:attrName>
                                        </p:attrNameLst>
                                      </p:cBhvr>
                                      <p:to>
                                        <p:strVal val="visible"/>
                                      </p:to>
                                    </p:set>
                                    <p:animEffect transition="in" filter="fade">
                                      <p:cBhvr>
                                        <p:cTn id="16" dur="400" decel="100000"/>
                                        <p:tgtEl>
                                          <p:spTgt spid="67"/>
                                        </p:tgtEl>
                                      </p:cBhvr>
                                    </p:animEffect>
                                    <p:anim calcmode="lin" valueType="num">
                                      <p:cBhvr>
                                        <p:cTn id="17" dur="400" decel="100000" fill="hold"/>
                                        <p:tgtEl>
                                          <p:spTgt spid="67"/>
                                        </p:tgtEl>
                                        <p:attrNameLst>
                                          <p:attrName>style.rotation</p:attrName>
                                        </p:attrNameLst>
                                      </p:cBhvr>
                                      <p:tavLst>
                                        <p:tav tm="0">
                                          <p:val>
                                            <p:fltVal val="-90"/>
                                          </p:val>
                                        </p:tav>
                                        <p:tav tm="100000">
                                          <p:val>
                                            <p:fltVal val="0"/>
                                          </p:val>
                                        </p:tav>
                                      </p:tavLst>
                                    </p:anim>
                                    <p:anim calcmode="lin" valueType="num">
                                      <p:cBhvr>
                                        <p:cTn id="18" dur="400" decel="100000" fill="hold"/>
                                        <p:tgtEl>
                                          <p:spTgt spid="67"/>
                                        </p:tgtEl>
                                        <p:attrNameLst>
                                          <p:attrName>ppt_x</p:attrName>
                                        </p:attrNameLst>
                                      </p:cBhvr>
                                      <p:tavLst>
                                        <p:tav tm="0">
                                          <p:val>
                                            <p:strVal val="#ppt_x+0.4"/>
                                          </p:val>
                                        </p:tav>
                                        <p:tav tm="100000">
                                          <p:val>
                                            <p:strVal val="#ppt_x-0.05"/>
                                          </p:val>
                                        </p:tav>
                                      </p:tavLst>
                                    </p:anim>
                                    <p:anim calcmode="lin" valueType="num">
                                      <p:cBhvr>
                                        <p:cTn id="19" dur="400" decel="100000" fill="hold"/>
                                        <p:tgtEl>
                                          <p:spTgt spid="67"/>
                                        </p:tgtEl>
                                        <p:attrNameLst>
                                          <p:attrName>ppt_y</p:attrName>
                                        </p:attrNameLst>
                                      </p:cBhvr>
                                      <p:tavLst>
                                        <p:tav tm="0">
                                          <p:val>
                                            <p:strVal val="#ppt_y-0.4"/>
                                          </p:val>
                                        </p:tav>
                                        <p:tav tm="100000">
                                          <p:val>
                                            <p:strVal val="#ppt_y+0.1"/>
                                          </p:val>
                                        </p:tav>
                                      </p:tavLst>
                                    </p:anim>
                                    <p:anim calcmode="lin" valueType="num">
                                      <p:cBhvr>
                                        <p:cTn id="20" dur="100" accel="100000" fill="hold">
                                          <p:stCondLst>
                                            <p:cond delay="400"/>
                                          </p:stCondLst>
                                        </p:cTn>
                                        <p:tgtEl>
                                          <p:spTgt spid="67"/>
                                        </p:tgtEl>
                                        <p:attrNameLst>
                                          <p:attrName>ppt_x</p:attrName>
                                        </p:attrNameLst>
                                      </p:cBhvr>
                                      <p:tavLst>
                                        <p:tav tm="0">
                                          <p:val>
                                            <p:strVal val="#ppt_x-0.05"/>
                                          </p:val>
                                        </p:tav>
                                        <p:tav tm="100000">
                                          <p:val>
                                            <p:strVal val="#ppt_x"/>
                                          </p:val>
                                        </p:tav>
                                      </p:tavLst>
                                    </p:anim>
                                    <p:anim calcmode="lin" valueType="num">
                                      <p:cBhvr>
                                        <p:cTn id="21" dur="100" accel="100000" fill="hold">
                                          <p:stCondLst>
                                            <p:cond delay="400"/>
                                          </p:stCondLst>
                                        </p:cTn>
                                        <p:tgtEl>
                                          <p:spTgt spid="67"/>
                                        </p:tgtEl>
                                        <p:attrNameLst>
                                          <p:attrName>ppt_y</p:attrName>
                                        </p:attrNameLst>
                                      </p:cBhvr>
                                      <p:tavLst>
                                        <p:tav tm="0">
                                          <p:val>
                                            <p:strVal val="#ppt_y+0.1"/>
                                          </p:val>
                                        </p:tav>
                                        <p:tav tm="100000">
                                          <p:val>
                                            <p:strVal val="#ppt_y"/>
                                          </p:val>
                                        </p:tav>
                                      </p:tavLst>
                                    </p:anim>
                                  </p:childTnLst>
                                </p:cTn>
                              </p:par>
                            </p:childTnLst>
                          </p:cTn>
                        </p:par>
                        <p:par>
                          <p:cTn id="22" fill="hold">
                            <p:stCondLst>
                              <p:cond delay="1750"/>
                            </p:stCondLst>
                            <p:childTnLst>
                              <p:par>
                                <p:cTn id="23" presetID="23" presetClass="entr" presetSubtype="16" fill="hold" grpId="0" nodeType="afterEffect">
                                  <p:stCondLst>
                                    <p:cond delay="0"/>
                                  </p:stCondLst>
                                  <p:childTnLst>
                                    <p:set>
                                      <p:cBhvr>
                                        <p:cTn id="24" dur="1" fill="hold">
                                          <p:stCondLst>
                                            <p:cond delay="0"/>
                                          </p:stCondLst>
                                        </p:cTn>
                                        <p:tgtEl>
                                          <p:spTgt spid="91"/>
                                        </p:tgtEl>
                                        <p:attrNameLst>
                                          <p:attrName>style.visibility</p:attrName>
                                        </p:attrNameLst>
                                      </p:cBhvr>
                                      <p:to>
                                        <p:strVal val="visible"/>
                                      </p:to>
                                    </p:set>
                                    <p:anim calcmode="lin" valueType="num">
                                      <p:cBhvr>
                                        <p:cTn id="25" dur="500" fill="hold"/>
                                        <p:tgtEl>
                                          <p:spTgt spid="91"/>
                                        </p:tgtEl>
                                        <p:attrNameLst>
                                          <p:attrName>ppt_w</p:attrName>
                                        </p:attrNameLst>
                                      </p:cBhvr>
                                      <p:tavLst>
                                        <p:tav tm="0">
                                          <p:val>
                                            <p:fltVal val="0"/>
                                          </p:val>
                                        </p:tav>
                                        <p:tav tm="100000">
                                          <p:val>
                                            <p:strVal val="#ppt_w"/>
                                          </p:val>
                                        </p:tav>
                                      </p:tavLst>
                                    </p:anim>
                                    <p:anim calcmode="lin" valueType="num">
                                      <p:cBhvr>
                                        <p:cTn id="26" dur="500" fill="hold"/>
                                        <p:tgtEl>
                                          <p:spTgt spid="91"/>
                                        </p:tgtEl>
                                        <p:attrNameLst>
                                          <p:attrName>ppt_h</p:attrName>
                                        </p:attrNameLst>
                                      </p:cBhvr>
                                      <p:tavLst>
                                        <p:tav tm="0">
                                          <p:val>
                                            <p:fltVal val="0"/>
                                          </p:val>
                                        </p:tav>
                                        <p:tav tm="100000">
                                          <p:val>
                                            <p:strVal val="#ppt_h"/>
                                          </p:val>
                                        </p:tav>
                                      </p:tavLst>
                                    </p:anim>
                                  </p:childTnLst>
                                </p:cTn>
                              </p:par>
                            </p:childTnLst>
                          </p:cTn>
                        </p:par>
                        <p:par>
                          <p:cTn id="27" fill="hold">
                            <p:stCondLst>
                              <p:cond delay="2250"/>
                            </p:stCondLst>
                            <p:childTnLst>
                              <p:par>
                                <p:cTn id="28" presetID="14" presetClass="entr" presetSubtype="10" fill="hold" grpId="0" nodeType="afterEffect">
                                  <p:stCondLst>
                                    <p:cond delay="0"/>
                                  </p:stCondLst>
                                  <p:childTnLst>
                                    <p:set>
                                      <p:cBhvr>
                                        <p:cTn id="29" dur="1" fill="hold">
                                          <p:stCondLst>
                                            <p:cond delay="0"/>
                                          </p:stCondLst>
                                        </p:cTn>
                                        <p:tgtEl>
                                          <p:spTgt spid="79"/>
                                        </p:tgtEl>
                                        <p:attrNameLst>
                                          <p:attrName>style.visibility</p:attrName>
                                        </p:attrNameLst>
                                      </p:cBhvr>
                                      <p:to>
                                        <p:strVal val="visible"/>
                                      </p:to>
                                    </p:set>
                                    <p:animEffect transition="in" filter="randombar(horizontal)">
                                      <p:cBhvr>
                                        <p:cTn id="30" dur="400"/>
                                        <p:tgtEl>
                                          <p:spTgt spid="79"/>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80"/>
                                        </p:tgtEl>
                                        <p:attrNameLst>
                                          <p:attrName>style.visibility</p:attrName>
                                        </p:attrNameLst>
                                      </p:cBhvr>
                                      <p:to>
                                        <p:strVal val="visible"/>
                                      </p:to>
                                    </p:set>
                                    <p:animEffect transition="in" filter="randombar(horizontal)">
                                      <p:cBhvr>
                                        <p:cTn id="33" dur="400"/>
                                        <p:tgtEl>
                                          <p:spTgt spid="80"/>
                                        </p:tgtEl>
                                      </p:cBhvr>
                                    </p:animEffect>
                                  </p:childTnLst>
                                </p:cTn>
                              </p:par>
                            </p:childTnLst>
                          </p:cTn>
                        </p:par>
                        <p:par>
                          <p:cTn id="34" fill="hold">
                            <p:stCondLst>
                              <p:cond delay="2650"/>
                            </p:stCondLst>
                            <p:childTnLst>
                              <p:par>
                                <p:cTn id="35" presetID="2" presetClass="entr" presetSubtype="4" fill="hold" nodeType="afterEffect">
                                  <p:stCondLst>
                                    <p:cond delay="0"/>
                                  </p:stCondLst>
                                  <p:childTnLst>
                                    <p:set>
                                      <p:cBhvr>
                                        <p:cTn id="36" dur="1" fill="hold">
                                          <p:stCondLst>
                                            <p:cond delay="0"/>
                                          </p:stCondLst>
                                        </p:cTn>
                                        <p:tgtEl>
                                          <p:spTgt spid="58"/>
                                        </p:tgtEl>
                                        <p:attrNameLst>
                                          <p:attrName>style.visibility</p:attrName>
                                        </p:attrNameLst>
                                      </p:cBhvr>
                                      <p:to>
                                        <p:strVal val="visible"/>
                                      </p:to>
                                    </p:set>
                                    <p:anim calcmode="lin" valueType="num">
                                      <p:cBhvr additive="base">
                                        <p:cTn id="37" dur="500" fill="hold"/>
                                        <p:tgtEl>
                                          <p:spTgt spid="58"/>
                                        </p:tgtEl>
                                        <p:attrNameLst>
                                          <p:attrName>ppt_x</p:attrName>
                                        </p:attrNameLst>
                                      </p:cBhvr>
                                      <p:tavLst>
                                        <p:tav tm="0">
                                          <p:val>
                                            <p:strVal val="#ppt_x"/>
                                          </p:val>
                                        </p:tav>
                                        <p:tav tm="100000">
                                          <p:val>
                                            <p:strVal val="#ppt_x"/>
                                          </p:val>
                                        </p:tav>
                                      </p:tavLst>
                                    </p:anim>
                                    <p:anim calcmode="lin" valueType="num">
                                      <p:cBhvr additive="base">
                                        <p:cTn id="38" dur="500" fill="hold"/>
                                        <p:tgtEl>
                                          <p:spTgt spid="58"/>
                                        </p:tgtEl>
                                        <p:attrNameLst>
                                          <p:attrName>ppt_y</p:attrName>
                                        </p:attrNameLst>
                                      </p:cBhvr>
                                      <p:tavLst>
                                        <p:tav tm="0">
                                          <p:val>
                                            <p:strVal val="1+#ppt_h/2"/>
                                          </p:val>
                                        </p:tav>
                                        <p:tav tm="100000">
                                          <p:val>
                                            <p:strVal val="#ppt_y"/>
                                          </p:val>
                                        </p:tav>
                                      </p:tavLst>
                                    </p:anim>
                                  </p:childTnLst>
                                </p:cTn>
                              </p:par>
                            </p:childTnLst>
                          </p:cTn>
                        </p:par>
                        <p:par>
                          <p:cTn id="39" fill="hold">
                            <p:stCondLst>
                              <p:cond delay="3150"/>
                            </p:stCondLst>
                            <p:childTnLst>
                              <p:par>
                                <p:cTn id="40" presetID="30" presetClass="entr" presetSubtype="0" fill="hold" nodeType="afterEffect">
                                  <p:stCondLst>
                                    <p:cond delay="0"/>
                                  </p:stCondLst>
                                  <p:childTnLst>
                                    <p:set>
                                      <p:cBhvr>
                                        <p:cTn id="41" dur="1" fill="hold">
                                          <p:stCondLst>
                                            <p:cond delay="0"/>
                                          </p:stCondLst>
                                        </p:cTn>
                                        <p:tgtEl>
                                          <p:spTgt spid="70"/>
                                        </p:tgtEl>
                                        <p:attrNameLst>
                                          <p:attrName>style.visibility</p:attrName>
                                        </p:attrNameLst>
                                      </p:cBhvr>
                                      <p:to>
                                        <p:strVal val="visible"/>
                                      </p:to>
                                    </p:set>
                                    <p:animEffect transition="in" filter="fade">
                                      <p:cBhvr>
                                        <p:cTn id="42" dur="400" decel="100000"/>
                                        <p:tgtEl>
                                          <p:spTgt spid="70"/>
                                        </p:tgtEl>
                                      </p:cBhvr>
                                    </p:animEffect>
                                    <p:anim calcmode="lin" valueType="num">
                                      <p:cBhvr>
                                        <p:cTn id="43" dur="400" decel="100000" fill="hold"/>
                                        <p:tgtEl>
                                          <p:spTgt spid="70"/>
                                        </p:tgtEl>
                                        <p:attrNameLst>
                                          <p:attrName>style.rotation</p:attrName>
                                        </p:attrNameLst>
                                      </p:cBhvr>
                                      <p:tavLst>
                                        <p:tav tm="0">
                                          <p:val>
                                            <p:fltVal val="-90"/>
                                          </p:val>
                                        </p:tav>
                                        <p:tav tm="100000">
                                          <p:val>
                                            <p:fltVal val="0"/>
                                          </p:val>
                                        </p:tav>
                                      </p:tavLst>
                                    </p:anim>
                                    <p:anim calcmode="lin" valueType="num">
                                      <p:cBhvr>
                                        <p:cTn id="44" dur="400" decel="100000" fill="hold"/>
                                        <p:tgtEl>
                                          <p:spTgt spid="70"/>
                                        </p:tgtEl>
                                        <p:attrNameLst>
                                          <p:attrName>ppt_x</p:attrName>
                                        </p:attrNameLst>
                                      </p:cBhvr>
                                      <p:tavLst>
                                        <p:tav tm="0">
                                          <p:val>
                                            <p:strVal val="#ppt_x+0.4"/>
                                          </p:val>
                                        </p:tav>
                                        <p:tav tm="100000">
                                          <p:val>
                                            <p:strVal val="#ppt_x-0.05"/>
                                          </p:val>
                                        </p:tav>
                                      </p:tavLst>
                                    </p:anim>
                                    <p:anim calcmode="lin" valueType="num">
                                      <p:cBhvr>
                                        <p:cTn id="45" dur="400" decel="100000" fill="hold"/>
                                        <p:tgtEl>
                                          <p:spTgt spid="70"/>
                                        </p:tgtEl>
                                        <p:attrNameLst>
                                          <p:attrName>ppt_y</p:attrName>
                                        </p:attrNameLst>
                                      </p:cBhvr>
                                      <p:tavLst>
                                        <p:tav tm="0">
                                          <p:val>
                                            <p:strVal val="#ppt_y-0.4"/>
                                          </p:val>
                                        </p:tav>
                                        <p:tav tm="100000">
                                          <p:val>
                                            <p:strVal val="#ppt_y+0.1"/>
                                          </p:val>
                                        </p:tav>
                                      </p:tavLst>
                                    </p:anim>
                                    <p:anim calcmode="lin" valueType="num">
                                      <p:cBhvr>
                                        <p:cTn id="46" dur="100" accel="100000" fill="hold">
                                          <p:stCondLst>
                                            <p:cond delay="400"/>
                                          </p:stCondLst>
                                        </p:cTn>
                                        <p:tgtEl>
                                          <p:spTgt spid="70"/>
                                        </p:tgtEl>
                                        <p:attrNameLst>
                                          <p:attrName>ppt_x</p:attrName>
                                        </p:attrNameLst>
                                      </p:cBhvr>
                                      <p:tavLst>
                                        <p:tav tm="0">
                                          <p:val>
                                            <p:strVal val="#ppt_x-0.05"/>
                                          </p:val>
                                        </p:tav>
                                        <p:tav tm="100000">
                                          <p:val>
                                            <p:strVal val="#ppt_x"/>
                                          </p:val>
                                        </p:tav>
                                      </p:tavLst>
                                    </p:anim>
                                    <p:anim calcmode="lin" valueType="num">
                                      <p:cBhvr>
                                        <p:cTn id="47" dur="100" accel="100000" fill="hold">
                                          <p:stCondLst>
                                            <p:cond delay="400"/>
                                          </p:stCondLst>
                                        </p:cTn>
                                        <p:tgtEl>
                                          <p:spTgt spid="70"/>
                                        </p:tgtEl>
                                        <p:attrNameLst>
                                          <p:attrName>ppt_y</p:attrName>
                                        </p:attrNameLst>
                                      </p:cBhvr>
                                      <p:tavLst>
                                        <p:tav tm="0">
                                          <p:val>
                                            <p:strVal val="#ppt_y+0.1"/>
                                          </p:val>
                                        </p:tav>
                                        <p:tav tm="100000">
                                          <p:val>
                                            <p:strVal val="#ppt_y"/>
                                          </p:val>
                                        </p:tav>
                                      </p:tavLst>
                                    </p:anim>
                                  </p:childTnLst>
                                </p:cTn>
                              </p:par>
                            </p:childTnLst>
                          </p:cTn>
                        </p:par>
                        <p:par>
                          <p:cTn id="48" fill="hold">
                            <p:stCondLst>
                              <p:cond delay="3650"/>
                            </p:stCondLst>
                            <p:childTnLst>
                              <p:par>
                                <p:cTn id="49" presetID="23" presetClass="entr" presetSubtype="16" fill="hold" grpId="0" nodeType="afterEffect">
                                  <p:stCondLst>
                                    <p:cond delay="0"/>
                                  </p:stCondLst>
                                  <p:childTnLst>
                                    <p:set>
                                      <p:cBhvr>
                                        <p:cTn id="50" dur="1" fill="hold">
                                          <p:stCondLst>
                                            <p:cond delay="0"/>
                                          </p:stCondLst>
                                        </p:cTn>
                                        <p:tgtEl>
                                          <p:spTgt spid="84"/>
                                        </p:tgtEl>
                                        <p:attrNameLst>
                                          <p:attrName>style.visibility</p:attrName>
                                        </p:attrNameLst>
                                      </p:cBhvr>
                                      <p:to>
                                        <p:strVal val="visible"/>
                                      </p:to>
                                    </p:set>
                                    <p:anim calcmode="lin" valueType="num">
                                      <p:cBhvr>
                                        <p:cTn id="51" dur="500" fill="hold"/>
                                        <p:tgtEl>
                                          <p:spTgt spid="84"/>
                                        </p:tgtEl>
                                        <p:attrNameLst>
                                          <p:attrName>ppt_w</p:attrName>
                                        </p:attrNameLst>
                                      </p:cBhvr>
                                      <p:tavLst>
                                        <p:tav tm="0">
                                          <p:val>
                                            <p:fltVal val="0"/>
                                          </p:val>
                                        </p:tav>
                                        <p:tav tm="100000">
                                          <p:val>
                                            <p:strVal val="#ppt_w"/>
                                          </p:val>
                                        </p:tav>
                                      </p:tavLst>
                                    </p:anim>
                                    <p:anim calcmode="lin" valueType="num">
                                      <p:cBhvr>
                                        <p:cTn id="52" dur="500" fill="hold"/>
                                        <p:tgtEl>
                                          <p:spTgt spid="84"/>
                                        </p:tgtEl>
                                        <p:attrNameLst>
                                          <p:attrName>ppt_h</p:attrName>
                                        </p:attrNameLst>
                                      </p:cBhvr>
                                      <p:tavLst>
                                        <p:tav tm="0">
                                          <p:val>
                                            <p:fltVal val="0"/>
                                          </p:val>
                                        </p:tav>
                                        <p:tav tm="100000">
                                          <p:val>
                                            <p:strVal val="#ppt_h"/>
                                          </p:val>
                                        </p:tav>
                                      </p:tavLst>
                                    </p:anim>
                                  </p:childTnLst>
                                </p:cTn>
                              </p:par>
                            </p:childTnLst>
                          </p:cTn>
                        </p:par>
                        <p:par>
                          <p:cTn id="53" fill="hold">
                            <p:stCondLst>
                              <p:cond delay="4150"/>
                            </p:stCondLst>
                            <p:childTnLst>
                              <p:par>
                                <p:cTn id="54" presetID="14" presetClass="entr" presetSubtype="10" fill="hold" grpId="0" nodeType="afterEffect">
                                  <p:stCondLst>
                                    <p:cond delay="0"/>
                                  </p:stCondLst>
                                  <p:childTnLst>
                                    <p:set>
                                      <p:cBhvr>
                                        <p:cTn id="55" dur="1" fill="hold">
                                          <p:stCondLst>
                                            <p:cond delay="0"/>
                                          </p:stCondLst>
                                        </p:cTn>
                                        <p:tgtEl>
                                          <p:spTgt spid="82"/>
                                        </p:tgtEl>
                                        <p:attrNameLst>
                                          <p:attrName>style.visibility</p:attrName>
                                        </p:attrNameLst>
                                      </p:cBhvr>
                                      <p:to>
                                        <p:strVal val="visible"/>
                                      </p:to>
                                    </p:set>
                                    <p:animEffect transition="in" filter="randombar(horizontal)">
                                      <p:cBhvr>
                                        <p:cTn id="56" dur="400"/>
                                        <p:tgtEl>
                                          <p:spTgt spid="82"/>
                                        </p:tgtEl>
                                      </p:cBhvr>
                                    </p:animEffect>
                                  </p:childTnLst>
                                </p:cTn>
                              </p:par>
                              <p:par>
                                <p:cTn id="57" presetID="14" presetClass="entr" presetSubtype="10" fill="hold" grpId="0" nodeType="withEffect">
                                  <p:stCondLst>
                                    <p:cond delay="0"/>
                                  </p:stCondLst>
                                  <p:childTnLst>
                                    <p:set>
                                      <p:cBhvr>
                                        <p:cTn id="58" dur="1" fill="hold">
                                          <p:stCondLst>
                                            <p:cond delay="0"/>
                                          </p:stCondLst>
                                        </p:cTn>
                                        <p:tgtEl>
                                          <p:spTgt spid="83"/>
                                        </p:tgtEl>
                                        <p:attrNameLst>
                                          <p:attrName>style.visibility</p:attrName>
                                        </p:attrNameLst>
                                      </p:cBhvr>
                                      <p:to>
                                        <p:strVal val="visible"/>
                                      </p:to>
                                    </p:set>
                                    <p:animEffect transition="in" filter="randombar(horizontal)">
                                      <p:cBhvr>
                                        <p:cTn id="59" dur="400"/>
                                        <p:tgtEl>
                                          <p:spTgt spid="83"/>
                                        </p:tgtEl>
                                      </p:cBhvr>
                                    </p:animEffect>
                                  </p:childTnLst>
                                </p:cTn>
                              </p:par>
                            </p:childTnLst>
                          </p:cTn>
                        </p:par>
                        <p:par>
                          <p:cTn id="60" fill="hold">
                            <p:stCondLst>
                              <p:cond delay="4550"/>
                            </p:stCondLst>
                            <p:childTnLst>
                              <p:par>
                                <p:cTn id="61" presetID="2" presetClass="entr" presetSubtype="4" fill="hold" nodeType="afterEffect">
                                  <p:stCondLst>
                                    <p:cond delay="0"/>
                                  </p:stCondLst>
                                  <p:childTnLst>
                                    <p:set>
                                      <p:cBhvr>
                                        <p:cTn id="62" dur="1" fill="hold">
                                          <p:stCondLst>
                                            <p:cond delay="0"/>
                                          </p:stCondLst>
                                        </p:cTn>
                                        <p:tgtEl>
                                          <p:spTgt spid="61"/>
                                        </p:tgtEl>
                                        <p:attrNameLst>
                                          <p:attrName>style.visibility</p:attrName>
                                        </p:attrNameLst>
                                      </p:cBhvr>
                                      <p:to>
                                        <p:strVal val="visible"/>
                                      </p:to>
                                    </p:set>
                                    <p:anim calcmode="lin" valueType="num">
                                      <p:cBhvr additive="base">
                                        <p:cTn id="63" dur="500" fill="hold"/>
                                        <p:tgtEl>
                                          <p:spTgt spid="61"/>
                                        </p:tgtEl>
                                        <p:attrNameLst>
                                          <p:attrName>ppt_x</p:attrName>
                                        </p:attrNameLst>
                                      </p:cBhvr>
                                      <p:tavLst>
                                        <p:tav tm="0">
                                          <p:val>
                                            <p:strVal val="#ppt_x"/>
                                          </p:val>
                                        </p:tav>
                                        <p:tav tm="100000">
                                          <p:val>
                                            <p:strVal val="#ppt_x"/>
                                          </p:val>
                                        </p:tav>
                                      </p:tavLst>
                                    </p:anim>
                                    <p:anim calcmode="lin" valueType="num">
                                      <p:cBhvr additive="base">
                                        <p:cTn id="64" dur="500" fill="hold"/>
                                        <p:tgtEl>
                                          <p:spTgt spid="61"/>
                                        </p:tgtEl>
                                        <p:attrNameLst>
                                          <p:attrName>ppt_y</p:attrName>
                                        </p:attrNameLst>
                                      </p:cBhvr>
                                      <p:tavLst>
                                        <p:tav tm="0">
                                          <p:val>
                                            <p:strVal val="1+#ppt_h/2"/>
                                          </p:val>
                                        </p:tav>
                                        <p:tav tm="100000">
                                          <p:val>
                                            <p:strVal val="#ppt_y"/>
                                          </p:val>
                                        </p:tav>
                                      </p:tavLst>
                                    </p:anim>
                                  </p:childTnLst>
                                </p:cTn>
                              </p:par>
                            </p:childTnLst>
                          </p:cTn>
                        </p:par>
                        <p:par>
                          <p:cTn id="65" fill="hold">
                            <p:stCondLst>
                              <p:cond delay="5050"/>
                            </p:stCondLst>
                            <p:childTnLst>
                              <p:par>
                                <p:cTn id="66" presetID="30" presetClass="entr" presetSubtype="0" fill="hold" nodeType="afterEffect">
                                  <p:stCondLst>
                                    <p:cond delay="0"/>
                                  </p:stCondLst>
                                  <p:childTnLst>
                                    <p:set>
                                      <p:cBhvr>
                                        <p:cTn id="67" dur="1" fill="hold">
                                          <p:stCondLst>
                                            <p:cond delay="0"/>
                                          </p:stCondLst>
                                        </p:cTn>
                                        <p:tgtEl>
                                          <p:spTgt spid="73"/>
                                        </p:tgtEl>
                                        <p:attrNameLst>
                                          <p:attrName>style.visibility</p:attrName>
                                        </p:attrNameLst>
                                      </p:cBhvr>
                                      <p:to>
                                        <p:strVal val="visible"/>
                                      </p:to>
                                    </p:set>
                                    <p:animEffect transition="in" filter="fade">
                                      <p:cBhvr>
                                        <p:cTn id="68" dur="400" decel="100000"/>
                                        <p:tgtEl>
                                          <p:spTgt spid="73"/>
                                        </p:tgtEl>
                                      </p:cBhvr>
                                    </p:animEffect>
                                    <p:anim calcmode="lin" valueType="num">
                                      <p:cBhvr>
                                        <p:cTn id="69" dur="400" decel="100000" fill="hold"/>
                                        <p:tgtEl>
                                          <p:spTgt spid="73"/>
                                        </p:tgtEl>
                                        <p:attrNameLst>
                                          <p:attrName>style.rotation</p:attrName>
                                        </p:attrNameLst>
                                      </p:cBhvr>
                                      <p:tavLst>
                                        <p:tav tm="0">
                                          <p:val>
                                            <p:fltVal val="-90"/>
                                          </p:val>
                                        </p:tav>
                                        <p:tav tm="100000">
                                          <p:val>
                                            <p:fltVal val="0"/>
                                          </p:val>
                                        </p:tav>
                                      </p:tavLst>
                                    </p:anim>
                                    <p:anim calcmode="lin" valueType="num">
                                      <p:cBhvr>
                                        <p:cTn id="70" dur="400" decel="100000" fill="hold"/>
                                        <p:tgtEl>
                                          <p:spTgt spid="73"/>
                                        </p:tgtEl>
                                        <p:attrNameLst>
                                          <p:attrName>ppt_x</p:attrName>
                                        </p:attrNameLst>
                                      </p:cBhvr>
                                      <p:tavLst>
                                        <p:tav tm="0">
                                          <p:val>
                                            <p:strVal val="#ppt_x+0.4"/>
                                          </p:val>
                                        </p:tav>
                                        <p:tav tm="100000">
                                          <p:val>
                                            <p:strVal val="#ppt_x-0.05"/>
                                          </p:val>
                                        </p:tav>
                                      </p:tavLst>
                                    </p:anim>
                                    <p:anim calcmode="lin" valueType="num">
                                      <p:cBhvr>
                                        <p:cTn id="71" dur="400" decel="100000" fill="hold"/>
                                        <p:tgtEl>
                                          <p:spTgt spid="73"/>
                                        </p:tgtEl>
                                        <p:attrNameLst>
                                          <p:attrName>ppt_y</p:attrName>
                                        </p:attrNameLst>
                                      </p:cBhvr>
                                      <p:tavLst>
                                        <p:tav tm="0">
                                          <p:val>
                                            <p:strVal val="#ppt_y-0.4"/>
                                          </p:val>
                                        </p:tav>
                                        <p:tav tm="100000">
                                          <p:val>
                                            <p:strVal val="#ppt_y+0.1"/>
                                          </p:val>
                                        </p:tav>
                                      </p:tavLst>
                                    </p:anim>
                                    <p:anim calcmode="lin" valueType="num">
                                      <p:cBhvr>
                                        <p:cTn id="72" dur="100" accel="100000" fill="hold">
                                          <p:stCondLst>
                                            <p:cond delay="400"/>
                                          </p:stCondLst>
                                        </p:cTn>
                                        <p:tgtEl>
                                          <p:spTgt spid="73"/>
                                        </p:tgtEl>
                                        <p:attrNameLst>
                                          <p:attrName>ppt_x</p:attrName>
                                        </p:attrNameLst>
                                      </p:cBhvr>
                                      <p:tavLst>
                                        <p:tav tm="0">
                                          <p:val>
                                            <p:strVal val="#ppt_x-0.05"/>
                                          </p:val>
                                        </p:tav>
                                        <p:tav tm="100000">
                                          <p:val>
                                            <p:strVal val="#ppt_x"/>
                                          </p:val>
                                        </p:tav>
                                      </p:tavLst>
                                    </p:anim>
                                    <p:anim calcmode="lin" valueType="num">
                                      <p:cBhvr>
                                        <p:cTn id="73" dur="100" accel="100000" fill="hold">
                                          <p:stCondLst>
                                            <p:cond delay="400"/>
                                          </p:stCondLst>
                                        </p:cTn>
                                        <p:tgtEl>
                                          <p:spTgt spid="73"/>
                                        </p:tgtEl>
                                        <p:attrNameLst>
                                          <p:attrName>ppt_y</p:attrName>
                                        </p:attrNameLst>
                                      </p:cBhvr>
                                      <p:tavLst>
                                        <p:tav tm="0">
                                          <p:val>
                                            <p:strVal val="#ppt_y+0.1"/>
                                          </p:val>
                                        </p:tav>
                                        <p:tav tm="100000">
                                          <p:val>
                                            <p:strVal val="#ppt_y"/>
                                          </p:val>
                                        </p:tav>
                                      </p:tavLst>
                                    </p:anim>
                                  </p:childTnLst>
                                </p:cTn>
                              </p:par>
                            </p:childTnLst>
                          </p:cTn>
                        </p:par>
                        <p:par>
                          <p:cTn id="74" fill="hold">
                            <p:stCondLst>
                              <p:cond delay="5550"/>
                            </p:stCondLst>
                            <p:childTnLst>
                              <p:par>
                                <p:cTn id="75" presetID="23" presetClass="entr" presetSubtype="16" fill="hold" grpId="0" nodeType="afterEffect">
                                  <p:stCondLst>
                                    <p:cond delay="0"/>
                                  </p:stCondLst>
                                  <p:childTnLst>
                                    <p:set>
                                      <p:cBhvr>
                                        <p:cTn id="76" dur="1" fill="hold">
                                          <p:stCondLst>
                                            <p:cond delay="0"/>
                                          </p:stCondLst>
                                        </p:cTn>
                                        <p:tgtEl>
                                          <p:spTgt spid="87"/>
                                        </p:tgtEl>
                                        <p:attrNameLst>
                                          <p:attrName>style.visibility</p:attrName>
                                        </p:attrNameLst>
                                      </p:cBhvr>
                                      <p:to>
                                        <p:strVal val="visible"/>
                                      </p:to>
                                    </p:set>
                                    <p:anim calcmode="lin" valueType="num">
                                      <p:cBhvr>
                                        <p:cTn id="77" dur="500" fill="hold"/>
                                        <p:tgtEl>
                                          <p:spTgt spid="87"/>
                                        </p:tgtEl>
                                        <p:attrNameLst>
                                          <p:attrName>ppt_w</p:attrName>
                                        </p:attrNameLst>
                                      </p:cBhvr>
                                      <p:tavLst>
                                        <p:tav tm="0">
                                          <p:val>
                                            <p:fltVal val="0"/>
                                          </p:val>
                                        </p:tav>
                                        <p:tav tm="100000">
                                          <p:val>
                                            <p:strVal val="#ppt_w"/>
                                          </p:val>
                                        </p:tav>
                                      </p:tavLst>
                                    </p:anim>
                                    <p:anim calcmode="lin" valueType="num">
                                      <p:cBhvr>
                                        <p:cTn id="78" dur="500" fill="hold"/>
                                        <p:tgtEl>
                                          <p:spTgt spid="87"/>
                                        </p:tgtEl>
                                        <p:attrNameLst>
                                          <p:attrName>ppt_h</p:attrName>
                                        </p:attrNameLst>
                                      </p:cBhvr>
                                      <p:tavLst>
                                        <p:tav tm="0">
                                          <p:val>
                                            <p:fltVal val="0"/>
                                          </p:val>
                                        </p:tav>
                                        <p:tav tm="100000">
                                          <p:val>
                                            <p:strVal val="#ppt_h"/>
                                          </p:val>
                                        </p:tav>
                                      </p:tavLst>
                                    </p:anim>
                                  </p:childTnLst>
                                </p:cTn>
                              </p:par>
                            </p:childTnLst>
                          </p:cTn>
                        </p:par>
                        <p:par>
                          <p:cTn id="79" fill="hold">
                            <p:stCondLst>
                              <p:cond delay="6050"/>
                            </p:stCondLst>
                            <p:childTnLst>
                              <p:par>
                                <p:cTn id="80" presetID="14" presetClass="entr" presetSubtype="10" fill="hold" grpId="0" nodeType="afterEffect">
                                  <p:stCondLst>
                                    <p:cond delay="0"/>
                                  </p:stCondLst>
                                  <p:childTnLst>
                                    <p:set>
                                      <p:cBhvr>
                                        <p:cTn id="81" dur="1" fill="hold">
                                          <p:stCondLst>
                                            <p:cond delay="0"/>
                                          </p:stCondLst>
                                        </p:cTn>
                                        <p:tgtEl>
                                          <p:spTgt spid="85"/>
                                        </p:tgtEl>
                                        <p:attrNameLst>
                                          <p:attrName>style.visibility</p:attrName>
                                        </p:attrNameLst>
                                      </p:cBhvr>
                                      <p:to>
                                        <p:strVal val="visible"/>
                                      </p:to>
                                    </p:set>
                                    <p:animEffect transition="in" filter="randombar(horizontal)">
                                      <p:cBhvr>
                                        <p:cTn id="82" dur="400"/>
                                        <p:tgtEl>
                                          <p:spTgt spid="85"/>
                                        </p:tgtEl>
                                      </p:cBhvr>
                                    </p:animEffect>
                                  </p:childTnLst>
                                </p:cTn>
                              </p:par>
                              <p:par>
                                <p:cTn id="83" presetID="14" presetClass="entr" presetSubtype="10" fill="hold" grpId="0" nodeType="withEffect">
                                  <p:stCondLst>
                                    <p:cond delay="0"/>
                                  </p:stCondLst>
                                  <p:childTnLst>
                                    <p:set>
                                      <p:cBhvr>
                                        <p:cTn id="84" dur="1" fill="hold">
                                          <p:stCondLst>
                                            <p:cond delay="0"/>
                                          </p:stCondLst>
                                        </p:cTn>
                                        <p:tgtEl>
                                          <p:spTgt spid="86"/>
                                        </p:tgtEl>
                                        <p:attrNameLst>
                                          <p:attrName>style.visibility</p:attrName>
                                        </p:attrNameLst>
                                      </p:cBhvr>
                                      <p:to>
                                        <p:strVal val="visible"/>
                                      </p:to>
                                    </p:set>
                                    <p:animEffect transition="in" filter="randombar(horizontal)">
                                      <p:cBhvr>
                                        <p:cTn id="85" dur="4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0" grpId="0"/>
      <p:bldP spid="82" grpId="0"/>
      <p:bldP spid="83" grpId="0"/>
      <p:bldP spid="84" grpId="0" animBg="1"/>
      <p:bldP spid="85" grpId="0"/>
      <p:bldP spid="86" grpId="0"/>
      <p:bldP spid="87" grpId="0" animBg="1"/>
      <p:bldP spid="91" grpId="0" animBg="1"/>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671642" y="1717694"/>
            <a:ext cx="1400871" cy="1400869"/>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7" name="椭圆 6"/>
          <p:cNvSpPr/>
          <p:nvPr/>
        </p:nvSpPr>
        <p:spPr>
          <a:xfrm>
            <a:off x="1840010" y="2378911"/>
            <a:ext cx="2298124" cy="2298124"/>
          </a:xfrm>
          <a:prstGeom prst="ellipse">
            <a:avLst/>
          </a:prstGeom>
          <a:noFill/>
          <a:ln w="19050">
            <a:solidFill>
              <a:schemeClr val="bg1">
                <a:lumMod val="6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9" name="椭圆 8"/>
          <p:cNvSpPr/>
          <p:nvPr/>
        </p:nvSpPr>
        <p:spPr>
          <a:xfrm>
            <a:off x="3916235" y="4585017"/>
            <a:ext cx="576517" cy="576515"/>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0" name="椭圆 9"/>
          <p:cNvSpPr/>
          <p:nvPr/>
        </p:nvSpPr>
        <p:spPr>
          <a:xfrm>
            <a:off x="4636661" y="1696469"/>
            <a:ext cx="416865" cy="41686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1" name="椭圆 10"/>
          <p:cNvSpPr/>
          <p:nvPr/>
        </p:nvSpPr>
        <p:spPr>
          <a:xfrm>
            <a:off x="1851209" y="2741419"/>
            <a:ext cx="372977" cy="372976"/>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2" name="椭圆 11"/>
          <p:cNvSpPr/>
          <p:nvPr/>
        </p:nvSpPr>
        <p:spPr>
          <a:xfrm>
            <a:off x="2724750" y="1781548"/>
            <a:ext cx="267201" cy="267200"/>
          </a:xfrm>
          <a:prstGeom prst="ellipse">
            <a:avLst/>
          </a:prstGeom>
          <a:solidFill>
            <a:schemeClr val="accent1"/>
          </a:solidFill>
          <a:ln w="12700">
            <a:solidFill>
              <a:schemeClr val="accent1"/>
            </a:solidFill>
          </a:ln>
          <a:effectLst>
            <a:outerShdw blurRad="152400" dist="1270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3" name="椭圆 12"/>
          <p:cNvSpPr/>
          <p:nvPr/>
        </p:nvSpPr>
        <p:spPr>
          <a:xfrm>
            <a:off x="1648306" y="3720972"/>
            <a:ext cx="925275" cy="925275"/>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grpSp>
        <p:nvGrpSpPr>
          <p:cNvPr id="4" name="组合 3"/>
          <p:cNvGrpSpPr/>
          <p:nvPr/>
        </p:nvGrpSpPr>
        <p:grpSpPr>
          <a:xfrm>
            <a:off x="2783084" y="2319911"/>
            <a:ext cx="1896663" cy="1896663"/>
            <a:chOff x="2783084" y="2319911"/>
            <a:chExt cx="1896663" cy="1896663"/>
          </a:xfrm>
        </p:grpSpPr>
        <p:sp>
          <p:nvSpPr>
            <p:cNvPr id="8" name="椭圆 7"/>
            <p:cNvSpPr/>
            <p:nvPr/>
          </p:nvSpPr>
          <p:spPr>
            <a:xfrm>
              <a:off x="2783084" y="2319911"/>
              <a:ext cx="1896663" cy="1896663"/>
            </a:xfrm>
            <a:prstGeom prst="ellipse">
              <a:avLst/>
            </a:prstGeom>
            <a:gradFill rotWithShape="1">
              <a:gsLst>
                <a:gs pos="63000">
                  <a:srgbClr val="ECECEC"/>
                </a:gs>
                <a:gs pos="100000">
                  <a:srgbClr val="F7F7F7"/>
                </a:gs>
                <a:gs pos="9000">
                  <a:srgbClr val="BEBEBE"/>
                </a:gs>
              </a:gsLst>
              <a:lin ang="7800000" scaled="0"/>
            </a:gradFill>
            <a:ln w="31750">
              <a:gradFill>
                <a:gsLst>
                  <a:gs pos="0">
                    <a:schemeClr val="bg1"/>
                  </a:gs>
                  <a:gs pos="100000">
                    <a:schemeClr val="bg1">
                      <a:lumMod val="85000"/>
                    </a:schemeClr>
                  </a:gs>
                </a:gsLst>
                <a:lin ang="7800000" scaled="0"/>
              </a:gradFill>
            </a:ln>
            <a:effectLst>
              <a:outerShdw blurRad="203200" dist="127000" dir="7200000" sx="102000" sy="102000" algn="ctr" rotWithShape="0">
                <a:schemeClr val="tx1">
                  <a:lumMod val="90000"/>
                  <a:lumOff val="10000"/>
                  <a:alpha val="40000"/>
                </a:schemeClr>
              </a:outerShdw>
            </a:effectLst>
          </p:spPr>
          <p:txBody>
            <a:bodyPr wrap="none" anchor="ctr"/>
            <a:lstStyle/>
            <a:p>
              <a:pPr latinLnBrk="1"/>
              <a:endParaRPr kumimoji="1" lang="zh-CN" altLang="en-US" sz="2400">
                <a:solidFill>
                  <a:srgbClr val="000000"/>
                </a:solidFill>
                <a:latin typeface="굴림" charset="-127"/>
                <a:ea typeface="굴림" charset="-127"/>
              </a:endParaRPr>
            </a:p>
          </p:txBody>
        </p:sp>
        <p:sp>
          <p:nvSpPr>
            <p:cNvPr id="15" name="TextBox 66"/>
            <p:cNvSpPr txBox="1"/>
            <p:nvPr/>
          </p:nvSpPr>
          <p:spPr>
            <a:xfrm>
              <a:off x="3212683" y="2729633"/>
              <a:ext cx="1037465" cy="1077218"/>
            </a:xfrm>
            <a:prstGeom prst="rect">
              <a:avLst/>
            </a:prstGeom>
            <a:noFill/>
          </p:spPr>
          <p:txBody>
            <a:bodyPr wrap="none" rtlCol="0">
              <a:spAutoFit/>
            </a:bodyPr>
            <a:lstStyle>
              <a:defPPr>
                <a:defRPr lang="zh-CN"/>
              </a:defPPr>
              <a:lvl1pPr algn="ctr">
                <a:defRPr sz="6400">
                  <a:solidFill>
                    <a:schemeClr val="bg1"/>
                  </a:solidFill>
                  <a:effectLst>
                    <a:innerShdw blurRad="63500" dist="50800" dir="5400000">
                      <a:prstClr val="black">
                        <a:alpha val="50000"/>
                      </a:prstClr>
                    </a:innerShdw>
                  </a:effectLst>
                  <a:latin typeface="Impact" pitchFamily="34" charset="0"/>
                </a:defRPr>
              </a:lvl1pPr>
            </a:lstStyle>
            <a:p>
              <a:r>
                <a:rPr lang="en-US" altLang="zh-CN" dirty="0">
                  <a:solidFill>
                    <a:schemeClr val="accent1"/>
                  </a:solidFill>
                </a:rPr>
                <a:t>02</a:t>
              </a:r>
              <a:endParaRPr lang="zh-CN" altLang="en-US" dirty="0">
                <a:solidFill>
                  <a:schemeClr val="accent1"/>
                </a:solidFill>
              </a:endParaRPr>
            </a:p>
          </p:txBody>
        </p:sp>
      </p:grpSp>
      <p:sp>
        <p:nvSpPr>
          <p:cNvPr id="20" name="矩形 19"/>
          <p:cNvSpPr/>
          <p:nvPr/>
        </p:nvSpPr>
        <p:spPr>
          <a:xfrm>
            <a:off x="5026692" y="2921168"/>
            <a:ext cx="5911506" cy="1015663"/>
          </a:xfrm>
          <a:prstGeom prst="rect">
            <a:avLst/>
          </a:prstGeom>
          <a:noFill/>
        </p:spPr>
        <p:txBody>
          <a:bodyPr wrap="square" rtlCol="0" anchor="ctr">
            <a:spAutoFit/>
          </a:bodyPr>
          <a:lstStyle/>
          <a:p>
            <a:r>
              <a:rPr lang="zh-CN" altLang="en-US" sz="6000" b="1" spc="300" dirty="0">
                <a:solidFill>
                  <a:schemeClr val="accent1"/>
                </a:solidFill>
                <a:effectLst>
                  <a:innerShdw blurRad="76200" dist="63500" dir="18900000">
                    <a:prstClr val="black">
                      <a:alpha val="60000"/>
                    </a:prstClr>
                  </a:innerShdw>
                </a:effectLst>
                <a:latin typeface="+mj-ea"/>
                <a:ea typeface="+mj-ea"/>
              </a:rPr>
              <a:t>网络爬虫的应用</a:t>
            </a:r>
            <a:endParaRPr lang="en-US" altLang="zh-CN" sz="6000" b="1" spc="300" dirty="0">
              <a:solidFill>
                <a:schemeClr val="accent1"/>
              </a:solidFill>
              <a:effectLst>
                <a:innerShdw blurRad="76200" dist="63500" dir="18900000">
                  <a:prstClr val="black">
                    <a:alpha val="60000"/>
                  </a:prstClr>
                </a:innerShdw>
              </a:effectLst>
              <a:latin typeface="+mj-ea"/>
              <a:ea typeface="+mj-ea"/>
            </a:endParaRPr>
          </a:p>
        </p:txBody>
      </p:sp>
    </p:spTree>
    <p:extLst>
      <p:ext uri="{BB962C8B-B14F-4D97-AF65-F5344CB8AC3E}">
        <p14:creationId xmlns:p14="http://schemas.microsoft.com/office/powerpoint/2010/main" val="1734389371"/>
      </p:ext>
    </p:extLst>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80000">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14:bounceEnd="80000">
                                          <p:cBhvr additive="base">
                                            <p:cTn id="7" dur="750" fill="hold"/>
                                            <p:tgtEl>
                                              <p:spTgt spid="7"/>
                                            </p:tgtEl>
                                            <p:attrNameLst>
                                              <p:attrName>ppt_x</p:attrName>
                                            </p:attrNameLst>
                                          </p:cBhvr>
                                          <p:tavLst>
                                            <p:tav tm="0">
                                              <p:val>
                                                <p:strVal val="0-#ppt_w/2"/>
                                              </p:val>
                                            </p:tav>
                                            <p:tav tm="100000">
                                              <p:val>
                                                <p:strVal val="#ppt_x"/>
                                              </p:val>
                                            </p:tav>
                                          </p:tavLst>
                                        </p:anim>
                                        <p:anim calcmode="lin" valueType="num" p14:bounceEnd="80000">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14:presetBounceEnd="80000">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14:bounceEnd="80000">
                                          <p:cBhvr additive="base">
                                            <p:cTn id="11" dur="750" fill="hold"/>
                                            <p:tgtEl>
                                              <p:spTgt spid="6"/>
                                            </p:tgtEl>
                                            <p:attrNameLst>
                                              <p:attrName>ppt_x</p:attrName>
                                            </p:attrNameLst>
                                          </p:cBhvr>
                                          <p:tavLst>
                                            <p:tav tm="0">
                                              <p:val>
                                                <p:strVal val="1+#ppt_w/2"/>
                                              </p:val>
                                            </p:tav>
                                            <p:tav tm="100000">
                                              <p:val>
                                                <p:strVal val="#ppt_x"/>
                                              </p:val>
                                            </p:tav>
                                          </p:tavLst>
                                        </p:anim>
                                        <p:anim calcmode="lin" valueType="num" p14:bounceEnd="80000">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750" fill="hold"/>
                                            <p:tgtEl>
                                              <p:spTgt spid="7"/>
                                            </p:tgtEl>
                                            <p:attrNameLst>
                                              <p:attrName>ppt_x</p:attrName>
                                            </p:attrNameLst>
                                          </p:cBhvr>
                                          <p:tavLst>
                                            <p:tav tm="0">
                                              <p:val>
                                                <p:strVal val="0-#ppt_w/2"/>
                                              </p:val>
                                            </p:tav>
                                            <p:tav tm="100000">
                                              <p:val>
                                                <p:strVal val="#ppt_x"/>
                                              </p:val>
                                            </p:tav>
                                          </p:tavLst>
                                        </p:anim>
                                        <p:anim calcmode="lin" valueType="num">
                                          <p:cBhvr additive="base">
                                            <p:cTn id="8" dur="75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2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750" fill="hold"/>
                                            <p:tgtEl>
                                              <p:spTgt spid="6"/>
                                            </p:tgtEl>
                                            <p:attrNameLst>
                                              <p:attrName>ppt_x</p:attrName>
                                            </p:attrNameLst>
                                          </p:cBhvr>
                                          <p:tavLst>
                                            <p:tav tm="0">
                                              <p:val>
                                                <p:strVal val="1+#ppt_w/2"/>
                                              </p:val>
                                            </p:tav>
                                            <p:tav tm="100000">
                                              <p:val>
                                                <p:strVal val="#ppt_x"/>
                                              </p:val>
                                            </p:tav>
                                          </p:tavLst>
                                        </p:anim>
                                        <p:anim calcmode="lin" valueType="num">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500"/>
                                      </p:stCondLst>
                                      <p:childTnLst>
                                        <p:set>
                                          <p:cBhvr>
                                            <p:cTn id="14" dur="1" fill="hold">
                                              <p:stCondLst>
                                                <p:cond delay="0"/>
                                              </p:stCondLst>
                                            </p:cTn>
                                            <p:tgtEl>
                                              <p:spTgt spid="13"/>
                                            </p:tgtEl>
                                            <p:attrNameLst>
                                              <p:attrName>style.visibility</p:attrName>
                                            </p:attrNameLst>
                                          </p:cBhvr>
                                          <p:to>
                                            <p:strVal val="visible"/>
                                          </p:to>
                                        </p:set>
                                        <p:anim calcmode="lin" valueType="num">
                                          <p:cBhvr>
                                            <p:cTn id="15" dur="300" fill="hold"/>
                                            <p:tgtEl>
                                              <p:spTgt spid="13"/>
                                            </p:tgtEl>
                                            <p:attrNameLst>
                                              <p:attrName>ppt_w</p:attrName>
                                            </p:attrNameLst>
                                          </p:cBhvr>
                                          <p:tavLst>
                                            <p:tav tm="0">
                                              <p:val>
                                                <p:fltVal val="0"/>
                                              </p:val>
                                            </p:tav>
                                            <p:tav tm="100000">
                                              <p:val>
                                                <p:strVal val="#ppt_w"/>
                                              </p:val>
                                            </p:tav>
                                          </p:tavLst>
                                        </p:anim>
                                        <p:anim calcmode="lin" valueType="num">
                                          <p:cBhvr>
                                            <p:cTn id="16" dur="300" fill="hold"/>
                                            <p:tgtEl>
                                              <p:spTgt spid="13"/>
                                            </p:tgtEl>
                                            <p:attrNameLst>
                                              <p:attrName>ppt_h</p:attrName>
                                            </p:attrNameLst>
                                          </p:cBhvr>
                                          <p:tavLst>
                                            <p:tav tm="0">
                                              <p:val>
                                                <p:fltVal val="0"/>
                                              </p:val>
                                            </p:tav>
                                            <p:tav tm="100000">
                                              <p:val>
                                                <p:strVal val="#ppt_h"/>
                                              </p:val>
                                            </p:tav>
                                          </p:tavLst>
                                        </p:anim>
                                        <p:animEffect transition="in" filter="fade">
                                          <p:cBhvr>
                                            <p:cTn id="17" dur="300"/>
                                            <p:tgtEl>
                                              <p:spTgt spid="13"/>
                                            </p:tgtEl>
                                          </p:cBhvr>
                                        </p:animEffect>
                                      </p:childTnLst>
                                    </p:cTn>
                                  </p:par>
                                  <p:par>
                                    <p:cTn id="18" presetID="6" presetClass="emph" presetSubtype="0" autoRev="1" fill="hold" grpId="1" nodeType="withEffect">
                                      <p:stCondLst>
                                        <p:cond delay="800"/>
                                      </p:stCondLst>
                                      <p:childTnLst>
                                        <p:animScale>
                                          <p:cBhvr>
                                            <p:cTn id="19" dur="150" fill="hold"/>
                                            <p:tgtEl>
                                              <p:spTgt spid="13"/>
                                            </p:tgtEl>
                                          </p:cBhvr>
                                          <p:by x="110000" y="110000"/>
                                        </p:animScale>
                                      </p:childTnLst>
                                    </p:cTn>
                                  </p:par>
                                  <p:par>
                                    <p:cTn id="20" presetID="53" presetClass="entr" presetSubtype="16" fill="hold" nodeType="withEffect">
                                      <p:stCondLst>
                                        <p:cond delay="800"/>
                                      </p:stCondLst>
                                      <p:childTnLst>
                                        <p:set>
                                          <p:cBhvr>
                                            <p:cTn id="21" dur="1" fill="hold">
                                              <p:stCondLst>
                                                <p:cond delay="0"/>
                                              </p:stCondLst>
                                            </p:cTn>
                                            <p:tgtEl>
                                              <p:spTgt spid="4"/>
                                            </p:tgtEl>
                                            <p:attrNameLst>
                                              <p:attrName>style.visibility</p:attrName>
                                            </p:attrNameLst>
                                          </p:cBhvr>
                                          <p:to>
                                            <p:strVal val="visible"/>
                                          </p:to>
                                        </p:set>
                                        <p:anim calcmode="lin" valueType="num">
                                          <p:cBhvr>
                                            <p:cTn id="22" dur="300" fill="hold"/>
                                            <p:tgtEl>
                                              <p:spTgt spid="4"/>
                                            </p:tgtEl>
                                            <p:attrNameLst>
                                              <p:attrName>ppt_w</p:attrName>
                                            </p:attrNameLst>
                                          </p:cBhvr>
                                          <p:tavLst>
                                            <p:tav tm="0">
                                              <p:val>
                                                <p:fltVal val="0"/>
                                              </p:val>
                                            </p:tav>
                                            <p:tav tm="100000">
                                              <p:val>
                                                <p:strVal val="#ppt_w"/>
                                              </p:val>
                                            </p:tav>
                                          </p:tavLst>
                                        </p:anim>
                                        <p:anim calcmode="lin" valueType="num">
                                          <p:cBhvr>
                                            <p:cTn id="23" dur="300" fill="hold"/>
                                            <p:tgtEl>
                                              <p:spTgt spid="4"/>
                                            </p:tgtEl>
                                            <p:attrNameLst>
                                              <p:attrName>ppt_h</p:attrName>
                                            </p:attrNameLst>
                                          </p:cBhvr>
                                          <p:tavLst>
                                            <p:tav tm="0">
                                              <p:val>
                                                <p:fltVal val="0"/>
                                              </p:val>
                                            </p:tav>
                                            <p:tav tm="100000">
                                              <p:val>
                                                <p:strVal val="#ppt_h"/>
                                              </p:val>
                                            </p:tav>
                                          </p:tavLst>
                                        </p:anim>
                                        <p:animEffect transition="in" filter="fade">
                                          <p:cBhvr>
                                            <p:cTn id="24" dur="300"/>
                                            <p:tgtEl>
                                              <p:spTgt spid="4"/>
                                            </p:tgtEl>
                                          </p:cBhvr>
                                        </p:animEffect>
                                      </p:childTnLst>
                                    </p:cTn>
                                  </p:par>
                                  <p:par>
                                    <p:cTn id="25" presetID="6" presetClass="emph" presetSubtype="0" autoRev="1" fill="hold" nodeType="withEffect">
                                      <p:stCondLst>
                                        <p:cond delay="1100"/>
                                      </p:stCondLst>
                                      <p:childTnLst>
                                        <p:animScale>
                                          <p:cBhvr>
                                            <p:cTn id="26" dur="150" fill="hold"/>
                                            <p:tgtEl>
                                              <p:spTgt spid="4"/>
                                            </p:tgtEl>
                                          </p:cBhvr>
                                          <p:by x="110000" y="110000"/>
                                        </p:animScale>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300" fill="hold"/>
                                            <p:tgtEl>
                                              <p:spTgt spid="9"/>
                                            </p:tgtEl>
                                            <p:attrNameLst>
                                              <p:attrName>ppt_w</p:attrName>
                                            </p:attrNameLst>
                                          </p:cBhvr>
                                          <p:tavLst>
                                            <p:tav tm="0">
                                              <p:val>
                                                <p:fltVal val="0"/>
                                              </p:val>
                                            </p:tav>
                                            <p:tav tm="100000">
                                              <p:val>
                                                <p:strVal val="#ppt_w"/>
                                              </p:val>
                                            </p:tav>
                                          </p:tavLst>
                                        </p:anim>
                                        <p:anim calcmode="lin" valueType="num">
                                          <p:cBhvr>
                                            <p:cTn id="30" dur="300" fill="hold"/>
                                            <p:tgtEl>
                                              <p:spTgt spid="9"/>
                                            </p:tgtEl>
                                            <p:attrNameLst>
                                              <p:attrName>ppt_h</p:attrName>
                                            </p:attrNameLst>
                                          </p:cBhvr>
                                          <p:tavLst>
                                            <p:tav tm="0">
                                              <p:val>
                                                <p:fltVal val="0"/>
                                              </p:val>
                                            </p:tav>
                                            <p:tav tm="100000">
                                              <p:val>
                                                <p:strVal val="#ppt_h"/>
                                              </p:val>
                                            </p:tav>
                                          </p:tavLst>
                                        </p:anim>
                                        <p:animEffect transition="in" filter="fade">
                                          <p:cBhvr>
                                            <p:cTn id="31" dur="300"/>
                                            <p:tgtEl>
                                              <p:spTgt spid="9"/>
                                            </p:tgtEl>
                                          </p:cBhvr>
                                        </p:animEffect>
                                      </p:childTnLst>
                                    </p:cTn>
                                  </p:par>
                                  <p:par>
                                    <p:cTn id="32" presetID="6" presetClass="emph" presetSubtype="0" autoRev="1" fill="hold" grpId="1" nodeType="withEffect">
                                      <p:stCondLst>
                                        <p:cond delay="900"/>
                                      </p:stCondLst>
                                      <p:childTnLst>
                                        <p:animScale>
                                          <p:cBhvr>
                                            <p:cTn id="33" dur="150" fill="hold"/>
                                            <p:tgtEl>
                                              <p:spTgt spid="9"/>
                                            </p:tgtEl>
                                          </p:cBhvr>
                                          <p:by x="110000" y="110000"/>
                                        </p:animScale>
                                      </p:childTnLst>
                                    </p:cTn>
                                  </p:par>
                                  <p:par>
                                    <p:cTn id="34" presetID="53" presetClass="entr" presetSubtype="16" fill="hold" grpId="0" nodeType="withEffect">
                                      <p:stCondLst>
                                        <p:cond delay="700"/>
                                      </p:stCondLst>
                                      <p:childTnLst>
                                        <p:set>
                                          <p:cBhvr>
                                            <p:cTn id="35" dur="1" fill="hold">
                                              <p:stCondLst>
                                                <p:cond delay="0"/>
                                              </p:stCondLst>
                                            </p:cTn>
                                            <p:tgtEl>
                                              <p:spTgt spid="11"/>
                                            </p:tgtEl>
                                            <p:attrNameLst>
                                              <p:attrName>style.visibility</p:attrName>
                                            </p:attrNameLst>
                                          </p:cBhvr>
                                          <p:to>
                                            <p:strVal val="visible"/>
                                          </p:to>
                                        </p:set>
                                        <p:anim calcmode="lin" valueType="num">
                                          <p:cBhvr>
                                            <p:cTn id="36" dur="300" fill="hold"/>
                                            <p:tgtEl>
                                              <p:spTgt spid="11"/>
                                            </p:tgtEl>
                                            <p:attrNameLst>
                                              <p:attrName>ppt_w</p:attrName>
                                            </p:attrNameLst>
                                          </p:cBhvr>
                                          <p:tavLst>
                                            <p:tav tm="0">
                                              <p:val>
                                                <p:fltVal val="0"/>
                                              </p:val>
                                            </p:tav>
                                            <p:tav tm="100000">
                                              <p:val>
                                                <p:strVal val="#ppt_w"/>
                                              </p:val>
                                            </p:tav>
                                          </p:tavLst>
                                        </p:anim>
                                        <p:anim calcmode="lin" valueType="num">
                                          <p:cBhvr>
                                            <p:cTn id="37" dur="300" fill="hold"/>
                                            <p:tgtEl>
                                              <p:spTgt spid="11"/>
                                            </p:tgtEl>
                                            <p:attrNameLst>
                                              <p:attrName>ppt_h</p:attrName>
                                            </p:attrNameLst>
                                          </p:cBhvr>
                                          <p:tavLst>
                                            <p:tav tm="0">
                                              <p:val>
                                                <p:fltVal val="0"/>
                                              </p:val>
                                            </p:tav>
                                            <p:tav tm="100000">
                                              <p:val>
                                                <p:strVal val="#ppt_h"/>
                                              </p:val>
                                            </p:tav>
                                          </p:tavLst>
                                        </p:anim>
                                        <p:animEffect transition="in" filter="fade">
                                          <p:cBhvr>
                                            <p:cTn id="38" dur="300"/>
                                            <p:tgtEl>
                                              <p:spTgt spid="11"/>
                                            </p:tgtEl>
                                          </p:cBhvr>
                                        </p:animEffect>
                                      </p:childTnLst>
                                    </p:cTn>
                                  </p:par>
                                  <p:par>
                                    <p:cTn id="39" presetID="6" presetClass="emph" presetSubtype="0" autoRev="1" fill="hold" grpId="1" nodeType="withEffect">
                                      <p:stCondLst>
                                        <p:cond delay="1000"/>
                                      </p:stCondLst>
                                      <p:childTnLst>
                                        <p:animScale>
                                          <p:cBhvr>
                                            <p:cTn id="40" dur="150" fill="hold"/>
                                            <p:tgtEl>
                                              <p:spTgt spid="11"/>
                                            </p:tgtEl>
                                          </p:cBhvr>
                                          <p:by x="110000" y="110000"/>
                                        </p:animScale>
                                      </p:childTnLst>
                                    </p:cTn>
                                  </p:par>
                                  <p:par>
                                    <p:cTn id="41" presetID="53" presetClass="entr" presetSubtype="16" fill="hold" grpId="0" nodeType="withEffect">
                                      <p:stCondLst>
                                        <p:cond delay="1000"/>
                                      </p:stCondLst>
                                      <p:childTnLst>
                                        <p:set>
                                          <p:cBhvr>
                                            <p:cTn id="42" dur="1" fill="hold">
                                              <p:stCondLst>
                                                <p:cond delay="0"/>
                                              </p:stCondLst>
                                            </p:cTn>
                                            <p:tgtEl>
                                              <p:spTgt spid="12"/>
                                            </p:tgtEl>
                                            <p:attrNameLst>
                                              <p:attrName>style.visibility</p:attrName>
                                            </p:attrNameLst>
                                          </p:cBhvr>
                                          <p:to>
                                            <p:strVal val="visible"/>
                                          </p:to>
                                        </p:set>
                                        <p:anim calcmode="lin" valueType="num">
                                          <p:cBhvr>
                                            <p:cTn id="43" dur="300" fill="hold"/>
                                            <p:tgtEl>
                                              <p:spTgt spid="12"/>
                                            </p:tgtEl>
                                            <p:attrNameLst>
                                              <p:attrName>ppt_w</p:attrName>
                                            </p:attrNameLst>
                                          </p:cBhvr>
                                          <p:tavLst>
                                            <p:tav tm="0">
                                              <p:val>
                                                <p:fltVal val="0"/>
                                              </p:val>
                                            </p:tav>
                                            <p:tav tm="100000">
                                              <p:val>
                                                <p:strVal val="#ppt_w"/>
                                              </p:val>
                                            </p:tav>
                                          </p:tavLst>
                                        </p:anim>
                                        <p:anim calcmode="lin" valueType="num">
                                          <p:cBhvr>
                                            <p:cTn id="44" dur="300" fill="hold"/>
                                            <p:tgtEl>
                                              <p:spTgt spid="12"/>
                                            </p:tgtEl>
                                            <p:attrNameLst>
                                              <p:attrName>ppt_h</p:attrName>
                                            </p:attrNameLst>
                                          </p:cBhvr>
                                          <p:tavLst>
                                            <p:tav tm="0">
                                              <p:val>
                                                <p:fltVal val="0"/>
                                              </p:val>
                                            </p:tav>
                                            <p:tav tm="100000">
                                              <p:val>
                                                <p:strVal val="#ppt_h"/>
                                              </p:val>
                                            </p:tav>
                                          </p:tavLst>
                                        </p:anim>
                                        <p:animEffect transition="in" filter="fade">
                                          <p:cBhvr>
                                            <p:cTn id="45" dur="300"/>
                                            <p:tgtEl>
                                              <p:spTgt spid="12"/>
                                            </p:tgtEl>
                                          </p:cBhvr>
                                        </p:animEffect>
                                      </p:childTnLst>
                                    </p:cTn>
                                  </p:par>
                                  <p:par>
                                    <p:cTn id="46" presetID="6" presetClass="emph" presetSubtype="0" autoRev="1" fill="hold" grpId="1" nodeType="withEffect">
                                      <p:stCondLst>
                                        <p:cond delay="1300"/>
                                      </p:stCondLst>
                                      <p:childTnLst>
                                        <p:animScale>
                                          <p:cBhvr>
                                            <p:cTn id="47" dur="150" fill="hold"/>
                                            <p:tgtEl>
                                              <p:spTgt spid="12"/>
                                            </p:tgtEl>
                                          </p:cBhvr>
                                          <p:by x="110000" y="110000"/>
                                        </p:animScale>
                                      </p:childTnLst>
                                    </p:cTn>
                                  </p:par>
                                  <p:par>
                                    <p:cTn id="48" presetID="53" presetClass="entr" presetSubtype="16" fill="hold" grpId="0" nodeType="withEffect">
                                      <p:stCondLst>
                                        <p:cond delay="1100"/>
                                      </p:stCondLst>
                                      <p:childTnLst>
                                        <p:set>
                                          <p:cBhvr>
                                            <p:cTn id="49" dur="1" fill="hold">
                                              <p:stCondLst>
                                                <p:cond delay="0"/>
                                              </p:stCondLst>
                                            </p:cTn>
                                            <p:tgtEl>
                                              <p:spTgt spid="10"/>
                                            </p:tgtEl>
                                            <p:attrNameLst>
                                              <p:attrName>style.visibility</p:attrName>
                                            </p:attrNameLst>
                                          </p:cBhvr>
                                          <p:to>
                                            <p:strVal val="visible"/>
                                          </p:to>
                                        </p:set>
                                        <p:anim calcmode="lin" valueType="num">
                                          <p:cBhvr>
                                            <p:cTn id="50" dur="300" fill="hold"/>
                                            <p:tgtEl>
                                              <p:spTgt spid="10"/>
                                            </p:tgtEl>
                                            <p:attrNameLst>
                                              <p:attrName>ppt_w</p:attrName>
                                            </p:attrNameLst>
                                          </p:cBhvr>
                                          <p:tavLst>
                                            <p:tav tm="0">
                                              <p:val>
                                                <p:fltVal val="0"/>
                                              </p:val>
                                            </p:tav>
                                            <p:tav tm="100000">
                                              <p:val>
                                                <p:strVal val="#ppt_w"/>
                                              </p:val>
                                            </p:tav>
                                          </p:tavLst>
                                        </p:anim>
                                        <p:anim calcmode="lin" valueType="num">
                                          <p:cBhvr>
                                            <p:cTn id="51" dur="300" fill="hold"/>
                                            <p:tgtEl>
                                              <p:spTgt spid="10"/>
                                            </p:tgtEl>
                                            <p:attrNameLst>
                                              <p:attrName>ppt_h</p:attrName>
                                            </p:attrNameLst>
                                          </p:cBhvr>
                                          <p:tavLst>
                                            <p:tav tm="0">
                                              <p:val>
                                                <p:fltVal val="0"/>
                                              </p:val>
                                            </p:tav>
                                            <p:tav tm="100000">
                                              <p:val>
                                                <p:strVal val="#ppt_h"/>
                                              </p:val>
                                            </p:tav>
                                          </p:tavLst>
                                        </p:anim>
                                        <p:animEffect transition="in" filter="fade">
                                          <p:cBhvr>
                                            <p:cTn id="52" dur="300"/>
                                            <p:tgtEl>
                                              <p:spTgt spid="10"/>
                                            </p:tgtEl>
                                          </p:cBhvr>
                                        </p:animEffect>
                                      </p:childTnLst>
                                    </p:cTn>
                                  </p:par>
                                  <p:par>
                                    <p:cTn id="53" presetID="6" presetClass="emph" presetSubtype="0" autoRev="1" fill="hold" grpId="1" nodeType="withEffect">
                                      <p:stCondLst>
                                        <p:cond delay="1400"/>
                                      </p:stCondLst>
                                      <p:childTnLst>
                                        <p:animScale>
                                          <p:cBhvr>
                                            <p:cTn id="54" dur="150" fill="hold"/>
                                            <p:tgtEl>
                                              <p:spTgt spid="10"/>
                                            </p:tgtEl>
                                          </p:cBhvr>
                                          <p:by x="110000" y="110000"/>
                                        </p:animScale>
                                      </p:childTnLst>
                                    </p:cTn>
                                  </p:par>
                                  <p:par>
                                    <p:cTn id="55" presetID="2" presetClass="entr" presetSubtype="2" fill="hold" nodeType="withEffect">
                                      <p:stCondLst>
                                        <p:cond delay="140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1+#ppt_w/2"/>
                                              </p:val>
                                            </p:tav>
                                            <p:tav tm="100000">
                                              <p:val>
                                                <p:strVal val="#ppt_x"/>
                                              </p:val>
                                            </p:tav>
                                          </p:tavLst>
                                        </p:anim>
                                        <p:anim calcmode="lin" valueType="num">
                                          <p:cBhvr additive="base">
                                            <p:cTn id="5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3E04F89B-A291-6A4B-6DBB-E87CD7B2F30B}"/>
              </a:ext>
            </a:extLst>
          </p:cNvPr>
          <p:cNvSpPr>
            <a:spLocks noChangeArrowheads="1"/>
          </p:cNvSpPr>
          <p:nvPr/>
        </p:nvSpPr>
        <p:spPr bwMode="auto">
          <a:xfrm>
            <a:off x="4267266" y="333000"/>
            <a:ext cx="6076733"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zh-CN" altLang="en-US" sz="3200" b="1" dirty="0">
                <a:solidFill>
                  <a:schemeClr val="accent1"/>
                </a:solidFill>
                <a:latin typeface="微软雅黑" pitchFamily="34" charset="-122"/>
                <a:ea typeface="微软雅黑" pitchFamily="34" charset="-122"/>
              </a:rPr>
              <a:t>出行类软件通过爬虫抢票</a:t>
            </a:r>
            <a:endParaRPr lang="en-US" altLang="zh-CN" sz="3200" b="1" dirty="0">
              <a:solidFill>
                <a:schemeClr val="accent1"/>
              </a:solidFill>
              <a:latin typeface="微软雅黑" pitchFamily="34" charset="-122"/>
              <a:ea typeface="微软雅黑" pitchFamily="34" charset="-122"/>
            </a:endParaRPr>
          </a:p>
        </p:txBody>
      </p:sp>
      <p:sp>
        <p:nvSpPr>
          <p:cNvPr id="5" name="文本框 4">
            <a:extLst>
              <a:ext uri="{FF2B5EF4-FFF2-40B4-BE49-F238E27FC236}">
                <a16:creationId xmlns:a16="http://schemas.microsoft.com/office/drawing/2014/main" id="{E62E1386-6004-7415-1FE2-A4B1AF53BD82}"/>
              </a:ext>
            </a:extLst>
          </p:cNvPr>
          <p:cNvSpPr txBox="1"/>
          <p:nvPr/>
        </p:nvSpPr>
        <p:spPr>
          <a:xfrm>
            <a:off x="4272445" y="1053000"/>
            <a:ext cx="6256420" cy="5186163"/>
          </a:xfrm>
          <a:prstGeom prst="rect">
            <a:avLst/>
          </a:prstGeom>
          <a:noFill/>
        </p:spPr>
        <p:txBody>
          <a:bodyPr wrap="square">
            <a:spAutoFit/>
          </a:bodyPr>
          <a:lstStyle/>
          <a:p>
            <a:pPr>
              <a:lnSpc>
                <a:spcPct val="150000"/>
              </a:lnSpc>
            </a:pPr>
            <a:r>
              <a:rPr lang="zh-CN" altLang="en-US" sz="2800" dirty="0"/>
              <a:t>出行类软件运用网络爬虫技术来达到抢票的目的。像抢票软件这样的网络爬虫，会不停地爬取交通出行的售票网站，一旦有票就会点击拍下来，放到自己的网站售卖。如果一定时间内没有人购买，就又会自动退票。然后又通过网站爬虫把票拍下来，到时间又继续退票，如此反复循环。</a:t>
            </a:r>
          </a:p>
        </p:txBody>
      </p:sp>
      <p:sp>
        <p:nvSpPr>
          <p:cNvPr id="6" name="椭圆形 9" descr="蓝色大圆圈，内含浅蓝色小圆圈">
            <a:extLst>
              <a:ext uri="{FF2B5EF4-FFF2-40B4-BE49-F238E27FC236}">
                <a16:creationId xmlns:a16="http://schemas.microsoft.com/office/drawing/2014/main" id="{62BD3F2F-9801-896B-182F-60FC9639E771}"/>
              </a:ext>
            </a:extLst>
          </p:cNvPr>
          <p:cNvSpPr/>
          <p:nvPr/>
        </p:nvSpPr>
        <p:spPr>
          <a:xfrm>
            <a:off x="120000" y="1773767"/>
            <a:ext cx="3827244" cy="374323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
        <p:nvSpPr>
          <p:cNvPr id="7" name="椭圆形 10" descr="深蓝色大圆圈中的浅蓝色小圆圈">
            <a:extLst>
              <a:ext uri="{FF2B5EF4-FFF2-40B4-BE49-F238E27FC236}">
                <a16:creationId xmlns:a16="http://schemas.microsoft.com/office/drawing/2014/main" id="{06D29E2E-6927-785A-E2EF-266E719EB8FC}"/>
              </a:ext>
            </a:extLst>
          </p:cNvPr>
          <p:cNvSpPr/>
          <p:nvPr/>
        </p:nvSpPr>
        <p:spPr bwMode="ltGray">
          <a:xfrm>
            <a:off x="969698" y="2561547"/>
            <a:ext cx="2148929" cy="210175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1830988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prestig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3E04F89B-A291-6A4B-6DBB-E87CD7B2F30B}"/>
              </a:ext>
            </a:extLst>
          </p:cNvPr>
          <p:cNvSpPr>
            <a:spLocks noChangeArrowheads="1"/>
          </p:cNvSpPr>
          <p:nvPr/>
        </p:nvSpPr>
        <p:spPr bwMode="auto">
          <a:xfrm>
            <a:off x="4267266" y="333000"/>
            <a:ext cx="6076733" cy="584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spcBef>
                <a:spcPct val="0"/>
              </a:spcBef>
              <a:buFont typeface="Arial" charset="0"/>
              <a:buNone/>
            </a:pPr>
            <a:r>
              <a:rPr lang="zh-CN" altLang="en-US" sz="3200" b="1" dirty="0">
                <a:solidFill>
                  <a:schemeClr val="accent1"/>
                </a:solidFill>
                <a:latin typeface="微软雅黑" pitchFamily="34" charset="-122"/>
                <a:ea typeface="微软雅黑" pitchFamily="34" charset="-122"/>
              </a:rPr>
              <a:t>爬取需要数据进行统计</a:t>
            </a:r>
            <a:endParaRPr lang="en-US" altLang="zh-CN" sz="3200" b="1" dirty="0">
              <a:solidFill>
                <a:schemeClr val="accent1"/>
              </a:solidFill>
              <a:latin typeface="微软雅黑" pitchFamily="34" charset="-122"/>
              <a:ea typeface="微软雅黑" pitchFamily="34" charset="-122"/>
            </a:endParaRPr>
          </a:p>
        </p:txBody>
      </p:sp>
      <p:sp>
        <p:nvSpPr>
          <p:cNvPr id="5" name="文本框 4">
            <a:extLst>
              <a:ext uri="{FF2B5EF4-FFF2-40B4-BE49-F238E27FC236}">
                <a16:creationId xmlns:a16="http://schemas.microsoft.com/office/drawing/2014/main" id="{E62E1386-6004-7415-1FE2-A4B1AF53BD82}"/>
              </a:ext>
            </a:extLst>
          </p:cNvPr>
          <p:cNvSpPr txBox="1"/>
          <p:nvPr/>
        </p:nvSpPr>
        <p:spPr>
          <a:xfrm>
            <a:off x="4272444" y="1053000"/>
            <a:ext cx="6949857" cy="5186163"/>
          </a:xfrm>
          <a:prstGeom prst="rect">
            <a:avLst/>
          </a:prstGeom>
          <a:noFill/>
        </p:spPr>
        <p:txBody>
          <a:bodyPr wrap="square">
            <a:spAutoFit/>
          </a:bodyPr>
          <a:lstStyle/>
          <a:p>
            <a:pPr>
              <a:lnSpc>
                <a:spcPct val="150000"/>
              </a:lnSpc>
            </a:pPr>
            <a:r>
              <a:rPr lang="zh-CN" altLang="en-US" sz="2800" dirty="0"/>
              <a:t>网络爬虫是丰富数据的主要工具，新业务开始时，由于刚起步，所以没有多少数据，此时就需要爬取其他平台的数据来填充我们的业务数据。比如说，如果我们想做一个类似大众点评这样的平台，一开始没有商户等信息，就需要去爬取大众，美团等商家的信息来填充数据，比如天眼查，企查查，西瓜数据等等。</a:t>
            </a:r>
          </a:p>
        </p:txBody>
      </p:sp>
      <p:sp>
        <p:nvSpPr>
          <p:cNvPr id="6" name="椭圆形 9" descr="蓝色大圆圈，内含浅蓝色小圆圈">
            <a:extLst>
              <a:ext uri="{FF2B5EF4-FFF2-40B4-BE49-F238E27FC236}">
                <a16:creationId xmlns:a16="http://schemas.microsoft.com/office/drawing/2014/main" id="{62BD3F2F-9801-896B-182F-60FC9639E771}"/>
              </a:ext>
            </a:extLst>
          </p:cNvPr>
          <p:cNvSpPr/>
          <p:nvPr/>
        </p:nvSpPr>
        <p:spPr>
          <a:xfrm>
            <a:off x="120000" y="1845767"/>
            <a:ext cx="3827244" cy="374323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
        <p:nvSpPr>
          <p:cNvPr id="7" name="椭圆形 10" descr="深蓝色大圆圈中的浅蓝色小圆圈">
            <a:extLst>
              <a:ext uri="{FF2B5EF4-FFF2-40B4-BE49-F238E27FC236}">
                <a16:creationId xmlns:a16="http://schemas.microsoft.com/office/drawing/2014/main" id="{06D29E2E-6927-785A-E2EF-266E719EB8FC}"/>
              </a:ext>
            </a:extLst>
          </p:cNvPr>
          <p:cNvSpPr/>
          <p:nvPr/>
        </p:nvSpPr>
        <p:spPr bwMode="ltGray">
          <a:xfrm>
            <a:off x="969698" y="2697547"/>
            <a:ext cx="2148929" cy="210175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a:ln>
                <a:noFill/>
              </a:ln>
              <a:solidFill>
                <a:sysClr val="windowText" lastClr="000000"/>
              </a:solidFill>
              <a:effectLst/>
              <a:uLnTx/>
              <a:uFillTx/>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39981255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prestig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1_Office 主题">
  <a:themeElements>
    <a:clrScheme name="自定义 52">
      <a:dk1>
        <a:srgbClr val="000000"/>
      </a:dk1>
      <a:lt1>
        <a:srgbClr val="FFFFFF"/>
      </a:lt1>
      <a:dk2>
        <a:srgbClr val="44546A"/>
      </a:dk2>
      <a:lt2>
        <a:srgbClr val="E7E6E6"/>
      </a:lt2>
      <a:accent1>
        <a:srgbClr val="4F81BD"/>
      </a:accent1>
      <a:accent2>
        <a:srgbClr val="595959"/>
      </a:accent2>
      <a:accent3>
        <a:srgbClr val="A3A3A3"/>
      </a:accent3>
      <a:accent4>
        <a:srgbClr val="2A4A70"/>
      </a:accent4>
      <a:accent5>
        <a:srgbClr val="474747"/>
      </a:accent5>
      <a:accent6>
        <a:srgbClr val="969696"/>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9145</TotalTime>
  <Words>1612</Words>
  <Application>Microsoft Office PowerPoint</Application>
  <PresentationFormat>宽屏</PresentationFormat>
  <Paragraphs>141</Paragraphs>
  <Slides>21</Slides>
  <Notes>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21</vt:i4>
      </vt:variant>
    </vt:vector>
  </HeadingPairs>
  <TitlesOfParts>
    <vt:vector size="32" baseType="lpstr">
      <vt:lpstr>굴림</vt:lpstr>
      <vt:lpstr>Microsoft YaHei UI</vt:lpstr>
      <vt:lpstr>华文琥珀</vt:lpstr>
      <vt:lpstr>微软雅黑</vt:lpstr>
      <vt:lpstr>Arial</vt:lpstr>
      <vt:lpstr>Arial Black</vt:lpstr>
      <vt:lpstr>Calibri</vt:lpstr>
      <vt:lpstr>Century Gothic</vt:lpstr>
      <vt:lpstr>Impact</vt:lpstr>
      <vt:lpstr>Wingdings</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熊猫办公PPT</dc:title>
  <dc:creator>熊猫办公</dc:creator>
  <cp:keywords>www.tukuppt.com</cp:keywords>
  <cp:lastModifiedBy>xj z</cp:lastModifiedBy>
  <cp:revision>26</cp:revision>
  <dcterms:created xsi:type="dcterms:W3CDTF">2016-10-14T01:34:02Z</dcterms:created>
  <dcterms:modified xsi:type="dcterms:W3CDTF">2023-06-23T12:23:41Z</dcterms:modified>
</cp:coreProperties>
</file>