
<file path=[Content_Types].xml><?xml version="1.0" encoding="utf-8"?>
<Types xmlns="http://schemas.openxmlformats.org/package/2006/content-types">
  <Default Extension="xml" ContentType="application/xml"/>
  <Default Extension="png" ContentType="image/png"/>
  <Default Extension="gif" ContentType="image/gif"/>
  <Default Extension="jpeg" ContentType="image/jpeg"/>
  <Default Extension="JPG" ContentType="image/.jpg"/>
  <Default Extension="rels" ContentType="application/vnd.openxmlformats-package.relationships+xml"/>
  <Override PartName="/customXml/itemProps325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6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4"/>
  </p:notesMasterIdLst>
  <p:handoutMasterIdLst>
    <p:handoutMasterId r:id="rId50"/>
  </p:handoutMasterIdLst>
  <p:sldIdLst>
    <p:sldId id="403" r:id="rId3"/>
    <p:sldId id="526" r:id="rId5"/>
    <p:sldId id="525" r:id="rId6"/>
    <p:sldId id="404" r:id="rId7"/>
    <p:sldId id="476" r:id="rId8"/>
    <p:sldId id="477" r:id="rId9"/>
    <p:sldId id="405" r:id="rId10"/>
    <p:sldId id="406" r:id="rId11"/>
    <p:sldId id="407" r:id="rId12"/>
    <p:sldId id="440" r:id="rId13"/>
    <p:sldId id="441" r:id="rId14"/>
    <p:sldId id="480" r:id="rId15"/>
    <p:sldId id="442" r:id="rId16"/>
    <p:sldId id="443" r:id="rId17"/>
    <p:sldId id="481" r:id="rId18"/>
    <p:sldId id="482" r:id="rId19"/>
    <p:sldId id="483" r:id="rId20"/>
    <p:sldId id="408" r:id="rId21"/>
    <p:sldId id="409" r:id="rId22"/>
    <p:sldId id="410" r:id="rId23"/>
    <p:sldId id="411" r:id="rId24"/>
    <p:sldId id="412" r:id="rId25"/>
    <p:sldId id="413" r:id="rId26"/>
    <p:sldId id="414" r:id="rId27"/>
    <p:sldId id="415" r:id="rId28"/>
    <p:sldId id="416" r:id="rId29"/>
    <p:sldId id="417" r:id="rId30"/>
    <p:sldId id="418" r:id="rId31"/>
    <p:sldId id="419" r:id="rId32"/>
    <p:sldId id="420" r:id="rId33"/>
    <p:sldId id="421" r:id="rId34"/>
    <p:sldId id="422" r:id="rId35"/>
    <p:sldId id="423" r:id="rId36"/>
    <p:sldId id="424" r:id="rId37"/>
    <p:sldId id="425" r:id="rId38"/>
    <p:sldId id="426" r:id="rId39"/>
    <p:sldId id="433" r:id="rId40"/>
    <p:sldId id="435" r:id="rId41"/>
    <p:sldId id="527" r:id="rId42"/>
    <p:sldId id="528" r:id="rId43"/>
    <p:sldId id="436" r:id="rId44"/>
    <p:sldId id="437" r:id="rId45"/>
    <p:sldId id="529" r:id="rId46"/>
    <p:sldId id="530" r:id="rId47"/>
    <p:sldId id="571" r:id="rId48"/>
    <p:sldId id="569" r:id="rId49"/>
  </p:sldIdLst>
  <p:sldSz cx="12192000" cy="6858000"/>
  <p:notesSz cx="6858000" cy="9144000"/>
  <p:embeddedFontLst>
    <p:embeddedFont>
      <p:font typeface="微软雅黑" panose="020B0503020204020204" charset="-122"/>
      <p:regular r:id="rId57"/>
    </p:embeddedFont>
    <p:embeddedFont>
      <p:font typeface="汉仪雅酷黑简" panose="00020600040101010101" pitchFamily="18" charset="-122"/>
      <p:regular r:id="rId58"/>
    </p:embeddedFont>
    <p:embeddedFont>
      <p:font typeface="汉仪力量黑简" panose="00020600040101010101" charset="-122"/>
      <p:regular r:id="rId59"/>
    </p:embeddedFont>
    <p:embeddedFont>
      <p:font typeface="华文中宋" panose="02010600040101010101" charset="-122"/>
      <p:regular r:id="rId60"/>
    </p:embeddedFont>
    <p:embeddedFont>
      <p:font typeface="Calibri" panose="020F0502020204030204" charset="0"/>
      <p:regular r:id="rId61"/>
      <p:bold r:id="rId62"/>
      <p:italic r:id="rId63"/>
      <p:boldItalic r:id="rId64"/>
    </p:embeddedFont>
  </p:embeddedFontLst>
  <p:custDataLst>
    <p:tags r:id="rId6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39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ngsoft" initials="K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FF5FE"/>
    <a:srgbClr val="FFFFFF"/>
    <a:srgbClr val="235EE3"/>
    <a:srgbClr val="F38C00"/>
    <a:srgbClr val="DCDCDC"/>
    <a:srgbClr val="F0F0F0"/>
    <a:srgbClr val="E6E6E6"/>
    <a:srgbClr val="C8C8C8"/>
    <a:srgbClr val="FAFAFA"/>
    <a:srgbClr val="BE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2160"/>
        <p:guide pos="3839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5" Type="http://schemas.openxmlformats.org/officeDocument/2006/relationships/tags" Target="tags/tag326.xml"/><Relationship Id="rId64" Type="http://schemas.openxmlformats.org/officeDocument/2006/relationships/font" Target="fonts/font8.fntdata"/><Relationship Id="rId63" Type="http://schemas.openxmlformats.org/officeDocument/2006/relationships/font" Target="fonts/font7.fntdata"/><Relationship Id="rId62" Type="http://schemas.openxmlformats.org/officeDocument/2006/relationships/font" Target="fonts/font6.fntdata"/><Relationship Id="rId61" Type="http://schemas.openxmlformats.org/officeDocument/2006/relationships/font" Target="fonts/font5.fntdata"/><Relationship Id="rId60" Type="http://schemas.openxmlformats.org/officeDocument/2006/relationships/font" Target="fonts/font4.fntdata"/><Relationship Id="rId6" Type="http://schemas.openxmlformats.org/officeDocument/2006/relationships/slide" Target="slides/slide3.xml"/><Relationship Id="rId59" Type="http://schemas.openxmlformats.org/officeDocument/2006/relationships/font" Target="fonts/font3.fntdata"/><Relationship Id="rId58" Type="http://schemas.openxmlformats.org/officeDocument/2006/relationships/font" Target="fonts/font2.fntdata"/><Relationship Id="rId57" Type="http://schemas.openxmlformats.org/officeDocument/2006/relationships/font" Target="fonts/font1.fntdata"/><Relationship Id="rId56" Type="http://schemas.openxmlformats.org/officeDocument/2006/relationships/customXml" Target="../customXml/item1.xml"/><Relationship Id="rId55" Type="http://schemas.openxmlformats.org/officeDocument/2006/relationships/customXmlProps" Target="../customXml/itemProps325.xml"/><Relationship Id="rId54" Type="http://schemas.openxmlformats.org/officeDocument/2006/relationships/commentAuthors" Target="commentAuthors.xml"/><Relationship Id="rId53" Type="http://schemas.openxmlformats.org/officeDocument/2006/relationships/tableStyles" Target="tableStyles.xml"/><Relationship Id="rId52" Type="http://schemas.openxmlformats.org/officeDocument/2006/relationships/viewProps" Target="viewProps.xml"/><Relationship Id="rId51" Type="http://schemas.openxmlformats.org/officeDocument/2006/relationships/presProps" Target="presProps.xml"/><Relationship Id="rId50" Type="http://schemas.openxmlformats.org/officeDocument/2006/relationships/handoutMaster" Target="handoutMasters/handoutMaster1.xml"/><Relationship Id="rId5" Type="http://schemas.openxmlformats.org/officeDocument/2006/relationships/slide" Target="slides/slide2.xml"/><Relationship Id="rId49" Type="http://schemas.openxmlformats.org/officeDocument/2006/relationships/slide" Target="slides/slide46.xml"/><Relationship Id="rId48" Type="http://schemas.openxmlformats.org/officeDocument/2006/relationships/slide" Target="slides/slide45.xml"/><Relationship Id="rId47" Type="http://schemas.openxmlformats.org/officeDocument/2006/relationships/slide" Target="slides/slide44.xml"/><Relationship Id="rId46" Type="http://schemas.openxmlformats.org/officeDocument/2006/relationships/slide" Target="slides/slide43.xml"/><Relationship Id="rId45" Type="http://schemas.openxmlformats.org/officeDocument/2006/relationships/slide" Target="slides/slide42.xml"/><Relationship Id="rId44" Type="http://schemas.openxmlformats.org/officeDocument/2006/relationships/slide" Target="slides/slide41.xml"/><Relationship Id="rId43" Type="http://schemas.openxmlformats.org/officeDocument/2006/relationships/slide" Target="slides/slide40.xml"/><Relationship Id="rId42" Type="http://schemas.openxmlformats.org/officeDocument/2006/relationships/slide" Target="slides/slide39.xml"/><Relationship Id="rId41" Type="http://schemas.openxmlformats.org/officeDocument/2006/relationships/slide" Target="slides/slide38.xml"/><Relationship Id="rId40" Type="http://schemas.openxmlformats.org/officeDocument/2006/relationships/slide" Target="slides/slide37.xml"/><Relationship Id="rId4" Type="http://schemas.openxmlformats.org/officeDocument/2006/relationships/notesMaster" Target="notesMasters/notesMaster1.xml"/><Relationship Id="rId39" Type="http://schemas.openxmlformats.org/officeDocument/2006/relationships/slide" Target="slides/slide36.xml"/><Relationship Id="rId38" Type="http://schemas.openxmlformats.org/officeDocument/2006/relationships/slide" Target="slides/slide35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2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3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4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5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6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7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8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9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0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2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3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4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5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6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pPr algn="just">
              <a:lnSpc>
                <a:spcPct val="150000"/>
              </a:lnSpc>
            </a:pPr>
            <a:r>
              <a:rPr lang="zh-CN" altLang="en-US" sz="1600"/>
              <a:t>尊敬的各位领导，老师们，大家好！</a:t>
            </a:r>
            <a:endParaRPr lang="zh-CN" altLang="en-US" sz="1600"/>
          </a:p>
          <a:p>
            <a:pPr algn="just">
              <a:lnSpc>
                <a:spcPct val="150000"/>
              </a:lnSpc>
            </a:pPr>
            <a:r>
              <a:rPr lang="zh-CN" altLang="en-US" sz="1600"/>
              <a:t>今天我非常荣幸能够在这里和大家一起分享，我分享的主题是拥抱</a:t>
            </a:r>
            <a:r>
              <a:rPr lang="en-US" altLang="zh-CN" sz="1600"/>
              <a:t>AI</a:t>
            </a:r>
            <a:r>
              <a:rPr lang="zh-CN" altLang="en-US" sz="1600"/>
              <a:t>，你我同行，在接下来的时间里，我将带大家一起了解人工智能。</a:t>
            </a:r>
            <a:endParaRPr lang="zh-CN" altLang="en-US" sz="160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pPr algn="just">
              <a:lnSpc>
                <a:spcPct val="150000"/>
              </a:lnSpc>
            </a:pPr>
            <a:r>
              <a:rPr lang="zh-CN" altLang="en-US" sz="1600"/>
              <a:t>无论是谷歌、微软、英伟达，还是百度、阿里，无论是国内还是</a:t>
            </a:r>
            <a:r>
              <a:rPr lang="zh-CN" altLang="en-US" sz="1600"/>
              <a:t>国外，都在不遗余力布局AI大模型。</a:t>
            </a:r>
            <a:endParaRPr lang="zh-CN" altLang="en-US" sz="160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pPr>
              <a:lnSpc>
                <a:spcPct val="200000"/>
              </a:lnSpc>
            </a:pPr>
            <a:r>
              <a:rPr lang="zh-CN" altLang="en-US" sz="1600" b="1">
                <a:sym typeface="+mn-ea"/>
              </a:rPr>
              <a:t>目前，中国大模型领域的竞争，已经进入一个群雄逐鹿的乱战时代。截止4月上旬:百度的文心一言、文心一格、华为的盘古、阿里通义千问、商汤科技的日日新、腾讯混元       一时间，“寻找或成为中国的OpenAI”，成为了国内各企业最首要的问题，不到2个月，国内已发布30多款AI大模型。</a:t>
            </a:r>
            <a:endParaRPr lang="zh-CN" altLang="en-US" sz="1600" b="1">
              <a:sym typeface="+mn-ea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pPr algn="just">
              <a:lnSpc>
                <a:spcPct val="150000"/>
              </a:lnSpc>
            </a:pPr>
            <a:r>
              <a:rPr lang="zh-CN" altLang="en-US" sz="1600"/>
              <a:t>作为近年来最热门的AI领域，AI大模型可以说是人工智能迈向AGI（通用人工智能）的里程碑技术。其真正意义在于，改变了AI模型的开发模式，由“作坊式”升级为“流水线”，让AI大模型拥有更强的通用性，可以泛化到多种运用场景中，能够满足真实内容消费场景中的多样化、碎片化的AI需求，进而推动了AIGC运用的大爆发。</a:t>
            </a:r>
            <a:endParaRPr lang="zh-CN" altLang="en-US" sz="160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pPr algn="just">
              <a:lnSpc>
                <a:spcPct val="200000"/>
              </a:lnSpc>
            </a:pPr>
            <a:r>
              <a:rPr lang="zh-CN" altLang="en-US" sz="1600"/>
              <a:t>英伟达CEO黄仁勋，一个创造了历史上第一家市值突破10000亿美元的芯片公司，成为历史上第一个触达万亿美金的华人企业家，同时也是历史上第一个突破万亿美元市值后还稳坐CEO位置上的创始人。</a:t>
            </a:r>
            <a:endParaRPr lang="zh-CN" altLang="en-US" sz="160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pPr algn="just">
              <a:lnSpc>
                <a:spcPct val="150000"/>
              </a:lnSpc>
            </a:pPr>
            <a:r>
              <a:rPr lang="zh-CN" altLang="en-US" sz="1600">
                <a:sym typeface="+mn-ea"/>
              </a:rPr>
              <a:t>甚至多次使用“iPhone时刻”，来形容AI当下的发展。可以预见，随着算法的进步，AI模型将朝着更快、更智能方向，AIGC领域将迎来全面的蓬勃发展。</a:t>
            </a:r>
            <a:endParaRPr lang="zh-CN" altLang="en-US" sz="1600">
              <a:sym typeface="+mn-ea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pPr algn="just">
              <a:lnSpc>
                <a:spcPct val="150000"/>
              </a:lnSpc>
            </a:pPr>
            <a:r>
              <a:rPr lang="zh-CN" altLang="en-US" sz="1600">
                <a:sym typeface="+mn-ea"/>
              </a:rPr>
              <a:t>目前，AIGC产业生态已基本形成，包括上游（数据供给方、开源算法社区、创造者生态层等）——中游（通用大模型、垂直赛道、细分行业的模型等）——下游（应用场景和终端客户）。</a:t>
            </a:r>
            <a:endParaRPr lang="zh-CN" altLang="en-US" sz="1600">
              <a:sym typeface="+mn-ea"/>
            </a:endParaRPr>
          </a:p>
          <a:p>
            <a:pPr algn="just">
              <a:lnSpc>
                <a:spcPct val="150000"/>
              </a:lnSpc>
            </a:pPr>
            <a:endParaRPr lang="zh-CN" altLang="en-US" sz="1600">
              <a:sym typeface="+mn-ea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pPr algn="just">
              <a:lnSpc>
                <a:spcPct val="150000"/>
              </a:lnSpc>
            </a:pPr>
            <a:r>
              <a:rPr lang="zh-CN" altLang="en-US" sz="1600"/>
              <a:t>依托AI底层技术的工业化水平和大模型通用化不断增强，AIGC已发展到运用层，不断涌现出AI写作、AI绘画、对话机器人、数字人等爆款级运用，已深入传媒、电商、娱乐、影视等诸多领域，唤醒新的内容需求。在文本领域，早有2021年成立的Jasper，通过文字生成功能，为用户提供AI生成脚本、营销文案、电子邮件等解决方案，同年便创造了4000万美元收入；在音频领域，国内外都有上线相通过AI进行作词作曲，改编混音的产品；</a:t>
            </a:r>
            <a:endParaRPr lang="zh-CN" altLang="en-US" sz="160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pPr algn="just">
              <a:lnSpc>
                <a:spcPct val="150000"/>
              </a:lnSpc>
            </a:pPr>
            <a:r>
              <a:rPr lang="zh-CN" altLang="en-US" sz="1400">
                <a:sym typeface="+mn-ea"/>
              </a:rPr>
              <a:t>在电商领域，商家已经能够使用ChatGPT+Midjourney生成商业大片，用AI直接生成模特……这些AIGC应用，不仅可以帮助企业提高效率、降低成本、提升竞争力，轻松实现“图片自由”、“文案自由”、“语音自由”，还能图文自动生成视频，创作周期相较从前缩短2-3倍以上。还能够帮助创作者快速捕捉灵感，创新更多互动形式，是创作者的得力帮手；甚至为用户提供更加个性化、智能化的服务和体验。AIGC产业的商业化落地能力正逐步被大众肯定，未来随着AI技术的优化迭代，商业化应用将会更加广泛和深入，新的机遇赛道正在被开启。据预测，AIGC市场空间将由2022年的108亿美元上涨至2032年的1181亿美元，10年的复合增速高达27%。在AIGC与更多行业的深度融合后，更多领域都将被重新颠覆，带来新的爆发式增长，新的流量风口，新的变现海蓝。</a:t>
            </a:r>
            <a:endParaRPr lang="zh-CN" altLang="en-US" sz="1400">
              <a:sym typeface="+mn-ea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pPr algn="just">
              <a:lnSpc>
                <a:spcPct val="150000"/>
              </a:lnSpc>
            </a:pPr>
            <a:r>
              <a:rPr lang="zh-CN" altLang="en-US" sz="1600"/>
              <a:t>那么，什么是人工智能？是机器人吗？是编程吗？好像都不是。人工智能的英文缩写为AI，简单来说就是让机器能够模拟人类的思维能力，让它能够像人一样去感知、思考甚至决策。</a:t>
            </a:r>
            <a:endParaRPr lang="zh-CN" altLang="en-US" sz="160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pPr algn="just">
              <a:lnSpc>
                <a:spcPct val="150000"/>
              </a:lnSpc>
            </a:pPr>
            <a:r>
              <a:rPr lang="zh-CN" altLang="en-US" sz="1600"/>
              <a:t>要知道我们看见的世界和机器所见的世界很不一样，我们看见一个人，知道那是一个人，看见一辆车，知道那是一辆车，听见一段声音，知道那是谁在说话，干什么。</a:t>
            </a:r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pPr algn="just">
              <a:lnSpc>
                <a:spcPct val="150000"/>
              </a:lnSpc>
            </a:pPr>
            <a:r>
              <a:rPr lang="zh-CN" altLang="en-US" sz="1600"/>
              <a:t>AI,可以说在我们的生活中无处不在，我随便拿出一个手机，在安装的众多软件中，我们都可以寻到AI的身影。它可以是帮你进行语言翻译的翻译家，可以是你购物个性化推荐物流仓储的管家，也可以是你美出天际的形象顾问，甚至还可以是你智能出行的专属司机，他伴随我们左右，让我们的生活更加充实和完美。</a:t>
            </a:r>
            <a:endParaRPr lang="zh-CN" altLang="en-US" sz="160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pPr algn="just">
              <a:lnSpc>
                <a:spcPct val="150000"/>
              </a:lnSpc>
            </a:pPr>
            <a:r>
              <a:rPr lang="zh-CN" altLang="en-US" sz="1600">
                <a:sym typeface="+mn-ea"/>
              </a:rPr>
              <a:t>但机器看到和听到的却只是一串毫无意义的数字，这样他怎么能去思考呢？</a:t>
            </a:r>
            <a:endParaRPr lang="zh-CN" altLang="en-US" sz="1600">
              <a:sym typeface="+mn-ea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zh-CN" altLang="en-US" sz="1600">
                <a:sym typeface="+mn-ea"/>
              </a:rPr>
              <a:t>以前都是我们去学习机器语言，比如C语言、Java等。</a:t>
            </a:r>
            <a:endParaRPr lang="zh-CN" altLang="en-US" sz="1600">
              <a:sym typeface="+mn-ea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zh-CN" altLang="en-US" sz="1600">
                <a:sym typeface="+mn-ea"/>
              </a:rPr>
              <a:t>再将这些</a:t>
            </a:r>
            <a:r>
              <a:rPr lang="zh-CN" altLang="en-US" sz="1600">
                <a:sym typeface="+mn-ea"/>
              </a:rPr>
              <a:t>语言写进机器里变成各种电信号</a:t>
            </a:r>
            <a:endParaRPr lang="zh-CN" altLang="en-US" sz="1600">
              <a:sym typeface="+mn-ea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zh-CN" altLang="en-US" sz="1600">
                <a:sym typeface="+mn-ea"/>
              </a:rPr>
              <a:t>通过电信号指挥机器去做</a:t>
            </a:r>
            <a:r>
              <a:rPr lang="zh-CN" altLang="en-US" sz="1600">
                <a:sym typeface="+mn-ea"/>
              </a:rPr>
              <a:t>事情</a:t>
            </a:r>
            <a:endParaRPr lang="zh-CN" altLang="en-US" sz="1600">
              <a:sym typeface="+mn-ea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pPr algn="just">
              <a:lnSpc>
                <a:spcPct val="150000"/>
              </a:lnSpc>
            </a:pPr>
            <a:r>
              <a:rPr lang="zh-CN" altLang="en-US" sz="1600">
                <a:sym typeface="+mn-ea"/>
              </a:rPr>
              <a:t>但现在，我们希望他们能够不依赖于这种指挥，就能根据人</a:t>
            </a:r>
            <a:r>
              <a:rPr lang="zh-CN" altLang="en-US" sz="1600">
                <a:sym typeface="+mn-ea"/>
              </a:rPr>
              <a:t>们的目的自动察觉应该干什么。</a:t>
            </a:r>
            <a:endParaRPr lang="zh-CN" altLang="en-US" sz="1600"/>
          </a:p>
          <a:p>
            <a:pPr algn="just">
              <a:lnSpc>
                <a:spcPct val="150000"/>
              </a:lnSpc>
            </a:pPr>
            <a:endParaRPr lang="zh-CN" altLang="en-US" sz="160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zh-CN" altLang="en-US" sz="1600">
                <a:sym typeface="+mn-ea"/>
              </a:rPr>
              <a:t>其中一个最重要的思路就是让机器带入人类的视角</a:t>
            </a:r>
            <a:endParaRPr lang="zh-CN" altLang="en-US" sz="1600">
              <a:sym typeface="+mn-ea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zh-CN" altLang="en-US" sz="1600">
                <a:sym typeface="+mn-ea"/>
              </a:rPr>
              <a:t>并去学习人类的语言</a:t>
            </a:r>
            <a:endParaRPr lang="zh-CN" altLang="en-US" sz="1600">
              <a:sym typeface="+mn-ea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zh-CN" altLang="en-US" sz="1600">
                <a:sym typeface="+mn-ea"/>
              </a:rPr>
              <a:t>进而总结经验，揣测人类的行为。</a:t>
            </a:r>
            <a:endParaRPr lang="zh-CN" altLang="en-US" sz="1600"/>
          </a:p>
          <a:p>
            <a:endParaRPr lang="zh-CN" altLang="en-US" sz="160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pPr>
              <a:lnSpc>
                <a:spcPct val="150000"/>
              </a:lnSpc>
            </a:pPr>
            <a:r>
              <a:rPr lang="zh-CN" altLang="en-US" sz="1600">
                <a:sym typeface="+mn-ea"/>
              </a:rPr>
              <a:t>比如开车的时候，我们见到行人要减速避让，机器要做到这一点要怎么办呢？首先它要识别出前面有形人，但这对他们来说不是那么简单。我们从小就和环境互动，能够轻易识别出各种人和物，但机器并没有这种认识。</a:t>
            </a:r>
            <a:endParaRPr lang="zh-CN" altLang="en-US" sz="1600"/>
          </a:p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pPr algn="just">
              <a:lnSpc>
                <a:spcPct val="150000"/>
              </a:lnSpc>
            </a:pPr>
            <a:r>
              <a:rPr lang="zh-CN" altLang="en-US" sz="1600"/>
              <a:t>所以科学家们提出了各种方法，如符号逻辑、概率统计、神经网络、进化仿生等，来教机器根据看到的东西不断总结特征，进而做出正确的判断。</a:t>
            </a:r>
            <a:endParaRPr lang="zh-CN" altLang="en-US" sz="160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pPr algn="just">
              <a:lnSpc>
                <a:spcPct val="150000"/>
              </a:lnSpc>
            </a:pPr>
            <a:r>
              <a:rPr sz="1600">
                <a:sym typeface="+mn-ea"/>
              </a:rPr>
              <a:t>AI的出现，丰富生活的同时，也在改变着生活，如：智能汽车，智能家居，智能手机/手表等AI生活的出现，让原本枯燥乏味的生活，变得更加与众不同，智能交通，智能金融，智能医疗，智能教育等更多智能行业的崛起，启发着AI思维的迸发，让我们体会到无AI，不生活的节奏。</a:t>
            </a:r>
            <a:endParaRPr sz="1600">
              <a:sym typeface="+mn-ea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pPr>
              <a:lnSpc>
                <a:spcPct val="150000"/>
              </a:lnSpc>
            </a:pPr>
            <a:r>
              <a:rPr lang="zh-CN" altLang="en-US" sz="1600">
                <a:sym typeface="+mn-ea"/>
              </a:rPr>
              <a:t>它就像一个学生自己观察，自己总结，自己决定行为。</a:t>
            </a:r>
            <a:endParaRPr lang="zh-CN" altLang="en-US" sz="160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pPr>
              <a:lnSpc>
                <a:spcPct val="150000"/>
              </a:lnSpc>
            </a:pPr>
            <a:r>
              <a:rPr lang="zh-CN" altLang="en-US" sz="1600">
                <a:sym typeface="+mn-ea"/>
              </a:rPr>
              <a:t>当机器拥有了这种智慧，我们就可以说它具备了人工智能，它就不再是简单的工具，而是人类的朋友和伙伴。</a:t>
            </a:r>
            <a:endParaRPr lang="zh-CN" altLang="en-US" sz="1600">
              <a:sym typeface="+mn-ea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zh-CN" altLang="en-US" sz="1600">
                <a:sym typeface="+mn-ea"/>
              </a:rPr>
              <a:t>它可以不惧疲劳，代替我们驾驶汽车</a:t>
            </a:r>
            <a:endParaRPr lang="zh-CN" altLang="en-US" sz="1800"/>
          </a:p>
          <a:p>
            <a:endParaRPr lang="zh-CN" altLang="en-US" sz="180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pPr>
              <a:lnSpc>
                <a:spcPct val="150000"/>
              </a:lnSpc>
            </a:pPr>
            <a:r>
              <a:rPr lang="zh-CN" altLang="en-US" sz="1600">
                <a:sym typeface="+mn-ea"/>
              </a:rPr>
              <a:t>可以不怕烟雾帮我们进火场救人</a:t>
            </a:r>
            <a:endParaRPr lang="zh-CN" altLang="en-US" sz="160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pPr>
              <a:lnSpc>
                <a:spcPct val="150000"/>
              </a:lnSpc>
            </a:pPr>
            <a:r>
              <a:rPr lang="zh-CN" altLang="en-US" sz="1600">
                <a:sym typeface="+mn-ea"/>
              </a:rPr>
              <a:t>还能成为我们的城市大脑，指挥电网和交通网的运行，甚至代替科学家去探索未知的物理和生物规律。</a:t>
            </a:r>
            <a:endParaRPr lang="zh-CN" altLang="en-US" sz="1600"/>
          </a:p>
          <a:p>
            <a:endParaRPr lang="zh-CN" altLang="en-US"/>
          </a:p>
          <a:p>
            <a:endParaRPr lang="zh-CN" alt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pPr algn="just">
              <a:lnSpc>
                <a:spcPct val="150000"/>
              </a:lnSpc>
            </a:pPr>
            <a:r>
              <a:rPr lang="zh-CN" altLang="en-US" sz="1600"/>
              <a:t>然而有趣的是，就和人类的大脑一样，人工智能的脑瓜里到底在想什么，目前也是一个谜，所以也会经常出现令人哭笑不得的时刻。比如大熊猫的图片加几个噪点就被认成了长臂猿，教它摸鼻子，他却可能过来摸你的鼻子。</a:t>
            </a:r>
            <a:endParaRPr lang="zh-CN" altLang="en-US" sz="160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pPr>
              <a:lnSpc>
                <a:spcPct val="150000"/>
              </a:lnSpc>
            </a:pPr>
            <a:r>
              <a:rPr lang="zh-CN" altLang="en-US" sz="1600"/>
              <a:t>我们了解到人工智能就是让机器能够模拟人类的思维能力，那人类是怎样思维的呢。</a:t>
            </a:r>
            <a:endParaRPr lang="zh-CN" altLang="en-US" sz="160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pPr algn="just">
              <a:lnSpc>
                <a:spcPct val="150000"/>
              </a:lnSpc>
            </a:pPr>
            <a:r>
              <a:rPr lang="zh-CN" altLang="en-US" sz="1600"/>
              <a:t>科学家们正在不断发展新的方法来让他们更好的学习，以真正的接近我们人类的智能。不过，人工智能，一种让机器模拟人类智能的科学，已经在这样懵懂的启示中开启了他的探险之旅。人工智能的源头在于如何描述人类的思维过程，这中间经过了自然语言、数学符号、计算机实现三个阶段。</a:t>
            </a:r>
            <a:endParaRPr lang="zh-CN" altLang="en-US" sz="160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pPr algn="just">
              <a:lnSpc>
                <a:spcPct val="150000"/>
              </a:lnSpc>
            </a:pPr>
            <a:r>
              <a:rPr lang="zh-CN" altLang="en-US" sz="1600"/>
              <a:t>人类天生具备模仿和创造的能力，看到鸟类便梦想飞翔，进而发明了飞机</a:t>
            </a:r>
            <a:endParaRPr lang="zh-CN" altLang="en-US" sz="160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zh-CN" altLang="en-US" sz="1600"/>
              <a:t>看到游鱼便梦想潜水，进而发明了潜艇</a:t>
            </a:r>
            <a:endParaRPr lang="zh-CN" altLang="en-US" sz="160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pPr algn="just">
              <a:lnSpc>
                <a:spcPct val="150000"/>
              </a:lnSpc>
            </a:pPr>
            <a:r>
              <a:rPr lang="zh-CN" altLang="en-US" sz="1400"/>
              <a:t>从横空出世的ChatGPT，到风靡全网的Midjourney，再到全球AI大模型混战，不到一年时间，AIGC持续大爆发，搅动着世界风云。AIGC是继 UGC用户生产内容、PGC专业生成内容之后，利用AI技术自动生成内容的生产方式，这种方式的诞生，不论国内外，大家仿佛都找到了奔向“新世界”的船票，要么在研发AI，要么在业务+AI。可以说，AI成为了当下最确定的确定性，引领大众走向下一个AIGC时代，实现新的生产力跃迁。如约而至，AIGC在2023年迎来大爆发。 </a:t>
            </a:r>
            <a:endParaRPr lang="zh-CN" altLang="en-US" sz="140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pPr algn="just">
              <a:lnSpc>
                <a:spcPct val="150000"/>
              </a:lnSpc>
            </a:pPr>
            <a:r>
              <a:rPr lang="zh-CN" altLang="en-US" sz="1600"/>
              <a:t>看到镜子中的自己，便梦想创造另一个自己，进而发明出机器人，然而，这还远远不够。人类梦想着这个机器人不但能够坐卧行走，还能像自己一样拥有喜怒哀乐</a:t>
            </a:r>
            <a:endParaRPr lang="zh-CN" altLang="en-US" sz="160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pPr algn="just">
              <a:lnSpc>
                <a:spcPct val="150000"/>
              </a:lnSpc>
            </a:pPr>
            <a:r>
              <a:rPr lang="zh-CN" altLang="en-US" sz="1400"/>
              <a:t>在1950年，计算机先驱艾伦·图灵正式提出了这样一个著名的问题：“机器也能思考吗？”几年后，“人工智能（AI）”这个词便被首次提出。自从20世纪50年代“人工智能”一词被提出以来，其发展经历了三起两落。这一概念长期以来只存在于人类的幻想和科幻小说中，但是经历了将近70年的努力和探索，随着大数据、高性能计算和深度学习技术的大幅提升，人类终于把AI从一个科幻概念发展到能真正进入大家生活的技术现实尤其是最近10年，AI进入到了新一轮的快速发展阶段。在2017年，从“自学成才”的AlphaGo到新一代无人驾驶汽车的风靡，AI成为全世界最热的科技话题之一，仿佛在一夜之间就从实验室走进了现实，成为改变我们生活的一部分。</a:t>
            </a:r>
            <a:endParaRPr lang="zh-CN" altLang="en-US" sz="1400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pPr algn="just">
              <a:lnSpc>
                <a:spcPct val="150000"/>
              </a:lnSpc>
            </a:pPr>
            <a:r>
              <a:rPr lang="zh-CN" altLang="en-US" sz="1600"/>
              <a:t>究其原因，首先是大数据的形成。爆炸式增长的移动互联网、智能设备以及物联网无时无刻不在为世界生成新的数据。在当今这个日益数字化的时代，数据已经成为一种“新石油”。其次，是无所不在的云计算能力在全球范围内不断普及，并加速创新。第三个决定AI的能力要素体现在软件算法和机器学习上的突破。如果说大数据是“新石油”，那么机器学习就是“新的内燃机”，能从复杂的大数据中识别出规律并加以应用。</a:t>
            </a:r>
            <a:endParaRPr lang="zh-CN" altLang="en-US" sz="1600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>
          <a:xfrm>
            <a:off x="685800" y="4400550"/>
            <a:ext cx="5486400" cy="4262755"/>
          </a:xfrm>
        </p:spPr>
        <p:txBody>
          <a:bodyPr/>
          <a:p>
            <a:pPr>
              <a:lnSpc>
                <a:spcPct val="150000"/>
              </a:lnSpc>
            </a:pPr>
            <a:r>
              <a:rPr lang="zh-CN" altLang="en-US" sz="1400">
                <a:sym typeface="+mn-ea"/>
              </a:rPr>
              <a:t>如今，AI在我们的生活中已经触手可及。你每天通过语音或者文字向你的手机虚拟助理下达各种命令和指示，这一看似简单的过程实际上就有AI的介入，它会收集你的指令信息，并为你提供个性化的服务结果。再比如你在网络购物或者网上咨询问题时，和你沟通并为你排忧解难的很有可能就是人工智能的客服机器人。而你在下班回家前，用手机遥控，让家里的空调、电饭煲、扫地机提前进入工作状态迎接主人回家。毫无疑问，智能家居让你的生活更舒适。</a:t>
            </a:r>
            <a:endParaRPr lang="zh-CN" altLang="en-US" sz="1400">
              <a:sym typeface="+mn-ea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pPr algn="just">
              <a:lnSpc>
                <a:spcPct val="150000"/>
              </a:lnSpc>
            </a:pPr>
            <a:r>
              <a:rPr lang="zh-CN" altLang="en-US" sz="1400"/>
              <a:t>此外，机器人逐渐被纳入世界各地的手术室。全球最成功的手术机器人“达芬奇”凭借灵活的关节、多功能的机械臂以及高分辨率的三维图像处理设备，协助世界各地的医生完成了无数台手术。另外，在环保领域，AI能够分析气候特征并大规模降低能耗，帮助人类更好地监控和应对气候变化问题。AI甚至可以在地球以外地区发挥作用，他日或助力人类探索火星及外太空。曾有人把AI对我们生活的影响比喻成一场“看不见的革命”。AI在越来越多的地方为人们提供便利，不论是个性化的搜索引擎服务还是新闻阅读体验，又或者是为用户的银行账号或旅行计划提供虚拟智能助手，甚至防止信用卡欺诈之类的琐事。总之，这场“润物无声”般的人工智能革命将比以往任何一次技术革命都渗透得更加深入。</a:t>
            </a:r>
            <a:endParaRPr lang="zh-CN" altLang="en-US" sz="1400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zh-CN" altLang="en-US"/>
              <a:t>教师可以用人工智能做什么？第一个他可以辅助我们办公，比如说我们要写一些材可以利用AI进行材料的撰写，生活的创作，第二辅助教研，这个教研呢，就是一个是文献综述，特别针对做课题写论文，对我们选择的这个课题，以前我们可能要阅读大量的一些文献，还不一定能够理得出来一个所以然，但现在我们借助人工智能，就可以马上、快速、高效的来做一个文献综述，论文框框架的撰写和参考。三、辅助备课，这里的备课包括课程的开发与设计，现在我们基本上都在做一些核心素养时代下的课程的开发与设计，那么他就可以帮助我们，包括帮助我们进行教学内容的游戏设计，故事的编写，情景的创设等文本的撰写，还可以进行模拟对话，从而更好的了解学生问题，并做好课前的准备。四、辅助评价。主动参与学生的评估中，生成作业测验和考试，帮助教师评估学生。五、辅助学习。人工智能的诞生，在项目化学习过程中，无疑为学生学习的一个好帮手，同时也是学生创客、学生编程的学习助手。</a:t>
            </a:r>
            <a:endParaRPr lang="zh-CN" altLang="en-US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  总之，这场“润物无声”般的人工智能革命将比以往任何一次技术革命都渗透得更加深入。我们应该紧跟时代的步伐，化挑战为机遇，拥抱AI，与AI同行。</a:t>
            </a:r>
            <a:endParaRPr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  <a:sym typeface="+mn-ea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pPr algn="just">
              <a:lnSpc>
                <a:spcPct val="150000"/>
              </a:lnSpc>
            </a:pPr>
            <a:r>
              <a:rPr lang="zh-CN" altLang="en-US" sz="1600"/>
              <a:t>先是ChatGPT以一己之力，掀起全民热议，写邮件、写代码、写作业、写诗……大家在探索AI聊天机器人的各种可能中，忙得不亦乐乎。</a:t>
            </a:r>
            <a:endParaRPr lang="zh-CN" altLang="en-US" sz="160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pPr>
              <a:lnSpc>
                <a:spcPct val="150000"/>
              </a:lnSpc>
            </a:pPr>
            <a:r>
              <a:rPr lang="zh-CN" altLang="en-US" sz="1600">
                <a:sym typeface="+mn-ea"/>
              </a:rPr>
              <a:t>前不久GPT-4突然发布，更是震惊众人，因为它拥有更强大的识图能力、文字处理能力，同时带来了更高精准度、更有创意的回答，风格也更多样化，</a:t>
            </a:r>
            <a:r>
              <a:rPr lang="zh-CN" altLang="en-US" sz="1600">
                <a:sym typeface="+mn-ea"/>
              </a:rPr>
              <a:t>更是打破了人们传统的设计和工作思想。</a:t>
            </a:r>
            <a:endParaRPr lang="zh-CN" altLang="en-US" sz="1600"/>
          </a:p>
          <a:p>
            <a:endParaRPr lang="zh-CN" altLang="en-US" sz="160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pPr algn="just">
              <a:lnSpc>
                <a:spcPct val="150000"/>
              </a:lnSpc>
            </a:pPr>
            <a:r>
              <a:rPr lang="zh-CN" altLang="en-US" sz="1600"/>
              <a:t>AI运用的另一分支——AI绘画同样迅速出圈。去年9月，Midjourney凭借一副《太空歌剧院》拿下数字艺术比赛大奖而名噪一时，近期再一次引发热议，最新上线的Midjourney V5版本，不仅攻克了AI画手这个行业技术难题，更实现了另一跨越性突破。</a:t>
            </a:r>
            <a:endParaRPr lang="zh-CN" altLang="en-US" sz="160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pPr algn="just">
              <a:lnSpc>
                <a:spcPct val="150000"/>
              </a:lnSpc>
            </a:pPr>
            <a:r>
              <a:rPr lang="zh-CN" altLang="en-US" sz="1600">
                <a:sym typeface="+mn-ea"/>
              </a:rPr>
              <a:t>能够生成摄影级别的图片，</a:t>
            </a:r>
            <a:r>
              <a:rPr lang="zh-CN" altLang="en-US" sz="1600">
                <a:sym typeface="+mn-ea"/>
              </a:rPr>
              <a:t>让我们期待而憧憬的国足夺冠</a:t>
            </a:r>
            <a:r>
              <a:rPr lang="zh-CN" altLang="en-US" sz="1600">
                <a:sym typeface="+mn-ea"/>
              </a:rPr>
              <a:t>画面</a:t>
            </a:r>
            <a:endParaRPr lang="zh-CN" altLang="en-US" sz="1600">
              <a:sym typeface="+mn-ea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pPr algn="just">
              <a:lnSpc>
                <a:spcPct val="150000"/>
              </a:lnSpc>
            </a:pPr>
            <a:r>
              <a:rPr lang="zh-CN" altLang="en-US" sz="1600">
                <a:sym typeface="+mn-ea"/>
              </a:rPr>
              <a:t>滑稽</a:t>
            </a:r>
            <a:r>
              <a:rPr lang="zh-CN" altLang="en-US" sz="1600">
                <a:sym typeface="+mn-ea"/>
              </a:rPr>
              <a:t>的特朗普插秧、爱因斯坦</a:t>
            </a:r>
            <a:r>
              <a:rPr lang="zh-CN" altLang="en-US" sz="1600">
                <a:sym typeface="+mn-ea"/>
              </a:rPr>
              <a:t>逛街等神图层出不穷，随便一张都能做到以假乱真的程度。</a:t>
            </a:r>
            <a:endParaRPr lang="zh-CN" altLang="en-US" sz="1600">
              <a:sym typeface="+mn-ea"/>
            </a:endParaRPr>
          </a:p>
          <a:p>
            <a:pPr algn="just">
              <a:lnSpc>
                <a:spcPct val="150000"/>
              </a:lnSpc>
            </a:pPr>
            <a:r>
              <a:rPr lang="zh-CN" altLang="en-US" sz="1600">
                <a:sym typeface="+mn-ea"/>
              </a:rPr>
              <a:t>正是AIGC的快速迭代演变，让人们意识到AI大模型的强大魅力，一场新的AI风暴又席卷全球。</a:t>
            </a:r>
            <a:endParaRPr lang="zh-CN" altLang="en-US" sz="1600"/>
          </a:p>
          <a:p>
            <a:pPr algn="just">
              <a:lnSpc>
                <a:spcPct val="150000"/>
              </a:lnSpc>
            </a:pPr>
            <a:endParaRPr lang="zh-CN" altLang="en-US" sz="1600"/>
          </a:p>
          <a:p>
            <a:endParaRPr lang="zh-CN" altLang="en-US" sz="16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9" Type="http://schemas.openxmlformats.org/officeDocument/2006/relationships/image" Target="../media/image4.png"/><Relationship Id="rId8" Type="http://schemas.openxmlformats.org/officeDocument/2006/relationships/tags" Target="../tags/tag4.xml"/><Relationship Id="rId7" Type="http://schemas.openxmlformats.org/officeDocument/2006/relationships/image" Target="../media/image3.png"/><Relationship Id="rId6" Type="http://schemas.openxmlformats.org/officeDocument/2006/relationships/tags" Target="../tags/tag3.xml"/><Relationship Id="rId5" Type="http://schemas.openxmlformats.org/officeDocument/2006/relationships/image" Target="../media/image2.png"/><Relationship Id="rId4" Type="http://schemas.openxmlformats.org/officeDocument/2006/relationships/tags" Target="../tags/tag2.xml"/><Relationship Id="rId31" Type="http://schemas.openxmlformats.org/officeDocument/2006/relationships/tags" Target="../tags/tag19.xml"/><Relationship Id="rId30" Type="http://schemas.openxmlformats.org/officeDocument/2006/relationships/tags" Target="../tags/tag18.xml"/><Relationship Id="rId3" Type="http://schemas.openxmlformats.org/officeDocument/2006/relationships/image" Target="../media/image1.png"/><Relationship Id="rId29" Type="http://schemas.openxmlformats.org/officeDocument/2006/relationships/tags" Target="../tags/tag17.xml"/><Relationship Id="rId28" Type="http://schemas.openxmlformats.org/officeDocument/2006/relationships/tags" Target="../tags/tag16.xml"/><Relationship Id="rId27" Type="http://schemas.openxmlformats.org/officeDocument/2006/relationships/tags" Target="../tags/tag15.xml"/><Relationship Id="rId26" Type="http://schemas.openxmlformats.org/officeDocument/2006/relationships/tags" Target="../tags/tag14.xml"/><Relationship Id="rId25" Type="http://schemas.openxmlformats.org/officeDocument/2006/relationships/image" Target="../media/image11.png"/><Relationship Id="rId24" Type="http://schemas.openxmlformats.org/officeDocument/2006/relationships/tags" Target="../tags/tag13.xml"/><Relationship Id="rId23" Type="http://schemas.openxmlformats.org/officeDocument/2006/relationships/image" Target="../media/image10.png"/><Relationship Id="rId22" Type="http://schemas.openxmlformats.org/officeDocument/2006/relationships/tags" Target="../tags/tag12.xml"/><Relationship Id="rId21" Type="http://schemas.openxmlformats.org/officeDocument/2006/relationships/tags" Target="../tags/tag11.xml"/><Relationship Id="rId20" Type="http://schemas.openxmlformats.org/officeDocument/2006/relationships/tags" Target="../tags/tag10.xml"/><Relationship Id="rId2" Type="http://schemas.openxmlformats.org/officeDocument/2006/relationships/tags" Target="../tags/tag1.xml"/><Relationship Id="rId19" Type="http://schemas.openxmlformats.org/officeDocument/2006/relationships/image" Target="../media/image9.png"/><Relationship Id="rId18" Type="http://schemas.openxmlformats.org/officeDocument/2006/relationships/tags" Target="../tags/tag9.xml"/><Relationship Id="rId17" Type="http://schemas.openxmlformats.org/officeDocument/2006/relationships/image" Target="../media/image8.png"/><Relationship Id="rId16" Type="http://schemas.openxmlformats.org/officeDocument/2006/relationships/tags" Target="../tags/tag8.xml"/><Relationship Id="rId15" Type="http://schemas.openxmlformats.org/officeDocument/2006/relationships/image" Target="../media/image7.png"/><Relationship Id="rId14" Type="http://schemas.openxmlformats.org/officeDocument/2006/relationships/tags" Target="../tags/tag7.xml"/><Relationship Id="rId13" Type="http://schemas.openxmlformats.org/officeDocument/2006/relationships/image" Target="../media/image6.png"/><Relationship Id="rId12" Type="http://schemas.openxmlformats.org/officeDocument/2006/relationships/tags" Target="../tags/tag6.xml"/><Relationship Id="rId11" Type="http://schemas.openxmlformats.org/officeDocument/2006/relationships/image" Target="../media/image5.png"/><Relationship Id="rId10" Type="http://schemas.openxmlformats.org/officeDocument/2006/relationships/tags" Target="../tags/tag5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70.xml"/><Relationship Id="rId4" Type="http://schemas.openxmlformats.org/officeDocument/2006/relationships/tags" Target="../tags/tag69.xml"/><Relationship Id="rId3" Type="http://schemas.openxmlformats.org/officeDocument/2006/relationships/tags" Target="../tags/tag68.xml"/><Relationship Id="rId2" Type="http://schemas.openxmlformats.org/officeDocument/2006/relationships/tags" Target="../tags/tag67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9" Type="http://schemas.openxmlformats.org/officeDocument/2006/relationships/image" Target="../media/image4.png"/><Relationship Id="rId8" Type="http://schemas.openxmlformats.org/officeDocument/2006/relationships/tags" Target="../tags/tag74.xml"/><Relationship Id="rId7" Type="http://schemas.openxmlformats.org/officeDocument/2006/relationships/image" Target="../media/image3.png"/><Relationship Id="rId6" Type="http://schemas.openxmlformats.org/officeDocument/2006/relationships/tags" Target="../tags/tag73.xml"/><Relationship Id="rId5" Type="http://schemas.openxmlformats.org/officeDocument/2006/relationships/image" Target="../media/image2.png"/><Relationship Id="rId4" Type="http://schemas.openxmlformats.org/officeDocument/2006/relationships/tags" Target="../tags/tag72.xml"/><Relationship Id="rId31" Type="http://schemas.openxmlformats.org/officeDocument/2006/relationships/tags" Target="../tags/tag89.xml"/><Relationship Id="rId30" Type="http://schemas.openxmlformats.org/officeDocument/2006/relationships/tags" Target="../tags/tag88.xml"/><Relationship Id="rId3" Type="http://schemas.openxmlformats.org/officeDocument/2006/relationships/image" Target="../media/image1.png"/><Relationship Id="rId29" Type="http://schemas.openxmlformats.org/officeDocument/2006/relationships/tags" Target="../tags/tag87.xml"/><Relationship Id="rId28" Type="http://schemas.openxmlformats.org/officeDocument/2006/relationships/tags" Target="../tags/tag86.xml"/><Relationship Id="rId27" Type="http://schemas.openxmlformats.org/officeDocument/2006/relationships/tags" Target="../tags/tag85.xml"/><Relationship Id="rId26" Type="http://schemas.openxmlformats.org/officeDocument/2006/relationships/tags" Target="../tags/tag84.xml"/><Relationship Id="rId25" Type="http://schemas.openxmlformats.org/officeDocument/2006/relationships/image" Target="../media/image11.png"/><Relationship Id="rId24" Type="http://schemas.openxmlformats.org/officeDocument/2006/relationships/tags" Target="../tags/tag83.xml"/><Relationship Id="rId23" Type="http://schemas.openxmlformats.org/officeDocument/2006/relationships/image" Target="../media/image10.png"/><Relationship Id="rId22" Type="http://schemas.openxmlformats.org/officeDocument/2006/relationships/tags" Target="../tags/tag82.xml"/><Relationship Id="rId21" Type="http://schemas.openxmlformats.org/officeDocument/2006/relationships/tags" Target="../tags/tag81.xml"/><Relationship Id="rId20" Type="http://schemas.openxmlformats.org/officeDocument/2006/relationships/tags" Target="../tags/tag80.xml"/><Relationship Id="rId2" Type="http://schemas.openxmlformats.org/officeDocument/2006/relationships/tags" Target="../tags/tag71.xml"/><Relationship Id="rId19" Type="http://schemas.openxmlformats.org/officeDocument/2006/relationships/image" Target="../media/image9.png"/><Relationship Id="rId18" Type="http://schemas.openxmlformats.org/officeDocument/2006/relationships/tags" Target="../tags/tag79.xml"/><Relationship Id="rId17" Type="http://schemas.openxmlformats.org/officeDocument/2006/relationships/image" Target="../media/image8.png"/><Relationship Id="rId16" Type="http://schemas.openxmlformats.org/officeDocument/2006/relationships/tags" Target="../tags/tag78.xml"/><Relationship Id="rId15" Type="http://schemas.openxmlformats.org/officeDocument/2006/relationships/image" Target="../media/image7.png"/><Relationship Id="rId14" Type="http://schemas.openxmlformats.org/officeDocument/2006/relationships/tags" Target="../tags/tag77.xml"/><Relationship Id="rId13" Type="http://schemas.openxmlformats.org/officeDocument/2006/relationships/image" Target="../media/image6.png"/><Relationship Id="rId12" Type="http://schemas.openxmlformats.org/officeDocument/2006/relationships/tags" Target="../tags/tag76.xml"/><Relationship Id="rId11" Type="http://schemas.openxmlformats.org/officeDocument/2006/relationships/image" Target="../media/image5.png"/><Relationship Id="rId10" Type="http://schemas.openxmlformats.org/officeDocument/2006/relationships/tags" Target="../tags/tag75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9" Type="http://schemas.openxmlformats.org/officeDocument/2006/relationships/tags" Target="../tags/tag95.xml"/><Relationship Id="rId8" Type="http://schemas.openxmlformats.org/officeDocument/2006/relationships/tags" Target="../tags/tag94.xml"/><Relationship Id="rId7" Type="http://schemas.openxmlformats.org/officeDocument/2006/relationships/tags" Target="../tags/tag93.xml"/><Relationship Id="rId6" Type="http://schemas.openxmlformats.org/officeDocument/2006/relationships/tags" Target="../tags/tag92.xml"/><Relationship Id="rId5" Type="http://schemas.openxmlformats.org/officeDocument/2006/relationships/image" Target="../media/image15.png"/><Relationship Id="rId4" Type="http://schemas.openxmlformats.org/officeDocument/2006/relationships/tags" Target="../tags/tag91.xml"/><Relationship Id="rId3" Type="http://schemas.openxmlformats.org/officeDocument/2006/relationships/image" Target="../media/image14.png"/><Relationship Id="rId2" Type="http://schemas.openxmlformats.org/officeDocument/2006/relationships/tags" Target="../tags/tag90.xml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9" Type="http://schemas.openxmlformats.org/officeDocument/2006/relationships/tags" Target="../tags/tag101.xml"/><Relationship Id="rId8" Type="http://schemas.openxmlformats.org/officeDocument/2006/relationships/tags" Target="../tags/tag100.xml"/><Relationship Id="rId7" Type="http://schemas.openxmlformats.org/officeDocument/2006/relationships/tags" Target="../tags/tag99.xml"/><Relationship Id="rId6" Type="http://schemas.openxmlformats.org/officeDocument/2006/relationships/image" Target="../media/image15.png"/><Relationship Id="rId5" Type="http://schemas.openxmlformats.org/officeDocument/2006/relationships/tags" Target="../tags/tag98.xml"/><Relationship Id="rId4" Type="http://schemas.openxmlformats.org/officeDocument/2006/relationships/image" Target="../media/image14.png"/><Relationship Id="rId3" Type="http://schemas.openxmlformats.org/officeDocument/2006/relationships/tags" Target="../tags/tag97.xml"/><Relationship Id="rId2" Type="http://schemas.openxmlformats.org/officeDocument/2006/relationships/tags" Target="../tags/tag96.xml"/><Relationship Id="rId11" Type="http://schemas.openxmlformats.org/officeDocument/2006/relationships/tags" Target="../tags/tag103.xml"/><Relationship Id="rId10" Type="http://schemas.openxmlformats.org/officeDocument/2006/relationships/tags" Target="../tags/tag102.xml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9" Type="http://schemas.openxmlformats.org/officeDocument/2006/relationships/tags" Target="../tags/tag109.xml"/><Relationship Id="rId8" Type="http://schemas.openxmlformats.org/officeDocument/2006/relationships/tags" Target="../tags/tag108.xml"/><Relationship Id="rId7" Type="http://schemas.openxmlformats.org/officeDocument/2006/relationships/tags" Target="../tags/tag107.xml"/><Relationship Id="rId6" Type="http://schemas.openxmlformats.org/officeDocument/2006/relationships/image" Target="../media/image15.png"/><Relationship Id="rId5" Type="http://schemas.openxmlformats.org/officeDocument/2006/relationships/tags" Target="../tags/tag106.xml"/><Relationship Id="rId4" Type="http://schemas.openxmlformats.org/officeDocument/2006/relationships/image" Target="../media/image14.png"/><Relationship Id="rId3" Type="http://schemas.openxmlformats.org/officeDocument/2006/relationships/tags" Target="../tags/tag105.xml"/><Relationship Id="rId2" Type="http://schemas.openxmlformats.org/officeDocument/2006/relationships/tags" Target="../tags/tag104.xml"/><Relationship Id="rId12" Type="http://schemas.openxmlformats.org/officeDocument/2006/relationships/tags" Target="../tags/tag112.xml"/><Relationship Id="rId11" Type="http://schemas.openxmlformats.org/officeDocument/2006/relationships/tags" Target="../tags/tag111.xml"/><Relationship Id="rId10" Type="http://schemas.openxmlformats.org/officeDocument/2006/relationships/tags" Target="../tags/tag110.xml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9" Type="http://schemas.openxmlformats.org/officeDocument/2006/relationships/tags" Target="../tags/tag118.xml"/><Relationship Id="rId8" Type="http://schemas.openxmlformats.org/officeDocument/2006/relationships/tags" Target="../tags/tag117.xml"/><Relationship Id="rId7" Type="http://schemas.openxmlformats.org/officeDocument/2006/relationships/tags" Target="../tags/tag116.xml"/><Relationship Id="rId6" Type="http://schemas.openxmlformats.org/officeDocument/2006/relationships/image" Target="../media/image15.png"/><Relationship Id="rId5" Type="http://schemas.openxmlformats.org/officeDocument/2006/relationships/tags" Target="../tags/tag115.xml"/><Relationship Id="rId4" Type="http://schemas.openxmlformats.org/officeDocument/2006/relationships/image" Target="../media/image14.png"/><Relationship Id="rId3" Type="http://schemas.openxmlformats.org/officeDocument/2006/relationships/tags" Target="../tags/tag114.xml"/><Relationship Id="rId2" Type="http://schemas.openxmlformats.org/officeDocument/2006/relationships/tags" Target="../tags/tag113.xml"/><Relationship Id="rId12" Type="http://schemas.openxmlformats.org/officeDocument/2006/relationships/tags" Target="../tags/tag121.xml"/><Relationship Id="rId11" Type="http://schemas.openxmlformats.org/officeDocument/2006/relationships/tags" Target="../tags/tag120.xml"/><Relationship Id="rId10" Type="http://schemas.openxmlformats.org/officeDocument/2006/relationships/tags" Target="../tags/tag119.xml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9" Type="http://schemas.openxmlformats.org/officeDocument/2006/relationships/tags" Target="../tags/tag127.xml"/><Relationship Id="rId8" Type="http://schemas.openxmlformats.org/officeDocument/2006/relationships/tags" Target="../tags/tag126.xml"/><Relationship Id="rId7" Type="http://schemas.openxmlformats.org/officeDocument/2006/relationships/tags" Target="../tags/tag125.xml"/><Relationship Id="rId6" Type="http://schemas.openxmlformats.org/officeDocument/2006/relationships/image" Target="../media/image15.png"/><Relationship Id="rId5" Type="http://schemas.openxmlformats.org/officeDocument/2006/relationships/tags" Target="../tags/tag124.xml"/><Relationship Id="rId4" Type="http://schemas.openxmlformats.org/officeDocument/2006/relationships/image" Target="../media/image14.png"/><Relationship Id="rId3" Type="http://schemas.openxmlformats.org/officeDocument/2006/relationships/tags" Target="../tags/tag123.xml"/><Relationship Id="rId2" Type="http://schemas.openxmlformats.org/officeDocument/2006/relationships/tags" Target="../tags/tag122.xml"/><Relationship Id="rId12" Type="http://schemas.openxmlformats.org/officeDocument/2006/relationships/tags" Target="../tags/tag130.xml"/><Relationship Id="rId11" Type="http://schemas.openxmlformats.org/officeDocument/2006/relationships/tags" Target="../tags/tag129.xml"/><Relationship Id="rId10" Type="http://schemas.openxmlformats.org/officeDocument/2006/relationships/tags" Target="../tags/tag128.xml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9" Type="http://schemas.openxmlformats.org/officeDocument/2006/relationships/tags" Target="../tags/tag136.xml"/><Relationship Id="rId8" Type="http://schemas.openxmlformats.org/officeDocument/2006/relationships/tags" Target="../tags/tag135.xml"/><Relationship Id="rId7" Type="http://schemas.openxmlformats.org/officeDocument/2006/relationships/tags" Target="../tags/tag134.xml"/><Relationship Id="rId6" Type="http://schemas.openxmlformats.org/officeDocument/2006/relationships/image" Target="../media/image15.png"/><Relationship Id="rId5" Type="http://schemas.openxmlformats.org/officeDocument/2006/relationships/tags" Target="../tags/tag133.xml"/><Relationship Id="rId4" Type="http://schemas.openxmlformats.org/officeDocument/2006/relationships/image" Target="../media/image14.png"/><Relationship Id="rId3" Type="http://schemas.openxmlformats.org/officeDocument/2006/relationships/tags" Target="../tags/tag132.xml"/><Relationship Id="rId2" Type="http://schemas.openxmlformats.org/officeDocument/2006/relationships/tags" Target="../tags/tag131.xml"/><Relationship Id="rId14" Type="http://schemas.openxmlformats.org/officeDocument/2006/relationships/tags" Target="../tags/tag141.xml"/><Relationship Id="rId13" Type="http://schemas.openxmlformats.org/officeDocument/2006/relationships/tags" Target="../tags/tag140.xml"/><Relationship Id="rId12" Type="http://schemas.openxmlformats.org/officeDocument/2006/relationships/tags" Target="../tags/tag139.xml"/><Relationship Id="rId11" Type="http://schemas.openxmlformats.org/officeDocument/2006/relationships/tags" Target="../tags/tag138.xml"/><Relationship Id="rId10" Type="http://schemas.openxmlformats.org/officeDocument/2006/relationships/tags" Target="../tags/tag137.xml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9" Type="http://schemas.openxmlformats.org/officeDocument/2006/relationships/tags" Target="../tags/tag147.xml"/><Relationship Id="rId8" Type="http://schemas.openxmlformats.org/officeDocument/2006/relationships/tags" Target="../tags/tag146.xml"/><Relationship Id="rId7" Type="http://schemas.openxmlformats.org/officeDocument/2006/relationships/tags" Target="../tags/tag145.xml"/><Relationship Id="rId6" Type="http://schemas.openxmlformats.org/officeDocument/2006/relationships/image" Target="../media/image15.png"/><Relationship Id="rId5" Type="http://schemas.openxmlformats.org/officeDocument/2006/relationships/tags" Target="../tags/tag144.xml"/><Relationship Id="rId4" Type="http://schemas.openxmlformats.org/officeDocument/2006/relationships/image" Target="../media/image14.png"/><Relationship Id="rId3" Type="http://schemas.openxmlformats.org/officeDocument/2006/relationships/tags" Target="../tags/tag143.xml"/><Relationship Id="rId2" Type="http://schemas.openxmlformats.org/officeDocument/2006/relationships/tags" Target="../tags/tag142.xml"/><Relationship Id="rId11" Type="http://schemas.openxmlformats.org/officeDocument/2006/relationships/tags" Target="../tags/tag149.xml"/><Relationship Id="rId10" Type="http://schemas.openxmlformats.org/officeDocument/2006/relationships/tags" Target="../tags/tag148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tags" Target="../tags/tag24.xml"/><Relationship Id="rId5" Type="http://schemas.openxmlformats.org/officeDocument/2006/relationships/tags" Target="../tags/tag23.xml"/><Relationship Id="rId4" Type="http://schemas.openxmlformats.org/officeDocument/2006/relationships/tags" Target="../tags/tag22.xml"/><Relationship Id="rId3" Type="http://schemas.openxmlformats.org/officeDocument/2006/relationships/tags" Target="../tags/tag21.xml"/><Relationship Id="rId2" Type="http://schemas.openxmlformats.org/officeDocument/2006/relationships/tags" Target="../tags/tag20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9" Type="http://schemas.openxmlformats.org/officeDocument/2006/relationships/tags" Target="../tags/tag32.xml"/><Relationship Id="rId8" Type="http://schemas.openxmlformats.org/officeDocument/2006/relationships/tags" Target="../tags/tag31.xml"/><Relationship Id="rId7" Type="http://schemas.openxmlformats.org/officeDocument/2006/relationships/tags" Target="../tags/tag30.xml"/><Relationship Id="rId6" Type="http://schemas.openxmlformats.org/officeDocument/2006/relationships/tags" Target="../tags/tag29.xml"/><Relationship Id="rId5" Type="http://schemas.openxmlformats.org/officeDocument/2006/relationships/tags" Target="../tags/tag28.xml"/><Relationship Id="rId4" Type="http://schemas.openxmlformats.org/officeDocument/2006/relationships/tags" Target="../tags/tag27.xml"/><Relationship Id="rId3" Type="http://schemas.openxmlformats.org/officeDocument/2006/relationships/tags" Target="../tags/tag26.xml"/><Relationship Id="rId2" Type="http://schemas.openxmlformats.org/officeDocument/2006/relationships/tags" Target="../tags/tag25.xml"/><Relationship Id="rId10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tags" Target="../tags/tag38.xml"/><Relationship Id="rId6" Type="http://schemas.openxmlformats.org/officeDocument/2006/relationships/tags" Target="../tags/tag37.xml"/><Relationship Id="rId5" Type="http://schemas.openxmlformats.org/officeDocument/2006/relationships/tags" Target="../tags/tag36.xml"/><Relationship Id="rId4" Type="http://schemas.openxmlformats.org/officeDocument/2006/relationships/tags" Target="../tags/tag35.xml"/><Relationship Id="rId3" Type="http://schemas.openxmlformats.org/officeDocument/2006/relationships/tags" Target="../tags/tag34.xml"/><Relationship Id="rId2" Type="http://schemas.openxmlformats.org/officeDocument/2006/relationships/tags" Target="../tags/tag33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46.xml"/><Relationship Id="rId8" Type="http://schemas.openxmlformats.org/officeDocument/2006/relationships/tags" Target="../tags/tag45.xml"/><Relationship Id="rId7" Type="http://schemas.openxmlformats.org/officeDocument/2006/relationships/tags" Target="../tags/tag44.xml"/><Relationship Id="rId6" Type="http://schemas.openxmlformats.org/officeDocument/2006/relationships/tags" Target="../tags/tag43.xml"/><Relationship Id="rId5" Type="http://schemas.openxmlformats.org/officeDocument/2006/relationships/tags" Target="../tags/tag42.xml"/><Relationship Id="rId4" Type="http://schemas.openxmlformats.org/officeDocument/2006/relationships/tags" Target="../tags/tag41.xml"/><Relationship Id="rId3" Type="http://schemas.openxmlformats.org/officeDocument/2006/relationships/tags" Target="../tags/tag40.xml"/><Relationship Id="rId2" Type="http://schemas.openxmlformats.org/officeDocument/2006/relationships/tags" Target="../tags/tag39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tags" Target="../tags/tag52.xml"/><Relationship Id="rId7" Type="http://schemas.openxmlformats.org/officeDocument/2006/relationships/tags" Target="../tags/tag51.xml"/><Relationship Id="rId6" Type="http://schemas.openxmlformats.org/officeDocument/2006/relationships/tags" Target="../tags/tag50.xml"/><Relationship Id="rId5" Type="http://schemas.openxmlformats.org/officeDocument/2006/relationships/tags" Target="../tags/tag49.xml"/><Relationship Id="rId4" Type="http://schemas.openxmlformats.org/officeDocument/2006/relationships/image" Target="../media/image13.png"/><Relationship Id="rId3" Type="http://schemas.openxmlformats.org/officeDocument/2006/relationships/tags" Target="../tags/tag48.xml"/><Relationship Id="rId2" Type="http://schemas.openxmlformats.org/officeDocument/2006/relationships/tags" Target="../tags/tag47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55.xml"/><Relationship Id="rId3" Type="http://schemas.openxmlformats.org/officeDocument/2006/relationships/tags" Target="../tags/tag54.xml"/><Relationship Id="rId2" Type="http://schemas.openxmlformats.org/officeDocument/2006/relationships/tags" Target="../tags/tag53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61.xml"/><Relationship Id="rId6" Type="http://schemas.openxmlformats.org/officeDocument/2006/relationships/tags" Target="../tags/tag60.xml"/><Relationship Id="rId5" Type="http://schemas.openxmlformats.org/officeDocument/2006/relationships/tags" Target="../tags/tag59.xml"/><Relationship Id="rId4" Type="http://schemas.openxmlformats.org/officeDocument/2006/relationships/tags" Target="../tags/tag58.xml"/><Relationship Id="rId3" Type="http://schemas.openxmlformats.org/officeDocument/2006/relationships/tags" Target="../tags/tag57.xml"/><Relationship Id="rId2" Type="http://schemas.openxmlformats.org/officeDocument/2006/relationships/tags" Target="../tags/tag56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66.xml"/><Relationship Id="rId5" Type="http://schemas.openxmlformats.org/officeDocument/2006/relationships/tags" Target="../tags/tag65.xml"/><Relationship Id="rId4" Type="http://schemas.openxmlformats.org/officeDocument/2006/relationships/tags" Target="../tags/tag64.xml"/><Relationship Id="rId3" Type="http://schemas.openxmlformats.org/officeDocument/2006/relationships/tags" Target="../tags/tag63.xml"/><Relationship Id="rId2" Type="http://schemas.openxmlformats.org/officeDocument/2006/relationships/tags" Target="../tags/tag62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bg>
      <p:bgPr>
        <a:gradFill>
          <a:gsLst>
            <a:gs pos="0">
              <a:schemeClr val="bg2">
                <a:lumMod val="90000"/>
              </a:schemeClr>
            </a:gs>
            <a:gs pos="91000">
              <a:schemeClr val="bg2"/>
            </a:gs>
            <a:gs pos="0">
              <a:schemeClr val="bg2">
                <a:lumMod val="94000"/>
              </a:schemeClr>
            </a:gs>
          </a:gsLst>
          <a:lin ang="594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 descr="C:\Users\GB50W33\Desktop\5个分层动画PPT 2\C4D球体\5_画板 1.png5_画板 1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rcRect/>
          <a:stretch>
            <a:fillRect/>
          </a:stretch>
        </p:blipFill>
        <p:spPr>
          <a:xfrm>
            <a:off x="64453" y="36830"/>
            <a:ext cx="12070715" cy="6790055"/>
          </a:xfrm>
          <a:prstGeom prst="rect">
            <a:avLst/>
          </a:prstGeom>
        </p:spPr>
      </p:pic>
      <p:pic>
        <p:nvPicPr>
          <p:cNvPr id="22" name="图片 21" descr="C:\Users\GB50W33\Desktop\5个分层动画PPT 2\C4D球体\7_画板 1.png7_画板 1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/>
          <a:srcRect/>
          <a:stretch>
            <a:fillRect/>
          </a:stretch>
        </p:blipFill>
        <p:spPr>
          <a:xfrm>
            <a:off x="63183" y="36195"/>
            <a:ext cx="12071985" cy="6790690"/>
          </a:xfrm>
          <a:prstGeom prst="rect">
            <a:avLst/>
          </a:prstGeom>
        </p:spPr>
      </p:pic>
      <p:pic>
        <p:nvPicPr>
          <p:cNvPr id="24" name="图片 23" descr="C:\Users\GB50W33\Desktop\5个分层动画PPT 2\C4D球体\1_画板 1.png1_画板 1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7"/>
          <a:srcRect/>
          <a:stretch>
            <a:fillRect/>
          </a:stretch>
        </p:blipFill>
        <p:spPr>
          <a:xfrm>
            <a:off x="63183" y="36195"/>
            <a:ext cx="12071985" cy="6790690"/>
          </a:xfrm>
          <a:prstGeom prst="rect">
            <a:avLst/>
          </a:prstGeom>
        </p:spPr>
      </p:pic>
      <p:pic>
        <p:nvPicPr>
          <p:cNvPr id="25" name="图片 24" descr="C:\Users\GB50W33\Desktop\5个分层动画PPT 2\C4D球体\8_画板 1.png8_画板 1"/>
          <p:cNvPicPr>
            <a:picLocks noChangeAspect="1"/>
          </p:cNvPicPr>
          <p:nvPr userDrawn="1">
            <p:custDataLst>
              <p:tags r:id="rId8"/>
            </p:custDataLst>
          </p:nvPr>
        </p:nvPicPr>
        <p:blipFill>
          <a:blip r:embed="rId9"/>
          <a:srcRect/>
          <a:stretch>
            <a:fillRect/>
          </a:stretch>
        </p:blipFill>
        <p:spPr>
          <a:xfrm>
            <a:off x="63183" y="36195"/>
            <a:ext cx="12071985" cy="6790690"/>
          </a:xfrm>
          <a:prstGeom prst="rect">
            <a:avLst/>
          </a:prstGeom>
        </p:spPr>
      </p:pic>
      <p:pic>
        <p:nvPicPr>
          <p:cNvPr id="26" name="图片 25" descr="C:\Users\GB50W33\Desktop\5个分层动画PPT 2\C4D球体\小_画板 1.png小_画板 1"/>
          <p:cNvPicPr>
            <a:picLocks noChangeAspect="1"/>
          </p:cNvPicPr>
          <p:nvPr userDrawn="1">
            <p:custDataLst>
              <p:tags r:id="rId10"/>
            </p:custDataLst>
          </p:nvPr>
        </p:nvPicPr>
        <p:blipFill>
          <a:blip r:embed="rId11"/>
          <a:srcRect/>
          <a:stretch>
            <a:fillRect/>
          </a:stretch>
        </p:blipFill>
        <p:spPr>
          <a:xfrm>
            <a:off x="63183" y="36195"/>
            <a:ext cx="12071985" cy="6790690"/>
          </a:xfrm>
          <a:prstGeom prst="rect">
            <a:avLst/>
          </a:prstGeom>
        </p:spPr>
      </p:pic>
      <p:pic>
        <p:nvPicPr>
          <p:cNvPr id="27" name="图片 26" descr="C:\Users\GB50W33\Desktop\5个分层动画PPT 2\C4D球体\大_画板 1.png大_画板 1"/>
          <p:cNvPicPr>
            <a:picLocks noChangeAspect="1"/>
          </p:cNvPicPr>
          <p:nvPr userDrawn="1">
            <p:custDataLst>
              <p:tags r:id="rId12"/>
            </p:custDataLst>
          </p:nvPr>
        </p:nvPicPr>
        <p:blipFill>
          <a:blip r:embed="rId13"/>
          <a:srcRect/>
          <a:stretch>
            <a:fillRect/>
          </a:stretch>
        </p:blipFill>
        <p:spPr>
          <a:xfrm>
            <a:off x="63183" y="36195"/>
            <a:ext cx="12071985" cy="6790690"/>
          </a:xfrm>
          <a:prstGeom prst="rect">
            <a:avLst/>
          </a:prstGeom>
        </p:spPr>
      </p:pic>
      <p:pic>
        <p:nvPicPr>
          <p:cNvPr id="28" name="图片 27" descr="C:\Users\GB50W33\Desktop\5个分层动画PPT 2\C4D球体\4_画板 1.png4_画板 1"/>
          <p:cNvPicPr>
            <a:picLocks noChangeAspect="1"/>
          </p:cNvPicPr>
          <p:nvPr userDrawn="1">
            <p:custDataLst>
              <p:tags r:id="rId14"/>
            </p:custDataLst>
          </p:nvPr>
        </p:nvPicPr>
        <p:blipFill>
          <a:blip r:embed="rId15"/>
          <a:srcRect/>
          <a:stretch>
            <a:fillRect/>
          </a:stretch>
        </p:blipFill>
        <p:spPr>
          <a:xfrm>
            <a:off x="63183" y="36195"/>
            <a:ext cx="12071985" cy="6790690"/>
          </a:xfrm>
          <a:prstGeom prst="rect">
            <a:avLst/>
          </a:prstGeom>
        </p:spPr>
      </p:pic>
      <p:pic>
        <p:nvPicPr>
          <p:cNvPr id="29" name="图片 28" descr="C:\Users\GB50W33\Desktop\5个分层动画PPT 2\C4D球体\2_画板 1.png2_画板 1"/>
          <p:cNvPicPr>
            <a:picLocks noChangeAspect="1"/>
          </p:cNvPicPr>
          <p:nvPr userDrawn="1">
            <p:custDataLst>
              <p:tags r:id="rId16"/>
            </p:custDataLst>
          </p:nvPr>
        </p:nvPicPr>
        <p:blipFill>
          <a:blip r:embed="rId17"/>
          <a:srcRect/>
          <a:stretch>
            <a:fillRect/>
          </a:stretch>
        </p:blipFill>
        <p:spPr>
          <a:xfrm>
            <a:off x="63183" y="36195"/>
            <a:ext cx="12071985" cy="6790690"/>
          </a:xfrm>
          <a:prstGeom prst="rect">
            <a:avLst/>
          </a:prstGeom>
        </p:spPr>
      </p:pic>
      <p:pic>
        <p:nvPicPr>
          <p:cNvPr id="30" name="图片 29" descr="C:\Users\GB50W33\Desktop\5个分层动画PPT 2\C4D球体\3_画板 1.png3_画板 1"/>
          <p:cNvPicPr>
            <a:picLocks noChangeAspect="1"/>
          </p:cNvPicPr>
          <p:nvPr userDrawn="1">
            <p:custDataLst>
              <p:tags r:id="rId18"/>
            </p:custDataLst>
          </p:nvPr>
        </p:nvPicPr>
        <p:blipFill>
          <a:blip r:embed="rId19"/>
          <a:srcRect/>
          <a:stretch>
            <a:fillRect/>
          </a:stretch>
        </p:blipFill>
        <p:spPr>
          <a:xfrm>
            <a:off x="63183" y="28575"/>
            <a:ext cx="12071985" cy="6790690"/>
          </a:xfrm>
          <a:prstGeom prst="rect">
            <a:avLst/>
          </a:prstGeom>
        </p:spPr>
      </p:pic>
      <p:sp>
        <p:nvSpPr>
          <p:cNvPr id="17" name="矩形 16"/>
          <p:cNvSpPr/>
          <p:nvPr userDrawn="1">
            <p:custDataLst>
              <p:tags r:id="rId20"/>
            </p:custDataLst>
          </p:nvPr>
        </p:nvSpPr>
        <p:spPr>
          <a:xfrm>
            <a:off x="6107430" y="3662045"/>
            <a:ext cx="722630" cy="762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aseline="0">
              <a:latin typeface="Arial" panose="020B0604020202020204" pitchFamily="34" charset="0"/>
              <a:ea typeface="汉仪雅酷黑简" panose="00020600040101010101" pitchFamily="18" charset="-122"/>
            </a:endParaRPr>
          </a:p>
        </p:txBody>
      </p:sp>
      <p:grpSp>
        <p:nvGrpSpPr>
          <p:cNvPr id="7" name="组合 6"/>
          <p:cNvGrpSpPr/>
          <p:nvPr userDrawn="1">
            <p:custDataLst>
              <p:tags r:id="rId21"/>
            </p:custDataLst>
          </p:nvPr>
        </p:nvGrpSpPr>
        <p:grpSpPr>
          <a:xfrm>
            <a:off x="6093460" y="5205095"/>
            <a:ext cx="2432050" cy="725170"/>
            <a:chOff x="6093460" y="5205095"/>
            <a:chExt cx="2432050" cy="725170"/>
          </a:xfrm>
        </p:grpSpPr>
        <p:pic>
          <p:nvPicPr>
            <p:cNvPr id="18" name="image 107"/>
            <p:cNvPicPr>
              <a:picLocks noChangeAspect="1"/>
            </p:cNvPicPr>
            <p:nvPr userDrawn="1">
              <p:custDataLst>
                <p:tags r:id="rId22"/>
              </p:custDataLst>
            </p:nvPr>
          </p:nvPicPr>
          <p:blipFill>
            <a:blip r:embed="rId23"/>
            <a:srcRect/>
            <a:stretch>
              <a:fillRect/>
            </a:stretch>
          </p:blipFill>
          <p:spPr>
            <a:xfrm>
              <a:off x="6107430" y="5307330"/>
              <a:ext cx="2418080" cy="622935"/>
            </a:xfrm>
            <a:prstGeom prst="rect">
              <a:avLst/>
            </a:prstGeom>
          </p:spPr>
        </p:pic>
        <p:pic>
          <p:nvPicPr>
            <p:cNvPr id="19" name="image 1013"/>
            <p:cNvPicPr>
              <a:picLocks noChangeAspect="1"/>
            </p:cNvPicPr>
            <p:nvPr userDrawn="1">
              <p:custDataLst>
                <p:tags r:id="rId24"/>
              </p:custDataLst>
            </p:nvPr>
          </p:nvPicPr>
          <p:blipFill>
            <a:blip r:embed="rId25"/>
            <a:srcRect/>
            <a:stretch>
              <a:fillRect/>
            </a:stretch>
          </p:blipFill>
          <p:spPr>
            <a:xfrm>
              <a:off x="6093460" y="5205095"/>
              <a:ext cx="296545" cy="296545"/>
            </a:xfrm>
            <a:prstGeom prst="rect">
              <a:avLst/>
            </a:prstGeom>
          </p:spPr>
        </p:pic>
      </p:grpSp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26"/>
            </p:custDataLst>
          </p:nvPr>
        </p:nvSpPr>
        <p:spPr>
          <a:xfrm>
            <a:off x="5960108" y="1090296"/>
            <a:ext cx="5843271" cy="2331720"/>
          </a:xfrm>
        </p:spPr>
        <p:txBody>
          <a:bodyPr lIns="101600" tIns="38100" rIns="25400" bIns="38100" anchor="b" anchorCtr="0">
            <a:normAutofit/>
          </a:bodyPr>
          <a:lstStyle>
            <a:lvl1pPr algn="l">
              <a:defRPr sz="7200" b="0" spc="600" baseline="0">
                <a:latin typeface="Arial" panose="020B0604020202020204" pitchFamily="34" charset="0"/>
                <a:ea typeface="汉仪雅酷黑简" panose="00020600040101010101" pitchFamily="18" charset="-122"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7"/>
            </p:custDataLst>
          </p:nvPr>
        </p:nvSpPr>
        <p:spPr>
          <a:xfrm>
            <a:off x="6019752" y="3935897"/>
            <a:ext cx="5187316" cy="421005"/>
          </a:xfrm>
        </p:spPr>
        <p:txBody>
          <a:bodyPr lIns="101600" tIns="38100" rIns="76200" bIns="38100">
            <a:normAutofit/>
          </a:bodyPr>
          <a:lstStyle>
            <a:lvl1pPr marL="0" indent="0" algn="l" eaLnBrk="1" fontAlgn="auto" latinLnBrk="0" hangingPunct="1">
              <a:lnSpc>
                <a:spcPct val="100000"/>
              </a:lnSpc>
              <a:buNone/>
              <a:defRPr sz="1800" u="none" strike="noStrike" kern="1200" cap="none" spc="200" normalizeH="0" baseline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雅酷黑简" panose="00020600040101010101" pitchFamily="18" charset="-122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28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29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30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23" name="内容占位符 22"/>
          <p:cNvSpPr>
            <a:spLocks noGrp="1"/>
          </p:cNvSpPr>
          <p:nvPr>
            <p:ph sz="quarter" idx="13" hasCustomPrompt="1"/>
            <p:custDataLst>
              <p:tags r:id="rId31"/>
            </p:custDataLst>
          </p:nvPr>
        </p:nvSpPr>
        <p:spPr>
          <a:xfrm>
            <a:off x="6252643" y="5361138"/>
            <a:ext cx="2127654" cy="515318"/>
          </a:xfrm>
        </p:spPr>
        <p:txBody>
          <a:bodyPr anchor="ctr">
            <a:normAutofit/>
          </a:bodyPr>
          <a:lstStyle>
            <a:lvl1pPr marL="0" indent="0" algn="l">
              <a:lnSpc>
                <a:spcPct val="100000"/>
              </a:lnSpc>
              <a:spcAft>
                <a:spcPts val="0"/>
              </a:spcAft>
              <a:buNone/>
              <a:defRPr sz="2400" baseline="0">
                <a:solidFill>
                  <a:schemeClr val="bg1"/>
                </a:solidFill>
                <a:latin typeface="Arial" panose="020B0604020202020204" pitchFamily="34" charset="0"/>
                <a:ea typeface="汉仪雅酷黑 65W" panose="00020600040101010101" pitchFamily="34" charset="-122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zh-CN" altLang="en-US" dirty="0"/>
              <a:t>编辑文本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32956 -0.0715915 C -0.0364535 -0.0715915 -0.0679314 -0.0404804 -0.0679314 -0.00214714 C -0.0679314 0.0361865 -0.0364535 0.0672972 0.00232956 0.0672972 C 0.0411127 0.0672972 0.0725898 0.0361865 0.0725898 -0.00214714 C 0.0725898 -0.0404804 0.0411127 -0.0715915 0.00232956 -0.0715915 Z " pathEditMode="relative" rAng="0" ptsTypes="">
                                      <p:cBhvr>
                                        <p:cTn id="6" dur="4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23194 -0.0559214 C -0.0304858 -0.0559214 -0.0570396 -0.0318621 -0.0570396 -0.00221767 C -0.0570396 0.0274268 -0.0304858 0.051486 0.00223194 0.051486 C 0.0349492 0.051486 0.0615023 0.0274268 0.0615023 -0.00221767 C 0.0615023 -0.0318621 0.0349492 -0.0559214 0.00223194 -0.0559214 Z " pathEditMode="relative" rAng="0" ptsTypes="">
                                      <p:cBhvr>
                                        <p:cTn id="8" dur="4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60239 -0.0440864 C -0.02172 -0.0440864 -0.0414608 -0.0253782 -0.0414608 -0.00232707 C -0.0414608 0.0207241 -0.02172 0.0394322 0.00260239 0.0394322 C 0.026925 0.0394322 0.046665 0.0207241 0.046665 -0.00232707 C 0.046665 -0.0253782 0.026925 -0.0440864 0.00260239 -0.0440864 Z " pathEditMode="relative" rAng="0" ptsTypes="">
                                      <p:cBhvr>
                                        <p:cTn id="10" dur="4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2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1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5147 -0.0445448 C -0.0247976 -0.0445448 -0.0469647 -0.0256291 -0.0469647 -0.0023226 C -0.0469647 0.0209841 -0.0247976 0.0398995 0.0025147 0.0398995 C 0.0298274 0.0398995 0.0519936 0.0209841 0.0519936 -0.0023226 C 0.0519936 -0.0256291 0.0298274 -0.0445448 0.0025147 -0.0445448 Z " pathEditMode="relative" rAng="0" ptsTypes="">
                                      <p:cBhvr>
                                        <p:cTn id="12" dur="4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2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54484 -0.0170768 C -0.0065112 -0.0170768 -0.0138614 -0.0105642 -0.0138614 -0.0025398 C -0.0138614 0.00548468 -0.0065112 0.0119971 0.00254484 0.0119971 C 0.0116016 0.0119971 0.0189504 0.00548468 0.0189504 -0.0025398 C 0.0189504 -0.0105642 0.0116016 -0.0170768 0.00254484 -0.0170768 Z " pathEditMode="relative" rAng="0" ptsTypes="">
                                      <p:cBhvr>
                                        <p:cTn id="14" dur="4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5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5515 -0.0182111 C -0.00771246 -0.0182111 -0.0160424 -0.0111591 -0.0160424 -0.0024704 C -0.0160424 0.00621844 -0.00771246 0.0132703 0.0025515 0.0132703 C 0.0128152 0.0132703 0.0211447 0.00621844 0.0211447 -0.0024704 C 0.0211447 -0.0111591 0.0128152 -0.0182111 0.0025515 -0.0182111 Z " pathEditMode="relative" rAng="0" ptsTypes="">
                                      <p:cBhvr>
                                        <p:cTn id="16" dur="4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6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1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48299 -0.0138962 C -0.00484844 -0.0138962 -0.0107982 -0.00871101 -0.0107982 -0.00232219 C -0.0107982 0.00406668 -0.00484844 0.00925174 0.00248299 0.00925174 C 0.00981401 0.00925174 0.0157638 0.00406668 0.0157638 -0.00232219 C 0.0157638 -0.00871101 0.00981401 -0.0138962 0.00248299 -0.0138962 Z " pathEditMode="relative" rAng="0" ptsTypes="">
                                      <p:cBhvr>
                                        <p:cTn id="18" dur="4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1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29814 0.00924936 C 0.0100032 0.00924936 0.0162567 0.00385668 0.0162567 -0.00278773 C 0.0162567 -0.0094323 0.0100032 -0.0148249 0.00229814 -0.0148249 C -0.00540702 -0.0148249 -0.0116604 -0.0094323 -0.0116604 -0.00278773 C -0.0116604 0.00385668 -0.00540702 0.00924936 0.00229814 0.00924936 Z " pathEditMode="relative" rAng="0" ptsTypes="">
                                      <p:cBhvr>
                                        <p:cTn id="20" dur="4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1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37934 0.0209168 C 0.0210673 0.0209168 0.0362336 0.0104219 0.0362336 -0.00250926 C 0.0362336 -0.0154404 0.0210673 -0.0259354 0.00237934 -0.0259354 C -0.0163083 -0.0259354 -0.031475 -0.0154404 -0.031475 -0.00250926 C -0.031475 0.0104219 -0.0163083 0.0209168 0.00237934 0.0209168 Z " pathEditMode="relative" rAng="0" ptsTypes="">
                                      <p:cBhvr>
                                        <p:cTn id="22" dur="4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2"/>
            </p:custDataLst>
          </p:nvPr>
        </p:nvSpPr>
        <p:spPr>
          <a:xfrm>
            <a:off x="669930" y="952508"/>
            <a:ext cx="10852237" cy="5388907"/>
          </a:xfrm>
        </p:spPr>
        <p:txBody>
          <a:bodyPr/>
          <a:lstStyle>
            <a:lvl1pPr>
              <a:defRPr baseline="0">
                <a:latin typeface="Arial" panose="020B0604020202020204" pitchFamily="34" charset="0"/>
                <a:ea typeface="汉仪雅酷黑 65W" panose="00020600040101010101" pitchFamily="34" charset="-122"/>
              </a:defRPr>
            </a:lvl1pPr>
            <a:lvl2pPr>
              <a:defRPr baseline="0">
                <a:latin typeface="Arial" panose="020B0604020202020204" pitchFamily="34" charset="0"/>
                <a:ea typeface="汉仪雅酷黑 65W" panose="00020600040101010101" pitchFamily="34" charset="-122"/>
              </a:defRPr>
            </a:lvl2pPr>
            <a:lvl3pPr>
              <a:defRPr baseline="0">
                <a:latin typeface="Arial" panose="020B0604020202020204" pitchFamily="34" charset="0"/>
                <a:ea typeface="汉仪雅酷黑 65W" panose="00020600040101010101" pitchFamily="34" charset="-122"/>
              </a:defRPr>
            </a:lvl3pPr>
            <a:lvl4pPr>
              <a:defRPr baseline="0">
                <a:latin typeface="Arial" panose="020B0604020202020204" pitchFamily="34" charset="0"/>
                <a:ea typeface="汉仪雅酷黑 65W" panose="00020600040101010101" pitchFamily="34" charset="-122"/>
              </a:defRPr>
            </a:lvl4pPr>
            <a:lvl5pPr>
              <a:defRPr baseline="0">
                <a:latin typeface="Arial" panose="020B0604020202020204" pitchFamily="34" charset="0"/>
                <a:ea typeface="汉仪雅酷黑 65W" panose="00020600040101010101" pitchFamily="3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4"/>
            <p:custDataLst>
              <p:tags r:id="rId3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  <a:ea typeface="汉仪雅酷黑 65W" panose="00020600040101010101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5"/>
            <p:custDataLst>
              <p:tags r:id="rId4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  <a:ea typeface="汉仪雅酷黑 65W" panose="00020600040101010101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8" name="灯片编号占位符 7"/>
          <p:cNvSpPr>
            <a:spLocks noGrp="1"/>
          </p:cNvSpPr>
          <p:nvPr>
            <p:ph type="sldNum" sz="quarter" idx="16"/>
            <p:custDataLst>
              <p:tags r:id="rId5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  <a:ea typeface="汉仪雅酷黑 65W" panose="00020600040101010101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bg>
      <p:bgPr>
        <a:gradFill>
          <a:gsLst>
            <a:gs pos="0">
              <a:schemeClr val="bg2">
                <a:lumMod val="90000"/>
              </a:schemeClr>
            </a:gs>
            <a:gs pos="91000">
              <a:schemeClr val="bg2"/>
            </a:gs>
            <a:gs pos="0">
              <a:schemeClr val="bg2">
                <a:lumMod val="94000"/>
              </a:schemeClr>
            </a:gs>
          </a:gsLst>
          <a:lin ang="594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 descr="C:\Users\GB50W33\Desktop\5个分层动画PPT 2\C4D球体\5_画板 1.png5_画板 1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rcRect/>
          <a:stretch>
            <a:fillRect/>
          </a:stretch>
        </p:blipFill>
        <p:spPr>
          <a:xfrm>
            <a:off x="64453" y="36830"/>
            <a:ext cx="12070715" cy="6790055"/>
          </a:xfrm>
          <a:prstGeom prst="rect">
            <a:avLst/>
          </a:prstGeom>
        </p:spPr>
      </p:pic>
      <p:pic>
        <p:nvPicPr>
          <p:cNvPr id="22" name="图片 21" descr="C:\Users\GB50W33\Desktop\5个分层动画PPT 2\C4D球体\7_画板 1.png7_画板 1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/>
          <a:srcRect/>
          <a:stretch>
            <a:fillRect/>
          </a:stretch>
        </p:blipFill>
        <p:spPr>
          <a:xfrm>
            <a:off x="63183" y="36195"/>
            <a:ext cx="12071985" cy="6790690"/>
          </a:xfrm>
          <a:prstGeom prst="rect">
            <a:avLst/>
          </a:prstGeom>
        </p:spPr>
      </p:pic>
      <p:pic>
        <p:nvPicPr>
          <p:cNvPr id="24" name="图片 23" descr="C:\Users\GB50W33\Desktop\5个分层动画PPT 2\C4D球体\1_画板 1.png1_画板 1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7"/>
          <a:srcRect/>
          <a:stretch>
            <a:fillRect/>
          </a:stretch>
        </p:blipFill>
        <p:spPr>
          <a:xfrm>
            <a:off x="63183" y="36195"/>
            <a:ext cx="12071985" cy="6790690"/>
          </a:xfrm>
          <a:prstGeom prst="rect">
            <a:avLst/>
          </a:prstGeom>
        </p:spPr>
      </p:pic>
      <p:pic>
        <p:nvPicPr>
          <p:cNvPr id="25" name="图片 24" descr="C:\Users\GB50W33\Desktop\5个分层动画PPT 2\C4D球体\8_画板 1.png8_画板 1"/>
          <p:cNvPicPr>
            <a:picLocks noChangeAspect="1"/>
          </p:cNvPicPr>
          <p:nvPr userDrawn="1">
            <p:custDataLst>
              <p:tags r:id="rId8"/>
            </p:custDataLst>
          </p:nvPr>
        </p:nvPicPr>
        <p:blipFill>
          <a:blip r:embed="rId9"/>
          <a:srcRect/>
          <a:stretch>
            <a:fillRect/>
          </a:stretch>
        </p:blipFill>
        <p:spPr>
          <a:xfrm>
            <a:off x="63183" y="36195"/>
            <a:ext cx="12071985" cy="6790690"/>
          </a:xfrm>
          <a:prstGeom prst="rect">
            <a:avLst/>
          </a:prstGeom>
        </p:spPr>
      </p:pic>
      <p:pic>
        <p:nvPicPr>
          <p:cNvPr id="26" name="图片 25" descr="C:\Users\GB50W33\Desktop\5个分层动画PPT 2\C4D球体\小_画板 1.png小_画板 1"/>
          <p:cNvPicPr>
            <a:picLocks noChangeAspect="1"/>
          </p:cNvPicPr>
          <p:nvPr userDrawn="1">
            <p:custDataLst>
              <p:tags r:id="rId10"/>
            </p:custDataLst>
          </p:nvPr>
        </p:nvPicPr>
        <p:blipFill>
          <a:blip r:embed="rId11"/>
          <a:srcRect/>
          <a:stretch>
            <a:fillRect/>
          </a:stretch>
        </p:blipFill>
        <p:spPr>
          <a:xfrm>
            <a:off x="63183" y="36195"/>
            <a:ext cx="12071985" cy="6790690"/>
          </a:xfrm>
          <a:prstGeom prst="rect">
            <a:avLst/>
          </a:prstGeom>
        </p:spPr>
      </p:pic>
      <p:pic>
        <p:nvPicPr>
          <p:cNvPr id="27" name="图片 26" descr="C:\Users\GB50W33\Desktop\5个分层动画PPT 2\C4D球体\大_画板 1.png大_画板 1"/>
          <p:cNvPicPr>
            <a:picLocks noChangeAspect="1"/>
          </p:cNvPicPr>
          <p:nvPr userDrawn="1">
            <p:custDataLst>
              <p:tags r:id="rId12"/>
            </p:custDataLst>
          </p:nvPr>
        </p:nvPicPr>
        <p:blipFill>
          <a:blip r:embed="rId13"/>
          <a:srcRect/>
          <a:stretch>
            <a:fillRect/>
          </a:stretch>
        </p:blipFill>
        <p:spPr>
          <a:xfrm>
            <a:off x="63183" y="36195"/>
            <a:ext cx="12071985" cy="6790690"/>
          </a:xfrm>
          <a:prstGeom prst="rect">
            <a:avLst/>
          </a:prstGeom>
        </p:spPr>
      </p:pic>
      <p:pic>
        <p:nvPicPr>
          <p:cNvPr id="28" name="图片 27" descr="C:\Users\GB50W33\Desktop\5个分层动画PPT 2\C4D球体\4_画板 1.png4_画板 1"/>
          <p:cNvPicPr>
            <a:picLocks noChangeAspect="1"/>
          </p:cNvPicPr>
          <p:nvPr userDrawn="1">
            <p:custDataLst>
              <p:tags r:id="rId14"/>
            </p:custDataLst>
          </p:nvPr>
        </p:nvPicPr>
        <p:blipFill>
          <a:blip r:embed="rId15"/>
          <a:srcRect/>
          <a:stretch>
            <a:fillRect/>
          </a:stretch>
        </p:blipFill>
        <p:spPr>
          <a:xfrm>
            <a:off x="63183" y="36195"/>
            <a:ext cx="12071985" cy="6790690"/>
          </a:xfrm>
          <a:prstGeom prst="rect">
            <a:avLst/>
          </a:prstGeom>
        </p:spPr>
      </p:pic>
      <p:pic>
        <p:nvPicPr>
          <p:cNvPr id="29" name="图片 28" descr="C:\Users\GB50W33\Desktop\5个分层动画PPT 2\C4D球体\2_画板 1.png2_画板 1"/>
          <p:cNvPicPr>
            <a:picLocks noChangeAspect="1"/>
          </p:cNvPicPr>
          <p:nvPr userDrawn="1">
            <p:custDataLst>
              <p:tags r:id="rId16"/>
            </p:custDataLst>
          </p:nvPr>
        </p:nvPicPr>
        <p:blipFill>
          <a:blip r:embed="rId17"/>
          <a:srcRect/>
          <a:stretch>
            <a:fillRect/>
          </a:stretch>
        </p:blipFill>
        <p:spPr>
          <a:xfrm>
            <a:off x="63183" y="36195"/>
            <a:ext cx="12071985" cy="6790690"/>
          </a:xfrm>
          <a:prstGeom prst="rect">
            <a:avLst/>
          </a:prstGeom>
        </p:spPr>
      </p:pic>
      <p:pic>
        <p:nvPicPr>
          <p:cNvPr id="30" name="图片 29" descr="C:\Users\GB50W33\Desktop\5个分层动画PPT 2\C4D球体\3_画板 1.png3_画板 1"/>
          <p:cNvPicPr>
            <a:picLocks noChangeAspect="1"/>
          </p:cNvPicPr>
          <p:nvPr userDrawn="1">
            <p:custDataLst>
              <p:tags r:id="rId18"/>
            </p:custDataLst>
          </p:nvPr>
        </p:nvPicPr>
        <p:blipFill>
          <a:blip r:embed="rId19"/>
          <a:srcRect/>
          <a:stretch>
            <a:fillRect/>
          </a:stretch>
        </p:blipFill>
        <p:spPr>
          <a:xfrm>
            <a:off x="63183" y="28575"/>
            <a:ext cx="12071985" cy="6790690"/>
          </a:xfrm>
          <a:prstGeom prst="rect">
            <a:avLst/>
          </a:prstGeom>
        </p:spPr>
      </p:pic>
      <p:sp>
        <p:nvSpPr>
          <p:cNvPr id="17" name="矩形 16"/>
          <p:cNvSpPr/>
          <p:nvPr userDrawn="1">
            <p:custDataLst>
              <p:tags r:id="rId20"/>
            </p:custDataLst>
          </p:nvPr>
        </p:nvSpPr>
        <p:spPr>
          <a:xfrm>
            <a:off x="6107430" y="3662045"/>
            <a:ext cx="722630" cy="762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7" name="组合 6"/>
          <p:cNvGrpSpPr/>
          <p:nvPr userDrawn="1">
            <p:custDataLst>
              <p:tags r:id="rId21"/>
            </p:custDataLst>
          </p:nvPr>
        </p:nvGrpSpPr>
        <p:grpSpPr>
          <a:xfrm>
            <a:off x="6093460" y="5205095"/>
            <a:ext cx="2432050" cy="725170"/>
            <a:chOff x="6093460" y="5205095"/>
            <a:chExt cx="2432050" cy="725170"/>
          </a:xfrm>
        </p:grpSpPr>
        <p:pic>
          <p:nvPicPr>
            <p:cNvPr id="18" name="image 107"/>
            <p:cNvPicPr>
              <a:picLocks noChangeAspect="1"/>
            </p:cNvPicPr>
            <p:nvPr userDrawn="1">
              <p:custDataLst>
                <p:tags r:id="rId22"/>
              </p:custDataLst>
            </p:nvPr>
          </p:nvPicPr>
          <p:blipFill>
            <a:blip r:embed="rId23"/>
            <a:srcRect/>
            <a:stretch>
              <a:fillRect/>
            </a:stretch>
          </p:blipFill>
          <p:spPr>
            <a:xfrm>
              <a:off x="6107430" y="5307330"/>
              <a:ext cx="2418080" cy="622935"/>
            </a:xfrm>
            <a:prstGeom prst="rect">
              <a:avLst/>
            </a:prstGeom>
          </p:spPr>
        </p:pic>
        <p:pic>
          <p:nvPicPr>
            <p:cNvPr id="19" name="image 1013"/>
            <p:cNvPicPr>
              <a:picLocks noChangeAspect="1"/>
            </p:cNvPicPr>
            <p:nvPr userDrawn="1">
              <p:custDataLst>
                <p:tags r:id="rId24"/>
              </p:custDataLst>
            </p:nvPr>
          </p:nvPicPr>
          <p:blipFill>
            <a:blip r:embed="rId25"/>
            <a:srcRect/>
            <a:stretch>
              <a:fillRect/>
            </a:stretch>
          </p:blipFill>
          <p:spPr>
            <a:xfrm>
              <a:off x="6093460" y="5205095"/>
              <a:ext cx="296545" cy="296545"/>
            </a:xfrm>
            <a:prstGeom prst="rect">
              <a:avLst/>
            </a:prstGeom>
          </p:spPr>
        </p:pic>
      </p:grpSp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26"/>
            </p:custDataLst>
          </p:nvPr>
        </p:nvSpPr>
        <p:spPr>
          <a:xfrm>
            <a:off x="5960108" y="1090296"/>
            <a:ext cx="5843271" cy="2331720"/>
          </a:xfrm>
        </p:spPr>
        <p:txBody>
          <a:bodyPr lIns="101600" tIns="38100" rIns="25400" bIns="38100" anchor="b" anchorCtr="0">
            <a:normAutofit/>
          </a:bodyPr>
          <a:lstStyle>
            <a:lvl1pPr algn="l">
              <a:defRPr sz="7200" b="0" spc="600" baseline="0">
                <a:ea typeface="汉仪雅酷黑简" panose="00020600040101010101" pitchFamily="18" charset="-122"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7"/>
            </p:custDataLst>
          </p:nvPr>
        </p:nvSpPr>
        <p:spPr>
          <a:xfrm>
            <a:off x="6019752" y="3935897"/>
            <a:ext cx="5187316" cy="421005"/>
          </a:xfrm>
        </p:spPr>
        <p:txBody>
          <a:bodyPr lIns="101600" tIns="38100" rIns="76200" bIns="38100">
            <a:normAutofit/>
          </a:bodyPr>
          <a:lstStyle>
            <a:lvl1pPr marL="0" indent="0" algn="l" eaLnBrk="1" fontAlgn="auto" latinLnBrk="0" hangingPunct="1">
              <a:lnSpc>
                <a:spcPct val="100000"/>
              </a:lnSpc>
              <a:buNone/>
              <a:defRPr sz="1800" u="none" strike="noStrike" kern="1200" cap="none" spc="200" normalizeH="0" baseline="0">
                <a:solidFill>
                  <a:schemeClr val="tx1"/>
                </a:solidFill>
                <a:uFillTx/>
                <a:ea typeface="汉仪雅酷黑简" panose="00020600040101010101" pitchFamily="18" charset="-122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28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29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30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23" name="内容占位符 22"/>
          <p:cNvSpPr>
            <a:spLocks noGrp="1"/>
          </p:cNvSpPr>
          <p:nvPr>
            <p:ph sz="quarter" idx="13" hasCustomPrompt="1"/>
            <p:custDataLst>
              <p:tags r:id="rId31"/>
            </p:custDataLst>
          </p:nvPr>
        </p:nvSpPr>
        <p:spPr>
          <a:xfrm>
            <a:off x="6252643" y="5361138"/>
            <a:ext cx="2127654" cy="515318"/>
          </a:xfrm>
        </p:spPr>
        <p:txBody>
          <a:bodyPr anchor="ctr">
            <a:normAutofit/>
          </a:bodyPr>
          <a:lstStyle>
            <a:lvl1pPr marL="0" indent="0" algn="l">
              <a:lnSpc>
                <a:spcPct val="100000"/>
              </a:lnSpc>
              <a:spcAft>
                <a:spcPts val="0"/>
              </a:spcAft>
              <a:buNone/>
              <a:defRPr sz="2400">
                <a:solidFill>
                  <a:schemeClr val="bg1"/>
                </a:solidFill>
                <a:latin typeface="汉仪雅酷黑 65W" panose="00020600040101010101" pitchFamily="34" charset="-122"/>
                <a:ea typeface="汉仪雅酷黑 65W" panose="00020600040101010101" pitchFamily="34" charset="-122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zh-CN" altLang="en-US" dirty="0"/>
              <a:t>编辑文本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32956 -0.0715915 C -0.0364535 -0.0715915 -0.0679314 -0.0404804 -0.0679314 -0.00214714 C -0.0679314 0.0361865 -0.0364535 0.0672972 0.00232956 0.0672972 C 0.0411127 0.0672972 0.0725898 0.0361865 0.0725898 -0.00214714 C 0.0725898 -0.0404804 0.0411127 -0.0715915 0.00232956 -0.0715915 Z " pathEditMode="relative" rAng="0" ptsTypes="">
                                      <p:cBhvr>
                                        <p:cTn id="6" dur="4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23194 -0.0559214 C -0.0304858 -0.0559214 -0.0570396 -0.0318621 -0.0570396 -0.00221767 C -0.0570396 0.0274268 -0.0304858 0.051486 0.00223194 0.051486 C 0.0349492 0.051486 0.0615023 0.0274268 0.0615023 -0.00221767 C 0.0615023 -0.0318621 0.0349492 -0.0559214 0.00223194 -0.0559214 Z " pathEditMode="relative" rAng="0" ptsTypes="">
                                      <p:cBhvr>
                                        <p:cTn id="8" dur="4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60239 -0.0440864 C -0.02172 -0.0440864 -0.0414608 -0.0253782 -0.0414608 -0.00232707 C -0.0414608 0.0207241 -0.02172 0.0394322 0.00260239 0.0394322 C 0.026925 0.0394322 0.046665 0.0207241 0.046665 -0.00232707 C 0.046665 -0.0253782 0.026925 -0.0440864 0.00260239 -0.0440864 Z " pathEditMode="relative" rAng="0" ptsTypes="">
                                      <p:cBhvr>
                                        <p:cTn id="10" dur="4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2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1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5147 -0.0445448 C -0.0247976 -0.0445448 -0.0469647 -0.0256291 -0.0469647 -0.0023226 C -0.0469647 0.0209841 -0.0247976 0.0398995 0.0025147 0.0398995 C 0.0298274 0.0398995 0.0519936 0.0209841 0.0519936 -0.0023226 C 0.0519936 -0.0256291 0.0298274 -0.0445448 0.0025147 -0.0445448 Z " pathEditMode="relative" rAng="0" ptsTypes="">
                                      <p:cBhvr>
                                        <p:cTn id="12" dur="4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2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54484 -0.0170768 C -0.0065112 -0.0170768 -0.0138614 -0.0105642 -0.0138614 -0.0025398 C -0.0138614 0.00548468 -0.0065112 0.0119971 0.00254484 0.0119971 C 0.0116016 0.0119971 0.0189504 0.00548468 0.0189504 -0.0025398 C 0.0189504 -0.0105642 0.0116016 -0.0170768 0.00254484 -0.0170768 Z " pathEditMode="relative" rAng="0" ptsTypes="">
                                      <p:cBhvr>
                                        <p:cTn id="14" dur="4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5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5515 -0.0182111 C -0.00771246 -0.0182111 -0.0160424 -0.0111591 -0.0160424 -0.0024704 C -0.0160424 0.00621844 -0.00771246 0.0132703 0.0025515 0.0132703 C 0.0128152 0.0132703 0.0211447 0.00621844 0.0211447 -0.0024704 C 0.0211447 -0.0111591 0.0128152 -0.0182111 0.0025515 -0.0182111 Z " pathEditMode="relative" rAng="0" ptsTypes="">
                                      <p:cBhvr>
                                        <p:cTn id="16" dur="4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6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1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48299 -0.0138962 C -0.00484844 -0.0138962 -0.0107982 -0.00871101 -0.0107982 -0.00232219 C -0.0107982 0.00406668 -0.00484844 0.00925174 0.00248299 0.00925174 C 0.00981401 0.00925174 0.0157638 0.00406668 0.0157638 -0.00232219 C 0.0157638 -0.00871101 0.00981401 -0.0138962 0.00248299 -0.0138962 Z " pathEditMode="relative" rAng="0" ptsTypes="">
                                      <p:cBhvr>
                                        <p:cTn id="18" dur="4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1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29814 0.00924936 C 0.0100032 0.00924936 0.0162567 0.00385668 0.0162567 -0.00278773 C 0.0162567 -0.0094323 0.0100032 -0.0148249 0.00229814 -0.0148249 C -0.00540702 -0.0148249 -0.0116604 -0.0094323 -0.0116604 -0.00278773 C -0.0116604 0.00385668 -0.00540702 0.00924936 0.00229814 0.00924936 Z " pathEditMode="relative" rAng="0" ptsTypes="">
                                      <p:cBhvr>
                                        <p:cTn id="20" dur="4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1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37934 0.0209168 C 0.0210673 0.0209168 0.0362336 0.0104219 0.0362336 -0.00250926 C 0.0362336 -0.0154404 0.0210673 -0.0259354 0.00237934 -0.0259354 C -0.0163083 -0.0259354 -0.031475 -0.0154404 -0.031475 -0.00250926 C -0.031475 0.0104219 -0.0163083 0.0209168 0.00237934 0.0209168 Z " pathEditMode="relative" rAng="0" ptsTypes="">
                                      <p:cBhvr>
                                        <p:cTn id="22" dur="4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通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8942550" y="3443944"/>
            <a:ext cx="3249450" cy="3414056"/>
          </a:xfrm>
          <a:prstGeom prst="rect">
            <a:avLst/>
          </a:prstGeom>
        </p:spPr>
      </p:pic>
      <p:pic>
        <p:nvPicPr>
          <p:cNvPr id="11" name="图片 10" descr="7_画板 1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/>
          <a:srcRect/>
          <a:stretch>
            <a:fillRect/>
          </a:stretch>
        </p:blipFill>
        <p:spPr>
          <a:xfrm>
            <a:off x="30480" y="0"/>
            <a:ext cx="896620" cy="88709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412" h="1397">
                <a:moveTo>
                  <a:pt x="0" y="0"/>
                </a:moveTo>
                <a:lnTo>
                  <a:pt x="1412" y="0"/>
                </a:lnTo>
                <a:lnTo>
                  <a:pt x="1412" y="1397"/>
                </a:lnTo>
                <a:lnTo>
                  <a:pt x="0" y="1397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  <a:ea typeface="汉仪雅酷黑简" panose="00020600040101010101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6" name="日期占位符 5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7" name="页脚占位符 6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8" name="灯片编号占位符 7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相框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>
            <p:custDataLst>
              <p:tags r:id="rId2"/>
            </p:custDataLst>
          </p:nvPr>
        </p:nvSpPr>
        <p:spPr>
          <a:xfrm>
            <a:off x="292800" y="304200"/>
            <a:ext cx="11606400" cy="62496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" name="图片 10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8942550" y="3443944"/>
            <a:ext cx="3249450" cy="3414056"/>
          </a:xfrm>
          <a:prstGeom prst="rect">
            <a:avLst/>
          </a:prstGeom>
        </p:spPr>
      </p:pic>
      <p:pic>
        <p:nvPicPr>
          <p:cNvPr id="12" name="图片 11" descr="7_画板 1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rcRect/>
          <a:stretch>
            <a:fillRect/>
          </a:stretch>
        </p:blipFill>
        <p:spPr>
          <a:xfrm>
            <a:off x="30480" y="0"/>
            <a:ext cx="896620" cy="88709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412" h="1397">
                <a:moveTo>
                  <a:pt x="0" y="0"/>
                </a:moveTo>
                <a:lnTo>
                  <a:pt x="1412" y="0"/>
                </a:lnTo>
                <a:lnTo>
                  <a:pt x="1412" y="1397"/>
                </a:lnTo>
                <a:lnTo>
                  <a:pt x="0" y="1397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7"/>
            </p:custDataLst>
          </p:nvPr>
        </p:nvSpPr>
        <p:spPr>
          <a:xfrm>
            <a:off x="1281600" y="1249200"/>
            <a:ext cx="9626400" cy="723600"/>
          </a:xfrm>
        </p:spPr>
        <p:txBody>
          <a:bodyPr anchor="ctr"/>
          <a:lstStyle>
            <a:lvl1pPr>
              <a:defRPr sz="3200" baseline="0">
                <a:solidFill>
                  <a:schemeClr val="tx1"/>
                </a:solidFill>
                <a:latin typeface="Arial" panose="020B0604020202020204" pitchFamily="34" charset="0"/>
                <a:ea typeface="汉仪雅酷黑简" panose="00020600040101010101" pitchFamily="18" charset="-122"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8"/>
            </p:custDataLst>
          </p:nvPr>
        </p:nvSpPr>
        <p:spPr>
          <a:xfrm>
            <a:off x="1281113" y="2163600"/>
            <a:ext cx="9626600" cy="34452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雅酷黑 65W" panose="00020600040101010101" pitchFamily="3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雅酷黑 65W" panose="00020600040101010101" pitchFamily="3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雅酷黑 65W" panose="00020600040101010101" pitchFamily="3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雅酷黑 65W" panose="00020600040101010101" pitchFamily="3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雅酷黑 65W" panose="00020600040101010101" pitchFamily="3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6" name="日期占位符 5"/>
          <p:cNvSpPr>
            <a:spLocks noGrp="1"/>
          </p:cNvSpPr>
          <p:nvPr>
            <p:ph type="dt" sz="half" idx="14"/>
            <p:custDataLst>
              <p:tags r:id="rId9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  <a:ea typeface="汉仪雅酷黑 65W" panose="00020600040101010101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5"/>
            <p:custDataLst>
              <p:tags r:id="rId10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  <a:ea typeface="汉仪雅酷黑 65W" panose="00020600040101010101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6"/>
            <p:custDataLst>
              <p:tags r:id="rId11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  <a:ea typeface="汉仪雅酷黑 65W" panose="00020600040101010101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左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4823460" cy="6866255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 dirty="0">
              <a:sym typeface="+mn-ea"/>
            </a:endParaRPr>
          </a:p>
        </p:txBody>
      </p:sp>
      <p:pic>
        <p:nvPicPr>
          <p:cNvPr id="12" name="图片 11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8942550" y="3443944"/>
            <a:ext cx="3249450" cy="3414056"/>
          </a:xfrm>
          <a:prstGeom prst="rect">
            <a:avLst/>
          </a:prstGeom>
        </p:spPr>
      </p:pic>
      <p:pic>
        <p:nvPicPr>
          <p:cNvPr id="13" name="图片 12" descr="7_画板 1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rcRect/>
          <a:stretch>
            <a:fillRect/>
          </a:stretch>
        </p:blipFill>
        <p:spPr>
          <a:xfrm>
            <a:off x="30480" y="0"/>
            <a:ext cx="896620" cy="88709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412" h="1397">
                <a:moveTo>
                  <a:pt x="0" y="0"/>
                </a:moveTo>
                <a:lnTo>
                  <a:pt x="1412" y="0"/>
                </a:lnTo>
                <a:lnTo>
                  <a:pt x="1412" y="1397"/>
                </a:lnTo>
                <a:lnTo>
                  <a:pt x="0" y="1397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7"/>
            </p:custDataLst>
          </p:nvPr>
        </p:nvSpPr>
        <p:spPr>
          <a:xfrm>
            <a:off x="583200" y="770400"/>
            <a:ext cx="3960000" cy="882000"/>
          </a:xfrm>
        </p:spPr>
        <p:txBody>
          <a:bodyPr anchor="ctr"/>
          <a:lstStyle>
            <a:lvl1pPr>
              <a:defRPr sz="3600" baseline="0">
                <a:solidFill>
                  <a:schemeClr val="tx1"/>
                </a:solidFill>
                <a:latin typeface="Arial" panose="020B0604020202020204" pitchFamily="34" charset="0"/>
                <a:ea typeface="汉仪雅酷黑简" panose="00020600040101010101" pitchFamily="18" charset="-122"/>
              </a:defRPr>
            </a:lvl1pPr>
          </a:lstStyle>
          <a:p>
            <a:r>
              <a:rPr lang="zh-CN" altLang="en-US" dirty="0"/>
              <a:t>单击编辑标题</a:t>
            </a:r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8"/>
            </p:custDataLst>
          </p:nvPr>
        </p:nvSpPr>
        <p:spPr>
          <a:xfrm>
            <a:off x="586800" y="1764000"/>
            <a:ext cx="3956400" cy="40932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雅酷黑 65W" panose="00020600040101010101" pitchFamily="3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雅酷黑 65W" panose="00020600040101010101" pitchFamily="3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雅酷黑 65W" panose="00020600040101010101" pitchFamily="3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雅酷黑 65W" panose="00020600040101010101" pitchFamily="3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雅酷黑 65W" panose="00020600040101010101" pitchFamily="3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9"/>
            </p:custDataLst>
          </p:nvPr>
        </p:nvSpPr>
        <p:spPr>
          <a:xfrm>
            <a:off x="5101200" y="769938"/>
            <a:ext cx="6480000" cy="5087937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雅酷黑 65W" panose="00020600040101010101" pitchFamily="3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雅酷黑 65W" panose="00020600040101010101" pitchFamily="3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雅酷黑 65W" panose="00020600040101010101" pitchFamily="3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雅酷黑 65W" panose="00020600040101010101" pitchFamily="3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雅酷黑 65W" panose="00020600040101010101" pitchFamily="3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6" name="日期占位符 5"/>
          <p:cNvSpPr>
            <a:spLocks noGrp="1"/>
          </p:cNvSpPr>
          <p:nvPr>
            <p:ph type="dt" sz="half" idx="15"/>
            <p:custDataLst>
              <p:tags r:id="rId10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  <a:ea typeface="汉仪雅酷黑 65W" panose="00020600040101010101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0" name="页脚占位符 9"/>
          <p:cNvSpPr>
            <a:spLocks noGrp="1"/>
          </p:cNvSpPr>
          <p:nvPr>
            <p:ph type="ftr" sz="quarter" idx="16"/>
            <p:custDataLst>
              <p:tags r:id="rId11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  <a:ea typeface="汉仪雅酷黑 65W" panose="00020600040101010101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11" name="灯片编号占位符 10"/>
          <p:cNvSpPr>
            <a:spLocks noGrp="1"/>
          </p:cNvSpPr>
          <p:nvPr>
            <p:ph type="sldNum" sz="quarter" idx="17"/>
            <p:custDataLst>
              <p:tags r:id="rId12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  <a:ea typeface="汉仪雅酷黑 65W" panose="00020600040101010101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上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2192000" cy="2664000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>
              <a:sym typeface="+mn-ea"/>
            </a:endParaRPr>
          </a:p>
        </p:txBody>
      </p:sp>
      <p:pic>
        <p:nvPicPr>
          <p:cNvPr id="12" name="图片 11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8942550" y="3443944"/>
            <a:ext cx="3249450" cy="3414056"/>
          </a:xfrm>
          <a:prstGeom prst="rect">
            <a:avLst/>
          </a:prstGeom>
        </p:spPr>
      </p:pic>
      <p:pic>
        <p:nvPicPr>
          <p:cNvPr id="13" name="图片 12" descr="7_画板 1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rcRect/>
          <a:stretch>
            <a:fillRect/>
          </a:stretch>
        </p:blipFill>
        <p:spPr>
          <a:xfrm>
            <a:off x="30480" y="0"/>
            <a:ext cx="896620" cy="88709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412" h="1397">
                <a:moveTo>
                  <a:pt x="0" y="0"/>
                </a:moveTo>
                <a:lnTo>
                  <a:pt x="1412" y="0"/>
                </a:lnTo>
                <a:lnTo>
                  <a:pt x="1412" y="1397"/>
                </a:lnTo>
                <a:lnTo>
                  <a:pt x="0" y="1397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12000" y="781200"/>
            <a:ext cx="10976400" cy="626400"/>
          </a:xfrm>
        </p:spPr>
        <p:txBody>
          <a:bodyPr anchor="ctr"/>
          <a:lstStyle>
            <a:lvl1pPr algn="ctr">
              <a:defRPr sz="3600" baseline="0">
                <a:solidFill>
                  <a:schemeClr val="tx1"/>
                </a:solidFill>
                <a:latin typeface="Arial" panose="020B0604020202020204" pitchFamily="34" charset="0"/>
                <a:ea typeface="汉仪雅酷黑简" panose="00020600040101010101" pitchFamily="18" charset="-122"/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8"/>
            </p:custDataLst>
          </p:nvPr>
        </p:nvSpPr>
        <p:spPr>
          <a:xfrm>
            <a:off x="612000" y="1659600"/>
            <a:ext cx="10975975" cy="828000"/>
          </a:xfrm>
        </p:spPr>
        <p:txBody>
          <a:bodyPr/>
          <a:lstStyle>
            <a:lvl1pPr algn="ctr"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雅酷黑 65W" panose="00020600040101010101" pitchFamily="3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9"/>
            </p:custDataLst>
          </p:nvPr>
        </p:nvSpPr>
        <p:spPr>
          <a:xfrm>
            <a:off x="612775" y="2808000"/>
            <a:ext cx="10965600" cy="34308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雅酷黑 65W" panose="00020600040101010101" pitchFamily="3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雅酷黑 65W" panose="00020600040101010101" pitchFamily="3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雅酷黑 65W" panose="00020600040101010101" pitchFamily="3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雅酷黑 65W" panose="00020600040101010101" pitchFamily="3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雅酷黑 65W" panose="00020600040101010101" pitchFamily="3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6" name="日期占位符 5"/>
          <p:cNvSpPr>
            <a:spLocks noGrp="1"/>
          </p:cNvSpPr>
          <p:nvPr>
            <p:ph type="dt" sz="half" idx="15"/>
            <p:custDataLst>
              <p:tags r:id="rId10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  <a:ea typeface="汉仪雅酷黑 65W" panose="00020600040101010101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6"/>
            <p:custDataLst>
              <p:tags r:id="rId11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  <a:ea typeface="汉仪雅酷黑 65W" panose="00020600040101010101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11" name="灯片编号占位符 10"/>
          <p:cNvSpPr>
            <a:spLocks noGrp="1"/>
          </p:cNvSpPr>
          <p:nvPr>
            <p:ph type="sldNum" sz="quarter" idx="17"/>
            <p:custDataLst>
              <p:tags r:id="rId12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  <a:ea typeface="汉仪雅酷黑 65W" panose="00020600040101010101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下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>
            <p:custDataLst>
              <p:tags r:id="rId2"/>
            </p:custDataLst>
          </p:nvPr>
        </p:nvSpPr>
        <p:spPr>
          <a:xfrm>
            <a:off x="0" y="5029201"/>
            <a:ext cx="12192000" cy="1828799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 baseline="0">
              <a:latin typeface="Arial" panose="020B0604020202020204" pitchFamily="34" charset="0"/>
              <a:ea typeface="汉仪雅酷黑 65W" panose="00020600040101010101" pitchFamily="34" charset="-122"/>
              <a:sym typeface="+mn-ea"/>
            </a:endParaRPr>
          </a:p>
        </p:txBody>
      </p:sp>
      <p:pic>
        <p:nvPicPr>
          <p:cNvPr id="12" name="图片 11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8942550" y="3443944"/>
            <a:ext cx="3249450" cy="3414056"/>
          </a:xfrm>
          <a:prstGeom prst="rect">
            <a:avLst/>
          </a:prstGeom>
        </p:spPr>
      </p:pic>
      <p:pic>
        <p:nvPicPr>
          <p:cNvPr id="13" name="图片 12" descr="7_画板 1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rcRect/>
          <a:stretch>
            <a:fillRect/>
          </a:stretch>
        </p:blipFill>
        <p:spPr>
          <a:xfrm>
            <a:off x="30480" y="0"/>
            <a:ext cx="896620" cy="88709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412" h="1397">
                <a:moveTo>
                  <a:pt x="0" y="0"/>
                </a:moveTo>
                <a:lnTo>
                  <a:pt x="1412" y="0"/>
                </a:lnTo>
                <a:lnTo>
                  <a:pt x="1412" y="1397"/>
                </a:lnTo>
                <a:lnTo>
                  <a:pt x="0" y="1397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04800" y="669600"/>
            <a:ext cx="10976400" cy="565200"/>
          </a:xfrm>
        </p:spPr>
        <p:txBody>
          <a:bodyPr anchor="ctr"/>
          <a:lstStyle>
            <a:lvl1pPr algn="ctr">
              <a:defRPr sz="3200" baseline="0">
                <a:solidFill>
                  <a:schemeClr val="tx1"/>
                </a:solidFill>
                <a:latin typeface="Arial" panose="020B0604020202020204" pitchFamily="34" charset="0"/>
                <a:ea typeface="汉仪雅酷黑简" panose="00020600040101010101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8"/>
            </p:custDataLst>
          </p:nvPr>
        </p:nvSpPr>
        <p:spPr>
          <a:xfrm>
            <a:off x="604837" y="1681200"/>
            <a:ext cx="10990800" cy="32112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雅酷黑 65W" panose="00020600040101010101" pitchFamily="3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雅酷黑 65W" panose="00020600040101010101" pitchFamily="3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雅酷黑 65W" panose="00020600040101010101" pitchFamily="3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雅酷黑 65W" panose="00020600040101010101" pitchFamily="3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雅酷黑 65W" panose="00020600040101010101" pitchFamily="3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文本占位符 8"/>
          <p:cNvSpPr>
            <a:spLocks noGrp="1"/>
          </p:cNvSpPr>
          <p:nvPr>
            <p:ph type="body" sz="quarter" idx="14"/>
            <p:custDataLst>
              <p:tags r:id="rId9"/>
            </p:custDataLst>
          </p:nvPr>
        </p:nvSpPr>
        <p:spPr>
          <a:xfrm>
            <a:off x="594000" y="5180400"/>
            <a:ext cx="11001600" cy="10116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雅酷黑 65W" panose="00020600040101010101" pitchFamily="3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6" name="日期占位符 5"/>
          <p:cNvSpPr>
            <a:spLocks noGrp="1"/>
          </p:cNvSpPr>
          <p:nvPr>
            <p:ph type="dt" sz="half" idx="15"/>
            <p:custDataLst>
              <p:tags r:id="rId10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  <a:ea typeface="汉仪雅酷黑 65W" panose="00020600040101010101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0" name="页脚占位符 9"/>
          <p:cNvSpPr>
            <a:spLocks noGrp="1"/>
          </p:cNvSpPr>
          <p:nvPr>
            <p:ph type="ftr" sz="quarter" idx="16"/>
            <p:custDataLst>
              <p:tags r:id="rId11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  <a:ea typeface="汉仪雅酷黑 65W" panose="00020600040101010101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11" name="灯片编号占位符 10"/>
          <p:cNvSpPr>
            <a:spLocks noGrp="1"/>
          </p:cNvSpPr>
          <p:nvPr>
            <p:ph type="sldNum" sz="quarter" idx="17"/>
            <p:custDataLst>
              <p:tags r:id="rId12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  <a:ea typeface="汉仪雅酷黑 65W" panose="00020600040101010101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导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 baseline="0">
              <a:latin typeface="Arial" panose="020B0604020202020204" pitchFamily="34" charset="0"/>
              <a:ea typeface="汉仪雅酷黑简" panose="00020600040101010101" pitchFamily="18" charset="-122"/>
              <a:sym typeface="+mn-ea"/>
            </a:endParaRPr>
          </a:p>
        </p:txBody>
      </p:sp>
      <p:pic>
        <p:nvPicPr>
          <p:cNvPr id="14" name="图片 13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8942550" y="3443944"/>
            <a:ext cx="3249450" cy="3414056"/>
          </a:xfrm>
          <a:prstGeom prst="rect">
            <a:avLst/>
          </a:prstGeom>
        </p:spPr>
      </p:pic>
      <p:pic>
        <p:nvPicPr>
          <p:cNvPr id="15" name="图片 14" descr="7_画板 1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rcRect/>
          <a:stretch>
            <a:fillRect/>
          </a:stretch>
        </p:blipFill>
        <p:spPr>
          <a:xfrm>
            <a:off x="30480" y="0"/>
            <a:ext cx="896620" cy="88709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412" h="1397">
                <a:moveTo>
                  <a:pt x="0" y="0"/>
                </a:moveTo>
                <a:lnTo>
                  <a:pt x="1412" y="0"/>
                </a:lnTo>
                <a:lnTo>
                  <a:pt x="1412" y="1397"/>
                </a:lnTo>
                <a:lnTo>
                  <a:pt x="0" y="1397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579600" y="237600"/>
            <a:ext cx="11037600" cy="441964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雅酷黑简" panose="00020600040101010101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8"/>
            </p:custDataLst>
          </p:nvPr>
        </p:nvSpPr>
        <p:spPr>
          <a:xfrm>
            <a:off x="579600" y="1663200"/>
            <a:ext cx="5342400" cy="28944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雅酷黑 65W" panose="00020600040101010101" pitchFamily="3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雅酷黑 65W" panose="00020600040101010101" pitchFamily="3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雅酷黑 65W" panose="00020600040101010101" pitchFamily="3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雅酷黑 65W" panose="00020600040101010101" pitchFamily="3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雅酷黑 65W" panose="00020600040101010101" pitchFamily="3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9"/>
            </p:custDataLst>
          </p:nvPr>
        </p:nvSpPr>
        <p:spPr>
          <a:xfrm>
            <a:off x="6242400" y="1663200"/>
            <a:ext cx="5367600" cy="28944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雅酷黑 65W" panose="00020600040101010101" pitchFamily="3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雅酷黑 65W" panose="00020600040101010101" pitchFamily="3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雅酷黑 65W" panose="00020600040101010101" pitchFamily="3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雅酷黑 65W" panose="00020600040101010101" pitchFamily="3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雅酷黑 65W" panose="00020600040101010101" pitchFamily="3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5"/>
            <p:custDataLst>
              <p:tags r:id="rId10"/>
            </p:custDataLst>
          </p:nvPr>
        </p:nvSpPr>
        <p:spPr>
          <a:xfrm>
            <a:off x="572400" y="4816800"/>
            <a:ext cx="5342400" cy="7812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雅酷黑 65W" panose="00020600040101010101" pitchFamily="3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13" name="文本占位符 12"/>
          <p:cNvSpPr>
            <a:spLocks noGrp="1"/>
          </p:cNvSpPr>
          <p:nvPr>
            <p:ph type="body" sz="quarter" idx="16"/>
            <p:custDataLst>
              <p:tags r:id="rId11"/>
            </p:custDataLst>
          </p:nvPr>
        </p:nvSpPr>
        <p:spPr>
          <a:xfrm>
            <a:off x="6253200" y="4813200"/>
            <a:ext cx="5367600" cy="7812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雅酷黑 65W" panose="00020600040101010101" pitchFamily="3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6" name="日期占位符 5"/>
          <p:cNvSpPr>
            <a:spLocks noGrp="1"/>
          </p:cNvSpPr>
          <p:nvPr>
            <p:ph type="dt" sz="half" idx="17"/>
            <p:custDataLst>
              <p:tags r:id="rId12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  <a:ea typeface="汉仪雅酷黑 65W" panose="00020600040101010101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8"/>
            <p:custDataLst>
              <p:tags r:id="rId13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  <a:ea typeface="汉仪雅酷黑 65W" panose="00020600040101010101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12" name="灯片编号占位符 11"/>
          <p:cNvSpPr>
            <a:spLocks noGrp="1"/>
          </p:cNvSpPr>
          <p:nvPr>
            <p:ph type="sldNum" sz="quarter" idx="19"/>
            <p:custDataLst>
              <p:tags r:id="rId14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  <a:ea typeface="汉仪雅酷黑 65W" panose="00020600040101010101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腰带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>
            <p:custDataLst>
              <p:tags r:id="rId2"/>
            </p:custDataLst>
          </p:nvPr>
        </p:nvSpPr>
        <p:spPr>
          <a:xfrm>
            <a:off x="0" y="959224"/>
            <a:ext cx="12192000" cy="4939553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>
              <a:sym typeface="+mn-ea"/>
            </a:endParaRPr>
          </a:p>
        </p:txBody>
      </p:sp>
      <p:pic>
        <p:nvPicPr>
          <p:cNvPr id="11" name="图片 10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8942550" y="3443944"/>
            <a:ext cx="3249450" cy="3414056"/>
          </a:xfrm>
          <a:prstGeom prst="rect">
            <a:avLst/>
          </a:prstGeom>
        </p:spPr>
      </p:pic>
      <p:pic>
        <p:nvPicPr>
          <p:cNvPr id="12" name="图片 11" descr="7_画板 1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rcRect/>
          <a:stretch>
            <a:fillRect/>
          </a:stretch>
        </p:blipFill>
        <p:spPr>
          <a:xfrm>
            <a:off x="30480" y="0"/>
            <a:ext cx="896620" cy="88709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412" h="1397">
                <a:moveTo>
                  <a:pt x="0" y="0"/>
                </a:moveTo>
                <a:lnTo>
                  <a:pt x="1412" y="0"/>
                </a:lnTo>
                <a:lnTo>
                  <a:pt x="1412" y="1397"/>
                </a:lnTo>
                <a:lnTo>
                  <a:pt x="0" y="1397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7"/>
            </p:custDataLst>
          </p:nvPr>
        </p:nvSpPr>
        <p:spPr>
          <a:xfrm>
            <a:off x="1522800" y="1339200"/>
            <a:ext cx="9144000" cy="2386800"/>
          </a:xfrm>
        </p:spPr>
        <p:txBody>
          <a:bodyPr anchor="b"/>
          <a:lstStyle>
            <a:lvl1pPr algn="ctr">
              <a:defRPr sz="6000" baseline="0">
                <a:solidFill>
                  <a:schemeClr val="tx1"/>
                </a:solidFill>
                <a:latin typeface="Arial" panose="020B0604020202020204" pitchFamily="34" charset="0"/>
                <a:ea typeface="汉仪雅酷黑简" panose="00020600040101010101" pitchFamily="18" charset="-122"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8"/>
            </p:custDataLst>
          </p:nvPr>
        </p:nvSpPr>
        <p:spPr>
          <a:xfrm>
            <a:off x="1522413" y="3862800"/>
            <a:ext cx="9144000" cy="1656000"/>
          </a:xfrm>
        </p:spPr>
        <p:txBody>
          <a:bodyPr/>
          <a:lstStyle>
            <a:lvl1pPr algn="ctr"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雅酷黑 65W" panose="00020600040101010101" pitchFamily="3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6" name="日期占位符 5"/>
          <p:cNvSpPr>
            <a:spLocks noGrp="1"/>
          </p:cNvSpPr>
          <p:nvPr>
            <p:ph type="dt" sz="half" idx="14"/>
            <p:custDataLst>
              <p:tags r:id="rId9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  <a:ea typeface="汉仪雅酷黑 65W" panose="00020600040101010101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5"/>
            <p:custDataLst>
              <p:tags r:id="rId10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  <a:ea typeface="汉仪雅酷黑 65W" panose="00020600040101010101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6"/>
            <p:custDataLst>
              <p:tags r:id="rId11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  <a:ea typeface="汉仪雅酷黑 65W" panose="00020600040101010101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69882" y="443234"/>
            <a:ext cx="10852237" cy="441964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雅酷黑简" panose="00020600040101010101" pitchFamily="18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69882" y="952508"/>
            <a:ext cx="10852237" cy="5388907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雅酷黑 65W" panose="00020600040101010101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雅酷黑 65W" panose="00020600040101010101" pitchFamily="3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雅酷黑 65W" panose="00020600040101010101" pitchFamily="3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雅酷黑 65W" panose="00020600040101010101" pitchFamily="3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雅酷黑 65W" panose="00020600040101010101" pitchFamily="3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gradFill flip="none" rotWithShape="1">
          <a:gsLst>
            <a:gs pos="0">
              <a:srgbClr val="FFFFFF"/>
            </a:gs>
            <a:gs pos="91000">
              <a:schemeClr val="bg2"/>
            </a:gs>
            <a:gs pos="0">
              <a:schemeClr val="bg2">
                <a:lumMod val="94000"/>
              </a:schemeClr>
            </a:gs>
          </a:gsLst>
          <a:lin ang="594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圆角矩形 12"/>
          <p:cNvSpPr/>
          <p:nvPr userDrawn="1">
            <p:custDataLst>
              <p:tags r:id="rId2"/>
            </p:custDataLst>
          </p:nvPr>
        </p:nvSpPr>
        <p:spPr>
          <a:xfrm>
            <a:off x="454660" y="3088005"/>
            <a:ext cx="11306810" cy="3461385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1">
                <a:lumMod val="75000"/>
                <a:alpha val="41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矩形 19"/>
          <p:cNvSpPr/>
          <p:nvPr userDrawn="1">
            <p:custDataLst>
              <p:tags r:id="rId3"/>
            </p:custDataLst>
          </p:nvPr>
        </p:nvSpPr>
        <p:spPr>
          <a:xfrm>
            <a:off x="6621145" y="5433060"/>
            <a:ext cx="680720" cy="161925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CN">
              <a:ln>
                <a:noFill/>
              </a:ln>
              <a:solidFill>
                <a:srgbClr val="F85C1B"/>
              </a:solidFill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7"/>
            </p:custDataLst>
          </p:nvPr>
        </p:nvSpPr>
        <p:spPr>
          <a:xfrm>
            <a:off x="3361055" y="3867150"/>
            <a:ext cx="4114166" cy="1158240"/>
          </a:xfrm>
        </p:spPr>
        <p:txBody>
          <a:bodyPr lIns="101600" tIns="38100" rIns="63500" bIns="38100" anchor="b" anchorCtr="0">
            <a:normAutofit/>
          </a:bodyPr>
          <a:lstStyle>
            <a:lvl1pPr algn="r">
              <a:defRPr sz="5400" b="0" u="none" strike="noStrike" kern="1200" cap="none" spc="300" normalizeH="0" baseline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汉仪雅酷黑简" panose="00020600040101010101" pitchFamily="18" charset="-122"/>
              </a:defRPr>
            </a:lvl1pPr>
          </a:lstStyle>
          <a:p>
            <a:r>
              <a:rPr lang="zh-CN" altLang="en-US" dirty="0"/>
              <a:t>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8"/>
            </p:custDataLst>
          </p:nvPr>
        </p:nvSpPr>
        <p:spPr>
          <a:xfrm>
            <a:off x="3361055" y="5025391"/>
            <a:ext cx="4127341" cy="446496"/>
          </a:xfrm>
        </p:spPr>
        <p:txBody>
          <a:bodyPr lIns="101600" tIns="38100" rIns="76200" bIns="38100">
            <a:normAutofit/>
          </a:bodyPr>
          <a:lstStyle>
            <a:lvl1pPr marL="0" indent="0" algn="r" eaLnBrk="1" fontAlgn="auto" latinLnBrk="0" hangingPunct="1">
              <a:buNone/>
              <a:defRPr kumimoji="0" lang="zh-CN" altLang="en-US" sz="16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Arial" panose="020B0604020202020204" pitchFamily="34" charset="0"/>
                <a:ea typeface="汉仪雅酷黑 65W" panose="00020600040101010101" pitchFamily="34" charset="-122"/>
                <a:cs typeface="+mn-cs"/>
                <a:sym typeface="+mn-ea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pic>
        <p:nvPicPr>
          <p:cNvPr id="5" name="图片 4" descr="图片14"/>
          <p:cNvPicPr>
            <a:picLocks noChangeAspect="1"/>
          </p:cNvPicPr>
          <p:nvPr userDrawn="1">
            <p:custDataLst>
              <p:tags r:id="rId9"/>
            </p:custDataLst>
          </p:nvPr>
        </p:nvPicPr>
        <p:blipFill>
          <a:blip r:embed="rId10"/>
          <a:srcRect/>
          <a:stretch>
            <a:fillRect/>
          </a:stretch>
        </p:blipFill>
        <p:spPr>
          <a:xfrm>
            <a:off x="0" y="0"/>
            <a:ext cx="7706360" cy="54229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69882" y="443234"/>
            <a:ext cx="10852237" cy="441964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雅酷黑简" panose="00020600040101010101" pitchFamily="18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69930" y="952508"/>
            <a:ext cx="5283242" cy="5388907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雅酷黑 65W" panose="00020600040101010101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雅酷黑 65W" panose="00020600040101010101" pitchFamily="3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雅酷黑 65W" panose="00020600040101010101" pitchFamily="3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雅酷黑 65W" panose="00020600040101010101" pitchFamily="3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雅酷黑 65W" panose="00020600040101010101" pitchFamily="34" charset="-122"/>
                <a:cs typeface="+mn-cs"/>
                <a:sym typeface="+mn-ea"/>
              </a:defRPr>
            </a:lvl5pPr>
          </a:lstStyle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  <a:p>
            <a:pPr lvl="1"/>
            <a:r>
              <a:rPr>
                <a:sym typeface="+mn-ea"/>
              </a:rPr>
              <a:t>第二级</a:t>
            </a:r>
            <a:endParaRPr>
              <a:sym typeface="+mn-ea"/>
            </a:endParaRPr>
          </a:p>
          <a:p>
            <a:pPr lvl="2"/>
            <a:r>
              <a:rPr>
                <a:sym typeface="+mn-ea"/>
              </a:rPr>
              <a:t>第三级</a:t>
            </a:r>
            <a:endParaRPr>
              <a:sym typeface="+mn-ea"/>
            </a:endParaRPr>
          </a:p>
          <a:p>
            <a:pPr lvl="3"/>
            <a:r>
              <a:rPr>
                <a:sym typeface="+mn-ea"/>
              </a:rPr>
              <a:t>第四级</a:t>
            </a:r>
            <a:endParaRPr>
              <a:sym typeface="+mn-ea"/>
            </a:endParaRPr>
          </a:p>
          <a:p>
            <a:pPr lvl="4"/>
            <a:r>
              <a:rPr>
                <a:sym typeface="+mn-ea"/>
              </a:rPr>
              <a:t>第五级</a:t>
            </a:r>
            <a:endParaRPr>
              <a:sym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238877" y="952508"/>
            <a:ext cx="5283242" cy="5388907"/>
          </a:xfrm>
        </p:spPr>
        <p:txBody>
          <a:bodyPr>
            <a:normAutofit/>
          </a:bodyPr>
          <a:lstStyle>
            <a:lvl1pPr>
              <a:defRPr sz="1600" baseline="0">
                <a:latin typeface="Arial" panose="020B0604020202020204" pitchFamily="34" charset="0"/>
                <a:ea typeface="汉仪雅酷黑 65W" panose="00020600040101010101" pitchFamily="34" charset="-122"/>
              </a:defRPr>
            </a:lvl1pPr>
            <a:lvl2pPr>
              <a:defRPr sz="1600" baseline="0">
                <a:latin typeface="Arial" panose="020B0604020202020204" pitchFamily="34" charset="0"/>
                <a:ea typeface="汉仪雅酷黑 65W" panose="00020600040101010101" pitchFamily="34" charset="-122"/>
              </a:defRPr>
            </a:lvl2pPr>
            <a:lvl3pPr>
              <a:defRPr sz="1600" baseline="0">
                <a:latin typeface="Arial" panose="020B0604020202020204" pitchFamily="34" charset="0"/>
                <a:ea typeface="汉仪雅酷黑 65W" panose="00020600040101010101" pitchFamily="34" charset="-122"/>
              </a:defRPr>
            </a:lvl3pPr>
            <a:lvl4pPr>
              <a:defRPr sz="1600" baseline="0">
                <a:latin typeface="Arial" panose="020B0604020202020204" pitchFamily="34" charset="0"/>
                <a:ea typeface="汉仪雅酷黑 65W" panose="00020600040101010101" pitchFamily="34" charset="-122"/>
              </a:defRPr>
            </a:lvl4pPr>
            <a:lvl5pPr>
              <a:defRPr sz="1600" baseline="0">
                <a:latin typeface="Arial" panose="020B0604020202020204" pitchFamily="34" charset="0"/>
                <a:ea typeface="汉仪雅酷黑 65W" panose="00020600040101010101" pitchFamily="3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  <a:ea typeface="汉仪雅酷黑 65W" panose="00020600040101010101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  <a:ea typeface="汉仪雅酷黑 65W" panose="00020600040101010101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  <a:ea typeface="汉仪雅酷黑 65W" panose="00020600040101010101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69882" y="443234"/>
            <a:ext cx="10852237" cy="441964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all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雅酷黑简" panose="00020600040101010101" pitchFamily="18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69930" y="952508"/>
            <a:ext cx="5283242" cy="381003"/>
          </a:xfrm>
        </p:spPr>
        <p:txBody>
          <a:bodyPr lIns="101600" tIns="38100" rIns="76200" bIns="38100" anchor="t" anchorCtr="0">
            <a:norm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2000" b="0" u="none" strike="noStrike" kern="1200" cap="none" spc="200" normalizeH="0" baseline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雅酷黑简" panose="00020600040101010101" pitchFamily="18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69925" y="1406525"/>
            <a:ext cx="5283200" cy="4934752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雅酷黑 65W" panose="00020600040101010101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雅酷黑 65W" panose="00020600040101010101" pitchFamily="3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雅酷黑 65W" panose="00020600040101010101" pitchFamily="3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雅酷黑 65W" panose="00020600040101010101" pitchFamily="3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雅酷黑 65W" panose="00020600040101010101" pitchFamily="3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952508"/>
            <a:ext cx="5283242" cy="381003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kumimoji="0" lang="zh-CN" altLang="en-US" sz="2000" b="0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雅酷黑简" panose="00020600040101010101" pitchFamily="18" charset="-122"/>
                <a:cs typeface="+mn-cs"/>
                <a:sym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  <a:endParaRPr>
              <a:sym typeface="+mn-ea"/>
            </a:endParaRP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406525"/>
            <a:ext cx="5283242" cy="4934752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雅酷黑 65W" panose="00020600040101010101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雅酷黑 65W" panose="00020600040101010101" pitchFamily="3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雅酷黑 65W" panose="00020600040101010101" pitchFamily="3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雅酷黑 65W" panose="00020600040101010101" pitchFamily="3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雅酷黑 65W" panose="00020600040101010101" pitchFamily="3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10" name="日期占位符 9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  <a:ea typeface="汉仪雅酷黑 65W" panose="00020600040101010101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1" name="页脚占位符 10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  <a:ea typeface="汉仪雅酷黑 65W" panose="00020600040101010101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12" name="灯片编号占位符 11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  <a:ea typeface="汉仪雅酷黑 65W" panose="00020600040101010101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bg>
      <p:bgPr>
        <a:gradFill>
          <a:gsLst>
            <a:gs pos="0">
              <a:srgbClr val="FFFFFF"/>
            </a:gs>
            <a:gs pos="91000">
              <a:schemeClr val="bg2"/>
            </a:gs>
            <a:gs pos="0">
              <a:schemeClr val="bg2">
                <a:lumMod val="94000"/>
              </a:schemeClr>
            </a:gs>
          </a:gsLst>
          <a:lin ang="594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圆角矩形 47"/>
          <p:cNvSpPr/>
          <p:nvPr userDrawn="1">
            <p:custDataLst>
              <p:tags r:id="rId2"/>
            </p:custDataLst>
          </p:nvPr>
        </p:nvSpPr>
        <p:spPr>
          <a:xfrm>
            <a:off x="736600" y="634365"/>
            <a:ext cx="10757535" cy="5865495"/>
          </a:xfrm>
          <a:prstGeom prst="roundRect">
            <a:avLst>
              <a:gd name="adj" fmla="val 9503"/>
            </a:avLst>
          </a:prstGeom>
          <a:solidFill>
            <a:schemeClr val="bg1"/>
          </a:solidFill>
          <a:ln w="28575">
            <a:solidFill>
              <a:schemeClr val="accent1">
                <a:lumMod val="75000"/>
                <a:alpha val="41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 rotWithShape="1">
          <a:blip r:embed="rId4"/>
          <a:srcRect/>
          <a:stretch>
            <a:fillRect/>
          </a:stretch>
        </p:blipFill>
        <p:spPr>
          <a:xfrm>
            <a:off x="7190533" y="0"/>
            <a:ext cx="5001467" cy="4646376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/>
        <p:txBody>
          <a:bodyPr vert="horz" lIns="101600" tIns="38100" rIns="76200" bIns="38100" rtlCol="0" anchor="t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雅酷黑简" panose="00020600040101010101" pitchFamily="18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6" name="日期占位符 5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7" name="页脚占位符 6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8" name="灯片编号占位符 7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69930" y="443234"/>
            <a:ext cx="10852237" cy="441964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雅酷黑简" panose="00020600040101010101" pitchFamily="18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3"/>
            </p:custDataLst>
          </p:nvPr>
        </p:nvSpPr>
        <p:spPr>
          <a:xfrm>
            <a:off x="669930" y="952508"/>
            <a:ext cx="5283242" cy="5388907"/>
          </a:xfrm>
        </p:spPr>
        <p:txBody>
          <a:bodyPr vert="horz" lIns="101600" tIns="0" rIns="82550" bIns="0" rtlCol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雅酷黑 65W" panose="00020600040101010101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4"/>
            </p:custDataLst>
          </p:nvPr>
        </p:nvSpPr>
        <p:spPr>
          <a:xfrm>
            <a:off x="6238925" y="952508"/>
            <a:ext cx="5283242" cy="5388907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雅酷黑 65W" panose="00020600040101010101" pitchFamily="34" charset="-122"/>
                <a:cs typeface="+mn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</p:txBody>
      </p:sp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  <a:ea typeface="汉仪雅酷黑 65W" panose="00020600040101010101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  <a:ea typeface="汉仪雅酷黑 65W" panose="00020600040101010101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  <a:ea typeface="汉仪雅酷黑 65W" panose="00020600040101010101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2"/>
            </p:custDataLst>
          </p:nvPr>
        </p:nvSpPr>
        <p:spPr>
          <a:xfrm>
            <a:off x="10571135" y="952508"/>
            <a:ext cx="950984" cy="5388907"/>
          </a:xfrm>
        </p:spPr>
        <p:txBody>
          <a:bodyPr vert="eaVert" lIns="101600" tIns="38100" rIns="76200" bIns="381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雅酷黑简" panose="00020600040101010101" pitchFamily="18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669925" y="952500"/>
            <a:ext cx="9828101" cy="5388907"/>
          </a:xfrm>
        </p:spPr>
        <p:txBody>
          <a:bodyPr vert="eaVert">
            <a:normAutofit/>
          </a:bodyPr>
          <a:lstStyle>
            <a:lvl1pPr indent="0" eaLnBrk="1" fontAlgn="auto" latinLnBrk="0" hangingPunct="1">
              <a:defRPr baseline="0">
                <a:latin typeface="Arial" panose="020B0604020202020204" pitchFamily="34" charset="0"/>
                <a:ea typeface="汉仪雅酷黑 65W" panose="00020600040101010101" pitchFamily="34" charset="-122"/>
              </a:defRPr>
            </a:lvl1pPr>
            <a:lvl2pPr indent="0" eaLnBrk="1" fontAlgn="auto" latinLnBrk="0" hangingPunct="1">
              <a:defRPr baseline="0">
                <a:latin typeface="Arial" panose="020B0604020202020204" pitchFamily="34" charset="0"/>
                <a:ea typeface="汉仪雅酷黑 65W" panose="00020600040101010101" pitchFamily="34" charset="-122"/>
              </a:defRPr>
            </a:lvl2pPr>
            <a:lvl3pPr indent="0" eaLnBrk="1" fontAlgn="auto" latinLnBrk="0" hangingPunct="1">
              <a:defRPr baseline="0">
                <a:latin typeface="Arial" panose="020B0604020202020204" pitchFamily="34" charset="0"/>
                <a:ea typeface="汉仪雅酷黑 65W" panose="00020600040101010101" pitchFamily="34" charset="-122"/>
              </a:defRPr>
            </a:lvl3pPr>
            <a:lvl4pPr indent="0" eaLnBrk="1" fontAlgn="auto" latinLnBrk="0" hangingPunct="1">
              <a:defRPr baseline="0">
                <a:latin typeface="Arial" panose="020B0604020202020204" pitchFamily="34" charset="0"/>
                <a:ea typeface="汉仪雅酷黑 65W" panose="00020600040101010101" pitchFamily="34" charset="-122"/>
              </a:defRPr>
            </a:lvl4pPr>
            <a:lvl5pPr indent="0" eaLnBrk="1" fontAlgn="auto" latinLnBrk="0" hangingPunct="1">
              <a:defRPr baseline="0">
                <a:latin typeface="Arial" panose="020B0604020202020204" pitchFamily="34" charset="0"/>
                <a:ea typeface="汉仪雅酷黑 65W" panose="00020600040101010101" pitchFamily="3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  <a:ea typeface="汉仪雅酷黑 65W" panose="00020600040101010101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  <a:ea typeface="汉仪雅酷黑 65W" panose="00020600040101010101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  <a:ea typeface="汉仪雅酷黑 65W" panose="00020600040101010101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5" Type="http://schemas.openxmlformats.org/officeDocument/2006/relationships/theme" Target="../theme/theme1.xml"/><Relationship Id="rId24" Type="http://schemas.openxmlformats.org/officeDocument/2006/relationships/tags" Target="../tags/tag155.xml"/><Relationship Id="rId23" Type="http://schemas.openxmlformats.org/officeDocument/2006/relationships/tags" Target="../tags/tag154.xml"/><Relationship Id="rId22" Type="http://schemas.openxmlformats.org/officeDocument/2006/relationships/tags" Target="../tags/tag153.xml"/><Relationship Id="rId21" Type="http://schemas.openxmlformats.org/officeDocument/2006/relationships/tags" Target="../tags/tag152.xml"/><Relationship Id="rId20" Type="http://schemas.openxmlformats.org/officeDocument/2006/relationships/tags" Target="../tags/tag151.xml"/><Relationship Id="rId2" Type="http://schemas.openxmlformats.org/officeDocument/2006/relationships/slideLayout" Target="../slideLayouts/slideLayout2.xml"/><Relationship Id="rId19" Type="http://schemas.openxmlformats.org/officeDocument/2006/relationships/tags" Target="../tags/tag150.xml"/><Relationship Id="rId18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92000">
              <a:schemeClr val="bg2">
                <a:lumMod val="90000"/>
                <a:alpha val="56000"/>
              </a:schemeClr>
            </a:gs>
            <a:gs pos="0">
              <a:schemeClr val="bg2">
                <a:alpha val="35000"/>
              </a:schemeClr>
            </a:gs>
          </a:gsLst>
          <a:lin ang="264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9"/>
            </p:custDataLst>
          </p:nvPr>
        </p:nvSpPr>
        <p:spPr>
          <a:xfrm>
            <a:off x="669882" y="443230"/>
            <a:ext cx="10852237" cy="441964"/>
          </a:xfrm>
          <a:prstGeom prst="rect">
            <a:avLst/>
          </a:prstGeom>
        </p:spPr>
        <p:txBody>
          <a:bodyPr vert="horz" lIns="101600" tIns="38100" rIns="76200" bIns="38100" rtlCol="0" anchor="t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0"/>
            </p:custDataLst>
          </p:nvPr>
        </p:nvSpPr>
        <p:spPr>
          <a:xfrm>
            <a:off x="669882" y="952508"/>
            <a:ext cx="10852237" cy="5388907"/>
          </a:xfrm>
          <a:prstGeom prst="rect">
            <a:avLst/>
          </a:prstGeo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21"/>
            </p:custDataLst>
          </p:nvPr>
        </p:nvSpPr>
        <p:spPr>
          <a:xfrm>
            <a:off x="879742" y="6349833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22"/>
            </p:custDataLst>
          </p:nvPr>
        </p:nvSpPr>
        <p:spPr>
          <a:xfrm>
            <a:off x="4116000" y="6349833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23"/>
            </p:custDataLst>
          </p:nvPr>
        </p:nvSpPr>
        <p:spPr>
          <a:xfrm>
            <a:off x="8610600" y="6349833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KSO_TEMPLATE" hidden="1"/>
          <p:cNvSpPr/>
          <p:nvPr userDrawn="1">
            <p:custDataLst>
              <p:tags r:id="rId24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</p:sldLayoutIdLst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2400" b="1" u="none" strike="noStrike" kern="1200" cap="none" spc="200" normalizeH="0" baseline="0">
          <a:solidFill>
            <a:schemeClr val="tx1"/>
          </a:solidFill>
          <a:uFillTx/>
          <a:latin typeface="Arial" panose="020B0604020202020204" pitchFamily="34" charset="0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汉仪雅酷黑 65W" panose="00020600040101010101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tabLst>
          <a:tab pos="1609725" algn="l"/>
        </a:tabLst>
        <a:defRPr sz="16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汉仪雅酷黑 65W" panose="00020600040101010101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汉仪雅酷黑 65W" panose="00020600040101010101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汉仪雅酷黑 65W" panose="00020600040101010101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汉仪雅酷黑 65W" panose="00020600040101010101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.xml"/><Relationship Id="rId7" Type="http://schemas.openxmlformats.org/officeDocument/2006/relationships/slideLayout" Target="../slideLayouts/slideLayout1.xml"/><Relationship Id="rId6" Type="http://schemas.openxmlformats.org/officeDocument/2006/relationships/tags" Target="../tags/tag159.xml"/><Relationship Id="rId5" Type="http://schemas.openxmlformats.org/officeDocument/2006/relationships/image" Target="../media/image15.png"/><Relationship Id="rId4" Type="http://schemas.openxmlformats.org/officeDocument/2006/relationships/tags" Target="../tags/tag158.xml"/><Relationship Id="rId3" Type="http://schemas.openxmlformats.org/officeDocument/2006/relationships/image" Target="../media/image14.png"/><Relationship Id="rId2" Type="http://schemas.openxmlformats.org/officeDocument/2006/relationships/tags" Target="../tags/tag157.xml"/><Relationship Id="rId1" Type="http://schemas.openxmlformats.org/officeDocument/2006/relationships/tags" Target="../tags/tag156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0.xml"/><Relationship Id="rId7" Type="http://schemas.openxmlformats.org/officeDocument/2006/relationships/slideLayout" Target="../slideLayouts/slideLayout6.xml"/><Relationship Id="rId6" Type="http://schemas.openxmlformats.org/officeDocument/2006/relationships/tags" Target="../tags/tag201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02.xml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6.xml"/><Relationship Id="rId3" Type="http://schemas.openxmlformats.org/officeDocument/2006/relationships/tags" Target="../tags/tag204.xml"/><Relationship Id="rId2" Type="http://schemas.openxmlformats.org/officeDocument/2006/relationships/image" Target="../media/image35.png"/><Relationship Id="rId1" Type="http://schemas.openxmlformats.org/officeDocument/2006/relationships/tags" Target="../tags/tag203.xml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3.xml"/><Relationship Id="rId3" Type="http://schemas.openxmlformats.org/officeDocument/2006/relationships/slideLayout" Target="../slideLayouts/slideLayout14.xml"/><Relationship Id="rId2" Type="http://schemas.openxmlformats.org/officeDocument/2006/relationships/tags" Target="../tags/tag205.xml"/><Relationship Id="rId1" Type="http://schemas.openxmlformats.org/officeDocument/2006/relationships/image" Target="../media/image36.jpeg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4.xml"/><Relationship Id="rId4" Type="http://schemas.openxmlformats.org/officeDocument/2006/relationships/slideLayout" Target="../slideLayouts/slideLayout14.xml"/><Relationship Id="rId3" Type="http://schemas.openxmlformats.org/officeDocument/2006/relationships/tags" Target="../tags/tag207.xml"/><Relationship Id="rId2" Type="http://schemas.openxmlformats.org/officeDocument/2006/relationships/image" Target="../media/image37.jpeg"/><Relationship Id="rId1" Type="http://schemas.openxmlformats.org/officeDocument/2006/relationships/tags" Target="../tags/tag206.xml"/></Relationships>
</file>

<file path=ppt/slides/_rels/slide1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5.xml"/><Relationship Id="rId4" Type="http://schemas.openxmlformats.org/officeDocument/2006/relationships/slideLayout" Target="../slideLayouts/slideLayout6.xml"/><Relationship Id="rId3" Type="http://schemas.openxmlformats.org/officeDocument/2006/relationships/tags" Target="../tags/tag209.xml"/><Relationship Id="rId2" Type="http://schemas.openxmlformats.org/officeDocument/2006/relationships/image" Target="../media/image15.png"/><Relationship Id="rId1" Type="http://schemas.openxmlformats.org/officeDocument/2006/relationships/tags" Target="../tags/tag208.xml"/></Relationships>
</file>

<file path=ppt/slides/_rels/slide16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6.xml"/><Relationship Id="rId5" Type="http://schemas.openxmlformats.org/officeDocument/2006/relationships/slideLayout" Target="../slideLayouts/slideLayout14.xml"/><Relationship Id="rId4" Type="http://schemas.openxmlformats.org/officeDocument/2006/relationships/tags" Target="../tags/tag212.xml"/><Relationship Id="rId3" Type="http://schemas.openxmlformats.org/officeDocument/2006/relationships/tags" Target="../tags/tag211.xml"/><Relationship Id="rId2" Type="http://schemas.openxmlformats.org/officeDocument/2006/relationships/image" Target="../media/image38.png"/><Relationship Id="rId1" Type="http://schemas.openxmlformats.org/officeDocument/2006/relationships/tags" Target="../tags/tag210.xml"/></Relationships>
</file>

<file path=ppt/slides/_rels/slide1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7.xml"/><Relationship Id="rId4" Type="http://schemas.openxmlformats.org/officeDocument/2006/relationships/slideLayout" Target="../slideLayouts/slideLayout14.xml"/><Relationship Id="rId3" Type="http://schemas.openxmlformats.org/officeDocument/2006/relationships/tags" Target="../tags/tag214.xml"/><Relationship Id="rId2" Type="http://schemas.openxmlformats.org/officeDocument/2006/relationships/image" Target="../media/image39.png"/><Relationship Id="rId1" Type="http://schemas.openxmlformats.org/officeDocument/2006/relationships/tags" Target="../tags/tag213.xml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8.xml"/><Relationship Id="rId8" Type="http://schemas.openxmlformats.org/officeDocument/2006/relationships/slideLayout" Target="../slideLayouts/slideLayout7.xml"/><Relationship Id="rId7" Type="http://schemas.openxmlformats.org/officeDocument/2006/relationships/tags" Target="../tags/tag218.xml"/><Relationship Id="rId6" Type="http://schemas.openxmlformats.org/officeDocument/2006/relationships/image" Target="../media/image40.png"/><Relationship Id="rId5" Type="http://schemas.openxmlformats.org/officeDocument/2006/relationships/tags" Target="../tags/tag217.xml"/><Relationship Id="rId4" Type="http://schemas.openxmlformats.org/officeDocument/2006/relationships/image" Target="../media/image15.png"/><Relationship Id="rId3" Type="http://schemas.openxmlformats.org/officeDocument/2006/relationships/tags" Target="../tags/tag216.xml"/><Relationship Id="rId2" Type="http://schemas.openxmlformats.org/officeDocument/2006/relationships/image" Target="../media/image14.png"/><Relationship Id="rId1" Type="http://schemas.openxmlformats.org/officeDocument/2006/relationships/tags" Target="../tags/tag215.xml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tags" Target="../tags/tag223.xml"/><Relationship Id="rId8" Type="http://schemas.openxmlformats.org/officeDocument/2006/relationships/tags" Target="../tags/tag222.xml"/><Relationship Id="rId7" Type="http://schemas.openxmlformats.org/officeDocument/2006/relationships/image" Target="../media/image42.png"/><Relationship Id="rId6" Type="http://schemas.openxmlformats.org/officeDocument/2006/relationships/tags" Target="../tags/tag221.xml"/><Relationship Id="rId5" Type="http://schemas.openxmlformats.org/officeDocument/2006/relationships/image" Target="../media/image41.png"/><Relationship Id="rId4" Type="http://schemas.openxmlformats.org/officeDocument/2006/relationships/image" Target="../media/image15.png"/><Relationship Id="rId3" Type="http://schemas.openxmlformats.org/officeDocument/2006/relationships/tags" Target="../tags/tag220.xml"/><Relationship Id="rId2" Type="http://schemas.openxmlformats.org/officeDocument/2006/relationships/image" Target="../media/image14.png"/><Relationship Id="rId14" Type="http://schemas.openxmlformats.org/officeDocument/2006/relationships/notesSlide" Target="../notesSlides/notesSlide19.xml"/><Relationship Id="rId13" Type="http://schemas.openxmlformats.org/officeDocument/2006/relationships/slideLayout" Target="../slideLayouts/slideLayout7.xml"/><Relationship Id="rId12" Type="http://schemas.openxmlformats.org/officeDocument/2006/relationships/tags" Target="../tags/tag225.xml"/><Relationship Id="rId11" Type="http://schemas.openxmlformats.org/officeDocument/2006/relationships/image" Target="../media/image43.png"/><Relationship Id="rId10" Type="http://schemas.openxmlformats.org/officeDocument/2006/relationships/tags" Target="../tags/tag224.xml"/><Relationship Id="rId1" Type="http://schemas.openxmlformats.org/officeDocument/2006/relationships/tags" Target="../tags/tag219.xml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12.xml"/><Relationship Id="rId3" Type="http://schemas.openxmlformats.org/officeDocument/2006/relationships/tags" Target="../tags/tag161.xml"/><Relationship Id="rId2" Type="http://schemas.openxmlformats.org/officeDocument/2006/relationships/image" Target="../media/image16.png"/><Relationship Id="rId1" Type="http://schemas.openxmlformats.org/officeDocument/2006/relationships/tags" Target="../tags/tag160.xml"/></Relationships>
</file>

<file path=ppt/slides/_rels/slide20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20.xml"/><Relationship Id="rId8" Type="http://schemas.openxmlformats.org/officeDocument/2006/relationships/slideLayout" Target="../slideLayouts/slideLayout7.xml"/><Relationship Id="rId7" Type="http://schemas.openxmlformats.org/officeDocument/2006/relationships/tags" Target="../tags/tag228.xml"/><Relationship Id="rId6" Type="http://schemas.openxmlformats.org/officeDocument/2006/relationships/image" Target="../media/image14.png"/><Relationship Id="rId5" Type="http://schemas.openxmlformats.org/officeDocument/2006/relationships/tags" Target="../tags/tag227.xml"/><Relationship Id="rId4" Type="http://schemas.openxmlformats.org/officeDocument/2006/relationships/image" Target="../media/image45.jpeg"/><Relationship Id="rId3" Type="http://schemas.openxmlformats.org/officeDocument/2006/relationships/image" Target="../media/image44.jpeg"/><Relationship Id="rId2" Type="http://schemas.openxmlformats.org/officeDocument/2006/relationships/image" Target="../media/image15.png"/><Relationship Id="rId1" Type="http://schemas.openxmlformats.org/officeDocument/2006/relationships/tags" Target="../tags/tag226.xml"/></Relationships>
</file>

<file path=ppt/slides/_rels/slide21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21.xml"/><Relationship Id="rId8" Type="http://schemas.openxmlformats.org/officeDocument/2006/relationships/slideLayout" Target="../slideLayouts/slideLayout7.xml"/><Relationship Id="rId7" Type="http://schemas.openxmlformats.org/officeDocument/2006/relationships/tags" Target="../tags/tag232.xml"/><Relationship Id="rId6" Type="http://schemas.openxmlformats.org/officeDocument/2006/relationships/image" Target="../media/image14.png"/><Relationship Id="rId5" Type="http://schemas.openxmlformats.org/officeDocument/2006/relationships/tags" Target="../tags/tag231.xml"/><Relationship Id="rId4" Type="http://schemas.openxmlformats.org/officeDocument/2006/relationships/image" Target="../media/image46.png"/><Relationship Id="rId3" Type="http://schemas.openxmlformats.org/officeDocument/2006/relationships/tags" Target="../tags/tag230.xml"/><Relationship Id="rId2" Type="http://schemas.openxmlformats.org/officeDocument/2006/relationships/image" Target="../media/image15.png"/><Relationship Id="rId1" Type="http://schemas.openxmlformats.org/officeDocument/2006/relationships/tags" Target="../tags/tag229.xml"/></Relationships>
</file>

<file path=ppt/slides/_rels/slide22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22.xml"/><Relationship Id="rId8" Type="http://schemas.openxmlformats.org/officeDocument/2006/relationships/slideLayout" Target="../slideLayouts/slideLayout7.xml"/><Relationship Id="rId7" Type="http://schemas.openxmlformats.org/officeDocument/2006/relationships/tags" Target="../tags/tag235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15.png"/><Relationship Id="rId3" Type="http://schemas.openxmlformats.org/officeDocument/2006/relationships/tags" Target="../tags/tag234.xml"/><Relationship Id="rId2" Type="http://schemas.openxmlformats.org/officeDocument/2006/relationships/image" Target="../media/image14.png"/><Relationship Id="rId1" Type="http://schemas.openxmlformats.org/officeDocument/2006/relationships/tags" Target="../tags/tag233.xml"/></Relationships>
</file>

<file path=ppt/slides/_rels/slide23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23.xml"/><Relationship Id="rId8" Type="http://schemas.openxmlformats.org/officeDocument/2006/relationships/slideLayout" Target="../slideLayouts/slideLayout7.xml"/><Relationship Id="rId7" Type="http://schemas.openxmlformats.org/officeDocument/2006/relationships/tags" Target="../tags/tag239.xml"/><Relationship Id="rId6" Type="http://schemas.openxmlformats.org/officeDocument/2006/relationships/image" Target="../media/image14.png"/><Relationship Id="rId5" Type="http://schemas.openxmlformats.org/officeDocument/2006/relationships/tags" Target="../tags/tag238.xml"/><Relationship Id="rId4" Type="http://schemas.openxmlformats.org/officeDocument/2006/relationships/image" Target="../media/image49.png"/><Relationship Id="rId3" Type="http://schemas.openxmlformats.org/officeDocument/2006/relationships/tags" Target="../tags/tag237.xml"/><Relationship Id="rId2" Type="http://schemas.openxmlformats.org/officeDocument/2006/relationships/image" Target="../media/image15.png"/><Relationship Id="rId1" Type="http://schemas.openxmlformats.org/officeDocument/2006/relationships/tags" Target="../tags/tag236.xml"/></Relationships>
</file>

<file path=ppt/slides/_rels/slide24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24.xml"/><Relationship Id="rId8" Type="http://schemas.openxmlformats.org/officeDocument/2006/relationships/slideLayout" Target="../slideLayouts/slideLayout7.xml"/><Relationship Id="rId7" Type="http://schemas.openxmlformats.org/officeDocument/2006/relationships/tags" Target="../tags/tag243.xml"/><Relationship Id="rId6" Type="http://schemas.openxmlformats.org/officeDocument/2006/relationships/image" Target="../media/image14.png"/><Relationship Id="rId5" Type="http://schemas.openxmlformats.org/officeDocument/2006/relationships/tags" Target="../tags/tag242.xml"/><Relationship Id="rId4" Type="http://schemas.openxmlformats.org/officeDocument/2006/relationships/image" Target="../media/image50.png"/><Relationship Id="rId3" Type="http://schemas.openxmlformats.org/officeDocument/2006/relationships/tags" Target="../tags/tag241.xml"/><Relationship Id="rId2" Type="http://schemas.openxmlformats.org/officeDocument/2006/relationships/image" Target="../media/image15.png"/><Relationship Id="rId1" Type="http://schemas.openxmlformats.org/officeDocument/2006/relationships/tags" Target="../tags/tag240.xml"/></Relationships>
</file>

<file path=ppt/slides/_rels/slide25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25.xml"/><Relationship Id="rId8" Type="http://schemas.openxmlformats.org/officeDocument/2006/relationships/slideLayout" Target="../slideLayouts/slideLayout7.xml"/><Relationship Id="rId7" Type="http://schemas.openxmlformats.org/officeDocument/2006/relationships/tags" Target="../tags/tag247.xml"/><Relationship Id="rId6" Type="http://schemas.openxmlformats.org/officeDocument/2006/relationships/image" Target="../media/image14.png"/><Relationship Id="rId5" Type="http://schemas.openxmlformats.org/officeDocument/2006/relationships/tags" Target="../tags/tag246.xml"/><Relationship Id="rId4" Type="http://schemas.openxmlformats.org/officeDocument/2006/relationships/image" Target="../media/image51.png"/><Relationship Id="rId3" Type="http://schemas.openxmlformats.org/officeDocument/2006/relationships/tags" Target="../tags/tag245.xml"/><Relationship Id="rId2" Type="http://schemas.openxmlformats.org/officeDocument/2006/relationships/image" Target="../media/image15.png"/><Relationship Id="rId1" Type="http://schemas.openxmlformats.org/officeDocument/2006/relationships/tags" Target="../tags/tag244.xml"/></Relationships>
</file>

<file path=ppt/slides/_rels/slide26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26.xml"/><Relationship Id="rId8" Type="http://schemas.openxmlformats.org/officeDocument/2006/relationships/slideLayout" Target="../slideLayouts/slideLayout7.xml"/><Relationship Id="rId7" Type="http://schemas.openxmlformats.org/officeDocument/2006/relationships/tags" Target="../tags/tag251.xml"/><Relationship Id="rId6" Type="http://schemas.openxmlformats.org/officeDocument/2006/relationships/image" Target="../media/image14.png"/><Relationship Id="rId5" Type="http://schemas.openxmlformats.org/officeDocument/2006/relationships/tags" Target="../tags/tag250.xml"/><Relationship Id="rId4" Type="http://schemas.openxmlformats.org/officeDocument/2006/relationships/image" Target="../media/image52.png"/><Relationship Id="rId3" Type="http://schemas.openxmlformats.org/officeDocument/2006/relationships/tags" Target="../tags/tag249.xml"/><Relationship Id="rId2" Type="http://schemas.openxmlformats.org/officeDocument/2006/relationships/image" Target="../media/image15.png"/><Relationship Id="rId1" Type="http://schemas.openxmlformats.org/officeDocument/2006/relationships/tags" Target="../tags/tag248.xml"/></Relationships>
</file>

<file path=ppt/slides/_rels/slide27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27.xml"/><Relationship Id="rId8" Type="http://schemas.openxmlformats.org/officeDocument/2006/relationships/slideLayout" Target="../slideLayouts/slideLayout7.xml"/><Relationship Id="rId7" Type="http://schemas.openxmlformats.org/officeDocument/2006/relationships/tags" Target="../tags/tag255.xml"/><Relationship Id="rId6" Type="http://schemas.openxmlformats.org/officeDocument/2006/relationships/image" Target="../media/image14.png"/><Relationship Id="rId5" Type="http://schemas.openxmlformats.org/officeDocument/2006/relationships/tags" Target="../tags/tag254.xml"/><Relationship Id="rId4" Type="http://schemas.openxmlformats.org/officeDocument/2006/relationships/image" Target="../media/image53.png"/><Relationship Id="rId3" Type="http://schemas.openxmlformats.org/officeDocument/2006/relationships/tags" Target="../tags/tag253.xml"/><Relationship Id="rId2" Type="http://schemas.openxmlformats.org/officeDocument/2006/relationships/image" Target="../media/image15.png"/><Relationship Id="rId1" Type="http://schemas.openxmlformats.org/officeDocument/2006/relationships/tags" Target="../tags/tag252.xml"/></Relationships>
</file>

<file path=ppt/slides/_rels/slide28.xml.rels><?xml version="1.0" encoding="UTF-8" standalone="yes"?>
<Relationships xmlns="http://schemas.openxmlformats.org/package/2006/relationships"><Relationship Id="rId9" Type="http://schemas.openxmlformats.org/officeDocument/2006/relationships/tags" Target="../tags/tag261.xml"/><Relationship Id="rId8" Type="http://schemas.openxmlformats.org/officeDocument/2006/relationships/image" Target="../media/image55.png"/><Relationship Id="rId7" Type="http://schemas.openxmlformats.org/officeDocument/2006/relationships/tags" Target="../tags/tag260.xml"/><Relationship Id="rId6" Type="http://schemas.openxmlformats.org/officeDocument/2006/relationships/tags" Target="../tags/tag259.xml"/><Relationship Id="rId5" Type="http://schemas.openxmlformats.org/officeDocument/2006/relationships/tags" Target="../tags/tag258.xml"/><Relationship Id="rId4" Type="http://schemas.openxmlformats.org/officeDocument/2006/relationships/image" Target="../media/image54.png"/><Relationship Id="rId3" Type="http://schemas.openxmlformats.org/officeDocument/2006/relationships/tags" Target="../tags/tag257.xml"/><Relationship Id="rId2" Type="http://schemas.openxmlformats.org/officeDocument/2006/relationships/image" Target="../media/image15.png"/><Relationship Id="rId13" Type="http://schemas.openxmlformats.org/officeDocument/2006/relationships/notesSlide" Target="../notesSlides/notesSlide28.xml"/><Relationship Id="rId12" Type="http://schemas.openxmlformats.org/officeDocument/2006/relationships/slideLayout" Target="../slideLayouts/slideLayout7.xml"/><Relationship Id="rId11" Type="http://schemas.openxmlformats.org/officeDocument/2006/relationships/tags" Target="../tags/tag262.xml"/><Relationship Id="rId10" Type="http://schemas.openxmlformats.org/officeDocument/2006/relationships/image" Target="../media/image14.png"/><Relationship Id="rId1" Type="http://schemas.openxmlformats.org/officeDocument/2006/relationships/tags" Target="../tags/tag256.xml"/></Relationships>
</file>

<file path=ppt/slides/_rels/slide29.xml.rels><?xml version="1.0" encoding="UTF-8" standalone="yes"?>
<Relationships xmlns="http://schemas.openxmlformats.org/package/2006/relationships"><Relationship Id="rId9" Type="http://schemas.openxmlformats.org/officeDocument/2006/relationships/tags" Target="../tags/tag269.xml"/><Relationship Id="rId8" Type="http://schemas.openxmlformats.org/officeDocument/2006/relationships/tags" Target="../tags/tag268.xml"/><Relationship Id="rId7" Type="http://schemas.openxmlformats.org/officeDocument/2006/relationships/tags" Target="../tags/tag267.xml"/><Relationship Id="rId6" Type="http://schemas.openxmlformats.org/officeDocument/2006/relationships/tags" Target="../tags/tag266.xml"/><Relationship Id="rId5" Type="http://schemas.openxmlformats.org/officeDocument/2006/relationships/tags" Target="../tags/tag265.xml"/><Relationship Id="rId4" Type="http://schemas.openxmlformats.org/officeDocument/2006/relationships/image" Target="../media/image15.png"/><Relationship Id="rId3" Type="http://schemas.openxmlformats.org/officeDocument/2006/relationships/tags" Target="../tags/tag264.xml"/><Relationship Id="rId2" Type="http://schemas.openxmlformats.org/officeDocument/2006/relationships/image" Target="../media/image14.png"/><Relationship Id="rId11" Type="http://schemas.openxmlformats.org/officeDocument/2006/relationships/notesSlide" Target="../notesSlides/notesSlide29.xml"/><Relationship Id="rId10" Type="http://schemas.openxmlformats.org/officeDocument/2006/relationships/slideLayout" Target="../slideLayouts/slideLayout7.xml"/><Relationship Id="rId1" Type="http://schemas.openxmlformats.org/officeDocument/2006/relationships/tags" Target="../tags/tag263.xml"/></Relationships>
</file>

<file path=ppt/slides/_rels/slide3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3.xml"/><Relationship Id="rId6" Type="http://schemas.openxmlformats.org/officeDocument/2006/relationships/slideLayout" Target="../slideLayouts/slideLayout12.xml"/><Relationship Id="rId5" Type="http://schemas.openxmlformats.org/officeDocument/2006/relationships/tags" Target="../tags/tag164.xml"/><Relationship Id="rId4" Type="http://schemas.openxmlformats.org/officeDocument/2006/relationships/image" Target="../media/image14.png"/><Relationship Id="rId3" Type="http://schemas.openxmlformats.org/officeDocument/2006/relationships/tags" Target="../tags/tag163.xml"/><Relationship Id="rId2" Type="http://schemas.openxmlformats.org/officeDocument/2006/relationships/image" Target="../media/image17.png"/><Relationship Id="rId1" Type="http://schemas.openxmlformats.org/officeDocument/2006/relationships/tags" Target="../tags/tag162.xml"/></Relationships>
</file>

<file path=ppt/slides/_rels/slide30.xml.rels><?xml version="1.0" encoding="UTF-8" standalone="yes"?>
<Relationships xmlns="http://schemas.openxmlformats.org/package/2006/relationships"><Relationship Id="rId9" Type="http://schemas.openxmlformats.org/officeDocument/2006/relationships/tags" Target="../tags/tag274.xml"/><Relationship Id="rId8" Type="http://schemas.openxmlformats.org/officeDocument/2006/relationships/image" Target="../media/image57.png"/><Relationship Id="rId7" Type="http://schemas.openxmlformats.org/officeDocument/2006/relationships/tags" Target="../tags/tag273.xml"/><Relationship Id="rId6" Type="http://schemas.openxmlformats.org/officeDocument/2006/relationships/tags" Target="../tags/tag272.xml"/><Relationship Id="rId5" Type="http://schemas.openxmlformats.org/officeDocument/2006/relationships/image" Target="../media/image56.png"/><Relationship Id="rId4" Type="http://schemas.openxmlformats.org/officeDocument/2006/relationships/image" Target="../media/image15.png"/><Relationship Id="rId3" Type="http://schemas.openxmlformats.org/officeDocument/2006/relationships/tags" Target="../tags/tag271.xml"/><Relationship Id="rId2" Type="http://schemas.openxmlformats.org/officeDocument/2006/relationships/image" Target="../media/image14.png"/><Relationship Id="rId15" Type="http://schemas.openxmlformats.org/officeDocument/2006/relationships/notesSlide" Target="../notesSlides/notesSlide30.xml"/><Relationship Id="rId14" Type="http://schemas.openxmlformats.org/officeDocument/2006/relationships/slideLayout" Target="../slideLayouts/slideLayout7.xml"/><Relationship Id="rId13" Type="http://schemas.openxmlformats.org/officeDocument/2006/relationships/tags" Target="../tags/tag277.xml"/><Relationship Id="rId12" Type="http://schemas.openxmlformats.org/officeDocument/2006/relationships/tags" Target="../tags/tag276.xml"/><Relationship Id="rId11" Type="http://schemas.openxmlformats.org/officeDocument/2006/relationships/image" Target="../media/image58.png"/><Relationship Id="rId10" Type="http://schemas.openxmlformats.org/officeDocument/2006/relationships/tags" Target="../tags/tag275.xml"/><Relationship Id="rId1" Type="http://schemas.openxmlformats.org/officeDocument/2006/relationships/tags" Target="../tags/tag270.xml"/></Relationships>
</file>

<file path=ppt/slides/_rels/slide31.xml.rels><?xml version="1.0" encoding="UTF-8" standalone="yes"?>
<Relationships xmlns="http://schemas.openxmlformats.org/package/2006/relationships"><Relationship Id="rId9" Type="http://schemas.openxmlformats.org/officeDocument/2006/relationships/tags" Target="../tags/tag282.xml"/><Relationship Id="rId8" Type="http://schemas.openxmlformats.org/officeDocument/2006/relationships/image" Target="../media/image60.png"/><Relationship Id="rId7" Type="http://schemas.openxmlformats.org/officeDocument/2006/relationships/tags" Target="../tags/tag281.xml"/><Relationship Id="rId6" Type="http://schemas.openxmlformats.org/officeDocument/2006/relationships/image" Target="../media/image59.png"/><Relationship Id="rId5" Type="http://schemas.openxmlformats.org/officeDocument/2006/relationships/tags" Target="../tags/tag280.xml"/><Relationship Id="rId4" Type="http://schemas.openxmlformats.org/officeDocument/2006/relationships/image" Target="../media/image15.png"/><Relationship Id="rId3" Type="http://schemas.openxmlformats.org/officeDocument/2006/relationships/tags" Target="../tags/tag279.xml"/><Relationship Id="rId2" Type="http://schemas.openxmlformats.org/officeDocument/2006/relationships/image" Target="../media/image14.png"/><Relationship Id="rId11" Type="http://schemas.openxmlformats.org/officeDocument/2006/relationships/notesSlide" Target="../notesSlides/notesSlide31.xml"/><Relationship Id="rId10" Type="http://schemas.openxmlformats.org/officeDocument/2006/relationships/slideLayout" Target="../slideLayouts/slideLayout7.xml"/><Relationship Id="rId1" Type="http://schemas.openxmlformats.org/officeDocument/2006/relationships/tags" Target="../tags/tag278.xml"/></Relationships>
</file>

<file path=ppt/slides/_rels/slide32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32.xml"/><Relationship Id="rId8" Type="http://schemas.openxmlformats.org/officeDocument/2006/relationships/slideLayout" Target="../slideLayouts/slideLayout7.xml"/><Relationship Id="rId7" Type="http://schemas.openxmlformats.org/officeDocument/2006/relationships/tags" Target="../tags/tag286.xml"/><Relationship Id="rId6" Type="http://schemas.openxmlformats.org/officeDocument/2006/relationships/image" Target="../media/image15.png"/><Relationship Id="rId5" Type="http://schemas.openxmlformats.org/officeDocument/2006/relationships/tags" Target="../tags/tag285.xml"/><Relationship Id="rId4" Type="http://schemas.openxmlformats.org/officeDocument/2006/relationships/image" Target="../media/image14.png"/><Relationship Id="rId3" Type="http://schemas.openxmlformats.org/officeDocument/2006/relationships/tags" Target="../tags/tag284.xml"/><Relationship Id="rId2" Type="http://schemas.openxmlformats.org/officeDocument/2006/relationships/image" Target="../media/image61.png"/><Relationship Id="rId1" Type="http://schemas.openxmlformats.org/officeDocument/2006/relationships/tags" Target="../tags/tag283.xml"/></Relationships>
</file>

<file path=ppt/slides/_rels/slide33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33.xml"/><Relationship Id="rId8" Type="http://schemas.openxmlformats.org/officeDocument/2006/relationships/slideLayout" Target="../slideLayouts/slideLayout7.xml"/><Relationship Id="rId7" Type="http://schemas.openxmlformats.org/officeDocument/2006/relationships/tags" Target="../tags/tag290.xml"/><Relationship Id="rId6" Type="http://schemas.openxmlformats.org/officeDocument/2006/relationships/image" Target="../media/image15.png"/><Relationship Id="rId5" Type="http://schemas.openxmlformats.org/officeDocument/2006/relationships/tags" Target="../tags/tag289.xml"/><Relationship Id="rId4" Type="http://schemas.openxmlformats.org/officeDocument/2006/relationships/image" Target="../media/image14.png"/><Relationship Id="rId3" Type="http://schemas.openxmlformats.org/officeDocument/2006/relationships/tags" Target="../tags/tag288.xml"/><Relationship Id="rId2" Type="http://schemas.openxmlformats.org/officeDocument/2006/relationships/image" Target="../media/image62.png"/><Relationship Id="rId1" Type="http://schemas.openxmlformats.org/officeDocument/2006/relationships/tags" Target="../tags/tag287.xml"/></Relationships>
</file>

<file path=ppt/slides/_rels/slide34.xml.rels><?xml version="1.0" encoding="UTF-8" standalone="yes"?>
<Relationships xmlns="http://schemas.openxmlformats.org/package/2006/relationships"><Relationship Id="rId9" Type="http://schemas.openxmlformats.org/officeDocument/2006/relationships/tags" Target="../tags/tag294.xml"/><Relationship Id="rId8" Type="http://schemas.openxmlformats.org/officeDocument/2006/relationships/image" Target="../media/image14.png"/><Relationship Id="rId7" Type="http://schemas.openxmlformats.org/officeDocument/2006/relationships/tags" Target="../tags/tag293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Relationship Id="rId3" Type="http://schemas.openxmlformats.org/officeDocument/2006/relationships/tags" Target="../tags/tag292.xml"/><Relationship Id="rId2" Type="http://schemas.openxmlformats.org/officeDocument/2006/relationships/image" Target="../media/image15.png"/><Relationship Id="rId11" Type="http://schemas.openxmlformats.org/officeDocument/2006/relationships/notesSlide" Target="../notesSlides/notesSlide34.xml"/><Relationship Id="rId10" Type="http://schemas.openxmlformats.org/officeDocument/2006/relationships/slideLayout" Target="../slideLayouts/slideLayout7.xml"/><Relationship Id="rId1" Type="http://schemas.openxmlformats.org/officeDocument/2006/relationships/tags" Target="../tags/tag291.xml"/></Relationships>
</file>

<file path=ppt/slides/_rels/slide35.xml.rels><?xml version="1.0" encoding="UTF-8" standalone="yes"?>
<Relationships xmlns="http://schemas.openxmlformats.org/package/2006/relationships"><Relationship Id="rId9" Type="http://schemas.openxmlformats.org/officeDocument/2006/relationships/image" Target="../media/image70.png"/><Relationship Id="rId8" Type="http://schemas.openxmlformats.org/officeDocument/2006/relationships/image" Target="../media/image69.png"/><Relationship Id="rId7" Type="http://schemas.openxmlformats.org/officeDocument/2006/relationships/image" Target="../media/image68.png"/><Relationship Id="rId6" Type="http://schemas.openxmlformats.org/officeDocument/2006/relationships/image" Target="../media/image67.png"/><Relationship Id="rId5" Type="http://schemas.openxmlformats.org/officeDocument/2006/relationships/tags" Target="../tags/tag297.xml"/><Relationship Id="rId4" Type="http://schemas.openxmlformats.org/officeDocument/2006/relationships/image" Target="../media/image66.png"/><Relationship Id="rId3" Type="http://schemas.openxmlformats.org/officeDocument/2006/relationships/tags" Target="../tags/tag296.xml"/><Relationship Id="rId2" Type="http://schemas.openxmlformats.org/officeDocument/2006/relationships/image" Target="../media/image14.png"/><Relationship Id="rId14" Type="http://schemas.openxmlformats.org/officeDocument/2006/relationships/notesSlide" Target="../notesSlides/notesSlide35.xml"/><Relationship Id="rId13" Type="http://schemas.openxmlformats.org/officeDocument/2006/relationships/slideLayout" Target="../slideLayouts/slideLayout7.xml"/><Relationship Id="rId12" Type="http://schemas.openxmlformats.org/officeDocument/2006/relationships/tags" Target="../tags/tag299.xml"/><Relationship Id="rId11" Type="http://schemas.openxmlformats.org/officeDocument/2006/relationships/image" Target="../media/image15.png"/><Relationship Id="rId10" Type="http://schemas.openxmlformats.org/officeDocument/2006/relationships/tags" Target="../tags/tag298.xml"/><Relationship Id="rId1" Type="http://schemas.openxmlformats.org/officeDocument/2006/relationships/tags" Target="../tags/tag295.xml"/></Relationships>
</file>

<file path=ppt/slides/_rels/slide36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36.xml"/><Relationship Id="rId8" Type="http://schemas.openxmlformats.org/officeDocument/2006/relationships/slideLayout" Target="../slideLayouts/slideLayout7.xml"/><Relationship Id="rId7" Type="http://schemas.openxmlformats.org/officeDocument/2006/relationships/tags" Target="../tags/tag303.xml"/><Relationship Id="rId6" Type="http://schemas.openxmlformats.org/officeDocument/2006/relationships/image" Target="../media/image71.png"/><Relationship Id="rId5" Type="http://schemas.openxmlformats.org/officeDocument/2006/relationships/tags" Target="../tags/tag302.xml"/><Relationship Id="rId4" Type="http://schemas.openxmlformats.org/officeDocument/2006/relationships/image" Target="../media/image15.png"/><Relationship Id="rId3" Type="http://schemas.openxmlformats.org/officeDocument/2006/relationships/tags" Target="../tags/tag301.xml"/><Relationship Id="rId2" Type="http://schemas.openxmlformats.org/officeDocument/2006/relationships/image" Target="../media/image14.png"/><Relationship Id="rId1" Type="http://schemas.openxmlformats.org/officeDocument/2006/relationships/tags" Target="../tags/tag300.xml"/></Relationships>
</file>

<file path=ppt/slides/_rels/slide37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tags" Target="../tags/tag307.xml"/><Relationship Id="rId7" Type="http://schemas.openxmlformats.org/officeDocument/2006/relationships/image" Target="../media/image73.png"/><Relationship Id="rId6" Type="http://schemas.openxmlformats.org/officeDocument/2006/relationships/image" Target="../media/image72.png"/><Relationship Id="rId5" Type="http://schemas.openxmlformats.org/officeDocument/2006/relationships/tags" Target="../tags/tag306.xml"/><Relationship Id="rId4" Type="http://schemas.openxmlformats.org/officeDocument/2006/relationships/image" Target="../media/image15.png"/><Relationship Id="rId3" Type="http://schemas.openxmlformats.org/officeDocument/2006/relationships/tags" Target="../tags/tag305.xml"/><Relationship Id="rId2" Type="http://schemas.openxmlformats.org/officeDocument/2006/relationships/image" Target="../media/image14.png"/><Relationship Id="rId10" Type="http://schemas.openxmlformats.org/officeDocument/2006/relationships/notesSlide" Target="../notesSlides/notesSlide37.xml"/><Relationship Id="rId1" Type="http://schemas.openxmlformats.org/officeDocument/2006/relationships/tags" Target="../tags/tag304.xml"/></Relationships>
</file>

<file path=ppt/slides/_rels/slide38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38.xml"/><Relationship Id="rId6" Type="http://schemas.openxmlformats.org/officeDocument/2006/relationships/slideLayout" Target="../slideLayouts/slideLayout6.xml"/><Relationship Id="rId5" Type="http://schemas.openxmlformats.org/officeDocument/2006/relationships/tags" Target="../tags/tag310.xml"/><Relationship Id="rId4" Type="http://schemas.openxmlformats.org/officeDocument/2006/relationships/image" Target="../media/image75.png"/><Relationship Id="rId3" Type="http://schemas.openxmlformats.org/officeDocument/2006/relationships/tags" Target="../tags/tag309.xml"/><Relationship Id="rId2" Type="http://schemas.openxmlformats.org/officeDocument/2006/relationships/image" Target="../media/image74.png"/><Relationship Id="rId1" Type="http://schemas.openxmlformats.org/officeDocument/2006/relationships/tags" Target="../tags/tag308.xml"/></Relationships>
</file>

<file path=ppt/slides/_rels/slide39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39.xml"/><Relationship Id="rId5" Type="http://schemas.openxmlformats.org/officeDocument/2006/relationships/slideLayout" Target="../slideLayouts/slideLayout6.xml"/><Relationship Id="rId4" Type="http://schemas.openxmlformats.org/officeDocument/2006/relationships/tags" Target="../tags/tag312.xml"/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tags" Target="../tags/tag311.xml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tags" Target="../tags/tag171.xml"/><Relationship Id="rId8" Type="http://schemas.openxmlformats.org/officeDocument/2006/relationships/tags" Target="../tags/tag170.xml"/><Relationship Id="rId7" Type="http://schemas.openxmlformats.org/officeDocument/2006/relationships/tags" Target="../tags/tag169.xml"/><Relationship Id="rId6" Type="http://schemas.openxmlformats.org/officeDocument/2006/relationships/tags" Target="../tags/tag168.xml"/><Relationship Id="rId5" Type="http://schemas.openxmlformats.org/officeDocument/2006/relationships/image" Target="../media/image15.png"/><Relationship Id="rId4" Type="http://schemas.openxmlformats.org/officeDocument/2006/relationships/tags" Target="../tags/tag167.xml"/><Relationship Id="rId3" Type="http://schemas.openxmlformats.org/officeDocument/2006/relationships/image" Target="../media/image14.png"/><Relationship Id="rId2" Type="http://schemas.openxmlformats.org/officeDocument/2006/relationships/tags" Target="../tags/tag166.xml"/><Relationship Id="rId15" Type="http://schemas.openxmlformats.org/officeDocument/2006/relationships/notesSlide" Target="../notesSlides/notesSlide4.xml"/><Relationship Id="rId14" Type="http://schemas.openxmlformats.org/officeDocument/2006/relationships/slideLayout" Target="../slideLayouts/slideLayout7.xml"/><Relationship Id="rId13" Type="http://schemas.openxmlformats.org/officeDocument/2006/relationships/tags" Target="../tags/tag175.xml"/><Relationship Id="rId12" Type="http://schemas.openxmlformats.org/officeDocument/2006/relationships/tags" Target="../tags/tag174.xml"/><Relationship Id="rId11" Type="http://schemas.openxmlformats.org/officeDocument/2006/relationships/tags" Target="../tags/tag173.xml"/><Relationship Id="rId10" Type="http://schemas.openxmlformats.org/officeDocument/2006/relationships/tags" Target="../tags/tag172.xml"/><Relationship Id="rId1" Type="http://schemas.openxmlformats.org/officeDocument/2006/relationships/tags" Target="../tags/tag165.xml"/></Relationships>
</file>

<file path=ppt/slides/_rels/slide40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40.xml"/><Relationship Id="rId5" Type="http://schemas.openxmlformats.org/officeDocument/2006/relationships/slideLayout" Target="../slideLayouts/slideLayout6.xml"/><Relationship Id="rId4" Type="http://schemas.openxmlformats.org/officeDocument/2006/relationships/tags" Target="../tags/tag314.xml"/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tags" Target="../tags/tag313.xml"/></Relationships>
</file>

<file path=ppt/slides/_rels/slide4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41.xml"/><Relationship Id="rId4" Type="http://schemas.openxmlformats.org/officeDocument/2006/relationships/slideLayout" Target="../slideLayouts/slideLayout14.xml"/><Relationship Id="rId3" Type="http://schemas.openxmlformats.org/officeDocument/2006/relationships/tags" Target="../tags/tag316.xml"/><Relationship Id="rId2" Type="http://schemas.openxmlformats.org/officeDocument/2006/relationships/image" Target="../media/image80.png"/><Relationship Id="rId1" Type="http://schemas.openxmlformats.org/officeDocument/2006/relationships/tags" Target="../tags/tag315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2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317.xml"/></Relationships>
</file>

<file path=ppt/slides/_rels/slide43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43.xml"/><Relationship Id="rId8" Type="http://schemas.openxmlformats.org/officeDocument/2006/relationships/slideLayout" Target="../slideLayouts/slideLayout6.xml"/><Relationship Id="rId7" Type="http://schemas.openxmlformats.org/officeDocument/2006/relationships/tags" Target="../tags/tag320.xml"/><Relationship Id="rId6" Type="http://schemas.openxmlformats.org/officeDocument/2006/relationships/image" Target="../media/image84.png"/><Relationship Id="rId5" Type="http://schemas.openxmlformats.org/officeDocument/2006/relationships/tags" Target="../tags/tag319.xml"/><Relationship Id="rId4" Type="http://schemas.openxmlformats.org/officeDocument/2006/relationships/image" Target="../media/image83.png"/><Relationship Id="rId3" Type="http://schemas.openxmlformats.org/officeDocument/2006/relationships/image" Target="../media/image82.png"/><Relationship Id="rId2" Type="http://schemas.openxmlformats.org/officeDocument/2006/relationships/tags" Target="../tags/tag318.xml"/><Relationship Id="rId1" Type="http://schemas.openxmlformats.org/officeDocument/2006/relationships/image" Target="../media/image81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4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321.xml"/></Relationships>
</file>

<file path=ppt/slides/_rels/slide4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45.xml"/><Relationship Id="rId4" Type="http://schemas.openxmlformats.org/officeDocument/2006/relationships/slideLayout" Target="../slideLayouts/slideLayout6.xml"/><Relationship Id="rId3" Type="http://schemas.openxmlformats.org/officeDocument/2006/relationships/tags" Target="../tags/tag323.xml"/><Relationship Id="rId2" Type="http://schemas.openxmlformats.org/officeDocument/2006/relationships/image" Target="../media/image85.png"/><Relationship Id="rId1" Type="http://schemas.openxmlformats.org/officeDocument/2006/relationships/tags" Target="../tags/tag32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6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324.xml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5.xml"/><Relationship Id="rId8" Type="http://schemas.openxmlformats.org/officeDocument/2006/relationships/slideLayout" Target="../slideLayouts/slideLayout7.xml"/><Relationship Id="rId7" Type="http://schemas.openxmlformats.org/officeDocument/2006/relationships/tags" Target="../tags/tag178.xml"/><Relationship Id="rId6" Type="http://schemas.openxmlformats.org/officeDocument/2006/relationships/image" Target="../media/image21.png"/><Relationship Id="rId5" Type="http://schemas.openxmlformats.org/officeDocument/2006/relationships/image" Target="../media/image20.GIF"/><Relationship Id="rId4" Type="http://schemas.openxmlformats.org/officeDocument/2006/relationships/image" Target="../media/image19.png"/><Relationship Id="rId3" Type="http://schemas.openxmlformats.org/officeDocument/2006/relationships/tags" Target="../tags/tag177.xml"/><Relationship Id="rId2" Type="http://schemas.openxmlformats.org/officeDocument/2006/relationships/image" Target="../media/image18.png"/><Relationship Id="rId1" Type="http://schemas.openxmlformats.org/officeDocument/2006/relationships/tags" Target="../tags/tag176.xml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6.xml"/><Relationship Id="rId3" Type="http://schemas.openxmlformats.org/officeDocument/2006/relationships/slideLayout" Target="../slideLayouts/slideLayout7.xml"/><Relationship Id="rId2" Type="http://schemas.openxmlformats.org/officeDocument/2006/relationships/tags" Target="../tags/tag180.xml"/><Relationship Id="rId1" Type="http://schemas.openxmlformats.org/officeDocument/2006/relationships/tags" Target="../tags/tag179.xml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tags" Target="../tags/tag185.xml"/><Relationship Id="rId7" Type="http://schemas.openxmlformats.org/officeDocument/2006/relationships/tags" Target="../tags/tag184.xml"/><Relationship Id="rId6" Type="http://schemas.openxmlformats.org/officeDocument/2006/relationships/image" Target="../media/image22.png"/><Relationship Id="rId5" Type="http://schemas.openxmlformats.org/officeDocument/2006/relationships/tags" Target="../tags/tag183.xml"/><Relationship Id="rId4" Type="http://schemas.openxmlformats.org/officeDocument/2006/relationships/image" Target="../media/image15.png"/><Relationship Id="rId3" Type="http://schemas.openxmlformats.org/officeDocument/2006/relationships/tags" Target="../tags/tag182.xml"/><Relationship Id="rId2" Type="http://schemas.openxmlformats.org/officeDocument/2006/relationships/image" Target="../media/image14.png"/><Relationship Id="rId10" Type="http://schemas.openxmlformats.org/officeDocument/2006/relationships/notesSlide" Target="../notesSlides/notesSlide7.xml"/><Relationship Id="rId1" Type="http://schemas.openxmlformats.org/officeDocument/2006/relationships/tags" Target="../tags/tag181.xml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tags" Target="../tags/tag190.xml"/><Relationship Id="rId8" Type="http://schemas.openxmlformats.org/officeDocument/2006/relationships/image" Target="../media/image25.png"/><Relationship Id="rId7" Type="http://schemas.openxmlformats.org/officeDocument/2006/relationships/tags" Target="../tags/tag189.xml"/><Relationship Id="rId6" Type="http://schemas.openxmlformats.org/officeDocument/2006/relationships/image" Target="../media/image24.png"/><Relationship Id="rId5" Type="http://schemas.openxmlformats.org/officeDocument/2006/relationships/tags" Target="../tags/tag188.xml"/><Relationship Id="rId4" Type="http://schemas.openxmlformats.org/officeDocument/2006/relationships/image" Target="../media/image23.png"/><Relationship Id="rId3" Type="http://schemas.openxmlformats.org/officeDocument/2006/relationships/tags" Target="../tags/tag187.xml"/><Relationship Id="rId2" Type="http://schemas.openxmlformats.org/officeDocument/2006/relationships/image" Target="../media/image15.png"/><Relationship Id="rId16" Type="http://schemas.openxmlformats.org/officeDocument/2006/relationships/notesSlide" Target="../notesSlides/notesSlide8.xml"/><Relationship Id="rId15" Type="http://schemas.openxmlformats.org/officeDocument/2006/relationships/slideLayout" Target="../slideLayouts/slideLayout7.xml"/><Relationship Id="rId14" Type="http://schemas.openxmlformats.org/officeDocument/2006/relationships/tags" Target="../tags/tag193.xml"/><Relationship Id="rId13" Type="http://schemas.openxmlformats.org/officeDocument/2006/relationships/image" Target="../media/image14.png"/><Relationship Id="rId12" Type="http://schemas.openxmlformats.org/officeDocument/2006/relationships/tags" Target="../tags/tag192.xml"/><Relationship Id="rId11" Type="http://schemas.openxmlformats.org/officeDocument/2006/relationships/tags" Target="../tags/tag191.xml"/><Relationship Id="rId10" Type="http://schemas.openxmlformats.org/officeDocument/2006/relationships/image" Target="../media/image26.png"/><Relationship Id="rId1" Type="http://schemas.openxmlformats.org/officeDocument/2006/relationships/tags" Target="../tags/tag186.xml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image" Target="../media/image29.png"/><Relationship Id="rId8" Type="http://schemas.openxmlformats.org/officeDocument/2006/relationships/tags" Target="../tags/tag198.xml"/><Relationship Id="rId7" Type="http://schemas.openxmlformats.org/officeDocument/2006/relationships/image" Target="../media/image15.png"/><Relationship Id="rId6" Type="http://schemas.openxmlformats.org/officeDocument/2006/relationships/tags" Target="../tags/tag197.xml"/><Relationship Id="rId5" Type="http://schemas.openxmlformats.org/officeDocument/2006/relationships/image" Target="../media/image28.png"/><Relationship Id="rId4" Type="http://schemas.openxmlformats.org/officeDocument/2006/relationships/tags" Target="../tags/tag196.xml"/><Relationship Id="rId3" Type="http://schemas.openxmlformats.org/officeDocument/2006/relationships/image" Target="../media/image27.png"/><Relationship Id="rId2" Type="http://schemas.openxmlformats.org/officeDocument/2006/relationships/tags" Target="../tags/tag195.xml"/><Relationship Id="rId14" Type="http://schemas.openxmlformats.org/officeDocument/2006/relationships/notesSlide" Target="../notesSlides/notesSlide9.xml"/><Relationship Id="rId13" Type="http://schemas.openxmlformats.org/officeDocument/2006/relationships/slideLayout" Target="../slideLayouts/slideLayout13.xml"/><Relationship Id="rId12" Type="http://schemas.openxmlformats.org/officeDocument/2006/relationships/tags" Target="../tags/tag200.xml"/><Relationship Id="rId11" Type="http://schemas.openxmlformats.org/officeDocument/2006/relationships/image" Target="../media/image14.png"/><Relationship Id="rId10" Type="http://schemas.openxmlformats.org/officeDocument/2006/relationships/tags" Target="../tags/tag199.xml"/><Relationship Id="rId1" Type="http://schemas.openxmlformats.org/officeDocument/2006/relationships/tags" Target="../tags/tag19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" name="文本占位符 2"/>
          <p:cNvSpPr>
            <a:spLocks noGrp="1"/>
          </p:cNvSpPr>
          <p:nvPr>
            <p:ph sz="quarter" idx="13"/>
            <p:custDataLst>
              <p:tags r:id="rId1"/>
            </p:custDataLst>
          </p:nvPr>
        </p:nvSpPr>
        <p:spPr/>
        <p:txBody>
          <a:bodyPr>
            <a:normAutofit/>
          </a:bodyPr>
          <a:p>
            <a: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zh-CN" altLang="en-US" sz="2400">
                <a:solidFill>
                  <a:schemeClr val="lt1"/>
                </a:solidFill>
                <a:latin typeface="Arial" panose="020B0604020202020204" pitchFamily="34" charset="0"/>
                <a:sym typeface="+mn-ea"/>
              </a:rPr>
              <a:t>五中：游娟</a:t>
            </a:r>
            <a:endParaRPr lang="zh-CN" altLang="en-US" sz="2400">
              <a:solidFill>
                <a:schemeClr val="lt1"/>
              </a:solidFill>
              <a:latin typeface="Arial" panose="020B0604020202020204" pitchFamily="34" charset="0"/>
              <a:sym typeface="+mn-ea"/>
            </a:endParaRPr>
          </a:p>
        </p:txBody>
      </p:sp>
      <p:sp>
        <p:nvSpPr>
          <p:cNvPr id="2" name="标题 1" descr="7b0a20202020227461726765744d6f64756c65223a202270726f636573734f6e6c696e65466f6e7473222c0a2020202022776f7264617274223a20227b5c2269645c223a32353030323237362c5c227469645c223a39393939397d220a7d0a"/>
          <p:cNvSpPr/>
          <p:nvPr>
            <p:ph type="ctrTitle"/>
          </p:nvPr>
        </p:nvSpPr>
        <p:spPr>
          <a:xfrm>
            <a:off x="4267200" y="2149475"/>
            <a:ext cx="7567930" cy="1748155"/>
          </a:xfrm>
        </p:spPr>
        <p:txBody>
          <a:bodyPr>
            <a:noAutofit/>
            <a:scene3d>
              <a:camera prst="obliqueBottomRight"/>
              <a:lightRig rig="flat" dir="t"/>
            </a:scene3d>
            <a:sp3d extrusionH="271849" contourW="9062" prstMaterial="matte">
              <a:extrusionClr>
                <a:srgbClr val="3E044D"/>
              </a:extrusionClr>
              <a:contourClr>
                <a:srgbClr val="3E044D"/>
              </a:contourClr>
            </a:sp3d>
          </a:bodyPr>
          <a:p>
            <a:pPr>
              <a:lnSpc>
                <a:spcPct val="220000"/>
              </a:lnSpc>
            </a:pPr>
            <a:r>
              <a:rPr lang="zh-CN" altLang="en-US">
                <a:ln w="6796" cmpd="sng"/>
                <a:gradFill>
                  <a:gsLst>
                    <a:gs pos="29000">
                      <a:srgbClr val="F3EE45"/>
                    </a:gs>
                    <a:gs pos="92000">
                      <a:srgbClr val="FC8A4C"/>
                    </a:gs>
                  </a:gsLst>
                  <a:lin ang="5400000" scaled="1"/>
                </a:gradFill>
                <a:effectLst/>
                <a:latin typeface="汉仪力量黑简" panose="00020600040101010101" charset="-122"/>
                <a:ea typeface="汉仪力量黑简" panose="00020600040101010101" charset="-122"/>
                <a:cs typeface="汉仪力量黑简" panose="00020600040101010101" charset="-122"/>
                <a:sym typeface="+mn-ea"/>
              </a:rPr>
              <a:t>拥抱AI 你我同行</a:t>
            </a:r>
            <a:endParaRPr lang="zh-CN" altLang="en-US">
              <a:ln w="6796" cmpd="sng"/>
              <a:gradFill>
                <a:gsLst>
                  <a:gs pos="29000">
                    <a:srgbClr val="F3EE45"/>
                  </a:gs>
                  <a:gs pos="92000">
                    <a:srgbClr val="FC8A4C"/>
                  </a:gs>
                </a:gsLst>
                <a:lin ang="5400000" scaled="1"/>
              </a:gradFill>
              <a:effectLst/>
              <a:latin typeface="汉仪力量黑简" panose="00020600040101010101" charset="-122"/>
              <a:ea typeface="汉仪力量黑简" panose="00020600040101010101" charset="-122"/>
              <a:cs typeface="汉仪力量黑简" panose="00020600040101010101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 rot="16200000">
            <a:off x="9587230" y="-64770"/>
            <a:ext cx="2540000" cy="2668905"/>
          </a:xfrm>
          <a:prstGeom prst="rect">
            <a:avLst/>
          </a:prstGeom>
        </p:spPr>
      </p:pic>
      <p:pic>
        <p:nvPicPr>
          <p:cNvPr id="11" name="图片 10" descr="7_画板 1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/>
          <a:srcRect/>
          <a:stretch>
            <a:fillRect/>
          </a:stretch>
        </p:blipFill>
        <p:spPr>
          <a:xfrm>
            <a:off x="629920" y="1262380"/>
            <a:ext cx="896620" cy="88709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412" h="1397">
                <a:moveTo>
                  <a:pt x="0" y="0"/>
                </a:moveTo>
                <a:lnTo>
                  <a:pt x="1412" y="0"/>
                </a:lnTo>
                <a:lnTo>
                  <a:pt x="1412" y="1397"/>
                </a:lnTo>
                <a:lnTo>
                  <a:pt x="0" y="1397"/>
                </a:lnTo>
                <a:lnTo>
                  <a:pt x="0" y="0"/>
                </a:lnTo>
                <a:close/>
              </a:path>
            </a:pathLst>
          </a:custGeom>
        </p:spPr>
      </p:pic>
    </p:spTree>
    <p:custDataLst>
      <p:tags r:id="rId6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/>
          <p:cNvPicPr>
            <a:picLocks noChangeAspect="1"/>
          </p:cNvPicPr>
          <p:nvPr/>
        </p:nvPicPr>
        <p:blipFill>
          <a:blip r:embed="rId1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b="17256"/>
          <a:stretch>
            <a:fillRect/>
          </a:stretch>
        </p:blipFill>
        <p:spPr>
          <a:xfrm>
            <a:off x="1374140" y="1706245"/>
            <a:ext cx="2498090" cy="98044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7210" y="1706245"/>
            <a:ext cx="2589530" cy="98044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5210" y="1558290"/>
            <a:ext cx="1809750" cy="134175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54300" y="3615055"/>
            <a:ext cx="2475230" cy="92964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92545" y="3615055"/>
            <a:ext cx="2393950" cy="1045845"/>
          </a:xfrm>
          <a:prstGeom prst="rect">
            <a:avLst/>
          </a:prstGeom>
        </p:spPr>
      </p:pic>
    </p:spTree>
    <p:custDataLst>
      <p:tags r:id="rId6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1235710" y="1122045"/>
            <a:ext cx="9631045" cy="50158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200000"/>
              </a:lnSpc>
            </a:pPr>
            <a:r>
              <a:rPr lang="zh-CN" altLang="en-US" sz="2000" b="1"/>
              <a:t>目前，中国大模型领域的竞争，已经进入一个群雄逐鹿的乱战时代。</a:t>
            </a:r>
            <a:endParaRPr lang="zh-CN" altLang="en-US" sz="2000" b="1"/>
          </a:p>
          <a:p>
            <a:pPr>
              <a:lnSpc>
                <a:spcPct val="200000"/>
              </a:lnSpc>
            </a:pPr>
            <a:r>
              <a:rPr lang="zh-CN" altLang="en-US" sz="2000" b="1"/>
              <a:t>截止4月上旬</a:t>
            </a:r>
            <a:r>
              <a:rPr lang="en-US" altLang="zh-CN" sz="2000" b="1"/>
              <a:t>:</a:t>
            </a:r>
            <a:endParaRPr lang="zh-CN" altLang="en-US" sz="2000" b="1"/>
          </a:p>
          <a:p>
            <a:pPr algn="l">
              <a:lnSpc>
                <a:spcPct val="200000"/>
              </a:lnSpc>
              <a:buClrTx/>
              <a:buSzTx/>
              <a:buFontTx/>
            </a:pPr>
            <a:r>
              <a:rPr lang="zh-CN" altLang="en-US" sz="2000" b="1"/>
              <a:t>1、 百度(NASDAQ:BIDU)的</a:t>
            </a:r>
            <a:r>
              <a:rPr lang="zh-CN" altLang="en-US" sz="2000" b="1" u="sng"/>
              <a:t>文心一言、文心一格</a:t>
            </a:r>
            <a:endParaRPr lang="zh-CN" altLang="en-US" sz="2000" b="1" u="sng"/>
          </a:p>
          <a:p>
            <a:pPr>
              <a:lnSpc>
                <a:spcPct val="200000"/>
              </a:lnSpc>
            </a:pPr>
            <a:r>
              <a:rPr lang="zh-CN" altLang="en-US" sz="2000" b="1"/>
              <a:t>2、华为的大模型</a:t>
            </a:r>
            <a:r>
              <a:rPr lang="zh-CN" altLang="en-US" sz="2000" b="1" u="sng"/>
              <a:t>盘古</a:t>
            </a:r>
            <a:endParaRPr lang="zh-CN" altLang="en-US" sz="2000" b="1" u="sng"/>
          </a:p>
          <a:p>
            <a:pPr>
              <a:lnSpc>
                <a:spcPct val="200000"/>
              </a:lnSpc>
            </a:pPr>
            <a:r>
              <a:rPr lang="zh-CN" altLang="en-US" sz="2000" b="1"/>
              <a:t>3、阿里(NYSE:BABA)的大模型</a:t>
            </a:r>
            <a:r>
              <a:rPr lang="zh-CN" altLang="en-US" sz="2000" b="1" u="sng"/>
              <a:t>通义千问</a:t>
            </a:r>
            <a:endParaRPr lang="zh-CN" altLang="en-US" sz="2000" b="1" u="sng"/>
          </a:p>
          <a:p>
            <a:pPr>
              <a:lnSpc>
                <a:spcPct val="200000"/>
              </a:lnSpc>
            </a:pPr>
            <a:r>
              <a:rPr lang="zh-CN" altLang="en-US" sz="2000" b="1"/>
              <a:t>4、商汤科技的</a:t>
            </a:r>
            <a:r>
              <a:rPr lang="zh-CN" altLang="en-US" sz="2000" b="1" u="sng"/>
              <a:t>日日新</a:t>
            </a:r>
            <a:r>
              <a:rPr lang="zh-CN" altLang="en-US" sz="2000" b="1"/>
              <a:t>大模型</a:t>
            </a:r>
            <a:endParaRPr lang="zh-CN" altLang="en-US" sz="2000" b="1"/>
          </a:p>
          <a:p>
            <a:pPr>
              <a:lnSpc>
                <a:spcPct val="200000"/>
              </a:lnSpc>
            </a:pPr>
            <a:r>
              <a:rPr lang="zh-CN" altLang="en-US" sz="2000" b="1"/>
              <a:t>5、腾讯(HK:00700)的</a:t>
            </a:r>
            <a:r>
              <a:rPr lang="zh-CN" altLang="en-US" sz="2000" b="1" u="sng"/>
              <a:t>混元</a:t>
            </a:r>
            <a:r>
              <a:rPr lang="zh-CN" altLang="en-US" sz="2000" b="1"/>
              <a:t>大模型</a:t>
            </a:r>
            <a:endParaRPr lang="zh-CN" altLang="en-US" sz="2000" b="1"/>
          </a:p>
          <a:p>
            <a:pPr>
              <a:lnSpc>
                <a:spcPct val="200000"/>
              </a:lnSpc>
            </a:pPr>
            <a:r>
              <a:rPr lang="en-US" altLang="zh-CN" sz="2000" b="1"/>
              <a:t>       </a:t>
            </a:r>
            <a:r>
              <a:rPr lang="zh-CN" altLang="en-US" sz="2000" b="1"/>
              <a:t>一时间，“寻找或成为中国的OpenAI”，成为了国内各企业最首要的问题。</a:t>
            </a:r>
            <a:endParaRPr lang="zh-CN" altLang="en-US" sz="2000" b="1"/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圆角矩形 3"/>
          <p:cNvSpPr/>
          <p:nvPr/>
        </p:nvSpPr>
        <p:spPr>
          <a:xfrm>
            <a:off x="1687195" y="1425575"/>
            <a:ext cx="3189605" cy="80137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400" b="1"/>
              <a:t>AGI（通用人工智能）</a:t>
            </a:r>
            <a:endParaRPr lang="zh-CN" altLang="en-US" sz="2400" b="1"/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429000" y="2966085"/>
            <a:ext cx="5140960" cy="196405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00" name="图片 99"/>
          <p:cNvPicPr/>
          <p:nvPr/>
        </p:nvPicPr>
        <p:blipFill>
          <a:blip r:embed="rId1"/>
          <a:stretch>
            <a:fillRect/>
          </a:stretch>
        </p:blipFill>
        <p:spPr>
          <a:xfrm>
            <a:off x="337185" y="1003300"/>
            <a:ext cx="4277360" cy="5152390"/>
          </a:xfrm>
          <a:prstGeom prst="roundRect">
            <a:avLst/>
          </a:prstGeom>
          <a:noFill/>
          <a:ln w="9525">
            <a:noFill/>
          </a:ln>
        </p:spPr>
      </p:pic>
      <p:sp>
        <p:nvSpPr>
          <p:cNvPr id="11" name="文本框 10"/>
          <p:cNvSpPr txBox="1"/>
          <p:nvPr/>
        </p:nvSpPr>
        <p:spPr>
          <a:xfrm>
            <a:off x="4872355" y="1103630"/>
            <a:ext cx="7232015" cy="43999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just">
              <a:lnSpc>
                <a:spcPct val="200000"/>
              </a:lnSpc>
            </a:pPr>
            <a:r>
              <a:rPr lang="zh-CN" altLang="en-US" sz="20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英伟达黄仁勋，创造历史</a:t>
            </a:r>
            <a:endParaRPr lang="zh-CN" altLang="en-US" sz="2000"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  <a:p>
            <a:pPr algn="just">
              <a:lnSpc>
                <a:spcPct val="200000"/>
              </a:lnSpc>
            </a:pPr>
            <a:r>
              <a:rPr lang="zh-CN" altLang="en-US" sz="20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历史上第一家市值突破10000亿美元的芯片公司。</a:t>
            </a:r>
            <a:endParaRPr lang="zh-CN" altLang="en-US" sz="2000"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  <a:p>
            <a:pPr algn="just">
              <a:lnSpc>
                <a:spcPct val="200000"/>
              </a:lnSpc>
            </a:pPr>
            <a:r>
              <a:rPr lang="zh-CN" altLang="en-US" sz="20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历史上第一个触达万亿美金的华人企业家。</a:t>
            </a:r>
            <a:endParaRPr lang="zh-CN" altLang="en-US" sz="2000"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  <a:p>
            <a:pPr algn="just">
              <a:lnSpc>
                <a:spcPct val="200000"/>
              </a:lnSpc>
            </a:pPr>
            <a:r>
              <a:rPr lang="zh-CN" altLang="en-US" sz="20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历史上第一个突破万亿美元市值后还稳坐CEO位置上的创始人。</a:t>
            </a:r>
            <a:endParaRPr lang="zh-CN" altLang="en-US" sz="2000"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  <a:p>
            <a:pPr algn="just">
              <a:lnSpc>
                <a:spcPct val="200000"/>
              </a:lnSpc>
            </a:pPr>
            <a:r>
              <a:rPr lang="zh-CN" altLang="en-US" sz="20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5月30日，英伟达盘中股价一度飙升至419.38美元，市值突破万亿美元。这个数据背后，英伟达成为世界历史上第9家万亿美元市值的公司。</a:t>
            </a:r>
            <a:endParaRPr lang="zh-CN" altLang="en-US" sz="2000"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</p:txBody>
      </p:sp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01" name="图片 100"/>
          <p:cNvPicPr/>
          <p:nvPr>
            <p:custDataLst>
              <p:tags r:id="rId1"/>
            </p:custDataLst>
          </p:nvPr>
        </p:nvPicPr>
        <p:blipFill>
          <a:blip r:embed="rId2"/>
          <a:srcRect t="9074" b="13251"/>
          <a:stretch>
            <a:fillRect/>
          </a:stretch>
        </p:blipFill>
        <p:spPr>
          <a:xfrm>
            <a:off x="4871720" y="704850"/>
            <a:ext cx="7020560" cy="4932680"/>
          </a:xfrm>
          <a:prstGeom prst="roundRect">
            <a:avLst/>
          </a:prstGeom>
          <a:noFill/>
          <a:ln w="9525">
            <a:noFill/>
          </a:ln>
        </p:spPr>
      </p:pic>
      <p:sp>
        <p:nvSpPr>
          <p:cNvPr id="11" name="文本框 10"/>
          <p:cNvSpPr txBox="1"/>
          <p:nvPr/>
        </p:nvSpPr>
        <p:spPr>
          <a:xfrm>
            <a:off x="624205" y="1208405"/>
            <a:ext cx="3602355" cy="380365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just">
              <a:lnSpc>
                <a:spcPct val="200000"/>
              </a:lnSpc>
            </a:pPr>
            <a:r>
              <a:rPr lang="zh-CN" altLang="en-US"/>
              <a:t>英伟达CEO黄仁勋甚至多次使用“iPhone时刻”，来形容AI当下的发展。可以预见，随着算法的进步，AI模型将朝着更快、更智能方向，AIGC领域将迎来全面的蓬勃发展</a:t>
            </a:r>
            <a:endParaRPr lang="zh-CN" altLang="en-US"/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文本框 5"/>
          <p:cNvSpPr txBox="1"/>
          <p:nvPr/>
        </p:nvSpPr>
        <p:spPr>
          <a:xfrm>
            <a:off x="1398905" y="1518285"/>
            <a:ext cx="9544050" cy="328485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>
              <a:lnSpc>
                <a:spcPct val="200000"/>
              </a:lnSpc>
            </a:pPr>
            <a:r>
              <a:rPr lang="zh-CN" altLang="en-US" sz="2800"/>
              <a:t>AIGC产业生态已基本形成，包括：</a:t>
            </a:r>
            <a:endParaRPr lang="zh-CN" altLang="en-US" sz="2800"/>
          </a:p>
          <a:p>
            <a:pPr>
              <a:lnSpc>
                <a:spcPct val="200000"/>
              </a:lnSpc>
            </a:pPr>
            <a:r>
              <a:rPr lang="zh-CN" altLang="en-US" sz="2800"/>
              <a:t>上游（数据供给方、开源算法社区、创造者生态层等）</a:t>
            </a:r>
            <a:endParaRPr lang="zh-CN" altLang="en-US" sz="2800"/>
          </a:p>
          <a:p>
            <a:pPr>
              <a:lnSpc>
                <a:spcPct val="200000"/>
              </a:lnSpc>
            </a:pPr>
            <a:r>
              <a:rPr lang="zh-CN" altLang="en-US" sz="2800"/>
              <a:t>中游（通用大模型、垂直赛道、细分行业的模型等）</a:t>
            </a:r>
            <a:endParaRPr lang="zh-CN" altLang="en-US" sz="2800"/>
          </a:p>
          <a:p>
            <a:pPr>
              <a:lnSpc>
                <a:spcPct val="200000"/>
              </a:lnSpc>
            </a:pPr>
            <a:r>
              <a:rPr lang="zh-CN" altLang="en-US" sz="2800"/>
              <a:t>下游（应用场景和终端客户）</a:t>
            </a:r>
            <a:endParaRPr lang="zh-CN" altLang="en-US" sz="2800"/>
          </a:p>
        </p:txBody>
      </p:sp>
      <p:pic>
        <p:nvPicPr>
          <p:cNvPr id="11" name="图片 10" descr="7_画板 1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rcRect/>
          <a:stretch>
            <a:fillRect/>
          </a:stretch>
        </p:blipFill>
        <p:spPr>
          <a:xfrm rot="16500000">
            <a:off x="601980" y="5721350"/>
            <a:ext cx="896620" cy="88709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412" h="1397">
                <a:moveTo>
                  <a:pt x="0" y="0"/>
                </a:moveTo>
                <a:lnTo>
                  <a:pt x="1412" y="0"/>
                </a:lnTo>
                <a:lnTo>
                  <a:pt x="1412" y="1397"/>
                </a:lnTo>
                <a:lnTo>
                  <a:pt x="0" y="1397"/>
                </a:lnTo>
                <a:lnTo>
                  <a:pt x="0" y="0"/>
                </a:lnTo>
                <a:close/>
              </a:path>
            </a:pathLst>
          </a:custGeom>
        </p:spPr>
      </p:pic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399415" y="657860"/>
            <a:ext cx="4059555" cy="559498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>
              <a:lnSpc>
                <a:spcPct val="250000"/>
              </a:lnSpc>
            </a:pPr>
            <a:r>
              <a:rPr lang="zh-CN" altLang="en-US" sz="20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依托AI底层技术的工业化水平和大模型通用化不断增强，AIGC已发展到运用层，不断涌现出AI写作、AI绘画、对话机器人、数字人等爆款级运用，已深入传媒、电商、娱乐、影视等诸多领域，唤醒新的内容需求。</a:t>
            </a:r>
            <a:endParaRPr lang="zh-CN" altLang="en-US" sz="2000"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011420" y="1216660"/>
            <a:ext cx="5799455" cy="4498975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6238875" y="5116830"/>
            <a:ext cx="2071370" cy="511810"/>
          </a:xfrm>
          <a:prstGeom prst="rect">
            <a:avLst/>
          </a:prstGeom>
          <a:solidFill>
            <a:srgbClr val="DFF5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atin typeface="方正楷体_GBK" panose="02000000000000000000" charset="-122"/>
              <a:ea typeface="方正楷体_GBK" panose="02000000000000000000" charset="-122"/>
              <a:sym typeface="方正楷体_GBK" panose="02000000000000000000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6750050" y="5106670"/>
            <a:ext cx="141859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/>
              <a:t>数字人</a:t>
            </a:r>
            <a:endParaRPr lang="zh-CN" altLang="en-US" sz="2800"/>
          </a:p>
        </p:txBody>
      </p:sp>
      <p:sp>
        <p:nvSpPr>
          <p:cNvPr id="101" name="文本框 100"/>
          <p:cNvSpPr txBox="1"/>
          <p:nvPr>
            <p:custDataLst>
              <p:tags r:id="rId3"/>
            </p:custDataLst>
          </p:nvPr>
        </p:nvSpPr>
        <p:spPr>
          <a:xfrm>
            <a:off x="4362450" y="5049838"/>
            <a:ext cx="5080000" cy="3683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zh-CN" altLang="en-US"/>
              <a:t> </a:t>
            </a:r>
            <a:endParaRPr lang="zh-CN" altLang="en-US"/>
          </a:p>
        </p:txBody>
      </p:sp>
    </p:spTree>
    <p:custDataLst>
      <p:tags r:id="rId4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9" name="文本框 8"/>
          <p:cNvSpPr txBox="1"/>
          <p:nvPr/>
        </p:nvSpPr>
        <p:spPr>
          <a:xfrm>
            <a:off x="5347335" y="335915"/>
            <a:ext cx="6169025" cy="61855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just">
              <a:lnSpc>
                <a:spcPct val="200000"/>
              </a:lnSpc>
            </a:pPr>
            <a:r>
              <a:rPr lang="zh-CN" altLang="en-US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在文本领域，早有2021年成立的Jasper，通过文字生成功能，为用户提供AI生成脚本、营销文案、电子邮件等解决方案，同年便创造了4000万美元收入；在音频领域，国内外都有上线相通过AI进行作词作曲，改编混音的产品；在电商领域，商家已经能够使用ChatGPT+Midjourney生成商业大片，用AI直接生成模特……</a:t>
            </a:r>
            <a:endParaRPr lang="zh-CN" altLang="en-US"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  <a:p>
            <a:pPr algn="just">
              <a:lnSpc>
                <a:spcPct val="200000"/>
              </a:lnSpc>
            </a:pPr>
            <a:r>
              <a:rPr lang="zh-CN" altLang="en-US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这些AIGC应用，不仅可以帮助企业提高效率、降低成本、提升竞争力，轻松实现“图片自由”、“文案自由”、“语音自由”，还能图文自动生成视频，创作周期相较从前缩短2-3倍以上。</a:t>
            </a:r>
            <a:endParaRPr lang="zh-CN" altLang="en-US"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  <a:p>
            <a:pPr algn="just">
              <a:lnSpc>
                <a:spcPct val="200000"/>
              </a:lnSpc>
            </a:pPr>
            <a:endParaRPr lang="zh-CN" altLang="en-US"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</p:txBody>
      </p:sp>
      <p:pic>
        <p:nvPicPr>
          <p:cNvPr id="10" name="图片 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 l="9076" t="2783" r="16629"/>
          <a:stretch>
            <a:fillRect/>
          </a:stretch>
        </p:blipFill>
        <p:spPr>
          <a:xfrm>
            <a:off x="623570" y="999490"/>
            <a:ext cx="3604895" cy="4859020"/>
          </a:xfrm>
          <a:prstGeom prst="roundRect">
            <a:avLst/>
          </a:prstGeom>
        </p:spPr>
      </p:pic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92000">
              <a:schemeClr val="bg2">
                <a:lumMod val="90000"/>
                <a:alpha val="56000"/>
              </a:schemeClr>
            </a:gs>
            <a:gs pos="0">
              <a:schemeClr val="bg2">
                <a:alpha val="35000"/>
              </a:schemeClr>
            </a:gs>
          </a:gsLst>
          <a:lin ang="264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8942550" y="3443944"/>
            <a:ext cx="3249450" cy="3414056"/>
          </a:xfrm>
          <a:prstGeom prst="rect">
            <a:avLst/>
          </a:prstGeom>
        </p:spPr>
      </p:pic>
      <p:pic>
        <p:nvPicPr>
          <p:cNvPr id="11" name="图片 10" descr="7_画板 1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rcRect/>
          <a:stretch>
            <a:fillRect/>
          </a:stretch>
        </p:blipFill>
        <p:spPr>
          <a:xfrm>
            <a:off x="30480" y="0"/>
            <a:ext cx="896620" cy="88709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412" h="1397">
                <a:moveTo>
                  <a:pt x="0" y="0"/>
                </a:moveTo>
                <a:lnTo>
                  <a:pt x="1412" y="0"/>
                </a:lnTo>
                <a:lnTo>
                  <a:pt x="1412" y="1397"/>
                </a:lnTo>
                <a:lnTo>
                  <a:pt x="0" y="139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" name="图片 1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419350" y="766445"/>
            <a:ext cx="7353300" cy="5324475"/>
          </a:xfrm>
          <a:prstGeom prst="rect">
            <a:avLst/>
          </a:prstGeom>
        </p:spPr>
      </p:pic>
    </p:spTree>
    <p:custDataLst>
      <p:tags r:id="rId7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92000">
              <a:schemeClr val="bg2">
                <a:lumMod val="90000"/>
                <a:alpha val="56000"/>
              </a:schemeClr>
            </a:gs>
            <a:gs pos="0">
              <a:schemeClr val="bg2">
                <a:alpha val="35000"/>
              </a:schemeClr>
            </a:gs>
          </a:gsLst>
          <a:lin ang="264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8942550" y="3443944"/>
            <a:ext cx="3249450" cy="3414056"/>
          </a:xfrm>
          <a:prstGeom prst="rect">
            <a:avLst/>
          </a:prstGeom>
        </p:spPr>
      </p:pic>
      <p:pic>
        <p:nvPicPr>
          <p:cNvPr id="11" name="图片 10" descr="7_画板 1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rcRect/>
          <a:stretch>
            <a:fillRect/>
          </a:stretch>
        </p:blipFill>
        <p:spPr>
          <a:xfrm>
            <a:off x="30480" y="0"/>
            <a:ext cx="896620" cy="88709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412" h="1397">
                <a:moveTo>
                  <a:pt x="0" y="0"/>
                </a:moveTo>
                <a:lnTo>
                  <a:pt x="1412" y="0"/>
                </a:lnTo>
                <a:lnTo>
                  <a:pt x="1412" y="1397"/>
                </a:lnTo>
                <a:lnTo>
                  <a:pt x="0" y="139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9" name="图片 8" descr="WPS图片-抠图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61375" y="2515235"/>
            <a:ext cx="3114675" cy="30861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96010" y="2029460"/>
            <a:ext cx="2190750" cy="3571875"/>
          </a:xfrm>
          <a:prstGeom prst="rect">
            <a:avLst/>
          </a:prstGeom>
        </p:spPr>
      </p:pic>
      <p:sp>
        <p:nvSpPr>
          <p:cNvPr id="12" name="圆角矩形标注 11"/>
          <p:cNvSpPr/>
          <p:nvPr>
            <p:custDataLst>
              <p:tags r:id="rId8"/>
            </p:custDataLst>
          </p:nvPr>
        </p:nvSpPr>
        <p:spPr>
          <a:xfrm>
            <a:off x="1794510" y="887095"/>
            <a:ext cx="1492250" cy="634365"/>
          </a:xfrm>
          <a:prstGeom prst="wedgeRoundRectCallout">
            <a:avLst>
              <a:gd name="adj1" fmla="val -20851"/>
              <a:gd name="adj2" fmla="val 97820"/>
              <a:gd name="adj3" fmla="val 16667"/>
            </a:avLst>
          </a:prstGeom>
          <a:solidFill>
            <a:schemeClr val="accent1"/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3200" b="1">
                <a:solidFill>
                  <a:schemeClr val="lt1"/>
                </a:solidFill>
                <a:latin typeface="汉仪雅酷黑简" panose="00020600040101010101" pitchFamily="18" charset="-122"/>
                <a:ea typeface="汉仪雅酷黑简" panose="00020600040101010101" pitchFamily="18" charset="-122"/>
              </a:rPr>
              <a:t>人</a:t>
            </a:r>
            <a:endParaRPr lang="zh-CN" altLang="en-US" sz="3200" b="1">
              <a:solidFill>
                <a:schemeClr val="lt1"/>
              </a:solidFill>
              <a:latin typeface="汉仪雅酷黑简" panose="00020600040101010101" pitchFamily="18" charset="-122"/>
              <a:ea typeface="汉仪雅酷黑简" panose="00020600040101010101" pitchFamily="18" charset="-122"/>
            </a:endParaRPr>
          </a:p>
        </p:txBody>
      </p:sp>
      <p:sp>
        <p:nvSpPr>
          <p:cNvPr id="13" name="圆角矩形标注 12"/>
          <p:cNvSpPr/>
          <p:nvPr>
            <p:custDataLst>
              <p:tags r:id="rId9"/>
            </p:custDataLst>
          </p:nvPr>
        </p:nvSpPr>
        <p:spPr>
          <a:xfrm>
            <a:off x="5262245" y="1557655"/>
            <a:ext cx="1492250" cy="634365"/>
          </a:xfrm>
          <a:prstGeom prst="wedgeRoundRectCallout">
            <a:avLst>
              <a:gd name="adj1" fmla="val -20851"/>
              <a:gd name="adj2" fmla="val 97820"/>
              <a:gd name="adj3" fmla="val 16667"/>
            </a:avLst>
          </a:prstGeom>
          <a:solidFill>
            <a:schemeClr val="accent1"/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3200" b="1">
                <a:solidFill>
                  <a:schemeClr val="lt1"/>
                </a:solidFill>
                <a:latin typeface="汉仪雅酷黑简" panose="00020600040101010101" pitchFamily="18" charset="-122"/>
                <a:ea typeface="汉仪雅酷黑简" panose="00020600040101010101" pitchFamily="18" charset="-122"/>
              </a:rPr>
              <a:t>车</a:t>
            </a:r>
            <a:endParaRPr lang="zh-CN" altLang="en-US" sz="3200" b="1">
              <a:solidFill>
                <a:schemeClr val="lt1"/>
              </a:solidFill>
              <a:latin typeface="汉仪雅酷黑简" panose="00020600040101010101" pitchFamily="18" charset="-122"/>
              <a:ea typeface="汉仪雅酷黑简" panose="00020600040101010101" pitchFamily="18" charset="-122"/>
            </a:endParaRPr>
          </a:p>
        </p:txBody>
      </p:sp>
      <p:sp>
        <p:nvSpPr>
          <p:cNvPr id="14" name="圆角矩形标注 13"/>
          <p:cNvSpPr/>
          <p:nvPr>
            <p:custDataLst>
              <p:tags r:id="rId10"/>
            </p:custDataLst>
          </p:nvPr>
        </p:nvSpPr>
        <p:spPr>
          <a:xfrm>
            <a:off x="8363585" y="887095"/>
            <a:ext cx="2985135" cy="1057275"/>
          </a:xfrm>
          <a:prstGeom prst="wedgeRoundRectCallout">
            <a:avLst>
              <a:gd name="adj1" fmla="val -18730"/>
              <a:gd name="adj2" fmla="val 73783"/>
              <a:gd name="adj3" fmla="val 16667"/>
            </a:avLst>
          </a:prstGeom>
          <a:solidFill>
            <a:schemeClr val="accent1"/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3200" b="1">
                <a:solidFill>
                  <a:schemeClr val="lt1"/>
                </a:solidFill>
                <a:latin typeface="汉仪雅酷黑简" panose="00020600040101010101" pitchFamily="18" charset="-122"/>
                <a:ea typeface="汉仪雅酷黑简" panose="00020600040101010101" pitchFamily="18" charset="-122"/>
              </a:rPr>
              <a:t>叫你回家吃饭</a:t>
            </a:r>
            <a:endParaRPr lang="zh-CN" altLang="en-US" sz="3200" b="1">
              <a:solidFill>
                <a:schemeClr val="lt1"/>
              </a:solidFill>
              <a:latin typeface="汉仪雅酷黑简" panose="00020600040101010101" pitchFamily="18" charset="-122"/>
              <a:ea typeface="汉仪雅酷黑简" panose="00020600040101010101" pitchFamily="18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17950" y="2515235"/>
            <a:ext cx="4181475" cy="2047875"/>
          </a:xfrm>
          <a:prstGeom prst="rect">
            <a:avLst/>
          </a:prstGeom>
        </p:spPr>
      </p:pic>
    </p:spTree>
    <p:custDataLst>
      <p:tags r:id="rId1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ldLvl="0" animBg="1"/>
      <p:bldP spid="12" grpId="1" animBg="1"/>
      <p:bldP spid="13" grpId="0" animBg="1"/>
      <p:bldP spid="13" grpId="1" animBg="1"/>
      <p:bldP spid="14" grpId="0" bldLvl="0" animBg="1"/>
      <p:bldP spid="14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6" name="图片 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>
            <a:lum bright="6000" contrast="18000"/>
          </a:blip>
          <a:srcRect l="26102" r="25619"/>
          <a:stretch>
            <a:fillRect/>
          </a:stretch>
        </p:blipFill>
        <p:spPr>
          <a:xfrm>
            <a:off x="3816350" y="775335"/>
            <a:ext cx="3110230" cy="5576570"/>
          </a:xfrm>
          <a:prstGeom prst="rect">
            <a:avLst/>
          </a:prstGeom>
        </p:spPr>
      </p:pic>
      <p:sp>
        <p:nvSpPr>
          <p:cNvPr id="7" name="线形标注 2 6"/>
          <p:cNvSpPr/>
          <p:nvPr/>
        </p:nvSpPr>
        <p:spPr>
          <a:xfrm>
            <a:off x="7482840" y="775335"/>
            <a:ext cx="1186815" cy="637540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108665"/>
              <a:gd name="adj6" fmla="val -5510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/>
              <a:t>智能会话智能</a:t>
            </a:r>
            <a:r>
              <a:rPr lang="zh-CN" altLang="en-US"/>
              <a:t>助理</a:t>
            </a:r>
            <a:endParaRPr lang="zh-CN" altLang="en-US"/>
          </a:p>
        </p:txBody>
      </p:sp>
      <p:sp>
        <p:nvSpPr>
          <p:cNvPr id="8" name="线形标注 2 7"/>
          <p:cNvSpPr/>
          <p:nvPr/>
        </p:nvSpPr>
        <p:spPr>
          <a:xfrm>
            <a:off x="7482840" y="2219960"/>
            <a:ext cx="1186815" cy="637540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112549"/>
              <a:gd name="adj6" fmla="val -5189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/>
              <a:t>机器翻译</a:t>
            </a:r>
            <a:endParaRPr lang="zh-CN" altLang="en-US"/>
          </a:p>
        </p:txBody>
      </p:sp>
      <p:sp>
        <p:nvSpPr>
          <p:cNvPr id="9" name="线形标注 2 8"/>
          <p:cNvSpPr/>
          <p:nvPr/>
        </p:nvSpPr>
        <p:spPr>
          <a:xfrm>
            <a:off x="7482205" y="3233420"/>
            <a:ext cx="2055495" cy="874395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92519"/>
              <a:gd name="adj6" fmla="val -3262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/>
              <a:t>个性化推荐智能物流</a:t>
            </a:r>
            <a:r>
              <a:rPr lang="en-US" altLang="zh-CN"/>
              <a:t> </a:t>
            </a:r>
            <a:r>
              <a:rPr lang="zh-CN" altLang="en-US"/>
              <a:t>仓储</a:t>
            </a:r>
            <a:r>
              <a:rPr lang="zh-CN" altLang="en-US"/>
              <a:t>机器人</a:t>
            </a:r>
            <a:endParaRPr lang="zh-CN" altLang="en-US"/>
          </a:p>
        </p:txBody>
      </p:sp>
      <p:sp>
        <p:nvSpPr>
          <p:cNvPr id="11" name="线形标注 2 10"/>
          <p:cNvSpPr/>
          <p:nvPr/>
        </p:nvSpPr>
        <p:spPr>
          <a:xfrm flipH="1">
            <a:off x="2294890" y="1412875"/>
            <a:ext cx="1148715" cy="649605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81622"/>
              <a:gd name="adj6" fmla="val -11083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/>
              <a:t>智能</a:t>
            </a:r>
            <a:r>
              <a:rPr lang="zh-CN" altLang="en-US"/>
              <a:t>图像</a:t>
            </a:r>
            <a:endParaRPr lang="zh-CN" altLang="en-US"/>
          </a:p>
        </p:txBody>
      </p:sp>
      <p:sp>
        <p:nvSpPr>
          <p:cNvPr id="12" name="线形标注 2 11"/>
          <p:cNvSpPr/>
          <p:nvPr/>
        </p:nvSpPr>
        <p:spPr>
          <a:xfrm flipH="1">
            <a:off x="2219960" y="2447925"/>
            <a:ext cx="1148715" cy="649605"/>
          </a:xfrm>
          <a:prstGeom prst="borderCallout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/>
              <a:t>新闻</a:t>
            </a:r>
            <a:r>
              <a:rPr lang="zh-CN" altLang="en-US"/>
              <a:t>推荐</a:t>
            </a:r>
            <a:endParaRPr lang="zh-CN" altLang="en-US"/>
          </a:p>
        </p:txBody>
      </p:sp>
      <p:sp>
        <p:nvSpPr>
          <p:cNvPr id="13" name="线形标注 2 12"/>
          <p:cNvSpPr/>
          <p:nvPr/>
        </p:nvSpPr>
        <p:spPr>
          <a:xfrm flipH="1">
            <a:off x="2219960" y="3345815"/>
            <a:ext cx="1148715" cy="649605"/>
          </a:xfrm>
          <a:prstGeom prst="borderCallout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/>
              <a:t>智能出行智能</a:t>
            </a:r>
            <a:r>
              <a:rPr lang="zh-CN" altLang="en-US"/>
              <a:t>驾驶</a:t>
            </a:r>
            <a:endParaRPr lang="zh-CN" altLang="en-US"/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7" grpId="0" animBg="1"/>
      <p:bldP spid="8" grpId="0" animBg="1"/>
      <p:bldP spid="9" grpId="0" animBg="1"/>
      <p:bldP spid="11" grpId="1" animBg="1"/>
      <p:bldP spid="12" grpId="1" animBg="1"/>
      <p:bldP spid="13" grpId="1" animBg="1"/>
      <p:bldP spid="7" grpId="1" animBg="1"/>
      <p:bldP spid="8" grpId="1" animBg="1"/>
      <p:bldP spid="9" grpId="1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92000">
              <a:schemeClr val="bg2">
                <a:lumMod val="90000"/>
                <a:alpha val="56000"/>
              </a:schemeClr>
            </a:gs>
            <a:gs pos="0">
              <a:schemeClr val="bg2">
                <a:alpha val="35000"/>
              </a:schemeClr>
            </a:gs>
          </a:gsLst>
          <a:lin ang="264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7_画板 1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rcRect/>
          <a:stretch>
            <a:fillRect/>
          </a:stretch>
        </p:blipFill>
        <p:spPr>
          <a:xfrm>
            <a:off x="30480" y="0"/>
            <a:ext cx="896620" cy="88709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412" h="1397">
                <a:moveTo>
                  <a:pt x="0" y="0"/>
                </a:moveTo>
                <a:lnTo>
                  <a:pt x="1412" y="0"/>
                </a:lnTo>
                <a:lnTo>
                  <a:pt x="1412" y="1397"/>
                </a:lnTo>
                <a:lnTo>
                  <a:pt x="0" y="139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00" name="图片 99"/>
          <p:cNvPicPr/>
          <p:nvPr/>
        </p:nvPicPr>
        <p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b="3005"/>
          <a:stretch>
            <a:fillRect/>
          </a:stretch>
        </p:blipFill>
        <p:spPr>
          <a:xfrm flipH="1">
            <a:off x="413385" y="523240"/>
            <a:ext cx="4096385" cy="563626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1" name="图片 100"/>
          <p:cNvPicPr/>
          <p:nvPr/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240020" y="1428750"/>
            <a:ext cx="5841365" cy="438213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图片 3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8942550" y="3443944"/>
            <a:ext cx="3249450" cy="3414056"/>
          </a:xfrm>
          <a:prstGeom prst="rect">
            <a:avLst/>
          </a:prstGeom>
        </p:spPr>
      </p:pic>
    </p:spTree>
    <p:custDataLst>
      <p:tags r:id="rId7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92000">
              <a:schemeClr val="bg2">
                <a:lumMod val="90000"/>
                <a:alpha val="56000"/>
              </a:schemeClr>
            </a:gs>
            <a:gs pos="0">
              <a:schemeClr val="bg2">
                <a:alpha val="35000"/>
              </a:schemeClr>
            </a:gs>
          </a:gsLst>
          <a:lin ang="264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7_画板 1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rcRect/>
          <a:stretch>
            <a:fillRect/>
          </a:stretch>
        </p:blipFill>
        <p:spPr>
          <a:xfrm>
            <a:off x="30480" y="0"/>
            <a:ext cx="896620" cy="88709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412" h="1397">
                <a:moveTo>
                  <a:pt x="0" y="0"/>
                </a:moveTo>
                <a:lnTo>
                  <a:pt x="1412" y="0"/>
                </a:lnTo>
                <a:lnTo>
                  <a:pt x="1412" y="1397"/>
                </a:lnTo>
                <a:lnTo>
                  <a:pt x="0" y="139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" name="图片 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>
            <a:clrChange>
              <a:clrFrom>
                <a:srgbClr val="FEFEFE">
                  <a:alpha val="100000"/>
                </a:srgbClr>
              </a:clrFrom>
              <a:clrTo>
                <a:srgbClr val="FEFEFE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94815" y="691515"/>
            <a:ext cx="8801735" cy="547497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8942550" y="3443944"/>
            <a:ext cx="3249450" cy="3414056"/>
          </a:xfrm>
          <a:prstGeom prst="rect">
            <a:avLst/>
          </a:prstGeom>
        </p:spPr>
      </p:pic>
    </p:spTree>
    <p:custDataLst>
      <p:tags r:id="rId7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92000">
              <a:schemeClr val="bg2">
                <a:lumMod val="90000"/>
                <a:alpha val="56000"/>
              </a:schemeClr>
            </a:gs>
            <a:gs pos="0">
              <a:schemeClr val="bg2">
                <a:alpha val="35000"/>
              </a:schemeClr>
            </a:gs>
          </a:gsLst>
          <a:lin ang="2640000" scaled="0"/>
        </a:gradFill>
        <a:effectLst/>
      </p:bgPr>
    </p:bg>
    <p:spTree>
      <p:nvGrpSpPr>
        <p:cNvPr id="1" name=""/>
        <p:cNvGrpSpPr/>
        <p:nvPr/>
      </p:nvGrpSpPr>
      <p:grpSpPr/>
      <p:pic>
        <p:nvPicPr>
          <p:cNvPr id="4" name="图片 3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8942550" y="3443944"/>
            <a:ext cx="3249450" cy="3414056"/>
          </a:xfrm>
          <a:prstGeom prst="rect">
            <a:avLst/>
          </a:prstGeom>
        </p:spPr>
      </p:pic>
      <p:pic>
        <p:nvPicPr>
          <p:cNvPr id="11" name="图片 10" descr="7_画板 1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rcRect/>
          <a:stretch>
            <a:fillRect/>
          </a:stretch>
        </p:blipFill>
        <p:spPr>
          <a:xfrm>
            <a:off x="30480" y="0"/>
            <a:ext cx="896620" cy="88709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412" h="1397">
                <a:moveTo>
                  <a:pt x="0" y="0"/>
                </a:moveTo>
                <a:lnTo>
                  <a:pt x="1412" y="0"/>
                </a:lnTo>
                <a:lnTo>
                  <a:pt x="1412" y="1397"/>
                </a:lnTo>
                <a:lnTo>
                  <a:pt x="0" y="139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5" name="图片 4" descr="WPS图片-抠图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08735" y="2004695"/>
            <a:ext cx="4495800" cy="2847975"/>
          </a:xfrm>
          <a:prstGeom prst="rect">
            <a:avLst/>
          </a:prstGeom>
        </p:spPr>
      </p:pic>
      <p:pic>
        <p:nvPicPr>
          <p:cNvPr id="7" name="图片 6" descr="WPS图片-抠图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03670" y="2047875"/>
            <a:ext cx="4391025" cy="2762250"/>
          </a:xfrm>
          <a:prstGeom prst="rect">
            <a:avLst/>
          </a:prstGeom>
        </p:spPr>
      </p:pic>
    </p:spTree>
    <p:custDataLst>
      <p:tags r:id="rId7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92000">
              <a:schemeClr val="bg2">
                <a:lumMod val="90000"/>
                <a:alpha val="56000"/>
              </a:schemeClr>
            </a:gs>
            <a:gs pos="0">
              <a:schemeClr val="bg2">
                <a:alpha val="35000"/>
              </a:schemeClr>
            </a:gs>
          </a:gsLst>
          <a:lin ang="264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7_画板 1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rcRect/>
          <a:stretch>
            <a:fillRect/>
          </a:stretch>
        </p:blipFill>
        <p:spPr>
          <a:xfrm>
            <a:off x="30480" y="0"/>
            <a:ext cx="896620" cy="88709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412" h="1397">
                <a:moveTo>
                  <a:pt x="0" y="0"/>
                </a:moveTo>
                <a:lnTo>
                  <a:pt x="1412" y="0"/>
                </a:lnTo>
                <a:lnTo>
                  <a:pt x="1412" y="1397"/>
                </a:lnTo>
                <a:lnTo>
                  <a:pt x="0" y="139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" name="图片 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>
            <a:clrChange>
              <a:clrFrom>
                <a:srgbClr val="FEFEFE">
                  <a:alpha val="100000"/>
                </a:srgbClr>
              </a:clrFrom>
              <a:clrTo>
                <a:srgbClr val="FEFEFE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794510" y="746125"/>
            <a:ext cx="8517890" cy="551307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8942550" y="3443944"/>
            <a:ext cx="3249450" cy="3414056"/>
          </a:xfrm>
          <a:prstGeom prst="rect">
            <a:avLst/>
          </a:prstGeom>
        </p:spPr>
      </p:pic>
    </p:spTree>
    <p:custDataLst>
      <p:tags r:id="rId7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92000">
              <a:schemeClr val="bg2">
                <a:lumMod val="90000"/>
                <a:alpha val="56000"/>
              </a:schemeClr>
            </a:gs>
            <a:gs pos="0">
              <a:schemeClr val="bg2">
                <a:alpha val="35000"/>
              </a:schemeClr>
            </a:gs>
          </a:gsLst>
          <a:lin ang="264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7_画板 1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rcRect/>
          <a:stretch>
            <a:fillRect/>
          </a:stretch>
        </p:blipFill>
        <p:spPr>
          <a:xfrm>
            <a:off x="30480" y="0"/>
            <a:ext cx="896620" cy="88709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412" h="1397">
                <a:moveTo>
                  <a:pt x="0" y="0"/>
                </a:moveTo>
                <a:lnTo>
                  <a:pt x="1412" y="0"/>
                </a:lnTo>
                <a:lnTo>
                  <a:pt x="1412" y="1397"/>
                </a:lnTo>
                <a:lnTo>
                  <a:pt x="0" y="139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" name="图片 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166495" y="647700"/>
            <a:ext cx="9858375" cy="556260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8942550" y="3443944"/>
            <a:ext cx="3249450" cy="3414056"/>
          </a:xfrm>
          <a:prstGeom prst="rect">
            <a:avLst/>
          </a:prstGeom>
        </p:spPr>
      </p:pic>
    </p:spTree>
    <p:custDataLst>
      <p:tags r:id="rId7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92000">
              <a:schemeClr val="bg2">
                <a:lumMod val="90000"/>
                <a:alpha val="56000"/>
              </a:schemeClr>
            </a:gs>
            <a:gs pos="0">
              <a:schemeClr val="bg2">
                <a:alpha val="35000"/>
              </a:schemeClr>
            </a:gs>
          </a:gsLst>
          <a:lin ang="2640000" scaled="0"/>
        </a:gradFill>
        <a:effectLst/>
      </p:bgPr>
    </p:bg>
    <p:spTree>
      <p:nvGrpSpPr>
        <p:cNvPr id="1" name=""/>
        <p:cNvGrpSpPr/>
        <p:nvPr/>
      </p:nvGrpSpPr>
      <p:grpSpPr/>
      <p:pic>
        <p:nvPicPr>
          <p:cNvPr id="11" name="图片 10" descr="7_画板 1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rcRect/>
          <a:stretch>
            <a:fillRect/>
          </a:stretch>
        </p:blipFill>
        <p:spPr>
          <a:xfrm>
            <a:off x="30480" y="0"/>
            <a:ext cx="896620" cy="88709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412" h="1397">
                <a:moveTo>
                  <a:pt x="0" y="0"/>
                </a:moveTo>
                <a:lnTo>
                  <a:pt x="1412" y="0"/>
                </a:lnTo>
                <a:lnTo>
                  <a:pt x="1412" y="1397"/>
                </a:lnTo>
                <a:lnTo>
                  <a:pt x="0" y="139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" name="内容占位符 3"/>
          <p:cNvPicPr>
            <a:picLocks noChangeAspect="1"/>
          </p:cNvPicPr>
          <p:nvPr>
            <p:ph idx="4294967295"/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981710" y="803275"/>
            <a:ext cx="10228580" cy="525145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8942550" y="3443944"/>
            <a:ext cx="3249450" cy="3414056"/>
          </a:xfrm>
          <a:prstGeom prst="rect">
            <a:avLst/>
          </a:prstGeom>
        </p:spPr>
      </p:pic>
    </p:spTree>
    <p:custDataLst>
      <p:tags r:id="rId7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92000">
              <a:schemeClr val="bg2">
                <a:lumMod val="90000"/>
                <a:alpha val="56000"/>
              </a:schemeClr>
            </a:gs>
            <a:gs pos="0">
              <a:schemeClr val="bg2">
                <a:alpha val="35000"/>
              </a:schemeClr>
            </a:gs>
          </a:gsLst>
          <a:lin ang="2640000" scaled="0"/>
        </a:gradFill>
        <a:effectLst/>
      </p:bgPr>
    </p:bg>
    <p:spTree>
      <p:nvGrpSpPr>
        <p:cNvPr id="1" name=""/>
        <p:cNvGrpSpPr/>
        <p:nvPr/>
      </p:nvGrpSpPr>
      <p:grpSpPr/>
      <p:pic>
        <p:nvPicPr>
          <p:cNvPr id="11" name="图片 10" descr="7_画板 1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rcRect/>
          <a:stretch>
            <a:fillRect/>
          </a:stretch>
        </p:blipFill>
        <p:spPr>
          <a:xfrm>
            <a:off x="30480" y="0"/>
            <a:ext cx="896620" cy="88709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412" h="1397">
                <a:moveTo>
                  <a:pt x="0" y="0"/>
                </a:moveTo>
                <a:lnTo>
                  <a:pt x="1412" y="0"/>
                </a:lnTo>
                <a:lnTo>
                  <a:pt x="1412" y="1397"/>
                </a:lnTo>
                <a:lnTo>
                  <a:pt x="0" y="139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" name="内容占位符 3"/>
          <p:cNvPicPr>
            <a:picLocks noChangeAspect="1"/>
          </p:cNvPicPr>
          <p:nvPr>
            <p:ph idx="4294967295"/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608330" y="973455"/>
            <a:ext cx="10968990" cy="491109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8942550" y="3443944"/>
            <a:ext cx="3249450" cy="3414056"/>
          </a:xfrm>
          <a:prstGeom prst="rect">
            <a:avLst/>
          </a:prstGeom>
        </p:spPr>
      </p:pic>
    </p:spTree>
    <p:custDataLst>
      <p:tags r:id="rId7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92000">
              <a:schemeClr val="bg2">
                <a:lumMod val="90000"/>
                <a:alpha val="56000"/>
              </a:schemeClr>
            </a:gs>
            <a:gs pos="0">
              <a:schemeClr val="bg2">
                <a:alpha val="35000"/>
              </a:schemeClr>
            </a:gs>
          </a:gsLst>
          <a:lin ang="264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7_画板 1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rcRect/>
          <a:stretch>
            <a:fillRect/>
          </a:stretch>
        </p:blipFill>
        <p:spPr>
          <a:xfrm>
            <a:off x="30480" y="0"/>
            <a:ext cx="896620" cy="88709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412" h="1397">
                <a:moveTo>
                  <a:pt x="0" y="0"/>
                </a:moveTo>
                <a:lnTo>
                  <a:pt x="1412" y="0"/>
                </a:lnTo>
                <a:lnTo>
                  <a:pt x="1412" y="1397"/>
                </a:lnTo>
                <a:lnTo>
                  <a:pt x="0" y="139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" name="图片 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  <a:lum bright="-6000"/>
          </a:blip>
          <a:stretch>
            <a:fillRect/>
          </a:stretch>
        </p:blipFill>
        <p:spPr>
          <a:xfrm>
            <a:off x="852170" y="642620"/>
            <a:ext cx="10487025" cy="557212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8942550" y="3443944"/>
            <a:ext cx="3249450" cy="3414056"/>
          </a:xfrm>
          <a:prstGeom prst="rect">
            <a:avLst/>
          </a:prstGeom>
        </p:spPr>
      </p:pic>
    </p:spTree>
    <p:custDataLst>
      <p:tags r:id="rId7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92000">
              <a:schemeClr val="bg2">
                <a:lumMod val="90000"/>
                <a:alpha val="56000"/>
              </a:schemeClr>
            </a:gs>
            <a:gs pos="0">
              <a:schemeClr val="bg2">
                <a:alpha val="35000"/>
              </a:schemeClr>
            </a:gs>
          </a:gsLst>
          <a:lin ang="264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7_画板 1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rcRect/>
          <a:stretch>
            <a:fillRect/>
          </a:stretch>
        </p:blipFill>
        <p:spPr>
          <a:xfrm>
            <a:off x="30480" y="0"/>
            <a:ext cx="896620" cy="88709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412" h="1397">
                <a:moveTo>
                  <a:pt x="0" y="0"/>
                </a:moveTo>
                <a:lnTo>
                  <a:pt x="1412" y="0"/>
                </a:lnTo>
                <a:lnTo>
                  <a:pt x="1412" y="1397"/>
                </a:lnTo>
                <a:lnTo>
                  <a:pt x="0" y="139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5" name="图片 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  <a:lum bright="-6000"/>
          </a:blip>
          <a:stretch>
            <a:fillRect/>
          </a:stretch>
        </p:blipFill>
        <p:spPr>
          <a:xfrm>
            <a:off x="512445" y="1414145"/>
            <a:ext cx="10692130" cy="4603750"/>
          </a:xfrm>
          <a:prstGeom prst="rect">
            <a:avLst/>
          </a:prstGeom>
        </p:spPr>
      </p:pic>
      <p:sp>
        <p:nvSpPr>
          <p:cNvPr id="2" name="线形标注 2 1"/>
          <p:cNvSpPr/>
          <p:nvPr>
            <p:custDataLst>
              <p:tags r:id="rId5"/>
            </p:custDataLst>
          </p:nvPr>
        </p:nvSpPr>
        <p:spPr>
          <a:xfrm>
            <a:off x="4832350" y="1655445"/>
            <a:ext cx="914400" cy="611505"/>
          </a:xfrm>
          <a:prstGeom prst="borderCallout2">
            <a:avLst/>
          </a:prstGeom>
          <a:solidFill>
            <a:schemeClr val="accent1"/>
          </a:solidFill>
          <a:ln>
            <a:solidFill>
              <a:schemeClr val="accent1">
                <a:shade val="50000"/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>
                <a:solidFill>
                  <a:schemeClr val="lt1"/>
                </a:solidFill>
                <a:latin typeface="汉仪雅酷黑简" panose="00020600040101010101" pitchFamily="18" charset="-122"/>
                <a:ea typeface="汉仪雅酷黑简" panose="00020600040101010101" pitchFamily="18" charset="-122"/>
              </a:rPr>
              <a:t>减速</a:t>
            </a:r>
            <a:endParaRPr lang="zh-CN" altLang="en-US">
              <a:solidFill>
                <a:schemeClr val="lt1"/>
              </a:solidFill>
              <a:latin typeface="汉仪雅酷黑简" panose="00020600040101010101" pitchFamily="18" charset="-122"/>
              <a:ea typeface="汉仪雅酷黑简" panose="00020600040101010101" pitchFamily="18" charset="-122"/>
            </a:endParaRPr>
          </a:p>
        </p:txBody>
      </p:sp>
      <p:sp>
        <p:nvSpPr>
          <p:cNvPr id="3" name="线形标注 2 2"/>
          <p:cNvSpPr/>
          <p:nvPr>
            <p:custDataLst>
              <p:tags r:id="rId6"/>
            </p:custDataLst>
          </p:nvPr>
        </p:nvSpPr>
        <p:spPr>
          <a:xfrm>
            <a:off x="5746750" y="2695575"/>
            <a:ext cx="914400" cy="611505"/>
          </a:xfrm>
          <a:prstGeom prst="borderCallout2">
            <a:avLst/>
          </a:prstGeom>
          <a:solidFill>
            <a:schemeClr val="accent1"/>
          </a:solidFill>
          <a:ln>
            <a:solidFill>
              <a:schemeClr val="accent1">
                <a:shade val="50000"/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>
                <a:solidFill>
                  <a:schemeClr val="lt1"/>
                </a:solidFill>
                <a:latin typeface="汉仪雅酷黑简" panose="00020600040101010101" pitchFamily="18" charset="-122"/>
                <a:ea typeface="汉仪雅酷黑简" panose="00020600040101010101" pitchFamily="18" charset="-122"/>
              </a:rPr>
              <a:t>避让</a:t>
            </a:r>
            <a:endParaRPr lang="zh-CN" altLang="en-US">
              <a:solidFill>
                <a:schemeClr val="lt1"/>
              </a:solidFill>
              <a:latin typeface="汉仪雅酷黑简" panose="00020600040101010101" pitchFamily="18" charset="-122"/>
              <a:ea typeface="汉仪雅酷黑简" panose="00020600040101010101" pitchFamily="18" charset="-122"/>
            </a:endParaRPr>
          </a:p>
        </p:txBody>
      </p:sp>
      <p:cxnSp>
        <p:nvCxnSpPr>
          <p:cNvPr id="4" name="直接连接符 3"/>
          <p:cNvCxnSpPr/>
          <p:nvPr>
            <p:custDataLst>
              <p:tags r:id="rId7"/>
            </p:custDataLst>
          </p:nvPr>
        </p:nvCxnSpPr>
        <p:spPr>
          <a:xfrm>
            <a:off x="5063490" y="3001010"/>
            <a:ext cx="3886200" cy="0"/>
          </a:xfrm>
          <a:prstGeom prst="line">
            <a:avLst/>
          </a:prstGeom>
          <a:ln w="28575" cmpd="sng">
            <a:solidFill>
              <a:schemeClr val="accent1">
                <a:shade val="50000"/>
                <a:lumMod val="60000"/>
                <a:lumOff val="4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图片 7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346450" y="809625"/>
            <a:ext cx="1485900" cy="145732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>
            <p:custDataLst>
              <p:tags r:id="rId9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8942550" y="3443944"/>
            <a:ext cx="3249450" cy="3414056"/>
          </a:xfrm>
          <a:prstGeom prst="rect">
            <a:avLst/>
          </a:prstGeom>
        </p:spPr>
      </p:pic>
    </p:spTree>
    <p:custDataLst>
      <p:tags r:id="rId1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2" grpId="1" animBg="1"/>
      <p:bldP spid="3" grpId="0" bldLvl="0" animBg="1"/>
      <p:bldP spid="3" grpId="1" animBg="1"/>
      <p:bldP spid="2" grpId="2" bldLvl="0" animBg="1"/>
      <p:bldP spid="3" grpId="2" bldLvl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92000">
              <a:schemeClr val="bg2">
                <a:lumMod val="90000"/>
                <a:alpha val="56000"/>
              </a:schemeClr>
            </a:gs>
            <a:gs pos="0">
              <a:schemeClr val="bg2">
                <a:alpha val="35000"/>
              </a:schemeClr>
            </a:gs>
          </a:gsLst>
          <a:lin ang="264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8942550" y="3443944"/>
            <a:ext cx="3249450" cy="3414056"/>
          </a:xfrm>
          <a:prstGeom prst="rect">
            <a:avLst/>
          </a:prstGeom>
        </p:spPr>
      </p:pic>
      <p:pic>
        <p:nvPicPr>
          <p:cNvPr id="11" name="图片 10" descr="7_画板 1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rcRect/>
          <a:stretch>
            <a:fillRect/>
          </a:stretch>
        </p:blipFill>
        <p:spPr>
          <a:xfrm>
            <a:off x="30480" y="0"/>
            <a:ext cx="896620" cy="88709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412" h="1397">
                <a:moveTo>
                  <a:pt x="0" y="0"/>
                </a:moveTo>
                <a:lnTo>
                  <a:pt x="1412" y="0"/>
                </a:lnTo>
                <a:lnTo>
                  <a:pt x="1412" y="1397"/>
                </a:lnTo>
                <a:lnTo>
                  <a:pt x="0" y="1397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3" name="矩形 2"/>
          <p:cNvSpPr/>
          <p:nvPr>
            <p:custDataLst>
              <p:tags r:id="rId5"/>
            </p:custDataLst>
          </p:nvPr>
        </p:nvSpPr>
        <p:spPr>
          <a:xfrm>
            <a:off x="1409065" y="1738630"/>
            <a:ext cx="2158365" cy="1029335"/>
          </a:xfrm>
          <a:prstGeom prst="rect">
            <a:avLst/>
          </a:prstGeom>
          <a:solidFill>
            <a:schemeClr val="accent1"/>
          </a:solidFill>
          <a:ln>
            <a:solidFill>
              <a:schemeClr val="accent4">
                <a:shade val="5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>
            <a:normAutofit/>
          </a:bodyPr>
          <a:p>
            <a:pPr algn="ctr">
              <a:lnSpc>
                <a:spcPct val="120000"/>
              </a:lnSpc>
            </a:pPr>
            <a:r>
              <a:rPr lang="zh-CN" altLang="en-US" sz="3200" spc="150">
                <a:solidFill>
                  <a:schemeClr val="lt1"/>
                </a:solidFill>
                <a:latin typeface="汉仪雅酷黑简" panose="00020600040101010101" pitchFamily="18" charset="-122"/>
                <a:ea typeface="汉仪雅酷黑简" panose="00020600040101010101" pitchFamily="18" charset="-122"/>
              </a:rPr>
              <a:t>符号逻辑</a:t>
            </a:r>
            <a:endParaRPr lang="zh-CN" altLang="en-US" sz="3200" spc="150">
              <a:solidFill>
                <a:schemeClr val="lt1"/>
              </a:solidFill>
              <a:latin typeface="汉仪雅酷黑简" panose="00020600040101010101" pitchFamily="18" charset="-122"/>
              <a:ea typeface="汉仪雅酷黑简" panose="00020600040101010101" pitchFamily="18" charset="-122"/>
            </a:endParaRPr>
          </a:p>
        </p:txBody>
      </p:sp>
      <p:sp>
        <p:nvSpPr>
          <p:cNvPr id="7" name="矩形 6"/>
          <p:cNvSpPr/>
          <p:nvPr>
            <p:custDataLst>
              <p:tags r:id="rId6"/>
            </p:custDataLst>
          </p:nvPr>
        </p:nvSpPr>
        <p:spPr>
          <a:xfrm>
            <a:off x="3567430" y="4178300"/>
            <a:ext cx="2158365" cy="1020445"/>
          </a:xfrm>
          <a:prstGeom prst="rect">
            <a:avLst/>
          </a:prstGeom>
          <a:solidFill>
            <a:schemeClr val="accent1"/>
          </a:solidFill>
          <a:ln>
            <a:solidFill>
              <a:schemeClr val="accent4">
                <a:shade val="5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>
            <a:normAutofit/>
          </a:bodyPr>
          <a:p>
            <a:pPr algn="ctr">
              <a:lnSpc>
                <a:spcPct val="120000"/>
              </a:lnSpc>
            </a:pPr>
            <a:r>
              <a:rPr lang="zh-CN" altLang="en-US" sz="3200" spc="150">
                <a:solidFill>
                  <a:schemeClr val="lt1"/>
                </a:solidFill>
                <a:latin typeface="汉仪雅酷黑简" panose="00020600040101010101" pitchFamily="18" charset="-122"/>
                <a:ea typeface="汉仪雅酷黑简" panose="00020600040101010101" pitchFamily="18" charset="-122"/>
              </a:rPr>
              <a:t>概率统计</a:t>
            </a:r>
            <a:endParaRPr lang="zh-CN" altLang="en-US" sz="3200" spc="150">
              <a:solidFill>
                <a:schemeClr val="lt1"/>
              </a:solidFill>
              <a:latin typeface="汉仪雅酷黑简" panose="00020600040101010101" pitchFamily="18" charset="-122"/>
              <a:ea typeface="汉仪雅酷黑简" panose="00020600040101010101" pitchFamily="18" charset="-122"/>
            </a:endParaRPr>
          </a:p>
        </p:txBody>
      </p:sp>
      <p:sp>
        <p:nvSpPr>
          <p:cNvPr id="12" name="矩形 11"/>
          <p:cNvSpPr/>
          <p:nvPr>
            <p:custDataLst>
              <p:tags r:id="rId7"/>
            </p:custDataLst>
          </p:nvPr>
        </p:nvSpPr>
        <p:spPr>
          <a:xfrm>
            <a:off x="6186805" y="1739265"/>
            <a:ext cx="2158365" cy="1028700"/>
          </a:xfrm>
          <a:prstGeom prst="rect">
            <a:avLst/>
          </a:prstGeom>
          <a:solidFill>
            <a:schemeClr val="accent1"/>
          </a:solidFill>
          <a:ln>
            <a:solidFill>
              <a:schemeClr val="accent4">
                <a:shade val="5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>
            <a:normAutofit/>
          </a:bodyPr>
          <a:p>
            <a:pPr algn="ctr">
              <a:lnSpc>
                <a:spcPct val="120000"/>
              </a:lnSpc>
            </a:pPr>
            <a:r>
              <a:rPr lang="zh-CN" altLang="en-US" sz="3200" spc="150">
                <a:solidFill>
                  <a:schemeClr val="lt1"/>
                </a:solidFill>
                <a:latin typeface="汉仪雅酷黑简" panose="00020600040101010101" pitchFamily="18" charset="-122"/>
                <a:ea typeface="汉仪雅酷黑简" panose="00020600040101010101" pitchFamily="18" charset="-122"/>
              </a:rPr>
              <a:t>神经网络</a:t>
            </a:r>
            <a:endParaRPr lang="zh-CN" altLang="en-US" sz="3200" spc="150">
              <a:solidFill>
                <a:schemeClr val="lt1"/>
              </a:solidFill>
              <a:latin typeface="汉仪雅酷黑简" panose="00020600040101010101" pitchFamily="18" charset="-122"/>
              <a:ea typeface="汉仪雅酷黑简" panose="00020600040101010101" pitchFamily="18" charset="-122"/>
            </a:endParaRPr>
          </a:p>
        </p:txBody>
      </p:sp>
      <p:sp>
        <p:nvSpPr>
          <p:cNvPr id="41" name="矩形 40"/>
          <p:cNvSpPr/>
          <p:nvPr>
            <p:custDataLst>
              <p:tags r:id="rId8"/>
            </p:custDataLst>
          </p:nvPr>
        </p:nvSpPr>
        <p:spPr>
          <a:xfrm>
            <a:off x="8771890" y="4178935"/>
            <a:ext cx="2158365" cy="1019810"/>
          </a:xfrm>
          <a:prstGeom prst="rect">
            <a:avLst/>
          </a:prstGeom>
          <a:solidFill>
            <a:schemeClr val="accent1"/>
          </a:solidFill>
          <a:ln>
            <a:solidFill>
              <a:schemeClr val="accent4">
                <a:shade val="5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>
            <a:normAutofit/>
          </a:bodyPr>
          <a:p>
            <a:pPr algn="ctr">
              <a:lnSpc>
                <a:spcPct val="120000"/>
              </a:lnSpc>
            </a:pPr>
            <a:r>
              <a:rPr lang="zh-CN" altLang="en-US" sz="3200" spc="150">
                <a:solidFill>
                  <a:schemeClr val="lt1"/>
                </a:solidFill>
                <a:latin typeface="汉仪雅酷黑简" panose="00020600040101010101" pitchFamily="18" charset="-122"/>
                <a:ea typeface="汉仪雅酷黑简" panose="00020600040101010101" pitchFamily="18" charset="-122"/>
              </a:rPr>
              <a:t>进化仿生</a:t>
            </a:r>
            <a:endParaRPr lang="zh-CN" altLang="en-US" sz="3200" spc="150">
              <a:solidFill>
                <a:schemeClr val="lt1"/>
              </a:solidFill>
              <a:latin typeface="汉仪雅酷黑简" panose="00020600040101010101" pitchFamily="18" charset="-122"/>
              <a:ea typeface="汉仪雅酷黑简" panose="00020600040101010101" pitchFamily="18" charset="-122"/>
            </a:endParaRPr>
          </a:p>
        </p:txBody>
      </p:sp>
    </p:spTree>
    <p:custDataLst>
      <p:tags r:id="rId9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内容占位符 3"/>
          <p:cNvPicPr>
            <a:picLocks noChangeAspect="1"/>
          </p:cNvPicPr>
          <p:nvPr>
            <p:ph idx="4294967295"/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142365" y="1071245"/>
            <a:ext cx="10379710" cy="462534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8942550" y="3443944"/>
            <a:ext cx="3249450" cy="3414056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92000">
              <a:schemeClr val="bg2">
                <a:lumMod val="90000"/>
                <a:alpha val="56000"/>
              </a:schemeClr>
            </a:gs>
            <a:gs pos="0">
              <a:schemeClr val="bg2">
                <a:alpha val="35000"/>
              </a:schemeClr>
            </a:gs>
          </a:gsLst>
          <a:lin ang="264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8942550" y="3443944"/>
            <a:ext cx="3249450" cy="3414056"/>
          </a:xfrm>
          <a:prstGeom prst="rect">
            <a:avLst/>
          </a:prstGeom>
        </p:spPr>
      </p:pic>
      <p:pic>
        <p:nvPicPr>
          <p:cNvPr id="11" name="图片 10" descr="7_画板 1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rcRect/>
          <a:stretch>
            <a:fillRect/>
          </a:stretch>
        </p:blipFill>
        <p:spPr>
          <a:xfrm>
            <a:off x="30480" y="0"/>
            <a:ext cx="896620" cy="88709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412" h="1397">
                <a:moveTo>
                  <a:pt x="0" y="0"/>
                </a:moveTo>
                <a:lnTo>
                  <a:pt x="1412" y="0"/>
                </a:lnTo>
                <a:lnTo>
                  <a:pt x="1412" y="1397"/>
                </a:lnTo>
                <a:lnTo>
                  <a:pt x="0" y="1397"/>
                </a:lnTo>
                <a:lnTo>
                  <a:pt x="0" y="0"/>
                </a:lnTo>
                <a:close/>
              </a:path>
            </a:pathLst>
          </a:custGeom>
        </p:spPr>
      </p:pic>
      <p:grpSp>
        <p:nvGrpSpPr>
          <p:cNvPr id="14" name="组合 13"/>
          <p:cNvGrpSpPr/>
          <p:nvPr/>
        </p:nvGrpSpPr>
        <p:grpSpPr>
          <a:xfrm>
            <a:off x="8740140" y="1046480"/>
            <a:ext cx="2409825" cy="3777615"/>
            <a:chOff x="12368" y="1869"/>
            <a:chExt cx="3795" cy="5949"/>
          </a:xfrm>
        </p:grpSpPr>
        <p:pic>
          <p:nvPicPr>
            <p:cNvPr id="12" name="图片 11" descr="WPS图片-抠图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368" y="2982"/>
              <a:ext cx="3795" cy="4836"/>
            </a:xfrm>
            <a:prstGeom prst="rect">
              <a:avLst/>
            </a:prstGeom>
          </p:spPr>
        </p:pic>
        <p:sp>
          <p:nvSpPr>
            <p:cNvPr id="13" name="文本框 12"/>
            <p:cNvSpPr txBox="1"/>
            <p:nvPr>
              <p:custDataLst>
                <p:tags r:id="rId6"/>
              </p:custDataLst>
            </p:nvPr>
          </p:nvSpPr>
          <p:spPr>
            <a:xfrm>
              <a:off x="13347" y="1869"/>
              <a:ext cx="2604" cy="12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4400" b="1">
                  <a:solidFill>
                    <a:schemeClr val="dk1"/>
                  </a:solidFill>
                  <a:latin typeface="汉仪雅酷黑简" panose="00020600040101010101" pitchFamily="18" charset="-122"/>
                  <a:ea typeface="汉仪雅酷黑简" panose="00020600040101010101" pitchFamily="18" charset="-122"/>
                </a:rPr>
                <a:t>执行</a:t>
              </a:r>
              <a:endParaRPr lang="zh-CN" altLang="en-US" sz="4400" b="1">
                <a:solidFill>
                  <a:schemeClr val="dk1"/>
                </a:solidFill>
                <a:latin typeface="汉仪雅酷黑简" panose="00020600040101010101" pitchFamily="18" charset="-122"/>
                <a:ea typeface="汉仪雅酷黑简" panose="00020600040101010101" pitchFamily="18" charset="-122"/>
              </a:endParaRP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5494655" y="1797685"/>
            <a:ext cx="2356485" cy="3727450"/>
            <a:chOff x="7960" y="3195"/>
            <a:chExt cx="3711" cy="5870"/>
          </a:xfrm>
        </p:grpSpPr>
        <p:pic>
          <p:nvPicPr>
            <p:cNvPr id="10" name="图片 9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8"/>
            <a:srcRect t="18188"/>
            <a:stretch>
              <a:fillRect/>
            </a:stretch>
          </p:blipFill>
          <p:spPr>
            <a:xfrm>
              <a:off x="7960" y="4405"/>
              <a:ext cx="3711" cy="4660"/>
            </a:xfrm>
            <a:prstGeom prst="rect">
              <a:avLst/>
            </a:prstGeom>
          </p:spPr>
        </p:pic>
        <p:sp>
          <p:nvSpPr>
            <p:cNvPr id="15" name="文本框 14"/>
            <p:cNvSpPr txBox="1"/>
            <p:nvPr>
              <p:custDataLst>
                <p:tags r:id="rId9"/>
              </p:custDataLst>
            </p:nvPr>
          </p:nvSpPr>
          <p:spPr>
            <a:xfrm>
              <a:off x="8624" y="3195"/>
              <a:ext cx="2383" cy="12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4400" b="1">
                  <a:solidFill>
                    <a:schemeClr val="dk1"/>
                  </a:solidFill>
                  <a:latin typeface="汉仪雅酷黑简" panose="00020600040101010101" pitchFamily="18" charset="-122"/>
                  <a:ea typeface="汉仪雅酷黑简" panose="00020600040101010101" pitchFamily="18" charset="-122"/>
                </a:rPr>
                <a:t>总结</a:t>
              </a:r>
              <a:endParaRPr lang="zh-CN" altLang="en-US" sz="4400" b="1">
                <a:solidFill>
                  <a:schemeClr val="dk1"/>
                </a:solidFill>
                <a:latin typeface="汉仪雅酷黑简" panose="00020600040101010101" pitchFamily="18" charset="-122"/>
                <a:ea typeface="汉仪雅酷黑简" panose="00020600040101010101" pitchFamily="18" charset="-122"/>
              </a:endParaRPr>
            </a:p>
          </p:txBody>
        </p:sp>
      </p:grpSp>
      <p:grpSp>
        <p:nvGrpSpPr>
          <p:cNvPr id="19" name="组合 18"/>
          <p:cNvGrpSpPr/>
          <p:nvPr/>
        </p:nvGrpSpPr>
        <p:grpSpPr>
          <a:xfrm>
            <a:off x="497205" y="2904490"/>
            <a:ext cx="4236085" cy="3466465"/>
            <a:chOff x="783" y="4574"/>
            <a:chExt cx="6480" cy="5459"/>
          </a:xfrm>
        </p:grpSpPr>
        <p:pic>
          <p:nvPicPr>
            <p:cNvPr id="17" name="图片 16"/>
            <p:cNvPicPr>
              <a:picLocks noChangeAspect="1"/>
            </p:cNvPicPr>
            <p:nvPr>
              <p:custDataLst>
                <p:tags r:id="rId10"/>
              </p:custDataLst>
            </p:nvPr>
          </p:nvPicPr>
          <p:blipFill>
            <a:blip r:embed="rId11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  <a:lum contrast="18000"/>
            </a:blip>
            <a:stretch>
              <a:fillRect/>
            </a:stretch>
          </p:blipFill>
          <p:spPr>
            <a:xfrm>
              <a:off x="783" y="4768"/>
              <a:ext cx="6480" cy="5265"/>
            </a:xfrm>
            <a:prstGeom prst="rect">
              <a:avLst/>
            </a:prstGeom>
          </p:spPr>
        </p:pic>
        <p:sp>
          <p:nvSpPr>
            <p:cNvPr id="16" name="文本框 15"/>
            <p:cNvSpPr txBox="1"/>
            <p:nvPr>
              <p:custDataLst>
                <p:tags r:id="rId12"/>
              </p:custDataLst>
            </p:nvPr>
          </p:nvSpPr>
          <p:spPr>
            <a:xfrm>
              <a:off x="4426" y="4574"/>
              <a:ext cx="2383" cy="12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4400" b="1">
                  <a:solidFill>
                    <a:schemeClr val="dk1"/>
                  </a:solidFill>
                  <a:latin typeface="汉仪雅酷黑简" panose="00020600040101010101" pitchFamily="18" charset="-122"/>
                  <a:ea typeface="汉仪雅酷黑简" panose="00020600040101010101" pitchFamily="18" charset="-122"/>
                </a:rPr>
                <a:t>观察</a:t>
              </a:r>
              <a:endParaRPr lang="zh-CN" altLang="en-US" sz="4400" b="1">
                <a:solidFill>
                  <a:schemeClr val="dk1"/>
                </a:solidFill>
                <a:latin typeface="汉仪雅酷黑简" panose="00020600040101010101" pitchFamily="18" charset="-122"/>
                <a:ea typeface="汉仪雅酷黑简" panose="00020600040101010101" pitchFamily="18" charset="-122"/>
              </a:endParaRPr>
            </a:p>
          </p:txBody>
        </p:sp>
      </p:grpSp>
    </p:spTree>
    <p:custDataLst>
      <p:tags r:id="rId1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92000">
              <a:schemeClr val="bg2">
                <a:lumMod val="90000"/>
                <a:alpha val="56000"/>
              </a:schemeClr>
            </a:gs>
            <a:gs pos="0">
              <a:schemeClr val="bg2">
                <a:alpha val="35000"/>
              </a:schemeClr>
            </a:gs>
          </a:gsLst>
          <a:lin ang="2640000" scaled="0"/>
        </a:gradFill>
        <a:effectLst/>
      </p:bgPr>
    </p:bg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8942550" y="3443944"/>
            <a:ext cx="3249450" cy="3414056"/>
          </a:xfrm>
          <a:prstGeom prst="rect">
            <a:avLst/>
          </a:prstGeom>
        </p:spPr>
      </p:pic>
      <p:pic>
        <p:nvPicPr>
          <p:cNvPr id="11" name="图片 10" descr="7_画板 1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rcRect/>
          <a:stretch>
            <a:fillRect/>
          </a:stretch>
        </p:blipFill>
        <p:spPr>
          <a:xfrm>
            <a:off x="30480" y="0"/>
            <a:ext cx="896620" cy="88709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412" h="1397">
                <a:moveTo>
                  <a:pt x="0" y="0"/>
                </a:moveTo>
                <a:lnTo>
                  <a:pt x="1412" y="0"/>
                </a:lnTo>
                <a:lnTo>
                  <a:pt x="1412" y="1397"/>
                </a:lnTo>
                <a:lnTo>
                  <a:pt x="0" y="139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" name="图片 3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1357630" y="1035685"/>
            <a:ext cx="4133850" cy="454342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6633845" y="1035685"/>
            <a:ext cx="4000500" cy="4486275"/>
          </a:xfrm>
          <a:prstGeom prst="rect">
            <a:avLst/>
          </a:prstGeom>
        </p:spPr>
      </p:pic>
    </p:spTree>
    <p:custDataLst>
      <p:tags r:id="rId9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92000">
              <a:schemeClr val="bg2">
                <a:lumMod val="90000"/>
                <a:alpha val="56000"/>
              </a:schemeClr>
            </a:gs>
            <a:gs pos="0">
              <a:schemeClr val="bg2">
                <a:alpha val="35000"/>
              </a:schemeClr>
            </a:gs>
          </a:gsLst>
          <a:lin ang="2640000" scaled="0"/>
        </a:gradFill>
        <a:effectLst/>
      </p:bgPr>
    </p:bg>
    <p:spTree>
      <p:nvGrpSpPr>
        <p:cNvPr id="1" name=""/>
        <p:cNvGrpSpPr/>
        <p:nvPr/>
      </p:nvGrpSpPr>
      <p:grpSpPr/>
      <p:pic>
        <p:nvPicPr>
          <p:cNvPr id="5" name="图片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7200" y="504825"/>
            <a:ext cx="11277600" cy="584835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8942550" y="3443944"/>
            <a:ext cx="3249450" cy="3414056"/>
          </a:xfrm>
          <a:prstGeom prst="rect">
            <a:avLst/>
          </a:prstGeom>
        </p:spPr>
      </p:pic>
      <p:pic>
        <p:nvPicPr>
          <p:cNvPr id="11" name="图片 10" descr="7_画板 1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rcRect/>
          <a:stretch>
            <a:fillRect/>
          </a:stretch>
        </p:blipFill>
        <p:spPr>
          <a:xfrm>
            <a:off x="30480" y="0"/>
            <a:ext cx="896620" cy="88709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412" h="1397">
                <a:moveTo>
                  <a:pt x="0" y="0"/>
                </a:moveTo>
                <a:lnTo>
                  <a:pt x="1412" y="0"/>
                </a:lnTo>
                <a:lnTo>
                  <a:pt x="1412" y="1397"/>
                </a:lnTo>
                <a:lnTo>
                  <a:pt x="0" y="1397"/>
                </a:lnTo>
                <a:lnTo>
                  <a:pt x="0" y="0"/>
                </a:lnTo>
                <a:close/>
              </a:path>
            </a:pathLst>
          </a:custGeom>
        </p:spPr>
      </p:pic>
    </p:spTree>
    <p:custDataLst>
      <p:tags r:id="rId7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92000">
              <a:schemeClr val="bg2">
                <a:lumMod val="90000"/>
                <a:alpha val="56000"/>
              </a:schemeClr>
            </a:gs>
            <a:gs pos="0">
              <a:schemeClr val="bg2">
                <a:alpha val="35000"/>
              </a:schemeClr>
            </a:gs>
          </a:gsLst>
          <a:lin ang="2640000" scaled="0"/>
        </a:gradFill>
        <a:effectLst/>
      </p:bgPr>
    </p:bg>
    <p:spTree>
      <p:nvGrpSpPr>
        <p:cNvPr id="1" name=""/>
        <p:cNvGrpSpPr/>
        <p:nvPr/>
      </p:nvGrpSpPr>
      <p:grpSpPr/>
      <p:pic>
        <p:nvPicPr>
          <p:cNvPr id="4" name="图片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8340" y="600710"/>
            <a:ext cx="10815320" cy="545719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8942550" y="3443944"/>
            <a:ext cx="3249450" cy="3414056"/>
          </a:xfrm>
          <a:prstGeom prst="rect">
            <a:avLst/>
          </a:prstGeom>
        </p:spPr>
      </p:pic>
      <p:pic>
        <p:nvPicPr>
          <p:cNvPr id="11" name="图片 10" descr="7_画板 1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rcRect/>
          <a:stretch>
            <a:fillRect/>
          </a:stretch>
        </p:blipFill>
        <p:spPr>
          <a:xfrm>
            <a:off x="30480" y="0"/>
            <a:ext cx="896620" cy="88709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412" h="1397">
                <a:moveTo>
                  <a:pt x="0" y="0"/>
                </a:moveTo>
                <a:lnTo>
                  <a:pt x="1412" y="0"/>
                </a:lnTo>
                <a:lnTo>
                  <a:pt x="1412" y="1397"/>
                </a:lnTo>
                <a:lnTo>
                  <a:pt x="0" y="1397"/>
                </a:lnTo>
                <a:lnTo>
                  <a:pt x="0" y="0"/>
                </a:lnTo>
                <a:close/>
              </a:path>
            </a:pathLst>
          </a:custGeom>
        </p:spPr>
      </p:pic>
    </p:spTree>
    <p:custDataLst>
      <p:tags r:id="rId7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92000">
              <a:schemeClr val="bg2">
                <a:lumMod val="90000"/>
                <a:alpha val="56000"/>
              </a:schemeClr>
            </a:gs>
            <a:gs pos="0">
              <a:schemeClr val="bg2">
                <a:alpha val="35000"/>
              </a:schemeClr>
            </a:gs>
          </a:gsLst>
          <a:lin ang="2640000" scaled="0"/>
        </a:gradFill>
        <a:effectLst/>
      </p:bgPr>
    </p:bg>
    <p:spTree>
      <p:nvGrpSpPr>
        <p:cNvPr id="1" name=""/>
        <p:cNvGrpSpPr/>
        <p:nvPr/>
      </p:nvGrpSpPr>
      <p:grpSpPr/>
      <p:pic>
        <p:nvPicPr>
          <p:cNvPr id="11" name="图片 10" descr="7_画板 1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rcRect/>
          <a:stretch>
            <a:fillRect/>
          </a:stretch>
        </p:blipFill>
        <p:spPr>
          <a:xfrm>
            <a:off x="30480" y="0"/>
            <a:ext cx="896620" cy="88709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412" h="1397">
                <a:moveTo>
                  <a:pt x="0" y="0"/>
                </a:moveTo>
                <a:lnTo>
                  <a:pt x="1412" y="0"/>
                </a:lnTo>
                <a:lnTo>
                  <a:pt x="1412" y="1397"/>
                </a:lnTo>
                <a:lnTo>
                  <a:pt x="0" y="139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" name="图片 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038600" y="605790"/>
            <a:ext cx="4114800" cy="54768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>
            <a:clrChange>
              <a:clrFrom>
                <a:srgbClr val="FEFEFE">
                  <a:alpha val="100000"/>
                </a:srgbClr>
              </a:clrFrom>
              <a:clrTo>
                <a:srgbClr val="FEFEFE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80365" y="1482090"/>
            <a:ext cx="3005455" cy="334835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>
            <a:clrChange>
              <a:clrFrom>
                <a:srgbClr val="FEFEFE">
                  <a:alpha val="100000"/>
                </a:srgbClr>
              </a:clrFrom>
              <a:clrTo>
                <a:srgbClr val="FEFEFE">
                  <a:alpha val="100000"/>
                  <a:alpha val="0"/>
                </a:srgbClr>
              </a:clrTo>
            </a:clrChange>
            <a:lum bright="6000" contrast="-12000"/>
          </a:blip>
          <a:stretch>
            <a:fillRect/>
          </a:stretch>
        </p:blipFill>
        <p:spPr>
          <a:xfrm>
            <a:off x="8687435" y="1482090"/>
            <a:ext cx="3155315" cy="342138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8942550" y="3443944"/>
            <a:ext cx="3249450" cy="3414056"/>
          </a:xfrm>
          <a:prstGeom prst="rect">
            <a:avLst/>
          </a:prstGeom>
        </p:spPr>
      </p:pic>
    </p:spTree>
    <p:custDataLst>
      <p:tags r:id="rId9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92000">
              <a:schemeClr val="bg2">
                <a:lumMod val="90000"/>
                <a:alpha val="56000"/>
              </a:schemeClr>
            </a:gs>
            <a:gs pos="0">
              <a:schemeClr val="bg2">
                <a:alpha val="35000"/>
              </a:schemeClr>
            </a:gs>
          </a:gsLst>
          <a:lin ang="2640000" scaled="0"/>
        </a:gradFill>
        <a:effectLst/>
      </p:bgPr>
    </p:bg>
    <p:spTree>
      <p:nvGrpSpPr>
        <p:cNvPr id="1" name=""/>
        <p:cNvGrpSpPr/>
        <p:nvPr/>
      </p:nvGrpSpPr>
      <p:grpSpPr/>
      <p:pic>
        <p:nvPicPr>
          <p:cNvPr id="12" name="图片 11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8942550" y="3443944"/>
            <a:ext cx="3249450" cy="3414056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19150" y="713740"/>
            <a:ext cx="4037330" cy="419481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7345045" y="1816100"/>
            <a:ext cx="3342640" cy="292989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45045" y="1816100"/>
            <a:ext cx="3344545" cy="292989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21130" y="2277110"/>
            <a:ext cx="2832735" cy="200723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09065" y="2195195"/>
            <a:ext cx="2948305" cy="2364740"/>
          </a:xfrm>
          <a:prstGeom prst="rect">
            <a:avLst/>
          </a:prstGeom>
        </p:spPr>
      </p:pic>
      <p:pic>
        <p:nvPicPr>
          <p:cNvPr id="11" name="图片 10" descr="7_画板 1"/>
          <p:cNvPicPr>
            <a:picLocks noChangeAspect="1"/>
          </p:cNvPicPr>
          <p:nvPr userDrawn="1">
            <p:custDataLst>
              <p:tags r:id="rId10"/>
            </p:custDataLst>
          </p:nvPr>
        </p:nvPicPr>
        <p:blipFill>
          <a:blip r:embed="rId11"/>
          <a:srcRect/>
          <a:stretch>
            <a:fillRect/>
          </a:stretch>
        </p:blipFill>
        <p:spPr>
          <a:xfrm>
            <a:off x="30480" y="0"/>
            <a:ext cx="896620" cy="88709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412" h="1397">
                <a:moveTo>
                  <a:pt x="0" y="0"/>
                </a:moveTo>
                <a:lnTo>
                  <a:pt x="1412" y="0"/>
                </a:lnTo>
                <a:lnTo>
                  <a:pt x="1412" y="1397"/>
                </a:lnTo>
                <a:lnTo>
                  <a:pt x="0" y="1397"/>
                </a:lnTo>
                <a:lnTo>
                  <a:pt x="0" y="0"/>
                </a:lnTo>
                <a:close/>
              </a:path>
            </a:pathLst>
          </a:custGeom>
        </p:spPr>
      </p:pic>
    </p:spTree>
    <p:custDataLst>
      <p:tags r:id="rId1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92000">
              <a:schemeClr val="bg2">
                <a:lumMod val="90000"/>
                <a:alpha val="56000"/>
              </a:schemeClr>
            </a:gs>
            <a:gs pos="0">
              <a:schemeClr val="bg2">
                <a:alpha val="35000"/>
              </a:schemeClr>
            </a:gs>
          </a:gsLst>
          <a:lin ang="2640000" scaled="0"/>
        </a:gradFill>
        <a:effectLst/>
      </p:bgPr>
    </p:bg>
    <p:spTree>
      <p:nvGrpSpPr>
        <p:cNvPr id="1" name=""/>
        <p:cNvGrpSpPr/>
        <p:nvPr/>
      </p:nvGrpSpPr>
      <p:grpSpPr/>
      <p:pic>
        <p:nvPicPr>
          <p:cNvPr id="4" name="图片 3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8942550" y="3443944"/>
            <a:ext cx="3249450" cy="3414056"/>
          </a:xfrm>
          <a:prstGeom prst="rect">
            <a:avLst/>
          </a:prstGeom>
        </p:spPr>
      </p:pic>
      <p:pic>
        <p:nvPicPr>
          <p:cNvPr id="11" name="图片 10" descr="7_画板 1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rcRect/>
          <a:stretch>
            <a:fillRect/>
          </a:stretch>
        </p:blipFill>
        <p:spPr>
          <a:xfrm>
            <a:off x="30480" y="0"/>
            <a:ext cx="896620" cy="88709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412" h="1397">
                <a:moveTo>
                  <a:pt x="0" y="0"/>
                </a:moveTo>
                <a:lnTo>
                  <a:pt x="1412" y="0"/>
                </a:lnTo>
                <a:lnTo>
                  <a:pt x="1412" y="1397"/>
                </a:lnTo>
                <a:lnTo>
                  <a:pt x="0" y="139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" name="图片 1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3228975" y="819150"/>
            <a:ext cx="5734050" cy="5219700"/>
          </a:xfrm>
          <a:prstGeom prst="rect">
            <a:avLst/>
          </a:prstGeom>
        </p:spPr>
      </p:pic>
    </p:spTree>
    <p:custDataLst>
      <p:tags r:id="rId7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92000">
              <a:schemeClr val="bg2">
                <a:lumMod val="90000"/>
                <a:alpha val="56000"/>
              </a:schemeClr>
            </a:gs>
            <a:gs pos="0">
              <a:schemeClr val="bg2">
                <a:alpha val="35000"/>
              </a:schemeClr>
            </a:gs>
          </a:gsLst>
          <a:lin ang="2640000" scaled="0"/>
        </a:gradFill>
        <a:effectLst/>
      </p:bgPr>
    </p:bg>
    <p:spTree>
      <p:nvGrpSpPr>
        <p:cNvPr id="1" name=""/>
        <p:cNvGrpSpPr/>
        <p:nvPr/>
      </p:nvGrpSpPr>
      <p:grpSpPr/>
      <p:pic>
        <p:nvPicPr>
          <p:cNvPr id="4" name="图片 3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8942550" y="3443944"/>
            <a:ext cx="3249450" cy="3414056"/>
          </a:xfrm>
          <a:prstGeom prst="rect">
            <a:avLst/>
          </a:prstGeom>
        </p:spPr>
      </p:pic>
      <p:pic>
        <p:nvPicPr>
          <p:cNvPr id="11" name="图片 10" descr="7_画板 1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rcRect/>
          <a:stretch>
            <a:fillRect/>
          </a:stretch>
        </p:blipFill>
        <p:spPr>
          <a:xfrm>
            <a:off x="30480" y="0"/>
            <a:ext cx="896620" cy="88709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412" h="1397">
                <a:moveTo>
                  <a:pt x="0" y="0"/>
                </a:moveTo>
                <a:lnTo>
                  <a:pt x="1412" y="0"/>
                </a:lnTo>
                <a:lnTo>
                  <a:pt x="1412" y="1397"/>
                </a:lnTo>
                <a:lnTo>
                  <a:pt x="0" y="139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" name="图片 2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  <a:lum contrast="-6000"/>
          </a:blip>
          <a:stretch>
            <a:fillRect/>
          </a:stretch>
        </p:blipFill>
        <p:spPr>
          <a:xfrm>
            <a:off x="1750695" y="1160780"/>
            <a:ext cx="9058275" cy="2762250"/>
          </a:xfrm>
          <a:prstGeom prst="rect">
            <a:avLst/>
          </a:prstGeom>
        </p:spPr>
      </p:pic>
      <p:pic>
        <p:nvPicPr>
          <p:cNvPr id="5" name="ECB019B1-382A-4266-B25C-5B523AA43C14-1" descr="wpp"/>
          <p:cNvPicPr>
            <a:picLocks noChangeAspect="1"/>
          </p:cNvPicPr>
          <p:nvPr/>
        </p:nvPicPr>
        <p:blipFill>
          <a:blip r:embed="rId7"/>
          <a:srcRect t="4870" b="73709"/>
          <a:stretch>
            <a:fillRect/>
          </a:stretch>
        </p:blipFill>
        <p:spPr>
          <a:xfrm>
            <a:off x="927100" y="4031615"/>
            <a:ext cx="10706100" cy="1254125"/>
          </a:xfrm>
          <a:prstGeom prst="rect">
            <a:avLst/>
          </a:prstGeom>
        </p:spPr>
      </p:pic>
    </p:spTree>
    <p:custDataLst>
      <p:tags r:id="rId8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461135" y="1600835"/>
            <a:ext cx="3710940" cy="39243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405755" y="1338580"/>
            <a:ext cx="4610100" cy="4010025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1115060" y="1607185"/>
            <a:ext cx="4185285" cy="364363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5589" t="8126" r="9153" b="6301"/>
          <a:stretch>
            <a:fillRect/>
          </a:stretch>
        </p:blipFill>
        <p:spPr>
          <a:xfrm>
            <a:off x="5585460" y="1424940"/>
            <a:ext cx="4601845" cy="361442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92000">
              <a:schemeClr val="bg2">
                <a:lumMod val="90000"/>
                <a:alpha val="56000"/>
              </a:schemeClr>
            </a:gs>
            <a:gs pos="0">
              <a:schemeClr val="bg2">
                <a:alpha val="35000"/>
              </a:schemeClr>
            </a:gs>
          </a:gsLst>
          <a:lin ang="2640000" scaled="0"/>
        </a:gradFill>
        <a:effectLst/>
      </p:bgPr>
    </p:bg>
    <p:spTree>
      <p:nvGrpSpPr>
        <p:cNvPr id="1" name=""/>
        <p:cNvGrpSpPr/>
        <p:nvPr/>
      </p:nvGrpSpPr>
      <p:grpSpPr/>
      <p:sp>
        <p:nvSpPr>
          <p:cNvPr id="21" name="圆角矩形 20"/>
          <p:cNvSpPr/>
          <p:nvPr>
            <p:custDataLst>
              <p:tags r:id="rId1"/>
            </p:custDataLst>
          </p:nvPr>
        </p:nvSpPr>
        <p:spPr>
          <a:xfrm>
            <a:off x="6758940" y="669925"/>
            <a:ext cx="3216910" cy="71247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8942550" y="3443944"/>
            <a:ext cx="3249450" cy="3414056"/>
          </a:xfrm>
          <a:prstGeom prst="rect">
            <a:avLst/>
          </a:prstGeom>
        </p:spPr>
      </p:pic>
      <p:pic>
        <p:nvPicPr>
          <p:cNvPr id="11" name="图片 10" descr="7_画板 1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/>
          <a:srcRect/>
          <a:stretch>
            <a:fillRect/>
          </a:stretch>
        </p:blipFill>
        <p:spPr>
          <a:xfrm>
            <a:off x="30480" y="0"/>
            <a:ext cx="896620" cy="88709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412" h="1397">
                <a:moveTo>
                  <a:pt x="0" y="0"/>
                </a:moveTo>
                <a:lnTo>
                  <a:pt x="1412" y="0"/>
                </a:lnTo>
                <a:lnTo>
                  <a:pt x="1412" y="1397"/>
                </a:lnTo>
                <a:lnTo>
                  <a:pt x="0" y="1397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2" name="文本框 1"/>
          <p:cNvSpPr txBox="1"/>
          <p:nvPr/>
        </p:nvSpPr>
        <p:spPr>
          <a:xfrm>
            <a:off x="2935605" y="2002155"/>
            <a:ext cx="8832850" cy="5530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50000"/>
              </a:lnSpc>
            </a:pPr>
            <a:r>
              <a:rPr lang="zh-CN" altLang="en-US" sz="20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生成式AI，意为人工智能生成内容</a:t>
            </a:r>
            <a:endParaRPr lang="zh-CN" altLang="en-US" sz="2000"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934335" y="3510915"/>
            <a:ext cx="8832850" cy="5530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50000"/>
              </a:lnSpc>
            </a:pPr>
            <a:r>
              <a:rPr lang="zh-CN" altLang="en-US" sz="20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用户生成内容，即用户原创内容</a:t>
            </a:r>
            <a:endParaRPr lang="zh-CN" altLang="en-US" sz="2000"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2935605" y="4845685"/>
            <a:ext cx="8832215" cy="10147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50000"/>
              </a:lnSpc>
            </a:pPr>
            <a:r>
              <a:rPr lang="zh-CN" altLang="en-US" sz="20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指专业生产内容，用来泛指内容个性化、视角多元化、传播民主化、社会关系虚拟化。</a:t>
            </a:r>
            <a:endParaRPr lang="zh-CN" altLang="en-US" sz="2000"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761365" y="2016760"/>
            <a:ext cx="1911350" cy="712470"/>
            <a:chOff x="1199" y="2153"/>
            <a:chExt cx="3010" cy="1122"/>
          </a:xfrm>
        </p:grpSpPr>
        <p:sp>
          <p:nvSpPr>
            <p:cNvPr id="9" name="圆角矩形 8"/>
            <p:cNvSpPr/>
            <p:nvPr/>
          </p:nvSpPr>
          <p:spPr>
            <a:xfrm>
              <a:off x="1199" y="2153"/>
              <a:ext cx="3011" cy="1122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0" name="文本框 9"/>
            <p:cNvSpPr txBox="1"/>
            <p:nvPr/>
          </p:nvSpPr>
          <p:spPr>
            <a:xfrm>
              <a:off x="1553" y="2162"/>
              <a:ext cx="2478" cy="11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4000" b="1">
                  <a:solidFill>
                    <a:schemeClr val="bg1"/>
                  </a:solidFill>
                </a:rPr>
                <a:t>AIGC</a:t>
              </a:r>
              <a:endParaRPr lang="en-US" altLang="zh-CN" sz="4000" b="1">
                <a:solidFill>
                  <a:schemeClr val="bg1"/>
                </a:solidFill>
              </a:endParaRPr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761365" y="3505200"/>
            <a:ext cx="1911985" cy="712470"/>
            <a:chOff x="1199" y="2153"/>
            <a:chExt cx="3011" cy="1122"/>
          </a:xfrm>
        </p:grpSpPr>
        <p:sp>
          <p:nvSpPr>
            <p:cNvPr id="14" name="圆角矩形 13"/>
            <p:cNvSpPr/>
            <p:nvPr>
              <p:custDataLst>
                <p:tags r:id="rId6"/>
              </p:custDataLst>
            </p:nvPr>
          </p:nvSpPr>
          <p:spPr>
            <a:xfrm>
              <a:off x="1199" y="2153"/>
              <a:ext cx="3011" cy="1122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5" name="文本框 14"/>
            <p:cNvSpPr txBox="1"/>
            <p:nvPr>
              <p:custDataLst>
                <p:tags r:id="rId7"/>
              </p:custDataLst>
            </p:nvPr>
          </p:nvSpPr>
          <p:spPr>
            <a:xfrm>
              <a:off x="1553" y="2162"/>
              <a:ext cx="2478" cy="11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4000" b="1">
                  <a:solidFill>
                    <a:schemeClr val="bg1"/>
                  </a:solidFill>
                </a:rPr>
                <a:t>UGC</a:t>
              </a:r>
              <a:endParaRPr lang="en-US" altLang="zh-CN" sz="4000" b="1">
                <a:solidFill>
                  <a:schemeClr val="bg1"/>
                </a:solidFill>
              </a:endParaRP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761365" y="4993640"/>
            <a:ext cx="1911985" cy="712470"/>
            <a:chOff x="1199" y="2153"/>
            <a:chExt cx="3011" cy="1122"/>
          </a:xfrm>
        </p:grpSpPr>
        <p:sp>
          <p:nvSpPr>
            <p:cNvPr id="17" name="圆角矩形 16"/>
            <p:cNvSpPr/>
            <p:nvPr>
              <p:custDataLst>
                <p:tags r:id="rId8"/>
              </p:custDataLst>
            </p:nvPr>
          </p:nvSpPr>
          <p:spPr>
            <a:xfrm>
              <a:off x="1199" y="2153"/>
              <a:ext cx="3011" cy="1122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8" name="文本框 17"/>
            <p:cNvSpPr txBox="1"/>
            <p:nvPr>
              <p:custDataLst>
                <p:tags r:id="rId9"/>
              </p:custDataLst>
            </p:nvPr>
          </p:nvSpPr>
          <p:spPr>
            <a:xfrm>
              <a:off x="1553" y="2162"/>
              <a:ext cx="2478" cy="11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4000" b="1">
                  <a:solidFill>
                    <a:schemeClr val="bg1"/>
                  </a:solidFill>
                </a:rPr>
                <a:t>PGC</a:t>
              </a:r>
              <a:endParaRPr lang="en-US" altLang="zh-CN" sz="4000" b="1">
                <a:solidFill>
                  <a:schemeClr val="bg1"/>
                </a:solidFill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3067685" y="651510"/>
            <a:ext cx="2994660" cy="712470"/>
            <a:chOff x="1199" y="2153"/>
            <a:chExt cx="4716" cy="1122"/>
          </a:xfrm>
        </p:grpSpPr>
        <p:sp>
          <p:nvSpPr>
            <p:cNvPr id="7" name="圆角矩形 6"/>
            <p:cNvSpPr/>
            <p:nvPr>
              <p:custDataLst>
                <p:tags r:id="rId10"/>
              </p:custDataLst>
            </p:nvPr>
          </p:nvSpPr>
          <p:spPr>
            <a:xfrm>
              <a:off x="1199" y="2153"/>
              <a:ext cx="4716" cy="1122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8" name="文本框 7"/>
            <p:cNvSpPr txBox="1"/>
            <p:nvPr>
              <p:custDataLst>
                <p:tags r:id="rId11"/>
              </p:custDataLst>
            </p:nvPr>
          </p:nvSpPr>
          <p:spPr>
            <a:xfrm>
              <a:off x="1553" y="2162"/>
              <a:ext cx="4150" cy="11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4000" b="1">
                  <a:solidFill>
                    <a:schemeClr val="bg1"/>
                  </a:solidFill>
                </a:rPr>
                <a:t>Chat GPT</a:t>
              </a:r>
              <a:endParaRPr lang="en-US" altLang="zh-CN" sz="4000" b="1">
                <a:solidFill>
                  <a:schemeClr val="bg1"/>
                </a:solidFill>
              </a:endParaRPr>
            </a:p>
          </p:txBody>
        </p:sp>
      </p:grpSp>
      <p:sp>
        <p:nvSpPr>
          <p:cNvPr id="19" name="文本框 18"/>
          <p:cNvSpPr txBox="1"/>
          <p:nvPr>
            <p:custDataLst>
              <p:tags r:id="rId12"/>
            </p:custDataLst>
          </p:nvPr>
        </p:nvSpPr>
        <p:spPr>
          <a:xfrm>
            <a:off x="6797675" y="651510"/>
            <a:ext cx="317817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000" b="1">
                <a:solidFill>
                  <a:schemeClr val="bg1"/>
                </a:solidFill>
                <a:sym typeface="+mn-ea"/>
              </a:rPr>
              <a:t>Midjourney</a:t>
            </a:r>
            <a:endParaRPr lang="zh-CN" altLang="en-US" sz="4000" b="1">
              <a:solidFill>
                <a:schemeClr val="bg1"/>
              </a:solidFill>
              <a:sym typeface="+mn-ea"/>
            </a:endParaRPr>
          </a:p>
        </p:txBody>
      </p:sp>
    </p:spTree>
    <p:custDataLst>
      <p:tags r:id="rId1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789430" y="1624965"/>
            <a:ext cx="3765550" cy="360299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4725" y="1487805"/>
            <a:ext cx="3606800" cy="387667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内容占位符 4"/>
          <p:cNvSpPr>
            <a:spLocks noGrp="1"/>
          </p:cNvSpPr>
          <p:nvPr>
            <p:ph sz="quarter" idx="14"/>
          </p:nvPr>
        </p:nvSpPr>
        <p:spPr/>
        <p:txBody>
          <a:bodyPr/>
          <a:p>
            <a:r>
              <a:rPr lang="zh-CN" altLang="en-US"/>
              <a:t>机器也能思考吗</a:t>
            </a:r>
            <a:endParaRPr lang="zh-CN" altLang="en-US"/>
          </a:p>
          <a:p>
            <a:r>
              <a:rPr lang="zh-CN" altLang="en-US"/>
              <a:t>几年后，“人工智能（AI）”这个词便被首次提出。</a:t>
            </a:r>
            <a:endParaRPr lang="zh-CN" altLang="en-US"/>
          </a:p>
          <a:p>
            <a:r>
              <a:rPr lang="zh-CN" altLang="en-US"/>
              <a:t>自从20世纪50年代“人工智能”一词被提出以来，其发展经历了三起两落。</a:t>
            </a:r>
            <a:endParaRPr lang="zh-CN" altLang="en-US"/>
          </a:p>
          <a:p>
            <a:r>
              <a:rPr lang="zh-CN" altLang="en-US"/>
              <a:t>在2017年，从“自学成才”的AlphaGo到新一代无人驾驶汽车的风靡，AI成为全世界最热的科技话题之一。</a:t>
            </a:r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758190" y="942340"/>
            <a:ext cx="3609975" cy="474345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101" name="文本框 100"/>
          <p:cNvSpPr txBox="1"/>
          <p:nvPr/>
        </p:nvSpPr>
        <p:spPr>
          <a:xfrm>
            <a:off x="1076325" y="1036955"/>
            <a:ext cx="9791700" cy="4784090"/>
          </a:xfrm>
          <a:prstGeom prst="rect">
            <a:avLst/>
          </a:prstGeom>
          <a:noFill/>
          <a:ln w="9525">
            <a:noFill/>
          </a:ln>
        </p:spPr>
        <p:txBody>
          <a:bodyPr>
            <a:noAutofit/>
          </a:bodyPr>
          <a:p>
            <a:pPr indent="0">
              <a:lnSpc>
                <a:spcPct val="200000"/>
              </a:lnSpc>
            </a:pPr>
            <a:r>
              <a:rPr sz="2000" b="0">
                <a:solidFill>
                  <a:schemeClr val="tx1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 </a:t>
            </a:r>
            <a:r>
              <a:rPr lang="en-US" sz="2000" b="0">
                <a:solidFill>
                  <a:schemeClr val="tx1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     </a:t>
            </a:r>
            <a:r>
              <a:rPr sz="2000" b="0">
                <a:solidFill>
                  <a:schemeClr val="tx1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首先是大数据的形成。爆炸式增长的移动互联网、智能设备以及物联网无时无刻不在为世界生成新的数据。在当今这个日益数字化的时代，数据已经成为一种“新石油”。</a:t>
            </a:r>
            <a:endParaRPr sz="2000" b="0">
              <a:solidFill>
                <a:schemeClr val="tx1"/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  <a:p>
            <a:pPr indent="0">
              <a:lnSpc>
                <a:spcPct val="200000"/>
              </a:lnSpc>
            </a:pPr>
            <a:r>
              <a:rPr sz="2000" b="0">
                <a:solidFill>
                  <a:schemeClr val="tx1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     其次，是无所不在的云计算能力在全球范围内不断普及，并加速创新。</a:t>
            </a:r>
            <a:endParaRPr sz="2000" b="0">
              <a:solidFill>
                <a:schemeClr val="tx1"/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  <a:p>
            <a:pPr indent="0">
              <a:lnSpc>
                <a:spcPct val="200000"/>
              </a:lnSpc>
            </a:pPr>
            <a:r>
              <a:rPr sz="2000" b="0">
                <a:solidFill>
                  <a:schemeClr val="tx1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     第三个决定AI的能力要素体现在软件算法和机器学习上的突破。如果说大数据是“新石油”，那么机器学习就是“新的内燃机”，能从复杂的大数据中识别出规律并加以应用。</a:t>
            </a:r>
            <a:endParaRPr sz="2000" b="0">
              <a:solidFill>
                <a:schemeClr val="tx1"/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1" name="文本框 100"/>
          <p:cNvSpPr txBox="1"/>
          <p:nvPr/>
        </p:nvSpPr>
        <p:spPr>
          <a:xfrm>
            <a:off x="1009015" y="1002030"/>
            <a:ext cx="9796145" cy="35534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266700">
              <a:lnSpc>
                <a:spcPct val="250000"/>
              </a:lnSpc>
            </a:pPr>
            <a:r>
              <a:rPr b="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   如今，AI在我们的生活中已经触手可及。你每天通过语音或者文字向你的手机虚拟助理下达各种命令和指示，这一看似简单的过程实际上就有AI的介入，它会收集你的指令信息，并为你提供个性化的服务结果。再比如你在网络购物或者网上咨询问题时，和你沟通并为你排忧解难的很有可能就是人工智能的客服机器人。而你在下班回家前，用手机遥控，让家里的空调、电饭煲、扫地机提前进入工作状态迎接主人回家。毫无疑问，智能家居让你的生活更舒适。</a:t>
            </a:r>
            <a:endParaRPr b="0"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</p:txBody>
      </p:sp>
      <p:pic>
        <p:nvPicPr>
          <p:cNvPr id="100" name="图片 99"/>
          <p:cNvPicPr/>
          <p:nvPr/>
        </p:nvPicPr>
        <p:blipFill>
          <a:blip r:embed="rId1"/>
          <a:stretch>
            <a:fillRect/>
          </a:stretch>
        </p:blipFill>
        <p:spPr>
          <a:xfrm>
            <a:off x="1365250" y="4555490"/>
            <a:ext cx="2093595" cy="167195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文本框 1"/>
          <p:cNvSpPr txBox="1"/>
          <p:nvPr>
            <p:custDataLst>
              <p:tags r:id="rId2"/>
            </p:custDataLst>
          </p:nvPr>
        </p:nvSpPr>
        <p:spPr>
          <a:xfrm>
            <a:off x="1832610" y="8034020"/>
            <a:ext cx="3161030" cy="204470"/>
          </a:xfrm>
          <a:prstGeom prst="rect">
            <a:avLst/>
          </a:prstGeom>
          <a:noFill/>
          <a:ln w="9525">
            <a:noFill/>
          </a:ln>
        </p:spPr>
        <p:txBody>
          <a:bodyPr>
            <a:noAutofit/>
          </a:bodyPr>
          <a:p>
            <a:r>
              <a:rPr lang="zh-CN" altLang="en-US"/>
              <a:t> </a:t>
            </a:r>
            <a:endParaRPr lang="zh-CN" altLang="en-US"/>
          </a:p>
        </p:txBody>
      </p:sp>
      <p:pic>
        <p:nvPicPr>
          <p:cNvPr id="3" name="图片 2"/>
          <p:cNvPicPr/>
          <p:nvPr/>
        </p:nvPicPr>
        <p:blipFill>
          <a:blip r:embed="rId3"/>
          <a:stretch>
            <a:fillRect/>
          </a:stretch>
        </p:blipFill>
        <p:spPr>
          <a:xfrm>
            <a:off x="4240530" y="4584065"/>
            <a:ext cx="2002155" cy="186182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图片 3"/>
          <p:cNvPicPr/>
          <p:nvPr/>
        </p:nvPicPr>
        <p:blipFill>
          <a:blip r:embed="rId4"/>
          <a:stretch>
            <a:fillRect/>
          </a:stretch>
        </p:blipFill>
        <p:spPr>
          <a:xfrm>
            <a:off x="6330315" y="4555490"/>
            <a:ext cx="2280920" cy="18129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3" name="文本框 102"/>
          <p:cNvSpPr txBox="1"/>
          <p:nvPr>
            <p:custDataLst>
              <p:tags r:id="rId5"/>
            </p:custDataLst>
          </p:nvPr>
        </p:nvSpPr>
        <p:spPr>
          <a:xfrm>
            <a:off x="5043488" y="4116388"/>
            <a:ext cx="5080000" cy="3683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zh-CN" altLang="en-US"/>
              <a:t> </a:t>
            </a:r>
            <a:endParaRPr lang="zh-CN" altLang="en-US"/>
          </a:p>
        </p:txBody>
      </p:sp>
      <p:pic>
        <p:nvPicPr>
          <p:cNvPr id="5" name="图片 4"/>
          <p:cNvPicPr/>
          <p:nvPr/>
        </p:nvPicPr>
        <p:blipFill>
          <a:blip r:embed="rId6"/>
          <a:stretch>
            <a:fillRect/>
          </a:stretch>
        </p:blipFill>
        <p:spPr>
          <a:xfrm>
            <a:off x="8699500" y="4737735"/>
            <a:ext cx="2185035" cy="1489710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7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932815" y="921385"/>
            <a:ext cx="9958070" cy="50158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indent="266700">
              <a:lnSpc>
                <a:spcPct val="200000"/>
              </a:lnSpc>
            </a:pPr>
            <a:r>
              <a:rPr sz="20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   机器人逐渐被纳入世界各地的手术室，全球最成功的手术机器人“达芬奇”凭借灵活的关节、多功能的机械臂以及高分辨率的三维图像处理设备，协助世界各地的医生完成了无数台手术。另外，在环保领域，AI能够分析气候特征并大规模降低能耗，帮助人类更好地监控和应对气候变化问题。AI甚至可以在地球以外地区发挥作用，他日或助力人类探索火星及外太空。曾有人把AI对我们生活的影响比喻成一场“看不见的革命”。AI在越来越多的地方为人们提供便利，不论是个性化的搜索引擎服务还是新闻阅读体验，又或者是为用户的银行账号或旅行计划提供虚拟智能助手，甚至防止信用卡欺诈之类的琐事。</a:t>
            </a:r>
            <a:endParaRPr sz="2000"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  <a:sym typeface="+mn-ea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C9F754DE-2CAD-44b6-B708-469DEB6407EB-2" descr="wpp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80390" y="211455"/>
            <a:ext cx="10730865" cy="651002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1621790" y="1769110"/>
            <a:ext cx="7589520" cy="331978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indent="266700">
              <a:lnSpc>
                <a:spcPct val="200000"/>
              </a:lnSpc>
            </a:pPr>
            <a:r>
              <a:rPr lang="zh-CN" sz="24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总之，这场“润物无声”般的人工智能革命将比以往任何一次技术革命都渗透得更加深入，我们应该紧跟时代的步伐，拥抱</a:t>
            </a:r>
            <a:r>
              <a:rPr lang="en-US" altLang="zh-CN" sz="24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AI</a:t>
            </a:r>
            <a:r>
              <a:rPr lang="zh-CN" altLang="en-US" sz="24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，你我同行。</a:t>
            </a:r>
            <a:endParaRPr lang="zh-CN" altLang="en-US" sz="2400"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  <a:sym typeface="+mn-ea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  <a:lum bright="6000" contrast="12000"/>
          </a:blip>
          <a:stretch>
            <a:fillRect/>
          </a:stretch>
        </p:blipFill>
        <p:spPr>
          <a:xfrm>
            <a:off x="3416935" y="3429000"/>
            <a:ext cx="2871470" cy="259651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>
            <a:clrChange>
              <a:clrFrom>
                <a:srgbClr val="F5F5F5">
                  <a:alpha val="100000"/>
                </a:srgbClr>
              </a:clrFrom>
              <a:clrTo>
                <a:srgbClr val="F5F5F5">
                  <a:alpha val="100000"/>
                  <a:alpha val="0"/>
                </a:srgbClr>
              </a:clrTo>
            </a:clrChange>
            <a:lum contrast="6000"/>
          </a:blip>
          <a:stretch>
            <a:fillRect/>
          </a:stretch>
        </p:blipFill>
        <p:spPr>
          <a:xfrm>
            <a:off x="1513840" y="1327785"/>
            <a:ext cx="2200275" cy="2247900"/>
          </a:xfrm>
          <a:prstGeom prst="rect">
            <a:avLst/>
          </a:prstGeom>
        </p:spPr>
      </p:pic>
      <p:pic>
        <p:nvPicPr>
          <p:cNvPr id="5" name="图片 4" descr="t0147d8a22332247b8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76290" y="1327785"/>
            <a:ext cx="2877185" cy="179832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  <a:lum bright="6000" contrast="6000"/>
          </a:blip>
          <a:stretch>
            <a:fillRect/>
          </a:stretch>
        </p:blipFill>
        <p:spPr>
          <a:xfrm>
            <a:off x="8096885" y="3126105"/>
            <a:ext cx="3251200" cy="2508250"/>
          </a:xfrm>
          <a:prstGeom prst="rect">
            <a:avLst/>
          </a:prstGeom>
        </p:spPr>
      </p:pic>
      <p:sp>
        <p:nvSpPr>
          <p:cNvPr id="101" name="文本框 100"/>
          <p:cNvSpPr txBox="1"/>
          <p:nvPr/>
        </p:nvSpPr>
        <p:spPr>
          <a:xfrm>
            <a:off x="521335" y="284480"/>
            <a:ext cx="2207895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en-US" sz="3200" b="1">
                <a:latin typeface="Calibri" panose="020F0502020204030204" charset="0"/>
                <a:ea typeface="宋体" panose="02010600030101010101" pitchFamily="2" charset="-122"/>
              </a:rPr>
              <a:t>ChatGPT</a:t>
            </a:r>
            <a:endParaRPr lang="en-US" altLang="en-US" sz="3200" b="1">
              <a:latin typeface="Calibri" panose="020F0502020204030204" charset="0"/>
              <a:ea typeface="宋体" panose="02010600030101010101" pitchFamily="2" charset="-122"/>
            </a:endParaRPr>
          </a:p>
        </p:txBody>
      </p:sp>
    </p:spTree>
    <p:custDataLst>
      <p:tags r:id="rId7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1" name="文本框 100"/>
          <p:cNvSpPr txBox="1"/>
          <p:nvPr>
            <p:custDataLst>
              <p:tags r:id="rId1"/>
            </p:custDataLst>
          </p:nvPr>
        </p:nvSpPr>
        <p:spPr>
          <a:xfrm>
            <a:off x="521335" y="284480"/>
            <a:ext cx="2207895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en-US" sz="3200" b="1">
                <a:latin typeface="Calibri" panose="020F0502020204030204" charset="0"/>
                <a:ea typeface="宋体" panose="02010600030101010101" pitchFamily="2" charset="-122"/>
              </a:rPr>
              <a:t>GPT-4</a:t>
            </a:r>
            <a:endParaRPr lang="en-US" altLang="en-US" sz="3200" b="1">
              <a:latin typeface="Calibri" panose="020F0502020204030204" charset="0"/>
              <a:ea typeface="宋体" panose="02010600030101010101" pitchFamily="2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582420" y="1669415"/>
            <a:ext cx="9788525" cy="2606040"/>
          </a:xfrm>
          <a:prstGeom prst="rect">
            <a:avLst/>
          </a:prstGeom>
          <a:noFill/>
          <a:ln w="9525">
            <a:noFill/>
          </a:ln>
        </p:spPr>
        <p:txBody>
          <a:bodyPr>
            <a:noAutofit/>
          </a:bodyPr>
          <a:p>
            <a:pPr indent="0">
              <a:lnSpc>
                <a:spcPct val="150000"/>
              </a:lnSpc>
            </a:pPr>
            <a:r>
              <a:rPr lang="en-US" altLang="zh-CN" sz="3200" b="0">
                <a:latin typeface="Calibri" panose="020F0502020204030204" charset="0"/>
                <a:ea typeface="宋体" panose="02010600030101010101" pitchFamily="2" charset="-122"/>
              </a:rPr>
              <a:t>    </a:t>
            </a:r>
            <a:r>
              <a:rPr lang="zh-CN" sz="3200" b="0">
                <a:latin typeface="Calibri" panose="020F0502020204030204" charset="0"/>
                <a:ea typeface="宋体" panose="02010600030101010101" pitchFamily="2" charset="-122"/>
              </a:rPr>
              <a:t>更强大的识图能力、文字处理能力，带来更高精准度、更有创意的回答，风格也更多样化。</a:t>
            </a:r>
            <a:endParaRPr lang="zh-CN" altLang="en-US" sz="3200" b="0">
              <a:latin typeface="Calibri" panose="020F0502020204030204" charset="0"/>
              <a:ea typeface="宋体" panose="02010600030101010101" pitchFamily="2" charset="-122"/>
            </a:endParaRPr>
          </a:p>
        </p:txBody>
      </p:sp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92000">
              <a:schemeClr val="bg2">
                <a:lumMod val="90000"/>
                <a:alpha val="56000"/>
              </a:schemeClr>
            </a:gs>
            <a:gs pos="0">
              <a:schemeClr val="bg2">
                <a:alpha val="35000"/>
              </a:schemeClr>
            </a:gs>
          </a:gsLst>
          <a:lin ang="2640000" scaled="0"/>
        </a:gradFill>
        <a:effectLst/>
      </p:bgPr>
    </p:bg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8942550" y="3443944"/>
            <a:ext cx="3249450" cy="3414056"/>
          </a:xfrm>
          <a:prstGeom prst="rect">
            <a:avLst/>
          </a:prstGeom>
        </p:spPr>
      </p:pic>
      <p:pic>
        <p:nvPicPr>
          <p:cNvPr id="11" name="图片 10" descr="7_画板 1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rcRect/>
          <a:stretch>
            <a:fillRect/>
          </a:stretch>
        </p:blipFill>
        <p:spPr>
          <a:xfrm>
            <a:off x="30480" y="0"/>
            <a:ext cx="896620" cy="88709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412" h="1397">
                <a:moveTo>
                  <a:pt x="0" y="0"/>
                </a:moveTo>
                <a:lnTo>
                  <a:pt x="1412" y="0"/>
                </a:lnTo>
                <a:lnTo>
                  <a:pt x="1412" y="1397"/>
                </a:lnTo>
                <a:lnTo>
                  <a:pt x="0" y="139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" name="图片 3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839470" y="1042670"/>
            <a:ext cx="7356475" cy="4395470"/>
          </a:xfrm>
          <a:prstGeom prst="rect">
            <a:avLst/>
          </a:prstGeom>
        </p:spPr>
      </p:pic>
      <p:sp>
        <p:nvSpPr>
          <p:cNvPr id="5" name="文本框 4"/>
          <p:cNvSpPr txBox="1"/>
          <p:nvPr>
            <p:custDataLst>
              <p:tags r:id="rId7"/>
            </p:custDataLst>
          </p:nvPr>
        </p:nvSpPr>
        <p:spPr>
          <a:xfrm>
            <a:off x="8441690" y="1407160"/>
            <a:ext cx="2771775" cy="3665855"/>
          </a:xfrm>
          <a:prstGeom prst="rect">
            <a:avLst/>
          </a:prstGeom>
          <a:noFill/>
          <a:ln>
            <a:solidFill>
              <a:schemeClr val="dk1"/>
            </a:solidFill>
            <a:prstDash val="sysDot"/>
          </a:ln>
        </p:spPr>
        <p:txBody>
          <a:bodyPr wrap="square" rtlCol="0" anchor="t">
            <a:noAutofit/>
          </a:bodyPr>
          <a:p>
            <a:pPr algn="dist">
              <a:lnSpc>
                <a:spcPct val="200000"/>
              </a:lnSpc>
            </a:pPr>
            <a:r>
              <a:rPr lang="zh-CN" altLang="en-US" sz="2000">
                <a:solidFill>
                  <a:schemeClr val="dk1"/>
                </a:solidFill>
                <a:latin typeface="汉仪雅酷黑简" panose="00020600040101010101" pitchFamily="18" charset="-122"/>
                <a:ea typeface="汉仪雅酷黑简" panose="00020600040101010101" pitchFamily="18" charset="-122"/>
                <a:cs typeface="汉仪雅酷黑简" panose="00020600040101010101" pitchFamily="18" charset="-122"/>
              </a:rPr>
              <a:t>2022年</a:t>
            </a:r>
            <a:r>
              <a:rPr lang="en-US" altLang="zh-CN" sz="2000">
                <a:solidFill>
                  <a:schemeClr val="dk1"/>
                </a:solidFill>
                <a:latin typeface="汉仪雅酷黑简" panose="00020600040101010101" pitchFamily="18" charset="-122"/>
                <a:ea typeface="汉仪雅酷黑简" panose="00020600040101010101" pitchFamily="18" charset="-122"/>
                <a:cs typeface="汉仪雅酷黑简" panose="00020600040101010101" pitchFamily="18" charset="-122"/>
              </a:rPr>
              <a:t>9</a:t>
            </a:r>
            <a:r>
              <a:rPr lang="zh-CN" altLang="en-US" sz="2000">
                <a:solidFill>
                  <a:schemeClr val="dk1"/>
                </a:solidFill>
                <a:latin typeface="汉仪雅酷黑简" panose="00020600040101010101" pitchFamily="18" charset="-122"/>
                <a:ea typeface="汉仪雅酷黑简" panose="00020600040101010101" pitchFamily="18" charset="-122"/>
                <a:cs typeface="汉仪雅酷黑简" panose="00020600040101010101" pitchFamily="18" charset="-122"/>
              </a:rPr>
              <a:t>月，美国科罗拉多州举办艺术博览会，《太空歌剧院》获得数字艺术类别冠军。Midjourney(实际生成)</a:t>
            </a:r>
            <a:endParaRPr lang="zh-CN" altLang="en-US" sz="2000">
              <a:solidFill>
                <a:schemeClr val="dk1"/>
              </a:solidFill>
              <a:latin typeface="汉仪雅酷黑简" panose="00020600040101010101" pitchFamily="18" charset="-122"/>
              <a:ea typeface="汉仪雅酷黑简" panose="00020600040101010101" pitchFamily="18" charset="-122"/>
              <a:cs typeface="汉仪雅酷黑简" panose="00020600040101010101" pitchFamily="18" charset="-122"/>
            </a:endParaRPr>
          </a:p>
        </p:txBody>
      </p:sp>
    </p:spTree>
    <p:custDataLst>
      <p:tags r:id="rId8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92000">
              <a:schemeClr val="bg2">
                <a:lumMod val="90000"/>
                <a:alpha val="56000"/>
              </a:schemeClr>
            </a:gs>
            <a:gs pos="0">
              <a:schemeClr val="bg2">
                <a:alpha val="35000"/>
              </a:schemeClr>
            </a:gs>
          </a:gsLst>
          <a:lin ang="2640000" scaled="0"/>
        </a:gradFill>
        <a:effectLst/>
      </p:bgPr>
    </p:bg>
    <p:spTree>
      <p:nvGrpSpPr>
        <p:cNvPr id="1" name=""/>
        <p:cNvGrpSpPr/>
        <p:nvPr/>
      </p:nvGrpSpPr>
      <p:grpSpPr/>
      <p:pic>
        <p:nvPicPr>
          <p:cNvPr id="13" name="图片 12" descr="7_画板 1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rcRect/>
          <a:stretch>
            <a:fillRect/>
          </a:stretch>
        </p:blipFill>
        <p:spPr>
          <a:xfrm>
            <a:off x="30480" y="0"/>
            <a:ext cx="896620" cy="88709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412" h="1397">
                <a:moveTo>
                  <a:pt x="0" y="0"/>
                </a:moveTo>
                <a:lnTo>
                  <a:pt x="1412" y="0"/>
                </a:lnTo>
                <a:lnTo>
                  <a:pt x="1412" y="1397"/>
                </a:lnTo>
                <a:lnTo>
                  <a:pt x="0" y="139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" name="内容占位符 3"/>
          <p:cNvPicPr>
            <a:picLocks noChangeAspect="1"/>
          </p:cNvPicPr>
          <p:nvPr>
            <p:ph idx="4294967295"/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732280" y="893445"/>
            <a:ext cx="4126230" cy="2461895"/>
          </a:xfrm>
          <a:prstGeom prst="roundRect">
            <a:avLst/>
          </a:prstGeom>
        </p:spPr>
      </p:pic>
      <p:pic>
        <p:nvPicPr>
          <p:cNvPr id="5" name="图片 4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6670675" y="893445"/>
            <a:ext cx="4126230" cy="2461895"/>
          </a:xfrm>
          <a:prstGeom prst="roundRect">
            <a:avLst/>
          </a:prstGeom>
        </p:spPr>
      </p:pic>
      <p:pic>
        <p:nvPicPr>
          <p:cNvPr id="6" name="图片 5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1710055" y="3714115"/>
            <a:ext cx="4126230" cy="2585720"/>
          </a:xfrm>
          <a:prstGeom prst="roundRect">
            <a:avLst/>
          </a:prstGeom>
        </p:spPr>
      </p:pic>
      <p:pic>
        <p:nvPicPr>
          <p:cNvPr id="7" name="图片 6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6670675" y="3714115"/>
            <a:ext cx="4126865" cy="2585720"/>
          </a:xfrm>
          <a:prstGeom prst="roundRect">
            <a:avLst/>
          </a:prstGeom>
        </p:spPr>
      </p:pic>
      <p:sp>
        <p:nvSpPr>
          <p:cNvPr id="8" name="文本框 7"/>
          <p:cNvSpPr txBox="1"/>
          <p:nvPr>
            <p:custDataLst>
              <p:tags r:id="rId11"/>
            </p:custDataLst>
          </p:nvPr>
        </p:nvSpPr>
        <p:spPr>
          <a:xfrm>
            <a:off x="1126490" y="363220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chemeClr val="dk1"/>
                </a:solidFill>
                <a:latin typeface="汉仪雅酷黑简" panose="00020600040101010101" pitchFamily="18" charset="-122"/>
                <a:ea typeface="汉仪雅酷黑简" panose="00020600040101010101" pitchFamily="18" charset="-122"/>
                <a:cs typeface="汉仪雅酷黑简" panose="00020600040101010101" pitchFamily="18" charset="-122"/>
              </a:rPr>
              <a:t>网友用</a:t>
            </a:r>
            <a:r>
              <a:rPr lang="en-US" altLang="zh-CN">
                <a:solidFill>
                  <a:schemeClr val="dk1"/>
                </a:solidFill>
                <a:latin typeface="汉仪雅酷黑简" panose="00020600040101010101" pitchFamily="18" charset="-122"/>
                <a:ea typeface="汉仪雅酷黑简" panose="00020600040101010101" pitchFamily="18" charset="-122"/>
                <a:cs typeface="汉仪雅酷黑简" panose="00020600040101010101" pitchFamily="18" charset="-122"/>
              </a:rPr>
              <a:t>AI</a:t>
            </a:r>
            <a:r>
              <a:rPr lang="zh-CN" altLang="en-US">
                <a:solidFill>
                  <a:schemeClr val="dk1"/>
                </a:solidFill>
                <a:latin typeface="汉仪雅酷黑简" panose="00020600040101010101" pitchFamily="18" charset="-122"/>
                <a:ea typeface="汉仪雅酷黑简" panose="00020600040101010101" pitchFamily="18" charset="-122"/>
                <a:cs typeface="汉仪雅酷黑简" panose="00020600040101010101" pitchFamily="18" charset="-122"/>
              </a:rPr>
              <a:t>绘画出国足夺冠的场景</a:t>
            </a:r>
            <a:endParaRPr lang="zh-CN" altLang="en-US">
              <a:solidFill>
                <a:schemeClr val="dk1"/>
              </a:solidFill>
              <a:latin typeface="汉仪雅酷黑简" panose="00020600040101010101" pitchFamily="18" charset="-122"/>
              <a:ea typeface="汉仪雅酷黑简" panose="00020600040101010101" pitchFamily="18" charset="-122"/>
              <a:cs typeface="汉仪雅酷黑简" panose="00020600040101010101" pitchFamily="18" charset="-122"/>
            </a:endParaRPr>
          </a:p>
        </p:txBody>
      </p:sp>
      <p:pic>
        <p:nvPicPr>
          <p:cNvPr id="14" name="图片 13"/>
          <p:cNvPicPr>
            <a:picLocks noChangeAspect="1"/>
          </p:cNvPicPr>
          <p:nvPr userDrawn="1">
            <p:custDataLst>
              <p:tags r:id="rId12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8942550" y="3443944"/>
            <a:ext cx="3249450" cy="3414056"/>
          </a:xfrm>
          <a:prstGeom prst="rect">
            <a:avLst/>
          </a:prstGeom>
        </p:spPr>
      </p:pic>
    </p:spTree>
    <p:custDataLst>
      <p:tags r:id="rId14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92000">
              <a:schemeClr val="bg2">
                <a:lumMod val="90000"/>
                <a:alpha val="56000"/>
              </a:schemeClr>
            </a:gs>
            <a:gs pos="0">
              <a:schemeClr val="bg2">
                <a:alpha val="35000"/>
              </a:schemeClr>
            </a:gs>
          </a:gsLst>
          <a:lin ang="2640000" scaled="0"/>
        </a:gradFill>
        <a:effectLst/>
      </p:bgPr>
    </p:bg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 vert="horz" wrap="square" lIns="90000" tIns="46800" rIns="90000" bIns="46800" rtlCol="0" anchor="ctr" anchorCtr="0">
            <a:normAutofit/>
          </a:bodyPr>
          <a:lstStyle>
            <a:lvl1pPr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3600" b="1" u="none" strike="noStrike" kern="1200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+mj-lt"/>
                <a:ea typeface="+mj-ea"/>
                <a:cs typeface="+mj-cs"/>
              </a:defRPr>
            </a:lvl1pPr>
          </a:lstStyle>
          <a:p>
            <a:pPr lvl="0" algn="l">
              <a:buClrTx/>
              <a:buSzTx/>
              <a:buFontTx/>
            </a:pPr>
            <a:r>
              <a:rPr lang="en-US" altLang="zh-CN">
                <a:solidFill>
                  <a:schemeClr val="dk1">
                    <a:lumMod val="85000"/>
                    <a:lumOff val="15000"/>
                  </a:schemeClr>
                </a:solidFill>
                <a:latin typeface="汉仪雅酷黑简" panose="00020600040101010101" pitchFamily="18" charset="-122"/>
                <a:ea typeface="汉仪雅酷黑简" panose="00020600040101010101" pitchFamily="18" charset="-122"/>
                <a:sym typeface="+mn-ea"/>
              </a:rPr>
              <a:t> </a:t>
            </a:r>
            <a:endParaRPr lang="en-US" altLang="zh-CN">
              <a:solidFill>
                <a:schemeClr val="dk1">
                  <a:lumMod val="85000"/>
                  <a:lumOff val="15000"/>
                </a:schemeClr>
              </a:solidFill>
              <a:latin typeface="汉仪雅酷黑简" panose="00020600040101010101" pitchFamily="18" charset="-122"/>
              <a:ea typeface="汉仪雅酷黑简" panose="00020600040101010101" pitchFamily="18" charset="-122"/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rcRect t="2158"/>
          <a:stretch>
            <a:fillRect/>
          </a:stretch>
        </p:blipFill>
        <p:spPr>
          <a:xfrm>
            <a:off x="6292215" y="630555"/>
            <a:ext cx="4142105" cy="257238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1758950" y="631190"/>
            <a:ext cx="3956685" cy="2571750"/>
          </a:xfrm>
          <a:prstGeom prst="rect">
            <a:avLst/>
          </a:prstGeom>
        </p:spPr>
      </p:pic>
      <p:pic>
        <p:nvPicPr>
          <p:cNvPr id="14" name="图片 13" descr="7_画板 1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7"/>
          <a:srcRect/>
          <a:stretch>
            <a:fillRect/>
          </a:stretch>
        </p:blipFill>
        <p:spPr>
          <a:xfrm>
            <a:off x="30480" y="0"/>
            <a:ext cx="896620" cy="88709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412" h="1397">
                <a:moveTo>
                  <a:pt x="0" y="0"/>
                </a:moveTo>
                <a:lnTo>
                  <a:pt x="1412" y="0"/>
                </a:lnTo>
                <a:lnTo>
                  <a:pt x="1412" y="1397"/>
                </a:lnTo>
                <a:lnTo>
                  <a:pt x="0" y="139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8" name="图片 7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1615440" y="3444240"/>
            <a:ext cx="8961755" cy="281432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>
            <p:custDataLst>
              <p:tags r:id="rId10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8942550" y="3443944"/>
            <a:ext cx="3249450" cy="3414056"/>
          </a:xfrm>
          <a:prstGeom prst="rect">
            <a:avLst/>
          </a:prstGeom>
        </p:spPr>
      </p:pic>
    </p:spTree>
    <p:custDataLst>
      <p:tags r:id="rId1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101.xml><?xml version="1.0" encoding="utf-8"?>
<p:tagLst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102.xml><?xml version="1.0" encoding="utf-8"?>
<p:tagLst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103.xml><?xml version="1.0" encoding="utf-8"?>
<p:tagLst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104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i*1"/>
  <p:tag name="KSO_WM_UNIT_LAYERLEVEL" val="1"/>
  <p:tag name="KSO_WM_TAG_VERSION" val="1.0"/>
  <p:tag name="KSO_WM_BEAUTIFY_FLAG" val="#wm#"/>
  <p:tag name="KSO_WM_UNIT_SUBTYPE" val="h"/>
  <p:tag name="KSO_WM_UNIT_TYPE" val="i"/>
  <p:tag name="KSO_WM_UNIT_INDEX" val="1"/>
  <p:tag name="KSO_WM_UNIT_BK_DARK_LIGHT" val="2"/>
</p:tagLst>
</file>

<file path=ppt/tags/tag105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106.xml><?xml version="1.0" encoding="utf-8"?>
<p:tagLst xmlns:p="http://schemas.openxmlformats.org/presentationml/2006/main">
  <p:tag name="KSO_WM_SLIDE_BACKGROUND_TYPE" val="leftRight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K_DARK_LIGHT" val="2"/>
</p:tagLst>
</file>

<file path=ppt/tags/tag107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108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109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111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112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113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i*1"/>
  <p:tag name="KSO_WM_UNIT_LAYERLEVEL" val="1"/>
  <p:tag name="KSO_WM_TAG_VERSION" val="1.0"/>
  <p:tag name="KSO_WM_BEAUTIFY_FLAG" val="#wm#"/>
  <p:tag name="KSO_WM_UNIT_SUBTYPE" val="h"/>
  <p:tag name="KSO_WM_UNIT_TYPE" val="i"/>
  <p:tag name="KSO_WM_UNIT_INDEX" val="1"/>
  <p:tag name="KSO_WM_UNIT_BK_DARK_LIGHT" val="2"/>
</p:tagLst>
</file>

<file path=ppt/tags/tag114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15.xml><?xml version="1.0" encoding="utf-8"?>
<p:tagLst xmlns:p="http://schemas.openxmlformats.org/presentationml/2006/main">
  <p:tag name="KSO_WM_SLIDE_BACKGROUND_TYPE" val="topBottom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K_DARK_LIGHT" val="2"/>
</p:tagLst>
</file>

<file path=ppt/tags/tag116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17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18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19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21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22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i*1"/>
  <p:tag name="KSO_WM_UNIT_LAYERLEVEL" val="1"/>
  <p:tag name="KSO_WM_TAG_VERSION" val="1.0"/>
  <p:tag name="KSO_WM_BEAUTIFY_FLAG" val="#wm#"/>
  <p:tag name="KSO_WM_UNIT_SUBTYPE" val="h"/>
  <p:tag name="KSO_WM_UNIT_TYPE" val="i"/>
  <p:tag name="KSO_WM_UNIT_INDEX" val="1"/>
  <p:tag name="KSO_WM_UNIT_BK_DARK_LIGHT" val="2"/>
</p:tagLst>
</file>

<file path=ppt/tags/tag123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24.xml><?xml version="1.0" encoding="utf-8"?>
<p:tagLst xmlns:p="http://schemas.openxmlformats.org/presentationml/2006/main">
  <p:tag name="KSO_WM_SLIDE_BACKGROUND_TYPE" val="bottomTop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K_DARK_LIGHT" val="2"/>
</p:tagLst>
</file>

<file path=ppt/tags/tag125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26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27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28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29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31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i*1"/>
  <p:tag name="KSO_WM_UNIT_LAYERLEVEL" val="1"/>
  <p:tag name="KSO_WM_TAG_VERSION" val="1.0"/>
  <p:tag name="KSO_WM_BEAUTIFY_FLAG" val="#wm#"/>
  <p:tag name="KSO_WM_UNIT_SUBTYPE" val="h"/>
  <p:tag name="KSO_WM_UNIT_TYPE" val="i"/>
  <p:tag name="KSO_WM_UNIT_INDEX" val="1"/>
  <p:tag name="KSO_WM_UNIT_BK_DARK_LIGHT" val="2"/>
</p:tagLst>
</file>

<file path=ppt/tags/tag132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33.xml><?xml version="1.0" encoding="utf-8"?>
<p:tagLst xmlns:p="http://schemas.openxmlformats.org/presentationml/2006/main">
  <p:tag name="KSO_WM_SLIDE_BACKGROUND_TYPE" val="navigation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K_DARK_LIGHT" val="2"/>
</p:tagLst>
</file>

<file path=ppt/tags/tag134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35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36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37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38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39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40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41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42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i*1"/>
  <p:tag name="KSO_WM_UNIT_LAYERLEVEL" val="1"/>
  <p:tag name="KSO_WM_TAG_VERSION" val="1.0"/>
  <p:tag name="KSO_WM_BEAUTIFY_FLAG" val="#wm#"/>
  <p:tag name="KSO_WM_UNIT_SUBTYPE" val="h"/>
  <p:tag name="KSO_WM_UNIT_TYPE" val="i"/>
  <p:tag name="KSO_WM_UNIT_INDEX" val="1"/>
  <p:tag name="KSO_WM_UNIT_BK_DARK_LIGHT" val="2"/>
</p:tagLst>
</file>

<file path=ppt/tags/tag143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44.xml><?xml version="1.0" encoding="utf-8"?>
<p:tagLst xmlns:p="http://schemas.openxmlformats.org/presentationml/2006/main">
  <p:tag name="KSO_WM_SLIDE_BACKGROUND_TYPE" val="belt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K_DARK_LIGHT" val="2"/>
</p:tagLst>
</file>

<file path=ppt/tags/tag145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46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47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48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49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20594"/>
</p:tagLst>
</file>

<file path=ppt/tags/tag1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20594"/>
</p:tagLst>
</file>

<file path=ppt/tags/tag1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55.xml><?xml version="1.0" encoding="utf-8"?>
<p:tagLst xmlns:p="http://schemas.openxmlformats.org/presentationml/2006/main">
  <p:tag name="KSO_WM_TEMPLATE_SUBCATEGORY" val="0"/>
  <p:tag name="KSO_WM_TEMPLATE_MASTER_TYPE" val="1"/>
  <p:tag name="KSO_WM_TEMPLATE_COLOR_TYPE" val="0"/>
  <p:tag name="KSO_WM_TAG_VERSION" val="1.0"/>
  <p:tag name="KSO_WM_BEAUTIFY_FLAG" val="#wm#"/>
  <p:tag name="KSO_WM_TEMPLATE_CATEGORY" val="custom"/>
  <p:tag name="KSO_WM_TEMPLATE_INDEX" val="20220594"/>
  <p:tag name="KSO_WM_SPECIAL_SOURCE" val="bdnull"/>
  <p:tag name="KSO_WM_TEMPLATE_THUMBS_INDEX" val="1、4、7、10、11、13、15、18、20"/>
</p:tagLst>
</file>

<file path=ppt/tags/tag1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220594_1*f*1"/>
  <p:tag name="KSO_WM_TEMPLATE_CATEGORY" val="custom"/>
  <p:tag name="KSO_WM_TEMPLATE_INDEX" val="20220594"/>
  <p:tag name="KSO_WM_UNIT_LAYERLEVEL" val="1"/>
  <p:tag name="KSO_WM_TAG_VERSION" val="1.0"/>
  <p:tag name="KSO_WM_BEAUTIFY_FLAG" val="#wm#"/>
  <p:tag name="KSO_WM_UNIT_ISCONTENTSTITLE" val="0"/>
  <p:tag name="KSO_WM_UNIT_ISNUMDGMTITLE" val="0"/>
  <p:tag name="KSO_WM_UNIT_PRESET_TEXT" val="汇报人姓名"/>
  <p:tag name="KSO_WM_UNIT_NOCLEAR" val="0"/>
  <p:tag name="KSO_WM_UNIT_VALUE" val="6"/>
  <p:tag name="KSO_WM_UNIT_TYPE" val="f"/>
  <p:tag name="KSO_WM_UNIT_INDEX" val="1"/>
  <p:tag name="KSO_WM_UNIT_SUBTYPE" val="b"/>
  <p:tag name="KSO_WM_UNIT_TEXT_FILL_FORE_SCHEMECOLOR_INDEX_BRIGHTNESS" val="0"/>
  <p:tag name="KSO_WM_UNIT_TEXT_FILL_FORE_SCHEMECOLOR_INDEX" val="14"/>
  <p:tag name="KSO_WM_UNIT_TEXT_FILL_TYPE" val="1"/>
</p:tagLst>
</file>

<file path=ppt/tags/tag157.xml><?xml version="1.0" encoding="utf-8"?>
<p:tagLst xmlns:p="http://schemas.openxmlformats.org/presentationml/2006/main">
  <p:tag name="KSO_WM_SLIDE_BACKGROUND_TYPE" val="general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"/>
  <p:tag name="KSO_WM_UNIT_TYPE" val="i"/>
</p:tagLst>
</file>

<file path=ppt/tags/tag158.xml><?xml version="1.0" encoding="utf-8"?>
<p:tagLst xmlns:p="http://schemas.openxmlformats.org/presentationml/2006/main">
  <p:tag name="KSO_WM_SLIDE_BACKGROUND_TYPE" val="general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"/>
  <p:tag name="KSO_WM_UNIT_TYPE" val="i"/>
</p:tagLst>
</file>

<file path=ppt/tags/tag159.xml><?xml version="1.0" encoding="utf-8"?>
<p:tagLst xmlns:p="http://schemas.openxmlformats.org/presentationml/2006/main">
  <p:tag name="KSO_WM_BEAUTIFY_FLAG" val="#wm#"/>
  <p:tag name="KSO_WM_TEMPLATE_CATEGORY" val="custom"/>
  <p:tag name="KSO_WM_TEMPLATE_INDEX" val="20220594"/>
  <p:tag name="KSO_WM_SLIDE_BK_DARK_LIGHT" val="2"/>
  <p:tag name="KSO_WM_SLIDE_BACKGROUND_TYPE" val="general"/>
  <p:tag name="KSO_WM_SPECIAL_SOURCE" val="bdnull"/>
  <p:tag name="KSO_WM_SLIDE_ID" val="custom20220594_1"/>
  <p:tag name="KSO_WM_TEMPLATE_SUBCATEGORY" val="0"/>
  <p:tag name="KSO_WM_TEMPLATE_MASTER_TYPE" val="1"/>
  <p:tag name="KSO_WM_TEMPLATE_COLOR_TYPE" val="0"/>
  <p:tag name="KSO_WM_SLIDE_ITEM_CNT" val="0"/>
  <p:tag name="KSO_WM_SLIDE_INDEX" val="1"/>
  <p:tag name="KSO_WM_TAG_VERSION" val="1.0"/>
  <p:tag name="KSO_WM_SLIDE_LAYOUT" val="a_b_f"/>
  <p:tag name="KSO_WM_SLIDE_LAYOUT_CNT" val="1_1_1"/>
  <p:tag name="KSO_WM_SLIDE_TYPE" val="title"/>
  <p:tag name="KSO_WM_SLIDE_SUBTYPE" val="picTxt"/>
  <p:tag name="KSO_WM_TEMPLATE_THUMBS_INDEX" val="1、4、7、10、11、13、15、18、20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60.xml><?xml version="1.0" encoding="utf-8"?>
<p:tagLst xmlns:p="http://schemas.openxmlformats.org/presentationml/2006/main">
  <p:tag name="KSO_WM_BEAUTIFY_FLAG" val=""/>
</p:tagLst>
</file>

<file path=ppt/tags/tag161.xml><?xml version="1.0" encoding="utf-8"?>
<p:tagLst xmlns:p="http://schemas.openxmlformats.org/presentationml/2006/main">
  <p:tag name="KSO_WM_BEAUTIFY_FLAG" val="#wm#"/>
  <p:tag name="KSO_WM_TEMPLATE_CATEGORY" val="custom"/>
  <p:tag name="KSO_WM_TEMPLATE_INDEX" val="20220594"/>
  <p:tag name="KSO_WM_SPECIAL_SOURCE" val="bdnull"/>
  <p:tag name="KSO_WM_SLIDE_MODEL_TYPE" val="timeline"/>
</p:tagLst>
</file>

<file path=ppt/tags/tag162.xml><?xml version="1.0" encoding="utf-8"?>
<p:tagLst xmlns:p="http://schemas.openxmlformats.org/presentationml/2006/main">
  <p:tag name="KSO_WM_BEAUTIFY_FLAG" val=""/>
</p:tagLst>
</file>

<file path=ppt/tags/tag163.xml><?xml version="1.0" encoding="utf-8"?>
<p:tagLst xmlns:p="http://schemas.openxmlformats.org/presentationml/2006/main">
  <p:tag name="KSO_WM_SLIDE_BACKGROUND_TYPE" val="general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"/>
  <p:tag name="KSO_WM_UNIT_TYPE" val="i"/>
</p:tagLst>
</file>

<file path=ppt/tags/tag164.xml><?xml version="1.0" encoding="utf-8"?>
<p:tagLst xmlns:p="http://schemas.openxmlformats.org/presentationml/2006/main">
  <p:tag name="KSO_WM_BEAUTIFY_FLAG" val="#wm#"/>
  <p:tag name="KSO_WM_TEMPLATE_CATEGORY" val="custom"/>
  <p:tag name="KSO_WM_TEMPLATE_INDEX" val="20220594"/>
  <p:tag name="KSO_WM_SPECIAL_SOURCE" val="bdnull"/>
</p:tagLst>
</file>

<file path=ppt/tags/tag165.xml><?xml version="1.0" encoding="utf-8"?>
<p:tagLst xmlns:p="http://schemas.openxmlformats.org/presentationml/2006/main">
  <p:tag name="KSO_WM_BEAUTIFY_FLAG" val=""/>
</p:tagLst>
</file>

<file path=ppt/tags/tag166.xml><?xml version="1.0" encoding="utf-8"?>
<p:tagLst xmlns:p="http://schemas.openxmlformats.org/presentationml/2006/main">
  <p:tag name="KSO_WM_SLIDE_BACKGROUND_TYPE" val="general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UNIT_TYPE" val="i"/>
</p:tagLst>
</file>

<file path=ppt/tags/tag167.xml><?xml version="1.0" encoding="utf-8"?>
<p:tagLst xmlns:p="http://schemas.openxmlformats.org/presentationml/2006/main">
  <p:tag name="KSO_WM_SLIDE_BACKGROUND_TYPE" val="general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UNIT_TYPE" val="i"/>
</p:tagLst>
</file>

<file path=ppt/tags/tag168.xml><?xml version="1.0" encoding="utf-8"?>
<p:tagLst xmlns:p="http://schemas.openxmlformats.org/presentationml/2006/main">
  <p:tag name="KSO_WM_BEAUTIFY_FLAG" val=""/>
</p:tagLst>
</file>

<file path=ppt/tags/tag169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70.xml><?xml version="1.0" encoding="utf-8"?>
<p:tagLst xmlns:p="http://schemas.openxmlformats.org/presentationml/2006/main">
  <p:tag name="KSO_WM_BEAUTIFY_FLAG" val=""/>
</p:tagLst>
</file>

<file path=ppt/tags/tag171.xml><?xml version="1.0" encoding="utf-8"?>
<p:tagLst xmlns:p="http://schemas.openxmlformats.org/presentationml/2006/main">
  <p:tag name="KSO_WM_BEAUTIFY_FLAG" val=""/>
</p:tagLst>
</file>

<file path=ppt/tags/tag172.xml><?xml version="1.0" encoding="utf-8"?>
<p:tagLst xmlns:p="http://schemas.openxmlformats.org/presentationml/2006/main">
  <p:tag name="KSO_WM_BEAUTIFY_FLAG" val=""/>
</p:tagLst>
</file>

<file path=ppt/tags/tag173.xml><?xml version="1.0" encoding="utf-8"?>
<p:tagLst xmlns:p="http://schemas.openxmlformats.org/presentationml/2006/main">
  <p:tag name="KSO_WM_BEAUTIFY_FLAG" val=""/>
</p:tagLst>
</file>

<file path=ppt/tags/tag174.xml><?xml version="1.0" encoding="utf-8"?>
<p:tagLst xmlns:p="http://schemas.openxmlformats.org/presentationml/2006/main">
  <p:tag name="KSO_WM_BEAUTIFY_FLAG" val=""/>
</p:tagLst>
</file>

<file path=ppt/tags/tag17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LIDE_BACKGROUND_TYPE" val="general"/>
  <p:tag name="KSO_WM_SPECIAL_SOURCE" val="bdnull"/>
</p:tagLst>
</file>

<file path=ppt/tags/tag176.xml><?xml version="1.0" encoding="utf-8"?>
<p:tagLst xmlns:p="http://schemas.openxmlformats.org/presentationml/2006/main">
  <p:tag name="KSO_WM_UNIT_PLACING_PICTURE_USER_VIEWPORT" val="{&quot;height&quot;:3120,&quot;width&quot;:3450}"/>
</p:tagLst>
</file>

<file path=ppt/tags/tag177.xml><?xml version="1.0" encoding="utf-8"?>
<p:tagLst xmlns:p="http://schemas.openxmlformats.org/presentationml/2006/main">
  <p:tag name="KSO_WM_BEAUTIFY_FLAG" val=""/>
</p:tagLst>
</file>

<file path=ppt/tags/tag17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179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8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181.xml><?xml version="1.0" encoding="utf-8"?>
<p:tagLst xmlns:p="http://schemas.openxmlformats.org/presentationml/2006/main">
  <p:tag name="KSO_WM_SLIDE_BACKGROUND_TYPE" val="general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UNIT_TYPE" val="i"/>
</p:tagLst>
</file>

<file path=ppt/tags/tag182.xml><?xml version="1.0" encoding="utf-8"?>
<p:tagLst xmlns:p="http://schemas.openxmlformats.org/presentationml/2006/main">
  <p:tag name="KSO_WM_SLIDE_BACKGROUND_TYPE" val="general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UNIT_TYPE" val="i"/>
</p:tagLst>
</file>

<file path=ppt/tags/tag183.xml><?xml version="1.0" encoding="utf-8"?>
<p:tagLst xmlns:p="http://schemas.openxmlformats.org/presentationml/2006/main">
  <p:tag name="KSO_WM_BEAUTIFY_FLAG" val=""/>
</p:tagLst>
</file>

<file path=ppt/tags/tag184.xml><?xml version="1.0" encoding="utf-8"?>
<p:tagLst xmlns:p="http://schemas.openxmlformats.org/presentationml/2006/main">
  <p:tag name="KSO_WM_UNIT_LINE_FORE_SCHEMECOLOR_INDEX_BRIGHTNESS" val="0"/>
  <p:tag name="KSO_WM_UNIT_LINE_FORE_SCHEMECOLOR_INDEX" val="13"/>
  <p:tag name="KSO_WM_UNIT_LINE_FILL_TYPE" val="2"/>
  <p:tag name="KSO_WM_UNIT_TEXT_FILL_FORE_SCHEMECOLOR_INDEX_BRIGHTNESS" val="0"/>
  <p:tag name="KSO_WM_UNIT_TEXT_FILL_FORE_SCHEMECOLOR_INDEX" val="13"/>
  <p:tag name="KSO_WM_UNIT_TEXT_FILL_TYPE" val="1"/>
</p:tagLst>
</file>

<file path=ppt/tags/tag18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LIDE_BACKGROUND_TYPE" val="general"/>
  <p:tag name="KSO_WM_SPECIAL_SOURCE" val="bdnull"/>
</p:tagLst>
</file>

<file path=ppt/tags/tag186.xml><?xml version="1.0" encoding="utf-8"?>
<p:tagLst xmlns:p="http://schemas.openxmlformats.org/presentationml/2006/main">
  <p:tag name="KSO_WM_SLIDE_BACKGROUND_TYPE" val="general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UNIT_TYPE" val="i"/>
</p:tagLst>
</file>

<file path=ppt/tags/tag187.xml><?xml version="1.0" encoding="utf-8"?>
<p:tagLst xmlns:p="http://schemas.openxmlformats.org/presentationml/2006/main">
  <p:tag name="KSO_WM_BEAUTIFY_FLAG" val=""/>
</p:tagLst>
</file>

<file path=ppt/tags/tag188.xml><?xml version="1.0" encoding="utf-8"?>
<p:tagLst xmlns:p="http://schemas.openxmlformats.org/presentationml/2006/main">
  <p:tag name="KSO_WM_BEAUTIFY_FLAG" val=""/>
</p:tagLst>
</file>

<file path=ppt/tags/tag189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90.xml><?xml version="1.0" encoding="utf-8"?>
<p:tagLst xmlns:p="http://schemas.openxmlformats.org/presentationml/2006/main">
  <p:tag name="KSO_WM_BEAUTIFY_FLAG" val=""/>
</p:tagLst>
</file>

<file path=ppt/tags/tag191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192.xml><?xml version="1.0" encoding="utf-8"?>
<p:tagLst xmlns:p="http://schemas.openxmlformats.org/presentationml/2006/main">
  <p:tag name="KSO_WM_SLIDE_BACKGROUND_TYPE" val="general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UNIT_TYPE" val="i"/>
</p:tagLst>
</file>

<file path=ppt/tags/tag19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LIDE_BACKGROUND_TYPE" val="general"/>
  <p:tag name="KSO_WM_SPECIAL_SOURCE" val="bdnull"/>
</p:tagLst>
</file>

<file path=ppt/tags/tag194.xml><?xml version="1.0" encoding="utf-8"?>
<p:tagLst xmlns:p="http://schemas.openxmlformats.org/presentationml/2006/main">
  <p:tag name="KSO_WM_UNIT_TEXT_FILL_FORE_SCHEMECOLOR_INDEX_BRIGHTNESS" val="0.15"/>
  <p:tag name="KSO_WM_UNIT_TEXT_FILL_FORE_SCHEMECOLOR_INDEX" val="13"/>
  <p:tag name="KSO_WM_UNIT_TEXT_FILL_TYPE" val="1"/>
</p:tagLst>
</file>

<file path=ppt/tags/tag195.xml><?xml version="1.0" encoding="utf-8"?>
<p:tagLst xmlns:p="http://schemas.openxmlformats.org/presentationml/2006/main">
  <p:tag name="KSO_WM_BEAUTIFY_FLAG" val=""/>
</p:tagLst>
</file>

<file path=ppt/tags/tag196.xml><?xml version="1.0" encoding="utf-8"?>
<p:tagLst xmlns:p="http://schemas.openxmlformats.org/presentationml/2006/main">
  <p:tag name="KSO_WM_BEAUTIFY_FLAG" val=""/>
</p:tagLst>
</file>

<file path=ppt/tags/tag197.xml><?xml version="1.0" encoding="utf-8"?>
<p:tagLst xmlns:p="http://schemas.openxmlformats.org/presentationml/2006/main">
  <p:tag name="KSO_WM_SLIDE_BACKGROUND_TYPE" val="general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UNIT_TYPE" val="i"/>
</p:tagLst>
</file>

<file path=ppt/tags/tag198.xml><?xml version="1.0" encoding="utf-8"?>
<p:tagLst xmlns:p="http://schemas.openxmlformats.org/presentationml/2006/main">
  <p:tag name="KSO_WM_BEAUTIFY_FLAG" val=""/>
</p:tagLst>
</file>

<file path=ppt/tags/tag199.xml><?xml version="1.0" encoding="utf-8"?>
<p:tagLst xmlns:p="http://schemas.openxmlformats.org/presentationml/2006/main">
  <p:tag name="KSO_WM_SLIDE_BACKGROUND_TYPE" val="general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UNIT_TYPE" val="i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0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LIDE_BACKGROUND_TYPE" val="general"/>
  <p:tag name="KSO_WM_SPECIAL_SOURCE" val="bdnull"/>
</p:tagLst>
</file>

<file path=ppt/tags/tag20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0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03.xml><?xml version="1.0" encoding="utf-8"?>
<p:tagLst xmlns:p="http://schemas.openxmlformats.org/presentationml/2006/main">
  <p:tag name="KSO_WM_BEAUTIFY_FLAG" val=""/>
  <p:tag name="KSO_WM_UNIT_PLACING_PICTURE_USER_VIEWPORT" val="{&quot;height&quot;:3060,&quot;width&quot;:8010}"/>
</p:tagLst>
</file>

<file path=ppt/tags/tag20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0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06.xml><?xml version="1.0" encoding="utf-8"?>
<p:tagLst xmlns:p="http://schemas.openxmlformats.org/presentationml/2006/main">
  <p:tag name="KSO_WM_BEAUTIFY_FLAG" val=""/>
</p:tagLst>
</file>

<file path=ppt/tags/tag20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08.xml><?xml version="1.0" encoding="utf-8"?>
<p:tagLst xmlns:p="http://schemas.openxmlformats.org/presentationml/2006/main">
  <p:tag name="KSO_WM_SLIDE_BACKGROUND_TYPE" val="general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"/>
  <p:tag name="KSO_WM_UNIT_TYPE" val="i"/>
</p:tagLst>
</file>

<file path=ppt/tags/tag20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10.xml><?xml version="1.0" encoding="utf-8"?>
<p:tagLst xmlns:p="http://schemas.openxmlformats.org/presentationml/2006/main">
  <p:tag name="KSO_WM_BEAUTIFY_FLAG" val=""/>
</p:tagLst>
</file>

<file path=ppt/tags/tag211.xml><?xml version="1.0" encoding="utf-8"?>
<p:tagLst xmlns:p="http://schemas.openxmlformats.org/presentationml/2006/main">
  <p:tag name="KSO_WM_BEAUTIFY_FLAG" val=""/>
</p:tagLst>
</file>

<file path=ppt/tags/tag21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13.xml><?xml version="1.0" encoding="utf-8"?>
<p:tagLst xmlns:p="http://schemas.openxmlformats.org/presentationml/2006/main">
  <p:tag name="KSO_WM_BEAUTIFY_FLAG" val=""/>
</p:tagLst>
</file>

<file path=ppt/tags/tag21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15.xml><?xml version="1.0" encoding="utf-8"?>
<p:tagLst xmlns:p="http://schemas.openxmlformats.org/presentationml/2006/main">
  <p:tag name="KSO_WM_SLIDE_BACKGROUND_TYPE" val="general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UNIT_TYPE" val="i"/>
</p:tagLst>
</file>

<file path=ppt/tags/tag216.xml><?xml version="1.0" encoding="utf-8"?>
<p:tagLst xmlns:p="http://schemas.openxmlformats.org/presentationml/2006/main">
  <p:tag name="KSO_WM_SLIDE_BACKGROUND_TYPE" val="general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UNIT_TYPE" val="i"/>
</p:tagLst>
</file>

<file path=ppt/tags/tag217.xml><?xml version="1.0" encoding="utf-8"?>
<p:tagLst xmlns:p="http://schemas.openxmlformats.org/presentationml/2006/main">
  <p:tag name="KSO_WM_BEAUTIFY_FLAG" val=""/>
</p:tagLst>
</file>

<file path=ppt/tags/tag218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  <p:tag name="KSO_WM_SLIDE_BACKGROUND_TYPE" val="general"/>
  <p:tag name="KSO_WM_SPECIAL_SOURCE" val="bdnull"/>
</p:tagLst>
</file>

<file path=ppt/tags/tag219.xml><?xml version="1.0" encoding="utf-8"?>
<p:tagLst xmlns:p="http://schemas.openxmlformats.org/presentationml/2006/main">
  <p:tag name="KSO_WM_SLIDE_BACKGROUND_TYPE" val="general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UNIT_TYPE" val="i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20.xml><?xml version="1.0" encoding="utf-8"?>
<p:tagLst xmlns:p="http://schemas.openxmlformats.org/presentationml/2006/main">
  <p:tag name="KSO_WM_SLIDE_BACKGROUND_TYPE" val="general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UNIT_TYPE" val="i"/>
</p:tagLst>
</file>

<file path=ppt/tags/tag221.xml><?xml version="1.0" encoding="utf-8"?>
<p:tagLst xmlns:p="http://schemas.openxmlformats.org/presentationml/2006/main">
  <p:tag name="KSO_WM_BEAUTIFY_FLAG" val=""/>
</p:tagLst>
</file>

<file path=ppt/tags/tag222.xml><?xml version="1.0" encoding="utf-8"?>
<p:tagLst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UNIT_LINE_FORE_SCHEMECOLOR_INDEX_BRIGHTNESS" val="0"/>
  <p:tag name="KSO_WM_UNIT_LINE_FORE_SCHEMECOLOR_INDEX" val="5"/>
  <p:tag name="KSO_WM_UNIT_LINE_FILL_TYPE" val="2"/>
  <p:tag name="KSO_WM_UNIT_TEXT_FILL_FORE_SCHEMECOLOR_INDEX_BRIGHTNESS" val="0"/>
  <p:tag name="KSO_WM_UNIT_TEXT_FILL_FORE_SCHEMECOLOR_INDEX" val="2"/>
  <p:tag name="KSO_WM_UNIT_TEXT_FILL_TYPE" val="1"/>
</p:tagLst>
</file>

<file path=ppt/tags/tag223.xml><?xml version="1.0" encoding="utf-8"?>
<p:tagLst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UNIT_LINE_FORE_SCHEMECOLOR_INDEX_BRIGHTNESS" val="0"/>
  <p:tag name="KSO_WM_UNIT_LINE_FORE_SCHEMECOLOR_INDEX" val="5"/>
  <p:tag name="KSO_WM_UNIT_LINE_FILL_TYPE" val="2"/>
  <p:tag name="KSO_WM_UNIT_TEXT_FILL_FORE_SCHEMECOLOR_INDEX_BRIGHTNESS" val="0"/>
  <p:tag name="KSO_WM_UNIT_TEXT_FILL_FORE_SCHEMECOLOR_INDEX" val="2"/>
  <p:tag name="KSO_WM_UNIT_TEXT_FILL_TYPE" val="1"/>
</p:tagLst>
</file>

<file path=ppt/tags/tag224.xml><?xml version="1.0" encoding="utf-8"?>
<p:tagLst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UNIT_LINE_FORE_SCHEMECOLOR_INDEX_BRIGHTNESS" val="0"/>
  <p:tag name="KSO_WM_UNIT_LINE_FORE_SCHEMECOLOR_INDEX" val="5"/>
  <p:tag name="KSO_WM_UNIT_LINE_FILL_TYPE" val="2"/>
  <p:tag name="KSO_WM_UNIT_TEXT_FILL_FORE_SCHEMECOLOR_INDEX_BRIGHTNESS" val="0"/>
  <p:tag name="KSO_WM_UNIT_TEXT_FILL_FORE_SCHEMECOLOR_INDEX" val="2"/>
  <p:tag name="KSO_WM_UNIT_TEXT_FILL_TYPE" val="1"/>
</p:tagLst>
</file>

<file path=ppt/tags/tag225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  <p:tag name="KSO_WM_SLIDE_BACKGROUND_TYPE" val="general"/>
  <p:tag name="KSO_WM_SPECIAL_SOURCE" val="bdnull"/>
</p:tagLst>
</file>

<file path=ppt/tags/tag226.xml><?xml version="1.0" encoding="utf-8"?>
<p:tagLst xmlns:p="http://schemas.openxmlformats.org/presentationml/2006/main">
  <p:tag name="KSO_WM_SLIDE_BACKGROUND_TYPE" val="general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UNIT_TYPE" val="i"/>
</p:tagLst>
</file>

<file path=ppt/tags/tag227.xml><?xml version="1.0" encoding="utf-8"?>
<p:tagLst xmlns:p="http://schemas.openxmlformats.org/presentationml/2006/main">
  <p:tag name="KSO_WM_SLIDE_BACKGROUND_TYPE" val="general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UNIT_TYPE" val="i"/>
</p:tagLst>
</file>

<file path=ppt/tags/tag228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  <p:tag name="KSO_WM_SLIDE_BACKGROUND_TYPE" val="general"/>
  <p:tag name="KSO_WM_SPECIAL_SOURCE" val="bdnull"/>
</p:tagLst>
</file>

<file path=ppt/tags/tag229.xml><?xml version="1.0" encoding="utf-8"?>
<p:tagLst xmlns:p="http://schemas.openxmlformats.org/presentationml/2006/main">
  <p:tag name="KSO_WM_SLIDE_BACKGROUND_TYPE" val="general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UNIT_TYPE" val="i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30.xml><?xml version="1.0" encoding="utf-8"?>
<p:tagLst xmlns:p="http://schemas.openxmlformats.org/presentationml/2006/main">
  <p:tag name="KSO_WM_BEAUTIFY_FLAG" val=""/>
</p:tagLst>
</file>

<file path=ppt/tags/tag231.xml><?xml version="1.0" encoding="utf-8"?>
<p:tagLst xmlns:p="http://schemas.openxmlformats.org/presentationml/2006/main">
  <p:tag name="KSO_WM_SLIDE_BACKGROUND_TYPE" val="general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UNIT_TYPE" val="i"/>
</p:tagLst>
</file>

<file path=ppt/tags/tag232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  <p:tag name="KSO_WM_SLIDE_BACKGROUND_TYPE" val="general"/>
  <p:tag name="KSO_WM_SPECIAL_SOURCE" val="bdnull"/>
</p:tagLst>
</file>

<file path=ppt/tags/tag233.xml><?xml version="1.0" encoding="utf-8"?>
<p:tagLst xmlns:p="http://schemas.openxmlformats.org/presentationml/2006/main">
  <p:tag name="KSO_WM_SLIDE_BACKGROUND_TYPE" val="general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UNIT_TYPE" val="i"/>
</p:tagLst>
</file>

<file path=ppt/tags/tag234.xml><?xml version="1.0" encoding="utf-8"?>
<p:tagLst xmlns:p="http://schemas.openxmlformats.org/presentationml/2006/main">
  <p:tag name="KSO_WM_SLIDE_BACKGROUND_TYPE" val="general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UNIT_TYPE" val="i"/>
</p:tagLst>
</file>

<file path=ppt/tags/tag23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LIDE_BACKGROUND_TYPE" val="general"/>
  <p:tag name="KSO_WM_SPECIAL_SOURCE" val="bdnull"/>
</p:tagLst>
</file>

<file path=ppt/tags/tag236.xml><?xml version="1.0" encoding="utf-8"?>
<p:tagLst xmlns:p="http://schemas.openxmlformats.org/presentationml/2006/main">
  <p:tag name="KSO_WM_SLIDE_BACKGROUND_TYPE" val="general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UNIT_TYPE" val="i"/>
</p:tagLst>
</file>

<file path=ppt/tags/tag237.xml><?xml version="1.0" encoding="utf-8"?>
<p:tagLst xmlns:p="http://schemas.openxmlformats.org/presentationml/2006/main">
  <p:tag name="KSO_WM_BEAUTIFY_FLAG" val=""/>
</p:tagLst>
</file>

<file path=ppt/tags/tag238.xml><?xml version="1.0" encoding="utf-8"?>
<p:tagLst xmlns:p="http://schemas.openxmlformats.org/presentationml/2006/main">
  <p:tag name="KSO_WM_SLIDE_BACKGROUND_TYPE" val="general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UNIT_TYPE" val="i"/>
</p:tagLst>
</file>

<file path=ppt/tags/tag239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  <p:tag name="KSO_WM_SLIDE_BACKGROUND_TYPE" val="general"/>
  <p:tag name="KSO_WM_SPECIAL_SOURCE" val="bdnull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40.xml><?xml version="1.0" encoding="utf-8"?>
<p:tagLst xmlns:p="http://schemas.openxmlformats.org/presentationml/2006/main">
  <p:tag name="KSO_WM_SLIDE_BACKGROUND_TYPE" val="general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UNIT_TYPE" val="i"/>
</p:tagLst>
</file>

<file path=ppt/tags/tag241.xml><?xml version="1.0" encoding="utf-8"?>
<p:tagLst xmlns:p="http://schemas.openxmlformats.org/presentationml/2006/main">
  <p:tag name="KSO_WM_BEAUTIFY_FLAG" val=""/>
</p:tagLst>
</file>

<file path=ppt/tags/tag242.xml><?xml version="1.0" encoding="utf-8"?>
<p:tagLst xmlns:p="http://schemas.openxmlformats.org/presentationml/2006/main">
  <p:tag name="KSO_WM_SLIDE_BACKGROUND_TYPE" val="general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UNIT_TYPE" val="i"/>
</p:tagLst>
</file>

<file path=ppt/tags/tag243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  <p:tag name="KSO_WM_SLIDE_BACKGROUND_TYPE" val="general"/>
  <p:tag name="KSO_WM_SPECIAL_SOURCE" val="bdnull"/>
</p:tagLst>
</file>

<file path=ppt/tags/tag244.xml><?xml version="1.0" encoding="utf-8"?>
<p:tagLst xmlns:p="http://schemas.openxmlformats.org/presentationml/2006/main">
  <p:tag name="KSO_WM_SLIDE_BACKGROUND_TYPE" val="general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UNIT_TYPE" val="i"/>
</p:tagLst>
</file>

<file path=ppt/tags/tag245.xml><?xml version="1.0" encoding="utf-8"?>
<p:tagLst xmlns:p="http://schemas.openxmlformats.org/presentationml/2006/main">
  <p:tag name="KSO_WM_BEAUTIFY_FLAG" val=""/>
</p:tagLst>
</file>

<file path=ppt/tags/tag246.xml><?xml version="1.0" encoding="utf-8"?>
<p:tagLst xmlns:p="http://schemas.openxmlformats.org/presentationml/2006/main">
  <p:tag name="KSO_WM_SLIDE_BACKGROUND_TYPE" val="general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UNIT_TYPE" val="i"/>
</p:tagLst>
</file>

<file path=ppt/tags/tag24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LIDE_BACKGROUND_TYPE" val="general"/>
  <p:tag name="KSO_WM_SPECIAL_SOURCE" val="bdnull"/>
</p:tagLst>
</file>

<file path=ppt/tags/tag248.xml><?xml version="1.0" encoding="utf-8"?>
<p:tagLst xmlns:p="http://schemas.openxmlformats.org/presentationml/2006/main">
  <p:tag name="KSO_WM_SLIDE_BACKGROUND_TYPE" val="general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UNIT_TYPE" val="i"/>
</p:tagLst>
</file>

<file path=ppt/tags/tag249.xml><?xml version="1.0" encoding="utf-8"?>
<p:tagLst xmlns:p="http://schemas.openxmlformats.org/presentationml/2006/main">
  <p:tag name="KSO_WM_BEAUTIFY_FLAG" val="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50.xml><?xml version="1.0" encoding="utf-8"?>
<p:tagLst xmlns:p="http://schemas.openxmlformats.org/presentationml/2006/main">
  <p:tag name="KSO_WM_SLIDE_BACKGROUND_TYPE" val="general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UNIT_TYPE" val="i"/>
</p:tagLst>
</file>

<file path=ppt/tags/tag25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LIDE_BACKGROUND_TYPE" val="general"/>
  <p:tag name="KSO_WM_SPECIAL_SOURCE" val="bdnull"/>
</p:tagLst>
</file>

<file path=ppt/tags/tag252.xml><?xml version="1.0" encoding="utf-8"?>
<p:tagLst xmlns:p="http://schemas.openxmlformats.org/presentationml/2006/main">
  <p:tag name="KSO_WM_SLIDE_BACKGROUND_TYPE" val="general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UNIT_TYPE" val="i"/>
</p:tagLst>
</file>

<file path=ppt/tags/tag253.xml><?xml version="1.0" encoding="utf-8"?>
<p:tagLst xmlns:p="http://schemas.openxmlformats.org/presentationml/2006/main">
  <p:tag name="KSO_WM_BEAUTIFY_FLAG" val=""/>
</p:tagLst>
</file>

<file path=ppt/tags/tag254.xml><?xml version="1.0" encoding="utf-8"?>
<p:tagLst xmlns:p="http://schemas.openxmlformats.org/presentationml/2006/main">
  <p:tag name="KSO_WM_SLIDE_BACKGROUND_TYPE" val="general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UNIT_TYPE" val="i"/>
</p:tagLst>
</file>

<file path=ppt/tags/tag255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  <p:tag name="KSO_WM_SLIDE_BACKGROUND_TYPE" val="general"/>
  <p:tag name="KSO_WM_SPECIAL_SOURCE" val="bdnull"/>
</p:tagLst>
</file>

<file path=ppt/tags/tag256.xml><?xml version="1.0" encoding="utf-8"?>
<p:tagLst xmlns:p="http://schemas.openxmlformats.org/presentationml/2006/main">
  <p:tag name="KSO_WM_SLIDE_BACKGROUND_TYPE" val="general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UNIT_TYPE" val="i"/>
</p:tagLst>
</file>

<file path=ppt/tags/tag257.xml><?xml version="1.0" encoding="utf-8"?>
<p:tagLst xmlns:p="http://schemas.openxmlformats.org/presentationml/2006/main">
  <p:tag name="KSO_WM_BEAUTIFY_FLAG" val=""/>
</p:tagLst>
</file>

<file path=ppt/tags/tag258.xml><?xml version="1.0" encoding="utf-8"?>
<p:tagLst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UNIT_LINE_FORE_SCHEMECOLOR_INDEX_BRIGHTNESS" val="0"/>
  <p:tag name="KSO_WM_UNIT_LINE_FORE_SCHEMECOLOR_INDEX" val="5"/>
  <p:tag name="KSO_WM_UNIT_LINE_FILL_TYPE" val="2"/>
  <p:tag name="KSO_WM_UNIT_TEXT_FILL_FORE_SCHEMECOLOR_INDEX_BRIGHTNESS" val="0"/>
  <p:tag name="KSO_WM_UNIT_TEXT_FILL_FORE_SCHEMECOLOR_INDEX" val="2"/>
  <p:tag name="KSO_WM_UNIT_TEXT_FILL_TYPE" val="1"/>
</p:tagLst>
</file>

<file path=ppt/tags/tag259.xml><?xml version="1.0" encoding="utf-8"?>
<p:tagLst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UNIT_LINE_FORE_SCHEMECOLOR_INDEX_BRIGHTNESS" val="0"/>
  <p:tag name="KSO_WM_UNIT_LINE_FORE_SCHEMECOLOR_INDEX" val="5"/>
  <p:tag name="KSO_WM_UNIT_LINE_FILL_TYPE" val="2"/>
  <p:tag name="KSO_WM_UNIT_TEXT_FILL_FORE_SCHEMECOLOR_INDEX_BRIGHTNESS" val="0"/>
  <p:tag name="KSO_WM_UNIT_TEXT_FILL_FORE_SCHEMECOLOR_INDEX" val="2"/>
  <p:tag name="KSO_WM_UNIT_TEXT_FILL_TYPE" val="1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60.xml><?xml version="1.0" encoding="utf-8"?>
<p:tagLst xmlns:p="http://schemas.openxmlformats.org/presentationml/2006/main">
  <p:tag name="KSO_WM_UNIT_LINE_FORE_SCHEMECOLOR_INDEX_BRIGHTNESS" val="0"/>
  <p:tag name="KSO_WM_UNIT_LINE_FORE_SCHEMECOLOR_INDEX" val="5"/>
  <p:tag name="KSO_WM_UNIT_LINE_FILL_TYPE" val="2"/>
</p:tagLst>
</file>

<file path=ppt/tags/tag261.xml><?xml version="1.0" encoding="utf-8"?>
<p:tagLst xmlns:p="http://schemas.openxmlformats.org/presentationml/2006/main">
  <p:tag name="KSO_WM_SLIDE_BACKGROUND_TYPE" val="general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UNIT_TYPE" val="i"/>
</p:tagLst>
</file>

<file path=ppt/tags/tag262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  <p:tag name="KSO_WM_SLIDE_BACKGROUND_TYPE" val="general"/>
  <p:tag name="KSO_WM_SPECIAL_SOURCE" val="bdnull"/>
</p:tagLst>
</file>

<file path=ppt/tags/tag263.xml><?xml version="1.0" encoding="utf-8"?>
<p:tagLst xmlns:p="http://schemas.openxmlformats.org/presentationml/2006/main">
  <p:tag name="KSO_WM_SLIDE_BACKGROUND_TYPE" val="general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UNIT_TYPE" val="i"/>
</p:tagLst>
</file>

<file path=ppt/tags/tag264.xml><?xml version="1.0" encoding="utf-8"?>
<p:tagLst xmlns:p="http://schemas.openxmlformats.org/presentationml/2006/main">
  <p:tag name="KSO_WM_SLIDE_BACKGROUND_TYPE" val="general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UNIT_TYPE" val="i"/>
</p:tagLst>
</file>

<file path=ppt/tags/tag265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722"/>
  <p:tag name="KSO_WM_UNIT_TYPE" val="l_h_f"/>
  <p:tag name="KSO_WM_UNIT_INDEX" val="1_1_1"/>
  <p:tag name="KSO_WM_UNIT_ID" val="diagram722_4*l_h_f*1_1_1"/>
  <p:tag name="KSO_WM_UNIT_LAYERLEVEL" val="1_1_1"/>
  <p:tag name="KSO_WM_UNIT_VALUE" val="27"/>
  <p:tag name="KSO_WM_UNIT_HIGHLIGHT" val="0"/>
  <p:tag name="KSO_WM_UNIT_COMPATIBLE" val="0"/>
  <p:tag name="KSO_WM_DIAGRAM_GROUP_CODE" val="l1-1"/>
  <p:tag name="KSO_WM_UNIT_NOCLEAR" val="0"/>
  <p:tag name="KSO_WM_UNIT_DIAGRAM_ISNUMVISUAL" val="0"/>
  <p:tag name="KSO_WM_UNIT_DIAGRAM_ISREFERUNIT" val="0"/>
  <p:tag name="KSO_WM_UNIT_PRESET_TEXT" val="单击此处添加&#13;文本具体内容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USESOURCEFORMAT_APPLY" val="1"/>
  <p:tag name="KSO_WM_UNIT_LINE_FORE_SCHEMECOLOR_INDEX_BRIGHTNESS" val="0"/>
  <p:tag name="KSO_WM_UNIT_LINE_FORE_SCHEMECOLOR_INDEX" val="8"/>
  <p:tag name="KSO_WM_UNIT_LINE_FILL_TYPE" val="2"/>
</p:tagLst>
</file>

<file path=ppt/tags/tag266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722"/>
  <p:tag name="KSO_WM_UNIT_TYPE" val="l_h_f"/>
  <p:tag name="KSO_WM_UNIT_INDEX" val="1_2_1"/>
  <p:tag name="KSO_WM_UNIT_ID" val="diagram722_4*l_h_f*1_2_1"/>
  <p:tag name="KSO_WM_UNIT_LAYERLEVEL" val="1_1_1"/>
  <p:tag name="KSO_WM_UNIT_VALUE" val="27"/>
  <p:tag name="KSO_WM_UNIT_HIGHLIGHT" val="0"/>
  <p:tag name="KSO_WM_UNIT_COMPATIBLE" val="0"/>
  <p:tag name="KSO_WM_DIAGRAM_GROUP_CODE" val="l1-1"/>
  <p:tag name="KSO_WM_UNIT_NOCLEAR" val="0"/>
  <p:tag name="KSO_WM_UNIT_DIAGRAM_ISNUMVISUAL" val="0"/>
  <p:tag name="KSO_WM_UNIT_DIAGRAM_ISREFERUNIT" val="0"/>
  <p:tag name="KSO_WM_UNIT_PRESET_TEXT" val="单击此处添加&#13;文本具体内容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USESOURCEFORMAT_APPLY" val="1"/>
  <p:tag name="KSO_WM_UNIT_LINE_FORE_SCHEMECOLOR_INDEX_BRIGHTNESS" val="0"/>
  <p:tag name="KSO_WM_UNIT_LINE_FORE_SCHEMECOLOR_INDEX" val="8"/>
  <p:tag name="KSO_WM_UNIT_LINE_FILL_TYPE" val="2"/>
</p:tagLst>
</file>

<file path=ppt/tags/tag267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722"/>
  <p:tag name="KSO_WM_UNIT_TYPE" val="l_h_f"/>
  <p:tag name="KSO_WM_UNIT_INDEX" val="1_3_1"/>
  <p:tag name="KSO_WM_UNIT_ID" val="diagram722_4*l_h_f*1_3_1"/>
  <p:tag name="KSO_WM_UNIT_LAYERLEVEL" val="1_1_1"/>
  <p:tag name="KSO_WM_UNIT_VALUE" val="27"/>
  <p:tag name="KSO_WM_UNIT_HIGHLIGHT" val="0"/>
  <p:tag name="KSO_WM_UNIT_COMPATIBLE" val="0"/>
  <p:tag name="KSO_WM_DIAGRAM_GROUP_CODE" val="l1-1"/>
  <p:tag name="KSO_WM_UNIT_NOCLEAR" val="0"/>
  <p:tag name="KSO_WM_UNIT_DIAGRAM_ISNUMVISUAL" val="0"/>
  <p:tag name="KSO_WM_UNIT_DIAGRAM_ISREFERUNIT" val="0"/>
  <p:tag name="KSO_WM_UNIT_PRESET_TEXT" val="单击此处添加&#13;文本具体内容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USESOURCEFORMAT_APPLY" val="1"/>
  <p:tag name="KSO_WM_UNIT_LINE_FORE_SCHEMECOLOR_INDEX_BRIGHTNESS" val="0"/>
  <p:tag name="KSO_WM_UNIT_LINE_FORE_SCHEMECOLOR_INDEX" val="8"/>
  <p:tag name="KSO_WM_UNIT_LINE_FILL_TYPE" val="2"/>
</p:tagLst>
</file>

<file path=ppt/tags/tag268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722"/>
  <p:tag name="KSO_WM_UNIT_TYPE" val="l_h_f"/>
  <p:tag name="KSO_WM_UNIT_INDEX" val="1_4_1"/>
  <p:tag name="KSO_WM_UNIT_ID" val="diagram722_4*l_h_f*1_4_1"/>
  <p:tag name="KSO_WM_UNIT_LAYERLEVEL" val="1_1_1"/>
  <p:tag name="KSO_WM_UNIT_VALUE" val="27"/>
  <p:tag name="KSO_WM_UNIT_HIGHLIGHT" val="0"/>
  <p:tag name="KSO_WM_UNIT_COMPATIBLE" val="0"/>
  <p:tag name="KSO_WM_DIAGRAM_GROUP_CODE" val="l1-1"/>
  <p:tag name="KSO_WM_UNIT_NOCLEAR" val="0"/>
  <p:tag name="KSO_WM_UNIT_DIAGRAM_ISNUMVISUAL" val="0"/>
  <p:tag name="KSO_WM_UNIT_DIAGRAM_ISREFERUNIT" val="0"/>
  <p:tag name="KSO_WM_UNIT_PRESET_TEXT" val="单击此处添加&#13;文本具体内容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USESOURCEFORMAT_APPLY" val="1"/>
  <p:tag name="KSO_WM_UNIT_LINE_FORE_SCHEMECOLOR_INDEX_BRIGHTNESS" val="0"/>
  <p:tag name="KSO_WM_UNIT_LINE_FORE_SCHEMECOLOR_INDEX" val="8"/>
  <p:tag name="KSO_WM_UNIT_LINE_FILL_TYPE" val="2"/>
</p:tagLst>
</file>

<file path=ppt/tags/tag269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4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  <p:tag name="KSO_WM_SLIDE_BACKGROUND_TYPE" val="general"/>
  <p:tag name="KSO_WM_SPECIAL_SOURCE" val="bdnull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70.xml><?xml version="1.0" encoding="utf-8"?>
<p:tagLst xmlns:p="http://schemas.openxmlformats.org/presentationml/2006/main">
  <p:tag name="KSO_WM_SLIDE_BACKGROUND_TYPE" val="general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UNIT_TYPE" val="i"/>
</p:tagLst>
</file>

<file path=ppt/tags/tag271.xml><?xml version="1.0" encoding="utf-8"?>
<p:tagLst xmlns:p="http://schemas.openxmlformats.org/presentationml/2006/main">
  <p:tag name="KSO_WM_SLIDE_BACKGROUND_TYPE" val="general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UNIT_TYPE" val="i"/>
</p:tagLst>
</file>

<file path=ppt/tags/tag272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273.xml><?xml version="1.0" encoding="utf-8"?>
<p:tagLst xmlns:p="http://schemas.openxmlformats.org/presentationml/2006/main">
  <p:tag name="KSO_WM_BEAUTIFY_FLAG" val=""/>
</p:tagLst>
</file>

<file path=ppt/tags/tag274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275.xml><?xml version="1.0" encoding="utf-8"?>
<p:tagLst xmlns:p="http://schemas.openxmlformats.org/presentationml/2006/main">
  <p:tag name="KSO_WM_BEAUTIFY_FLAG" val=""/>
</p:tagLst>
</file>

<file path=ppt/tags/tag276.xml><?xml version="1.0" encoding="utf-8"?>
<p:tagLst xmlns:p="http://schemas.openxmlformats.org/presentationml/2006/main">
  <p:tag name="KSO_WM_BEAUTIFY_FLAG" val=""/>
  <p:tag name="KSO_WM_UNIT_TEXT_FILL_FORE_SCHEMECOLOR_INDEX_BRIGHTNESS" val="0"/>
  <p:tag name="KSO_WM_UNIT_TEXT_FILL_FORE_SCHEMECOLOR_INDEX" val="13"/>
  <p:tag name="KSO_WM_UNIT_TEXT_FILL_TYPE" val="1"/>
</p:tagLst>
</file>

<file path=ppt/tags/tag277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  <p:tag name="KSO_WM_SLIDE_BACKGROUND_TYPE" val="general"/>
  <p:tag name="KSO_WM_SPECIAL_SOURCE" val="bdnull"/>
</p:tagLst>
</file>

<file path=ppt/tags/tag278.xml><?xml version="1.0" encoding="utf-8"?>
<p:tagLst xmlns:p="http://schemas.openxmlformats.org/presentationml/2006/main">
  <p:tag name="KSO_WM_SLIDE_BACKGROUND_TYPE" val="general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UNIT_TYPE" val="i"/>
</p:tagLst>
</file>

<file path=ppt/tags/tag279.xml><?xml version="1.0" encoding="utf-8"?>
<p:tagLst xmlns:p="http://schemas.openxmlformats.org/presentationml/2006/main">
  <p:tag name="KSO_WM_SLIDE_BACKGROUND_TYPE" val="general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UNIT_TYPE" val="i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80.xml><?xml version="1.0" encoding="utf-8"?>
<p:tagLst xmlns:p="http://schemas.openxmlformats.org/presentationml/2006/main">
  <p:tag name="KSO_WM_BEAUTIFY_FLAG" val=""/>
</p:tagLst>
</file>

<file path=ppt/tags/tag281.xml><?xml version="1.0" encoding="utf-8"?>
<p:tagLst xmlns:p="http://schemas.openxmlformats.org/presentationml/2006/main">
  <p:tag name="KSO_WM_BEAUTIFY_FLAG" val=""/>
</p:tagLst>
</file>

<file path=ppt/tags/tag28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LIDE_BACKGROUND_TYPE" val="general"/>
  <p:tag name="KSO_WM_SPECIAL_SOURCE" val="bdnull"/>
</p:tagLst>
</file>

<file path=ppt/tags/tag283.xml><?xml version="1.0" encoding="utf-8"?>
<p:tagLst xmlns:p="http://schemas.openxmlformats.org/presentationml/2006/main">
  <p:tag name="KSO_WM_BEAUTIFY_FLAG" val=""/>
</p:tagLst>
</file>

<file path=ppt/tags/tag284.xml><?xml version="1.0" encoding="utf-8"?>
<p:tagLst xmlns:p="http://schemas.openxmlformats.org/presentationml/2006/main">
  <p:tag name="KSO_WM_SLIDE_BACKGROUND_TYPE" val="general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UNIT_TYPE" val="i"/>
</p:tagLst>
</file>

<file path=ppt/tags/tag285.xml><?xml version="1.0" encoding="utf-8"?>
<p:tagLst xmlns:p="http://schemas.openxmlformats.org/presentationml/2006/main">
  <p:tag name="KSO_WM_SLIDE_BACKGROUND_TYPE" val="general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UNIT_TYPE" val="i"/>
</p:tagLst>
</file>

<file path=ppt/tags/tag28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LIDE_BACKGROUND_TYPE" val="general"/>
  <p:tag name="KSO_WM_SPECIAL_SOURCE" val="bdnull"/>
</p:tagLst>
</file>

<file path=ppt/tags/tag287.xml><?xml version="1.0" encoding="utf-8"?>
<p:tagLst xmlns:p="http://schemas.openxmlformats.org/presentationml/2006/main">
  <p:tag name="KSO_WM_BEAUTIFY_FLAG" val=""/>
</p:tagLst>
</file>

<file path=ppt/tags/tag288.xml><?xml version="1.0" encoding="utf-8"?>
<p:tagLst xmlns:p="http://schemas.openxmlformats.org/presentationml/2006/main">
  <p:tag name="KSO_WM_SLIDE_BACKGROUND_TYPE" val="general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UNIT_TYPE" val="i"/>
</p:tagLst>
</file>

<file path=ppt/tags/tag289.xml><?xml version="1.0" encoding="utf-8"?>
<p:tagLst xmlns:p="http://schemas.openxmlformats.org/presentationml/2006/main">
  <p:tag name="KSO_WM_SLIDE_BACKGROUND_TYPE" val="general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UNIT_TYPE" val="i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9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LIDE_BACKGROUND_TYPE" val="general"/>
  <p:tag name="KSO_WM_SPECIAL_SOURCE" val="bdnull"/>
</p:tagLst>
</file>

<file path=ppt/tags/tag291.xml><?xml version="1.0" encoding="utf-8"?>
<p:tagLst xmlns:p="http://schemas.openxmlformats.org/presentationml/2006/main">
  <p:tag name="KSO_WM_SLIDE_BACKGROUND_TYPE" val="general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UNIT_TYPE" val="i"/>
</p:tagLst>
</file>

<file path=ppt/tags/tag292.xml><?xml version="1.0" encoding="utf-8"?>
<p:tagLst xmlns:p="http://schemas.openxmlformats.org/presentationml/2006/main">
  <p:tag name="KSO_WM_BEAUTIFY_FLAG" val=""/>
</p:tagLst>
</file>

<file path=ppt/tags/tag293.xml><?xml version="1.0" encoding="utf-8"?>
<p:tagLst xmlns:p="http://schemas.openxmlformats.org/presentationml/2006/main">
  <p:tag name="KSO_WM_SLIDE_BACKGROUND_TYPE" val="general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UNIT_TYPE" val="i"/>
</p:tagLst>
</file>

<file path=ppt/tags/tag29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LIDE_BACKGROUND_TYPE" val="general"/>
  <p:tag name="KSO_WM_SPECIAL_SOURCE" val="bdnull"/>
</p:tagLst>
</file>

<file path=ppt/tags/tag295.xml><?xml version="1.0" encoding="utf-8"?>
<p:tagLst xmlns:p="http://schemas.openxmlformats.org/presentationml/2006/main">
  <p:tag name="KSO_WM_SLIDE_BACKGROUND_TYPE" val="general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UNIT_TYPE" val="i"/>
</p:tagLst>
</file>

<file path=ppt/tags/tag296.xml><?xml version="1.0" encoding="utf-8"?>
<p:tagLst xmlns:p="http://schemas.openxmlformats.org/presentationml/2006/main">
  <p:tag name="KSO_WM_BEAUTIFY_FLAG" val=""/>
</p:tagLst>
</file>

<file path=ppt/tags/tag297.xml><?xml version="1.0" encoding="utf-8"?>
<p:tagLst xmlns:p="http://schemas.openxmlformats.org/presentationml/2006/main">
  <p:tag name="KSO_WM_BEAUTIFY_FLAG" val=""/>
</p:tagLst>
</file>

<file path=ppt/tags/tag298.xml><?xml version="1.0" encoding="utf-8"?>
<p:tagLst xmlns:p="http://schemas.openxmlformats.org/presentationml/2006/main">
  <p:tag name="KSO_WM_SLIDE_BACKGROUND_TYPE" val="general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UNIT_TYPE" val="i"/>
</p:tagLst>
</file>

<file path=ppt/tags/tag29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LIDE_BACKGROUND_TYPE" val="general"/>
  <p:tag name="KSO_WM_SPECIAL_SOURCE" val="bdnull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00.xml><?xml version="1.0" encoding="utf-8"?>
<p:tagLst xmlns:p="http://schemas.openxmlformats.org/presentationml/2006/main">
  <p:tag name="KSO_WM_SLIDE_BACKGROUND_TYPE" val="general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UNIT_TYPE" val="i"/>
</p:tagLst>
</file>

<file path=ppt/tags/tag301.xml><?xml version="1.0" encoding="utf-8"?>
<p:tagLst xmlns:p="http://schemas.openxmlformats.org/presentationml/2006/main">
  <p:tag name="KSO_WM_SLIDE_BACKGROUND_TYPE" val="general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UNIT_TYPE" val="i"/>
</p:tagLst>
</file>

<file path=ppt/tags/tag302.xml><?xml version="1.0" encoding="utf-8"?>
<p:tagLst xmlns:p="http://schemas.openxmlformats.org/presentationml/2006/main">
  <p:tag name="KSO_WM_BEAUTIFY_FLAG" val=""/>
</p:tagLst>
</file>

<file path=ppt/tags/tag30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LIDE_BACKGROUND_TYPE" val="general"/>
  <p:tag name="KSO_WM_SPECIAL_SOURCE" val="bdnull"/>
</p:tagLst>
</file>

<file path=ppt/tags/tag304.xml><?xml version="1.0" encoding="utf-8"?>
<p:tagLst xmlns:p="http://schemas.openxmlformats.org/presentationml/2006/main">
  <p:tag name="KSO_WM_SLIDE_BACKGROUND_TYPE" val="general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UNIT_TYPE" val="i"/>
</p:tagLst>
</file>

<file path=ppt/tags/tag305.xml><?xml version="1.0" encoding="utf-8"?>
<p:tagLst xmlns:p="http://schemas.openxmlformats.org/presentationml/2006/main">
  <p:tag name="KSO_WM_SLIDE_BACKGROUND_TYPE" val="general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UNIT_TYPE" val="i"/>
</p:tagLst>
</file>

<file path=ppt/tags/tag306.xml><?xml version="1.0" encoding="utf-8"?>
<p:tagLst xmlns:p="http://schemas.openxmlformats.org/presentationml/2006/main">
  <p:tag name="KSO_WM_BEAUTIFY_FLAG" val=""/>
</p:tagLst>
</file>

<file path=ppt/tags/tag30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LIDE_BACKGROUND_TYPE" val="general"/>
  <p:tag name="KSO_WM_SPECIAL_SOURCE" val="bdnull"/>
</p:tagLst>
</file>

<file path=ppt/tags/tag308.xml><?xml version="1.0" encoding="utf-8"?>
<p:tagLst xmlns:p="http://schemas.openxmlformats.org/presentationml/2006/main">
  <p:tag name="KSO_WM_BEAUTIFY_FLAG" val=""/>
</p:tagLst>
</file>

<file path=ppt/tags/tag309.xml><?xml version="1.0" encoding="utf-8"?>
<p:tagLst xmlns:p="http://schemas.openxmlformats.org/presentationml/2006/main">
  <p:tag name="KSO_WM_UNIT_PLACING_PICTURE_USER_VIEWPORT" val="{&quot;height&quot;:6315,&quot;width&quot;:7260}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1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311.xml><?xml version="1.0" encoding="utf-8"?>
<p:tagLst xmlns:p="http://schemas.openxmlformats.org/presentationml/2006/main">
  <p:tag name="KSO_WM_BEAUTIFY_FLAG" val=""/>
</p:tagLst>
</file>

<file path=ppt/tags/tag31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313.xml><?xml version="1.0" encoding="utf-8"?>
<p:tagLst xmlns:p="http://schemas.openxmlformats.org/presentationml/2006/main">
  <p:tag name="KSO_WM_BEAUTIFY_FLAG" val=""/>
</p:tagLst>
</file>

<file path=ppt/tags/tag31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315.xml><?xml version="1.0" encoding="utf-8"?>
<p:tagLst xmlns:p="http://schemas.openxmlformats.org/presentationml/2006/main">
  <p:tag name="KSO_WM_BEAUTIFY_FLAG" val=""/>
</p:tagLst>
</file>

<file path=ppt/tags/tag31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31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318.xml><?xml version="1.0" encoding="utf-8"?>
<p:tagLst xmlns:p="http://schemas.openxmlformats.org/presentationml/2006/main">
  <p:tag name="KSO_WM_BEAUTIFY_FLAG" val=""/>
</p:tagLst>
</file>

<file path=ppt/tags/tag319.xml><?xml version="1.0" encoding="utf-8"?>
<p:tagLst xmlns:p="http://schemas.openxmlformats.org/presentationml/2006/main">
  <p:tag name="KSO_WM_BEAUTIFY_FLAG" val="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2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32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322.xml><?xml version="1.0" encoding="utf-8"?>
<p:tagLst xmlns:p="http://schemas.openxmlformats.org/presentationml/2006/main">
  <p:tag name="KSO_WM_UNIT_PLACING_PICTURE_USER_VIEWPORT" val="{&quot;height&quot;:10800,&quot;width&quot;:17803}"/>
</p:tagLst>
</file>

<file path=ppt/tags/tag32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32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326.xml><?xml version="1.0" encoding="utf-8"?>
<p:tagLst xmlns:p="http://schemas.openxmlformats.org/presentationml/2006/main">
  <p:tag name="COMMONDATA" val="eyJoZGlkIjoiYzU1NzQ5NGU1ZjI1ZjkzNDc2YzNiMGYzNzg2MzhlNTkifQ=="/>
  <p:tag name="KSO_WPP_MARK_KEY" val="4ce65914-fd4f-42a9-8add-65512871e791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"/>
  <p:tag name="KSO_WM_UNIT_ID" val="_6*i*3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UNIT_PLACING_PICTURE_USER_VIEWPORT" val="{&quot;height&quot;:10694,&quot;width&quot;:19011}"/>
</p:tagLst>
</file>

<file path=ppt/tags/tag90.xml><?xml version="1.0" encoding="utf-8"?>
<p:tagLst xmlns:p="http://schemas.openxmlformats.org/presentationml/2006/main">
  <p:tag name="KSO_WM_SLIDE_BACKGROUND_TYPE" val="general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91.xml><?xml version="1.0" encoding="utf-8"?>
<p:tagLst xmlns:p="http://schemas.openxmlformats.org/presentationml/2006/main">
  <p:tag name="KSO_WM_SLIDE_BACKGROUND_TYPE" val="general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92.xml><?xml version="1.0" encoding="utf-8"?>
<p:tagLst xmlns:p="http://schemas.openxmlformats.org/presentationml/2006/main">
  <p:tag name="KSO_WM_SLIDE_BACKGROUND_TYPE" val="general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93.xml><?xml version="1.0" encoding="utf-8"?>
<p:tagLst xmlns:p="http://schemas.openxmlformats.org/presentationml/2006/main">
  <p:tag name="KSO_WM_SLIDE_BACKGROUND_TYPE" val="general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94.xml><?xml version="1.0" encoding="utf-8"?>
<p:tagLst xmlns:p="http://schemas.openxmlformats.org/presentationml/2006/main">
  <p:tag name="KSO_WM_SLIDE_BACKGROUND_TYPE" val="general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95.xml><?xml version="1.0" encoding="utf-8"?>
<p:tagLst xmlns:p="http://schemas.openxmlformats.org/presentationml/2006/main">
  <p:tag name="KSO_WM_SLIDE_BACKGROUND_TYPE" val="general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96.xml><?xml version="1.0" encoding="utf-8"?>
<p:tagLst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i*1"/>
  <p:tag name="KSO_WM_UNIT_LAYERLEVEL" val="1"/>
  <p:tag name="KSO_WM_TAG_VERSION" val="1.0"/>
  <p:tag name="KSO_WM_BEAUTIFY_FLAG" val="#wm#"/>
  <p:tag name="KSO_WM_UNIT_BK_DARK_LIGHT" val="2"/>
  <p:tag name="KSO_WM_UNIT_SUBTYPE" val="h"/>
  <p:tag name="KSO_WM_UNIT_TYPE" val="i"/>
  <p:tag name="KSO_WM_UNIT_INDEX" val="1"/>
</p:tagLst>
</file>

<file path=ppt/tags/tag97.xml><?xml version="1.0" encoding="utf-8"?>
<p:tagLst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98.xml><?xml version="1.0" encoding="utf-8"?>
<p:tagLst xmlns:p="http://schemas.openxmlformats.org/presentationml/2006/main">
  <p:tag name="KSO_WM_SLIDE_BACKGROUND_TYPE" val="frame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K_DARK_LIGHT" val="2"/>
</p:tagLst>
</file>

<file path=ppt/tags/tag99.xml><?xml version="1.0" encoding="utf-8"?>
<p:tagLst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1_Office 主题​​">
  <a:themeElements>
    <a:clrScheme name="">
      <a:dk1>
        <a:sysClr val="windowText" lastClr="000000"/>
      </a:dk1>
      <a:lt1>
        <a:sysClr val="window" lastClr="FFFFFF"/>
      </a:lt1>
      <a:dk2>
        <a:srgbClr val="BCE7FB"/>
      </a:dk2>
      <a:lt2>
        <a:srgbClr val="E6F7FE"/>
      </a:lt2>
      <a:accent1>
        <a:srgbClr val="8FB1F0"/>
      </a:accent1>
      <a:accent2>
        <a:srgbClr val="B1B5BE"/>
      </a:accent2>
      <a:accent3>
        <a:srgbClr val="D3B88C"/>
      </a:accent3>
      <a:accent4>
        <a:srgbClr val="E9BD7C"/>
      </a:accent4>
      <a:accent5>
        <a:srgbClr val="F4C28D"/>
      </a:accent5>
      <a:accent6>
        <a:srgbClr val="FFC89E"/>
      </a:accent6>
      <a:hlink>
        <a:srgbClr val="658BD5"/>
      </a:hlink>
      <a:folHlink>
        <a:srgbClr val="A16AA5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item1.xml><?xml version="1.0" encoding="utf-8"?>
<s:customData xmlns="http://www.wps.cn/officeDocument/2013/wpsCustomData" xmlns:s="http://www.wps.cn/officeDocument/2013/wpsCustomData">
  <extobjs>
    <extobj name="ECB019B1-382A-4266-B25C-5B523AA43C14-1">
      <extobjdata type="ECB019B1-382A-4266-B25C-5B523AA43C14" data="ewoJIkZpbGVJZCIgOiAiMjM3OTc4MzQ2MzQ3IiwKCSJHcm91cElkIiA6ICI2MTU5MTc0NDEiLAoJIkltYWdlIiA6ICJpVkJPUncwS0dnb0FBQUFOU1VoRVVnQUFBMHNBQUFITkNBWUFBQURQTXVDYUFBQUFDWEJJV1hNQUFBc1RBQUFMRXdFQW1wd1lBQUFnQUVsRVFWUjRuT3pkZDF4VDUvNEg4TTlKQWdFQ0lZd0FJaUFJQ3RhTnJhMmoxZHBoNjZwVzYrM2VqbzdiOXQ3YjlyYTNRMjF2ZXp0djk2K083dDR1dTZ0ZDFsbHRyVlp4b3FBb2lPeTlDWVRrL1A1NGlJU1FRQUlCa1h6ZXJ4Y3Z3c2xaUVJQTzV6elA4MzBB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dW90cE5OOUFsMGxMMXl6Qk1EUzAzMGVSSFRLVW1ubHpHWGRzZU9GYStRbGtQbCtKK28xSkN4ZE9WUHFsdmM3QUt4WUlmTnZQRkh2c25UUm91NTd6L2RHWjN4WUFoaVlpSG9oQmlZaVQ4SEFST1JwUENvdzlZbXdCREF3RWZWQ0RFeEVub0tCaWNqVGVFeGc2ak5oQ1dCZ0l1cUZHSmlJUEFVREU1R244WWpBMUtmQ0VzREFSTlFMTVRBUmVRb0dKaUpQMCtjRFU1OExTd0FERTFFdnhNQkU1Q2tZbUlnOFRaOE9USDB5TEFFTVRFUzlFQU1Ua2FkZ1lDTHlOSDAyTVBYWnNBUXdNQkgxUWd4TVJKNkNnWW5JMC9USndOU253eExBd0VUVUN6RXdFWGtLQmlZaVQ5UG5BbE9mRDBzQUF4TlJMOFRBUk9RcEdKaUlQRTJmQ2t3ZUVaWUFCaWFpWG9pQmljaFRNREFSZVpvK0U1ZzhKaXdCREV4RXZSQURFNUduWUdBaThqUjlJakI1VkZnQ0dKaUllaUVHSmlKUHdjQkU1R25PK01Ea2NXRUpZR0FpNm9VWW1JZzhCUU1Ua2FjNW93T1RSNFlsZ0lHSnFCZGlZQ0x5RkF4TVJKN21qQTFNSGh1V0FBWW1vbDZJZ1luSVV6QXdFWG1hTXpJd2VYUllBaGlZMnJnaUVTaXBCL1lYQXRVTjd0dXZseEs0Zmppd3J4RFlWd0NZNUk2M21URVlVRXJBTDhlQk9xUDd6b1Y2T3dhbVhpRGNINmcwQUlZbTkrNVhxUUQ4dmNXKzNTVktDMHdmTEI3L2NBUTRXZFgrK29ORGdBdmpBS01KZUc4dllIYmk0NGk2Q1FOVHJ6TmdBS0RWQWxWVndJa1Q3YThiSGc2RWhUbTNMbEd6TXk0d0tVNzNDWnh1elJkbFMwLzNlZlFLV2pWd1dRSnc0d2pnbkVqMzdudFVPSEJlRkhEdGNPZTN1U3dlbURZSThGRUJHbS9nd2ZIQStUR08xOWQ0QTdlT0JuUStYVDlmZHhvV0J0dy9Ia2p1ZDdyUDVFeXh0UGttaHR1dG5Da3RnK1E1NzNlVnpTZjhpcG5pUzJGem0weXJicnZ0UHljQ3Ixd09EQXAyN1pnS0NaZ1lBMGgyYnNVTjBBRkxKZ0gzblFkNGRmRFhaKzVaUUZ5UWM4ZThMRUc4dldJQ2dkenFqdGVmTmtpc0w0TkI2YlNUc1hUaEdybGIzdThBMEh4UnRyUzc5dDhkWW1NQm5jNzE3ZlI2WU9GQzhkV1o3UUVnT0JpNDVCSmczRGpBYkc1L1hZVUNtREpGckt0VWR1NTR0OTBtenJjM0NBc0RaczhHUWtONzVuaEtaZWUrK29DbHpUY3h6aGlxMDMwQ3ZZRzBjdVl5ZWVFYTRBejdRSFc3NUg3aVNzZlFCUHgrMHIzN1BpOUtmTjkrMHJsV0pRQ25HajVsaUt1Z0FUb2dQaGlJOEFlK09BekljdXRWN3owWEdCQUl4T3FBRjM0SHFxeGF4bGJNNlBwclNDMEdYdDNoMmpZU2dPbURnSUZCZ040UE9GVHMvbHYxZmROU2VlRWFkRWNMMDhxWjByS0ZhMlQwNVJZbVh5L2d4cEVpQ0t6YTNmNjZzVHFSNWRjZkI3NUpFOHRDL1FDTmw5Zyt1OUsxWTk4OENqZzNDb2dNQUZhbnRuNnV3Z0Q0cThXKzU1NEZmSHJRL2o0dUdnaGNHZzljTWhENExCWFlsT240ZUNHK3dKam1lenRyajNRY2Z2b0ZBRWw2OFhoak8vdHR6NHFabmR2T25rVnIzTGV2TTVZSVRPaXVGcVpGaTZSbEsxYkl3Qm53Ti82c3M0Q0pFNEc2T21EdFdxQ2lvdWVPclZRQ2t5ZUxFSlNaQ1p6czRESWdLUWtJQ0FCS1M0SGp4N3Zubkh5Y3ZQZHBjRU5MOWJoeElqQk5uZ3g4OVZYSFliRXJBZ0tBYTY3cDNMWXJWN3IzWEU2VHBTdFd5RGhUV3BnWWxwb3hNS0VsMEd6TGR1OEZmWWd2Y0ZiejFjbEZBNEVwY1czWEthZ0JudnkxOVRMTG5XbFpCZzRYQTYvdEJPNDhHN2g0SUtEWEFHK25BQTJtNW5VQWZIVVkrT3RZSUZ3RC9IMGM4T0wybHE2RVZYYTZGUHA1aVZ2dmRVYWd5WWxQeGJwR1oxNXRhektBanc4Q2o1d3ZXcnltRHdLK1BPejZmandUQTFNbnliSzR0eERpQzZTWEFMODY2QjZqVlFPTHp4RzlaSzNmQWdPYTcwcWZyR3g1aXpscll5WndkcVI0cXhmVkFwdXpXcDZyTkFBZjd3Y1dqQUVteHdFcCtjQ1IwdGJieHdjRGM0ZUl4OFYxd082ODlvODNaMGhMUzlrVmljRE1STWZydnZnYk1DdFJmTFRJQUJhZDNmNis4NnVCMTlxNVArTE14NFlqdHExK0hvK0JDUUNRa3lPQ2twOGZNR01Hc0dZTlVPbmlEWXZPdXVDQ2xsYVZ1RGpITFQ0R0EvREpKOERvMGVMbmtKQ09XNGYyN3dmKytNTzE4L0h6QTY2LzNybDEzMzBYTUhheHQvN1dyY0NWVjRyV3RWR2pnSlFVMS9maFRDdFpSUVh3NDQrdTc3c1BPbU1DRThPU0ZZOElURzlNYy95YzVhLzNoWEhBNUZqbjkvbkVGcUN3MXZIemw4YTNYTTBvSmRnZEttZXZUNDVsRzh1dDRyUVM0T1Vkb2dWcFlCQVE1Q3RDbGtWYUNmRE9IbUJCTXREUEgvamJlY0NMdndPMVJ1Q0JYOXJ1L3gvanhPQ0YvMjd2ZUpDRE0rZnJTRUcxdU9KTDdpZTZDcnF5clVuMjlINUNERXlkWUdnQzN0c0QvSDA4TUg4b2NMUVV5Szlwdlk1YUNkeDlMaERrSTRZb2ZuK2s1Ym1rNWd1bVE4V3VIenVyQXZnNkRaaDNsamgyYmhWd3RLemwrVjE1d0RuOWdWRVJ3QTBqeGNlSHNUbVFoV21BdTg0UjQ1cks2NEdYdHR1L3oyRVJIeXoyWlJIazIvNjVEUXdHUmpmM2hwVWd3bVI3Nmp1NCtIcHlTK3VQSUdkRitBUExMblI5dXo2UGdRbFZWY0QzM3dNelo3WU9URlV1L29seTFiaHh3S0JCb2pVbFBWMThqNHNURi9ibDVhM1hOUnFCODg4SE5CcWdwQVFvTEFTOHZJQ0VCQ0FyQzZpdmI3di9nb0x1UGYvMktKejhrMXRSQWFTbEFRTUhBclcxem05bjNRSmxzcnE1SkVrdCs3QmVidHRpNVV4TGtWWUxYSDIxYytkemhqa2pBaFBEa28wK0g1aWN1WjNwS05BNFltOXdna1dBR3BnUUxTNzRuOWpTOW9ydDRvSEFWV2NCWlRadDZCTGFoaVVBT0Y0T3ZMSkRYQTNhdTByWm5RK0VwZ0ZYRGdINkI0aGIyQzg3dUoybDl4UGZTKzE4c25mazlYWkNaM3NtUklzdlovMldEWHl3djNQSDZqc1ltRHJoU0Nud2F4WXdQQnhRMi9ta1Q5S0x0MGhPRmZCV2ltaHBzUmdSTHI0ZktPcmNzZGNmRi9jR0JnYUo0MXVISlVCMHYwc0tCVExLeEwwRFMxaTZORjdjVDZnMGlIc1laZTI4TmRVcTBlVVBBUFlXQUcvK0tUN2VwZzhHQXRYQWgvdGF2eVpKQWg2ZUtENWFEaGFKRmlPbFFyUmlHWnFBNzlJNzkxckp6UmlZVUY0Ty9QU1RDRXdhRFRCOU92RDU1MEJUTi9UZ1ZpaUFDUk9BSVVQRVJmd3Z2NGhDRFNFaG9wdGRTQWl3ZmJ2b2FtZVJsQ1JhWGhvYmdaOS9Gc0VpSVVHRXJmQndzYXlreEwzbitkNTc0bmpXTkJyZ3V1dmEzMDZuQStiUGQvMTRreWFKTDJlc1h0M1NYZkx0dDF1V1d3Y2M2K1dBNklabmowWWp2dGZWdFI1cDBNZjErc0RFc0dSSG53OU1BTEJrYytkdWlWcHpaaHpROUVHaWo4OXYyVzJERWdERU40L2dQbVp6TldVOUF0MjJyOHR4bTl0Y3RuNCtKc3BqUlFjQ254eXd2NDVLSWJyRjFSbFphZS9Nd01EVUNWOGVGdU9RN1AwWDMxY0EvR2NyVU5zSU5GaGRoQTBJYkttUmN1dm85djlncjlvTm5MRFRSVWlXUlpXNWNJMW90YkpWWGc4OHNnR29zYm40c1l4aDJuQmNkT0ZyejdYRFJVdFVyUkg0cVBsK1FreWdDRndxaGRqM1YxWTlYcWZFaWU2RkpuUExXS3BRWDJCQ2pLZ2hvMUswWHA5T0l3WW1GQlVCbXplTDhVdmJ0blZQVVBMMkJxWk9CZnIxRTYxRkd6WUEyZG5pdWRKU1lQMTY0TkpMUlJHSEw3OXNhUkZSS01UakxWdEVVQUtBakF5eGJNb1U0S0tMZ0MrK2FOMmFBb2pXcDdseld5K3pGQ3l3YlRYNTlGUDN2dFl6aFNYOGZmcHA5N2NtOWpLOU9qQXhMRG5nRVlHcHUwVnBnVWtEeEczajc0NklXODBOVGFKUUFpQUNrYVhVVm5HZDR5NkNMMTdxK0JqLzJTWnVqZHY2WUw5b0liT012ZnJyV0hFK0ZwSWt2bnhVd0xNWHQvODZIdHNFTk5wODZpOWEyLzQyMUIwWW1KejBSQWRkdkpaT2JydHNldzd3NDFGZ3ZGWEJ5VkMvOXZmajFYeWg0K2NGdkhTWlM2Zllydk1IMkY5dUtZWXdmWERMRU12UERyUjAxVHRlTGxxVWJoa05URTBRWFFCMzVJcGlFM09heDBGdHlnSUttKy9iRk5ZQ3kzY0I5NXdyMXE5cEJOWWRjOS9yb0M1Z1lNS3hZNkxJZ20yTGlyczBOZ0o1ZWFJMVk5MDZvS3dNR0R1MjlUcmw1YUtWNkd5YjhYMlptYUw2bmw3ZmVubEppZGhtekJoZzU4N1d6MG1TYUcyeHg5RnlkM0ozWVlUZVVzV3ZEK20xZ1lsaHFSME1URjBnQWJoMm1BaEU2ekxGN2V0cmh3TUIzcUlQekNjSHhXM25BTFc0UWpsYTVyaUxZSHRkQngzMUFEU2FBT3U3NlFGcSt5WEZGVkxIcGNiYjYyWklQWTJCeVFuaC9xNC9IK0F0N2gyTWF3NGh6MjVyMjRoN2U3SVlJL1J0R3ZERFVmZWNxNnNTUTBXUkJrQjA5OXVSS3g1TEVqQStHdGlWS3lyZVhUQUFxRzhTYi9FRlkwUjN2OEphY2U3V0RoY0RYeDhXQWUyd2kyTzBPTzZvbXpFd2RWdFFzdGk5RzlpN3Q2VVZhTlNvdHVzRXV6aDlRRmlZK0c0Ymxob2JXd2VXcUNoZ1d2TTkwcDZzOENaSm9nWHN5Qkg3RmYrVVN1Q21tOFRqTDcvc3VRSWJCS0NYQmlhR3BRNHdNSFhTSmZGaTlIVjVQZkJqQm1BMGk5SGExdzRYOHc0dG5RU1UxSWwxZCtjRHBYV3RXMnRHaEl1UjNnQ3c1b2lvQ2R3VlQyOXQvZlBFR09DR0VXTEMyeThPMmQvR21XNkdRMExGcERIdXhwYXI5akF3ZGNDMkhIVlNLTEQ0YkZGU0hBRCs5cE5vTExYdDRYcHB2UDN4VFJiQnpRVVJMRzlkZXg1WTEzNVJCbGZaRmtNNFVpSUtkdnA3dDM3cmpvOFc1ZExubmdXODhnZXdPUk1vYng0SytkTlI0SVpSd0RzcGJSdUovYjNGYTk1YjRIcWRGMWJENndFZUZKZzBHdnRGQldwcnU3ZU10VzEzT1lNQitPQ0R6dS92aGhzQTN3Nktwd0JBdEF2RGR6dkxiQVpxYkVZQURCb0V4TWVMcjl4Y01TYXJ6R1lrZ01xSnEyUExmcnZ6MzhaRDlickF4TERrQkFZbUY4WHFnTmxKNHZHSCs4WHRha09UbUMzeWhkOUZUZUhaU2VMMnJ3eGdTMWJiZlNSWTNjb2FIZEYrV0lvSkJQNDVvZTN5dTM1d3ZJMmxmMUZwTzFkOXpqREo0dlkxOVRRR0ppZU5peGIzQmVxcy9wdmVkNTdvUXZkT1NrdEEwSGdEbHc5cVdTZlVyMjNMa2lVc2RhWW1pcnZJQVA2M0gxQkpMZU9wMUVwUk5od1E5MmRPVnJhdUM3TWpGOGdvdC85MjkvY0daZ3dXajc5MGNOL0VFVmJENnlFZUVwaG16MjRaNEcvTlVrQWdNQkNZTjgveDl0YWRJT2JOYTMrODRWZGZ0YTF5MTlPaW9yci9HRlZWd01jZnQxNldrU0hDM0pneFFQLytvbHo0d1lPaWxjMW9iUDE3YkM4STJlNlgzS3BYQlNhR0pTZjF1Y0MwYkhMMzdmdkNXREZlNlBlVG9xakRzc21pNjkxbnFlS1c4L3JqWXF6U3FBZ3granUzdXZYMkVvQ3ptK3Y3bHRTSnNVYnhRY0F4QjUvc0VseS9UUnZhZk5YWFhya3RaeHdwQmU3N3FXdjdvTTVpWUdxSFNpRzZxMDFORU9IbWxlM0FFMVBFYzZYMVlnamh3K2NEMzZZRDZ6S0FtWVBGMkNPekxMcXUyWGJWVTZ0YWVxd1dkMUI4b2J2Sk1tQzB1aEM4ZkJBUTZOTThyZGtCKzlYMnUzcGZ4TnFTVGVKN2V5MXM3U21zQWU3KzNuM240eEU4SURCVlZiV2VLMGluYS8yOEpMVVVST2hJUjJXdjIrdGQ3dVBUL2VOeGdvT0JvS0NXbjcyOUFYLy90aTA4M2NGc0J2YnRFNkZwd2dRZ05oWVlNVUswSm0zYjF2cDNaOXZxMXBIYmJtdDViUDA3dGw3K3d3OXRXN3VBMXExWkhsUUpyejI5SmpBeExMbWdUd1VtUTFQcnVycWQ0ZXZndjg5SEI4UnQ2ODhQaVg0L2VkVmlsc3FrVUZGNHdXUVdRY2tzMjYvWE95WVNDUEVUQXd5K1NRTVdqUkZYY2k4N21CM3lSR1ZMdDdVZ0grQ1pEZ28yQUdML3dPbTlSVTd1d01Ca1I2d091R21VS0d5UVZ5MjZwVlZZVmVkZnRWdTBPUDFsbUtpeW54Z0twQldMdCtSWGg4VWNTZkZCcmZjWkV5aisrRmNZMm5hek01cUFuelBFWThza3RpdG1kdTAxM1BPanFBZFQyOWl5YjN1aXRDSVFBc0RXRTIwTGEzYUhyaFlTbFNGNkpwT0wrbmhnV21QVGZkWTJzRlJVdEQrMlI2OEg1c3dSajYzTFdidXFxUW5ZMGM1a3pCMFpPMVpVdm12UDRNR3RmNTQyVFlURGRldEUwWW51b0ZhTDR4NCtMRjVqYmEwNFhueThLR0N4ZTdkWXp6cTB1RnFGMEZHWXRWN3VLS2d5TE5uVkt3SVR3NUtyWkZTNE1nVlJyL1dmYmQxWE9yelJCS3hzL3RTcE13TFAveTc2dVV4TEFPNDh1MlhRd1ByamJTdlpxWlhBbk9ZdWZKdXp4RUNDQ2dNd1JBK002U2ZHTjducXlpSEExSGo3enoxMlFjZmJ2MnBUNXN0NlBOSGdFT0RPYzF3L3A0Nnd0Y29Gc3E3amRUcTVaek1xenJUNkhvbk53K2dVa2dnUG42ZTJCQmhydjJVRG1lWEE0bk5FcUhwL3I2Z2VsMTBwd2xKY2tOaUhwWlVtdHZtM25HbW5nZGRvYmx0MnV6TnpLU3ZzL0s2ckd4Mlg5RlpJd0kyaldyYXpyTmZab0dhN1hXR042RG44ZkRzRk9kM05kcndaMlpEUmJlOTNBSkFrVkhqNmhXcFRFNUNhMnZudGs1UGJEMHRLcFJnM1ZGNHVxdUFwbGFKRktTd011UHh5VWNJOEs2dnp4M2RrOUdqUmdqUnFsR2haU2swVkxVZkhqZ0hIajdjRUZHL3ZsbTJNTHM0c1loMW1yZWRac2cyNTl1WlpzdjZkY1J4VUs5MzZubmNHdzVJTDVBVnI3b1dFbDAvM2VaeHhMQzFJMlpYQUhXY0Qza3B4dTN1Tm5YRkkxd3dYZ3lWSzZzU1ZubGtHdmo4S1hEY2N1SDZFR0dEUjBRUXN0Z3hON2gxeGJrMHBPVzVob3g0Z3Z5eXRuUFczN3RqemdtL2xlNlV6OFAxK3RCUTRYQUpzUEM1NnZ3S2kxa3EwVmxTd0s3V2E3REN2V3N5MUZLZ1dFOEZXTnJjK0ZkV0tPWXdHaHdCcHpaTkxEbXV1Y05YUk5HY1dkN2hRbzJTSVhneGpqTldKNExVcHMyV2kydmJNR1NMbWhiS29iNzZ3Y2JYd2dxVVhyKzEyYlAzcGRWNWVPVXZxbHZjN0FLeGNLZDhyeTJmZWU5N2RWQ3BnNk5DdWJkK2V3WVBGbUtGRGgxcXE3LzM2cTJoeFNVd0VMcjVZVE1wcjNTWFBIZUVoSjBlTVVRb0pBYzQ3RHhnMlRGVHN5OGhvM1pMajA5emR1S0doWjF0NHJBT1VxOTMvK3JDWEZ5M3F2dmU4czNpVjV5UUdwUzVTcTRCTEJvckh0VWJnalQvYmxxV2FsU2pxRnN1eUtBeGh1VkxaZWdJNEoxSmN1ZDEzTHZEaUg2NE5RUGpoYVBmVk9UNWN3c3AxcHcyRGtqMW1HWGoxajVhZnZaVEFMYU1BdlFaNFkyZmJTV0xyalMwaHcrSmdrWmpFOWV4SUVaWTBYdUx0WjNuT1hSS0NnU3VTeEw3TnNxaHl0eWE5ZFpkQlIwWkdpS0tiOXR6bHduZ2c2MklManJhejE5cHozUWhSbmp5MUNIaTFDMTJXeUdrTVNqMUVwUkpqZWJxREpJbldIVUNFRk90UzViLytLbHBYTkJxZ3NMQWx0QUR1Q1E4NU9lSXJJVUYwRmZUM0Z5WEV2YjFGY0xPd0ZObW9jK000UjJjRVd0MzQ2WTVKaU05QXZTSW9BUXhMVG1GUTZxSmdYOUZWTFZvcldubmUrTFAxeUdpRkJGeDFscmc2QTRCdjBsdHVad09pZy84SCs0Q0hKNHF4Umc5TkVOMzhqdmJBNEFUcXBSaVVITkg1QUg4ZjEvS3p0MG9NNVRQTG9udmR2TFBzYi9mNHBwYkhld3Rhd3RLWGg0RnpvOFRiTks5YWZIV1ZueGR3VzNKTGExVkt2aGllV09oa3orRG9RT0RXMGFLMlM3bEJ2RDU3NG9KRXFQbnNnSHMvTHFJRGdmTmpSRXZVcHdmZHQxOXlpRUdwQjNWbjZmQWhRMFFveU10ck8zK1JMQU1iTjRwdWVVWmpTMHRMVTVON1czZ3lNa1EzdnpGamdMZzRNZCtTTlV0aGpXbzNmTmE1SWpTMDVYRnNyUGgrekhNbnllNDFRUWxnV09wUW53MUtEMC9zZW9FSFo0eUtFTjNuQXJ4RmllMVhkN1R1eHhQaUM5d3lXbFRIQTRDZmp3RS8yUm5OWFZ3SHZMUUQrUHQ1Z0ZZTi9HTWNzREVMK1A2SWFLazZuVjYrck9OMVhQSDBWdGU3R25vVUJxWDJLQlgySjUyMVYrSE9rU01sNG41R3FCOXdVUnd3UGtZcy96UFhQZWVvVmJjRXBhZTNBaWRjR0lnZXBnSHVQVmZNU0ZCaEFON2JBL3h0blAxMXo0OFI5Mmh1SHdQOGU0c1kvK1FPdzhPYUs1Tkp3SkxKWGR2WE4ybkFMNTU3UWVRTUJxVWVwbEtKbHBmT2NqUmV5ZHRiRkZJQWdBTUg3SzlqTnJkMHVYTkhDNCtqZ2d1eURPemFCZXpaSXg1YnIyZVpWTGU4M1BucWcrNW8rYkxNT3lYTHdFVVhpY2NlR3BaNlZWQUNHSmJhMVdlREVpQ3VOTHFUemdlWU53UTRwNy80T2I4YVdMNjdkVkdKQVlIQVA4YUxvZzVtV2R6Q1huL2M4VDVQVmdLdjdBQVdqd0dDZk1WVlhJVUJXT2ZrcDRsYTFiWllnN1B1K1VtVTVyTEgzV09XN0kxeXAyWU1TaDBwcld2cE5uYlRLREZaNjQ5SHhVVzVyVnRHQStkRnRXN0lCY1I5bEUyWndGVkRnZW1EeFgvSkJwUG9FV3RQVnlyZi9ldDg1OWZOTEJmZDlBTFVvcEg2LzNiYUwxNWhzVG9WU05LMzNKTnhkM2U1enN4YVlLdTdobFAyRVF4S3A0RksxYnA3bkx2NCs0dXVkY1hGd0FrSG55WFd0RnJ4M1Y2WjdZNjJxNm9TNGV6bW0xMCt6Vk5HamhSZnp2anVPNkNnd1BsOW0weXQxNCtJRUw4ZlFFeVVhenNIVlgwOXNIbXo4L3MvZy9XNm9BUXdMRG5VcDRNU0FDelozSDNWOENRQUM1UEZxSElBMko0RGZIS3diZGpJcmhTajBTTURnSGYzaWptTE9wSlZBVHp4SzNEdGNIR1Y0V3hRc3VYc0ZZcFc3ZncrdS9vN2RmVDdwR1lNU3E1SUNCYmx3VXZyN1EvWkd4a2hncElzQTEvYnFUYTM1UVJ3YWJ5WXZ3Z1FjMGU3cTJXbUsxS0xnY1BGb3U3TGlVb3g1c2dSUTVOb2VmcjdlR0JvbUdocDJwcmQ5WE53eHpESVZ5OFg5Mi9LT1h1Qkl3eEtwNGwxTnp5RlFueEd1TklOemxFM3ZMSXk4YlY5dTNQNzBldGJ0blBGRlZlSVZxRnQyMXpicnJ0SmttaTFHakJBRkpiNDdydVc1NnpEYVZwYTI3QmtOTGJ0THRnSDljcWdCREFzMmRYbmcxSjNrd0c4dVV2Y3lsMS9YTXlYWks5VlJnYnd6bDR4NzVMQjZubnJlc1hXNG9ORmE5TDcrNEMzVXJwMmpnLzg0dHg2RERDOUJJT1NxeTRhS081YjZOU2l5T1RQR1MxWlBsWUgzTno4eDNuZE1YRVB3cGJKTElLV0pTelpLeGx1NFdxNWErdWlDcDBwbGYzYVRuRit6amhTQ3Z5ZURVeUlBV1lQQWY3SWRhN1NYbmZ5OHhKQkNlajZ2Tmg5RklOU094SVRSYVcyN2lpdnZYWnRTemM0cFZKTXBtb3lBVysvM2Y1MkN4YUk3Mis5SmVZdWN0UjliZjE2NStkL2lvd1UzNHVMblZ2ZlFxMFcyNXBNN2M5TFpTczhISmd4UTV6Nzl1Mk91d3AyeGdVWGlKQmtDWkg3OTR0UUNnQURCd0l4elYyZGMzSTZubWRxL253Z014TTRlRkMwT1BVUnZUWW9BUXhMYlRBb3VVbDFvK2p6TWlvQ2VHb0tzQ2NmV05FODk1SlczVEx2MGVlSFdtODNPa0lVZS9qb2dMaUZiT0dsRk4zdnRHb3hTK1ZITG55S0RRZ0UrbXM3TjBjVDlRSU1TcDJ4Y3JjbzBEQXpVWFRGR3hjbENpbnNMeFRoeVVjRkhDaTAzejBQRUdXNUIxcE5USHY5U0ZHNXY3Z1hES2R6TmloWmZIbEk5QXorL05EcEQwcUFHSGNGaUh0Q0RFdHRNQ2c1NE84dkxycWpvcHh2bmVuSS9QbU9uMU1vV3I2M3R4N1FNdEhxVlZmWmY5NWdFQzBwemdZbHZiNmxXMXBPam5QYkFLTHJuZVc4WFJucjFLOGZNSFZxUzhnYlBicWx2TG1yM1FDRGc4Vy9rU1VBQVVCUzgvU1IxZFdpQzZJbGtPcDA0dDhVQUJvYmdkOSthMy9ma2lTMkdUMWFkTmZySTJHcFZ3Y2xnR0dwRlFhbGJuQko4KzF0NjhsbmZWUXRsZSsybkdoZHpFQ1NSTVc3SzRjQWgwcGEydjZOSnVDelZHQkJzcWpYdTdlZ2RaaXl4MXNwSnNPOVpDRHdSdzdEMGhtSlFhbXpaRmtVWk5pZEIweUlCcVluQW1NaXhSY2dLcyt0Mm0yL0VmZmlnYUlMSGlBbXJ4MFZBV2k4UlNHRi8vN2V1cGpsbWFEVzJMdktlMXNtK0MycDY5emt2WDBZZzVJZGtpVG1CRHJuSEZFOHdXeDJYMWxyUytXM2pvN3Z6SHJ0N2MvVmkzckxQRThGQmE1dGF5a0tZVEE0VjNSQnFSVEJZOVFvRWJLcXE4VzJlcjFZTm5La0NEY0hEM2JjNHFQVGlaWXBQNy9XeXkxanRMS3lXbmNwREE0R3BrOXZtUVIzeXhaUklkREhRWFZQb1BWenRiM2d4cFViOVBxZ0JEQXNuY0tnMUEwR2g0aUJFNDBtWUxQVmFNNmlXbUJYSGpDMnY1aGJ5YnBMM1o1OElMOEdpTktLdVpWMldwWGYycFVuYm84UEN3TnVHQWtzM2R5Nit4NGdDajlZTEpra3lua0JRQ1ZIVVo5NUdKVGN3U3dEMlZWQVJYM3JFdHZoelYzaHRwd1E4eHRWTjc5RkxoNG9DanNBd084bmdRLzNBWC9tQWZlY0t3b2xQRGdCV0w3TCtjbHA3ZWxOTlV4NitseVVDdEhTQjNUdGQ5Z0hNU2hac2I3Z25qcTFwZGhCU1ltNHFDNTFZb2l2TXh4MVUxTXFnYmx6UlFCd3BrdmF3b1hpKzF0dmRYMEMyZUJnTVJjU0FCeTJNNTdTSGt2TGx1WDMxRkhaYjVWS1RJNDdlblJMd0NvdUZsMElhMnZGNUxXalJvbnZzYkhpcTd4Y2hLYWpSKzNQZzJRcEttRTJpMkNWbFNWQ2tyMVFFeGNuV3BUVWFuRmphK3RXMGJYTzN1dXlIaS9tYnpWRzA5VVdyMTdvakFoS0FNTVNBQThOU3NzbWQvOHg1alMzTy85NlFuU2RzL1pEaHFpVWQzWS80SHQvRVpBQU1ZNXAzVEhncHBIQXRBUnhhOXo2enV2SEI0RmxrOFJWMzVWRGdJOXRQc0ZIaExjOER2VVQzUUUvUGlENkg2bXQvcnQzeDFpa25pckg3aEVZbExwS0lRRm42VVVqN3REbVVyaUZ0Y0FuQjBRNTdVdml4YjJGMlVtQTNnLzQzMzRSa2l5TnZuc0xSRkNTSVFvcXZKMGk1a1lLOUJGRkxOY2VFZU9nT21vWjZhOEZERWFncnFtbEM1eWxkY3YyWTZHN0JhZ0JQNVg0V0dpME9aZHFOOXhQR2FvSGZMekU2Nm96aW5zNWpTYkFKQU9xNXRMdGx5VUFBNXJ2dnYvbWhtSVRmUVNEa28xKy9Wb2VhN1hpQWp3bEJkaTd0K3RocENOcXRaaXNWYWNUWTZQUzA3djNlTllVQ2hFaUZBb1JQdG9ybmQxZzlaNk5qeGZkMHM1cW5rZk9YcGhVS01Udk5UNWVqQk95dE9pWXpjQytmY0R1M1MyLzI5eGM4UlVhS2tKVFhCd1FGQVNjZjc1bzRUdDBTSHhadC9DWnpjQlBQNGxBMitqZ3M4M0hSNVJsdDNUTGEyb1NWZTZPV3hVQ2JtZ1FyV0pLcFJpZmR1U0kyTGVQVDB0MXZvb0s5NVFyUDQzT21LQUVNQ3g1WmxBQ3hHeUtYZFZlemR5ekk4V0FCME1UOEtPZGVaUHlxNEZEeGVMcVl2b2c0SzA5TGMvOW1Rdk1IUUwwQ3dCR1JBRDdyT3BybHRhSm9IVkZJakF4UnN6TFZHcjFhWFZPWk12ajFHSlJaYy9lVlZCM1ZNUHI3bkxzSG9OQnFTdGlBa1hnR1JZdXBqY0RSRGUwbnpPQWpjY0JvMW1FbjAxWndLUUJJaXo4Y2h5NGYzeExBY3MvY2tSUXNnNUN1L0xFeDhidHlXSUk0ZXdrb0thaDQrcHlONDhTNTJUUGtSNmVWM3Bna0pnZjIrNjV1T0ZPZlpLK3BmdGlSMzQ5NFo1ajlnRU1TbllNSDk3eXVLeE1UTmJxYWxVNFZ3VUdpdGFXSVVQRWhiblpER3phNVBqQzM5MGtTUVFseXp4SDI3ZTNId3libWtRb0Nna1JJY2Jhc1dNaWJJU0dpazRhelp3QUFDQUFTVVJCVlAxRlJvb3Y2em1nekdheDN1N2RJcGpaVTFJaWlsSm90YUlWYXRBZzhidEpUaFloS2lOREZHdXcvTnUwMTFWditIQXhFYTRscEpXVWlIOVgyM0Zjc2l4YXBlTGp4ZS9ETXFiSldtcXE0K09jQWM2b29BUjRlRmp5MktBRUFFLysybjJsd3dGZ1NLaTRKYjMrT0ZEajRKTjJZNmFZbzJpUHplUUVSalB3VlpxNEhYMmdzTzEyNjQ0Qm9iN0Erc3pXUVFrUWN6VXRUQWJXSGhVVDFqcTY2OTBkMWZCWU90d05HSlM2U2lHSmt1R0FHQ3E0OVlTbzNtOWJrTkpvRW0vUDljZEZJMnlZUmhSTytQeVFtR1BKbnIwRndQTy9BUXZHaVBzTjIwNTJmRDZGTlczRGtnd2d2UVQ0ekkzVnBweFJhT2Z0YVpiRnVheDJ3OFZIVm9XNDBKRWNkTzJUQWVSV0FadXpnRzFPekRQakFSaVVITmk1VTR4bk9YQkFQTzdPMWlRL1AyRE9uSmJ1YUlEb09yWnBVOGZqZE53cEtrcUVOVUMwMmpnekY5UG16Y0NrU2FMcm5rSWhXbm9PSEJDdFFsb3RjTmxsb3FYTVdrMk5hSzA1Zk5qNWNUOVZWYUw3WTBxS0NFcURCb25qRFI0c1duaTJidTE0SHlxVkNFcU5qYUtGY1A5K3gvK3VXN2UyZEFmMDlSV2ZLU2FUNkY2WW5uNUdseEUvNDRJU0lJYmVleVNQRFVxV1NVbEs2cnJldXRUUnZpTDh4YVN4dHVPS3VsdE1vSmpEeVpiMXBMU0wxanEzTDB1QWFXOVMycUhOazBGa2xMVS9RMlpIRXBwdjY1K283QjBsdTNvY2c1SzdYQmdIcEJXMzlHNTF4cUJnY1RHZjRjVGRheDhWNE92bDNCeEJhcFc0SjZLVVdrSkVaWVA3L290N0sxc0tKampUVXFOV2lvc2NCUUJJUUwzUi9VVVdKRWswdkNzbEVWNHRmMmdOSnRjcitmVmhERW9kQ0F3VUEvNmRwZE9KN25PQUdIdmp5cGlXTVdQRVYxbVp1QmcvZk5qK3VCeEhPanRtYWNvVTBRTDBTL1A5eTJIRFJBdlErdlh1Q1lqUjBTSXdsWmFLcW5wWldVQlJVZGYzR3hBZ1dwckN3NEd2djNiK2R6VmloQWc2bHJMaEh1YU1ERXFBaDRZbGp3MUtSTDBXZ3hLUkIyRlE2bVVVQ3RIQzFBZUtCclNoVXJrVy9GeGhXNENCSERwamd4TGdnV0dKUVltb3QyRlFJdklnREVwRW51V01Ea3FBaDRVbEJpV2kzb1pCaWNpRE1DZ1JlWll6UGlnQkhoU1dHSlNJZWhzR0pTSVB3cUJFNUZuNlJGQUNQQ1FzTVNnUjlUWU1Ta1FlaEVHSnlMUDBtYUFFZUVCWVlsQWk2bTBZbElnOENJTVNrV2ZwVTBFSjZPTmhpVUdKcUxkaFVDTHlJQXhLUko2bHp3VWxvQStISlFZbG90NkdRWW5JZ3pBb0VYbVdQaG1VZ0Q0YWxoaVVpSG9iQmlVaUQ4S2dST1JaK214UUF2cGdXR0pRSXVwdEdKU0lQQWlERXBGbjZkTkJDZWhqWVlsQmlhaTNZVkFpOGlBTVNrU2VwYzhISmFBUGhTVUdKYUxlaGtHSnlJTXdLQkY1Rm84SVNrQWZDVXNNU2tTOURZTVNrUWRoVUNMeUxCNFRsSUErRUpZWWxJaDZHd1lsSWcvQ29FVGtXVHdxS0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WlNuK3dST3N4Q3RWanRKclZZbk5EUTBuQUJnZG5GN2Z3QkdGOVpYQmdRRWpBc0pDYm1wcHFabUo0QW15eE8rdnI3OTlYcjlneXFWU2dmQTBOVFVWT0hpdVJDUkZWOWYzLzdlM3Q2SlJxTXh6MnF4VXFmVFhXRTJteVdUeVZUU2srZmo0K01UR3hZV2RsOUFRTURrNnVycXZRQU1QWGw4SW5KWlNFQkF3Tmthaldha3dXQTRjcnBQaG9oT0Q5WHBQb0hUU2FQUmpFNUlTUGdSQUZKU1V2UUFIRjQ4K2ZuNWpRNEpDYm14dnI3K1VFbEp5U29BR0Rac1dLcVhsMWZraVJNbkZwV1ZsYjBEd0NjK1B2N1QydHJhN1FVRkJjL2E3a090VnNjTkhEaHdnMUtwOUpFa1NaV1hsN2ZVOGx5L2Z2MWUxK2wwc3dHZ3FxcHFYVVpHeGx3QU5lNTl4VVNlSVRRMGRFRk1UTXdLbzlHWWYrREFnVmcwMzlRSUNRbTVmc0NBQWUvVjFkWHRTVXRMUzNhMHZWYXJ2VHdpSXVKZlI0NGN1UkpBc2ZWejRlSGgvK3Jmdi85VEFKQ2RuYjNROG5uUUVaVktGUnNSRWJFRUFNckt5dDR6R0F5OElVTGtKaU5Hak9qVXpZLzkrL2VIT25wT3I5ZGZGeDBkL1lvc3k0M2w1ZVdoQUtwZDJMVWFnRmF0VmdjcWxjb2dsVW9WNHVYbEZhNVNxZnA1ZTN0SEdZM0dvb0tDZ2ljNmM4NUUxTE04Sml5cDFlcUV4TVRFUDREMlB4eUJsZy9kOVBUMDh4b2FHaklBSUNnbzZDcTlYbjlmWldYbHQ4MFhSLzI4dmIxakFNQmdNT3dGQUkxR00xR3IxVTRQREF5OHd0ZlhkM2htWnVhdEFCcUhEaDJhWnRtM0pFa3lBSVNIaHo4Y0ZCUjBkZk5paFZxdEhtUjFydkZEaHc3ZEJRQ0ZoWVV2bDVTVUxIZlRyNEhJSTVTVWxLeU5qbzQyZTNsNVJXcTEyb3VxcXFwK0FxQ09pSWg0REJBM1A1S1RrMlhiN2JLenN4ZVVsSlM4MTc5Ly8yZDlmWDJIRHhvMGFQWFJvMGN2Qm1BQ2dPRGc0UG1Sa1pHbkxuQWlJaUllcTY2dTN0elEwSEMwcDE0YkViV2xVcWxDT3J1dHQ3ZDMwckJod3c0N2VsNlNKTy9rNU9RcWU4OGRQSGh3U0dOall4b0EvZkRod3c4b0ZBcGZoVUxoSjBsU2g5ZFhScU14dTdTMDlMM09uamNSOVF5UENVdXlMS3VjL1RDMXJDZkw4cW5mVDJCZzRDd0FxS3FxK2dVQWdvS0NKZ0dBMld5dXJhdXIyd2NBdGJXMTZ6TXpNK2ZGeGNXdFZpcVZZUUFVQUtCV3F4TnRqeUZKa3JlOTVjM3J4MXNlZTNsNXRSdnNpS2kxaElTRURUNCtQdkVBWkxQWlhCY1RFN01jQUVwS1N0NVZxOVh4WnJPNTNtUXkyYjN3TVpsTWRRQ2FqaDA3ZHMzUW9VTjNCd1FFVEk2SWlIaWtvS0RnQ2IxZWYwOVVWTlIvSlVsUzV1VGszS25SYUNZRkJRWDlKU2twYWVmSmt5Y1hsWldWcmJic3gxNFFzM2JXV1dkbDJpNHJMeS8vTERNejgycDc2eE9SYzZ6Q2kwUHRoYU9HaG9aMFo0NWo1KyszMHN2TEs5eDJQYlBaWEdzeW1TcE5KbE41VTFOVFdWTlRVMGxUVTFOUlUxTlRJWnB2d2hCUjcrWXhZYW1yZkh4OGhnSkFkSFQwNjlIUjBhOWJsaXNVQ2sxeWNuS1Q3ZnBhcmZhUzVPVGtlcVBSV0ppU2tpSzVlRGdGZ0xEbXh3V2RQbWtpRDZSV3EvdDdlM3NQQUFCSmtsU1d4LzM2OVhzWUFMS3lzcTZ0cUtqNHhtb1RyNENBZ0xIVjFkVTcwZHhkcjdHeE1UVXZMMjlaUUVEQStUVTFOVnZqNCtQWEJnWUdUZ2Nnbnp4NThwN2k0dUkzQWJ3dFNaSmFwOVBOam8yTi9Td2tKR1JCUVVIQkU5WFYxVnQ3OWhVVGtidWtwcVltT2JOZWV6ZEVEaDQ4ZUZaalkyTWVSRmQ2QmlLaU14ekRrcE9hbXBwS3JYNlVWQ3BWTUFDWVRLWktXWmJiaENVTGs4bFVDcURmOE9IRDl6aGFKeU1qNDV5QWdJQ1praVI1RnhZV3Z1enI2eHM1Wk1pUWt3RFFpYUJGNU5GU1UxT1RFaE1UZDJnMG1yRXBLU2tSQUFyVmFuWGk0TUdEdDVoTXBsS3oyV3pVNi9WMytmajREUEgxOVIzbDUrYzNXcUZRK0owNGNlTG0wdExTOXkzN0tTd3NmTGF3c1BBL2NYRngvd3NNREp4dU1wa3FsRXFsTGpvNit0WG82T2hYclkvWjFOUlVIQkFRY0xIUmFNeXpEa3NaR1JuVERBWkRKZ0FFQkFTTUhUQmd3UHNBa0o2ZWZySFJhTXdGZ1BEdzhMdjFldjFkUGZMTElmSUE3YlVjSFR4NGNJanRNa21TWkZtV0xhRW1ORGs1dWRoMkhWdVc5UzFkNjYwTkd6YnNrTFBubXBPVDgwQlJVZEVMenE1UFJEM1BJOE9TdlR0Q0hYMDRXbzl6Q2dvS3VqWXVMdTRqczlsY3MyL2Z2Z0VBS3R2YjF0ZlhOOHBlODd5RkxNdkt5TWpJNXhRS2hhYXdzUEJsSjE0Q0ViVkRraVJMcFU4eklMcldIRDkrL05MRXhNUjlDUWtKYTIzWGwyVzVRYVBSVEM0dExYMC9Nakp5cWFVUUF3Q2twS1JvVENaVGRYRng4ZnNSRVJGM0EwQlFVTkIxZ09nNkI2QXBQei8vMGREUTBMdHljbkwrYmIxZmc4R1FhZWtTMU5EUUVHRlpiaktaampVMk5tWTFQKzdScW54RW5xU2hvZUVZMExwN3U1MTEwdmZzMldPNUh0STFkOFZUcXRYcUJBQXdtODExUnFQeHBQVTJxYW1wbzhDS2xrUWV3U1BEVWhjcElpSWlIbXArckJ3NmRPZ09SeXRtWldYZFZWdGJ1OEY2V1VwS2loZWFTNFozTks2QmlEcE5CUURKeWNsRmxnVXBLU2s2eStQUzB0SjN0RnJ0ZEpWS0ZaeWFtanE2c2JFeEhWYWwvRzNVbWMzbWFrdFFzcWRmdjM2V2tOVHVqUk1pNmxtcHFha0pnTk4vYjVXK3ZyNkRLeW9xdmdvS0Nyb2VFQzFJUjQ4ZVBhKzJ0dllBQUhoN2V3K0ppb3A2Zk9qUW9hbXBxYW5Kc1BPZVAzVG9VTHpCWUxBN0x0S09XaWZYSTZMVHhHUENVbU5qNDVHVWxKUWc2MlU2blc3U3dJRUR2d0ZPZmJpVjJXelc1c05PcjlmZjRldnJPeHdBRkFxRnI2TWlEUURnNWVYbGI3c3NPVG5abFhtWmlLZ1RsRXFsTHdBME5EUWM4ZmIySHRoY21lclUySUVUSjA3Y2xaQ1FFS2JWYW1jb2xjcHFmMy8vaWY3Ky9wTUtDZ3FXNWVYbFBaT1hsL2R5Y25KeXVXWDl3TURBV2ZiZTYwRkJRWCt4L2prek0vTjY2NTlWS2xWQVkyT2pEZ0FrU1RyMWVhQlVLclVBTE9ITnh3MHZtWWc2enpjaEllRkxqVVl6UWFsVWFtVlpObFZYVi85WVgxK2ZFaGdZZUlWZXIzOUlvVkM4b2RmcjcyK2U0a09TWmRrVUVoSnlSV2xwNlFjQTRPUGo0MmZabWNGZ3lBZmdURGhyY0hJOUlqcU5QQ1lzeGNYRmZRQUFtWm1aRHdESUJ3Q2owWGpxams3elhTREx2Q2Y5NHVMaW5tOWUvOVRGajQrUFQxeGtaT1JUMXZ2TnlzcWFYMVpXOW5uemo0cjQrUGl2QXdNRFp4bU54cHlLaW9xTnR1ZGhYV21udmFCRlJKMm5WQ3Axc2l3YlUxTlRFNGNQSDU3ajVlWFZIellUU0JzTWhrTmFyWFpHWkdUa20xcXRkcW9rU2NxNnVycWRWVlZWUDhLbWUwMW1adWFVeU1qSWQ0cUtpbDZxcXFyNjJYS1hPaVVsSmJ4ZnYzNS9iV2hvT0Y1V1Z2YXU3WGtrSlNYdHRIZCtpWW1KKzl6M2FvbW9pK29yS3l0L01Kdk5UVlZWVlQ4WURJYkRPcDF1VGtoSXlDSUFjbkJ3OExYQndjSFhXbFp1YW1vcVRrdExtOVRZMkhocVhKUkNvUWdFVG8xbFVpWW5KM2M0SjVNemxmdUk2UFR6bUxCa0dXT1FtNXY3NzhiR3h2ejIxdlgyOWc2MHJHOFZsbnpqNHVLK1VpcVZnWTJOalNmTHlzbytpb2lJZUNnNk92cnQrdnI2blByNit0MnhzYkh2QmdZR3pwSmwyWmlWbFhVTjdFeGdsNXFhT2d6c2hrZlVuWHhVS3BYZWFEVG1BNEFrU1Y3TnkxdUZwZXJxNnAxaFlXRUlEQXljWmpLWktuSnljdjdXSEpSc3FhT2pvei9XYURTVDZ1cnE5bFJWVlowS1FQNysvbWVGaDRmL1E2RlErQUNBdmNCRVJLZVBrMzludlF3R3d4NlZTaFVZRWhKeWkwYWpHV3N5bVNyejgvTWY5ZmYzUDF1bjAxMXROQm9MeXNyS1BnNFBELys3U3FVS0JkQ3ErSkphclI0Q0FDYVRxZHp1RVlqb2pPVXhZYW1MMUFrSkNWLzUrdnFPQW1ET3pNeThwYmEyZHFPUGowK2lUcWViazVpWXVONWdNQnoxOC9NYktjdXlLU3NyNjhicTZ1cHQ5bmJFYm5oRTNjdlgxM2NFQU1sU1FFR1NKTFVzeTBZMEYzdXdxS3lzM0NETHNsR1NKSy9Nek15cnE2cXFmcmEzdjdDd3NMczFHczJrbXBxYVB3SURBeS9UNi9XTEFWRVVvcWFtNXRmczdPeWJZMk5qUHhzd1lNRHl1cnE2elFhRElkTXk5MXAyZHZidGRYVjFPUUNnMCtuR0R4dzQ4RXNBU0V0TEcxdFhWM2NTQVBSNi9meWdvS0Q1RFEwTnZNTk01QVlLaGFMUlV0akIzbk5tczluYlpyRlBURXpNLzlScWRhelJhTXpOeTh0YlVsTlRzeTB5TW5LSnY3Ly9CUUNnVkNvRGMzTnpIdzhLQ3JySzI5czdlc0NBQWE4ZVBYcjBFalIzby9QMzl4OEhpSzYvMWpzK2ZQaHdkSDE5Zlk3MU10NG9KVHF6TUN3NUlTSWk0aUd0Vm5zWkFPVG41ejl1S2RxUWs1UHpTRUJBd0JTbFVobm81K2MzRWdCS1MwdFhsWmVYZitGb1greUdSOVM5dEZydEZBQ29yNi9mRDRpNTBNeG1jNzNOYWo3QndjRno2K3ZyOS9uNStaMGRHUm41VkZWVjFXYUlNUVFJRFExZFpGbXhzckx5T3dDb3FxcjZJakl5OGtWZlg5OVJzaXczNXVmblB3WEFYRlpXdHRyYjJ6dXh0cloyZzZWTWVGcGEyaWpiODJwcWFqbzFKdEpzTmhlamVRNjE0dUxpVjR1TGkxKzFYWitJT3NkZ01CeTNGSGF3eDl2YjIzWXVwZXJNek13ckZRcEZrQ1JKZm1GaFliZEhSa1l1QllEQ3dzS253OFBELzZWUUtIeDlmSHhDYzNOei94a1hGL2R4UUVEQVJWRlJVUy9uNU9UY0IwQ3AwK211QW9ENit2clVibnRoUkhSYWVGeFlTa2hJK01Kc05oc0FRS2xVQmxpV0p5VWxyVWR6OXpoTGx4b0xnOEd3RndCS1NrcmV5cy9QZnkwb0tPajZrSkNRRzdSYTdjVVFFOGllRWhvYXVqZ29LT2pxNnVycURUVTFOYi9YMWRYdE5wbE1wKzV3TlhmRFV3RUlTazVPem10ZUxCOCtmSGdNQUpPUGowK2N2Ny8vOU9ibHJlNkVFMUhIZ29PRHJ3RUFnOEdRRVJBUU1GR1NKSlhaYks0QmNHb0E5c2lSSXpPVlNxVXVPenQ3WVhSMDlBZy9QNzh4Q1FrSlgyUmtaUHhGcTlWT2pvbUorVC9MdW9NSEQ5NmNtNXY3T0FBY1AzNThFWUM3SUNwZ05VQjB4WkVLQ2dyK0EvRytEb0NkN3JkRTFET0dEQm15RXgzLzdXejFkOXZYMS9kY3ZWNi9TS3ZWWHU3bDVSVUJBSTJOalNjek16TnZVU2dVamVIaDRmOENBRW1Tek9YbDVaL29kTHJaUVVGQjg4UEN3dTZwcmEzZHJsS3BRaXpUZzlUVTFLeTNPWjlXSmNlSjZNempjV0hKeDhkbnFMM2xscFloZXlvcUtuNHRLU2xaVVZwYStuK2pSNDh1bGlUcFZCTyt3V0E0VkZCUXNLeTJ0blpmLy83OW45THBkSE9VU3FWT3A5UE4xZWwwYzR1S2lsNG9MUzE5eFhwL0kwYU15RmFwVkhvQWtHVzUwV0F3RkNZbUptN1FhRFRqcmRjekdBeDJKOVVqSXNlYUo0cHVDQW9LdWpJcUt1b0ZBS2lycTBzSkR3OWZhRmxIcVZUcXFxcXFOdGJVMUd6SXpjMTlPQ29xNnNXQWdJRExkVHJkVkVtU05BQVVCb01oMVdReVZXbzBtdkd4c2JGdk9YUHNtcHFhUDQ0Y09US3VtMTRhRVhYQStpYW9zMlJaTGc0S0NwcXZVQ2cwQm9QaFVGRlIwU3RhclhicTRNR0R2NWNrU1EwQVJxT3gwTktkTGpNejh4YWxVcW10cmEzOXJieTgvRk85WG45MzgzNGF5c3JLZm5Idkt5S2kwODFqd2xKNmV2b2x6cTZyVnF1alkyTmozN0ZhVko2ZG5iMFlFRjF5QWdNRFoxWldWbjVmVWxLeXFubWNnd3dBeDQ4Zm42ZFdxK09iVzUxbWUzbDVSZVRrNUR6cDYrc2JZRFU3dUZ4WFY3ZExvOUZjYURLWmlvcUtpcDRCWUtpcnE5dXAwV2pHeTdMY2FES1phdXJyNi9mazVlWDkzVjJ2bjhoVG5EeDU4djd3OFBDN0doc2JUL2o1K1kweEdBeUhUNTQ4K1dCalkyTlJXRmpZL2RYVjFSdnk4dktlc1ZTeU1oZ00vL1gyOW82b3FhbjVvNktpNG1zQW1zakl5SXpNek14cDlmWDFoWHE5Zm1GUVVOQWNMeSt2T0tWU3FRR2diQzVGTGttU3BJRFZRTyt5c3JLM1Q4K3JKdkpzbGpHSHVibTV0OXVPRWJMbDYrc2JGUmtadWR6eXM4RmdPSDc4K1BINVJxT3hwTDYrZmljQVNKTGtvOVBwNXNpeTNORFkySGdpSnlmbmJyU1UrYTdMeU1pWVp2bTV1TGo0ZGFWU0dhSldxd2NBS0Fkd2FwcUExTlRVeElhR2hqeFljYVpTSGhIUm1Td1lvcXVOTTJ3SGtSSlJ6OUE2V041bTdqTUhnanBlaFlpb2xlRG03d3AvZi85aC92NytsbTczclZnOXgyc0VJaUlpSWlJaUlpSWlJaUlpSWlJaUlpSWlJaUlpSWlJaUlpSWlJaUlpSWlJaUlpSWlJaUlpSWlJaUlpSWlJaUlpSWlJaUlpSWlJaUlpSWlJaUlpSWlJaUlpSWlJaUlpSWlJaUlpSWlJaUlpSWlJaUlpSWlJaUlpSWlJaUlpSWlJaUlpSWlJaUlpSWlJaUlpSWlJaUlpSWlJaUlpSWlJdkpRMHVrK2daNGtBeElXZkQ4U1V0TTR5SW9wQUVaQWtpTWhTNzRBREFEeUllRWdaSGtqRlBKMnJKaTFXNElrbitiVEppSWlJaUtpMDhBandwSjg4eVlmcUd2blFaYnZCekRTaFUzVElVblBvODdyVStuRHFiWGRkWDVFUkVSRVJOVDc5UG13Sk4rMlppeVUrQUJBWXVkM2dtekl1RWw2YStabXQ1MFlFUkVSRVJIMWFuMDJMSWt1ZDJzZUFmQUVKRGU4VGhreUlEMkhWZE1mWnRjOG9qT1pMQzM0R2lNbEJjYkp3QlFBSXlRSmtUSndxanV1QkJ5VWdZMEtHZHRYek1KdVNIelBFL1YyTW1UcHo1VVlxWkF4RGpLbVFNSUlBSkd3ZW04RE9BZ1pHMDNBOXJHTHdhNzJSTlNodmh1V0ZxNTVEc0FEM2JEcnQ2U1ZNeGQwdzM2SnFCdmR2RW4yVVZkaG5pekI1ZTY0RXZCOG5ScWZmamhWWW5kY29sNG04MTNacDZ3Qjh5RGhmdG1WOTdhTWRCbDQzcnNhbjQ1OGdPOXRJckt2VDRZbGVjRzN0MEpTdk4xdEJ6RGpRZW10bWM5MzIvNkp5SzF1V3lPUFZjcGQ2NDRyQTlteUNUZTlOVWZhN0w0ekk2S3UyUHVtUExaSjBmWDNOc3k0Nlp3NytONG1vcmI2WEZpUzcvdzVHazJOYVFEOHV1OG9rZ0d5TkZKYU5mMUk5eDJEaUxwT2xoWjhpMGNnNFFuSkRaOTNNaUFEZUc3VlREek1ybmxFcDQ4TVdkcTlYTHkzNFo1ckdSa1NuaHV6RU94cVQwU3RLRTczQ2JoZFUrUGo2TmFnQkFDeUQyQm15eEpSTDdkd0RaNlZKRHpwanFBRUFCSWdTY0EvRjY3RlNuZnNqNGc2SjJVRm5vV0VKK0crbTc0U1pQeHo5d3ErdDRtb3RUN1ZzaVRmOG9NZVhxWmNBRjR1Ynl4SmdPelN6YVFtS0JBckxaK1o2L0t4aUtqYkxmaFd2bFdTMEczZGNjMHlIbnpyQ29rM1RZaDYySjl2eXJkS2l1NTdiOHZBZytjczRudWJpSVMrMWJLa2Fyb016Z2FsYUMwd0lScTRlaGp3NEFUZ2xjdGNQaHBNOHZXdWJrUkUzZS9PYitSb1NjSnIzWGtNaFFKUExQaEtIdHlkeHlDaTFnNjhJVWRMaXU1OWIwdkFFenRXOHIxTlJFTGZDa3VTZEpIVDZ6NTZBWERqU09EQ1dDQStDRkFyTzNQQUN6cXhrVlB1R3pIN3Zwc0dYM2lqN2ZJYkIxOTAwd01qNXR3L0lpaDZtRFA3K2ZyU3g3NTVmY0tpMTEwOS9yWlp6MjM3OUtJSFAzVjFPNkxlb0VtQlRuWEhsVnhwYTVmaEF5Vk8yOTFualY0ZjRjeVh2MytFdnIzOXpIcG02OWE1cit6ZDI0bFRVQUx3YWVmTDRYbkhUWmcvUDNiYzdObWRPQ1o1dUFaVjU5N2JMdmFqOFZISVBmL2Vualh4dGx0ZnVYdnRXdXRsNDRaT3ZlenAyei8rT0NaODhNQ2VQaDk3emgxMnlhWG5EcnZrVXB2RmlqdXZlUExmZDE3eDVMOEJxRTdIZVJGMXA3N1ZEVy9CbW4zTjh5cDBiUEhad0lrS1FPY0RUSTRWeXhhdGJYZVR0Z2VVTTZSVnN3YTV0cEdUdTE2NFJrNnZ5RTFQV3IwNHliSnNTdjhSVXpaTWYyb0RBSHladGYzTGVldWVubWQ1Ym1iTTJCbGp3eExQczkzUG84bnpIeWsxVkplK2Vlakg1YmJQUGJicncwY0xidml3SU54WEYrN0t1ZDIrOWRVRkI0cXo5NjYrOU1FdnJKY3YyLzNKc25jbTNmdE9lOXNHcmJ3aHFBSVZGYTRjajhnVnQ2eVc5VjVxNUVMcXVKVTVXZ3ZFNkpxL0J3SlJnY0E5UDdoMHVDYUZoTmpsTTZVZTc0Njc4RHZuK2czWGx1Ym1mblJMVkpTajUyLyt0S0xDMnk4d3NDSTNQZDMydWNKRFc3ZFdGV1FjTytlR1ovNWp2ZHhrYkdqNDlZM0ZpeSs4NzkxM0hlMTM1U3o3MGZPc2FZc1dUMXk4L00zYWtweWNqMjZOSGdEQTdNenJJRXA1UjlhYmpYQ3FxNzFmQ09BWEN2aUdpdTkrSWNDZWR2ODZ0ZEdrTWlOMjFCM2QvdDcyMmJWQ3JuZjA1TWNiWG43NTJvdnV1KytsTCs2LzMyQ29hVlhlL0xwTC9uYWY3Zm94NFlrT3F3S2V2VWk4SjdlK1dsTmorOXo1OS9qNzcxcGgvek1sdi9URWlabi9pbzBGZ0oxdk5qVUJ3Tmc3Vk5haFNMVnJoV3hzUG9abFRpdWlQcU9QM1FHUVk1ek9mOHQzaWU4VFk3cHlRSmRDUmxkRUJnU0V2amZwYis4MW1wc2FqMVRtSEprYk8yN3VBeVBtM1AvOC9xOWZBSUF4K2tIbjNEQjQ4cWx1Z1RIKytoaXArVDU1aUU5QXlLUEo4eC9KcVMzTk1ja21rMldkeDNaOStPaUVieCtlcVBReXQvbC9rRDUzeGVHVE5jWFpGLy84NkZUYjU0cEw2L09IUmtZT0grQWZOc0I2dVVtV3pla1Z1ZWtBRU9qdEZ4amhGeFJSYmF5dnpxc3R5N09zbzBLRnlYWi9STzZrOG9IVDNYRWZuZFQxdzVsa1hBL2cyUzd2cVpOTXhvWUdSODhwdmRScVovZWo2OS8ySXF1Nk1Dc3JjOGQzM3g3ZC9MK1BBRUJTS2hYeEUrYlBOemMxTmxZWG44Zzh0dld6ejlRQndjRlJveTY1cExHdXF1cms3aDkvdE43K3VuZHpjalFoL2Z2Yk81NG1OQ3BxNFhkeXE4K0Rqb0lkZWJnbTU5L2JRK1oyK1dpcUpxbEgzdHNOdC83bnZIRUFjTlZGOS96MThySFhYbXY1Mld5U214Ni83WjMzQU9CdjgxNTR3WHFqTjc5OTlESGJZSlJkS0c1NHZML3V1V2ZuVExoOWdWWVRIR3o5MkxLZXIxcWpxVEZVVnE1UCtmeUxpNU92bXVmdkV4Z0lBQ3UvWDdacytyazMzcUFQN0JmNTNycG5ud1dBaGRPWExERTJHUmgreUtQMXJiQWtTZjQ5ZkVDM1Y5MWJNZkd1NVF2UHVtd1JBQ1RxK2lmS0M5ZklNMzk2WXRhL1JzOS9PTUpQRjNIZGh1ZXYvYW5rd0tiZnBqNjk2ZG56Ym5sT0tTbVZ6K3o3NHRtbHV6OWFzblQzUjB1U0F2b1BmbUhDYmY4ZDRCODI0SXZNYlYvTWk1czRMNyt1TEwraXNiYWl4bGhmODgvdDd6MndxZURBRnN2eGpsWGxaS1ROWDU2V3FPdmY1a0lwMmw4Zmt6NTN4ZUZXcjNqbFRBa0F0dVdWYjVOV3pwVGtoV3ZrRXpWRkoySS92aTBXQUQ0NHN1RjlBRmg2OXJWTGx5UmZzK1QxUTJ2ZitOZU9EeDUyOSsrSnlCRkp3a1Z3c2xiTG5vSzJEY3lkY0FGT1UxanFLRnc0Mi9vRU9HNEpBdUFkTi82cXF3NSsvZHd6L1pNdm41NXcvalhYN0hqL2dRY0xEbXphVW5CZzA1YkJGOTUwWTlTb1N5NHBTTjI2YmNQelYxOXRid2YyV3ExczJRdHJSTmJNTXB6dWFsK1JCZFFXQTk1K2dINW9wdy9aRSs5dCtaMkgvOWh1dmNEeWMyVnRhV21nSmlSa3pXL3Z2clBzZzF2dit1alIzYi9IaENVT252RlkvK2pLeXNyeTFWdmZYYjdwaGR6aTN3NTgvLzI5cjgrWThkVVRhV2tBOE5NZm4zeDZ5Wmo1ZjlGcWdvT3RIMXNmbzZ5eW9PRGY3eSs0UFRuKy9JbVdzUFRid2UrL3YvblNmLzd6VU5hdVhTdS9lK09GTUkya1dUaDl5Wks2aGxwTzJFc2VyVytGSmNnR29BY0Rrd1NIZDNRN0s5OVFYcEJaVlpnWnB3MlBhelEzTlJiVlZ4YTlPL20rZDBKOXRLRkhLL09Pem9vZE4zdFc3TGpaMlRYRjJjT0RZNGYvNTl5Ym5oa1hNV1Q4ZTJrYjM3OGhjZEwxMDZMUG52Ymp5VjAvbnZmdGcrTjJGQjcrUTE0NFVhNXFySys2WVBXZDV5NmJ1UGlaZFRPZVhKOVJuWit4Tm12SG1sZjJyM2tscDc3MFZCZUQwVi8vZGJUbDhaNDVyKzA1V1ZOeWN0WXZ5MllCd0FlVC92SEI4T0RZNFIyZHY3eHdUYXVMczRkSFh2WFF3eU92ZWdnQWpsWGxIMHY0ZEdHQyszNWJSRzNKTWtZNzI3OTQrWi9pZTVjYW1HV2N0b0hnbXBEKy9WMEpSQUF3LzAxeFFXWGg1UnNRWUc4NUFLeStJeWtwSURJeExpaG15Rm16bnZ0OWgwTGw3WjJ4K1gvL08vVERpdVh6MzB4THN3NDRNZWRNbjJZNWw0cmM5UFRWZHlRbDFSU2ZQQ21ibXBwVzM1R1VaTHR2VzllK2xaVlZXNWFmNzhwcklZOHp1dU5WaEdQcnhQZlFEdi9udFVQcXVmZjJpcldQTHdueGp3aWZOL25PT3krOHY3OSswd3U1eFEyTkJrTzFWRkV4OWR4cnI5dDNiTnZ2aWRISm83LzY5YzNsbFpXVjVlM3Q2NVBIOSt5eDk5aWF6bCt2djNmZUN5L28vUFY2QU5CcjlCR3YzZjNUVDk1ZVBqNmZibm50dGUydjU1UjZlWGw3QThEZW8xdTNXVytyVUNpVmpycnNXWGNwdlAvTkdaY1Zid0FBSUFCSlJFRlVPWE0yNy8zbUcrZC9DMFM5VXg4TFMxSWhnSjVzWFNwejl3Nlg3dnA0YVc1TmFlN0tDKzVlYVdocU5Nelo4UFRjVjg1ZDhGSjJUY25KNU5DQm93Y0ZScllhSS9YU2dlOWVPbENXZWVEWjgyNThKc1pmSDZOV2VxbG54NDZiUFR0MjNLbkIwNG02L29uRkM5ZFVXWDZPMW9SR1g1MHcrWnAvNy9pNjFUaUVQWE5lYS9XaEd1MGZHbTI3ekJrMVJrUE5OMWwvZkd1OTdQcEJrNjl6ZFQ5RW5TSWpwa2RIWTBvOTF4MFhBQUlDQWtLa3dMQ2d0UStmZjc1bFdmREEwY25qRjd6NmlybXBzZkdueDZkT05jdGlYQUVBTkpuTUptMVVmRUpWenJFTXdIRUxqcVBsSTJiKzlhL2V2Z0VCS2grTlJwSVVpdkN6Sms2MERrcTJyVWJXK3dsUE91ODh3UGtXTGttcDZtTi9rOGpOdXRSdjNsVnlEM2ExWHpUamlXV1d4NXRleUMwR2dJODN2dkx5TC90V2YvbnBRM3RUSHIzeDdiZXFhc3ZLVm43OStCTWQ3ZXUyWjg4Ly82a0ZIMzhVRVJ3ZFkvM1llaDJ0SmpqNGhrdis4US9MejhXMXhRWEwzcnZwNW9Tb2tTUFgvN25waDBDZmUrN1ZCWVNHRmxjVjVIMjM3ZTNQYkk5aDZmTFhudHJHMnVxTzFpRTZFL1N4UDB6eUFVQ0s3OEVESHV1R2ZVcDNEWjErRndCb3ZmMjA2eTk3WXQwVlB6OHhjMHYrb2EwQWxKZjBIekc1cktHdWZIZEpSa3FFdjcrK29LYW1HQURXcHEvL2ZPdjg1YnNTZGYwVGI5bjAwaTJPZHY3dWhYOTdONmVtTk1kU09DSVl3ZHBaRzU1b1U1V3FuVEZMYXFEOUZyWEMrdkxDR3phOWVPT1RaOS93UkZGOWVjRnJxV3RmWjFpaW5pSkpQWHJEQk9qMlNiQmJHM3JWa29kSHpHNjV5TEdtVUhsN1QzdDYweVo3ejFsM3M1UE5KdE9xMlk2RGlYVzQwWVQyajdJT1FBRmhZcUMzdWFteFVhSHk5bDU5UjFMU3VUYy8vNXdtT0tMZnh2L2VjSVAxdG82NjMrbjZKeVpDbHVXS3ZDTkhySmZYbHhjV09Eb25Jc2p3NytHeVZEM3kzcjcrcVRGblAzYmpxbFdEK284Y29WQW9sYjhkK1A3N3c5bTdVMzQ3K04yYXlVT3ZtQ0hMWmpNQStIcjcrejl3dzV1djdreGQvNHV2V3VOLzMvd1hYd1NBQ2NPblQxLzNYRUZCalVFVVQ3cGc5TXdaZm1xTnYrMWphOW1GNmVsWFBwNlU5TlVUYVdtV3NVL1hYZnJBUDVJSFhURHBqaXYrL2FUMXVzTUdqQjM3OUVlTEZnTlFLaFJLcGNuYzFIVGw0eDIzRmhQMUZYMHNMRW1iQVBSa09kcWQ3dDdodFFtVHJ4MFpFamNTQUNvYWF5dThGRXF2T1hFVDU1MFhNWFRDczNzKy8rK2F5NVorLzNIR2xvOXYzZkxLcmI5T2YvRTNqWmVQSnZtYnUwWVgxdFFVV2ZieGUxbmFIODRlNy9LRUViUCtOK1VmSDlwN3p0NllwZEZmLzNYMDN1S3NEc3NNNjZEVFBwbzgvNUZ0QlllMnZaYTYxdVhTNVVTZEpzT0FIZ3hNVWdjM0Q5enRqM2Z1Zi9DUGQrNS95S2RmWEg5dnBhTER3ZTVWT2NleXVuSzhkVS9ObVEySUFGV1JtNTcrKzZwNzc3djg4ZS9YMXBTY1BLbU5pSThIZ0xoeGMrZjZoMFZGYi96dkRUZFliN3Y2anFRa2ZleW9VVEVUWnM4cFNmdHo1NG5kMzM5djJWZFRRMTJkTTkzemlLd1kwSU85UjNyaXZYM2xCWXNYL2V1Nk41ZG41QjQ0OE0xdmI3OTk1ZmtMRjZibDd0MTM2K1dQL0N0Y0Y5MS81b1JiYnMwcVNFdDdjT1hjdVZkZmVPKzlGeVhQbStmdkd4aTQ5by8zM2o5Wm5KRVJyVTlJcUcrb3JjMHVPbm8wV0N1NjFOMTA2WVAvdE96ZityRXphZzFWVlM5OGR1KzlBS0FMQ0ErNzk4cG5UbzNaMG12RS9oV1NVbWtaSDJYM05URklVUi9UeDhJUzFqbTk1ai9HaWUrQlBtMlh2Ymk5N2ZyMk5KbFhPMzA4SjgwWU1IYkd2dExNZlNORDRrWVcxbFVVenY3eHlWbjNqTHJpYjQrUC9zdGpiKy81L0kyOXBabjdMdWczOUlKQUJBWWxCUFpMT0ZaVmNNdzZLQUdpVmNqWjQvMVpmbVJYNHBlTGh0Z3V0MjFaZXVHYzI1NmJHVE4yWnF5bVgrd3hRK25KNnVycTB2YjJPend5ZkNnQVpGVGxkMGZyRzFGN2VyWTdydXorN3JnZE1BTXd6MTcyeXdaTFdHbVB2Y0lOa2tLcGRIV3NrNFd2cmw5RWJWbGVudG5VMHRYUFZ4ZXFiNmd1cy90N2lCbzdmY2FZdnl4NWZQL1h6ejluQ1VzQW9GTDcrZG1Pa3pyMDQvKzllZkM3VjEvcHpIbVJSempqdTlyYjJyNy81NStLcHVYa1BQdkozWGVYMXhZVWZienh4WmNBSVAxRXlxNmN3c3pqR2g5dDRMcy8vK2ZwZW1OMTNldmYvdlBoSDNaOCtNSGg0M3RTOGlzeVQyeEwzZnp6cGhkeWkxT09iTjU4NytzelpsanYxOUppWkNrWGJzdDJ6SktGMld3MjE5WFgxZ0NBajA5ZHE5OTE3SUJSUXdGQWtpU3B2UkxsUkgxTm53cEwwc3FaYWZLQzd6WkNrcVowdVBMZ0VPZVdPWllpdlhQRkxsYzJjTWFSaXR3ajYvUDJybi83L0wrK0JRQnAxYmxIdnM3NjdlczdobHkrZU5yZ2k2NU1LY25ZZmNkWjArNllrVEI2dWdSSit0Wm1iQkFBWEwzaHVXc2M3Zi9UaXg3OHhQcm45b0tWdlphbHJ5LzkxOWVQL3ZuaFkwL3RXZjF2eXpLZHQwYjMwWlQ3UDNwbC81cVhUcDNEd0F1dkZhOG5yMVUzRzZKdUorRUFnSjdyaml0MVMzZGNwNjFlR0JkbmIvbTBmMi9lN0I4MllJRHRjbWNxMDdWSDZlWGxWWlMyZlh0dzNNaVJBQkF5WU5nUUw5K0FnSkpqZTFMc3JkOS94SlFMQWFBb2ZVZnJsbmhKa216SFNma0U2dHVkUUpjOFhvKyt0Nlh1NldyZlNuNUY1b25peXR5OFZmZHYyZUpvblNsajVyWXFoTzRnQUtsMkxqYzFLQ1NGd25xaGRTRUc2KzFzeHl4WkJQanBkTTh1WHYyNXZmTVlQK1RTcVFEdzZZWlhYbjFoOVgzM3RuNVc3NzlyUlJISEtGR2YxS2ZDRWdCQUlUMEtHYitob3dtWFhKMkExcG9NR1RJZTYvd09ITnVRdjJ2ZDFyejBuWmF3QkFDL25OejNhNFBKMkRCdjRQaTVuMmY4OW5tWXJ5NTgzc0R4Y3dIZ3ErTy9mMm03RDl0QTFKN2J0NzY2NEszejcxbmw3UHFXYm5nVEk0ZE8vT3JpaDc0Q2dFQnZUZUMxQ1pPdWZlUGcydGV2M3ZEY05STWpoa3hZUEdUYVlnRDQ5em5YUHhtZzlnbTQ2UHRITHFwb3FLMTA5amhFblNaaEUyVG51dVArWTd6NDNxcUJ1WG5aaTc4N2VUelovZDF4WFRGL1pXYW1zK3RxTkdIaEozZjk4TU9oTmYvM1JtTlRmVU5NOHFXWHBLOS85ek4vL3doTjFJU1pzeHVxSzhvemYvLzhpNEhqNTg2TlBlL0tLKzN0SSszblZhdlNmbDYxYXRKZlY2MnFLYzdPSG5QZEUwOEJnRDVoek5sSlV4Y3NPSm55ODg5MXBTZFBBb0J2U0ZUL2ZzTW1UUUtBcE1zV0xUcisrNWZmQURBQlFKT2h0dmFkK2Y0OVBiNk16bVFTbk81cVAzaW0rTzdsMTNiWmtUWE9IYzdjUSsvdG0vNXozcm5UejczdSttVzMvdS9EbDc5ODhJSC9yWHYrQmV1eFJOYk9YaFFXWUhrY0dSZ2NDUUREQjQ0YnQrbWw4dUp2dHI2MXFxR3B6Z0FBMDgrNzZVYXRYMURRSnh0ZmJ0TlNlK25EVWRHTEwzL2trZit0Zi9sNWIwbmxPMnJJNUVtaENBMTRiUG44K1pQSC91VXZHclVtWU0ydmI3MHplOHJpaGNNR25EdDIrVWNQUHhpTVlPM004VGZmQWdCYkRxeDE4amRJMURmMHViQWtyWmk1WFY2dzVnMUl1THY3RG9KUHBGVXpmK2lPWFcvTlMvL056bUxEUTM5KzhORE9nclFkdnhlbGJmOHdZK09IUjY5ZWVUUzN0alQzOTZLVzhVbEpxeGVQQUtDd3M3MHRzK1hCVjRkM2ZiNjFhRkdyc3FEeHZwRnhQMHhiOGtOV2RWSFcxSFdQWFE2MGRNT3pySk5YVTFtbzk5SHBDK3NyQ2pmbTd0LzRhOEdCTFdiSlpKNFVPWHpTb3FUTEZrb1NwSHQvWDNYZi9JRVRyM3A0NUZVUFRlMmZmT2xmTmp3OS8vL1p1Kyt3S0k0M0R1RGZQWG9IYVZKRUZBU3NxQ2pZc0dBWFVlemQyTERHWGhON2lWSFVhRFFHd1pyWXNRTDJnbWhVVklvSXFEUUZrU3E5dDd1YjN4OTQ1a1RBUXdIOWtmZnpQSG00M1oyeXQzSG03cjJabmEzeUJTR2s2aVNlanZ2MUE4d0FINmoyNmJpU3VMdHp5cFNtQTJmT2ZQUFkwK1BWdlZPblJTdlV1UTNpT1BOZVU2ZG9ObXJSS3NiLzhpV1VQc1N6QkFDYWoxaThzT1hnaFFzTGNsSlNGVlIxdEZzT1dyQkFXRkpZbVAzdWRYVFhPVzV1K1JsSlNkRVB6MXd5Yk5PbmoybjNzV05mWG5WMVRYeDU3NTZpVmdQOXN2VS9PL1BMTDUxbXU3b2FkeGd5SkQ4OUlZRW5JeWZYZFk2YjI1c25ucDUzLzFxOEhBQ3NSdjY4a3VOSlNRbEtpb29NVy9mdVBXRERqYXZQem03WlVzbmJrZ1hBaDFnZlJZZ1lpZHUyaXA1ayt5b2ovRVp0Vzl6dzllWmxwc21uNUFIQXFoLzJIM0RzTkcwcVVEcEtCQUNiajg5WUNLQUFBRG8zNzk5UFZWRkRZOGZwaFF2S2x2bWp3OFlOZ3pwTm52d3M2c0dESG0ySEQrdmUydEZSUjFWUC8wK1AxYXRIMjgyZHA2Mm1yMy91NFo4dVpvYVdscDFiMnR0YldkbjE3V1UxY29TNnNwWldURkpZbU4vTFc3ZHIrRzBUOGwycDNYVmxhZ25yZjBVT2hvS2I0R0Q3K2RSVjloUVpCWjI1TXlNTFBwLzB5N0hwWGl3OE16N2N3bjJtUmRsbkY1VjFPZGJ2c3IxUmUvdXExbUZ3Y3F4MlFrNU9xbWg3bTgwazUxbk43V2NyU2NzckFjQ1oxL2ZQakx5MWRTUUF0TlkyYnQxQVFjZndRV3pVdlhTa1p3UGdMTFZOV3o5TGlRb0N3SVkzNmpMaVRPL2w3Z0JRd0M4dW1IRnY3NHlqVWQ1SEFVaXRzaHI5ODdxMlk5Ym1sUlRtbWJqUHNVak5UNlZucVpBYTVlVEpiblBBNTZmamZyMUF0MEdjVlMzVTg0RittMTY5dXMzWnYxOUZ4OWk0SU92ZHU5Z25ucDVaaWE5ZXR4bTU4bWRwV1FXRi9ZN1MwaDJtYk4vZXBQdjQ4UXJxdXJyRitWbFpZVGNPSEFnNTdieHQxT0hYcndUODR1Sy9malExMXRVMGF6cDRoKytqdDM2WExsM2Q2T0RnK0p1Zm40NXB1M2IvdU15YW5SRG9mWDJrNjR1SWlOdUhEMmNueDd4cFAyN2pCbkFjOXk3SzMvL2lvdmJ0ZFJxMXNSejAyMk0vbnBTTVRQcWJrSkFiVzRjTUxja3ZMT3k5L1BTcCtrMDdkODVOZlJ0N2Q5ZWt5ZlliYjkwcUxzakp1Yjdld2FIdldrOVBXY1hTaDErS01LRkFVTHJTRjhmeGVGSlM0RGpPZlhxalJwbEpNVEcxZVUzSi93Ly9mZXcydU5wcDIrMW0xSHpiZHVnMGFkTGFIdzRmcm1xK0E1YzNiSnpZZC9reS96QnY3d2ZQcjEzVlVOYlVubWEvNXJNelhxWTVkKzJ5ZituZGY5NitpNGdZdXNhaWVkZFdnK3gvbStQaGtWK1VtMnUvMHJ6UllPdlJFeGVNM0xGamwvdml4WDdoTjI0ZFd4VWM5Q1lwUER3aVBqaTR0OVdJRWZQMkRPanYrL3phOVU5TC9uY2FYa1gzU1JIeS82ck9qU3dCQUhkMVFCR2I0bUVQYVo0SGdCN1ZWakRERStSeC9XbzZVQ29yUERPKzBuc01Zdk5TMys1OWZtbHZWY3ROeU1uNTZIMzRKTDI0cTZXZ3JnTUFiL05TM3U3d3UvU2I2RmhRU2t4UUVENWFCWTg5UzRuNjhBeW1zOUgzejF4LzIvdDZZa0ZHMHZxZ1UrdGlNcE5pM2g4U2JBbzR0ZkZld3ZPNzA4eDZUcVZBaWRRR0hvZFZUSkxwdUYrQkFZeHhOVE1kdHpJSlQyODl5RWw2L1RyVWEvZnVFSStkcmdiTmU5clkvM3JMV3lqZzh5TjlqaDREZ0VlSGxpeDVkR2pKY29OV2R0MU11NDhmbjV2eUpsYk5yRlZMQWIrNCtOblpyVnVRbnA2ZG5QN29TV3pndFd2cGIxODhCNEJuWjUyMzFtL2FzVk5hOUxObldja1JyMTg5Y0hjWDhFdEtVbDRIQmhUbFpXWVdaaVFuQjUzZXNBa0Eza1UvRGNtTUN3dUx1blA4V05ENXJic0FGQU9BNS9JdVBick4zZjluWVU1bVJueXc5NzMwMk5EUVp4ZCsreTN4NWIxNzV4WjNzRzQ3Yk5rS0hUTnJhemtWVFUxcE9VVkZLV2xaV1U1S1dwcmo4WGpnT0s0NFB6dWJBaVZTR1I2d1NvaWFiZHNBR0t1aHFmWmxQWGwxNSs3UCswZFhlSjl4Ulo2RitYanY4L3pER1VqSkJZQld4allkbEJSVVZUK1hyMWhRd2c5Ky9mRGhzUnRidHdFUTNBdjJ2SGIrbnB0clpHSm9xSnljbEt6SGsxTi81NWZrNTkzelArdVptcCthNkg3dnp6L1RNeE9UemozYys4ZWR3RE5ueXcrVUFDQ2x5TVZqVmEzM2g0VFVoam9kL2JOMTYzaElhTGNDWUtzQnlIODJRNFVGc1dKd3ZPM0l5Ri9EblJrcHFMNHpKSVRVRkNjUHRvZXJ5ZW00d0FtM1FkejM4dnd3S2J5L0Y2aFNHaHBxeU1nb1F1a1N6Si9EUStYVDRUZ0FsWTU2S3l2cjZ1VG1KcityTEEwaFZlWG55dlp3cU5tMjNXN0dkOU8yQ1NIZldKME9sa1RZZEM4TEFPc0FiakRBSkErYUdJb0JYSWFVMUVadTM0Q25uMDFQQ1BsdTlML0M1QXdGdU1teG1wbU9tMUdJem1kR2NyVTZ5a3dJQVNKM003a3NlZHhFRGJYdDRqeDA3clNJMmpZaHBOUi9JbGdTWVRQUDY0QXZNd1U4cmdzWXN3YUg4cGFwelFEREV6RGhBNEIvbURzd0xLN1dUNVFRVWkybWVEQVZhY0FEWFBWTngyWEFrendlK3AwWXlHVlVWNW1Fa0txNXY1V3B5S3VqMnFmYUZ3alJ6M1kydFcxQ3lMLytVOEZTV1d5Nmx4YUVRbjN3bUFMNFVvVW9LVW5ramc2bEtTT0UxQ0hyMWpGZVFsdXNBUEJWMDNFWlF6SEhZWHRHSWRhY0djblJkRnhDdmpHMmp2RUM5YkNDZldYYkJsRE1BZHZiYW1BTlIyMmJFRkxHZnpwWUlvVDhkMHozWWhaZ1dBY09nOEVrLzJMRmdHSXdYSmFTd2NaOUF6aWFqa3ZJZDhiZmxWa3doblVjaDhHb1d0QlVESWJMMGd3Ylc4K2l0azBJS1I4RlM0U1EvNVNaNTVrT1h3WlRlRUFYQmxoenJQenB1SXpoQ1FNZWdJL0RCNFp4TkIyWGtPL2NBeGVtSThmREZBQmR3TUVhRmJSdE1Ed0Jod2Q4SGc1M2NLSzJUUWlwSEFWTGhKRC90T2tubUpaUUNmbzhCZ1crRUlVbFFPTFJvUnhOeHlYay81eS9LOVBpQzZBdkxRVUZBVU1obnlHeDh5eHEyNFFRUWdnaGhCQkNDQ0dFRUVJSUlZUVFRZ2doaEJCQ0NDR0VFRUlJSVlRUVFnZ2hoQkJDQ0NHRUVFSUlJWVFRUWdnaGhCQkNDQ0dFRUVJSUlZUVFRZ2doaEJCQ0NDR0VFRUlJSVlRUVFnZ2hoQkJDQ0NHRUVFSUlJWVFRUWdnaGhCQkNDQ0dFRUVJSUlZUVFRZ2doaEJCQ0NDR0VFRUlJSVlRUVFnaXBOdHkzUG9IYXhBQU9UcGN0d2ZFN2d2SHNBTFFDeC9UQk9BVUFoUUFTd1NFVWpIbUR4M3poT2lpQUE4ZSs4V2tUUXFvVjQ1d3V3Skxqb1NNRDdBQzA0ampvTStCRFA4QUJvUXp3NWpINHVnNUNBRGpxQndqNTNqRXd6czhObGp5R2ptQ3dBNGRXQVBRaDFyWUJoSUxCV3dENFdzOEVmY1lUUWo3clB4RXNzVWwzNUNHWE54eU1MUUZnV1lXczRlQzRiY2lYT2NVZDdadFhVK2RIQ0tsNWsrNHdlYmxzREdjY3F0d1BjTUMyZkRtY090cVhvMzZBa085TTlHRW1uMTZFNGVDd2hGV2xiVE9FTTJDYmJBNU9XUzZsdGswSUtWK2RENWJZVkM5clNPRnZBT1pmWGdoaXdmQURkOERCcDlwT2pCQlNhNlo2TVdzcDluWDlBQU5pbVFBL0hCakMrVlRmbVJGQ3ZrYVFDN1BtODc2K2JVT0lIOXJQb3JaTkNQa1U3MXVmUUUxaEFNZWN2RmFCaDBmNG1rQUpBRGdZZ1lNM2M3cTBoWUhWK1FDVGtMcURjVTRlYkJXUGZYMC93QUZHbkJTOG5UelpGakRxQndqNWxoZ1k1NytQcmVKWHcyYzhCeGh4UEhqN3V6SDZqQ2VFZktMT2RncHN1cGN6Z0tVMVVQUUJ6czNCcVFiS0pZUlVzK2xlekJtc0J2b0JEZ2ZjSERqcUJ3ajVSZ0pjbVRPcm9jLzRkak9vYlJOQy9sVW5SNWFZazhjVTFFd25DZ0RUMkRTdm1pcWJFRkpObkR6WWxCb0psQUNBWWRvMEQwYjlBQ0hmZ0o4TG0xSkRnUklBVFBOenBiWk5DUGxYblJ0WllyT3ZOd0MvT0F5QVlzM1Z3aFdDY1piY2Z2dUltcXVERVBLbFpsOWtEZmc4MUd3L3dLR1FsY0J5LzFDTytnRkNha25JWHRhZ1NMcUcyelpRS09CZ2FUT2QyallocEM2T0xQR0wxNkJtTzFFQVRCNFFicXZaT2lEcjJuV09xN1dXZWJzdkxhQ1ZSb01XdCswMzNWcmVac1FLU2RKUE5lOHo1VksvTlpmRTkvVTFiTnZ2aE4zU0UyWnF1bzIvOUR3SXFXMThIcjZvSCtDcTh2TVJnenlrVU5QOVFFVjRQUllkUGRaOHdKdzVsYVJSVkRWczNNU29kWi9lUnRZT0F5dEpwMUMvWlk5dURUb01HbFJaZmZyTnUzVDVkMU5MQmVycTZnQmdNMm1iYzQ5RlI0OVZsTEhOaU9Vcm12YWZPYXVTc2dtUldKSDBsN1h0S3BMbnNkcHQyNE50cDA2emJDemV4djQxcWQveUZVTnNuYjZMcVlFMkxYcjNzV25SdTArWjNielpnemR1bWoxNDR5WUEwdVhsbStHd2J2MnFIL1lmME5KcW9GL0ZLaFZhbTloMm5qNXd6ZHBEeXg0K3RHMWhiLzlGSi80VituY1lPMjZFM2R3ZkswdWpvYUdoVnQ1K1BmVkdEUnZwbTMvZGZmUGttNnRUSTB0czhoVnR5QWppQWNoOE5yRzZQTkRYQkdpcEM5UlRBSXI0UUdRYWNQWWw4RTZpRlVUNTRNR1kyK2NRLzdYblhRN1pDMzFXdXpzYVd3L081eGZsdC9HWVorWFpjODNGaWhKM2NaL1pYaytqc2JHVmxyR1YrSDVURGNNbUsxdVArTmszT2N6WDdjVlZ0N0w1amtSNkh3RWd6Nlo3RlZSVTlxNFFqMTBMV2c1ZXNPVHg0U1c1SllVZlhaaUZMUVl0S0p2ZVhOMmd3azZCYzNPb1UvL2V5UGRwc2p2VGxwRkRQTGpQOXdNTlZBRWo5ZmQvMVFCRE5XRGVsU3BWeCtkeE1ON253TlZFUDFBaDNTWWRiQWJ2OEgwVWZ1dnc0YnU3cDB3QndIUDQ1YzR0R1VWVk5WbGxEUTBGTlcxdEdYbGxaVkg2a29LY25NT2pWTFVCRkpVdHErMkluMWUybS9ETHB1TDg3T3dqbzlYMEFPU1hUZE56MlltVEpwMUhqN3IxNjdEaHJ4OWRPRy9SMThtcHk4eTllejEvNnRhOSsvekRoOVFOek0zZEJwVWZhazczWkN6MzNaczNKNllaRzQvNEl6UlV3Nmg1ODRyZVYwVmxFQUlBZ1llWXRyQUVFbjNHeXlnQjlTMEJOU05BVmhrUThvR2NCQ0R1TVZDVUpWRjFmR2toakZ2UHF2RzJ6UU1nN2UvS2lpNCtQSEJ3MDE5Tzh3SGtHZXViV1lnU25GMGIvakloTlRwNjN0NStBd0NBWHlMZ3g2VzhpZ0lBZjFjbTBYT2kyczM0OER4Si9MTTdON2ZzY2R0NXlzb1ZsWldZOXVhTnc4L0d4Z0R3eElYUEJ3RHJXZExpUVpHMHZ5c3JLVnVQT1BkMW9hR045Wm8zSDdYR3N1V3I1T0RRWmFQMzdMRnQ1ZUJRWG4xeEthOWV6ZHJacytmeFZRR0JwZ2F0V2tyeFN1c3FLU2t1OXZJOWN0aTZhYzllNWVWelhHVnFXdkVWZ0xUTHd0dlhqT3RiTkozeWE1ZE9pWm5SYjhRUEhsc1pFS0FvcDZRazJoNjZ4c0ppMVEvN0R6VFNiV3BoWWRTMnJaeU1nc0t6Vnc4ZWlJN2ZmWGJKNisvclc3WUN3T0JPa3ljdkh2WDc3eHVPVFp0Mnk4L2RIUUJVVkZRMHBhU2tCRmQrU1VvS2ZlM3JPMzFIang0QUZQUTFHbXNuWkx5T0xYdHkraHFOalE2dStNYzNKaWtzYk5iT25uMEI4Q3Q1TDZTV2xmc0x3UDh0YVg0L2dQdDhvQVFBSFF3QnUwWkFhajd3Tmdzd1ZBVXM2d1BHR3NDYU8wRGhaLytkU2tQQXhnUFkrclduTFU0TmFob1hIWmFkNjY3WHFrZWhvTGh3OUMzblVSbHBDWEdWQlNGOHFFc05NTGF5MzlKKzRxL2xIZStvYTlHeG82NUZ4N0w3M3dkTFJSMDhsblVFZ0huTjdlZU9OZTAyVnJUTkJFTCtvUjd6amdEQWRwdkoyOFh6cnZJN3VycnNPWVZueG9jRGdIUFF1YTNUbXZaeHFpZW5Vay84ZFpVdUJDRmZTRm9lL1NESkR5WUFWblg3K3VvRUROWGVEM3lPU2ZkeDR3REF2TmZreWVhOUprOU9ETDEzVjY5RjF3L3ZSbEJTVkpTWEdoZVhseDRmbjVNY0U1T2RFQkdwckZ4ZmRlQnY5MzFWNjV1WWxGZW1yS0txNm5SUDl0RVBJbW12QWdMT0xXelhMc1J6ejU3R25VZU43TGJ3cnlOWkM1Ky9NR28zd0o0bkpTUFR2UCtzbVlvYTllc0RRTmQ1K3crSThyMTVjUEhDbTRETGw4dlc4ZktxbTZ0SnR6RmpPUjdIeFQyN2VRc0FOQXliTm0zVWNkalFnc3prNU9xNU9xVE80a3ZldGpXYkFEb3RnS0pzSUQ4TlVOUUUxSTBCSlIzZytXbEFVUExaSXFUNVhNMjM3VzB6ejU5OUd1bHpWN1I5ZUxudnJaakVseThjT2srZUlwNU9YNnRSbzdOcncxOENRRlplV2xyUFJWcGE0c2RqazhQRHl5dmZTUGZUVVEwRk9TV2wzTUtzckZ1Qlo4NzJhanRpdUxLOG1ob0F1RjFldjk3ZVp1SUViVFU5L1NNM3RtNEZnT24yYTllVzhBcy9DWDYrbHJxcXRyYWVac09HNVIwVDFXZmVvRzJiblB6TVRCZVBWYXRDWXdMOFg4UThDZ0pRSkdtQUtHNzZ3RFVyMjF2WTlkeDZZdGJzc29FU0FEVFVOVGRYZUI4c01WWjUrWlltblR0SEo3OE1FMjIvZmhjZUppK25wTFJxdkp2YjgwaS94enZtWHZCZ1RDQWN0OG1xN2EzQU0yY0dXSThmMzd4eCsvYktpdW9hZStmZXVINzQ2dVpmOTE1YytiTjRtUWtacjJNUFg5MjhlZG1ZUC82WWJQL3o4c09YTi85UzFmZElhazdkQ3BZNHJxZkVhVlB6Z2UwUGdjajAwdTBtOVlBbG5RQTFPYUNwRnZBMFNaSUt1NkthTzFLWG5qUCs3SzdYcWtkNlVVNzYyTnZieDEyUEM3d0dmSDVVeHUzcExaZlQwZitjQWdBejFmcE4xclVadDE0OFFJck9UbnE5NE1IQmhjRTVNY0Zsc3JKSGc1MTl4WGVJdHRNS2M5STA1VlUwRDRmZlBEVGw3dTQ1QVVOL2YyaXVybTltY0doYWd5eGtaUnlPdXJvdmZzeUpsTXV4ZnBjSFh0c3dNR3prdmpBQU9CbnRjMnFraWUyb2VuSXE5Y1JmVjhQbEllU3pPQTQ5SWVGSDZkTWs0RTFtNlVCemQrTXZyckxhKzRGS3FhbHBtUGY2WVZKdTZ0dTNieDU1ZURRYk1HdFdTVUZXTmdCa0pVUkducDVwMWhybGpBNkp5NHovK0lzVlQwcGFHb3d4b1ZBZ0VOK2ZreHdUQXdEdndud2ZobDF6ZFZQU01qU1FrbE9TYTlDbVgxOEFhTkpqd2dSUldvdGUwNloreUpjVUU2Tm4yYU5ISzhmRml3RkFXYWRodyttZWpMa040dVNhRFp3OVIxVzNVYU5uNTNkc3o0cDcvckxmdW10WGhRSSszM3ZydURGZmQyRklYU2Rra1BnenZpZ2JDUGNDY2hOTHQ1WDFBSE1IUUVZUlVERUFNbU1rS3FiRzIvYVRpRHZlL2RxTkdnMEFqWFNiV2pSdlpHMzkrOWxsUzhvR1MrTFcvalY1VXRsOVE5ZFl0RUE1b3hFVkJSYnBXVWxKbS81eW10Yld4TGFMS0ZoNkVIcjU4cVEreTVlL2lQSDNkL1BjdTExSGlWT2FicjkyYlg1UjNoYy9zTmR0eVYyZnRrMysvU0huOUlabklRRFFiZ2JIL1l6Um8wdjNhaXY3dTc3TEVlMFh6NStWbDVibTdyTjNiOWx5NDFKZXZSS05KSjNmRUJaV1hsQW9vcUtpci9WRHZ4WEw0MU9qWDUrNXUrK1RXVFpBNmNqYXhEN0xsczRidHRYNWpNL2V2Y05zWjh4OCtkcmYvK1ZyZi84R1dxYW1jbW9LQ2xkOFM2Y2JXNXAwN3R4SXQ2bUZtcHFhUmxaV1ZrWkkxRU5mandjSEQvWm9QV1NJa1Y0VHM2S1N3c0xteHUzYnE2bXBhYmo3L09reXdIcjgrTTdOK2c4b0VSWVhBOENiNUlpdzhzN0IzV2V2NjRRK1M1ZE83dnZUaXZQMzkvNlpsWldWVWRtMUpiV25iZ1ZMREcwa25sam9uL0R4ZHF6WXVMeTBwTGR5TVRNSkUwcHM2Y01EU3hzb2FSaE11N1BINlVDUCtRZFd0QjYrZlA0RGw3bkJHVzlESzhzbmhReWh0VVpuNjRubVBTZjJiOUN1ZjZHZ3VORGx4UldYV2MwR3pQSk5EdlBWbEZmUnZOai81NHRYWWdPdUhnbS9mY1E3K3NWMThmeHJBbzZ0cmErZ29UdTdtZjFzZzVOanRlUEhuRWdwRkJRWFpoYm5aWTQxN1Q3dS9ydXdoMjIxR3JkeGVYbDFYeFlxYjhCUGgreDVXdDVyUW1vRFkyZ2phVGV3ejYvMGJ4ZWpyNmtRMWQ0UFZLWlp4ekVqWlJSVVZPNjd6cHZIaENYODVnTi8vREhpNXVFalJ1MGRIRlIwR2pZYzZSSVdXRFpQZmxwOC9LVlZQVDk4MFhTZlpXRWhmbnk2SjJONWFmSHhweVliR2xaVTd6OHVzK2NDNE5jemF0WThMeTB4NGZxV1FVTXlva09EUjdxRWhaVTNEYS8xME9YTE11UER3OVVOek0yRkFqNC9PK25WS3dERjE5Y090TGZmNG4ybjl3cjNNNExpd2tLT3grUGRjaDR4SXY3NTdUdGZmM1ZJSGRkRzBvUVpyei9lemsvNTl6VlBTc0pDdUpwdjI5ZjkvenB4TytqOHhSdS94cjJOVFlvSTMzNTYvcnlYYndLZURsOXYzbFNVcHV3MHZKaUVpTGRseXptL0lhelM3d2lWSFZPSkFBQWdBRWxFUVZSbHFTdHJhODhmdm4yN3VySzJOZ0JvSzJuWDMvUGp0V3V5TXZMeXArN3UyZVA3UjF5YWpJeXNMQUFFUmY1elh6d3ZqeWNsVlZFUTV1L0tQa3pyWCtJeVpFaHkrcHZZMk9Ud2NMMTZqUnJKeU1qS0pxUkdSL01GcFVGRGJSblFmdmdZT1JrRkJjOEhCdzhERUpTWHhsamZ6R0xtb1BVYllwTWpJcHhQelYzbTc4bysrY0hwcC9IN1hFU3ZMVTA2ZDlhU2IyaVFsUldjQVFCN1BKYXMyT094WkVWMmRuWjZPL051UFZvMnNySHAybnpJWUsrSFI0Nk0zZEMyZFVUODAyY0hsdnp6RHdBOGYvUG9jUVdueXZkNmVPandkSWYxNi9xMEhqUDZ6TjEvNnlQZlZ0MEtsc0NNdnZnMnJCWTZwWC81UWlBOFRkSmN1bDlXV2NYaUM5TGpiRDEvNnZwYlI2ZmZ1dFJ2MWlXbE1ETkZYMW5id0wzM3lyTVY1ZUZ4UEo2MmdxcTJ1cXlTT2dCNHhUN3hXdUxydGtCSFNVdC9Wck1CczE1bEo3MGU3TEcwei9JT1U5Yk5iZUV3MTk2bzNRQUJFd3JhWFp6ZkxpZ2xKZ2dBTmxpTlgvL2hITWFjU0FHQTMwTThkcm0vZVhndWFNanZnUWR0NXg1SUw4cEpYeFBndnVGejc4SDIwZ3JiRTkwWEgyK2dyRzBrL3ZycnJ3NGhFbUF3cXRXN01ibnE3d2NxOHk0aU1DQXQrdGt6UlZWTlRkMW1YYnBFKzU0Ny8vclJoVXNBd0pPV2xWVTMrUFFYVm1rWmVmblBsYXVrYVdBdzNmUGpMMERCRjNmc2lMcDc0bVRIcVR0M0FFQnV5cHZZS08rang1SmUzTDNYMG1IK1BBQW9ieG9lQU56YjdUUXQ2UHhXNSttZWpPV254Y2U3ejdKb1krbTRlTEZleXg1MkNtbzZPZ0RBazVHVjVUZ2V6M3JpbGkyTk93NGJsaEVYRnY3VS9aZGZVY0VYR3ZLZjk4V2ZJMnJ2Y3pJaGtKTW9XUjVXQTUveFpXMmNlT0x2emkxTEZ5MXc2RHg1aWtQbnlWUCt1dUc4OVljK3k1YUxweE9maGdkOE9nSlQyY2hLZVZTVjZ0V2IwTHQwNUJjQVV2SlNrdFlmK1dHU3FhR2w1UzIvTzFmVTVPZk5WMWZSMGtySlRrcnd2SC93ZE5uOEZVMzdFNWRYbkpleit0REVpY0MvOXl3dDNPMDQ2RlZ5c01TQm5hRzJpWWw0WURaclYrL2VrdVlWYVcvZXd3NEFmRi9jdmxsUm1sa092MnlVbFpHWGo0b0xDWms2WU9YaWRqTTRybDQ5QTBORktYbjV2UXR1WGpmUWF0VFljWlZwRXdDNHVDa3E4dUxEQXdkZkpRZUg5bXd6WXZqV21lNW5nSDlIdTI0SG5qczN1Zi9QUHcyd21UREI2K0dSSXhIeFQ1L1ZxMmRnMk1xMFU2ZllkNUdSMFFrVlg3dUhMMi9lbk82d2ZsMTc4MTQ5S1ZqNmZ0U3RZSW5qbEQrZnFCeGFpc0NZRnFXdnIwWUIyWi9jQTExUmhUV3lJcys4Rmc1ekY3WWN0QkFBZWw5ZDM1ZnhpMG9xdTJjSkFGWUhIRjlqcnFadkpzVkpTejlOaVF3WTNMRFRVQUJZOXVqUVVnQ1kxR3JJek9UOGpLUzl6Ni9zemVYbjUvVTNzT29YbEZJNkpjL3EvSUoyKzd2TzIyK3BhZHhLaXVOSlhZNzF1eHlRRmhYb0dmM1lhM0JENjRGQ0poUUNnTEtNZ3JKTDU2bTdiNzBOdnFra0o2Kzh3MmJLRGdDd04ycHZuelRoYUZKbVVWNG1BRGdZdGgrb0pDT3ZYUFkxSWJXQjQxRGIvOTVxZW1XdWo2UytmdkxVZTl1RUNTUCtEQTdPakE4UGZ6OUtwQUFBV1cvRHdtN3ZIRC9PcE12bzBZK1BMRjFtMEx4bkQvdGZiM2xuVnZMaExNSXZ5cytQOWoxL1FYeGYycXVBQURrbGRiWDZ6VHAzNFhoU1Vwbng0ZUZwTVNIQlpqMG5UU3FiWDN3YUhsQWFMSWxlODJSa1pSdDFIdW5RdFArYzJTWDU2UmtoSHR0M0pFWThlY3dWRmhhb0dsaFlHTGJ0MVZ2ZnNsZXY5TmpuTDBDQkVxa0lnL0tYL0JBaXB3b1lkUzU5bmZnVUtLbDBrdXBIYXJ4dGV6dzhkUEROdThqSXNUMFhMSGdlOC9qSnpZQnpaN3o5enJtSHZQSjlWRkdlbUhjdlBrempLaHMwU1NvMk9UeDg2Qm9MQy9FcGJPUDZMRjNjdGtuWGJyTUdiOW9vbnJaRlEydnJ6Y2RuekFRZ3hlTkpTUW1FZlA3UU5SK1BUa3ZLV04vY29yR2hXZE9iQVhldkFpbWZMRFJSRmw5UVVwS1VIdnRoUVlTQzRqekovKys5WjZSclpnWUFpVm5oNVU1L0F3QkZXUlVWQUxDekdqYk16bXJZc0lOWGZ0bTBkcXlyYXhQRDFwYWFhcnE2QU9DMitLNFBBTHpMaUkvUHljMU1CNERja3N6czJPVHdjUEZnTlN3Mk1DQW1LU3lzdllXZFhST0QxcTBqNDRPQ0p2WllNSi9IOFhnM0Ewc0RxNHE4VFgzeEVnQWE2dEVLZXQrVHVoVXNnUlVDVlF5WWRKU0FSUjBBRlRuZ1NUeHdPVkx5dk55bkswdDlyYm5OQi82NHE1UFQ3Nkx0WnlsUlQ0R1A3MWxhMm1ySUV1Y09VN1k1QjUzYnV2ekprWStXQmVjN2VmREhtTmlPcnZTMDNSeTROWDdIVndQQXpHYjlacmgwbWJNdkpEMG01R0Q0allQVExmcE5EMHFQZWJheTlhaWZHeWhxR1V3Mjd6MGxMQ3N1Yk5qdHpjUG1OeHMwZjNpakxzUFZaRlRVamtUYytpc3FPekhLVkZYUE5JOWZtQmVabFJDcExhK21EUURMV2cvNzhJdVkrR3RDYWdWRElXb3hZT0xLV1dHdWhna3k0a0pDeEhlb3FPZ3JBWUJBVUZ4c004blpXZGZNcHNQamk3OXNOdWsrY2pRQVJOOC83UTRBUEo2ME5DdHpYNUpJVVc1R3hwM2ZKb3d2NzloK1IybHAwYWhUOElWdDI0TXZiTnMrMmkwcVNrVzNVYVA5ZzZWa1I3cUVQUmROeFROczI3ZGZYUFFUMy9aajEyOW9QbWplWEFCUTFORFRzNTIxZDIvNHJTT0hHWVJDOEdTazdPWWVQaXluVXE5ZTBIbm5yZWx2WDc1SWYvdnlSWVRQZ1NQVmRwVklYVlFJVksxdHk2a0NaZ01CYVFVZ1BRcEkvR1NTYXNWcW8yMTdCNTYvMEt4aE8yc0FpRTU4K2ZKcXdNbVRhUmx4OFo1YlhuMnlDSUdJS0VBNnZ5SHNreS8vcWRuSlNkTzNkK3RlM2pGSkFweTh3dXpzN2Fmbnp3Y0FkUlZkbmZsRHQzeTRaMHRicVhUS0hvK1RraXF2L1BMcVdUWjZ6NTRtaHExYUdXcVgzbDhrR29VSldxU2psNUtIendaTFNlbXhzWjlaNWU2ekZPVlVsQUVnSXlNanA2STB2eDZmNHNUeFZCWFdUbkoxYTZoclpnNEFPODh2V2d3QXUrZGN1Nkt2MWFqUjdOMTJIMWJoS3hBVUZRSEE0OUNiTjRhR1dsaVVuWlo0OHRhdTMzOGF2ODlsM3RBdFczNDVPblBtOE82elo1ZVVGQmVmdWI3cmo4ck9OU3VyOVA1VEpYazExUzk5djZUNjFiRmdpVXRHVlRwU2ZSVmdZUWRBVlE3d2lRRk9QUWVxdHNoS2VoVlA4TE5HbTNZYkkyUk1LR1FDb1F4UFdyS1YvY1JJN3gvODBmL1RYOXBQMkR5aWNaZmhQSTdqSFl2eU9YWXM4dFpSOGVQWFh6KzdGdGNtTGU3SEIyNC9KaFdudmR2eC9NSk9BQWhNanZTUExraDZyU3FuclBacm9Qdm1ISmFmdnp6Z3lFOUh3Ky84L1RRNUpqQzZNUEdOVDNMQTlmZ3hKMUo4RWtKOEJsN2I4TkZ6WE1KRzdnc3pWemN3cCtYQ3lUZFF0WDdnYTdIcTd3ZXFTa0ZMMXdBQUNyTlRVMS9kYzNjM2FHWFhzL3VrbmJ0TXU0NGRVNVNUbnY3eWh0ZHBBSkJWVmxNVEZKZXVORlYyeWwzWmFYaGlvMWFmMEd6WW9xbXFidVBHV2ZHUmtTZ3pFdFJ4OHZadG5MU01UTlRkRXljellzUENkQzA2ZENqTVNrbngrcWxueitGL1BIM0s4YVErdW1PazlkQi9weHRGKzV3OGxaK2FLdUVrS2ZJZlZLVzJyYUFCTkxFdlhkUWg1VGtRK3hDUWRQR1g5MnE4YmF1cXF0WWIzbjMyTEFEb1p6MXVyTFZGNzE1TzIzdlpBVUI4YXZUck9idDY5eFdsRlUwSEUyMlhOL1ZPWHJiMGtRR2ZtNVpYOXA0bEVhRlFLTXd2eU1zRkFIbjUvSSt1dFhIRDFzMEJnT000VHRKcGYyMU11M1p0MHFCVks5RjI4Q3RmMzRpM1Q1K201S1ZVR0xoVXQveWluRndBcUlkNnl1bEl6eTRuaWV5SnRTOUMvZ20rZk5uQ3FLMlZmL2lkTzBEcHZXTGlpY1MzWHljK2Z6NXlYWXNXRmRWNTdoL1hJNU1IclB5cFk0dStmZDJXM2Jrakw2dW9lTnI3anoycCtaWDNiL1ZRVHdrQUNvdHl2M2hSRFZMOTZsaXd4RUlBcnR4bGNUOWhwQVlzc0FFVVpZSHpMNEhycjc2a3dpL0tWSms5b1Y2N3R3bEtpdjdvUE9NUEF5Vk5BMG56c2VsZW4vMElXTnQyek5xMWJjZXNGVzNySEoraUY1MlgrQ1krTHkzaHJzUG11eFhsRzJiY2NaajRkZ1VCa0xUQXliT0l4M0Vmclk0aGZsNFVPSkZhd1NFRWdHVDlRUFhVViszOVFGVzBzSjgzVjFwQlVSa0FzdUxESThKdXVQN2RkdlRLbFdaMmszNEFnS0F6bXplL24rNmlKS3VvcnA2Yit2YkR6ZUhGK2RuWmI1NTRlcFV0czBuMzhlTXFxazlSUzB1djEvSnpGOEZ4M0t2N0owOENBTCt3ZExXc2Ztc3VYVkkzYXRZczV1SDU4NEduTnF3UFBMVmgvWFJQeHZoRitma1pjU0VoK3gzL2ZUWkxSUXRERUZJSmlkdTJvaGJRWkFBZ0xRL0VQd2FTbmxXOU1xNEdQdVBMK3RGaDIyWWxPVlZWQUFoOS9maXhvb0tLeW9nZVRqTUF3RUNyVWVPTG02SXFuZTRpL2d5a3NxTWI3ekxpNHdlc01EUzhzaVV1VGtmRDRLUHZFMlh2V1JKUlVWUlhGNDMrbE5XcGFaKytBSERxOXUrN3Q3c3ZtUC94MFg5WHRCTzMxMnZWeXNLaW5OeWZ4N201R2VrMGFmTExYek9uVitXZUpRQm9wRzl1M3JIWmdBRzJMUWZhWDNwNDZJaDRuVUJLa1p5Y1lxWFRKV09USXlJYTZ6VnJwdGZZeER6OWRicGZPVW1LSDRaY3VkTGZldXhZQVBBTnZYSlZYNk94a1dpUkRkSElrdmlpR3hVWll1dmtsRk9ZbFhYTHo5MTl4K2s1ODdiTjhyeW9yMmxzbkp6NTl1M2gwK3RYZmk2L2ZnTlRNd0NJVFltSytseGFVbnZxV0xERTNRSGdLRkhTUlIwQkJXa2d2NlIwY1FmUkFnOEFjT01WRVBKT2tsS2VmTWxaVnViVXEzdW5BZUNQempNcUhhb3RhMzNneWZYbDdWL2Jkc3phbkpLQ25OOUNMdjcyeWNHODB2bkNIUzR1dGhsbjJuMzhNYnZGUjVjOU9yUjBXL0NGN2FLUm9iSlpkTndjVkVTdjYwbHI2UU9sejNIS21IUXE1Y0RMNi92emhjV0ZBUEJERTd1SkduTEtHcnRDUFg4dld3WWhOWXJESFRESitvSEZuVXIvcXNsL3VtL0hRd25yWTlYZkQwaUFCd0RxQnVibW5XYjh2anN2TFQ0ZUFCSkM3OTZGbXBwQ1htcGN2TEpXQXlNQXlFNHBEWTUwbTNSb0FRQzVLZi9PLzgvUFNFd3NiK3BkMldCSlRjZlVCQURrbGV2VkF4UTRNS0h3YmVEMTYvNG4xdjBLQU04di8vRkhKNmZmZnpkcVoyK2ZseG9YRit5NWZVZlpNazFzUjQzdXVmVFV5Ykw3eTQ1d1VmQkVLc1JCNHM5NHM0R0FsQ3dnS0FaVWpVci9FMGwrQm1SOThsalFUd2xyb1cxYk5HeHI1UjE0OW14UHF4RWpZbExDd2pmOVZYcXYzL2hlaXhiVlZKMTlmakpzTUxQL3lwWEhidTNhSnN0Sks3UnUycjJiRnJSVVZ1OGJPYks3OWFoUlNuSktLbDczRGh4eXRKczV2VVZERyt0OXgzOWFWZy8xVkIwNlRab01BSGRETG4zeUEwdEY3ai96dWdRQVZWMEJUMDFOVFFNb1hlRGh6TnAvcC94NUI1NDVKM3A5ZUxubnpaYU5PM1FBU3BjWXI2Z3N2L0E3M3QxYk96cGFXL1RzOWZ5MVgzbkJFZzVmZFhidTAzN01HQUQ0NTltMXF4dW0vZlczK0pMbndLY2pUV1h2RnpQUWF0eDQ1WGczdHdPWE4yeThCVnpxM1c3TXFBL3ZSMUZUczQxVjkzNDNBODVXZXM5UzIyWjJQUUVnTU16SHA3SjBwSGJWc1dBSk55Uk9xZkQrclN2S0FHYWFIeDk3TE9FRHUvbENkNG5yKzNyU2VQOE1CVFAxQmhZQVVBTGhoK2t2Ni94UHJCTkx5d01nMUZGUzBsM2Jkc3phektMY2pETEhKV1orYnNaSHY2U2tBSGtBc0wvcnZBUFRMSHBQQlFEUk01Um0zTis3RUVBQkFQUTN0T3FuSWFlc3NmRGgvZ1ZmVWk4aFgwSGlmcUJzMDY5b1gyWDRRRzMyQXdBQS9UYWwwM1NZVUNDSUQ3NTkyN0Ixbno3RitkblpzdkxLeW1OM2hqeFQxbXJRb0RnL08xdFdVVlcxOS9MVHB4T2Z6NW1USGgwY0RBQVpNY0VmN25kUzFORFQ2N0dvOU5raEZWRlIwZGZxdCtIS1ZRQ1FWOVBXSHJEMjhyV1F5N3QrZi9IdzlDbTh2NmNqL05iaHcrRzNEaDhXeXlZRlFCWWFHZ3FpSGVseHoxOEVuWGYrY1A5RDA5N1RuRVQzTEZYREpTSC9EUkszYlNuWmYvK3E2SDE4TEYzQ1c1T0Z0ZEMySDRaZXVYcko5NitqUGExR2pDaDdyT3cwdkQ4WDNycXByMWs2aWlTaW8yRmdVTkg5UTVwcXVycm5ONFNGaVJZb0VQblJZZU9HUVowbVQzNFc5ZUJCajdiRGgzVnY3ZWlvbzZxbi82Zkg2dFdqN2ViTzAxYlQxei8zOEU4WE0wTkx5ODR0N2UydHJPejY5cklhT1VKZFdVc3JKaWtzek8vbHJkdFZlSXNjQUZtRjk5TUR4U2lwcXFyS1pXZkxGZmRvM2FFbjhQSERZTFhWalkwWlk2eUVYMVIwUC9qeTVYOUNMMTN5amJoOUl6WDFiY0x5c1M1L0FrQmtYUEF6TlNVTmpkekNuSnhqTjNkc3IrZ0VydmlkUFRsdjZKYXREaDBtVHpwOFpjdFdBTUt5YVFaMkxGMjFEd0QrWEhUOStsODNuYmR0L0h2cTFMZnZvaExPYndoN2FxUnJidDV1QnNkRDZYY3hhVUJiQ3FVUFNDN1JVdFRTQTBxbkowYkZoNFM4eTB5TVA3OGhMTkJJMTl3OHZ5ZzNOencyTUxCTms2NWRmNTEreHIySDM4bVRlODZ1L0ttOEIrTUM0RGwybmpTNW1GOVVkUDNSMFJPU1htQlM4K3BVc01TNU9ZUXhKMDl2Y0p6ZFp4UFB1UFMxMVFWeWh3YjdmMjBoa3RwcVBXblRvbGFPaS9sTXdKZVhrcFVIZ0JmcHNTL0tTM3UweCtLL1I1dllqdUp4UEI0QUJLUkdWWGhMNjZRbWRwTU85MWo0NFV1T2M0Y3AyNXc3VE5rbTJnNGY1dnF5dkh3Ym5wN2NXQ1FvS2ZKT0NQYSs5amJncXFhQ2lqYWI3dlhKS2pWbHB3ZlNWRHhTMDl3Y3VEQW5UK2JOQVovdEIyWkkvUHRvaFFJUERlWnFyUjhReVk0TWZmWXV5dC9mNzhqeTVZMjZqQm9KQUNGZU8zZnBOTzltcTZ6Vm9FSFNpL3YzdlRlTkdHcHU3elRMYXV6NmRVcWFCZ1lLNnFWZm1PSkN2TDFGNWNncXFxcFdOdVVPQUtUVnRlcXI2VGRwa3B2Nk5yWXdLeVZWeTZSdDJ5NHo5N2wwbWJuUFJTamc4OEdFUXRHWEhJN0g0L0Y0MHRKQ29VRGdmM0xOV3V2eHBVK2hMOHJOeU1pSURnMStFcjM4dzBPeGpXMEdPOHFwMUt2MzVNanlGUlhWVFlpNGRqTzRNUDk5ekJ2YzU5dDJRTG1QSHEyU1FKdVpOZCsyOTNtdTNRU2czRkVYZ2FDNEpDN2xWWlNaUVJ0TFl6MnpwcHFxdXJxRnhma2ZmYzVLOGFTbEs3cC9xTHhqclUxc096dDBuRFFwTmprOC9QTGo0eWR6Q25LeXU3ZDJkQnpkYzhIOG85NHV1ODdkY1hGWk1ITEhEb2QyVXljZjhGcTN2cnZsMENFekhEWnVpSWdQRG1hTXNSM3VDeGVnQ25kK2JaOTE0WHozMW80ZlJnTXpTdEl5QWFDdFdiZTJib3Q5N29tblRVd3JmUWcyQUVTOWVmWjAzZUVKRSs4K3YzMDlOemNwQmVWNHYwTGZaK1hrSktUK2RjUFplYnI5MnJXRE8wMyt3ZVBoUnovc0FJRFNtSjd6NXIzTGlJdTc3bmZxNU5oZUN4YXVIbjlnZjlseS9GM1pSMEdXMC9adTNaNUczcnNueFpNU3BHY2xKejk5OWM4L0NXbHYzdnc4em1VZkFDU2tSa2N2L25QbzBNajRvTkJsby9mc0hObmp4eC83dEI4enBwMlpuVjJmWlMxTnk2NEc2TkJwMGtRalhYUHpJOWQrM1pLU2w1SWt5WHNqdGFOT0JVc0FBQjYzQ2d3UDhNVVBYSklBQXdQRDZob3JIOENyN01TbzNKTENEdzNwZW56Z2pUR20zY1lXQzB1S2Mwb0tjbTY4ZlhyOVJKVFBxZkx5L3ZuODhwOXY4MVBlQ2htRTcvSXprbzZHM3YrN29ucnV2SHQrZC9SdDV6RlZQVCtmNUtmZWYvaWRjRTVCNldvMk5ycE5PNmpLS05IcUxlUzd3T093aXRWd1A4QUF4cmlhN1FjcWtwdWJsSEp4VVh0ckFDdysyUHRlY1c1S1dzRHhkVnVVbGVzcnAwWThmdkw4eWw0WEFNS0EweHMzSkFUZjlaR1JrNWZMejg3TTZMbjRyNlBSOTg5K0NCRXJXc1JCZkdwY3h0dmcwRmkveTFkOFhSZk15M29YOWRiVWJzSW9vOWI5K3FucW01akl5Q2twY1R3cEtRNGN4M2djeHpHTzQ2UjR2SlNvZ0lDRVlCK2Y3S1JYcndwek16S0NUbS9ZVkR0WGh0UjFQR0NWRURYOEdROHdWc09mOFdMS0RaU0srVVZGUmNXbEs2N3BhdWdiYm5ZNmRWTEloTUt6UG4vK0tVb1RHSG52Ym1wMll0TFBicU5IQTREYmtycytHVG52VWtUSE1uTGVwU3gzSFRGaTY0d3paelJVZExRQm9GaFF3ZzkrL2ZEaHNSdGJ0d0VRM0F2MnZIYitucHRyWkdKb3FKeWNsS3pIazFOLzU1Zms1OTN6UCt1Wm1wK2E2SDd2enovVE14T1R6ajNjKzhlZHdETm5mWjlmdTE3TzZRSklLWEx4V1BYSk5Yc1Vkdk9tY1gwTGk1ejh6TXg3SVI2ZTZlbnhjUUFRR0hIM1NURy9xRWlhSnkxZFZGSlltSnFkbUxqVC9lTjdxQzQvUGw3dXFQZGZONXkzWnVTa3BuNzJ5b3B4ODF5M3VZTkZuejd6aDIvZjdoZDIvVlpDZW9MNGczM3pIcjI4ZWRQMTBwbzF6MS83K1YyNHYzK2ZmY2Z4azVzWjIxaHJLZGV2THlNaks4dmpQcDBlSEpVVTlRSUFrbk9UMzgzWTFhMWJkRUo0aExhU3RxNTlod2tUZko2ZU8rOTJmTTJ5VktUbUFJRHpxYmx6L3dtNWZHbnhpTjkyN3ZWWXZicHNvS1NuM3FqaHd1RTdkb1JFUDM3OHg0V2YxMVhsdlpHYVZ5ZC81V2RPWG52QTRjY2FyT0lFNStaUTZhK3hoSkJ2eThtRDdlRnF1Qjl3RzhUOXYvVUQ4aWhkZmhudmI0NFdBaWpudVNXZkhKTUNQZitJZkNmOFhOa2VEalhidHR2TitPN2F0aFJLcDQ5VmJUMC9JaWxGbE5zWGZnbHQ1VXFlSWNWRE9kTUF5ZmVOOS9ray80ZmlwSmFBNFo4YUt2MHBNZ3FtZlQ0WkllUmJpcFBCRXNiVlhEK1FVWWoveDM2ZzhOK1hLYm1vOE12Qko4Y29VQ0xmRGZVaUxFRU50dTNpdk8reWJRdEFnVkpOcXFaQUNmak13M1lwVVBvL1ZDZURKZTdxZ0NJSWhQWUE3bFJyd1F4UGtNdjE1TTZNTEtqV2Nna2gxZTdxQUs1SUlJUTlXUFgyQXd4NGtzdER6ek1qT2VvSENQa0dtc3pqaWdvelVDT2Y4UVVDOU95MGlObzJJZVJmZFRKWUFnRHUwT0FjNkFmMEFyaVYrT2pYMUMvQVdESEFiVVptUVNmdXhNQ002amxEUWtoTk96U1l5OUYvaWw0QXZyb2ZZQXpGQURabkZxTFRpWUVjOVFPRWZFTmRsbk01Vm9ub3hWVkQyd1pRekFHYnJlcWhrKzFzYXR1RWtJL1Z5WHVXeW1MVHZTd0FyQU80d1FDVC8xejZmek9pR01CbFNFbHQ1UFlOZUZwVDUwY0lxWG5UdlpnRkdOYUJ3MkF3U053UE1LQVlESmVsWkxCeDN3Q08rZ0ZDdmpQK3JzeUNNYXpqT0F3R0pHL2JlTisycFJrMnRwNUZiWnNRVXI3L1JMQWt3bWFlMXdGZlpncDRYQmN3WmcwTzJ1VWt5d0RERXpEaEE0Qi9tRHN3TEs3V1Q1UVFVbU5tbm1jNmZCbE00UUZkR0dETnNmTDdBY2J3aEFFUHdNZmhBOE00NmdjSStjNDljR0U2Y2p4TUFkQUZIS3hSUWRzR3d4TndlTURuNFhBSEoycmJoSkRLL2FlQ3BiTFlkQzh0Q0lYNjRERUY4S1VLVVZLU3lCMGQrdTVibnhjaHBQWk1QOEcwaEVyUTV6RW84SVVvTEFFU2p3N2xxQjhnNVArY3Z5dlQ0Z3VnTHkwRkJRRkRJWjhoc2ZNc2F0dUVFRUlJSVlRUVFnZ2hoQkJDQ0NHRUVFSUlJWVFRUWdnaGhCQkNDQ0dFRUVJSUlZUVFRZ2doaEJCQ0NDR0VFRUlJSVlRUVFnZ2hoQkJDQ0NHRUVFSUlJWVFRUWdnaGhCQkNDQ0dFRUVJSUlZUVFRZ2doaEJCQ0NDR0VFRUlJSVlRUVFnZ2hoQkJDQ0NHRUVFSUlJWVFRUWdnaGhCQkNDQ0dFRUVJSUlZUVFRZ2doaEJCQ0NDR0VFRUlJSWFTV2NkLzZCTDRGTnVtd1BHUTBwNERqaG9LaEZUaG9BQ3dMakFzRnh6d0F6cFZ6YzhqLzF1ZEpDS2s1a3c0emVSbE5UT0dBb1l4REs0NUJBd3haakVNb0IzaUFnNnViQTBmOUFDR0VFUElmOXA4SmxwaURseUwwOERlQVlaSm40bTVDSUJqR0hScWNVM05uUmdpcExRNWVURkdQVmEwZllNQk5BY093UTRNNTZnY0lJWVNRLzVnNkh5eXhkWXlIK012bndURjdBTkpWTHdBQ2NMaUhqSUxlM0ptUmd1by9RMEpJVFZ2SEdDL2VDK2M1NEl2NkFRWUlPQTczTWdyUSs4eElqdm9CUWdnaDVEK2lUZ2RMYkxwWFd3QTNBR2grZldISUJNTVE3b0NEejFlWFJRaXBOZE85V0Z1dzZ1a0hHSkRKQkJoeVlBam44L1ZuUmdnaGhKRHZIZTlibjBCTllWTXYyWU14WDFSSG9BUUFITlRCd3cwMjlkSVAxVkllSWFUR1RmVmc5a3lJYXVzSE9FQ2R4OE9OcVI2TStnRkNDQ0hrUDZCT2ppeXhHVjZXcFlFU3AxRDlwWE9GQU92TnVUbmNyLzZ5Q1NIVlpZWVhzMlJDK0lKRDlmY0RIQW9COUhaejRLZ2ZJSVFRUXVxd09qZXl4THJma1FaanAyc21VQUlBSmcrR1kyeUV1MnpObFAvTmxQZHZvYzc5K3lEL0RkM3ZNR25HY0xwR0FpVUFZSkJuRE1kR3VMTzYxZzhRUWdnaFJFemQrekpzbGpzVDRNeHJ0QTRPRGFFaHY3Wkc2eWpIN0tiMnM1MHMranBWZDdsSDdSWWRqUmw3OERVQU9kRytmZzNiRFNpY2VqNS9sZFhvMVJYbGE2MXQzQnFBa21qYnpxQ1ZuWm1tdm9WbzI5RzRvK05rODE2VFZhRmFyMnplbWMzNnpUQlQwMjFjWGU5aFhvdEI4LzJIN2ZSZjNtYkVpdW9xay96L01zdkdUQUExMmc5d1FFTU5lZFI2UDFBUlJTMHR2WWJ0K2czUWJXclRvU3I1T2s3ZXRxM2Zta3VYTEIwWEw2NG9qVWFqRnEzMHpXMDdsOTJ2WTlHeDA2QXQvL3pUYmQ2aGd4TFhOMjNuemgrT3A2WDEvdW5zdWFxY0p5R0VFUEl0MUtscGVHeUV1eFEwRk40QzBLdUY2dElRb1Z5ZjgrbkJyODVDSFl5c0IzcjJXKzFWZHIvSjBZa05uNHpZRzNndktmVGUwQnViaDVhWGwwMzNZbFdwYS9LZG5aT1BSSG9mT2QxcitlbVJqYnVNSEh0bis5aVRrWGRQQXNBangrMlBiSFRNYlJMejB4T3ppd3V5eGZQTjlYV1pGNUdkRkJrMDVQZkF0TUxzdERFM3Q0K0pTa3VKQ0J5elBlaEpTc1NUVWJlMmp0SlhxTmZnNVNpWFVDVVplU1g5RTJNTjN1WGxKWXZ5Nnl2VWF4QS80YS9ZaXpGUFBKcXFHMWlZcXh0VStLV1djM1A0OEcrMDdQdExMc2hNcm45MFFuMWJmZlBPdHdkc3VTUERrNVpKTHNoTWJuOXVZZHUzK2FrSlZia1dwTzRZNGM2a05PVHdGbHpWK3dHT0ExaVZXaEhTSWxSUTM2Y0hWNjM5d0pjWXVPbjJiZjFXZG5idkloNC92cmlrZzBRQlU2c2hTNWQwbU95OERRRHlNNUtTemkrMnRzcFBmVnUyN2NpT09SQWRycXpWb0VIZ21VMi9CQnhmdHdHQUFBQlVWRlEwaHg5TWlKR1NscFU5TmJHaFlXNXVVb3A0eG1FNy9mMDFUYXlzSkgwUGJvTzRPdldaUkFnaDVQOWYxWmZTL3A2cHlYZURwSUdTTkErWTBBcXcwQUpVNVlCaUFmQTZBL0NLS1AzN2Vab3d6WFdFRDg1K3pTbFg1RURZellPNS9JTGN4aXE2alFZMXRCbGtZOWlxczZhOGlxWnQvZWEyWVNQM2hZbW50WENmMlFaQVFYaG1mRGdBYU1xcmFBb1pFMllVNVpiN1J0UmtGZFhxSzJyVUwyYkNrcU05Rmg4elZkVXpMUkh5U3lhWTlwZ3d3TENkL1pPVWlDYzJPdVkyQUtDbldFOVBUL0hqYTZvdXJhVDZKaXM1OW5qa25lT3ptdG5QK3J2WHdyODV4bkVxTWdvcUE0M2FEd3didVMrc25yeFNQVlZaUlZVQVNCNTNLa21VbDNOejRBWVoyd3dFZ1B2SnovOXBxbTVnQVFCSEltNy9KVjdIVU9PT1EwVDV4YjNJZVBzaUtPMTEwRmpUYm1Qajg5SVR6RFQxTGM3M1duTlJoaWN0Y3k3NjRmbGhqVG9OdlRSZ3pkVXUxMWZhNWVUa3BIM0JwU2YvNTlUa0lYRS8wRUFWTUZKLy8xY05NRlFENWwycFVuV2FwbGx3OUVITjlBTVZjYnJJNTNNOEthbnlqdW1ZMmRoTTkvdzQ1R05DZ1dDL28vUkgvWDJiRWN0WHRKK3c1ZGVTd3R6Y2lOdC8vZFhjZnM2Y0FXc3ZYN3U2b2xmdnZMeDN5V0pKaSsvdW5EQ2h6Mm92TDZ1UmExWm52SHIyck4wUHYyNFdIZVE0SG84bkxTczdlTGRmWUVsUlhoNEFGR2FscEhpdXNMVzk3RHhpbUJJbm82RFNzSmxGbDVrdUx2RkJOMjhHbjk3MElhL056RDkyeXlxcXFqMCt1R3hwY1ZiU3UycTVPSVFRUWtnMXFsdkJFc2Yxa2ppdHJCUmdZd2drNWdBWmhZQ2hLdEJNR3pEVEJOYmZCZDdsZmI0TUhnYWlocjRrWFl2enY3cTZ6ZWpWMjU2ZDN6Nm9vYzJnMlUzN3pYOGo4bndBQUNBQVNVUkJWQUlBTFhsVkxTMTVWYTB5eVRrQXNIQ2ZhUUZBS1h6VXZrQWpaVzBqajVoSEhsdWZYWFIrbFIzM05uWGlpZmp3clBqd3poNUxPKy9wNUxUN3h4YUQ1dnJHaGQ4L2JyZjRtS2lRL2cycytnUEEwRVlkaHdnWkUxcGZXTlErSURVcThQMWhHU3N0MDVaUnFTblJXY2pLQUlBZkg3ak8vVHZjNThoRTgrNlQ1alFmT0VkVWptaWtTTWlZOFBTcmYwNExtRkFvZnJKalRMdU9Cb0Fic1VFM25NejdPQUhBWko5ZGs4VFRkQnhwMGFHOFlPbGhjcGl2Lzd2SUoyTk51NDE5bmhFVGV0OSs2ejB0ZVZVdDU2QnpXNWMvT2JKaVI0ZXBPeGExY2x6MDFIN0g0MUczbkVlS25ULzVqK0FZZWtrNlpyNnEyOWZYeCtOcXJoLzRuTXo0OFBEUHBWRTNNUDk0NUZaVnRWN3ZXUWRkRzNVZVBweGZsSjkvWTczam9Qam50KzhJU2dvTFd6a3VYano0OXllUHJ6dVBHSkVXNGVjbnlwTHcvSDZneDArMjNkVDFtMWxFUDdwd3Z0ZlA1eitaUXFla1pXZ29lbDJncEs0T1FGR0prMUVBQUZsRlZUVkZqZnIxalRzNE9vWjY3ZGdwekM4bzRDa3FLT2cxczdYbHBLU2xwYVI0UEFEUTFEZXpTRXVJQ0N0Yk5pR0VFUEt0MUsxZ0NiQ1JPR1VSSDFqcERhVGxsMjdycVFEcnVwV09PRFhXa0N4WUF0Zjh5MDd6ODFTazVGVXNOUnRaeW5BOGFRRG9VcitGN2RGSTc2TXJIeDlkSVpwaUZqUnNkNUNsWmlOTEFPSy9Jdk8zQkozZHNyck5xRlZPVGZzNkRUSzJHZFRrNHV6bW12SXFtaXI1OGlvQXVNSEduUnhEMG1OQ29nc1QzNWljbW1YMmFyUkx4UGc3MjhZZGo3eDNRbDlGUmV1STdmSVQra29hK3FOTnVveGVhamwwbVlsS2ZaT1dtc1l0NWFSazVIYUZlT3hhNkh0Z29ZRkNQY056Zlg4K08rejY1dUUvUG5EOXNVakFMMXJVeW5FUjUrWWdEVUF3dC9uQUh4ZTJkRnlVa0ovMllVcFBRTnFyQUhNVmZYTmJ2ZWEyQUJDUzhUcEVkT3h3OXdWSHhOKy9ucUpHaFNNRG81dDBHYzBYQ3ZqREczVVpyaUF0cTVESEw4elRWOUkwUE5xak5QQXI0QmNYbUtqcW1Wem84L01Gb3hOVFRBQjg4eWxTcEJaeGt2Y0RUNU9BTjVtQXVqelEzZmlMNjZ1eGZ1QnozR2RaV0FDQTFlaFZxN1diV0xlUGVYejVVdGdOVnpmeE5HS2pUSnhaejRrVGJYNXczcXFncnF0Ym1KV1NjdTBYeDhIdndoNzZBc0NqUTB1V0ZHYW12TFArNGRjdFE3WStmUGpjYzljdTM0dWJOMmxyR2pVZXNONzdWcWpucnQ4RFRtL2NESHc4WFc3cXVjSkNLUms1dWJKVDZBeGJkTzgrWVBPZE8rTDdaQlJVVkliOEZ2VEpEeGppNldncUhpR0VrTzlKM1FxV3VDcmMwQzFnL3daS0FDQW5OcU1sTVVleU1oaHJLSEY5WCtsNVJ1enp1MG1oOTJMR0hYcmIrOHFxM3Q3eHdkNGM5L0h2NS8wYXRPM3JadnVqMitZZzk4Mk5Uem0xV3RoeThQUTMyZTlpbEJqakFVQmVTVkVlQU5rL1gxeDJ5U2pPendBQWFSbWhGQUJNYk5Mcmg0NDZUVHNCUUo4cnF3YnpuVHh5bW1rMGFKWlJsSnRSVDA2bDNyM0UwSHRYNGdLdlBrMkxEQUNBK1phRDU5cm9tTnZjSGJ6RnA0Zm56MTE1UEo3b0Fnb0JZTS96UzN0M2Q1NnhaM0dySVI5dUdqOFc2WE84dTI2TGJodysvVEkweWF5blJNK3RNVlBUTTdYVmE5N1Y1Y1VWbDFzSkliZlh0UjIxdGxXOVJxM0dOK2srVGp6ZDN1ZVg5dDVQZXZrUEtGRDZ6K0dxc0xERHZ2ZGpKMTJNdnJ3K0J0UmFQeUJ5YW9LR0xxRENBYVgzRGJVYXNteXBqSUtLU256d3g4RUpBSnlhYmRxRUsrWlloOG5PVzFvTldib01BSXB5MHRQbDFiUzFIWjBmUEN5di9KTDg3T3lXUTVZczRmT0xTOTc0WGZZU0NrcEtyTVp0V04rZ3ZmMkEyK3VIRHN6SlNVajkzRG5HaGZyNHVBM2l1TEpUQWl1U0dSOGVMZ3IrQ0NHRWtPOUYzUXFXZ0U5V1hhdVVzVG93ckNtZ0tBUG9xd0I1SmNDbENPQk5sbVQ1T1h3eVRheW1PSGh0c2w5dE0ySk5TbUZXaXBXbVNWdStrSWtIQVF3QWVodTA2V09vck5YQXBjdWNmVXRhRFYyNjhPR0JCVjZ4VHk2MTBHalVDZ0JTaXJKU0FCUnRDVHI3cXlpam5GQmVCZ0Q2R0xicDA4ZXdUUjhBK1BHQjZ6SUFpTWhNaUxDOXZMcjd1M0dIRXEvSEI5N1krdlRNN3Y2Rzdib0J3TEpIaHpkMDEydlJ3MFJWejRRbkl5VW54NU9XQlFBMjNVc0lBSnliZyt6N3hSazRQOGZmbnJUVGFkTHVabnpRelFOZGY5d3YvcjdlVHgwRUFHUk9PcFdwSnF1a0pyNm9RMW1KK1JsSlQ5NUYrZzAxN2pSMGJlRFpUWlpuNTFrQlFIL0RkcjIxNUZXMWprWjVIelZXcjIrY1Z5SW9UTWxMU2Fxb0hGS25WYTBmK0VvY2FxOGZBSUIyRXpadWFqdGkxY3J5am5XYyt0dHZIYWYrOWx0NXg5d21hbWpVYjluREx2em13VU01S1c5aU9rM2R1Uk1BbERRTkRHVGtsWlh6MHhNU2lndHljZ0RnK3RxQjltM0dybHp0ZDNUbE9nREZaeGRZdFJ1dzVwSlhTcVMvZjA1T1F0cElsN0FQVStXa3BHVmxBVUI4bjllcVhqMEwwdUxpUmR2WlNhOWVlYXpvMXIyaTl6VGhTTnpiS2wwRVFnZ2hwSmJVdFdDcGF1OUhTYWIwSGlVUklTc05tdVNsZ1VLSkJpVEt2Y0c2T2drNWpnR0Frb0s4MmtnVDIxSGJneTlzSDIzYWZheTFycG1OMkFnTkE0REZqdzR1UHZiYSsrL3QxazYvMmVtM3RDdGgvQklBYUY3UHNCa0F2TXBPZWwyMmZEazVhUVVBNkhkbGJmOXRIU1k3dDZ4bjNCTHZWN29DZ0pTOGxPUThmbUZlZjhPMmZZY1lkWFJzcmRXNHRhM1gwaTZQa2lNZkQ3eXh4cUc1U21PTE4xbkowY3BTY2tvTWpHVVc1V1ZxeUNscjRQMklqcU54eDhIdGRKcTBjM2w1ZFovMzI2QmJNanhwR1ZIWml5eUhMR3FncFBYaE4zMEZhVGtGQU5qWnlXbVgrRGt1ZkxoL2dlaDFUa2xoN3B6N0xyUDhoKzRNV050bTZNK0RHM1lZTk8vaC92bVR6WHRPN3F6YnJQUFJLTzlqR3l4SHI1OWczbk5pdS9NTHJlaWVwZjhnQnVsYVh1ZXp4dnNCY1lWWktTbWllNVdrNVJRVmxiVWFOQUNBckxpSUNNYVZqdUxJS3FxcUttcm82WUV4bHBrUUVRRUF5TXpNdkxpb2ZYdFJPZTcrVjY4Q1FKK1ZGeTRhMnpnTzlqMjRhUEdyZjA2ZkVoMzMyVFY1a3VoMVFYcDhuUC9walJ2ZStKNi9CSUI5Y2g4VVByNDNTazVHV3FaQTdKaHFmUk9UOFlmZXhGVExCU0NFRUVKcVVkMEtsaGl5d0tIczRnY1ZlNTRDekxoVU9nV3ZjVDFnUWt2QTFnaFFsZ1gyK1V0U1grNVhuRzJsNU44SERrV0M0aUlBK01WNjNFWkZhVG5GNk96RTEvSDVxWEgyRGF6dDN4Vm1pbGFQRWxocG1iWTlicmZraENoL29hQzRjRmZINmIralkrbnFlQUF3enJUcjJQNkdWdjNFNjFuOCtOQmlBRWpqNTZiTDhtUkVEOWdzRVV2Q25xWEZQT3RTdjRVdEFQengzT3VQUjhtUmdRQXczclRQT0ZPVitxWWgyWWtSZXNxYStpa0YyU251cisrNXoyNDJjUGJPVGs0N0Y3UVlORjlVeUt5bS9XZk9hdHAvNXEzNG9Gc05sWFVhTmxIVGJ6TFd0T3RZSzAzVFQ1WVZGczhIZkJ3c0FjQ2IxS2hJQU9pazI2elR1NktzbEVFTjJ6dmNUWHArZDFCRG0wR3R0WTB0clhVdGJES0w4eklEVXFPZVNYekJTWjNCT0dSeHFFSS84TFgxb2ViNmdmS0VldTcrUGRSejkrOEEwRzNlb1lQbXZTWlBlZjNnekpsYlcwZU9GS1d4VzNyaWhLbnRtREd4L2xldVh0czQwRjYwWDBWRlg2dS9zL2Q5OGZLVU5BME1BS0RqMU45MldJMWR2MDYwWDN4MFNGUGZ6S0x2VCtmT3AwVDYrVjFZYkcwdHlUMUw0cklUbzE5ZlcydlhzNkxqSTkyaW82dDBFUWdoaEpCYVVyZUNKUjZpd0w3Z1MxS1JBSGlaQXR5T0JrWTJCMXJxU0phUFExeVY2L3FNOEx5NEtPZWdjMXROVkhVYk1UQW1KeVVydDhydjZPb1pUZnRQNThCeFI3b3YrckRFZGtObEhkRzlFZ0lGV1RuRnNzOHJLcnV0TGErdXJTMnZyaTIrcjdHS3Jna0FKR1NsSnNyeXBHWDVRZ0VmNys4N0V2RkpDTDdiU2RlaTA4NFF6NTJMZlBjdkV1MjMwMnRwWjIvVTN0NDU5SUt6cGFheFpWSitScElzSnlOVExDd3A5bjhYNlg4czB1ZTRxYXFlU1FkZDh3NzNFa1B2eHVhbXhzMzJkNXZ2MTMvYkF3Qm9kMjVoT3dBWTJyRGprRE45ZmpyTDR6Z2VBQlFMK2NXRGIvNHk1Tm9iLzA4V2NlNWMzNkpUNklTamtRQ1FXMUtROHlvNzZYVWZ3N1o5RDBYZVBnd0FEa1kyZzh6VTljMHV4ank2Q0xFUk12TGZ3UU9pV0MwR1N4eXF2eCtRaEVFck96dnpucE1tQTRDOGlxYW1TZGZSbzE3ZE8rVmxZanRxa0tudG1ERk1LQkQ0bjF6NzBVT2xoZklsMHVXTkNnR0FZajE5ZlVXeGJmSFJJZDNXUGJvRFFNcXJwMTgwVXF1cTE2Z3hCVVNFRUVMK0gvRys5UWxVSzRhbkVxZHRyRkc2QkphSU5LLzBtVXNBa0Zrb2FZVVJrcCtjWkNMU0VzS1dQem15MnJGUnB5RWNPTzYzRGxOM25JMjZmMmJCQTdmNXk1OGNXVGIwMXBaaEhUeVdkYnorTnZCNlpuRmVKaXQ5aENhN24vRDhQdWZtd0luL1ozTitTZnVZbkhjeG9ySzk0NS9kN245OXZUM241c0FUcGJIV05yTXVFcFFVSlJTa3g4dEx5OGdYQ0lvTHlweVNVbTVKVVM0QURHL1VhYmdXb0NJNllLTmpiaE9YbHhaWFgwNUZWMXRlWFRzay9VMklyTFNNWEpHZ3BPaDRsTSt4Q1hkMmpEOFFjZjBnQU93TThkdzE0YzZPOFdXZmZUVEIxRzdDcWQ3TFRqOU1mdmt3dDZRd0Z3QnV4Z1hkdXRSbnRlZUc5dU0yQWxBUVR4K1MvaVpFWFZaSlBURDFWZUJpdjhQTGd0S2luNFZuSllSSFpNVkV0amc3cC9ucjdNUW9EaHgzTlRiZ2FuWCtmeUgvUDFoVitvSHFVZTM5Z0NUaWc3MTk3L3cyYmx4YzBJMGJlaTI3ZCsrNTVPU3B5ZTQ1eVhhTGp4OERBTCsvVi82Y0doWHdVWENUbDVLUzVEYUk0OFQvaTNsODBRTUFibThiUFVaOGYyWlNUSXdvbjRGbDc5NEFFUC9zdG5kVnpySHpqRC8raVBJNWR1eTBrM0hqNHZ5c3JKUklQNy9ydnc0YkNnQXhqeTVldkxpc2M2ZHJHeDBHblp6VjFEd25JVEpTeTlTcTdWZGVGa0lJSWFSYTFhMlJKY1p1ZytObVNaUzJ1VFl3b0FtUWxGdDZmNUt1Y3VrOVRBeWxpenhJaEt2U0Z3ZEo3ZTB5YzVlcHFwN3BsTHUvVDluZGFjYnV5L2JyTHJlNXZOam0vQnZmQ3lpOVAwSXc0djcyY2ZIREQwWVg4a3MraXV3YUsyZ1lkV25RdHNkb0U5dFIvUnEwN2NlQjQ3empuOTJXbDVaVHNET3c3R2xuWU5rekxDc3ViTXRUOTEvL2lyamozcTlCMjc3UE0yS2Zhd0ZLbXZLcW11bUZPZWtBWkRod25JR1Nwa0hxeEJOdklyTVNJaS9IK2wreE4ybzNZSCtmMVVlSDNOZzR2SVZtd3laYThxcGFKNlB1blZ6U2F2Z3lBQWpMZWh0dXAyZlo0MzNRd3dGZ1duSXE5UUJBQU9FbksyTHQ3VEp6Nyt4bTlyTmZacjU5T2VyT3BpRXZodTJQQW9BeEQvN1gzbjJIUlhXc1lRQi9aeGVRWHFSSVU3RUJHdXdsdHRpN29zYUNwaGcxaWhxVG1PUnF5bzBtdG5TVDNGUUxHald4YTZ6WU5XRHZIYU9BalM3U2hhVXR1enYzRDF4RENNaUNvR1o5ZjgvRHd6STdqYVA1c3A4elo4NjNyNXpxOTlXUmo1cVBuUEZDdmM0akc2eWQ0QWNnSHdBeTFibFo1cjhNdVovbG5rbU1QUFhENVczZkEwQlNkdmFkYVUyR3ZBY0FPNk5QTTFsNlNrbUJQd1JnVUJ5WTJyN3d1NTM1UDh1K0tmR2N1QkxvVUNWeHdBQzVTZUhIVGtpbGlZbEpOU3NyMTRZZE9waWFXMXZyMy9RYjlOYmIxYXp0SEs2R0xGbWFHWGZ6bXFPN3QyLzNqN1p0S2Q1SmFkdndBT0NQdVFNSHB5WkUzdkJvMnJPSGxEcGQydldUcDRzZTVBQ1VmTUFEQUt5ZjNyNk5kL2ZSbzdYcXZMeVFiMGROTXJPMHM3Tnk5UENJUHI1cDE4bGxVNmNtaFo4NTA2aDM0QVR2N21QR25GdzJkYXA3MHg0OU9sZDNjOXY0VHF2VytQdmpFSWlJaUI0YjQwcVdNdkwyd01FaUI0QmxtWFd2cHdOUkdZVUhPbFJUQWprRndPVWtZUCt0d2kxNVpjdUhXclBxWWFkYzNEZHR4MzB6dVZIL3lRdXU3Rnl3TEdML01yVk9uYit5Njd1clh2THNHTER3NnE0Rmw0Zi9mTkhIenNOSElSUUtoUkNLbzRsWGo5NXJhaFl4WW1HWXQ1Mkh0NzZ2dU96VXVFL1ByLzFrNFpYZFFRQmtkNCttWFQ5c1BtSkdOL2ZHM1paMytjK3Y3emNMK09EZXRqc2tUd2pPQklDektUZk9UV3JZZDd4Q0NJVzFxYmwxdGlZdmUwUFUwUTBibzQ1dDd1ajYvZmtCdFZyMjcrSGV2SXUzbmJzM0FCeTVmZVZJWGJzYWRmTzFCZmtOck4zcWRYRnYzT1ZvNHRXanZXbzE2N0dqMTZ5ZEpncWxDUUJrYWJML2NjUmdyQ29sN2tqaWxTTWpRajk1UGlFcjYvNVJ4RmxaV2FuZGQ3NzMzSXBPNzY5ZGVmM0FLdHhMbElxVEU0SkwvVUFWTityWDJFTzNMeC9zSFB6Zkx1WDlNNkIvdDR3ODdIRXdoMEZ4b09qNUxnOHFlNEI4dFVTbHg0RUhjVzNjdGZPem96Nzd3cUdXcjYrWnBiMjl2bHlkYy9kdTVQN2x2eVpmTzNuQ3UrZjRjUjVOdW5Wdk91eS9IelFkOXQ4UG9vNXQzSGgrN1NlZmxMWUZEL2puTmp3QVVKaFptdGRxMXF1TG1hV3RiVkxreVpOMzgrK21sOVpIOFhKM3QwWk5BT0RjbXJsekFHVGZUYmgyemM2OVFZTUoyK1RmVnE5VktiRXhGemQvKzdPcGhhMnRhNlBubmtQMTZqWklTOHNzNzNVaElpS3FDa2FWTElrTkFTb1p1SDAraEp4V1p1V3J5WVltUmFXUUc4VHk1ek1lb29NU2JieDU5SGRQYXlmUHlVY1dUQUdBVmRjT3JjNHVLTWpaRW5WOEN3RHNqajI3V3lHRUlsZWp6bzFScGNaK2RQYTMvOTVycXY0bFl0K1M5NW9NZlg5UDNMazlHMjRlM2JBbDZ2aDJGSG5PMEIveEYwUC9pTDhZMnMyalNiZlBXci95MmJvYmg5ZHBwRTU3SlQwbTdQdjJFMzZNejA2Ti84L3B4Vk9UVW5NU3gvajBHTE04WXYveWhWZDNMY1c5WkdYWTNpK0hXWnVaVys5UE9MOC9TNXVuV25QOTBKcURkOElPYklnNXRVbWx5Vk9kVGJseDNzUEd4Zk9UTTJ2bWhDYUduWXE4bXhDWnAxWG5IVTY4Y3VSQTNPWDdONVZIWnNaSGFxUlc4OFdGMy8vM3hZWGY1K25uZUNVOTlvcXRtYVV0QUNSa1phVjAzekdqSjRyOEMvT056TnMza25MVDlZZGFJQ0lqUHVKQjF6SmFsUlR6VUg4WTlLKzBJVUNvQXJmSitRSW9NdzVNREg3NDRaWS9MeW85RGp4SVlsam9DV3ZubWpWTnFsbFpwZDY4Y09IMm4wY094MTNjdXpmbVZQQSszUHR2OWRyQk5Xc2MzYjE5ZmZxL09kbTcreXVqazI2ZVBaY2NkZUZDQlIvNHF0enlYb2YycGtvTGMyUmtaSlNuancydk5xaXJVaVdtQWNDMkQ3dDI4KzQ4SXNEVXd0WVdBSFE2bmN4WHBhZEduVno3TzREOE02dG5mWXJDV01CVkpTSWllbUlZM1pQUzVZUmdKMERHQU1LaTdOb1ZIVVRrUWF1dEo1WU9TcWl5TVNwR2ljTERHUXo5c1BHM284ZUpqTVdFWU9rRUhXSWdVR1Z4UUFya2FYV290M1NRZU9SeHdNcloyVFU3T1RrTmdMcnMyczdXUUxJT1FFNlpWWW1JaU9odmpPdUFCd0FpeUQ4Rk92RUtJSFZsMTY0UUhhQ2IrZ1FtU2tEaDZXL2xTWHhrT2VzVC9Tc0UrWXNVbmNRcmtLaTZPS0RGMU1lUktBR0ZCelhBb0VRSkFKSlZZS0pFUkVSVUlVYVhMQUdBV09ML08zUmlMbVFsSndLRi9TMFNpd2ZPcjlSK2lhalNMUmtzZnRjQmMyVWwvNE9BQkNRRUZpMGVMQmdIaUlpSWpKeFJKa3NBSUpiNHo0TEFoNVhicS94T0JQbFBydHcraWFpcUxCa2tab2xLandQNExzaGZNQTRRRVJFOUJZenVucVhpNU5nOU5XR3F2Z2pBNFNHNnlZUkFLN0hJLzFwbHpZdUlIcDJ4VzJSTlV3VWVPZzRJZ1ZhTC9BWGpBQkVSMFZQQ2FGZVc5TVN5M3JHSXRIYUJRSDlJbFBQVUtxbUNsQ09BQkNjbVNrVC9Yc3NHaTloSUc3Z0lIZnBMbERNT1NLZ2tNQUszNGNSRWlZaUk2T2xpOUN0TFJjbFpvU2FJeTNXRjBBMEU1QnNRYUZoQ3RadUEvQWw1WWlOeWN4UEZoZ0FEYjZJbW9uK0RXYUhTSkM0WHJrS0RnUkI0UThoUzRvQU9QK1Vwc1RFM0Y0a2JBZ1RqQUJFUjBWUG9xVXFXaXBOZFFrM2dyVEtEU2E0Q0dnc2RJcTNWNGtCWFRka3RpY2hZZEFtVkp0NHFtSm5rUXFHeGdDN1NHdW9EWFFYakFCRVJFUkVSRVJFUkVSRVJFUkVSRVJFUkVSRVJFUkVSRVJFUkVSRVJFUkVSRVJFUkVSRVJFUkVSRVJFUkVSRVJFUkVSRVJFUkVSRVJFUkVSRVJFUkVSRVJFUkVSRVJFUkVSRVJFUkVSRVJFUkVSRVJFUkVSRVJFUkVSRVJFUkVSRVJFUkVSRVJFUkVSRVJFUkVSRVJFUkVSRVQwODhiZ244Q2hKUUNCd1IxTUlUVHRJUlRjQVRTQ2tPNlN3QUpBSDREWUVMa1BLRUNqa2NTd2FlRlpBeU1jOGJTS3FWRklFYmtaVG9VQTdDWFFEMEVRSXVFdmdmaHdRd0dVSmhDZ2tqaThhaUxNUWpBTkVSRVJQbzZjaVdaSmpRczFSTFhzWXBKd0dvR2s1bWtaQWlIbklNVjByVnZUT3JxcjVFVkhWR3hNcXphdGxZcGdVS0hjY0VNQzhuR3BZdTZLM1lCd2dJaUo2aWhoOXNpVEhCYmVCRXI4QjhLbDRKNGlCeEdpeHhQOUFwVTJNaUI2WmNjR3lqVkkrWEJ5UVFJelVZdlNTNThXQnlwc1pFUkVSUGNrVWozc0NWVVVDUWdZR3o0QUNKL0F3aVJJQUNOU0NRSWdNM1A2RmhEVDZCSlBJZUVnUnVGWE9VTWlIandNQ3FDV1VDQW5jSnIrQVpCd2dJaUo2R2hqdC8vRGxoT0N2QUx4YkJWMHZFVUgrZ1ZYUUx4RlZzZ25COGl2SUtvZ0RBa3VDL0FYakFCRVJrWkV6eXBVbEdiajFWVlJOb2dRQTQrWDQ0S3JxbTRncVNlQlcrV3FWSkVvQUlERisvRmJKT0VCRVJHVGtqRzVsU1U3ZVV4TWFkVGdBeTZvYlJlUkJpcVppY2YvSXFodURpQ3BxOGhaWlU2TkExY1lCZ1R4WmdLYUxod2pHQVNJaUlpTmxmQ3RMR3ZYSHFOSkVDUUNrT2FDYlY3VmovRk1UaDVwK05qWTJqaFZwNjJ6bDdHb0hPNGZLbnRQa2h2MG45Nm5ab25kbDkwdjBNRFFLVkgwY2tEQ0hFbzg4RGhUbDRObTRzZnN6SFRzV0xhdlpvazl2cjNhREI1Zld4cnZyNkZlYStMLzl0djduT3UySEQvUHBNWFlzN08zdFMydFRzMm5QWHM4TWVQTU4yTnBXMTVmVjZ6UnloRyt2aVJNQTRKa0JiNzVSdjh1TEw1WFFWUEgzK1RuWjZNZDVkc3k4cjdyK1o4VktBMzVOSWlLaXg4YW9WcGJrMkozT01OWEdBekI5Qk1OcG9JQ1hXT2dmL3dqR2dqTmdmV1BzK29TVTNNeVV1bXZIMXdlZ0sxYkZ5dHZSdldieGRwR3BDUkVBbE9lSGZuKzZsclZ6cmQrdWhhN1F2L2ZPc2NWdmY5QjAyUHR2TnhuMFRubm00cnBpbENzQXRIUHhiWDlzOEx5ait2SjhiVUcrK1M5RHpEV0JXelZLb1ZBV2IvZnNwbW10VDZWRW5DblBXRVRsTlhhOWREYXRobmlJOHNjQklRQlp2aWNxYVJRQ1hndjl4U09KQTBYWnUzcDVEVnR3N1pwYWxaNis2YlhHZmlyVm5TUUFlR2xaWEp5Vm80ZEgwRUR4OS9odWIyL2Z5bi9xdEhydEFvYmJlWHA3MzN1LzJpdXJVdUsxNnJ5OFZXTTk2d0hJTDJtczd1K3VYVnZ2dVJFak5yemV0SEY2N0tYTEFERGk1NnRYYlQwYU5GZzgyTVJrd2pZcE0rSWpJdGEvNXV2N3QzYnZyVjVUcjhQSUVmcy9IenJzNW9uTm0zeDdCd1oyblBUeno5disyN2xMbDdlV0xiWDM4UEg1eHp5SmlJaWVJQ2FQZXdLVnlrVFRCeEFWUzVTR05BUjYxeXQ4dmVJU2NDU216TkdnbFM4RCtMSkM0NVhpcHc0VGYzcjltUUd2RnkyYmZXN043QnhOZnJhTnFZV05UdXAwNFFFTHJ4UjkvM0pHek9YRlYzWXYyZDF2OXE3aS9Za2dmNHQ1N2NiT2JlWll0eGtBdk8wMzhDMzllKzhjVy95MmxhbUZUUTBMK3hybG5hY0RIT3grN2ZyTzhndXBOeS9NdTdqNTYyVmQzbHFhbUp1ZVdEamYxWFBlYU9UL3VyV3B1Zlc4UzV2bTlhdlpzbDlyWisvVzJicmNuUEtPUTFSZUp1Ym9Bd1Avd2FTbUxWREwvdDUzTzhEVERwaXlzM3pEYVNVcVBRNFlJaU14S2lwODM5SmZQSnQyNis1UXIwa3pjZlBFMmF5c3JOVFM2anZZMVBKczdQLzJXOW1wOGZjVHU0WjlKNzFxYnVQb3FNNjVlemRnUWZqRjRtMkNwM2Z2a1pzV0gxZTByRTdIWWNNMU9hcE1XVUphNmVqdTdldld2RS9QeXp0K1dBSWdOMnpianovVzdUQWlvUE03dnk2Lys4NmZWMnExNnRkZm9UUTFmYWJ2YTVNc0hWeGRBYURUbE1WTDlPMmpqMjdaSEgxMng0NEtYaElpSXFKS1oxekpraERkSzlTdWpqM1FzMjVGQnV5RVN2NlFsSktuU28xV0pVWFh0bmFwclpVNmJWeDJTcHhDQ09WN1RZYStEd0IyWmxaMmRtWldka1hicUxTNUt2M3JQanRuOXQzZGIvYXVsME8rR2JXeTI5UVY4NTRkTTJkYTR5SFRBS0ROeHFsdDBncHkwaU5HL0J4K0p2bjZXUUQ0Nk15S0dSK2RXVEdqdFBtNFdGblZXTmZ0d3pWZDNKcDB6ZFdvYzE4Nzh0TWtBRmpVWThMaUJuYnVEU1lkbWo5Um95MG9NRk9ZbUsyOGZuQVZBTXNUU2VFblpyWjQ4ZU5UU1pHblpwMVpQYnVsYzcyV0FKQ2lUa3Vwekd0RlZCSWgwQjBHcmc3TjZGd3BRMVo2SENqTGhHMS9UMVQ2enQyNzU4cnVvRVZINWsrY1ZGb2I2K28xM0pXbTV1YTJOZXJVQVlDQUJlSGhacGEydGdCZ1ptbG5aMlpwWi9mUFZsSVVIV3Y0enhmRHNwS2lvbEt1blNseGhialJvTGZmYXRqM3RVbFpkeUp2UkovWnZUTXAvUGl4OE4yTGdxeWNQRDJVMWF5cTFXemVwemNBTk9nNmFwUytqVytQOGVQMHI3TVNvNktZTEJFUjBaUEV1SklsaWVibDNsaG9xZ0RHTkFQdTVnRU9GdVVkMEx1Y0RjbzA2K3lxbWJQT3Jwb3BKd1RMeEp6MFJLL1Y0N3lXZFhsN3VhTzVqYU5HcDlXWUxobHNBeUJ2c0ZlN3dadDdmYmg1OXJrMXMyZWRXVDJydDJlTFBpWDExOW05Y1pjOHJUcFBWWkNuV3RydHphVXB1VmtwQWtLOGV5cm9QMlhOcFl1blg1ZlZYZDVkN1daWjNlMTY1dTNyQVNHZkR6dWZkT3NpQU56SlNVc0VnSVdkSmkvUzE1L2ViUGlIdm5ZZXZvTzkyZzVTQ29YeWVrYjhOZDJFYlZvQklTTHZ4a2ZlVWFtU0t1a3lFWlZLU2pRM05BeWNUd1NpTXdCN2M2Q0xWMFVIUktYSGdiSmt4RWRFNkY5Yk85V3NhVkxOMGxLbnppMXhDOTM5ZXA0TjZpdVVKdmRqdnIySGp3OEFuRncyZGFwWHUySERVcTZmUFd2cjNxQkJRYzdkdTdrWlNVblBESGpqRFlXeW9DQWpQaUxDcXJxN3U2bUZqVTNtblZ1MzRzN3UybFcveTRzdjVxVGZ1U1BsWDRtVW1hV2RYWU51bzErNWZmblF3ZWd6dSsrdnp4MWVNUGxOQUpycXRSbzlrNTE2TzJIUEZ3T2ZUNzkxK1ZMQWd2Qndic01qSXFJbm5YRWxTNUMxeW4wYjFrQWZ3TlVhV0h3T0NHeFIzZ0hMdlgydHZQcDZ0dW83eHJ2N2FBQXdVU2hOdW5qNnRUMFFkL2xBaHhvKzdRSGczSjJiNXg3VXZzZm0yWDFhZU5acTRtSHU1TG15MjlRVmNBQ1dSLzZ4L0hCQ3hMRUh0WnZWNnNWWkh6VWYrWkZDQ01XV3FGTmJYOTM3MCtoMHBOL1Z2NzhzTXVUWE4vd0d2am5wMFB5SkN6dE5YdFJtNDlRMnA0WitjK3BnUWxob3BqbzdJMVdkbFRiMytNYlB0UUl5SVRzMTRkZkl2VXNlTkI1UnBaR29aV2dZV0hpNjhIdkhXZzh4bnFqNk9GQ2MvdDRnaDVwTi9JYjg3K1JwblVhdER0dTE4T2NIdFhHczNiVEpsWjN6NTdzMzdkN2Qzc1BIWjhYWW1wNWQzMXE2TE83UHc0ZWZIZlAxMTVlRHYvK2hUb2RodzI0ZStYMkRpWmxaTlFESXpzOVhyMy9OMTFkL3o5S2VPWU1IYW5ScXRWZTdJVU1zSFdyVUtIcUhsOUxFekN3cjhlYk40Nys4TXhVQW5PcTFhTmx1M1ArK0FRQlZjblRNOVpBVkt4T3ZIRHpVMlArdEtRQlEwalk4QURqMFErRDR5cnhXUkVSRUQ4TzRUc01Ud3JwYzllczZGRzYvTzNjYk9KTlFrUUdyK05ROTRIVGNtU05oYVZGaG41MWYvemtBREt2ZFlSZ0FNYlJPaDZFRk9rM0JrZGpJQTBYcjYrOWJXdGx0NmdvQW1OTis1TXg1clY2ZHQ3TGIxQlg1Mm9MOHUrcnN1Mk84dTQ5SmZtVlYwbGlmSG1OTEczZG1peGRtS29SUXpENjNadmJ6ZStjK1h6UlJBb0RFL0tSb0FMQXp0N1FEQUNjTFd5ZjllK2RUYnA3M3M2dnQxNzVtL2RaanZMdVB2cWxLWHBSY3B3QUFJQUJKUkVGVXZCbDU5ODdOeXJraVJBOG1CTW9YQng1ZWxjZUJFZ2QxY25Mck0zTnJzTkxNM1B6VWloblRzK0xESDNpRSthMkQ2OWRGSDkreVZmOXpibXBjL002UGUvWHJNUGJiYi9Lek16S3lrbU5pTEIxY1hkUGovcnlxTUMxTWxwQlpUVjIwaitkZS8zbUJVcHVuM2pTMWNRdGRRVUdCMUdxMSt2ZUVVcWs4Tkg5OFlNcU5jMmNCb0pxVnZaMXJvdzRkM2Z3NmRYYjJidFBHb1c2ekp0N2R4NHp4N1RGK25HK1A4ZVAwMi83MFArdS9LdkVTRVJFUlBUVGpTcFlnOHd5dWFxb0FSamNGVkFYQTZyQ0tEU2RLUGptcU1xVUFXUjEvbjk1bCt1a1YwNk5WU2RHakduUWJOZEczYjJBZFc5ZTZ1MkxQN2twRFdtYlIrdU1QL3hBSUFPK2ZXdjRlQUxSMHF0TzhsVXVEVmlFSllTR3R0cnpUdk5HNnlZM1hYRCsweHFHYXRjUE56SVRyWlkyLyt0YUJ0Y0EvN3dEUlNTa0E0TXMyWTc0Q2dKMzladTRFQUNFVXlzbCsvVi92VTZ0bG4xMTlaKzhHZ0NYUFRWa3NKd1RManU3UGRDemVEMUdsa3pBOERsUUNVY29KY2xYSm9ycUhwLytjb3dkc1hMeThBS0JteXo1OUd2WWM5OEFWbWF5N1ViR21WclkyMWF3S2orNGUrUG5oUXdNKytXT1A2ek1kbjd1NDhZdlB2YnVOZVFVQWtpNkdoSnFZV2Q3Ymt5eEY1eWxMbDlacTFhOGZBTGcyNnRqUjBidnRzLzFuSGRobmJ1ZnNyTk1XRk9qN043TzBzeHY0K2RFakxWK2FOUnVBU2Z5bGtKREZnLy9hOW5kcDg3eXZnd1lLa1psNDQ0YVVPbDNRUUdHaTMwNFlORkNJbmJQNjlBMGFYYjNVNDh1SmlJZ2VCeU5MbHNRZGc2dnF0OSt0Q1FPeTFHWFhMMWxhUlJ1V1J5WXlzd0hJbnk5di84bld6TkoyUWFmWEZnTEFkeGUzZmx1OGJseFdhaHdBeEt0U2J3UEFPNmVXVFl2SWlJOUl5RTY5L1g2VFlkTy9iRHYyYzYzVTZSWmMyYkhnNE8wcnh5czZKNFhXekJ3QVhnejkra1VBOE5rNHNTRUFUR3JVWjZLdm5hZnZscWhUVzFkY0Mxa0JBTUV4cDRKbm4xc3pPeUU5b2N3akJva3FnZUZ4b0RMSVJ4TUg5RnpxTkc4NjVKdVRKK3c4dmUvZksyWG4zcURCYzI4dVdkd3M0TDhmbHRCRUNRQXRoOC84dU1jSHYvOXVZVitqQmdBNDFXdmV3czJ2YytlRVN5RWgwYWQyNy9MdE9mYlZsSnZuenFjbVJJYWJWck8wMUdrMUdpQkZWYmZEc0dHbUZqWTJBSEQ0cDNIajI0NzkraHViR25YcWFBdnk4N1hxdlB1SnFTb2xOaWIyN002ZExVZk0vTmpyV2YvK0pjM2RzYlpmUTlzYWRldG14bCsvRGtCYjlMMTJZNytlRi9EWjhaTVBmNFdJaUlncWo3SGRzeFFHaUhvR1ZkV2ZmamVoNVQvZkc5WEVrS1BEQWVDR3dWTXJoNXFXVHU0QVVMMmFUZlh6UTc4L241eWJsZHhyNTR4ZXY5M2M5OXNuYlY3NTFFeGhZblkwOGVyUjBNU3dnMlgxZFNZeDhwS1B2WWVQajcySFQ5SHlvNGxYandMUVZIU09MdGEyamdDd3V1dTAxUUFRTVhUUlZRQlllVDEwbGRRSitldU5YVUdOYk9vM0c5V2cyNml0MFNlMi9YSjFIKzlab2tkRElBeUFZWEdnY3NhcmtqaFFHdHM2Zmsyc0hEMDhFaTRmT0dCaWJtM3RVcjlWcXowemV2UitadGk3MHk3c21iL2dtYjZ2VHk1YWYrQVhody9jVGJnV0dYOXAveC9wTVpmRG5oa3c1UzByUncrUHBRSFcxcDUrWGJxazM3cHl0YytuZTNZcmxLYW01My8vL0hNQU1MV3l0OWVxYzNNQnlQMy9lL25sWjNwTm1GQ3JWZi8raVZmUG5JeS91RzkvOU9sZE8zdTh0MlpOYnNhZCs0bXBKajhuZC9mY2dZUHJkeHYxVXRUSjRLM0ZwZzFMSnllM0h1OXYzQUloeEkwamE5WUFnQ1l2T3hzQStueThmYnQ5clVhTm9vNXQybFNsRjQrSWlLaWNqRzFsS2RUZ3FxY1NnSlB4Zi8vU3U1bHVjQy9sbXA0QmxuYWU4a3ZNeTh2aUFjREN4TXlpbVdQZFptcGRRVUVUaDVwKysvdCsvb2Vad3NRTUFEcTROdXd3cC9WTGMzSHZYNDMxUEcwY1BRSEF3OXJScldoNVJFWjhoQWp5RnlMSVg2VG1sZjRzRmtONVdibDVBY0N3L1o4UEE0QitPMmYzQTRDcy9OeTduN1VaOVduOEM2dVQ5dzJZc3cvNGF4dmVrWUZmSFhuWWNZbktKR0I0SEtnTXN2TGp3SVBjRHR1OTc5YnhqWnUyZjlpMW56WXZKeHNBOGdyU013NzlFRGdlZCsvK0kzZzUxbW5hMUx2Yks2TWovL2h0L1lXTlg4MHJ5RlBkZjlSQVhQekY4MTJucjF2cldMZFpzNWh6dTNmZk92TDdCaHNiRzBlSG1vMGFhZkp6Y2dBZzlzUzJiUVc1ZjdVNThOM1lNVUpxdFVJb0ZLbTNMbDBxTnB5dTJlQnAwK3EySHpvVUFPeGM2dGNEQUhQcjZ0VUJDd0dwMDhXZTI3UG56T3BabndQQW56dCsrcWtnTnl1clZxdisvWE5TRXhJdWJmdjZtMHEvWUVSRVJBL0J5RmFXc05mZ21rdlAvN1BzV1kvQzcwZGpEZXREbzF0djhIZ0dpc3BLaXNuVHF2T08zWWs0RmhKL0lmUjY1dTNybmQwYmR6NHo5SWR6cGdvVDA2c1pzVmNYL0xsei9qZnR4bjM3VWZPUk01NzNhanQ0K29sVjAvT2xXZzBVSmliQVgvY1M2YmxaT3JpdDZEcDFKUUJZbTVxWGRBTzhsVE1na29HY3JxNk5uOU1YNmpTYWdoTHFvcjJyYnpzQU9Iem40aEVBeU5ibVp3T0FEam81Kzl5YTJRQlExNlpHM1ZFTnVvMEtqamtWZkM3bHhybllyQlJ1dzZOSHdlQTRNTFY5NFhjNzgzK1dmZlBBOHlML29nRXFQUTQ4U0haeWN1Syt6NGNOUXduM0VnSUE3aDNuYlcxZHc2V2FlNjNhcGhZMk51blJseThEeUMxYXpjYkQxN3ZmOUszQmRwN2UzcXFVMkJoMVpscmEySFdabVVvekN3dUYwc1RrOXVWRDkxZXVGU1ltUlIveWE5Wmk1TWNmQTBEVWliOVdna3hNemMydG5KMWRIV3I3K1ZsVWQzZXpzWEYzNmpObjV5NEFNTGR6ZHU0M2M4ZnVzQjNmZlgvbDJMcTF1SGVmVjhUK1pjc2k5aTliVnFSdkpRcVBORFh3U1ZsRVJFUlZ5NmlTSlJIa0h5NER0NFZBaUc2UFlMaHpZdW1nRWgvTStEQytQN2ZyaHpubjFuNEpGTjZrL21XYk1WKzgxckR2SkFCWWVlM0FxcmRDbDAxT1Excm01ZFRvc0pVOXBxMzJjL0R5cTJkZm8xNVlha3hZdGlZdnU4bWFDWTF1NXFiSCtIczlPK2gvYmNkOUEwQUhBTFptbHJZdk4ranlVbW5qOXEvZHBzdjIzaDl0TDFxV2xwK1ZkdjF1NGFsM3hUV3dkZk5PeWN0TVNjck92bk1oOWVhRmcvNmZIUVNBbUt5VTZKLy8zUGt6QVBSd2I5NkQyL0RvVVF2eUYrR0IyMlNJQU1xTUE5Nk9ocFU5d0xtbGcwU2x4d0VEbEpwTTVOMjljOGZLeWRQenhkV0o5N2ZJeFo3Zis0OEVNaXMrUEs1QXJjcFc1MlJrN1B2TWY3Q05TLzI2ZFo4YlBseW5MU2pJVExoMjdkU0s5ejRBWURYaTU2dG5iTnpyMXdjQWpUYS9vTzlId1J1cmV6VnBraEY3OWVyTll4dTNBVUIrVmxxYXRVdnQyaS85a25RYkFOSnVYcnBvWXUva2F1ZmVvSUVxSlRZbTcyNXlpbE85RmkwNlRscTRvT09raFF0MFdvMEdVcWZUUDZkSktCUUtoY0xFUktmVGFwZU1jWElwYVlXTWlJam9jVENxWkFrQW9CQXpJSEVVNVg3Z0VvQ0oyOHV1QXdBU0VoSWZsYnQvQTl6RjN6OGt2SDlxK1VkdUZ2WnV2MTA3dUdKL3d2bjkrdkxReExDRGpWWk84WHV0V2M5Si93dmIrZ01BcmZYUzRmZFhqSUtqVG00TmpqcTVGUUMwVXFjTno0Z0w5OXZ3dWg4QXhMMjBQQzVmcC9uYkNWNkhvOE9QNTJyVXVRQ2drVnJOemN6RW05T09MNXVHVXU1ckNqd1NOSGxPaStFZkFVRHpqVzgxLzdMTm1DOGlzaEt1QmNlYzJsRTVWNEtvNGhRQ002UUJjV0JpY01YSGtJQ1VvbXJpd01NNHV2VGRxVzFlbnZ1cHVhMlRrOVFVRktUZXVuRGh6dzJ6UGl1aGFrN0lGME9IbUpyYjJ5ZEhYYnlRZlAzaStadlBtNW45bzVaUUtIUUYrZm5SSjdac3lVcUlpSWc2dVhtTFkvMldMZmQvT1h3WWdBSUFPUG5iQng4MEhqQmxDZ0RFbnR1MTgvYVZnNGNCSU9iMGpwM0hGNzA5NVc3UzlkajYzVWFOcU5Xc1R4OWI5M3IxVEt0WldRbUZVaWtnaEZRSUlhUVFRcWxRSkY4L2U1YUpFaEVSUFVtTThzbnBNakQ0UndpOFVZVkRyQlpCL3FXdTBqeEZsQ2gyb2hYUmt5SndxL3hSVkhFY0NCb29udFk0VUEyR0habk9HRUZFUlA5cVJuYkF3ejF4eW1tUU9GeEZ2WjlIZWk2Zk1GK0lINExvaVJWbmltbFNWRjBjU00vRDB4d0hESDIyRkdNRUVSSDlxeGxsc2lSMjljdUhWdGNmcU9SVHNTUk9RU1c2aXcwQnVXVlhKcUxIYVZjL2thL1ZvVDlrNWNZQkNaeFNLZEI5UTRCZ0hDQWlJakp5UnBrc0FZQllPaWdMN21kN0FHSTY3aDJXVUdGU3FnSHhHVEp5MjR2VkE3aWZudWhmWXVrZ2tlVitIajBBUEhRY2tCSnFBSjlsNUtIOTZnR0NjWUNJaU9ncFlKVDNMQlVuSndUN0FwZ0ZpRUdBTkMrci9sOE5vUWF3QTBybFhMR3dYd2xualJQUnY4V0VZT2tMaVZrUUdBUUpnK09BQk5TUTJLRTB4ZHlGL1FUakFCRVIwVlBrcVVpVzlPU2tUUzdRbUw0S2hlZ0lLZHRBd0xtRWF1bVFPQVdwT3dwb2xva2xRK01lK1VTSnFNcE0yaVJkTktaNFZRRjBsRUFiSVV1T0ExTGlsQVNPUW9ObFM0WUt4Z0VpSXFLbjBGT1ZMQlVuSndRN1FhZHpoMEphUUtQTVEwSEJiYkZpU05Mam5oY1JQVG9UVmtzbm5SWGNGUklXR2gzeUNvRGJLNFlJeGdFaUlpSWlJaUlpSWlJaUlpSWlJaUlpSWlJaUlpSWlJaUlpSWlJaUlpSWlJaUlpSWlJaUlpSWlJaUlpSWlJaUlpSWlJaUlpSWlJaUlpSWlJaUlpSWlJaUlpSWlJaUlpSWlJaUlpSWlJaUlpSWlJaUlpSWlJaUlpSWlJaUlpSWlJaUlpSWlJaUlpSWlJaUlpSWlJaUlpSWlJaUlpSWlJaUlpS2lLaUVlOXdRZUpRa0lCTzVvQ3FGcEI2bm9CcUFKaEhTSEZCWUE4Z0RjaHNCbFNCa0NoVHlPUlFQUENnajVtS2ROUkVSRVJFU1B3Vk9STE1reG9lYW9sajBNVWs0RDBMUWNUU01neER6a21LNFZLM3BuVjlYOGlJaUlpSWpveVdQMHlaSWNGOXdHU3Z3R3dLZmluU0FHRXFQRkV2OERsVFl4SWlJaUlpSjZvaWtlOXdTcWlnU0VEQXllQVFWTzRHRVNKUUFRcUFXQkVCbTQvUXNKYWZRSkpoRVJFUkVSR2ZIS2twd1EvQldBZDZ1ZzZ5VWl5RCt3Q3ZvbElpSWlJcUluaUZHdUxNbkFyYStpYWhJbEFCZ3Z4d2RYVmQ5RVJFUkVSUFNFTUxxVkpUbDVUMDFvMU9FQUxLdHVGSkVIS1pxS3hmMGpxMjRNSWlJaUlpSjZuSXh2WlVtai9oaFZtaWdCZ0RRSGRQT3FxbmNQaStxZXpvQjFKWFZuMGRXMWNlZUJOZHNPTEdjN0pRRHpCM3dCZ1BMMVovcTlYdC9PcFY0bHpaV0lpSWlJNklsaFZDdExjdXhPWjVocTR3R1lHdFJnMFlDU3k3ZEdBRHV2bGRWYUF3Vzh4RUwvK1BMTXNTeTJzSzErYnVUWHA3UlNweDIyOTZ0aGw0Wi9mNm1zTmllVElrNjIzVEt0YlVudmZkaGkrUFJQVzczeVNhWTZKOU51K1FnM0FEbEYzMysvK2ZBUHZtajl5dWRGeS9LMUJmbVREdjAwYVZuWGQ1YVZOcVlJOGhjVEcvV2J0TERqYXd1T0pGNDU4dHkyOXp0RnZmakxyYkxtNnJWNlhEMEEyckxxRVJFUkVSRTliaWFQZXdLVnlrVFRCeENHSlVwRjNja0c3dWI5OVhOYXJrR2pRU3RmQnZCbHVjZDdnRXhrcGkyTDJMOThidXVYNTN6WFlmeDNYMTNZZUwvLzk1b05mZi9FbllnVGJXdjR0RDF4SitMRW9kdVhEd0pBZEZaeURBQmNIeGwwdlo2dFc0bXJQTFptbHJaeVF2RGZuaFYxTnZYNjJkbW4xOHhhZWUzQUtnQlFDb1Vpb0Y3SEFMVk9vNDdPU3I2MTdzYmhkZFdyMlZidjZkbTBaNlk2SjNOWDdObGRSZHN2dXJMemwzZjhCcjdkMGJWUngzRU5lNDZyYmUxUzI0QmYwYWdTZENJaUlpSXlYc2FWTEFuUnZVTHQ5dDRBanNSVVpNQk9xT1JrQ1FBK1BiLytrM1BKTjgrZWlMdHhyS0ZMalVhV0poWldRR0d5ZEV1VkZOVzJoay9iVzZxa3FIMXhGL2NEd1A2RTgvdUx0by9JaUk4bytyT0pRbUVpQWFuVjZmNjJvaE9WbFJ3VkhITnE3L0E2N1lkL2RYbnpGMzA5V3ZSL29YNm5GOTQ5dWZ5OTBNU3dnNkdKWVFkSGUzZDlwYWRuMDU2SEU2OGNHZm5IVnlPTFRiWGd2ZVBMMzN1ajhZQTNRcVBPN0JWWC9mK1dDTm5EM2o1OXdvcDBvSEFscXBJdUR4RVJFUkhSSTJGVUgyQmxZUEJGQ0RReHVJRitHOTZLU3hWTGxxUzhMaFlQYkZEK2hxV3JZKzVXZTBXdmQxYTllV0xCNitlVGJsME1EMWdZN21QdjhjRG5ST2tURWYzS1V2SEVSRTRJbHZIWnFmR2VxOFo0Rm0vclkrUHVzN0w3dEpVK0RwNCtaZ29Uc3cyM2ptd1lGZkx0cUFlTkc1RVJIK0c3ZnBKdldiOExreVVpSWlJaStqY3pycFVseUZvVnl2OWVhbHo0bFpJREhJb0c5dDhFcEVFdGE1Ui9zQWZyVjYvNWdBNnVEVHNjSGZEMThkR2gzN3lpTHgrd1orNkE3YjAvMnY3OTVlQWYzdkx6bjdMaVdzaUtUbTUrblF6YytnWVBLMGNQT1NINGI3L1ZONWMyZjJPdU5EVzNNYk8wc1RJeHQxSUlvZWhZNDVtT1JST2w0cXRVK3ZKeERYdU9YL0xjbE1YNk9vWWtUMFJFUkVSRS95YkdsU3dKVWI0VDVHNW5BVGtGZ0JDQXV3M2dZZ1VNYXdSVU13RzJHM0lxdUtqMFUvZCsvblBuejVuNWVaay9kWno0VTBwdVZySyszTjdVMGdFQURpZGVQdlNXbi8rVXRQenM5RHhOUVY3cFBmMWRqaVkvWjlPdDQ1dUxscDFOdlhFMm9FNm5FVVZYa0x4c1hMd0FRSzNUcU0wVUptYSs2eWY1em50MnpGZXVWdFhkUm9WOE8wcWZjR1htWldkRVpNUkhsTFhxUlVSRVJFVDBiMlZjeVJKa0hsQ09oR25Xd2I5ZW15bUIxMXNEdms1QXA5cUdKVXNDK1JXWVpKbFdYQTlaZlNqNXp5UFJkKy9jUDEzdWs5YWo1aGJvTkFYSGs4TU9ScXVTb3QveTg1OVN2SjJKUW1taWxib1NUNXBMejFlbGp3cjk1dVhpNVd1dUhWd0RGRzdWaThpSWozanJXTkRiTy9yTzNCNnJTbzdWSHhZeHRFNkhvWjdXVGpWSGhYdzdTdDl1dzYxanYyKzRkZXozNHF0VlJFUkVSRVRHd3NpU0pYRUhGWDAra1ZvTG5FOHNUSmFzREQ1UUw2MUNZNVdoYlkwR3JRNE0rUExnRDM4R2Y2OHYrL0RNYng5MnFlSFhPU0VySzJYQW5qbDllM2cwNy8xaHM2RWZPcHZiTyt2cjJKbFoyZVZwMVhsQVlmSlR0TS9pMi9CSzJ6cm5abUh2bXBDZGxxRFI2VFQ2TWljTE8rZTBmRldWL0s1RVJFUkVSRThxSTB1V1pCZ2dESHRBcXBzTmtKRUw1TjdMQ1N4TmdUYnVoYTlqN2hvNjRJMXlUOUVBbmQyYmRhMm1OSzFXb05YY1h5VnlNck54dkp3UmMrWE5ad2E4QVFCYXJVYWprOUFWYVdabGIyWmxINnRLaWRVWFpLcHpNcmRGbndvdTN2L0xEYnE4Vk5yWXBrcFQwK05KNGNlYlZxL1RGQUQ4SEdzM3RERzFzRG1mY3VOY0dkTTJlN1ZocjFGTHIrNzl4ZERmazRpSWlJam9TV1preVpJSUJURFlvS3F0M0lBKzlZSGJLa0NyQTl5c0MrOVZLdEFDdjE4MWRNQlRGWjNwZy9UeGJOWUxBRUxqTDRjTXJkTmhDQUQ4MEdIaWp3OXEwN1pHQXo4QWlGRWwzei9XNzNaTyt1MlN0dDQ5S0ZsYUhMNW44ZUx3UFlzWGQzNXpjWXdxSldaT3k1YytCWUNXenZWYkJmcjJEdHdUZTI1UGJNNWZDUmtBMkpsWjJwMGUvTzFSQjNOckJ5WkxSRVJFUkdRc2pDeFp3bDZEYThaa0Fva3FvSVlWWUtJQVZHcmdVaEt3OHhxUWtHVllIeHJkK2dyT3MxVFZVZDIyUTQxR0hYTTE2dHo5Q2VlUDZNc0Q5bjArdkhqZDd6cE0vTjdkc3JvN0FQVHlhTmtIQUM2bFI0WHAzM2V6ZEhCYjBYWHF5ckxHckducDVGNjg3Tk9MR3o1ZDFIN3lvdWU5MmoyZmtKT1dVRTFoV2kybzB4dEIyNkpQYnB0NjhOZjM3MVV6QlFCWFN3ZFhWMHNIMXgweFozYmEyTmc0S3JPVVdoTmthRHZYYmRRZEFDUWs3MnNpSWlJaW9uOGRvMHFXUkpCL3VBemNGZ0lodXBWWitXSmk0VmZGblJOTEI1MTVtQTVLMHJlQjN3QlRoWW5wM3JqVGV3SGNQKzF1ZmMvL2JuaFF1eGNhZEI0SkFDRnhsMEwwWmJabWxyWVBXa1VDZ09uTkEyYk1iZjN5SEFESVV1ZGtBVUJ6bHpwTlR3Nzg5clNwd3NRMExDMHE3UG05WHc3Sks4akpXOWZ6ZzdVRGF6ODc4UEtMMzUxdnMyMUtLdzl6MTVvQW9ORnBOVFBPL0RiOXl3dWI1djJ2M2ZodjMyNDg2TzJpWTBSbEprV1Y3eW9RRVJFUkVUMStScFVzQVFBVVlnWWtqcUlxSDdncklTSHhVVlYwdlMvaDdCL2pELzQ0TGpxcmNEdGR0Q29wMmtTaE1PbTNiOWFBNG5VWHRYdGpRVTFycDVvQU1QcVA3MGI5MnYzdEZiL2ZPbkwvSHFYU0RuRW9ldEREdWVTYlp6UHlzelB1NUdYY21YTmgzU2NBY0Q3cFZsaDRSbHo0cXV1aEs3KzhzT2s3QUdvQTZManR2YTZMTzc4NVB5TXZLejFScFVwT1ZGMVAyWGpyMktZbDRYdUNkc2VlMndNQSt4TXU3WCs3OGFDMzFUcU5Pa2VUbnhPWG5SejM3b2xsMHlyNU1oRVJFUkVSVmJtcVN5Z2VJeGtZL0NNRTNxakNJVmFMSVA4SHJ0ZzhKdWE0dHhybERGZ25Bem9BT2NVclBlaTlJZ1FNZlRRdkVSRVJFWkVSVWp6dUNWU0pPT1UwU0J5dW90N1BJejEzZkJYMS9iRHViOXRMQmxRb0pSbDYwSHRGTUZFaUlpSWlvcWVhVVNaTFlsZS9mR2gxL1FHRVZtckhFcWVnRXQzRmhvRGNTdTJYaUlpSWlJaWVPRWFaTEFHQVdEb29DKzVuZXdCaU9vcXN1RlNJbEdwQWZJYU0zUFppOVlEMHlwa2hFUkVSRVJFOXlZenlucVhpNUlSZ1h3Q3pBREVJa09hR040UWF3QTRvbFhQRnduN25xMnArUkVSRVJFVDA1SGtxa2lVOU9XbVRDelNtcjBJaE9rTEtOaEJ3THFGYU9pUk9RZXFPQXBwbFlzblF1RWMrVVNJaUlpSWlldXllcW1TcE9Ea2gyQWs2blRzVTBnSWFaUjRLQ202TEZVT1NIdmU4aUlpSWlJaUlpSWlJaUlpSWlJaUlpSWlJaUlpSWlJaUlpSWlJaUlpSWlJaUlpSWlJaUlpSWlJaUlpSWlJaUlpSWlJaUlpSWlJaUlpSWlJaUlpSWlJaUlpSWlJaUlpSWlJaUlpSWlJaUlpSWlJaUlpSWlJaUlpSWlJaUlpSWlJaUlpSWlJaUlpSWlJaUlpSWlJaUlpSWlJaUlpSWpJQ0lqSFBZSEhRWTVaWmc1VHgxY2h4QkJJTklHQUF5RHZRb3JMRUhJcklCYUpJUCtjeHoxUElpSWlJaUo2Zko2YVpFbjZCMXZDRGI4QkdHcDRJN0VQV3UxUXNYUlFWdFhOaklpSWlJaUlua1JHbnl6SldWS0IrQjJiSUdSL0FDYmw3d0JhQ0J4Q2VtNVBzU0ZBVy9rekpDSWlJaUtpSjVGUkowdHlRbkFMQUhzQk9ENThaOGlBeFBOaWlmK0JoKzZMaUlpSWlJaWVlSXJIUFlHcUlzZHQ3dzhwajZNeUVpVUFFTENIQW52bHVPMmpLNlUvSWlJaUlpSjZvaG5seXBLY0dOeTBNRkVTRnBYZnU4Z0RaRThSNUgrazh2c21JaUlpSXFJbmhkR3RMTWt1b1NhUWNsM1ZKRW9BSU0waHNWSU9YMjlXTmYwVEVSRVJFZEdUb1B3SEhqenB2RldUQU9GVHBXTUkxSWFEK1V3QTA2dDBuSHU2ZVRUcE5yQjIyMEZCNGJ1RHJxVEYvRmxLTll2L05IMyt0Vzh2YnA0UElNL2IwZDMzUVgycXRicThxSXpFcUFkVVVRSXdmY0Q3ZVNVVk9sczV1M1oxOGU2a2xqcjFscWpqV3g0MEJ5SWlJaUtpSjVsUmJjT1R3OWNyNFdBUkM4RHRFUXlYaWtoclYzR2dxNmFxQndydSsxSHdnSnB0QnF5L2VXVDlpUDFmamlpcHpxS09yeStjMEtqUHhEWFhENjE1TVdUZWkzSkNzSHhRbnhkVGIxMXN0bkZLcy9lYkQvL2dpOWF2ZkY3MHZYeHRRZjZrUXo5Tld0YjFuV1dsdFJkQi9pWCszWm5ZcU4ra2hSMWZXeENYblJwWGM5V1kyZ0IwQnZ5S1JFUkVSRVJQSE9OYVdiSXo3NHp5SmtwK0xrRFB1a0J0ZTZDYUVralBBLzUzSEVndTg1bTBqcWl2R293RCtMMmkweTNKZzVLY2dMb2RBd0ltZEF3b1h0NTg4NXZOWjE3NDlhT0JYczhPZXFGK3B4Y08zYjU4dU9mMmozdjI5Mm8xWUZDdE52NGZubDd4WVZwQlp0clFXaDJHanZYdDhhb0U1TGFZazhFQWNDVTErdkxLYXdkV0FZQlNLQlFCOVRvR3FIVWFkWFJXOHExMU53NnZxMTdOdG5wUHo2WTlNOVU1bWJ0aXorNHFPbTdjUzh2alBLd2NQVXFhcTZlVm82ZWNFUHkzbzlianMxUGpQVmVOOGF6SWRTRWlJaUlpZXRTTUsxa1Nva2U1Nm5ldkF3UThVL2c2TlJlNG93SmNyQUJ6QXkrTEFnT0F5azJXSWpMaUkvU3ZoWUJRQ0lWQ3E5UDlMZWxRQ0tIUVNYbC94U1pIcDg1TFZLbVNKeHo1ZWRMenRaOGR1UHJxMFhXWnlFeFRtRWd4ckU2SG9kKzFEL3orZGs3YTdjYlZ2UnF2dUJhNll2YUZ0YlAxVy9DQ1kwN3RIVjZuL2ZDdkxtLytvcTlIaS80djFPLzB3cnNubDc4WG1oaDJNRFF4N09Cbzc2NnY5UFJzMnZOdzRwVWpJLy80YW1SWmN5Nk5qNzFIMVc2TkpDSWlJaUtxWk1hMURTOHcrQThJZERPb3Nyc044RkVuUUNHQWRYOENJYmNLeTAwVWhWZWx3SkRkWStLTUNCclF1c0lUZmpEVDM3cSs4NHUxcVlYMWtMMmZ2UUFnSHdDbU5oMHlkWGlkRGdFdmgzNzU0dlc3U1RkS2ExeldOcnlJalBnSTMvV1RmSDFzM0gxV2RwKzIwc2ZCMDhkTVlXSzI0ZGFSRGFOQ3ZoMFZIckF3dkxRRVI5LzIrS0N2ajd0Wk9iaDVyUjduVmRZdkUvWGlMMUczczlOdnQ5czZyVjFaZFltSWlJaUluZ1JHdHJJRXcxY3Z1bm9WSmtwWFUvNUtsQUJBVTQ1YmJLU3NiWGhsdzdsWVdkWFkwRzNHK2s1dWZwM1M4clBTbWpsN05ieVFISFVCZ0Vsdmp4YTluM1h4Ym5OdXlFL25YenZ5MDZSVjF3NnRkZ0pzamdRc1BLMXY3N3Qra2k4QTNNcThjNnZQdm8vN2ZkMTYzRmYrdGRyNCsyeWMyQkFBSW9ZdXVxcXYrMllUL3pkdHpDeHRyRXpNclJSQ0tEcldlS1pqMFVTcCtLcFIwUVNxYlEyZnRrRFppWm1laVZBYTE5ODNJaUlpSWpKcXh2Ymh0YnJCTlgyY0NyL0gzQVVtdGl5OGQ2bEFDNXlNQnpaZU5TeHBFckN0NER4TDFkdXpSWi9sWGQ1ZTVtcnA0SG9qOC9hTnQ0NHZlZXRlb2dRQW1tbkhGLzFubEcrUDBkTWFENW0yc3V1N3F6cTVOZTQ4ODl5dk0wcGFCYXBqVzZOTzBjU282R3M5RHlzWHo2SnR2V3hjdkFCQXJkT296UlFtWnI3ckovbk9lM2JNVjY1VzFkMUdoWHc3cW1oaVZOcjJPeDk3RHg4SktTTXpFaUtMbHQvSlRVOHM3L1VnSWlJaUlucGNqTzA1UzRZbmY5WHZQWWFwV3gyZ3BoMlFuZ3RZbVJYK1BORGdCU3BsdVdkWWh2WnV2dTFkTFIxY2Q4U2MyYmtsNnNTV3JiMm1iKzNzMXVnNUFMQ0h2ZjErLzg5QzJqazNiRGZsNktJM05UcXR4a0tZbWllcVZDa2l5RjhVVDE1dVpkNjU1Yk54WXNQZ21GUEJBT0N6Y1dKRC9lcVMzdk43NXc3V24yd1hrUkVmMFdmbnpMNWFxZFBHcXBKajlYV0cxdWt3ZEVUZDUvNXhDcC92K2ttK0kwTy9HTG4yeHVGMVUwOHVuZXE3ZnBLdmZsVXJSNU9mby85Wi85VTUrTDlkS3Z0NkVSRVJFUkZWRmVOYVdaSzRDd0VuZytycTc5WUt1d01FblFVa2dISE5nVFllUUR0UFlOTS9GbUZLR2s5VjRibVdZdWJwMVRNak0rTENWMTA3dEdhY1Q2K3hTcUZRcnV6MjN1ck9tOTdwOEgyWE4zNTJOcmQzM3FlNnVPL0hQN2YvZENybHhwbVRkNjZlUWVIcy84R1FsYVhpM0N6c1hST3kweEkwT3QzOUk5R2RMT3ljMC9KVmFTWFY3Ky9aWnNETWxpTS9ubmRwMDFjN29rL3QwSmRibWxTekRBOVlHRjYwN3Z3ck94ZjhjSG5iOXdaY0JpSWlJaUtpeDg2NFZwWVV1RzV3M1l4N3oxUzlsdlpYcW5FenZmQzc1WU9leFZxRVFKemhrek9ZWEhYdDBHb0E4cGVJdlV2WDNEaTgxdFBLMGZQaXlLQS9COVJzTStCV1p1TE5TYWNYVFFHQWszZXVuZ0JRNm5PZVNscFphcjF0NnJNQUlJVXNNY0V5VlpxYUhrOEtQNjcvMmMreGRrTWJVd3ViaUl5NDhKTHFkL05vMWhVQVRpWkZuQ3BhTGlDRWo3MkhUOUV2WjNNNzUvSmRDaUlpSWlLaXg4ZllWcGJPQTJoclVOMHJ5VUNuMmtDVEdrQm9GQUFKTkxyM1dUNCswOUFCSTh1dTgxREVqcGdUd1NQcmRSeGhiV3B1RFFBN1lrL3Z6TXJLeWkyaHJybU5tWVVOQURnQk5rRGhmVWVScVFuaGQvTnpNZ0hnbzZZanA3OVFyL01MQVBCbldzeVZrZ1pjSEw1bjhlTHdQWXNYZDM1emNZelErdXgzQUFBRlpFbEVRVlFxSldaT3k1YytCWUNXenZWYkJmcjJEdHdUZTI1UGJFNUtMQUI0V2poNmRIWjdwak1BVFBUdE4zSGp6V05iQUdnQklGdVRsMjI5ZExoMVpWNE1JaUlpSXFKSHljaU9EdDgyRkVJWTl0d2pSd3RnUnFmQ1ZhU2s3TUxWcFJwV2dFNENQNTRxVEtiSzlvWUk4di81WWVaY25KZTlxMWRqKzlwTnU3azM2VHJVcS8yUW10Wk9OUUVnS2ZkdWtvdUZuUXNBcUFyeVZNRXhwN2NmdW4zcHdJWFVHeGV1M2ttS1hOOXY2dHBlbnMxN0FjQ3hPK0hIZHNXZDNYMHM4Y3JSa1BoTEIvd2NhL3M0V2RqVVNNM09TVzNqVXI5MVJvSHFidWpOOEgxcFNNc0dvSzFwNmVRZTgvS3llUDJSNFBwNUxHby9lVkV2eithOUVuTFNFcW9wVEtzNW10czRib3MrdVczVW5oL0daaUl6Ylg3SDErYS8xcWpmYS9uYWd2eHFTdE5xKytJdTd2dmk0dm92L3VqLzZSK2xKRXRtS0Z3Sks4ZVJnMFJFUkVSRWo0ZHhKVXZEMTF2RHdlSU9BRXVER3JqYkFFTWJBdldyQTBvRkVKMEJiSXNBSWxJTmFaMFB0Y1pWTEg4KzQySG1YTnlWZ1BsWEd0clh2SDhJUTJKT2V1SzNselovTSsvUzV1OTdlN2JvL2ttcmwrZTJjbW5RU3Y5K3JrYWQyMnpqWkwvamcvOTNXaUVVaXNPSmZ4NzJyOVhHdjNpL09pbDFFb1ZiNzVSQ29RU0FxU2VYVHJWUW1Gck9iZjN5SEFFaHppUmRPOU42eTM5YU4zZXAwL1Rrd0c5UG15cE1UTVBTb3NLZTMvdmxrTHlDbkx4MVBUOVkyOEcxWVlkWVZYTE1tSVBmamQzZi81UDlXZXJjTFA4OW4vaHY2ejE5bTUyWmxWM1JNYlZTcDlWSm5VNUFDS1ZDb1JRUW9zNzZ3RHI2QitJU0VSRVJFVDNKakdvYm50Z1FvSktCMitkRHlHa0dOVWpJS2x4RnFoQzVvYklUSlFCNDU5aVMvM3pkYnV5OEUwbVJKNEp2bmc3ZUZudGlOd0ExQU95Sk83ZDdUOXk1M1cyY2ZGb05xTk5xVURzWDM3Yjc0aS9zamJ4NzUrYmFHNGZXYnJ4MWJHTkkvS1hRbHhwMGVtRm9uWTdEYWx2WDhMSXdNVFZYUUtGUUtoUktKWVJDQ0lWQ0tZUUNFR0o5NUtGMWpSM3JOTW5Jejg2NGs1ZHhaODZGZFo4QXdQbWtXMkhoR1hIaHE2Nkhydnp5d3FidjlPTjMzUFplMThXZDM1eWZrWmVWSGhKLzZkRGx0T2pMMzE3Yy9PMmgyMkdIMm02YzJ1YTlGc00rYU9QaTNjYXhtbzJqcFVrMVN6T2xpWm1KVUpvb2hFSWhJRVNtT2llVGlSSVJFUkVSL1ZzWTFjb1NBTWdKd1U2QWpBR0VSZFVOSXZLZzFkWVRTd2NsVk5rWTVXZUdlMGxOSlJFbzVaUTl2UnJXMWk1M1ZLcWtTaHlUaUlpSWlPaUpZVnluNFFFUVFmNHAwSWxYQUZsVjk4WG9BTjNVSnl4UkFpbzNVUUxLU0pRQWdJa1NFUkVSRVJrem8wdVdBRUFzOGY4ZE9qRVhzdXdQL09WUzJOOGlzWGpnL0VydGw0aUlpSWlJbmpoR21Td0JnRmppUHdzQ0gxWnVyL0k3RWVRL3VYTDdKQ0lpSWlLaUo1SFIzYk5VbkJ5N3B5Wk0xUmNCT0R4RU41a1FhQ1VXK1YrcnJIa1JFUkVSRWRHVHpXaFhsdlRFc3Q2eGlMUjJnVUIvU0pUejlEcXBncFFqZ0FRbkprcEVSRVJFUkU4WG8xOVpLa3JPQ2pWQlhLNHJoRzRnSU4rQVFNTVNxdDBFNUUvSUV4dVJtNXNvTmdSVTlzRUpSRVJFUkVUMEwvQlVKVXZGeVM2aEp2QldtY0VrVndHTmhRNlIxbXB4b0t2bWNjK0x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XlGRC9Cem5YaTNFaXhxMzBBQUFBQUVsRlRrU3VRbUNDIiwKCSJUaGVtZSIgOiAiIiwKCSJUeXBlIiA6ICJmbG93IiwKCSJWZXJzaW9uIiA6ICIzIgp9Cg=="/>
    </extobj>
    <extobj name="C9F754DE-2CAD-44b6-B708-469DEB6407EB-2">
      <extobjdata type="C9F754DE-2CAD-44b6-B708-469DEB6407EB" data="ewoJIkZpbGVJZCIgOiAiMjM4NDcyMjA5ODUyIiwKCSJHcm91cElkIiA6ICI2MTU5MTc0NDEiLAoJIkltYWdlIiA6ICJpVkJPUncwS0dnb0FBQUFOU1VoRVVnQUFCUzhBQUFNbENBWUFBQUNTQXdZVkFBQUFDWEJJV1hNQUFBc1RBQUFMRXdFQW1wd1lBQUFnQUVsRVFWUjRuT3pkZDNTVVpkN0c4ZXVaeVpSTUdxRlg2ZEpGbXFnZ3dpSXFVaFM3Z0xMaWExbkZCWFZCMWtKWnhkNFFFRVZFUlVRUUZFSEFwYWhZQUFGUkVSQ3dvRktUa0JEU0pwbE1lLytJekJJU1VpZVpDWHcvNTNCSW5yczh2OGw2OXNUTHV4aCt2OTh2QUFBQUFBQUFBQWd6cGxBWEFBQUFBQUFBQUFDRklid0VBQUFBQUFBQUVKWUlMd0VBQUFBQUFBQ0VKY0pMQUFBQUFBQUFBR0dKOEJJQUFBQUFBQUJBV0NLOEJBQUFBQUFBQUJDV0NDOEJBQUFBQUFBQWhDWENTd0FBQUFBQUFBQmhpZkFTQUFBQUFBQUFRRmdpdkFRQUFBQUFBQUFRbGdndkFRQUFBQUFBQUlRbHdrc0FBQUFBQUFBQVlZbndFZ0FBQUFBQUFFQllJcndFQUFBQUFBQUFFSllJTHdFQUFBQUFBQUNFSmNKTEFBQUFBQUFBQUdHSjhCSUFBQUFBQUFCQVdDSzhCQUFBQUFBQUFCQ1dDQzhCQUFBQUFBQUFoQ1hDU3dBQUFBQUFBQUJoaWZBU0FBQUFBQUFBUUZnaXZBUUFBQUFBQUFBUWxnZ3ZBUUFBQUFBQUFJUWx3a3NBQUFBQUFBQUFZWW53RWdBQUFBQUFBRUJZSXJ3RUFBQUFBQUFBRUpZSUx3RUFBQUFBQUFDRUpjSkxBQUFBQUFBQUFHR0o4QklBQUFBQUFBQkFXQ0s4QkFBQUFBQUFBQkNXQ0M4QkFBQUFBQUFBaENYQ1N3QUFBQUFBQUFCaGlmQVNBQUFBQUFBQVFGZ2l2QVFBQUFBQUFBQVFsZ2d2QVFBQUFBQUFBSVFsd2tzQUFBQUFBQUFBWVlud0VnQUFBQUFBQUVCWUlyd0VBQUFBQUFBQUVKWUlMd0VBQUFBQUFBQ0VKY0pMQUFBQUFBQUFBR0dKOEJJQUFBQUFBQUJBV0NLOEJBQUFBQUFBQUJDV0NDOEJBQUFBQUFBQWhDWENTd0FBQUFBQUFBQmhpZkFTQUFBQUFBQUFRRmdpdkFRQUFBQUFBQUFRbGdndkFRQUFBQUFBQUlRbHdrc0FBQUFBQUFBQVlZbndFZ0FBQUFBQUFFQllJcndFQUFBQUFBQUFFSllJTHdFQUFBQUFBQUNFSmNKTEFBQUFBQUFBQUdHSjhCSUFBQUFBQUFCQVdDSzhCQUFBQUFBQUFCQ1dDQzhCQUFBQUFBQUFoQ1hDU3dBQUFBQUFBQUJoaWZBU0FBQUFBQUFBUUZnaXZBUUFBQUFBQUFBUWxnZ3ZBUUFBZ0pNNG5VNGRPWEtreFAyenNyS0s3SitWbGFWRGh3NlZlTDVEaHc0cEl5T2owTGJmZi85ZEN4WXNrTnZ0THZGOEFBQUFWVlZFcUFzQUFBQ1Z3NS90Vk5iS2orVDZicE84U1FueXUzSkNYUklxZ1dHenkxeTdybXlkdXl2cWlxdGtSRHBDWFZLVnNIanhZcjN6emp0YXMyWk5pZnJQbXpkUGl4Y3ZQbVgvVmF0V2FlYk1tU1dlYjhTSUVicjU1cHQxeXkyM0ZHajc1WmRmOU1ZYmIyamd3SUd5V0N6YXYzKy9SbzRjbWEvUG5EbHoxS2hSSS9YcjE2L0ErT050a3ZUdHQ5L3ExMTkvTFZGTlJibnh4aHZMUFFjQUFFQmhDQzhCQURnRDVPN2NwdlEzcHN2YW9aTmlSOTZqaUFabnliRGJRMTBXS29FL0owZWVnL3VVL2VWYXBUdzhXckczalpLMVhjZFFsM1ZHY0x2ZGNqcWRpb3VMeS9mYzVYTEo1L01wTWpKU2tyUi8vLzVBbUZnZWI3Lzl0cVM4NFBORVR6MzFsT3JWcTFkbzIvcjE2N1Y4K2ZKeXY1dndFZ0FBVkJUQ1N3QUFUbk81TzdjcGJkWlV4ZDExdjZ4dDJvZTZIRlF5dzI2WHBmblpzalEvVzdtN2RpanQxUmNVZDhkb0FzeEs4T2lqajhwdXQydlNwRW41bm4vMjJXZWFPWE9tRmk1Y3FCOS8vRkdQUHZxb3JyNzZhdDEyMjIyeVdDeGxmbC85K3ZVTGZWNjdkdTFUdGgyM1pzMGFIVDE2Vko5KytxazZkT2lnMXExYmwraWRMN3p3Z2o3NTVKTlMxd29BQUZCU2hKY0FBSnpHL05sT3BiOHhYWEgvdUYvVzFnU1haenBybS9hS3UrdCtwYjgrVlRXbVRHVUwrVW0rLy81Ny9mVFRUNUtrN2R1M1M1TGVmZmZkUVB1d1ljTzBkT25TUXNmKzl0dHZraFJvcjFtenB2cjA2YVBubjM5ZUJ3NGN5TmYzczg4K1U5ZXVYUlVaR2FudTNidHIxS2hSbWpsenByWnYzNjRKRXlhb1RwMDZoYjVqOXV6WldyaHdZZUQ3SVVPR0tDb3FTdE9tVFpPa1FyZUlTeXF3cGZ4VXRtelpvbG16Wm1ueTVNa2w2ZzhBQUZBWkNDOEJBRGlOWmEzOFNOWU9uUWd1RVdCdDAxN1dEcDJVdGZJalJWOHpOTlRsaEpXZE8zZHEyYkpsa2hTNExPZkVzSExZc0dHYVBuMTZrWE1jYnovbm5ITTBaY29VelpneFEwdVdMRkdEQmcwa1NZbUppZHEyYlp1ZWZQTEp3SmpCZ3dlclpjdVdtalJwa3I3OTlsc05HRENnMExuNzlPbWpwazJiYXZ2MjdWcXhZb1hHakJtajZPam9RUHU4ZWZNa1NhKzg4b3JzSnh3TDhjd3p6d1JXWHM2WU1TT3dYVjJTYnJycEp2WHYzMStTdEd2WExrbFNmSHk4RWhNVGkveWN4dzBhTkVnREJ3NHNVVjhBQUlDeUlMd0VBT0EwNXZwdWsySkgzaFBxTWhCbUludGRvdlEzWHlHOFBNbnc0Y00xZlBodytmMSszWERERFVwTlRkWDc3NytmcjA5aEYrNU1tell0RUhxZTNONjNiOTk4dDRMdjNMbFRqUnMzVnVmT25mUDFhOU9tamQ1ODgwMDVIS2RlRGR1OGVYTTFiOTVjWHE5WEsxYXMwTVVYWDZ6bzZHanQzNzlma2xTclZpMlpUQ1pObmp4Wjk5OS92KzY2Nnk1SmVXSGs4ZFdjRjE5OHNhWlBueDdZeWw2N2RtM1ZybDFiMHYvQ3kzLys4NTlGLzZCT01IRGdRSTBlUGJyRS9RRUFBRXFMOEJJQWdOT1lOeWxCRVEzT0NuVVpDRE1SRGM2U04rbHdxTXNJV3ovOTlKTlNVMU1sNWEzQWpJNk9sbUVZaGZZOWVQQ2dWcTVjS1p2TkpwZkxWYUQ5ZUxEMzRZY2ZTcEwrOXJlLzZhS0xMZ3JNOTkxMzM4bHV0NnR0MjdaRkJwZEZpWTJObFdFWVdybHlwVHAyN0tpVWxCVDk5Tk5QY2pnY2lvdUwwK3JWcTlXL2YzLzUvWDV0MkxCQlRxZXp3Qnc1T1RuNjQ0OC8xTDU5ZXcwWk1xVEU3eTd1TEUwQUFJRHlJcndFQU9BMDVuZmxjS3M0Q2pEc2R2bHpja0pkUnZENC9mTG51dVIzWnNtWGxTbC90bE1Salp2SnNOcktOTjJxVmFzQ1g5OTk5OTA2NjZ5ejlQREREeGNhTHI3ODhzdUtpb3BTang0OXRITGx5bnh0TjkxMGs1S1RrL005Ty9GY3lqVnIxdWlUVHo3UkYxOThvUUVEQnVqMjIyOHZkWUNabloydHVMZzRYWFBOTlpveFk0WThIbzhzRm9zR0RCaWdoZzBiNnRaYmI5V3NXYk8wYU5FaVNYa3JMY2VQSDE5Z25wOS8vbGsrbjAvbm4zKytldlhxVmFvYUFBQUFLaExoSlFBQUFLb012OU1wOTk2ZjVmN3RaN2wvMnlQM0g3L0psNUV1ZWIzNStzVU12VTJPeXdlWGV2NzA5SFI5L3ZubmF0ZXVuWGJ1M0ttNzdycExVNlpNMFQvLytVOU5tVElsMzJVNlM1WXMwWGZmZmFmNzc3OWYrL2J0S3pEWDg4OC9MKzlmZFQzNDRJTTZjdVNJNXN5Wms2L1B3dzgvckxadDIycldyRm5hc21WTHZ2TXBpN05telJvdFhMaFE4K2JOMDUxMzNxazc3cmhENmVucGlvcUtVa1JFM3EvNUF3WU1VTStlUFJVWkdTbXIxWHJLdVhidjNoMzRldHUyYlNWNi8zSHQyclVMdkE4QUFDRFkrQzBEQUFBQTRjM25rK3VIYitWY3UxSzVPMytRL0g3SlpGSkV3OGF5bmR0VnBtclZaWEpFeTNBNFpJcDB5SEJFeWRLeWRabGV0WERoUXNYR3hxcFRwMDdhdVhPbmV2VG9vY21USjJ2Q2hBbDY0SUVITkh2MmJObnRkdTNjdVZPelpzMVM1ODZkZGZubGwydldyRmtGNWpvZVF1N2V2VnRIamh5UkpCMDdka3d0V3JUSWQybk9rQ0ZEMUtwVkt5MWJ0a3gxNjlZOVpXM2J0bTNURHovOG9FMmJOa21TVnF4WW9Rc3Z2RERRbnBTVXBPSERoK3VKSjU1UXQyN2RBcyt2dmZaYWpSNDl1c2lMZGRMVDB5WGwzV2hlV2t1WExpVzhCQUFBRlliZk1nQUFBQkNldkY0NTE2eVFjL1hIOGlZbnlWeXJqcUt2dmtuV05oM3l0b1hiZ25za3dxRkRoN1IwNlZLTkdERkMyZG5aZ2VmZHVuWFRmLzd6SDFXdlhsMTJ1MTBIRGh6UXhJa1RGUnNicTNIanhwM3lQTXpqUHZqZ0E1bk5abm05WGozMzNITnEwcVNKSmsyYWxHOWMyN1p0MWJadDIzempVbE5UdFhuelppVWtKS2h4NDhiNjlOTlBsWnljclByMTYrdVhYMzdSU3krOXBPam82SHhiMFNYcG9ZY2VLbEREMUtsVE5YWHFWRWw1WWVuZGQ5K2RyLzJxcTY0cTlYYnhwNTU2U2djT0hNZ1h4QUlBQUFRYjRTVUFBQURDanVmZ1BxWFBtaXIzNzcvSzF1Vjh4WTY4UjlaMkhhVmlnc0x5bURWcmxpSWpJelZ3NE1EQUdaSEhIVi9KZU9EQUFZMGJOMDQ1T1RsNit1bW5WYU5HalNMbjNMZHZuNzc0NGd2MTZORkRYMy85dFI1NjZDR05HVE5HNzc3N3JnWU5HcVE5ZS9Zb01URXg4Q2NoSVVHSmlZbVNwT1hMbDJ2NTh1V1NwT3V2djE3MzMzKy9KR24xNnRYNjRvc3ZBdTg0dmhVOU9UbFo0OGFOMC8zMzM2LzI3ZHNIMmtlT0hLbGJicmxGdlh2M2xpVEZ4TVFVcUxObXpacXFXYk5tYVg1Y2tpU0h3MUZzZUFzQUFGQWVoSmNBQUFBSUs4NVBWeXJ6M1Rka3FsWmQ4ZU1teTlyKzNFcDViNHNXTGRTMWE5ZFRyaVRjdlh1M0preVlvSXlNREUyY09GSHQyclVyZHM1WFhubEZ6WnMzVjRjT0hmVDExMStyVmF0Vyt2dmYvNjZOR3plcWZ2MzZldkxKSnlWSlZxdFZ0V3ZYVnAwNmRkU2pSdzh0WDc1Y3ZYdjMxalhYWEtONjllb3BMaTd1bE85bzFLaFJZQTRwTDRnOC91eTQrUGo0QXM4T0hUcWtQWHYyRlBzWkN0T25UeDlsWldVcE9qcTZUT01CQUFCS2l2QVNBQUFBWWNQNTMyWEttUCtHN0QzNktIYkVYVExzd2QwYVhwU3JyNzc2bE1IbEo1OThvdW5UcDhzd0RFMmFORW5kdTNjdmRyNjFhOWRxNjlhdG1qeDVzaElTRWdMUHI3LytlbDExMVZWeXVWeWFPbldxNnRhdHEvajQrSHdyR0pjdlg2NUdqUnFwZGV1aXorN2N2MzkvNE92ak41c25KeWZuZXk3bGJVRS84Vm5kdW5YMTNYZmZCYmFTbDFhZlBuMlVucDZ1cGsyYmxtazhBQUJBU1JGZUFnQUFJQ3c0Vnk5WHh2dzNGTm5uTXNYKy9SOFZ1a1c4TUE2SG85RG5tWm1aV3JCZ2dhS2pvelY1OHVSaUEwVko4dmw4ZXVXVlY5U2xTeGRkZU9HRit2REREd050aG1ISVpyUEpack1WT09leXRFYU9IRm5nMlFzdnZGRGcyZHk1Y3pWMzd0ekE5NisrK3FyNjlldVg3OEtmMHNqTXpKVEg0MUY4Zkh5WnhnTUFBSlFVNFNVQUFBQkN6djNySG1XOE8xdVJ2ZnFHSkxnc1NuUjB0SjU5OWxsRlJFU29ldlhxaGZZNWZQaXd6R1p6NEh1VHlhU0xMcnBJdzRZTnE5RGExcXhaRS9nNkl5TkQ2OWF0VTUwNmRYVGVlZWRKeWdzWkZ5NWNxRjY5ZXFsbHk1WUZ4dHRzdGpLOWQ4T0dEWktrMnJWcmwyazhBQUJBU1JGZUFnQUFJS1Q4cmh5bHpYcEpFWFViS09hV3U4SXF1RHp1NUpEdXdRY2YxTEZqeDJTMzI1V1dscWFEQncrcVJZc1crZnFNR1RNbXFKZlo3TjI3VnhrWkdkcXhZNGNreVdLeEJHNGszN2h4b3padDJxU29xQ2dOSHo0OE1PYklrU1A2NVpkZnRIRGhRdFd2WDErWFhucXArdlhycDFxMWFwWG9uY2VPSGRQVXFWTVZGeGVueU1oSVdTd1dwYWVuNi9QUFA1Y2s5ZXpaTTJpZkR3QUFvRENFbHdBQUFBaXByS1h2eTV1VW9Pb1RucEh4MTZVejRTNHFLa3JmZi8rOS9INi9ETU5Ra3laTk5IcjA2SHg5Z24wTDk1WXRXelI3OW14SjBybm5uaXVmejZjSEhuaEErL2Z2VjVzMmJYVGZmZmVwZCsvZWdZdDdKS2xwMDZaNjZxbW5sSmlZcUJVclZtalJva1Y2NzczM3RIang0aEt0dW95TGk5TzJiZHVVbVprcHY5OGZlRjZyVmkzZGR0dHQ2dEtsUzFBL0l3QUF3TWtJTHdFQUFCQXl2b3gwT2Rlc1VHVFBQckkwSzdpdE9WeE5tRENoMHQ5NTJXV1hxVzNidHJMYjdXcmF0S2tpSWlMMHhCTlB5T3YxcWtHREJrV09yVk9uamthT0hLbWhRNGRxMTY1ZEpkNHViaGhHNEx4T2o4Y2pyOWNyd3pEeUJhUUFBQUFWeWZDZitKOVFBUURBYVNYeGxpdFZaKzdTVUplQk1CUXUvMnhrdmo5WFdTcytWTTFuWnNwY3AxNm95d0VBQUVDWU1ZVzZBQUFBQUp5Wi9CNlBzajlmSmZ0NVBRZ3VBUUFBVUNqQ1N3QUFBSVJFN28vZnlaZVZLWHZQdjRXNkZBQUFBSVFwd2tzQUFBQ0VSTTdHTDJTS2laT3QvYm1oTGdVQUFBQmhpdkFTQUFBQWxjL3JsV3Y3ZDdKMTZpYVp6YUd1QmdBQUFHR0s4QklBQUFDVnp2MzdyL0k3bmJLMjZ4anFVZ0FBQUJER0NDOEJBQUJRNlhKM2JwTWtXZHQyQ0hFbEFBQUFDR2VFbHdBQW9NU1dMbDJxeFlzWDYralJveVVlTTNmdVhDMWR1bFNTdEg3OWVqbWR6cURXdEgzN2RtM2J0azArbnk4bzg4MmNPVk5UcDA1VmNuSnlVT1lyQzVmTEZiSjNWNWJjSFQ4b29zRlpNc1hGaDdvVUFBQUFoREhDU3dBQVVHS0xGaTNTNjYrL0xzTXdTanptblhmZTBkS2xTNVdjbkt6SEgzOWNkOTU1cC9iczJSTzBtc2FORzZkLy9ldGZ5c25KQ2NwOEsxYXMwUExseTRNZXNwNW8zYnAxbWpkdlhvRVFPQ0VoUVE4ODhJRHV1KysrQ250M09QRG41Q2ozMTkyeXRqc24xS1VBQUFBZ3pFV0V1Z0FBQUZBMUpDY25LekV4VVowN2QxWjhmT2xYeTlXc1dWTVRKMDdVZi83ekg5MS8vLzE2NnFtbjFLRkQvaTNERHp6d2dGSlRVNHVjWjg2Y09mbStQNzdpMG1RS3puK1Q5WHE5a3FTSWlJcjVOY250ZG12V3JGazZjdVNJdkY2dlJvd1lFV2lMajQvWDNyMTdsWm1acWUzYnR4ZjQrWnd1Y25kdGw3eGVXZHR4eXpnQUFBQ0tSbmdKQUFCS1pOdTJ2RE1LKy9idFcrWTV6ai8vZkUyY09GR2ZmZmFaMnJScFU2RDkwS0ZEcGQ2dTdmZjdKYWxVcTBHTG1zdmo4VWlTckZacnVlY3J6UExseTNYa3lCSEZ4Y1hwdXV1dXk5ZG1zOW5VdjM5L0xWcTBTSFBtek5HTEw3NVlJVFdFV3U2UDM4bUlzSERlSlFBQUFJcEZlQWtBUUZYaDk4dnY5VWdlcitUejVuM3Q5ZjMxdDFkK3IxZks5N1czM0s5Y3RteVpWcXhZSVVtQkZaRUxGaXpRQng5OGtLL2ZhNis5cHBFalI1NXluc09IRHhkb3YrT09PeVJKUFhyMDBHMjMzWmF2YmMyYU5RWG11UDc2Nnd1c3l2VDVmSUh3MG13MmwrUWpGY250ZGdlK3R0dnQ1Wjd2WkdscGFYcjMzWGNsU2NPR0RaUEQ0U2pRNS9ycnI5ZkhIMytzSFR0MjZOTlBQeTFYV0J5Vy9INjVmdHdxUzV2Mk1tekIveGtEQUFEZzlFSjRDUUJBWmZINzVjdktsQy90bUh4cHFmS2xwOG1mN1pRLzJ5bGZkcmI4T1U3NXM3TlArRDc3ZisxL3RlbXZvSzZ5cEtTa2FPL2V2Zm1lN2QrL3Y5QytwM291U1I2UDU1VHRwYm44NTJRblh0SlQwdkR5bFZkZTBaSWxTNHJ0TjJUSWtHTDdqQjgvdmxUaDRvc3Z2cWkwdERRMWJOaFFnd1lOS3JSUHRXclZOSFRvVU0yWk0wY3pac3pRT2VlY28xcTFhcFg0SGVIT20zaFkzaU9KY2x3Mk9OU2xBQUFBb0FvZ3ZBUUFvTHk4WG5sVFUrUk5PU0xmc1ZUNTBvL2xCWlRIdi83cmIyL2FzYUNzaHF4TXQ5NTZxMjY5OVZZbEpDVG81cHR2MXZEaHcvT2QwWGlpd2xaTFNsSy9mdjNVcUZHakFtZFZsbFZtWm1haHdlS2xsMTVhYVArSEhucElmZnIwQ2NxN1QyYXhXRXJjZCszYXRWcS9mcjBNdzlEWXNXT0xQRlB6dXV1dTA3cDE2N1IzNzE1Tm1qUkpMN3p3Z213Mld6QktEcm1jTFJza1NiYU9YVUpjQ1FBQUFLb0N3a3NBQUlyajk4dVhuaWJ2a2NULy9VbE9sUGRJa3J4SkNmSWVUYTV5b1dScGJkcTBTWkxVdlh0M2pSMDdWb2NQSDlhOGVmTkNVb3ZKWkZMOSt2VWw1YTI4VEVoSWtHRVlxbGV2WHI1K0tTa3BjcmxjQmM2dUhEbHlwSVlORzNiSytVZU5HcVdFaEFSTm5qeFo3ZHExSzdUUHhJa1R0WFBuemhKZjZyTjM3MTVObXpaTlV0NjI4TFp0MnhiWlB5SWlRbzg4OG9qdXZ2dHUvZnp6ei9yUGYvNmp5Wk1uVjlnbFFwWEY3L0hJdVhhRkxNMWF5bHluWHZFREFBQUFjTWFyMnI4QkF3QVFSUDVjbHp5SERzaDdZSjg4Qi9mSmMyaC9Yamg1SkVuK1hGZW95d3VwVFpzMnFYcjE2bXJWcXBWU1VsS1VtSmhZb00renp6NTd5dkVwS1NtRnRvOGRPN2JRL3YzNjlUdmxYQTZIUTIrLy9iYWt2QzNuTjl4d2c2S2lvZ0xQamhzL2ZyeTJidDFhSUx5MDIrMUZubWVablowdFNhcFRwNDdpNHVKTzJVOHEyY3JMSTBlTzZPR0hINWJUNlZTelpzMU91WEwxWkkwYU5kTDQ4ZU0xZWZKa2JkNjhXUk1tVE5Damp6NnF5TWpJRW8wUFIxbEwzNWN2OWFoaWI3MG4xS1VBQUFDZ2lpQzhCQUNjY2Z6dVhIa1BINVRuNEg1NUR2eVpGMVFlMkNmdmtjUktQMU95S3NqSnlkRzJiZHZVdDIvZkltLzBYcjE2OVNuYm5FNW5vZTJuQ2k4Yk5XcFU0Tm5CZ3dmem5YRXBxY2lid1hOemMwL1pKa21mZnZxcG5FNm5ldlhxRlFncGZUNmYwdFBUSmFuSTRQTDRleTBXaTM3NTVSY2xKaWFxWjgrZUJmcGxabWJxNFljZlZuSnlzcXBYcjY3SEgzKzhWRnZOZS9Ub29WR2pSbW5hdEduYXNtV0x4b3dabzRrVEp3WldubFlaWHErY3F6OVcxdEtGc25XN2tDM2pBQUFBS0RIQ1N3REFhYzN2eXBIN2o3M3k3UDFaN3IyL3lQM25YbmtURHhOU2xzS1dMVnVVbTV1ckN5KzhzTmkraFoxdFdkaVpseU5Iaml6eWdwL0N6c2NzN0xieEUwUEVreDIvT2J5dzhOTHI5V3IyN05sS1RrN1dvVU9IZE9lZGQwcVNqaDA3SnIvZkw4TXdGQjhmZjhyNmpzK2RucDZ1Y2VQR3lXYXpxWFBuenZsdUQwOU9UdGEvLy8xdi9mSEhIN0xaYkpvOGVYS0JpM2RTVWxLMGN1VktEUjQ4K0pSaDZlREJnMlVZaHFaTm02YTllL2ZxSC8vNGgrNjY2eTVkZnZubFJZYkpKWkUyKytXODBMNkNHRDdKNy9QSWV6Ulp2cFJrV2R1MFY5eWRZNlJ5MWcwQUFJQXpCK0VsQU9EMDRmWEtjK0RQdkpEeXQ1L2wvdjBYZVE3c0k2Z3NwL1hyMTh0bXM2bFRwMDZoTHFXQTQxdThDOXRLZlh6bFpXSEI1cGRmZnFuazVHUlpMQlpkZSsyMWdlY0pDUW1TcEpvMWF4WjVlL254OExKZXZYcnEzTG16dG03ZHF0V3JWK3VxcTY2U2xIZnordmp4NDVXVWxDU0x4YUtISDM1WXJWdTNMakRQMjIrL3JVOCsrVVJMbGl6UnZIbno4b1dmSnhvMGFKQ3FWNit1SjU5OFVrNm5VeSs4OElMY2JyY0dEeTdmamQydTlldmtyNlR6V3MzVmF5cnFxaHRsV0UrUGk0Y0FBQUJRT1FndkFRQlZsaTh0VmJtN2Q4cjl5eTY1OS80cXo1OTc1WGZuaHJxczA0clg2OVdtVFp2VXRXdlhzTHp0MnVsMFNwS2lvNk1MdEJXMTh2TEREeitVSkYxMjJXV3FVYU5HNFBueDFhREZiY3MrUHJmRll0RmxsMTJtclZ1MzZ1T1BQdzZFbDBsSlNVcFBUNWZkYnRla1NaUFVwVXZCYmRMNzl1M1RxbFdySk9YZExuNnE0UEs0SGoxNjZPV1hYOWJqanordUdqVnFhT0RBZ1VYMkw0bmFiMzVZN2ptSzVQZkxtM0pFN2owN2xmSCtYS1UrTTFIeDQvNGphNXYyRmZ0ZUFBQUFuRFlJTHdFQVZZWXZQVTI1dTdZcmQvY091WC9hTHMvaEE2RXU2YlIzOU9oUlpXWm1hdjM2OVFVdTBUbngrelZyMWtqS0MvOEt1MnpuVk0vTEt6TXpVNUlVRXhOVG9NM2x5cnRrNmVUd2N1dldyZHE5ZTdmTVpyTnV1T0dHZkcyLy9mYWJKS2xKa3laRnZ2ZkU4elI3OU9naGg4T2hmZnYyYWVmT25XclhycDI2ZE9taVNaTW15VzYzbi9MRzh0ZGZmMTArbjA5Tm1qVFJkZGRkVi95SGxkU3NXVE85OHNvcmNybGNNcGxNSlJvVFVvWWhjODNhTXRlc0xldTUzWFIwNGdOS2UvbEoxWGoyVlptaUMvNXZCZ0FBQUp5TThCSUFFTFo4R2VseTc5NlJGMWp1MmlIUHdYMmhMdW1NRXhFUlVlRHluTU9IRDh2ajhSUjZxVTUwZEhTQmtITEpraVVGbnE5WnN5WVFQQmFtcEVGblNrcUtwTHh0M2ljcmJPV2wzKy9YckZtekpFbjkrL2RYM2JwMTg0M1pzV09ISkJXNnhmdEVKMjVKdDFxdHV2RENDN1YyN1ZxdFdyVXFFRllXdHRyeXVNMmJOK3ViYjc2UllSZ2FNMmFNSWlKSy9pdFpjYmVsaHl0VFZMVGk3aG1yb3hNZmtIUFZNa1ZmTXl6VUpRRUFBS0FLSUx3RUFJUVByMWU1UC84azF3L2ZLbmZIOS9Mcy96UFVGWjN4NHVQakMxeWVjL3l5bmNJdTFZbVBqOWZkZDkrZDc5bVNKVXNLUFAvMjIyK0xEQzlMZXR0NFVsS1NKS2wyN2RvRitoZTI4dksvLy8ydjl1N2RLNXZOcHVIRGgrZnJmK1RJRWYzNjY2K1NwSTRkTzU2eXRzTG03dDI3dDlhdVhhdDE2OWJwN3J2dkxqSmN6TTNOMVl3Wk15VGxCYWducjh6TXljblIvUG56TlhqdzRFSkQyYXJNMHJTRnJCMDZ5YmxtdWFLdXZFRkdLVUpiQUFBQW5KbjRqUkVBRUZLKzlEUzVmdHlxM0IrK2xXdjc5L0puTzBOZFVuZ3ptMlZZTEpMSkxNTWNJWmxOZi8xdGxtRTJTeWJ6Lzc0MlI4ajk2KzVRVjF3bUpiMXQvTTgvOHdMdXdyWjVIMThkZWVKWm5XdlhycFVrWFhYVlZmbk91cFNranovK1dINi9YMmVmZlhhQlc4RlA1UFA1QXFzNmo4L2RwVXNYblhmZWVlcmV2WHR4SDAzdnZ2dXVEaDA2cE9yVnErdjIyMjh2MFA3R0cyL29vNDgrMG80ZE8vVGNjODlWamUzaHBlRG9jNW1PYmY5ZTdwOS9rclh0T2FFdUJ3QUFBR0dPOEJJQVVMbjhmcm4vM0t2Y2JkL0s5Y08zY3UvOTVZeTZEZHl3V21XS3JTWlQzRjkvWXVKa1JEcGtSRWJLRk9tUVlZLzgzL2ZIdno3eDcxS3VWRXU4NWNvSytpUjUvSDYvMHRMUzVQRjRLdlE5cDNyM2poMDdaQmlHV3JWcWxhL041L1BKNC9ISU1JeDh0NDAvOTl4eit1cXJyd3Jjbkg3NDhPSEFKVDdGWFlTVGs1TVQrUHA0ZUJrUkVhRXBVNllVVy9PZVBYdTBZTUVDR1lhaGNlUEdGWHJSMElnUkkvVDExMTlyKy9idGV1dXR0elJ5NU1oaTU2MUtyTzA2U21helhEOStSM2dKQUFDQVloRmVBZ0FxbnRlcjNOMDdsTE41dlZ6ZmI1YnZXR3J4WTZvWXd4R1ZkekZKclRveVZZdVgrY1NBTXJhYVRMRnhNc1ZWazJHelM0WVI2bkpMTEQwOVhjbkp5VXBPVHRhUkkwZVVsSlFVV1AwNFlzUUlIVGx5Ukc2M1d5TkdqSkJVdVJmMjdObXpSK25wNldyZHVyWGk0K1B6dFIwUEdFKytJZDB3RFBYcTFTdmZNNC9IbzJlZmZWWXVsMHVOR3pjdXRzN3M3R3hKZVZ2R2pWTDhiK2x5dWZUTU04L0k1L1BwbW11dU9lV1ptTkhSMFJvN2RxekdqeCt2QlFzV3FIUG56anIzM0hOTC9KNXdaMFE2WkduUlNybmJ0a28zL2ozVTVRQUFBQ0RNRVY0Q0FDcUczNi9jUFR1VnMrbHJ1Ylpza0M4OUxkUVZsWXRodDh0Y3EwN2VuNXExWmE1WlIrWmF0UVBmRzQ2b1VKZFlJU1pNbUtDZE8zY1cybWExV3RXeFkwZFZyMTVkWGJ0MjFkdHZ2eDIwQzN0TzV2RjRBdWRkTGx1MlRKSzBiMS9lQlU0OWUvWXMwUDlVNGVYSmZENmZubmppQ1czZnZsMkdZV2owNk5IRlhwNlRrSkFnU1lXdW1peks4ODgvcjMzNzlxbFpzMmE2N2JiYml1emJ1WE5uRFJvMFNNdVdMZE5UVHoybFdiTm1LVFkydGxUdkMyZTJEcDJWdVhpZXZFZVRaYTUrZXAzckNRQUFnT0FpdkFRQUJJL2ZML2V2ZTVTejZTdmxiRjVmSlZkWW1xckZLNkxCV1lwbzBDand0N2xlUTVtaVk2clVpc2xndWVDQ0M5UzhlWFBWcTFkUDllclZVNE1HRFRSeDRrUWRPblJJcjcvK2VvSCtaYjJ3eCtsMEtpVWxKYkQ5Zk83Y3VVcE1URlJDUW9JT0h6NnM1T1JrK2Y4NlhtRGF0R2xxMmJLbDl1M2JwOGpJU1BYdjM3OUFIY2ZEeTZJdXpzbkt5dElUVHp5aHpaczNTNUx1dmZkZWRlalFvZGlmeWZmZmZ5OUphdENnUWJGOWozdjc3YmYxK2VlZnkycTE2cUdISHNxM2xmMVVicm5sRm0zWXNFSEp5Y2w2NmFXWE5HSENoQksvTDl4Wk8zU1NGczlUN28vZks3SjNjRmZrQWdBQTRQUkNlQWtBS0orL3pyRE0yZmlsWEp1K2x2ZG9jcWdyS2hGVHRYaEZOR3ljTDZnMDEyOG9VMVRwVnRPZDdtNjQ0WVlDejh4bWM5RGZjK09OTndhMlkwdlNPKys4RS9nNktpcEtMVnUyVktOR2pkU2dRUVBWcVZOSHMyZlBsc3ZsMHZYWFgxL29pc1FEQnc1SVVvRkxlWTc3L2ZmZjlkaGpqMm4vL3YweURFTzMzWGFiQmcwYUZHalB5TWpRNGNPSEZSOGZyN2k0T0ZtdFZuazhIbTNhdEVtTEZpMlNsQjFzQ0E4QUFDQUFTVVJCVkxjNnNqaUhEaDNTakJrekFnRnB6Wm8xOWQ1Nzc4bmxjaWszTjFjNU9UbHl1Vnh5dVZ5QnIzTnljcFNUa3hNSWF5WHBxNisrMHRxMWEzWEpKWmNVKzg2cXdOSzRtVXhSMGNyZDlTUGhKUUFBQUlwRWVBa0FLQk5mUnBweU5ueWg3Qy9YeXJQL3oxQ1hVeVJUVEp3c3pWb29vbGxMV1pxMmtLVnBDNW5pNG9zZmlBcVJtNXVydExTMGZOdXpHemR1ck16TVREVnMyRkNOR2pWU28wYU4xTEJoUXpWczJMREFlWll2dnZpaVVsTlRWYWRPSFEwYk5rd3BLU2xLU0VoUXpabzE1WEE0bEptWnFYZmZmVmVTMUxScDAzeGp2VjZ2Rml4WW9Ibno1c25qOGNodXQydnMyTEVGenNGTVRVM1ZQZmZjRS9qKytObVd4d1BGMk5qWWZHSG5xZVRrNUdqTGxpMkI3dzhkT3FSRGh3NFZPODVtczhuaGNNamhjTWp0ZGlzcEtVa3pac3hRcDA2ZFRobklWaWtta3l4dHoxSHVUei9tWGRoMUJxNXFCZ0FBUU1rUVhnSUFTczdybFd2SEQ4citjcTFjMzIyU3ZONVFWMVNBNFhESTB2Ui9JV1ZFczVaNVorb1Jqb1RjbkRsejlQbm5ueXM3TzF2cDZlbHEzTGh4b0czYXRHa2xtbVAyN05sYXVYS2xETVBRZ3c4K0tJZkRvVC8vL0ZOanhvd3AwTmN3akFJQjQyKy8vUllJTGx1MmJLbHg0OGFwU1pNbUJjWTJhTkJBSnBNcGNNN21pYXNnbXpWcnByRmp4eW91THE3WWVwczFhNmFMTHJwSXYvNzZxNW8wYWFJYU5Xb29OalpXc2JHeGlvNk9Wa3hNaktLam94VVZGUlg0NDNBNFpES1pBbk9rcDZkcjVNaVJTa3RMMDBzdnZhVEhIbnVzUkQrcmNHZHIxMUd1TFJ2a09YUkFFUTBhaGJvY0FBQUFoQ25DU3dCQXNid0poNVQ5MWFmSy92b3orVktQaHJxY2ZFenhOV1J0M1U3VzF1MWxhZDFPRVhVYkVGU0dxZHExYXdjdXU2bFpzNmJ1dXV1dVVzL1JzR0ZER1lhaEJ4NTRJSEErWmVQR2pXV3hXT1IydXlYbGhaWU5HemJVeUpFajFieDU4M3pqeno3N2JQM2pILzlRZG5hMnJydnV1bndoNFluTVpyUG16NSt2bkp3Y3VkMXVlYjFlK1h3K1ZhdFdUYlZxMVNwVnpZODg4a2lwYmlVL1dXeHNyTzY4ODA2OStlYWJHang0Y0pubkNUZldkaDBsU2JtN3RoTmVBZ0FBNEpRTS80bExDUUFBK0l2ZjQ1WnI4M281UDE4bDk1NmZRbDFPZ0xsR0xWbGF0ODhMTE50MGtMbFdIY0xLSWlUZWNxWHF6RjBhMURtUDMveHR0VnBMTmM3bjg4bnRkc3RzTmhkN28vZXArUDErZmZQTk43cmdnZ3NLYlhPNzNUS1pUR1dlUDV4bFoyY3JNakl5YVBOVnhEOGJwZUwzSy9uKzJ4WFJwTG1xamY1MzZPb0FBQUJBV0R2OWZyTUhBSlNMTHkxVjJaK3Rrdk96VCtSTE94YnFjbVNLaTVldFF5ZFoyclRQQ3l0cjFnNTFTV2U4c2dhREpwTkpOcHV0WE84MkRLUFE0UEo0VzJrRDFhb2ttTUZsV0RBTTJUcDFVL1lYYStYUHlaWmhQODArSHdBQUFJS0M4QklBSUVseS8vNnJuS3MrVnM2bXIwSjdscVZoeU5LaWxXd2R1OHJXc1lzaXptckt5a3JnTkdXLzhHSTUxNjZVYStzM3N2Zm9FK3B5QUFBQUVJWUlMd0hnVE9iMUttZkxCamxYTDVmNzE5MGhLOE1VSFNQck9aMWw2OWhWMWc2ZFpJcU9DVmt0QUNxUHBYa3JtV3ZWVWZhWGF3a3ZBUUFBVUNqQ1N3QTRBL21kV1hLdVhTbm5weXREZGdGUFJMMkdzblc3UUxaenU4blNyS1YwaW90VEFKekdERU9PU3djcDQ5M1pjdis2UjVZV3JVSmRFUUFBQU1JTTRTVUFuRUY4NldseS9uZXBuR3RYeXArVFhlbnZqNmpYVUxidVBXUS9yNGNpR3B6RmRuQUFpdXh6cWJJK1hxU3NqeGVwMm4yUGhMb2NBQUFBaEJuQ1N3QTRBM2lQcHNpNThrTmxyMXN0ZjI1dXBiNDdvbDREMmM3cktYdDNBa3NBQlJsV202SUdYcXVNK1cvSTljTVcyYzd0RnVxU2lqVng0a1RWckZsVDk5NTdiNG42NzkrL1g0MGFOYXFRV253K256SXlNbVN6MldTMzI4czExN1p0MnhRUkVhRzJiZHZLK092L3E3LzQ0Z3U1WEM1ZGV1bWx3U2dYQUFDZzFBZ3ZBZUEwNWsxS1VOYnl4Y3IrNnJOS3ZZVEhYS2VlN09mM3lsdGgyWkRBRWtEUkhQMEdLR2Z6MTBwL1k0WnFQRGt0Yk02OXpjN08xdXpaczlXN2QyOTE2TkFoOEh6RGhnMGxEaU0vL3ZoalRaOCtYVU9IRHRYTk45OHNrOGtrdDlzdHA5T3AzTnhjdVZ3dVpXZG55K2wweXVsMEtqTXpVeGtaR1VwUFQxZGFXcHFPSGoycW8wZVBhdno0OFdyUW9FR0IrZDk2NnkyOTk5NTd1dUtLSzNUZmZmY1ZXOCtnUVlOMDVaVlg2di8rNy84S3RMMzIybXRLU0VqUSsrKy9yNGlJQ1BuOWZzMmNPVk8xYXRVaXZBUUFBQ0ZEZUFrQXB5SFB3WDNLV3JaSU9kOThKZm45bGZKT3cyNlgvYnllaXJ6NEVsbGF0Q2F3QkZCeVpyUGk3aGlqbEVkR0svMjFGeFUzK2lFWkVhSC9OWFh0MnJWYXRteVpHamR1bkMrOExJM2V2WHRyNDhhTm1qZHZubjc4OFVjOThzZ2ordTkvLzZzNWMrWVVPYzR3REVWRlJTazJObFp4Y1hFNmR1eFlnZkR5d0lFRFdyUm9rYUtpb3JSeTVVcEZSa2Jxemp2dkRLeWFsS1RjM0Z5WnpXYVp6V1pKVWs1T2puSUxXWUdmbEpTa1gzNzVSVmRjY1lVaS92clo3OXExU3lrcEticmhoaHZLOU5rQkFBQ0NJZlMvRlFJQWdzYWJsS0RNRDk2dDFORFMycnE5N0wzNnl0N3RRaG0yOG0xWkJIRG1NdGV0cjlqYlJ5dnRsZWVVTnVOWlZSczFUdm9yY0FzRnY5K3Zqejc2U0E2SFE1ZGNja21aNTRtSmlkR1VLVk0wYTlZc0xWNjhXQjkrK0tFdXUrd3l4Y1RFeUc2M0IvNUVSa1pxekpneHV2VFNTM1hYWFhjcE9qbzZYd2g1TW8vSG82ZWVla29XaTBVelo4N1VlKys5cHc4KytFQ1ptWmw2NElFSEFtTUhEQmlnbTIrK1diZmNja3VSZGE1YnQwNlM4bjNXRlN0V0JINFduMzc2YVpIajY5YXRxM2J0MnBYa1J3SUFBRkFxaEpjQWNCcndIVXRWNXRLRnlsNjN1bEsyaDV0cjFKSzk1OThVZWRIZlpLNWR0OExmQitETVlPL2VVL0o2bGZiYWl6bzI5VW5GM242dlRERnhJYW5sMDA4LzFiNTkrM1RXV1dkcDhlTEZCZHJUMHRJMGQrN2NVNDYvK2VhYkF3R2lZUmk2ODg0NzFhRkRCNTEzM25tS2lJaFF3NFlOQ3gxbnQ5c1ZFMVA4dHZsWnMyWnB6NTQ5R2p0MnJPclZxNmY3N3J0UFZxdFZTNWN1bGNmajBiaHg0MlF5bVVyNGFhVlBQdmxFalJvMUNxd3dUVTlQRHdTYU0yZk9MSFo4Mzc1OUNTOEJBRUNGSUx3RWdDck1sNVVwNTRvUDVWejljY1ZmeEdNWXNuWHFKc2NsVjhqYTdseTJoUU9vRVBZTEw1Wk1KcVhQbWE2VThmY3E5dTkzeWRidHdrcXR3ZVZ5NmEyMzNwSWs3ZHUzVCsrODgwNkJQdW5wNllVK1AyN1lzR0V5bTgxS1RVMVZmSHk4Sk9uQ0M0UHpPVDc0NEFNdFdiSkUvZnYzRDV4RmFSaUdSbzBhSmIvZnIyWExsc25uODJuOCtQRWxtbS9idG0wNmNPQ0FycjMyMnNDemhRc1h5dTEyNi9YWFgxZVRKazNVcjE4LzNYREREWVdlbFFrQUFGQ1JDQzhCb0FyeTU3cmtYTDFjV2NzL2tOK1pWYUh2TWh4Uml1eDlxUng5Kzh0Y3EwNkZ2Z3NBSk1sKy9rV3l0R2lsOU5lbjZ0aTBwMlZ0MTFHT1M2N0l1NG04RXJhU3o1NDlXNG1KaWJyOTl0dDEvZlhYRjJqdjE2K2ZHalZxVk95NWxULysrS01lZlBCQlhYWFZWUm94WW9Uc2RydWNUcWVXTEZseXlqRS8vL3l6M24zMzNVTGJoZzBicGc4Ly9GQ3Z2ZmFhemozM1hQM3puLzhzMEdmVXFGSEt6YzFWV2xxYWZENWZNWjgwejRJRkN5UXBjQzVtY25LeWxpNWRxb3N1dWtoTm1qUXAwUndBQUFBVmhmQVNBS29TbjAvWlg2eFI1cEwzNUR1V1dxR3ZpbWpZV0k1K0EyUy84R0xPc2dSUTZjdzFheXQrL09QSy9tS3RuSjk4cEdOVG41UzVlZzNaZTEwaWE1c09zalJwTGlQU0VmVDNidDY4V1V1WExsWExsaTN6clVRc2l3WU5HcWhyMTY1YXZIaXhObTdjcUgvLys5K3FYcjE2WUZWbllYYnYzcTNkdTNjWDJsYXRXalhObkRsVERvZER2WHIxMGhkZmZGRm92OHN1dTB5dFc3Y09YTHhUbE4yN2QrdmJiNy9OOTJ6YXRHbHl1OTI2K2VhYml4MFBBQUJRMFFndkFhQ0t5TjIxUXhuelhwZG4veDhWOXhMRGtLMXpkemt1SFNScjYzWnNEUWNRV29haHlONzlGSG54SmNyOTZVYzUxNjVVMXJKRnl2cG9vV1FZaXFqZlVKWm1aOHNVWDEwbVI1UU1SN1NNcUNpWkhGR3l0R3d0dzJvcjFlc09IanlvS1ZPbUtESXlVZzgrK0dDcHpvd3NUSTBhTmZUWVk0OXB4WW9WbWpsenBxWlBuNjZYWDM1WmE5YXNLYlIvdjM3OU5IandZTjE3NzcyRnRxZW1wbXJidG0ycVZxMmFYbjc1NVZPK2Q4Q0FBV3Jmdm4ySmFuempqVGRrc1Zqa2Ryc2xTWHYzN3RXR0RSczBaTWlRQXFzdS8venp6MEl2N29tTWpBemFsbmdBQUlDVEVWNENRSmp6SmljcDg3MDNsYk5sUTRXOXc3QllGWG54SlhKY01VVG1tclVyN0QwQVVDYUdJV3U3anJLMjZ5aC9ya3Z1MzMrVis1ZmRjdis2VzY0ZDM4dVhubGJnc3JLWW9iZkpjZm5nVXIybVJvMGFxbCsvdm02KytXWTFidHc0YU9VUEdEQkE3ZHExSy9ZRzhlTEV4OGZyb1ljZTBwdHZ2aWxKaFlhZzExNTdyU0lqSTBzMDM3cDE2L1RERHovbzFsdHZEY3packZrelBmVFFRK3Jldlh1Qi90OTg4NDIrK2VhYkFzL3IxNjlQZUFrQUFDb000U1VBaENsL3JrdFp5eitRYzhVUytkMFZjeG1QRWVtUW8yOS9PUzRiTEZOY3RRcDVCMExMc05ubHo4bVJZV2ZyUC82bkt2OHpZVmh0c3JacUoydXJFMjYyOXZ2bGQrZktuNVVsbnpOVGZtZVdJaG8zSy9YY2RydGRMNzc0b3V4MmU1RTNpVXRGM3piZXNXTkhkZXpZTWQrenlqbzdNaXNyU3c1SHliYlRmL1hWVjJyWnNxV3V2Lzc2UUhncFNYMzY5Q20wUHhmMkFBQ0FVQ0M4QklCdzQvY3JaOVBYeWx6d3ByeEhVeXJrRmFhWU9Ea3VHeVRISlZmSWNFUlZ5RHNRSHN5MTY4cHpjSjhzemM4T2RTa0lJNTZEKzJTdVhTL1VaUVNQWWNpdzJtUlliVExGVnkvWFZQYS9RdDJpYmhLWGlyOXQvT1R3Y3RteVpXcmN1SEhnZWI5Ky9Rb2R0MnpaTWkxYnRpemZzNkZEaCtyV1cyOHR0dllqUjQ3STQvRW9KaWFtMkw2U2ROTk5OOG5oY0pUb2JFd0FBSUJRNFRjVkFBZ2puZ04vS3YzdFYrWGU4MU9GekcrdVhsT09BVU1VZVhHL1VwOEZoNnJKMXJtN3NyOWNTM2lKZkxLL1hDdGJwL05DWFVaWU85VzVsRkxKYnhzLzBjS0ZDK1YwT3JWbzBhSkFXSGplZWVmcGdnc3VLSExjMUtsVGkyeGZ2SGl4SEE2SExCYUwxcTVkSzBscTFhcFZpV3BxMGFKRmlmb0JBQUNFRXVFbEFJUUJ2enRYV1V2ZlY5YUtEd3VjMnhZTTV1bzFGSFhWVGJMMzdDT0RGVFpubEtncnJsTEt3Nk9WdTJ1SHJHMUtkb0VIVG0rNXUzWW9kOGNQcWpHbDZGQU13Yk52M3o0bEpTV3BiOSsrK1ZZNXRtalJRZ01IRGl4eWJISGg1WVlORzdSOSszWkprczFtMDlDaFE5V21UWnZ5RjEySWhRc1hhdUhDaFlXMnpaOC9YN1ZxMWFxUTl3SUFnRE1iL3dZTEFDR1d1M3VIMHVmTWtEZmhVTkRuTnNYRUttclFkWXJzZTdrTWl6WG84eVA4R1pFT3hkNDJTbW12dnFDNHUrNG53RHpENWU3YWtmZlB3aDJqWmRoTGRxa0x5bS9qeG8yU1ZDR1gycnp3d2d2eWVEenllcjJ5V3EweURFTTdkKzVVOCtiTkExdmdnK1g4ODg5WDc5NjlDMjJMalkwTjZyc0FBQUNPSTd3RWdCRHhaV1VxYytGYnlsNTM2cTJKWldYWUl4VjF4UkE1TGg5TVFBRloyM1ZVM0IyamxmNzZWRms3ZEZKa3Iwc1UwZUNzS250aEMwckhuNU1qejhGOXl2NXlyWEszZjYrNE8wYkwycTVqOFFNUk5PdlhyNWZWYWxXM2J0MHFaUDZJaUloOEt6cm56cDJyUC8vOFV3c1dMQ2h5KzN0cE5XN2NXSDM3OWczYWZBQUFBQ1ZCZUFrQWxjM3ZWODdtOWNxWTk3cDhhY2VDT3JWaHNTcXkzd0JGRGJoYXBoaFd3ZUIvck8wNnFzYVVxY3BhK1pIUzMzeEYzcVREOHVma2hMb3NWQUxEYnBlNWRqM1pPcDJuR2xPbXlvZ3MyVTNVWnlLZnp5ZVh5MVdpdm42L1g5bloyVVgyaVl5TVZHSmlvbmJ0MnFYenp6OWZrWkhCK1k5SmhtRkl5cXZYWkRJVnFPdTMzMzVUdzRZTkM2MFpBQUNncWlHOEJJQks1RDJhb295M1pzcjF3NWJnVG13WWlyeTRuNktIM0NoVGZJM2d6bzNUaGhIcFVQUTFReFY5emRCUWx3S0VwUjkrK0VFUFB2aGdpZm9lT0hCQWd3Y1BMckxQbWpWckFpc2ZDOXN5UG4vK2ZNMmZQNy9VZGRhc1dWTlMzbm1ZclZ1M0RqejNlcjM2OXR0dmxaYVdwbXV2dlZadXQxdGJ0MjVWMDZaTlZhTkdEWDMvL2ZlU0pLdVZZMFFBQUVEVlFYZ0pBSlhCNzFmT3hpK1ZQdmRWK1ozT29FNXRiZE5lTWNOdlYwU2pKa0dkRndET05JMGFOZEtvVWFPQ09tZFdWcFpzTmx1aDRXVlpieHUvNUpKTHRIbnpacTFldlZvclY2N00xeFlWRmFYKy9mdHJ5SkFoc2xnc2V2cnBwNVdabVptdlQ0Y09IY3J3U1FBQUFFTEQ4TE4vQkFBcWxDOHpReGx2elZUTzV2VkJuZGRjczdaaWhvNlVyY3Y1MGw5YkNBRUE0Y2ZwZE1yaHlMOWQvNU5QUGxHTEZpM1VzbVhMSXNjVzE4L3I5UWErTmd5andEYnl1WFBuS2lrcFNYNi9YeGFMUlowN2QxYXZYcjBLelBQc3M4K3FlL2Z1aGJhVnBCMEFBS0NpRUY0Q1FBVnkvYmhWNmE5UGt5OHROV2h6R2phN29nWmRLMGYvSzdsQkhBQUFBQUJ3V21QYk9BQlVBSDlPampMZW02UHN6MWNGZFY1N3p6Nkt1ZTRXbWVLckIzVmVBQUFBQUFEQ0VlRWxBQVNaKzVmZFNudnRSWG1URW9JMlowU2pKb3E5OVc1WldyUUsycHdBQUFBQUFJUTd3a3NBQ0JhZlQxbkxGaWx6eVh0U2tFN2tNQ3hXUlYxOWs2SXV2MUl5bTRNeUp3QUFBQUFBVlFYaEpRQUVnUzh0VldrelgxRHVUejhHYlU1ciszTVYrL2QveUZ5N2J0RG1CQUFBQUFDZ0tpRzhCSUJ5eXQyNVRXbXZ2aUJmMnJHZ3pHZUtpVlhNc050a3YrQmliaEVIQUFBQUFKelJDQzhCb0t4OFBtVit0RUJaUzk4UDJqYnh5SjUvVS9STnQ4b1VFeHVVK1FBQUFBQUFxTW9JTHdHZ0RIekhVcFUyOHpubDd0b1JsUG5NMVdzbzl2LytLV3Y3YzRNeUh3QUFBQUFBcHdQQ1N3QW9wZHlkMjVRMjgzbjUwdE9DTXArOVJ4L0Yzbnk3REVkVVVPWURBQUFBQU9CMFFYZ0pBQ1hsOXl2cms0K1V1ZkR0b0d3VE44WEVLdmJXdTJYcmVrRVFpZ01BQUFBQTRQUkRlQWtBSmVEUGRTbjlqZW5LMmZobFVPYXpkZXFtMkpHalpJcXJGcFQ1QUFBQUFBQTRIUkZlQWtBeHZDbEhkT3lsSitUNWMyKzU1ekxza1lvWmZyc2lML29iTjRrREFBQUFBRkFNd2tzQUtFTHVucDFLZS9scCtUTEtmNzZscFdWcnhmM2pBWmxyMWc1Q1pRQUFBQUFBblA0SUx3R2dNSDYvbko5OW9veDVzeVd2dDl6VFJRMjRXdEhYRHBmTTVpQVVCd0FBQUFEQW1ZSHdFZ0JPNHZkNGxESDNOV1d2VzEzdXVVelJNWXE5OHo3Wk9uWUpRbVVBQUFBQUFKeFpDQzhCNEFSK1o1YU9UWHRhdVR1M2xYc3VTOHMyaXJ0bnJNelZhd1NoTWdBQUFBQUF6anlFbHdEd0YyOXlrbzQ5LzVnOEIvZVZlNjZvUWRjcSt1cWhiQk1IQUFBQUFLQWNDQzhCUUpMN2o5OTA3UG5INUV0TExkYzhwdWdZeGQxMXY2em5kQTVTWlFBQUFBQUFuTGtJTHdHYzhWdy9iRkhhOUdmbHozV1ZhNTZJczVxcTJwaUh1RTBjQUFBQUFJQWdJYndFY0VaemZycFNHWE5uU1g1L3VlYXhuMytSWXYvdlhobFdXNUFxQXdBQUFBQUFoSmNBemt4K3Z6SVd2Q1huSngrVmJ4N0RVUFFOSXhUVi95ckpNSUpUR3dBQUFBQUFrRVI0Q2VCTTVQVXEvWTNweXY3NnMzSk5ZemlpVk8yZXNiSjI2QlNrd2dBQUFBQUF3SWtJTHdHY1VmenVYS1c5OHJ4Y1c3OHAxendSRGM3S085K3lUcjBnVlFZQUFBQUFBRTVHZUFuZ2pPSFB5ZGF4bDU1UTdrOC9sbXNlMjduZEZIZjNBekxza1VHcURBQUFBQUFBRklid0VzQVp3WmVab1dQUFRaWjc3eS9sbXNkeHlSV0tHWDY3WkRJRnFUSUFBQUFBQUhBcWhKY0FUbnUrMUJTbFBqTlJub1A3eXo2SllTam1wbHZsdUd3d0YvTUFBQUFBQUZCSkNDOEJuTmE4U1FsS2ZlcFJlWk9UeWp5SFliRXE3cTc3Wk90MllSQXJBd0FBQUFBQXhTRzhCSERhOGlZYzB0RW5INVl2OVdpWjV6REZ4S3JhZlkvSTBxSlZFQ3NEQUFBQUFBQWxRWGdKNExRVWpPRFNYTGUrNHY4MVVlYmFkWU5ZR1FBQUFBQUFLQ25DU3dDbm5XQUVsNVptTFZYdGdRa3l4Y1FHc1RJQUFBQUFBRkFhaEpjQVRpdmVoRU02K3NSRDhoMUxMZk1jMWpidFZlMitSMlRZSTROWUdRQUFBQUFBS0MzQ1N3Q25EYy9oZzBwOTh1RnlCWmUyVHQwVWQ4ODRHVlpyRUNzREFBQUFBQUJsUVhnSjRMUVFqT0RTZnVIRmlydDl0R1EyQjdFeUFBQUFBQUJRVm9TWEFLbzhiK0xoY2dlWGtYMzdLL2FXT3lYRENHSmxBQUFBQUFDZ1BBZ3ZBVlJwdnRRVXBUNDlvVnpCWmRTZ2F4Vjk3WENDU3dBQUFBQUF3Z3poSllBcXk1ZVJydFNuSjhpYm5GVG1PYUt2R2Fxb0syOElZbFVBQUFBQUFDQllUS0V1QUFES3dwL3QxTEZuSjhsejZFQ1o1eUM0QkFBQUFBQWd2QkZlQXFoeS9MbTVPdmJpRkxuLytLM01jMFJmVFhBSkFBQUFBRUM0STd3RVVMVjR2VXFiL3JSeWQrOG84eFRSVnc5VjFGVUVsd0FBQUFBQWhEdkNTd0JWaDkrdnRGa3Z5ZlhEdDJXZUlucklUUVNYQUFBQUFBQlVFWVNYQUtxTWpQZm1LR2ZqbDJVZUh6WGtSa1VOdVRHSUZRRUFBQUFBZ0lwRWVBbWdTbkN1K2xqTy95NHI4L2lvd2RjcGVzaE5RYXdJQUFBQUFBQlVOTUpMQUdIUDllMUdaY3gvbzh6akhYMnZVUFExdzRKWUVRQUFBQUFBcUF5RWx3RENtdnZYM1VxYitZTGs5NWRwdlAyQ1hvcTU1UTdKTUlKY0dRQUFBQUFBcUdpRWx3RENsamZoa0k2OThMajg3dHd5amJlZDIxVnhkNHdodUFRQUFBQUFvSW9pdkFRUWxud1phVXA5YnJKOG1SbGxHbTl0MVU1eG94NlV6T1lnVndZQUFBQUFBQ29MNFNXQXNPUFB6ZFd4RjZmSW01UlFwdkdXSnMxVjdmNUhaRml0UWE0TUFBQUFBQUJVSnNKTEFPSEY3MWY2RzlQay9uVlBtWWFiNjlaWHRiRVRaVVE2Z2x3WUFBQUFBQUNvYklTWEFNSksxb29QbGJQeHl6S05OY1hFS2Y1ZkUyV0tpUXR5VlFBQUFBQUFJQlFJTHdHRURkZjNXNVM1NkoweWpUV3NWbFc3L3hHWmE5Y05jbFVBQUFBQUFDQlVDQzhCaEFYUHdYMUttL21jNVBlWGZyQmhLTzd1ZjhuUy9PemdGd1lBQUFBQUFFS0c4QkpBeVBreU0zVHN4U255NStTVWFYek04UCtUclhQM0lGY0ZBQUFBQUFCQ2pmQVNRR2g1dlVxYjlsU1pieFozWEg2bEhQMEdCcmtvQUFBQUFBQVFEZ2d2QVlSVXh2dzNsTHRyUjVuRzJycGRxSmliYmcxeVJRQUFBQUFBSUZ3UVhnSUltWnpONitWY3M2Sk1ZeTFObWl2dXpqR1NZUVM1S2dBQUFBQUFFQzRJTHdHRWhEZnhzTkpuVHl2VFdGTmNOY1dOZVVpRzFSYmtxZ0FBQUFBQVFEZ2h2QVJRNmZ6dVhCMmIvb3o4T2RtbEgydzJxOW8veDh0Y3ZXYndDd01BQUFBQUFHR0Y4QkpBcGN0ODcwMTUvdHhicHJHeGYvK0hMQzNiQkxraUFBQUFBQUFRamdndkFWU3FuTTNyNVZ5N3NreGpIZjBHS3ZMaWZrR3VDQUFBQUFBQWhDdkNTd0NWcGp6blhGcmJucU9Zb1NPRFhCRUFBQUFBQUFobmhKY0FLb1hmNDFiYWpHZkxkTTZsdVdadHhZMGFKNW5ORlZBWkFBQUFBQUFJVjRTWEFDcEY1bnR2eXYzSGI2VWZhRFlyN3A2eE1rWEhCTDhvQUFBQUFBQVExZ2d2QVZTNG5DMGI1Rnl6b2t4alkyNFlJVXZ6czROY0VRQUFBQUFBcUFvSUx3RlVLRzlTUXBuUHViUjE2aWJIWllPRFhCRUFBQUFBQUtncUNDOEJWQmkveDYyMDZjL0luKzBzOVZoejlacUt2V09NWkJnVlVCa0FBQUFBQUtnS0NDOEJWSmd5bjNOcE11V2RjeGtWSGZ5aUFBQUFBQUJBbFVGNENhQkNsT2VjeStocmg4dlNzbldRS3dJQUFBQUFBRlVONFNXQW9QTW1KNVg5bk10enVpaHF3TlZCcmdnQWdQTGJ1M2V2M252dnZYTE40WFE2dFgvL2Z2bjkvbFAyeWM3TzF2NzkrK1h6K1lxY2E4ZU9IZnJ5eXkvbDhYZ0tiZCs4ZWJQZWV1dXRJdWR3dTkzS3lja3B0dTQ5ZS9abytmTGxnZTlkTGxleFl3QUFBSUloSXRRRkFEak4rUDFLZjJONm1jNjVOTVZYVit5ZG96bm5FcWdnV1c2MzN0bStSMS84ZVZBSDBqT1ZmWXJBQTZlWHlJZ0lOWXlOMXNXTkcram1EcTBVWmJHRXVxUXE2NE1QUHREcTFhdlZxRkVqOWV6WnMweHpiTnEwU1U4ODhZU1dMRm1pNk9qQ2owZjU3cnZ2TkduU0pMMy8vdnRLVEV4VXMyYk5aTFZhQy9SNzlkVlhsWktTb3U3ZHV5c2lvdUN2OWV2WHI5ZktsU3NWSHgrdks2Kzhza0M3MSt2VjZOR2pWYTFhTlQzKytPTXltVTY5cm1IRGhnMmFQMysrQmc0Y3FGV3JWdW5OTjkvVWZmZmRwKzdkdTVmaTB3TUFBSlFlNFNXQW9NcGV0MXE1TzdlVmZxQmhLTzd1ZjhrVUV4ZjhvZ0JvODZGRVBmYjFGbDNRb0s0ZTd0bFZ6YXJGeVdIaDE0QXpnZFB0MGQ1amFWcjI4Kys2Y2NrcVBkcXptODZyWHlmVVpWVkp0OTEybTc3ODhrdTkrdXFyNnRhdG0ydzJXNFcrTHljblIxT21URkdUSmswMGFkSWttYzNtUU52bXpadTFaODhlalIwN05sQkhXbHBhdnZFalJvelE3dDI3dFhIalJ2WHUzYnZBL0hGeGNicjAwa3MxWThZTXZmTEtLeG8xYWxTSjZ1clNwWXRXclZxbFJ4NTVSRU9HRE5IZGQ5OWQ5ZzhKQUFCUURQNnRCVURRZUpPVGxQSGVuREtOamI1bW1LeXQyZ1c1SWdCU1huQTU2WXROZXF6MytlcFNyM2FveTBFbGMxZ2kxTDVXRGJXdlZVTmJEeWZwMFhYZmFOTEYzUWt3Qy9IYmI3OHBNek96eUQ1ZHUzYVZ5V1RTamgwN0NsM3RlRnpIamgwbFNmMzY5U3UwZmNpUUlmbSt2K2lpaXpSaHdvUjh6eHdPaHlaTm1xUjc3NzFYYytmTzFhMjMvajk3OXgxWGRmWC9BZngxQjF5NFhLWnNRUVhFalRoeFptcXB1VXEvbXVYSWNxVFowTXJNaHFpWmFhblZMeXRMUzlMVXNseTRVc09WaW9tS1czS2dJaUI3eU9iT3orOFA0dWIxWHBDTFhGbXY1K1BCNDNJL1ozemVsM3pRdlcvT09lOEpBQUJCRUxCNjlXbzBiOTdjWVA2UkkwZVdHWStwdG9pSUNBd2JOZ3d4TVRIWXZuMDdtalp0aXFlZWVxck1PVXE1dXJwaTJiSmwrUDc3NytIbjUvZkEva1JFUkVRUGc4bExJcW9hZ29EY3NHOGhWT0RjclB0WnQya0h1NkZsZitBaW9zb3JVS3Z4OGJGVFdOaW5HenA0dWxWM09GVE5PbnE1NCtQZVhUSC82RWxzSEQ2QVc4anZzMkxGQ2x5NGNLRkNmWThjT1ZKdWUwUkVCQUFnTE16d2ozcFJVVkZZdVhJbHZ2bm1HOGpsY3YzMWU3OHZQUTlUSkJJaElDQUE4K2ZQUjZ0V3JmVHR1M2Z2eHExYnQ3QjgrWEtJUkNMczM3OWZueXlkTUdFQ0JnOGVYRzVzTzNmdXhOcTFhL1hQcDArZmprdVhMaUU2T2hwUFBmVVVUcHc0WVRRbUtTa0pBQXphT25Ub0FLRGs3TTAyYmRxVWUwOGlJaUtpeW1MeWtvaXFSTkZmRVZCZE9tZjJPTEdqTXh5bnZzVnpMb2tzWk4zRnEralcwSk9KUzlMcjZPV09iZzA5c2U3aVZielNnUW1uZTgyY09STkZSVVVBQUoxT2h4a3pacUJidDI0WU0yWk1tV05Pbmp5SnNMQXd2UHJxcTJqYnRxMVJ1Nit2cjhIejJOaFlBRUREaGcwTnpyelVhRFJJU0VnQUFLU25wd01vU1JqbTVPVEF5OHNMMmRuWlVDZ1V5TXJLd3VyVnEvSDAwMCtqUllzV3VINzlPcFlzV1lKKy9mckJ6czRPOXZiMmNIUXMvd2dXZTN0NzJOblo2WjhyRkFwOC9mWFhhTkNnQVFBZ05EUzB6TEdtMmdJREE3Rml4WXB5NzBsRVJFUlVXVXhlRXRGRDAyYW1JKytYU213WEY0bmcrT3BNaUIyZHFqNG9JZ0lBL0hYN0RqN3MyYW02dzZBYTV1bG1mbGgwN0RTVGwvZng5dlkyZU42aVJRc2tKeWNqSUNDZ3pESDc5KzhIQUR6KytPTndjWEV4YWk4b0tFQldWcGIrZVdabUpnRGd6cDA3QnFzdGFFZ1Y4QUFBSUFCSlJFRlVpNHFLOE5wcnJ4bU1mZU9OTnd5ZS8vbm5uMWl5WkFrVUNnVW1UWm9FUVJEdzdiZmZRcUZRWU1xVUtaZzFheGJ5OC9NZnVQVzlmLy8rUmdWOFNoT1hBUERMTDc4WXRGMjdkZzN6NTg4MzJRWUFWbHpCUzBSRVJCYkU1Q1VSUFp6UzZ1TEZSV1lQbFE4Y0J1dVdRUllJaW9oS0plYm13OStKaGJESWtMK1RJeEx6eWs5d0VSQVNFb0t3c0RDa3A2ZkR6YzMwNnVXVEowOGlJQ0RBWk9JU0tLbjR2WFRwVXFQcjl4ZkhXYjU4dVg2cmVVUkVCSllzV1lLTkd6Y2FKQlh2M3IyTE0yZk9BQUNlZWVZWi9mYnlkOTk5VjcvYTh2NnpORTBwWFNrWkdSbUpqSXdNL2ZYU2hPYTlyMVduMDJIRGhnMzY1Mlg5SElpSWlJZ3NoY2xMSW5vb2xkMHVMdkgwaHVKL1pXL0RJNktxVWFUUnNLbzRHWkZiU1ZHbzFsUjNHRlZHQUZDczBTQlBwVWFlVW9WOGxSck5HempEUmlwNTROank5TzNiRjJGaFlkaTNieC9HalJ0bjFCNGJHNHY0K0hoTW1qVHBnWE90V2JNR2E5ZXV4YXhaczJCbFpZVTllL1pBcFZLaFE0Y09tRGh4b2tIZjRuL1BqMDVJU0RCSVhqbzVPV0hKa2lXd3NiRkJabVltUHZyb0k0U0VoQmdVN2ZudHQ5OGVHRXRwb2FHdFc3Y2FuUEY1LzJwTUFQajk5OTl4L2ZwMU5HM2FGTEd4c1ZpMmJCa0dEQmlBb0NEKzhaR0lpSWdlRFg2YUlhSktlNmp0NGk5UGg4amF1dXFESWlLaU9pMWZwY2JsOUV4Y1NzL0N4YlJNWE1uTXh0MWlKVFE2blVHL3Q3dTB3NWcyelIvcVh1N3U3dWpldlR2Q3c4TXhZc1FJMk5yYUdyUnYyYklGVXFrVS9mdjNmK0JjSGg0ZXVIMzdObjc2NlNlTUdUTUdZV0ZobURsenBzbStPVGs1QUlDYk4yK2lYYnQyQm0zdDJyWFRuOGRwYjIrUHQ5OSsyNkM5ckJXZ3BueisrZWNBZ0o5KytzbmtkdkNZbUJpc1diTUd2WHIxZ28rUGp6NVorKzY3NzJMNjlPa1lPSEJnaGU5RlJFUkVWRmxNWGhKUjVUek1kdkgrUTJFVjJOSUNRUkVSVVYya0V3UWNTMGpDN3pHeGlMcVRBZ0dBV0NSQ1UyZEg5UFQxZ3B2Y0Z2YldWbEJZVzBOaGJRV0Z0UlhhdXJ0V3liM0hqeCtQVjE1NUJSczJiTURreVpQMTE2OWZ2NDREQnc1Z3lKQWhGVW9ZRmhRVVlOU29VVWhNVE1UVnExZlJ1WE5uTkd6WTBHVGYwcTNjVjY5ZU5kbStidDA2WExseUJmUG56OWZmVzZmVDRjNmRPMmE5dHZ1TENkMHJNek1UQ3hjdWhLT2pJNlpQbjQ2dFc3Y0NBSll1WFlyRml4ZmppeSsrd08zYnR6RjE2bFNJV0hTUGlJaUlMSWpKU3lLcWxLSy85bGR1dTdpN0p4VFBHbSs5SXlJaXVwOVdKK0MzbUd2NDlmSjFKT2NYd052ZURsTTd0RUVuYnc4MGIrQUVXNm5sMzhyNisvdGo2TkNoMkxScEUwSkNRdEMyYlZzb2xVb3NXYklFOXZiMkdEOStmSVhtMmJwMXE5SHF4b2lJQ0lTRkdlOWdpSStQaDF3dXgrWExsNDNhVHA4K2pRMGJOdUNaWjU1QnMyYk5jUGJzV2FTbnA2TlRwMDVHMjg4ZnBQU016ZnNWRmhiaXd3OC9SR1ptSmo3NzdET0Q2dVV5bVF6ejVzM0Q4dVhMc1dYTEZxU21wdUs5OTk2RFRDWXo2OTVFUkVSRUZjWGtKUkdacldTNytPcEtqWFY0ZVRwRTF2eUFRMFJFNWJ1Wm5ZUDVSMDRpSmlNTGZScjdZRTdQVHVqczdRRnhOYXp5bXp4NU1zNmVQWXNGQ3haZ3laSWwrUG5ubnhFWEY0ZlEwRkE0T1RsVmFJNEpFeVpnd29RSjJMTm5EMWF1WEludzhIQUFKZWRhM2tzUUJOeTZkUXY5K3ZYRDl1M2JrWlNVWkZBRi9mUFBQNGNnQ05pMWF4ZTJiOThPQVBEejgwUC8vdjFOSmlNM2JOaUFOV3ZXbEptb3ZGOVJVUkZDUTBOeDQ4WU52UGJhYTBiYjFnRkFKQkpoeG93WlVDZ1UyTGh4STJiTm1vV1BQLzdZSU1sSlJFUkVWRldZdkNRaTh3Z0Njc08rcmR4MjhYNkRZZDI4dFFXQ0lpS2l1bVRUUDdINDRzUlp1TXB0OGUxVGo2TkxRODlxamNmVzFoYno1OC9IakJrek1HM2FOT2gwT293ZE94YTlldldxOEJ6cDZla29MaTVHVmxZV0JFSFFKeTNWYXJWQnY5allXT1RuNTZOZnYzNDRmUGd3amg4L2pwRWpSK3JiZS9ic0NiVmFqY2FORzhQWDF4YytQajV3ZDNmWHQvLzQ0NDlJVEV6RU8rKzhBNFZDWVRCM1RFd01WcXhZZ2REUVVIaDRlQmpGcU5GbzhQNzc3K1B5NWNzWU9YSWtoZzBiVnU1cm1qUnBFbXhzYkxCOSszWVVGaFl5ZVVsRVJFUVd3ZVFsRVptbDZPZ0JxQzZlTlh1Y3hNMERpbWNydHJXT2lJanFyMTh1WGNVWFVlY3dxR2tUdk5lOUkrUldOZVB0YW41K1BoUUtCZkx6OHlFU2lhQlFLS0RWYWlHUlZLeWkrVmRmZllXb3FDajk4OUl0M2g5ODhJRkJ2OGpJU0RnNU9hRlpzMmJvM0xrekRoNDhhSkM4Zk8yMTE4cThSMEZCQVhidTNJa21UWm9ZSlM0QndOblpHVGR1M01DcVZhc1FHaHBxMUM2VlNqRjQ4R0EwYTlZTVU2ZE9yZERyR2p0MkxJWU1HY0xFSlJFUkVWbU11TG9ESUtMYVExZVFqL3lOYXlvMTFtSHlHeERaMkZSdFFFUkVWS2Rzdkh3TlgwU2R3LzlhQkdCK3I1QWFrYmhNU0VqQTRzV0w4ZWFiYnlJbkp3ZVRKMCtHajQ4UFZxNWNpVW1USm1IZnZuMUdxeWROV2Jod0lTSWlJdkQyMjIvRHpzNE9FUkVSaUlpSVFOT21UZlY5dEZvdDl1L2ZqeDQ5ZWtBa0V1SHh4eC9IOWV2WHl5emNBd0JLcFJKWHJseEJZV0VoZHV6WWdjTENRa3lZTU1Ga1h5OHZMd3daTWdSSGpoeEJURXlNL3JwR285Ri8zNjlmUDd6NjZxc1YrZEhvTVhGSlJFUkVsbFQ5N3dpSnFOWW8yTHdCdXZ3OHM4ZlpQakVRMWkyRExCQVJFUkhWRlJmVE12RkYxRGs4M2N3UDczWHZXQzFuVzViUzZYUTRmZm8wZHU3Y3FWOHQyYXRYTDB5ZE9oVnVibTRZUG53NE5tN2NpTjkvL3gzTGxpM0RxbFdyMExkdlgvVHUzUnV0V3JXcWRQWHRBd2NPSURVMUZVT0dEQUVBZE83Y0dhNnVybGkvZmowKy92aGo1T2ZuNC9qeDQwaE1URVI4ZkR6aTR1S1FsSlFFUVJDd2N1VksvUGJiYitqVXFaUEJPWlU2bmM3Z0hxTkhqOGFlUFh2dzAwOC9ZZW5TcGRpeFk0ZStrdmphdFdzeGJ0eTRDcThtSlNJaUlub1VtTHdrb2dyUnhOOUM0Y0U5Wm8rVHVMckQvcmtYTFJBUkVSSFZGVVVhRGViOUZZVkdqdmFZWFkySnk0c1hMK0xJa1NNNGN1UUlzckt5SUJLSjBMTm5UNHdlUFJxQmdZSDZmdGJXMWhnL2ZqeUdEaDJLelpzM1k5ZXVYUWdQRDBkNGVEaGNYRnpRdlh0M3ZQNzY2K1VtQVRVYURjUmlNVkpTVWdDVXJLQmN2WG8xdW5idHFsK05LWkZJTUdMRUNLeGN1UkluVDU1RTgrYk5zWFRwVWlnVUNqUnQyaFRkdW5XRG41OGYvUHo4Y1BYcVZTaVZTa3lkT2hWMzd0eUJYQzVIWVdFaFRwdzRBYmxjcnIrdmk0c0xCZzRjaU11WEwrT3JyNzdDcmwyNzBLdFhMN1J2M3g3TGx5L0h3WU1IMGFkUEgvajcrOFBKeVFrU2lRUmlzUmpkdW5WRHQyN2RFQk1UQTBFUW9OUHBvTlZxb2RGb29ORm80Tzd1RG45L2Z3djlseUVpSXFMNmpNbExJbm93UVVEdXo2c0FRVEI3cU1QRTF5Q3lzYlZBVUVSRVZGZXNQaGVEeEx4OHJCbjZKR1RWdU9vdkppWUc0ZUhoY0hSMHhLaFJvekIwNkZCNGVwWmRMTWpaMlJrdnYvd3l4bzBiaDRNSEQyTHYzcjI0Y3VVS1dyWnNXV2JpMHNYRkJXM2F0TUV2di95Q2RldldBUUE4UER3UUVSR0JvcUlpVEpzMnphRC8wMDgvalIwN2RtRHYzcjBJQ1FuQit2WHJUUmJiQ1F3TVJJY09IZURoNFlHUkkwY2lKeWRIMy9iODg4OGI5SjA4ZVRLc3JhM3g3YmZmSWlRa0JCOTg4QUVrRWdtYU5tMktEUnMyWU5PbVRWQ3BWQlgrdVFIQUo1OTh3dVFsRVJFUldZUklFQ3FSalNDaWVxWDQrRi9JK2Y0THM4Zlo5dTRQaDRsbEZ4WWdJc3ZydFBvM25KNzBYSFdIUVRWUVRmbTNjYmRZaWFHLzdVSS9mMS9NZlN5a1dtTVJCQUhuenAxRFVGQVFwTkxLL1kwL1BUMGRibTV1K3VmSnljbUlpWW5CRTA4OFlkVHYrdlhya0VxbGFOMjZOU1FTQ2E1ZnY0NmdJT05qVnVMaTR1RHQ3UTFyYStzS3hYRGh3Z1hrNU9SQUpCTEIyOXU3ektUaTNidDNZV05qQTV2N3pxVFc2WFRJenM1R1hsNGVOQm9OdEZxdGZyVmxLYkc0NU9oOGlVUUNpVVFDUHorL1NtK1hKeUlpSWlvUFYxNFNVYm1FNGlMa2Jmeko3SEVTbHdhd2Y5NTB3UUFpSXFKUzZ5OWRoVktyeFlUZ1Z0VWRDa1FpRWRxM2IvOVFjOXlidUFSS2l1UjRlWG1aN0hkL1gxT0pTd0JvMHFTSldURzBiZHUyUXYyY25KeE1YaGVMeFdqUW9BRWFOR2hnMW4ySmlJaUlMSUhWeG9tb1hBWGh2MEYzTjl2c2NZb3hreUM2NTR3dElpS2krNmwxT215OWNnTlBOUEdCcjRPaXVzTWhJaUlpb2hxSXlVc2lLcE1tT1JFRiszYVlQYzY2WlJCc09uZTNRRVJFUkZTWC9KMllqRnlsQ2tNQy9hbzdGQ0lpSWlLcW9aaThKQ0xUQkFGNTYzNEV0RnJ6eG9uRnNCLzNNc0J6cjRpSTZBSDJ4TjZHczQwTVhSb2FGNkFoSWlJaUlnS1l2Q1NpTWlqUFJFRjE2YXpaNCtSUERJTFV0N0VGSWlJaW9ycEVxeFB3OTUwVVBOYklHMUl4MzVJU0VSRVJrV2w4cDBoRVJnU1ZDbmtiVnBzOVRtenZBTHYvamJaQVJFUkVWTmZFWkdRaFg2VkdpRGRYWFJJUkVSRlIyWmk4SkNJamhidTNRcHVSWnZZNHhiTXZRR3pIZ2d0RVJQUmdKNU5TQVFDZG1id2tJaUlpb25Jd2VVbEVCclFaYVNqWXRjWHNjVlpOQW1EYjYwa0xSRVJFUkhWUjFKMFUrRHM3b29HdFRYV0hRa1JFUkVRMUdKT1hSR1FnYjhOcUNHcVYyZVBzeDA4QmVHWVpVWjIzZmZ0MmJONjhHVmxaV1JVZTgvUFBQMlA3OXUwQWdNaklTQlFXRmxacFRCY3ZYc1Q1OCtlaDAra3FQY2VLRlN2dzY2Ky9QckJmVWxJU2R1ellnZFRVMUVyZmk0QkN0UVlYMGpLNVpaeUlpSWlJSG9pWkJpTFNVMTI1QkdYMENiUEgyZlRzQTZ1bUxTd1FFUkhWTkpzMmJjSVBQL3dBa1VoVTRUSHIxcTNEOXUzYmtaR1JnWVVMRjJMcTFLbTRldlZxbGNYMDdydnY0cDEzM2tGeGNYR2w1OWkyYlJzaUlpSWUyTy80OGVQNCt1dXZzWFBuemtyZmk0RFR5V25RNkhSTVhoSVJFUkhSQTBtck93QWlxaUVFQWZtL3J6TjdtTWpHQnZhalhyUkFRRVJVMDJSa1pDQTFOUlVkT25TQXM3T3oyZU5kWFYweGI5NDhMRml3QUcrLy9UWSsvZlJUQkFVRkdmU1pPWE1tc3JPenk1MG5MQ3pNNEhucGlrdXhCVlovQzRLQTR1SmkyTnJhQWdET25Ea0RBQWdPRGk1M25GcXR4dmp4NHg4NC8vejU4L0g2NjYrYkhkZnJyNytPWjU1NXh1eHhOY1hmaWNtd2xvalIyZHU5dWtNaElpSWlvaHFPeVVzaUFnQW96NTJHT3ZhSzJlUHNoajBQc1pQNVNRd2lxbjNPbno4UEFIamlpU2NxUFVmWHJsMHhiOTQ4SER4NEVDMWJ0alJxVDBwS1FrWkdobGx6Q29JQUFHYXRCcTJvOFBCd2JOdTJEYUdob2ZEejg4T0ZDeGRnWldWbGxIU3RpSXlNRE1qbGNzamxjb1BycnE2dUFJQ3NyQ3pvZERxNHVMZ1lKV0l6TXpNaENJSytiMmt5dFRZU0FFUW1KcU9qbHp0c3BYd3JTa1JFUkVUbDR6dEdJaXBaZGJuWi9GV1hFazl2eVBzUHRVQkFSSFdQV3FkRGtWcURRclVHaFJyTnY5K3JvZFJxb2RMcW9McjNVYWVEV3F1RlVsdnllRys3V3FlRElBalFDc0k5anloNWhBQ3Q3dDdIaDdkanh3N3MzcjBiQVBRcklqZHUzSWd0V3d3TGU2MWN1UklUSjA0c2M1N2s1R1NqOWlsVHBnQUFldlRvZ1VtVEpobTBtZHJDUFdyVUtLTlZtYnAvZng0QUlKRklLdktTQU1Ca3JQZkdLSmZMTVdmT0hJU0ZoVUVpa2NEQndRRm56NTZGVXFsRXAwNmRZR05UZnBFWkt5c3Jnek0wazVPVE1YNzhlRXlmUHQwbytWdmFiL3o0OFVoT1RzWjMzMzBIRnhjWGd6NURodzVGY1hGeGhjN2xyT2tTY3ZLUWxGZUFNYTJiVlhjb1JFUkVSRlFMTUhsSlJDZytjUlNhaE50bWozTVk5ekpFWERWRDlZQk9FSkN2VWlOWHFVS3VTbFh5ZU05WGpsS0ZQRlhKWTVGYWd3SzF1aVE1cVNsSlZoYXBOVkEvUkRHWjZwU1ptWW1iTjI4YVhFdElTRERadDZ6ckFLRFJhTXBzTjZmNHovM3VMZEpqVHZMU1ZDejN4aWlYeS9INTU1K2p1TGdZb2FHaDhQRHd3SVlOR3dBQVY2NWNLVGRSR3h3Y2pCa3paaGhjTzN2MkxBQ2dlZlBtRlk2eHJqb1Fsd2dBNk9IclhjMlJFQkVSRVZGdHdLd0RVWDJuMVNKL3l3YXpoOG5hZDRaMTJ3NFdDSWpJOGdRQVJXb05Nb3VLa1ZWVXJIL01LaXBHVnJIUzRGcU9Vb1U4cGFwS1ZqSFdSaE1tVE1DRUNST1FrcEtDRjE1NEFlUEdqY09MTDVvKzU3YXNnamY5K3ZXRHI2K3YwVm1WbFpXZm40L2h3NGNiWGUvZnY3L0ovaDk4OEFINjlPbGpjTzMrV08rUGNlM2F0VmkvZmoyZWZmWlo5T3JWQzFxdEZzZVBIOWZmUHo4L3Y4ejR2TDJOazNKbnpweUJRcUZBdzRZTnkzOXhkWnhhcDhQdk1kZlIyczBGdmc2SzZnNkhpSWlJaUdvQkppK0o2cm1pdnlLZ1RVc3hiNUJJQk1Wekwxa2tIcUtIcFJNRVpCUVZJNjJnRUdrRlJVZ3RLRVRxUGQrbkZ4UWhvNmdZS3EyMnVrT3RWYUtpb2dBQVhicDB3YXhaczVDY25JejE2OWRYU3l4aXNWaWZJTlRwZEVoSlNZRklKSUtYbDVkQnY4ek1UQ2lWU2xoYlc1czEvNmxUcDdCaHd3WjA2ZElGTDcvOE1vQ1M1R05PVGc2NmRPbUNoUXNYR3ZRZk1tUUlIQjBkOVNzejcxZFlXSWdUSjA0Z0pDVEVJdWR5MWlhcno4VWd2YkFJSC9ic1ZOMmhFQkVSRVZFdHdlUWxVVDBtcUZUSUQ5OW85ampibm4waDlmYXhRRVJFRDZiUjZaQ1NYNGc3ZWZtNGsxZUF4THg4Sk9VVklLMmdFS2tGUlVndkxJSk9xSy9ySkMwbktpb0tMaTR1YU42OE9USXpNNUdhbW1yVVorblNwV1dPejh6TU5OaythOVlzay8zNzlldFg1bHh5dVJ4cjE2NEZVTExsL0xubm5vT2RuWjMrV3FuMzNuc1AwZEhSQnNuTGhJUUV6SnMzeitTOHBXZGVwcWVuUXhBRTNMcDFDNU1tVFVKWVdKaiszTTl1M2JvWmpDa3VMb1pTcVlTVGsxT1o4UjQ4ZUJCS3BSSWRPM1lzczA5ZHA5VUorUFh5TmZ4NDlqTDZOdkhobG5FaUlpSWlxakFtTDRucXNjTDl1Nkc3bS8zZ2p2ZVNTR0EzL0huTEJFVDByMEsxQm5FNXVVak1MVWxRbGlZcTcrVG1JNldna01uSlI2eTR1QmpuejUvSEUwODhVZTdLd1QvLy9MUE10c0xDUXBQdFpTVXZmWDE5amE3ZHVYUEg0SXhMb09TY1NnQW1WMWVxVkNxak5wVktWZWJabS9lZnk1bVdsZ2FnSkVGNjRzUUpBRUI2ZXJyQm1KeWNIQUFvTjNsWm12ajg1WmRmREFvZFZkVTIrb2V4NE9ncDNNbk5zOWo4Z2tnRXJWYUhsSUlpcEJZVW9LT1hPeFk4M2hYMWUvMHBFUkVSRVptRHlVdWlla29vTEVUaHpzMW1qNVAzSFFpSnE3c0ZJcUw2UmdDUVhsaUV1THU1SlY4NWVmcnYwd3FMcWpzOHVzZXBVNmVnVXFuUXZYdjNCL1kxZGJhbHFUTXZKMDZjV0c2QkgxT0pQVlBWeGt1VGwxWldWa2I5MVdvMUFNUGtaVUJBZ01tek9Rc0xDekZyMWl4Y3UzWU5MN3p3QXNhUEg2OXYrL25ubjZIOTk1aUIrMk8rZmJ1azJKbUhoNGZKMXhFWkdZblkyRmdBL3lWRHkzSi9ZdlpSMkgwOURscmgwZHpYM1U2T0tSM2F3RVphOGNKS1JFUkVSRVJNWGhMVlV3Vjd0a0ZYVUhiQkNWTkUxakxZUGYyc2hTS2l1a29Ba0Y1UWlOanNIRnpQdW9zYjJUbUl1NXVIdUp4Y0ZLbzExUjBlVlVCa1pDUmtNaG5hdDI5ZjNhRVlLU29xU1hUYjJ0b2F0Wld1dkRTVjJMeFhRVUVCUHZqZ0ExeTdkZzBEQnc0MFNGd1dGaFlpUER3Y0lwRUkxdGJXdUhyMXFzSFkwc1NrcVNyaWdpRG90N0xmbTd5OU4zRTdidHc0ZmYvU1ZaMnZ2LzQ2eEdLeHdWeEtwZEtvLzdScDA5Q2pSNDl5WDl1RFJFMjA3TzkwblNBZ3BhQVE1MUxTOGZXcEMzaDF6eUdzZUtvM09ucnhqMkJFUkVSRVZERk1YaExWUTdyY0hCVHUzV0gyT1BsVFQwUHNXUGJXU0tKQ3RRYXgyVG1JemJwcjhKaXJWRlYzYUZSSldxMFdVVkZSNk5TcEUyUXlXWFdIWTZTd3NCQUFvRkFZVjY0MnRmSVNNRDZiODlxMWE0aUxpNE5VS29WYXJkYTN0MjNiRm5mdjNrVmVYaDY2ZHUwS3RWcU42T2hvcEtlbnc4M05EUUJ3OGVKRkFLYVRsK0hoNGJoMTYxYTU4WnM2Ty9UK3JlbGw5Uzh1TGk1MzdwcEFMQkxCVzJFSDc2WjI2T25yamZFN0lqRHJRQ1MyUFRzWWpqTHpDaWtSRVJFUlVmM0U1Q1ZSUFZTd2N4TUVwWGtmZWtWeU84Z0hEck5RUkZRYjVhdlUrQ2NqQ3pFWldZakp5TWFWakd6Y3lUTnZOUy9WZkZsWldjalB6MGRrWktSUkVaMTduNWR1eFU1SVNEQlpiS2VzNnc4clA3L2szNXk5dmIxUlcrbHF4ZnVUbDJXZHphblJhTEIvLzM3OWM2bFVpcENRRUhoNGVHRE1tREdJam81R2RIUTBUcHc0Z2FGRGh5SS9QeC9uenAyRGk0c0xHamR1YkRCWGNuSXlWcTllL2NENDc5M0NQbmp3WUtoVUt2ejU1NTlHWjRzT0hUb1V4Y1hGSnJlODF4WU9NbXNzNnRNTjQ3ZEg0SmRMVnpHdFkxQjFoMFJFUkVSRXRRQ1RsMFQxakRZakRVVUg5cGc5em03SUNJanRqRmMyVWYxUXBOSGdhdVpkeEtSbklpWWpHekVaV1lqUHNWeVJENm81cEZLcFVmR2M1T1JrYURRYWswVjFGQXFGVVpKeTI3WnRSdGNqSWlMMGlVZFRLcHJvek16TUJBQzR1cm9hdFpXMThqSWlJZ0tSa1pGWXRtd1o4dlB6OGR4enoySFNwRWtRaVVUSXljbkJ1KysraS9UMGREejc3TFB3OGZGQmx5NWRJSlZLSVpWS3NYYnRXaHc1Y2dSRGh3N0ZzV1BIb05GbzBLZFBINk5rNDdGang2QlVLdEc4ZVhPanJlYW1hRFFhcUZRcXlHU3ljb3NpMVhhdFhGM1F6Y2NUdjhWY3grVDJyV0YxMy9aNElpSWlJcUw3TVhsSlZNOFVoUDhHUVdQZU9ZTmlSeWZJK3cyMlVFUlUwd2dBRW5MemNDRTFFeGZTTW5BaE5RTTM3K2F5d25jOTVlenNiRlE4cC9UTVJsTkZkWnlkbmZIcXE2OGFYTnUyYlp2UjlkT25UNWVidkt4b3RmSFNJamp1N3NabktKcGFlVmxVVklSVnExWmgxNjVka0VxbGVPZWRkekJnd0FBQTBDY3VFeElTOE5sbm44SEh4d2RBU1FJWEFBSURBK0hqNDRQejU4OGpQajRlbXplWEZEMTc0b2tuak80OWN1UklYTHAwQ1pNblQ4YkVpUlBMZkoybFVsSlNBQUFOR2pSNFlOL2Fibmp6QVB5ZG1JSnpLZW5vN0cyNjBCRVJFUkVSVVNrbUw0bnFFVzFtT29vaUQ1azl6dTZaNXlDUzJWZ2dJcW9KbEZvdFl0S3pjQ0V0QStmL1RWamVMVlpXZDFoMWpyVkVERnVwRkhJcks5aGFTU0dYU2lHM2tzSkdLb0dWUkFKcnNSaldFZ21zSmVLUzV4S3h5V3RXWWpFa0lqRkVvcEx6QlAvN0FrUzQ3N2xJaEZmM0hLN3VsMTRwRmEwMlhscnR1MG1USmtiOVN3djIzSHRXWjBaR0JvNGVQUW8zTnpmTW5Uc1hMVnEwMExmTm1qVUxjWEZ4ZVAvOTl4RVVGQVNkVG9mNCtIZzBidHhZdnhweXlKQWgrUDc3Ny9IUlJ4OGhQajRlN2R1M1IyQmdvTkc5UlNJUjVzK2ZYK0ZWbEhGeGNRQUFMeSt2Q3ZXdnpibzA5SUJFTE1MeHhCUW1MNG1JaUlqb2daaThKS3BIQ3ZlRUExcXRXV01rcnU2dzdkM2ZRaEZSZFNoVWEzQXVOUjJuazlJUW5aS0dxNWwzb2Jsdk5Sc1prb2hGY0xDMmhyM01HZzdXMW5DUVdjTmVaZ1ZIbVF6MjFsWWx6MHV2VzF0QmJtVUZ1WlZVbjZTMGxVb2hFZGZOcmNDQ0lDQW5Kd2NhTTFkMFY5VzlMMTI2QkpGSVpGUXdSNmZUUWFQUlFDUVNHVlFiOS9YMXhXZWZmUVpYVjFjNE9qcnFyK2ZrNU9EV3JWdHdkSFRFaFFzWHNHM2JOdHk4ZVJOYXJSWjc5dngzMU1iZ3dZT3hjZU5HeE1mSEEwQzVxeXJOMmY1OS92eDVBRUN6WnMwcVBLYTJzck95UWx0M1YwUW1KbU5HU0hCMWgwTkVSRVJFTlJ5VGwwVDFoQzR2RjBXSFRSZXBLSS9pZjJNZ2t2SlhSVzFXcE5IZ1Ftb0dUaWVuNFhSeUdpNm5aOVg3TGVBaUFFNDJNampiMnNERlJnWVhXeHM0My9mbzhtKzdzNDBNZHRaV3FKdXB4d2ZMemMxRlJrWUdNakl5a0o2ZWpyUzBOUDNxeHhkZmZCSHA2ZWxRcTlWNDhjVVhBVHphZ2oxWHIxNUZibTR1V3JSb0FXZG5aNE8yMGtyY3BpcWtKeVltNHZqeDQ3aHo1dzd1M0xtRHhNUkUvUmIybkp3YzdOcTFDNDZPam1qVHBnMWF0bXhwTUZZbWs4SGYzeDluenB5QnM3T3pVYUdleWhBRUFjZU9IUU1BQkFYVmp5STIzUnA2WWtYMFJhUVdGTUxEVGw3ZDRSQVJFUkZSRGNhTUJGRTlVZmpuTGdqL2JxR3NLR2xEWDloMGY5eENFWkdsNkFRQkY5TXk4ZmVkRkp4T1NzV2w5S3g2dGJKU0toYkRYVzRMTnp0YmVOako0U2EzaFllZExkenM1UENRMjhMZFRnNVh1UTJrTEJSU0lYUG56c1hseTVkTnRsbGJXeU00T0JndUxpN28xS2tUMXE1ZFcyVUZlKzZuMFdqMDUxM3UyTEVEQVBTckgzdjI3R25Vdjd6azVkYXRXeEVURXdNQXNMS3lRcU5HamRDMWExZnMzNzhmSGg0ZStQTExMK0htNW1ZeWpqVnIxdURNbVRNQWdPenNiQ3hjdUJBTEZpeUFSQ0twOEd1NTM0a1RKNUNSa1FFN096dTBiOSsrMHZQVUpsMTlTcEtYZnllbVlGaHovK29PaDRpSWlJaHFNQ1l2aWVvQm9iZ0lSZnQzbXoxT01YSWN3QVJQclpDclZPRjRZaktPSlNUamVHSXljcFhtSmFwckU3RklCRStGSEQ3MkNuamIyNkdodlFJTi8zMzBVc2poWkNPRHVBNVhhMzdVdW5YcmhvQ0FBSGg1ZWNITHl3c05HemJFdkhuemtKU1VoQjkrK01Hb2YyVUw5aFFXRmlJek0xTy8vZnpubjM5R2Ftb3FVbEpTa0p5Y2pJeU1EQWovcmhqKyt1dXZFUmdZaVBqNGVOamEybUxnd0lGR2NaUW1MMjFzak0vckhUdDJMQW9LQ3VEbjV3ZGZYMTk5NG5ILy92Mnd0cll1TTNHNWR1MWEvUExMTDFBb0ZKZ3padzYrL1BKTG5EeDVFaDkrK0NIbXpwMEx1YnpzRllSbHJUd1ZCQUhyMTY4SFVGTDRSMXBQVnJxM2FPQU1CNWsxVGlXbk1ubEpSRVJFUk9XcUgrK1FpZXE1b3NOL1FsZFE4UlZPQUNEMWJRSlpoeTRXaW9nZWxnQWdOdXN1amlVazQxaENFaTZtWmRhcHJlQldZakY4SGUzUjJNRWVqUnp0NGV0UWtxajBzVmZBdzA1ZVo4K1BySW1lZSs0NW8yc1BzOHF3TE04Ly96eUtpb3IwejlldFc2Zi8zczdPRG9HQmdmRDE5VVhEaGczaDRlR0JIMy84RVVxbEVxTkdqWUtEZzRQUmZJbUppUUJNVis4T0NRa3hLemFsVW9tdnYvNGErL2J0ZzUyZEhUNzU1Qk8wYXRVS2l4Y3Z4anZ2dklQbzZHaTg4Y1liZU8rOTkwd1c3d0ZLS3BhYktzYXplL2R1WEx0MkRSS0pCQ05HakRBcnJ0cE1MQktoazVjN1RpV2xRUURxN2JFTVJFUkVSUFJnVEY0UzFYR0NSbzJDUGVGbWo3TWJNZ0xnNnJVYXBVaWp3YW1rTkJ4TFNNS3hoR1NrRlJSV2QwZ1B6ZDFPamlhT0pRbkt4dmQ4ZVNuc3VIcXlEbE9wVk1qSnlURllaZGk0Y1dQazUrZkR4OGNIdnI2KzhQWDFoWStQRDN4OGZJek9zL3p5eXkrUm5aME5EdzhQakIwN0ZwbVptVWhKU1lHcnF5dmtjam55OC9PeFljTUdBSUNmbjErRllpcXRXbjcvNnNtclY2OWk2ZEtsdUgzN050emMzUERKSjUvbzUvVDE5Y1ZYWDMyRjk5NTdEL0h4OFhqampUZnd6RFBQWVBUbzBYQnljaktZeDh2THk2aUNlbHhjSEw3Ly9uc0FKVlhNdmIyOUt4UnJYZEdsb1NjT3hpWGkxdDFjK0RzWko2Q0ppSWlJaUFBbUw0bnF2T0xJdzlCbFo1azFSdUx1Q1p1UUhoYUtpTXlSbEZlZ1QxYWVUazZGU2xzN3o2NTBsRm1qcVlzVG1qbzc2aDhEbkIwaHQrTC9odXFUc0xBd0hEcDBDRVZGUmNqTnpUVW9kdlAxMTE5WGFJNGZmL3dSZi96eEIwUWlFV2JQbmcyNVhJN2J0Mi9qelRmZk5Pb3JFb2t3ZE9oUWsvT2NQSGtTaXhjdmhwMmRIYVJTS2RMVDB3SDhWKzFiRUFSOCtlV1gyTHQzTHdSQlFFaElDTjU5OTEyREN1VUE0T25waVJVclZ1RHp6ei9Ia1NOSHNIWHJWcHcvZng3ZmZmZWR2dHA0WUdBZ1BEMDlEY2FscDZkanpwdzVVQ3FWOFBUMExMZHFlVjBWNHUwQkFEaWRsTXF0NS9TNEFBQWdBRWxFUVZUa0pSRVJFUkdWaVo4YWllb3luUTRGdTdlYVBjeHUwSERBQXR0QzZjRUVBQmZUTW5Fb0xoSEhFcEp3NjI1dWRZZGtGb2xZaEFBblJ6UnI0SVNtems1bzZ1S0lwczZPYUNDMzViWlFncnU3TzFKU1VnQUFycTZ1ZU9XVlY4eWV3OGZIQnlLUkNETm56dFJYNW03Y3VER3NyS3lnVnFzQmxDUXRmWHg4TUhIaVJBUUVCSmljeDh2TEMyS3hHSGw1ZVJBRUFZNk9qZ2dPRHNhRUNSUDBjMmcwR2lnVUNreWNPQkdEQncvV0p5UHZKNWZMRVJvYWlrT0hEbUhWcWxWNDg4MDNEZnF1V0xIQ2FFeGFXaHAwT2gxa01obm16SmxUN25tWmRaV1Bnd0tlQ2psT0pxVmlWQ3ZUMisySmlJaUlpRVNDVUljT1NTTWlBOHBUeDNIMzY4L01HaU4yZElMckZ6OUFaR1Z0b2FqSWxCdlpPZGg3NHpiMjNZaEhVbjVCZFlkVElWS3hHRTJkSGRIQzFSa3RYVjNRc29Fem1ybzR3cHFKN3hxbDArcmZjSHFTOGJtVkQ2TzA4cmUxdFhtL0ozUTZIZFJxTlNRU1NhVUwwd2lDZ0JNblRxQmJ0MjRtMjlScU5jUmljWlVVdnNuT3pvWllMRFphYlZrZWpVWlQ0WHZuNU9RZ1BqNWVuNFF0ejlHalI2SFJhTkNuVDU4S3gvSWdsdmkzWWE0bGY1OUIrTldiMkQ5MkdGZGlFeEVSRVpGSmZKZElWRmNKQWdwMmJqWjdtSHpBMDB4Y1BpSkorUVg0ODBZODl0NjRqZGpzbk9vTzU0R2FPRG1nblljcldybTZvS1dyQ3dLY0hXRXRZVFg2K3FpeWlVR3hXQXlaVFBaUTl4YUpSQ1lUbDZWdDVpWlV5M1AvV1pzVlljN1B4dEhSc1VLSlN3QjQ3TEhIekk2bE5uZ3FvREYrajdtT3c3Y1RNYWhwaytvT2g0aUlpSWhxSUNZdmllb29WY3dGcU9OdW1EVkdaQ3VIdk85QUMwVkVBSkJWVkl6OXR4S3c5Mlk4THFSbVZIYzRaWktJUldqUndCbnRQZDNRenNNTndSNnVjTFo1dUtRVEVkSDlndHdid052ZUR0dXYzV0x5a29pSWlJaE1ZdktTcUk0cTJMWEY3REh5SndaQ1ZBL1BYYk8wUXJVR2gyOG5ZdStOZUp5NGt3SmREVHl0dzFZcVJaQjdBN1R6ZEVON0QxZTBjVzhBMnlyWWRrdEVWQjRSZ05HdG0rSHpFMmR4TVMwVFFlNE5xanNrSWlJaUlxcGgrTW1VcUE1UzM3d08xZVh6Wm8wUlNhMGdIMkM2S2krWlQ2WFY0WGhpTXZiZHVJMi80cE9nMG1xck95UUR6amF5ZjFkVnVxS2RweHVhdVRoQkt1WVdjQ0o2OUlZM0Q4QlA1Ly9CVCtkajhFVy91cms5bm9pSWlJZ3FqOGxMb2pxbzhJOXRabyt4NmZVRXhJN21uKzlHaG01azUyRExsUnZZRXh1SFBKVzZ1c1BSODdDVG83TzN1MzRiZUNOSGUxYi9KcUlhd1VZcXdVdHRXK0NMcUhNNEdwK0V4eHA1VjNkSXlNdkxnMEtoS0xQQ1BBQmtaV1hoOE9IRDhQZjNSN3QyN1NwMW41czNieUlxS2dxalI0ODJlK3o1OCtmaDdlME5OemUzU3QzYmxIMzc5cUZwMDZZSUNBaW9zamxMN2Q2OUcrSGg0WmcrZlhxRnozcDlrSjkvL2hsdDI3YXQ5TStmaUlpSWFnY21MNG5xR0YxMkpvcFAvMjNlSUpFSWRvT0dXeWFnZWtDbDFlRlFYQ0kyWDRuRjJaVDA2ZzRIUU1tWmxlMDgzTkREMXdzOWZiemc1K3pJWkNVUjFWalB0V3FHaUZzSldIanNGSDRmTVJDT3N1b3JISmVhbW9xMzNub0wzYnAxd3h0dnZGRm12eDkvL0JFUkVSRUlDZ3BDY0hCd3VZbk9zbXpac2dWLy92a25mSDE5MGJOblQ3UEd2dlBPTzVneVpRcWVmZlpaQUVCQ1FnTE9uNi80cm92ZXZYdERvVkFZWFB2eXl5L3gwa3N2VlhueWNzdVdMVmk1Y2lXQ2c0UFJwRWtUL2ZXdFc3Y2lKQ1FFUGo0K2xacDMzYnAxR0RObVRMbkpTNVZLVmFXRnZJaUlpT2pSWS9LU3FJNHBQTFFQME9uTUdtUFRwU2NrN3A0V2lxanVTc292d05Zck43RDk2azFrRnl1ck94eTR5bTNSdzhjTFBYeTkwS1doQit5c3JLbzdKQ0tpQ3BHSVJmaW9WeGVNM3JZUGMvODZnV1ZQOW9SVk5SMWw0ZTd1anRhdFcyUEhqaDJRU0NSNDlkVlhqZnBFUjBjaklpSUNuVHAxd3VuVHA3RjE2MWFNR0RIQzdIdE5talFKUjQ0Y3dmZmZmNC9PblR0REpxdDhZYlIvL3ZrSFgzMzFWWVg3QndjSFE2RlFJRGMzRnprNU9kQnF0ZEJxdFNnc0xFUkNRb0pCWHk4dkwremR1N2ZNK2U5Tm90NUxwOU5oNWNxVjJMcDFLNTUrK21tOCt1cXJrRWdrQUlDY25CenMyclVMWVdGaG1EWnRHZ1lQSGx4dXZFbEpTU2F2NStmbkc3UkpwVks0dTd0REVBVDgzLy85SCtMaTR2RFpaNS9CeHNhbTNQbUppSWlvNW1MeWtxZ09FVFFhRkIzYVovWTR1eUhtZitDcXIzU0NnTWlFWkd5K0VvdmpDY21venRJN1lwRUliZDBib0x1dkYzcjZlQ093Z1JOWFZ4SlJyZFhJMFI3ekgrK0NEdy85amZjUEhzZW5mYnRYeTFtOElwRUlzMmZQUm41K1ByWnQyd1liR3h0TW5EaFIzNTZTa29MRml4Y2pNREFRQ3hjdXhGZGZmWVVmZnZnQmZuNSs2TkNoZzhGY04yN2NRSDUrZnJuMzY5U3BFOFJpTVM1ZHVnUnBPWVhTZ29PREt4VC9iNy85QmhjWGx3cjFCWUNkTzNkaXpabzErdWUvL3ZvcmZ2MzFWNE0rOTdhdlhMa1NWdmY4Y2V6ZW44Mjk3dHk1Z3krKytBS3hzYkdZTTJjT0huLzhjWDJiSUFpUXlXUll2SGd4Rmk5ZWpQLzd2Ly9EMmJObjhmYmJiME5lUnVIQUYxOTgwZVQxSFR0MllNZU9IZnJuM3Q3ZStPbW5uN0JreVJJY09IQUF6ei8vUEJPWFJFUkV0UnlUbDBSMWlQTDAzOURsM0RWcmpLeHRSMGdiK1Zrb29yb2pxNmdZNGRkdVl0dVZtMGpPTDZpMk9KeHRaT2orNytyS3JnMDk0VkNOV3l1SmlLcGFQejlmYUhRNnpEMThBck1PUkdMdVl5Rnd0cW44YXNUS2trcWxtRE5uRGtKRFE5RzVjMmY5OWZUMGRNeWVQUnNBTUdmT0hFZ2tFcnoyMm11NGRlc1c1czJiaHdVTEZxQjkrL2I2L2l0V3JNQ0ZDeGNxZE04alI0NlUyeDRSRVlFNWMrWWdLaXBLZjIzVnFsVll0V29WQUdEV3JGa1ZmbjMzR2p0MkxNYU9IWXNiTjI3Z2xWZGV3YUpGaS9TditmRGh3L2prazA4TWtuOCtQajRQM0laOTd0dzV2UHZ1dXhBRUFRcUZBaXRYcnNUWFgzOE50Vm9ObFVvRmpVWmpOT2F2di83Q3paczNzWERoUW5oN0c1OTd1bmZ2WHFOclR6MzFGRWFQSG0yUTJDd3VMc1pISDMyRTQ4ZVBZK0xFaVpVNlQ1U0lpSWhxRmlZdmllcVF3b2pkWm8rUkQzekdBcEhVRFFLQXN5bnAyUHhQTEE3R0pVSmo1bmI4cXVMbjVJQitmcjdvMmNnYkxSbzRRMXlKYzlXSWlHcUxnUUdOSVJHSnNQRFlLWXphc2dmdjkraUV2azBxZHliaXc3Q3pzOE1YWDN5aGZ4NGJHNHU1YytlaW9LQUFuMzc2cVQ3QkpwUEpzSERoUXJ6OTl0djQ0SU1QTUdYS0ZBd2JOZ3dpa1Fnelo4NUVVVkVSZ0pJdDFETm16RUMzYnQwd1pzeVlNdTk3OHVSSmhJV0Y0ZFZYWDBYYnRtME4ya2FNR0lGZXZYcWhvS0FBSzFhc1FPL2V2UTJTcTZYNjlldFg3bXViTkdrU25uLytlWU5yc2JHeEFHQ1FPQ3dzTEFRQTJOcmFsanZmL1ZxMmJJaytmZnJBM2QwZGRuWjJrTXZsMEdxMVdMOStQY2FQSDQvV3JWdkQxdFlXTmpZMitzZFRwMDVoMWFwVkJxczY3MVc2M2Z4K0lwRkkzNWFjbkl5NWMrY2lJU0VCTTJmT3hGTlBQV1ZXM0VSRVJGUXpNWGxKVkVkbzRtOUJmZjBmczhaSXZYMWczYXJ0Z3p2V014cWREbnR1M01hNmkxZHhNenVuV21Md1Z0aGhRRUFqOVBkdmhLWXUzQTVPUlBWTGYvOUdhT1BlQUI4ZE9ZbDNEMFFpeE5zRG8xb0Y0akZmYjBqRWovWTNvaUFJMkxwMUsxYXZYZzFiVzFzc1hib1V6Wm8xTStqajZPaUlMNy84RW5QbXpNR0tGU3R3OU9oUlRKczJEWUdCZ1FiOVdyUm9nZVRrNUhJTDR1emZ2eDhBOFBqamp4dHQveTVkMVhuOCtIRUFRTE5temRDL2YzOEF3SjkvL3FudkZ4WVdwdi8rMHFWTCtPS0xML0R4eHgralljT0dBQUFuSnllait4NDdkZ3dOR2pRd1NGN201dVpDSkJLWm5ieVV5V1I0Ly8zM0RhNHRXclFJeGNYRjZOU3BFeG8zYm13MHBrZVBIdWpTcFl2UjF2bERodzZWZTYvYnQyL2owS0ZES0Nnb1FGaFlHUEx5OGpCZ3dBRElaREtEc2FWbm1SSVJFVkh0dytRbFVSMVJ1Ti84VlplMi9RWURYTVduVjZ6Ull2dTFtMWgzOFFwUzhnc2YrZjFkNWJibzUrZUxBUUdOME5xdEFST1dSRlN2ZVN2czhOM0EzdGh4N1JiV1g3cUtkL1lmZzd1ZEhNODA4ME5ITDNlMGRIV3U4c0prSzFldXhPYk5tL1hQeDR3Wmc2ZWZmaHEvLy80N0dqVnFoTGx6NTVyYzBnd0FEZzRPV0xac0diNzc3anZzM3IwYm1abVpSc25Ma0pBUWhJV0ZJVDA5SFc1dWJpYm5PWG55SkFJQ0Fzbzl0L0xVcVZNQVNsWnp4c2JHb21uVHBnYnR2cjYrK3U5VFVsSUFBSjZlbmdiWDczWHIxaTFFUlVYaHVlZWVNNmlhZnZmdVhUZzRPQmhjUzB4TUxITjE1TFZyMS9EYWE2K1ZHVGNBVEo0OHVkejJVdDkrK3kyYU5XdUdSWXNXbGRzdk1qSVNrWkdSQnRmMjdkdUhmZnNNendCLzdMSEhtTHdrSWlLcXBaaThKS29EZEFYNUtENytsMWxqUkRhMnNPM1J4MElSMVM1NUtqVTIvWE1kdjE2NjlzaXJoanZJclBHa255LzYremRDQjA4M2Jna25JcnFIV0NUQ3NPYitlS2E1UDA0bHBlTDNtT3RZZlM0R1A1eTlEQkZLanRWbzdkWUFibmEyc0xlMmdyMjFkY21qekJwdDNWMWhJelc5MWJnczNidDMxeWNWdi92dU93QkFnd1lOc0dUSkVuaDVlV0hObWpVSUR3L0hIMy84WVRUMjh1WEx5TTdPeG93Wk16QjgrSEEwYXRUSXFFL2Z2bjBSRmhhR2ZmdjJZZHk0Y1VidHNiR3hpSStQeDZSSms4cU1VYXZWNHVqUm93QktrblJyMXF4QmFHaW9XYS96WGlxVkNrdVhMb1dkblIxR2poeUoyTmhZU0tWUzVPWGw0ZWpSbzJqU3BJbEIvNmxUcDVZNVY1TW1UUXhXZldxMVduenp6VGU0ZVBFaTNucnJMYVBrNGZmZmY0K1ltQmk4Ly83NzhQTHlNbWp6OFBBQVVITFdaMWtPSHo2TUZTdFdJRHM3R3lOSGpzVExMNzhNY1RWVnFTY2lJaUxMWWZLU3FBNG9Qbm9RZ2twbDFoamJ4L3BDWkdQZU5yQzZKcXVvR0w5Y3ZvWk5NYkVvVUtzZjJYM2xWbEwwYnR3US9mMGJvVXREVDFqeGd4WVJVYmxFQUVLOFBSRGk3WUZpalJZeEdWbTRrSnFCQzJtWk9IRW5CZG5GU3FOemlkL3UwZzVqMmpRMzZ6NUJRVUVJQ2dvQzhGL3lFb0IrbTdOR280SDZ2djlmQ0lLQUxWdTJZUFhxMVhCd2NFQ0hEaDFNSmk2QmtxM0wzYnQzUjNoNE9FYU1HR0cwSFh2TGxpMlFTcVg2cmVDbW5EaHhBcTZ1cnNqSnljR0FBUU53NmRJbExGeTRFRU9HRE5IM3ViK3dEd0M4L1BMTCt1OUxFNExGeGNWWXNHQUJybCsvanREUVVEZzZPbUxwMHFYNnNYSzVIS05IajRaV3E5V1AzYjE3dDBIQm5udlAxN1MydHRhdjdzekp5Y0dpUll0dytmSmx2UGZlZStqVHArUVBwcG1abVZpelpnMGNIUjBSR2hxSzJiTm5ZOW15WlpnOWV6WTZkdXhZNXV1K1YySmlJcjc3N2p1Y1BIa1NZckVZTDczMEVucjE2b1U3ZCs2WTdPL3M3QXlGUWxHaHVZbUlpS2ptWWZLU3FMWVRoTXB0R1g5aWtBV0NxUjJTOGd1dzdzSVZiTDkyQzZwN1BwQlprbFFzUnE5RzNoamczd2c5ZkwzTlhnMUVWRm0yVWlrSzFScklyZmkvZlBwUGJmNDNZU09Wb0lPbkd6cDQvcmZ0V2dDZzFHaVJwMUloVDZsQ25rcU41ZzJjTFI3TFAvLzhneFVyVnVES2xTc0lDZ3JDN05teklaZkx5eDB6ZnZ4NHZQTEtLOWl3WVlQQkZ1cnIxNi9qd0lFREdESmtTTGxieHJkdTNZcHUzYnJoeG8wYkVJdkYrT0NERHhBZUhnNW41LzllNzR3Wk0xQmNYQXpBOUptWHBiUmFMUndkSFRGMTZsVDA2dFVMQURCejVrems1T1JBS3BYQ3c4TURSNDRjd1ZOUFBZV2Zmdm9KMjdadE02bzBibXBsNVBIang3RjgrWEtvVkNwOCt1bW5DQTRPUm5wNk9qWnQyb1EvL3ZnRE5qWTJtREJoQW1ReUdaWXNXWUxGaXhmanZmZmVRLy8rL1RGKy9Iajlxc3Y3NWVUazRKZGZmc0dPSFR2MEZjdDFPaDNXckZtRE5XdldsUGt6bXpGamhrRnlsNGlJaUdxWDJ2bXVsWWowVkJmUFFwdVdZdFlZNjliQmtIby8rc3F0MWUzbTNWeXNPZjhQOXQ2NERaMGdQSko3TnJSWFlFU0xBQXdKYkFJWFc1dEhjaytpZS9rNEtIRHpiZzdhdURXbzdsQ29Ccmw1TndjKzluVm5KWm9JSlVsTkc2a3QzT1NXMzFWdzVjb1ZiTnk0RVpHUmtYQndjTUNiYjc2SlFZTUdHWndOV1JaL2YzOE1IVG9VbXpadFFraElDTnEyYlF1bFVva2xTNWJBM3Q0ZTQ4ZVBMM1BzeFlzWGNlSENCYnoxMWx0WXYzNDlnSkpLNEtOSGp6WW8ySFB2ZVpybG5YbHBaMmVIRjE1NEFRQ1FsSlNrdjE2YW9FeFBUMGQyZGpZQUlDc3JDMkt4R0xtNXVTWmprMHFseU0vUFIxaFlHS0tpb2hBVUZJUzMzbm9MQ1FrSm1EdDNMazZlUEFsYlcxczgrK3l6R0RGaUJCUUtCUzVkdWdTbFVvbDU4K1loUER3Y1lXRmhPSGp3SUxwMjdZcG5ubmtHN2RxMUExQnk5dWJtelp1eGZmdDJLSlZLOU83ZEd3RUJBZmp4eHgveHd3OC9HRzF0SnlJaW9ycUZ5VXVpV3E0eXF5N2xUOWF2VlpmL1pHUmo5Ym5MT0h6YjlIYXlxaVlXaWRDcmtUZEd0bXlLRUc4UG5tTkoxZXJ4eGcyeDQ5b3RKaS9Kd0k1cnQ5Q3JjY01IZHlTVDNuampEY2psY293ZE94YWpSbzE2NEdyTCswMmVQQmxuejU3RmdnVUxzR1RKRXZ6ODg4K0lpNHREYUdpb3lVcmdwWDc3N1RlMGJkc1dQajVWOXdmSUYxOThzVUw5WnM2Y1dXNjdyNjh2aGcwYmhzdVhMK08xMTE1RHUzYnRNRzNhTkNpVlNqUnAwZ1RUcGsxRHYzNzlJSmZMY2ZueVpXellzQUduVHAxQzY5YXQwYTVkT3d3ZlBoemR1M2ZIMnJWcmNlalFJVHo5OU5OSVRVM0ZoZzBiY09EQUFhaFVLb1NFaE9DbGwxNUNZR0FncGsrZmp1Yk5tME1pa1NBaEljRmtUTnd1VGtSRVZEY3dlVWxVaTJuVFVxQThIMjNXR0ltTEsyVHRPbHNvb3BvbE1UY2ZLNkl2NHMrYjhZL2tmdTV5V3d4ckVZQmh6ZnpnYm1mZUIxa2lTM2tocURtZTM3WVAwY2xwNk9qbFh0M2hVQTBRblp5R0UzZFNzWEg0Z09vT3BkYWFPblVxQmcwYVpKUzBGQVFCbjMzMkdZWU5HNFlXTFZxVU9kN1cxaGJ6NTgvSGpCa3pNRzNhTk9oME9vd2RPMWEvZGJzcy92NythTk9tVGJsOWxFcWxRVEl2SXlNRFFNa0tUSW5rdnlOTHZMeThJSlZLc1h6NWNwUHphRFFhL1BEREQwaEpTVUYyZGpiczdlM1JybDA3UFB2c3N5Yjd5MlF5K1B2N28yL2Z2dnFFNFd1dnZZWVdMVnJBejg4UEJRVUYrT3V2djdCanh3N0V4c2FpVWFOR21ETm5EbnIxNmdWQkVIRDI3Rm0wYjk4ZTc3NzdMcVpPblFwSFIwY1VGQlRnNnRXcjZOV3JGMGFOR2dVL1B6LzkvZUxqNDFGUVVJQ0pFeWVXK2JPWVBYczJubnp5eVhKL1hrUkVSRlR6TVhsSlZJc1ZIZHdMbUxuOTJiYnZVNENrYnArM2VMZFlpZFhuWXJEcG4xaWpBZzVWVFFTZ200OFhSclFJUUU5ZmIwakVYR1ZKTll1ZGxSVkNlM1pHNk9FVCtMaDNWeVl3NjdubzVEU0VIajZCK1k5M3FiVm5YbFlIdFZvTnFmUy9uOWZJa1NOTjlzdk56Y1dCQXdmZzRlRlJidklTQVBMejg2RlFLSkNmbncrUlNBU0ZRZ0d0Vm11UVlMemYvLzczdjNKWFpnSWxXOW9YTFZwa2RQMytpdVRyMTYrSGg0Y0hXclpzYWRRM1BUMGRuM3p5Q2V6czdEQng0a1I4L3ZubitQREREN0ZvMFNJNE9UbGgyclJwc0xLeU1ubi9lMWM2QmdjSDQvejU4MWk5ZWpXaW82T2gxV3JSc1dOSGZQTEpKK2pjdVRORUloR2lvNk94YXRVcTNMcDFDd3NYTGtSSVNBZ2NIUjBCbEd4ci8vNzc3MDF1eHc4UER5LzNaL0RHRzIvQTA5T3p6RDVFUkVSVWUvQmRLMUZ0cGRXaTZPaEJzNGFJcEZMWTlpNjdnbWx0VjZ6UjR0ZkwxN0RtL0Q4V3J4N3ViQ1BEMDgzODhiOFcvbWhZaDg2Tm83b3B4TnNEOHgvdmd2bEhUNkpiUTA4ODNjd1AvazZPVEY3VkU0VnFEVzdlemNHT2E3Znc5NTBVekgrOEMwSzhUUmRFSVdNSkNRbFl1SEFobGl4WjhzQythV2xwQUZCdTBpd2hJUUhyMTYvSG9VT0hZR05qZzhtVEoyUGZ2bjFZdVhJbGR1M2FoZEdqUjZOdjM3NG1rNE1QU2x3Q0pRbERVMFYwS2tJUUJPemN1Uk9yVjY5RzI3WnRNV2ZPSEJ3N2Rnd0E0T1BqZzBXTEZpRTBOQlFYTDE3RTlPblQ5WlhaNzZmUmFEQmx5aFFrSkNSQUpCS2hhZE9tZU9tbGw5QzdkMjk0ZUhoQXA5UGgrUEhqMkxScEV5NWZ2b3lBZ0FBc1c3WU1iZHUyTlpxckl1ZUkzaTh1TGc0QWpBb1VFUkVSVWUzRVR5MUV0WlR5ZkRSMGVUbG1qWkdGOUlUWXdkRkNFVlVmblNCZzEvVTRmQjk5RVdtRlJSYTlWeHUzQmhqVHBobDZOL2FCdFVSczBYc1JWYVVRYnc5c0hENEE2eTVleGFKanA1R1lsNDlDdGFhNnc2SkhRRzRsaFkrOUFyMGFOOFRHNFFOZ1Y4YUtPZnBQYVNYclU2ZE9ZY3VXTFhCeWNvSklKSUpZWFBKN1g2bFVRaWFUR1kyTGpZMEZBRFJxMU1qZ3VrNm53K25UcDdGejUwNUVSVVVCQUhyMTZvV3BVNmZDemMwTnc0Y1B4OGFORy9INzc3OWoyYkpsV0xWcUZmcjI3WXZldlh1alZhdFdsVXJnbVVNUUJFUkdSbUx0MnJXSWk0dkR5SkVqTVdYS0ZLUDdObS9lSE45ODh3M216cDJMdDk5K0d4MDdkc1N3WWNQUXFWTW5nNVdwVXFrVUw3NzRJa1FpRVlLRGcrSG82QWhCRUhEMTZsVnMzNzRkQnc0Y1FGWldGdno5L2ZIQkJ4K2dkKy9lVmZvYUl5TWo0ZWpvYUZDQm5ZaUlpR292SmkrSmFxbWlvd2ZNSGlQdk45Z0NrVlFmQWNEZmljbjQ2dVI1M01nMkw1RnJyaTROUFRFeHVDVTZlTG1ERzhPcHRyS3pzc0lySGRyZ2xRN2xuNWxIVk4rZFBIa1NBSEQ5K25VOCtlU1QrZ0k5cnE2dUFJRFBQLy9jYUpWZ1hsNGV0bXpaQWdjSEJ3UUdCZ0lvcVE1KzVNZ1JIRGx5QkZsWldSQ0pST2pac3lkR2p4NnQ3d09VVlBjZVAzNDhoZzRkaXMyYk4yUFhybDBJRHc5SGVIZzRYRnhjMEwxN2Q3eisrdXZsYmlrdkZSRVJBVHM3dXdmMmE5T21EZHpkM2ZISEgzL2dqei8rUUVKQ0F0emMzTEJvMFNKMDdsejIyZGp1N3U3NDVwdHZzSG56WnF4ZnZ4N1IwZEZRS0JUbzA2Y1AzbmpqRFgwUzhySEhIa044ZkR5T0h6K09DeGN1NE15Wk04akt5b0tOalEyNmQrK09RWU1HSVRnNCtJRnhsbWY1OHVVb0tDaUFYQzZIbFpVVlJDSVJidDY4aVhQbnptSHc0THIxbm9lSWlLZytZL0tTcUJiUzVlVkFlZTZVV1dPc21nVEF5ai93d1IxcmlYOHlzckg4MUhtY1NrcTEyRDFFQVBvMDhjRkx3UzNSeXRYRll2Y2hJcUthUmFmVHdjYkdCdE9uVDBlL2Z2MzAxd2NNR0lCRGh3N3B2KzduN2UyTk45OThFOWJXMWdDQW1KZ1loSWVIdzlIUkVhTkdqY0xRb1VQTDNWTHU3T3lNbDE5K0dlUEdqY1BCZ3dleGQrOWVYTGx5QlMxYnRxeFE0aElBZnZ6eHh3cjFlLzMxMXpGbzBDQ2NPWE1HbVptWlpsVk9sMHFsZVA3NTU5Ry9mMy9zMkxFREJ3NGN3S0JCZy9TSnk5T25UMlArL1BsUUtwVUFTcmFjZCt2V0RaMDdkMGFuVHAxTXJscXRETFZhalVPSERrRzQ1L3h2S3lzcjlPN2RHMU9tVEttU2V4QVJFVkgxRXdtQ21kVStpS2phRmY2NUMzbnJmekJyak1QRTEySGJ1OStETzlad3FRV0ZXSDdxUFBiZHNGd0ZjWWxZaEVFQlRmQmkyeFpvNHVSZ3Nmc1FFVkhObFpXVkJSY1gwMys0S2lnbzBHOHRMMlZsWldXeSt2aTVjK2NRRkJSa3NLM2FIT25wNlhCemN6TzYzcTlmUDB5Wk1xWE02dDhWcFZRcW9WS3BZRzl2YjdMOXdJRUQrUFRUVC9VRmZpcENFQVRzMnJVTDN0N2VhTnEwcWI0QWo2Vm9OQnBvdFZvSWdnQ1pUR2J4YmZaRVJFVDBhREY1U1ZRTFpjNTVFNXI0V3hYdUw3S1d3ZTJidFJEWjJGb3dLc3ZTNmdUOEZuTU4zNSs1WkxGeittUVNDWWEzQ01DNE5zM2hxWGp3eWhNaUlpSWlJaUlpc2l4dUd5ZXFaVFR4dDh4S1hBS0FySFAzV3AyNHZKeWVoVVdScDNFMU05c2k4eXVzclRDcVZTQkd0MjRHWjV1cTJjcEdSRVJFUkVSRVJBK1B5VXVpV3FibzZFR3p4OWcrMXRjQ2tWaGV2a3FORmRFWHNTbm1PaXl4Uk56WlJvWVhnbHBnUk1zQVZ0OGxJaUlpSWlJaXFvR1l2Q1NxUlFTTkJzWEhENXMxUnVMcUR1dVdRUmFKeDFJRUFQdHZKZUR6RTJlUlVWaFU1ZlBiU3FWNElhZzV4Z1cxZ055S3Z3YUppSWlJaUlpSWFpcCthaWVxUlZRWG9xSEx5elZyakUzUFBrQXRPcmorVGw0K1BqdCtCc2NUazZ0OGJyRkloUCsxQ01ETDdWdWpnYTFObGM5UFJFUkVSRVJFUkZXTHlVdWlXcVJTVzhaNzFvNHQ0MnFkRHVzdlhzVVBaeTlEcGRWVytmeDltL2pnOVU1dDBjalJkRFZWSWlJaUlpSWlJcXA1bUx3a3FpVjB1VGxRbmp0bDFoanJGbTBnY2ZlMFVFUlY1MEpxQmhZZU80V2JkODFiVlZvUjdUM2RNTDF6TUlMY0cxVDUzRVJFUkVSRVJFUmtXVXhlRXRVU3hYLy9CWmk1SXRHbWhoZnFVZXQwK09ITVpheTU4QTkwUXRXVzVQRjNjc0RybllQeFdDTnYxSjVOODBSRVJFUkVSRVIwTHlZdmlXb0pjN2VNaTJRMnNPbmN3MExSUEx5NHU3a0kvZXNFL3NuSXJ0SjUzZVMyZUtWakd3eHA2Z2VKbUdsTElpSWlJaUlpb3RxTXlVdWlXa0J6Sng2YStGdG1qYkVKNlFHUlRjMHJTaU1BMkhybEJyNDRjUmJLS2p6YjBrb3N4a3ZCTGZGaTI1YXdrVXFxYkY0aUlpSWlJaUlpcWo1TVhoTFZBc1ZSeDh3ZVV4TzNqR2NWRldQQjBWTTRscEJVcGZOMjhuTEgrejA2b1RHTDhSQVJFUkVSRVJIVktVeGVFdFYwZ2dCbFZLUlpReVJ1SHJCdTN0cENBVlhPMGZna0xEaDZFdG5GeWlxYjA4bEdocmU3dE1QQXBrMTRyaVVSRVJFUkVSRlJIY1RrSlZFTnAwbU1oeVk1MGF3eHRvODlBWWhxUmpxdldLUEZsMUZuc2VYS2pTcWRkMWh6ZjB6dkhBd0htWFdWemt0RVJFUkVSRVJFTlFlVGwwUTFYUEhKU213WjcvNjRCU0l4WDB4R0ZrSVBuOER0bkx3cW05UGZ5UUVmOU95TWRoNnVWVFluRVJFUkVSRVJFZFZNVEY0UzFXU0NZUFo1bDFaTkFpQng5N1JRUUJVakFQZzk1anEraURvTHJVNm9ram10SlJLODNMNDF4Z1UxaDVWWVhDVnpFaEVSRVJFUkVWSE54dVFsVVEybVNZaUROc1c4NGpheXJvOVpLSnFLS2Rab3NTanlOUDZJamF1eU9idjdlR0YyOXc1b2FLK29zam1KaUlpSWlJaUlxT1pqOHBLb0JxdFVsZkdRSGhhSXBHS1M4Z3Z3enY1anVKWjV0MHJtazF0Sk1idDdSd3hpUVI0aUlpSWlJaUtpZW9uSlM2S2FxakpieHYwRElYRjF0MUJBNVl1Nms0TDNELzJOWEtXcVN1WnI1K0dLQmIyN3dsdGhWeVh6RVJFUkVSRVJFVkh0dytRbFVRMmx2bjBUMnJRVXM4YllkT2xwb1dqS0pnQlllLzRmcklpK0NKM3c4T2RiU3NRaVRPM1FCaSsxYlFseERhbVlUa1JFUkVSRVJFVFZnOGxMb2hwS2VUTFM3REd5Ujd4bHZGQ3R3ZndqVVRnWWwxZ2w4elZ5dE1mQzNsM1J5dFdsU3VZaklpSWlJaUlpb3RxTnlVdWltcWd5VzhhYnRvQ2tnWnVGQWpKMk95Y1A3K3cvaGx0M2M2dGt2aEV0QXZCbWwzYXdsZkxYRWhFUkVSRVJFUkdWWUphQXFBWlN4OTJBTmozVnJERTJYUjdkcXN1ajhVbVljL2dFQ3RUcWg1N0wyVWFHdVkrRjRMRkczbFVRR1JFUkVSRVJFUkhWSlV4ZUV0VkF5a3BVR1pkMWZqVEp5NjFYYnVEVDQ5RlZjcjVsVDE5dnpIMnNNMXhzYmFvZ01pSWlJaUlpSWlLcWE1aThKS3BwQkFIRjBTZk1HbUlWMkJJU2x3WVdDcWlFQUdEbC83TjMzL0ZOVnZzZndEOUptblF2V3JxZ3JGTEtLbEQyVUJEWlMwUlJSTlNyb09DUEs2S3lod01FR1ZkbFdiaUExZ0VDWGdvb1U2WnNvY2lTVlNpanRsQzZDOTFwTTM1L2hJUStXVTNTdENud2VmdENtbWVjNTZTa2FmTEo5NXh6NWlLK1BYdXB3bTJKUlNKODBLRVZoamRyQkM3SlEwUkVSRVJFUkVTbU1Md2txbVlVcVhlZ1RMdHIxVGt1SFN0M2xYR0ZTb1V2anYyRnJkZHVWYmd0WHhkbnpGaVhSUXdBQUNBQVNVUkJWSCsyTTlvRUI5aWhaMFJFUkVSRVJFVDBPR040U1ZUTnlNK2VzdTRFa1FndWJUdFhUbWNBRkNrVW1IcmdPSTRsV3hlb0d0UFV2d2IrMDdNTEF0M2Q3TkF6SWlJaUlpSWlJbnJjTWJ3a3FtYmtaK09zT2w3YXFBbkV2alVxcFMvWlJjWDRZTzhSWE03SXJuQmJ6eldxajZtZDIwQW1rZGloWjBSRVJFUkVSRVQwSkdCNFNWU05xUEx6VUhydGlsWG51TFR1VUNsOXVaMmJqM0c3RHlFNU43OUM3VWpFSWt6czJCcERtelRrL0paRVJFUkVSRVJFWkJXR2wwVFZTTW5mcHdFclYvRjJqbXB2OTM1Y3pzekcrTjJIa1ZNc3IxQTdOVnhkc0xCSEY3UUs5TGRUejRpSWlJaUlpSWpvU2NMd2txZ2FzWGErUzBsUUNDUkJJWGJ0dyttNzZmaGd6eEVVS1JRVmFpY3l3QThMZW5SQmdKdXJuWHBHUkVSRVJFUkVSRThhaHBkRTFZVlNDZm5mWjZ3NnhibFZPN3QyNGZUZGRJemZjeGpGQ21XRjJoa1VYaC9UdXJTRlRDSzJVOCtJaUlpSWlJaUk2RW5FOEpLb21paTVlZ25xb2tLcnpySG5rSEY3QlpkdlJ6WERtTmJOT2I4bEVSRVJFUkVSRVZVWXcwdWlhc0xhSWVNaU4zZklHald4eTdYdEVWeUtSU0pNN2R3R0x6UU9zMHVmaUlpSWlJaUlpSWdZWGhKVkIybzE1R2ZqckRyRnVXVWJRQ0twOEtYdEVWektKQkxNNjk0SjNlcldxbkIvaUlpSWlJaUlpSWkwR0Y0U1ZRT0t1M2VnVEUrMTZoeDd6SGRwaitEU3kxbUd4YjI3b2tXQVg0WDdRMFJFUkVSRVJFUlVGc05Mb21yQTJxcExpTVdRdFdoZG9XdmFJN2dNOW5ESE4zMjdvYTYzWjRYNlFrUkVSRVJFUkVSa0RNTkxvbXFnNU54ZlZoMHZpMmdLc2J1SHpkZXpSM0RaeU04SFMzdDNoYiticTgxdEVCRVJFUkVSRVJHWncvQ1N5TUhVeFVVb3VSNXYxVGtWV1dYOGNtWTJQdGh6cEVMQlpmdVFRUHluWnhlNFM2VTJ0MEZFUkVSRVJFUkVWQjZHbDBRT1ZoSi9DVkJhRnlUYU90L2w3ZHg4ZkxEbkNJb1VDcHZPQjRCT3RZUHdWYytuSUxQRFlrRkVSRVJFUkVSRVJPYUlIZDBCb2lkZHlhVnpWaDB2Q1FxQkpDakU2dXRrRnhWajNPNUR5QzRxdHZwY3JZNjFHRndTRVJFUkVSRVJVZFZoZUVua1lDVVh6MXQxdkhPazlRdjFGQ2tVK0dEdkVTVG41bHQ5cmxiSFdrSDRxaGVEU3lJaUlpSWlJaUtxT2d3dmlSeElsWk1OeFowa3E4NlJOVzlsMWZFS2xRcFREeHpINVl4c3E4NHJxOE9ENE5LWndTVVJFUkVSRVJFUlZTR0dsMFFPVkhMSnVxcExTQ1NRTldsdThlRnFBRjhjK3d2SGt1OWFkNTB5T3RRS3d0Y01Mb21JaUlpSWlJaklBUmhlRWptUTNNcndVaG9XQVpHTHE4WEhyenB6RVZ1djNiSzJXem9NTG9tSWlJaUlpSWpJa1JoZUVqbUtXbTMxWWozT3pWcGFmT3ptK0J0WWZmYVN0YjNTYVI4U3lPQ1NpSWlJaUlpSWlCeUs0U1dSZ3loU2txRzZsMlBWT1piT2Qza21OUVB6ajUrMnBWc0FnRmFCL2xqVSsya0dsMFJFUkVSRVJFVGtVQXd2aVJ5azVLSjFWWmNpVnpkSUc0U1hlMXhhUVNHbTdEOEdsVnB0VTc4YStIcmo2MTRNTG9tSWlJaUlpSWpJOFJoZUVqbUl0WXYxeUpwRUF1VUVpaVZLSlNidE80YWNZcmxOZlFwd2M4V3lQbDNoNVN5ejZYd2lJaUlpSWlJaUludGllRW5rQUdxRkFpVlhMbHAxVG5sRHh0VUE1aDA3amN1WjJUYjF5Vk1teGJLKzNSRG83bWJUK1VSRVJFUkVSRVJFOXNid2tzZ0JGRGV2UVMwdnR1b2NXVG1MOWNSZXVZNXRDYmF0TEM2VGlQRlZyNmNSNXV0dDAvbEVSRVJFUkVSRVJKV0I0U1dSQTVSY3ZXelY4WklhL25BS0NqRzUvMXhhSnI0OGNjYW12b2dBekhtbUUxb0gxYlRwZkNJaUlpSWlJaUtpeXNMd2tzZ0JTcTBNTDJYTld3RWlrZEY5NllWRm1Mei9HSlFxMnhib21kU3BOWjZ0Vjl1bWM0bUlpSWlJaUlpSUtoUERTNktxcGxLaEpPR0tWYWZJbXJZd3VyMVVwY0xrZmNlUVhXVGRFSFN0TjFvMHhzdE55MS9CbklpSWlJaUlpSWpJRVJoZUVsVXh4ZTEvb0M0cXRPb2NhVVJUbzl0WG5ybUlpeGxaTnZXamMrMWd2TmZXZUNoS1JFUkVSRVJFUkZRZE1Md2txbUlsVnk5WmRiekVyeVlrZm9ielVaNittNDRmejF0WHdha1Y2dVdCdWQwN1FXeGlLRG9SRVJFUkVSRVJVWFhBOEpLb2lsazczNlcwVVJPRGJibnlFbng4NkNSc21lWFMxY2tKWC9aOENwNHlxUTFuRXhFUkVSRVJFUkZWSFlhWFJGVkpyYlo2cFhGWlJETmhFd0MrT1BZWDBndXNHM3F1TmF0YkI0VDVldHQwTGhFUkVSRVJFUkZSVldKNFNWU0ZsT21wVU4zUHNlb2MvZmt1ZHlRa1l0K3RaSnV1LzFiTEpseFpuSWlJaUlpSWlJZ2VHU0sxV20zTHlOTnFwVkJaZ3Q5dW4wSmMxbldrRnQ5RHNiTFUwVjBpSXFwMlhDUlNCTG40b0wxZlF3eXUzUTV1RXBtanUwUkVSRVJFUkVSazFpTWZYcDYvOXcraXIrMUdoanpYMFYwaElucGsxSFQyd3I4YjlVRkxuN3FPN2dvUkVSRVJFUkdSU1k5MGVIbiszai80N01KR1IzZURpT2lSTlN2eVpiVHdxZVBvYmhBUkVSRVJFUkVaOWNqT2VWbW9MRUgwdGQyTzdnWVIwU1B0bTJ1L28xQlo0dWh1RUJFUkVSRVJFUm4xeUlhWHY5MCt4YUhpUkVRVmxDSFB4VyszVHptNkcwUkVSRVJFUkVSR1BiTGhaVnpXZFVkM2dZam9zY0RuVXlJaUlpSWlJcXF1SHRud01yWDRucU83UUVUMFdPRHpLUkVSRVJFUkVWVlhqMng0V2F3c2RYUVhpSWdlQzN3K0pTSWlJaUlpb3VycWtRMHZpWWlJaUlpSWlJaUk2UEhHOEpLSWlJaUlpSWlJaUlpcUpZYVhSRVJFUkVSbEpDY25WMnI3R1JrWlVLbFVsWHFOaWpweDRnUldybHlKN094czNUYUZRb0ZidDI1WjNNWXZ2L3lDNzc3N3JqSzZaN09rcENSczM3N2RvbU43OWVxRmtTTkhWbktQaUlpSXFEeE9qdTRBRVJFUkVWRjFjZTdjT1V5Wk1nV3paczFDeDQ0ZEFRQ25UcDNDOU9uVExXNWo3ZHExQ0F3TXhKa3paNUNTa29Lc3JDeGtabVlpT1RrWmlZbUpLQ2dvd09MRmkvSEJCeDlZMU43ZXZYdHR1aStXK3VLTEx5QVNpVEJ0MmpUZHRwTW5UMkw3OXUwWU5teVlidHN2di95Q3RXdlg0cFZYWHNHSUVTUGc1R1QrcmNUMjdkdmg3dTZPVWFOR1ZhaC9KMDZjUUU1T0R2cjE2MmV3Yi9QbXpTYlBpNGlJUUxObXpRVGJsaTlmanRPblQwT2hVT0Q1NTUrdlVMK0lpSWlvYWpDOEpDSWlJaUo2b0dYTGxtamJ0aTNtelp1SGI3NzVCcUdob2JwOVM1Y3VoWWVIQndEZzRzV0wrUHJycjdGdzRVTDQrL3NEQU9MajQ3Rnc0VUxkOGJ0MjdjS2hRNGNRSEJ5TWxKUVVkT3pZRWVQR2pVTllXQmpxMUtrREFCZ3laQWdHRFJwa3RDL2J0bTNEbGkxYkJOdDY5ZXBWNGZ2NDZxdXY0cTIzM2dJQTVPVGs0TkNoUStqWnM2ZmdtS1NrSkhoN2U4UEh4MGUzN2FXWFhrSldWaGJXcmwyTHVMZzRUSjgrSGJWcTFUSjZEYlZhamF5c0xOMzl0SlZhcmNhbVRadHcvdng1eU9WeWc4Qnh4WW9WSnM4ZE5teVlRWGc1WmNvVWpCczNEc3VYTDRkTUprUC8vdjByMUQ4aUlpS3FmQXd2aVlpSWlJZ2VFSWxFbURKbENrYVBIbzNaczJjak9qcGF0eThrSkFUZTN0NEFnTlRVVk4yMndNQkFBQkFNc1FhQThlUEhZOHFVS1hCeWNrS3ZYcjNRb1VNSDlPalJRM0NNdDdlM0lDRFYzNmR2Nk5DaGd0dXhzYkdvWDc4KzJyUnBZN1NOMk5oWU5HalFBSzFidDladGE5Njh1ZTdyMzMvL0hTcVZDczg5OTV4dW0xcXR4dlhyMTlHMGFWTkJXektaRE8rLy96NmFOR21DUllzVzRmang0M2pwcFplTVhqYzNOeGVscGFYSXlzckN6ei8vYlBRWWM1bzJiWXFvcUNpSVJDTE1uajBiMDZaTlEzUjBOTVJpc2E2djJxSDN3NGNQTnhqZWJTcms5ZlgxeGR5NWN6RnUzRGdzWHJ3WTRlSGhDQThQdDdwL1JFUkVWSFVZWGhJUkVSRVJsZUhsNVlWSmt5Wmh3NFlORUlzZlRoR2ZrcEtDM054Y0FFQm1acVp1VzBsSkNRQWdQVDFkMEk2MlN0T2V4b3daSTdnZEd4dUx4bzBiRzJ3dnU3OXAwNlltOSsvWXNRTWhJU0ZRcVZTNGN1VUtBTTE5S3l3c2hJK1BqMjViV2JWcjE4YUVDUk1RRWhLaTIxKzNibDI0dWJucGp0RitmMjdjdUlFYk4yNVlmVCtIRGgyS3FLZ29BSUNycXlzKy8veHpUSmt5QlJLSlJIZE1VbElTQUFpcVF5MVJ0MjVkVEp3NEVibTV1UXd1aVlpSUhnRU1MNG1JaUlpSTlMUnAwd2F0V3JVU2hHWHZ2Lysrd1hHVEowK3UwSFVVQ2dXS2lvcE03cXRzYVdscEFJemZ0MzM3OW1IZnZuMFd0Yk5vMFNKQlJXZEdSZ1lBWU55NGNZS3FUbHQ1ZW5vaU9qb2FJcEVJZ0tZNjlLZWZmZ0lBdEdyVnl1QjRrVWlFdExRMHFGUXFRUUN0MWJWcjF3cjNpWWlJaUtvR3cwc2lJaUlpSWdENStmbUNJTEZtelpxQy9iR3hzYnFoM05wRmZMU0w4d0RBK2ZQbk1YSGlSTjN4K2tPWGx5eFpnaVZMbGdBQVZxOWVEVUN6dU0vYXRXdnRmMmNzdEdqUklvTnQzMzc3TGE1ZnY0NTU4K2Jwd3NMeU5HalFRSEJiVzNtcG5RL1VGb1dGaFNndUx0YmRkbmQzaDdPek13b0tDckJzMlRJY09YSUUzYnAxTTdnMm9GbXM1K0RCZ3poNDhDQUFUUmc5YmRvMFhaVXNBTGk1dWNIZDNkM20vaEVSRVZIVllIaEpSRVJFUkFSZzFhcFYyTFZybCs2Mi9pcmZwYVdsdXZCTHFWUUNBRXBLU25UYjlDc2xZMkppZE8yc1g3OGViN3p4QnA1NTVoa0FRSEJ3TUlZTkc0WW1UWnFnVWFOR1J2dHo3ZG8xbzhPMjdhbHN0U1NndVkrM2J0MUM2OWF0RVJrWmFYTzdXVmxaQUFBL1B6K2IyL2poaHg4RUN4Wjk5TkZINk51M0w2Wk9uWXI0K0hoRVJVWGhvNDgrTW5ydTNMbHpjZlRvVVJRVUZBRFFEQldmT1hNbTR1UGpkY2NNR1RJRVk4ZU9SWFoydG1CVjliS1NrNU5OenA5WjJhdkFFeEVSa1FiRFN5SWlJaUo2NUtuVVFHRXBVS0xVL1BGM0E1d01Sd3ViTlhqd1lIVG8wQUhIangvSG5qMTdEUFlQSHo3Y1lKditRakZsYVJmaTBjNzU2T3ZySzFpYzUrMjMzemJibjVvMWE2SkxseTRXOWQxZTR1TGlVRmhZQ0g5L2Y1dzRjY0xzc1dLeEdPM2J0emU2VHhzYXZ2ZmVlMWIzNFpkZmZrR05HalhRcjE4L3RHelpFZ1VGQmZqUGYvNERRRE1jZlBMa3lUaDc5aXdHRFJwa3NqTFV5OHZMWUNWeGQzZDM1T1hsQVFBKy92aGp3ZmJ4NDhjYnRMRmt5Ukw0K3ZyaWpUZmVzUG8rRUJFUmtmMHd2Q1FpSWlLaVI0NWFEYVRrQTdkeWdQUUNJTHRJRTJCcWRhb05SQVphMTJaWVdCakN3c0tRa3BJaTJGNnJWaTI4L3ZycjZONjlPMlF5R1FETkVQSC8vT2MvV0xSb2tXNTRlWFoyTms2ZE9pVVlpcHlYbDRlelo4OENBQklTRXJCbHl4WU1HVElFdTNidHd0ZGZmMjF4My9idTNXdXlBbkRYcmwyQ2lsRjkyN2R2eC9idDJ3WGJsaTVkaWlaTm1oZ2N1M3YzYmdEQXRtM2JzRzNiTnJOOUVvdkZ1dVAxZGVqUXdlaHE2ZWJzM0xrVDZlbnB1b1dPNnRldmovcjE2eHVzNGg0YUdvcVJJMGRpMmJKbDViYjV6RFBQWU1hTUdRQ0FaczJhR1QzRzJka1pBd2NPTk5pK1pNa1NlSGg0R04xSFJFUkVWWWZoSlJFUkVSRTlNaFFxNEZJNmNDRmRVMmtwRlFNQjdwcWcwdHNaY0pZQU1na1FhTWVGdmtOQ1FneXE3M3g5ZlFGb3FpTzFjMTRHQmdZYUJJSUhEaHhBVUZBUWtwT1RFUjhmajUwN2QwS2hVS0IvLy80R1E3YlhyMStQdlh2MzZvYWI2eHM2ZEtqQnR0allXSVNGaGVsVzVqYTJ2MEdEQm1qZHVyVmd1N0hoM0NrcEtUaHg0Z1M2ZGV1R0V5ZE80TTAzMzBUZnZuME5qcFBMNVhqbm5YY0VWYVQ2MnJScGd6WnQycGpjYjh5UkkwZVFrNU9qQzRqTm1UNTlPbjcrK1dmazVlWGgzWGZmTmRoLzh1Uko3TisvMzJEZVVpSWlJbnIwTUx3a0lpSWlva2ZDclh2QXNTUk5hQm5xRFhUeDAveHQ3ZkJ3YTN6NzdiZjQ1WmRmVE81LzdiWFhqRzdmdTNjdlZDb1ZObS9lako0OWUrS25uMzdDb0VHRGNPdldMYXhhdFFyKy92N28zcjI3NEJ4dHhhR3BVSERNbURHQzI0V0ZoWWlOalVYcjFxMHhldlJvbytmRXhzYWlhZE9tQnVjYXMzSGpSZ0RBVzIrOUJSY1hGK3phdFF2UFAvODhuSnlFYnhsKysrMDM1T1hsWWNTSUVlVzJhWTM4L0h4NGVucGFkR3ozN3QyUm41K1BwVXVYSWlnb1NCQWFxMVFxckZtekJzN096a1lEWHlJaUlucTBNTHdrSWlJaW9tcE5xUUtPSmdGWHM0QkFkNkIzbUtiYXNpcjA3ZHNYWGJ0MmhhdXJxMjdiOGVQSDhkMTMzMEd0VmtNbWsySHExS21vVjYrZXdia0hEaHhBYW1vcSt2YnRpNTkrK2drQThPOS8veHNpa2Nqa0VHWnIzTHQzRHdBc0R2ek1TVWxKd2E1ZHUvRFVVMC9waHNtUEhEa1NHelpzRUFTMENRa0pXTHQyTFo1NjZpbUQrUzRURWhKdzllcFZtNjQvY09CQTVPZm5XN1hBVDU4K2ZiQmh3d1lzWDc0Y1M1Y3UxYzEvdVhuelppUW5KK09kZDk1QmpSbzFiT29QRVJFUlZSOE1MNG1JaUlpbzJpcFZBcnR2QUhmemdMWWhRS3NnUUd4OGpSYTd5OC9QeHhkZmZJRTMzbmdESFR0MkJBQmN1SEFCNjlhdHd5dXZ2SUwxNjlkajZOQ2hXTGx5SlpZc1dTSUkzb3FLaXZEdHQ5K2lXN2R1Z3FITFlyRVk3NzMzSG03Y3VHR3ljbEYvYnN0Rml4WVpEREVIZ0tTa0pBQ2FsY3NyYXVuU3BSQ0x4YnBGaEFJREF6Rnk1RWlzWExrU3RXclZRdmZ1M1pHYW1vcVpNMmZDejg4UEgzendnVUViY1hGeCtPR0hIMnk2ZnI5Ky9WQlFVSUQ2OWV1WGU2eGNMb2RNSm9OTUpzUFlzV1B4MldlZjRhZWZmc0svL3ZVdlhMNThHVEV4TVlpTWpMUzY2bEt0VnB0Y0FJaUlpSWdjaCtFbEVSRVJFVlZMS2pXdzY3cG1RWjVlWVVBOW42cTkvdVRKazVHVWxBUTNOemNBd0o5Ly9vbTVjK2RpMUtoUnFGMjdOdGF2WDQvKy9mdmp6cDA3R0Q5K1BPYk5tNmNiOHExVUtpR1h5MDJ1VkYyblRoMkR1UzFOelhrWkVCQmd0STJUSjA4Q0FCbzNibHloKzdsejUwNmNQbjBhdzRjUFIwaElpRzc3aXkrK2lPdlhyMlBldkhtNGRlc1c5dXpaQTZWU2lRVUxGaGhkakdmbzBLRTJMMjZUbTVzTEFPVXU4blBseWhVc1dMQUFTNVlzZ2JlM043cDA2WUloUTRaZzdkcTFLQzR1eHUrLy80NkFnQUI4K3VtbkVJc3RtMC9nL3YzN1dMbHlKWjUrK21sMDZ0VEpwdjRURVJGUjVXRjRTVVJFUkVUVlV0d2RJRFVmNk5zUXFHUGR3dFVWa3BPVEF3QzRjK2NPNXMyYmg2Wk5teUltSmdZYk5tekFzR0hETUdUSUVKdzZkVXAzL0pRcFV6QjkrblNNSFRzVzc3enpEZ1lOR2dRUER3L01uejhmdFd2WE5ub05xVlJxTUxkbGVYTmVsblg3OW0zczNic1g0ZUhoQ0FvS3N2V3VJaUVoQWN1WEwwZFlXQmhlZi8xMWcvMGZmdmdocmw2OWl2WHIxd01BWnMyYVpYU0lQS0JadGR2WjJkbW1mdHk0Y1FNQTRPTmptRkNYbHBZQzBLeUFmdjM2ZFlNdzk1MTMzc0ZmZi8yRjJOaFl1THE2bWd4WGpkbTVjeWUrKys0N0ZCY1hvM2Z2M2piMW5ZaUlpQ3BYSlU1dlRrUkVSRVJrbThSN3dOOXBRRlJRMVFhWGFyVWFmLzc1Sjl6YzNMQmd3UUpJSkJLTUd6Y082OWV2eC9EaHd6RnExQ2lEYzZSU0tlYk1tWU1PSFRwZzJiSmxHRFZxRkM1ZnZveUlpSWhLNldOV1ZoWSsrZVFUeU9WeW80R2pwVkpTVWpCejVreElKQko4L1BISGtFcWx1bjMzNzkvSHhvMGI4ZWFiYnlJNU9Sa2RPM2FFdDdjM1pzK2VqUysvL0JJSkNRbjJ1Q3M2cDArZkJnQ2p3ZWlKRXljQWFJTFdBUU1HWVBYcTFmRDI5a1pwYVNsMjc5Nk50OTkrRzhuSnlZaU1qSVJjTHNlRUNST3dZOGNPeU9WeW85Zkt6czRHb0FsREZ5MWFoUER3Y0t4ZXZScXRXcld5NjMwaUlpSWkrMkRsSlJFUkVSRlZLM2x5NEdBaUVPUUJ0QWtwOTNDN0VvbEVtREJoQXVSeU9TSWlJdkR4eHg4aktTa0pFeVpNUU4rK2ZVMmU1K3pzakJrelpxQlZxMVpZdTNhdHlhSGVXdnJ6V3BhM0x5b3FDZ3NYTHNTWk0yZXdZTUVDWkdkbjQ1VlhYckY1bUxOYXJjYW5uMzZLdkx3OGZQNzU1NmhWcXhheXM3Tng4dVJKSEQxNkZLZFBuNFpTcVVTclZxMHdmZnAwTkcvZUhQbjUrVml6WmcyMmJkdUczYnQzbzI3ZHV1amN1VE9hTjIrT0ZpMWF3TVhGeGV3MTA5TFNzRzNiTm5oNGVNRGQzUjNPenM2UVNDUzRmdjA2ZnYzMVZ6ZzVPYUZ6NTg0RzU3bTZ1c0xiMnh1VEprMUMrL2J0Y2ZueVpSdzhlQkIvL1BFSDd0Ky9qL0R3Y0N4Y3VCQlJVVkdJajQvSDBxVkxzWGp4WXF4ZXZSb2RPM1pFdTNidDBLeFpNMTJGNnUrLy82NXJkK3pZc2VqWnM2ZE4zME1pSWlLcUdnd3ZpWWlJaUtoYU9aYXNXWlNuUi8ycVc1eW5yTEtMNDh5WU1RTVpHUm1vVTZkT3VlZUpSQ0lNSERnUWZmdjJoWk9UK1pmWit2TmFsc2ZGeFFYcjE2OUhURXdNeEdJeFJvOGVqWmRlZXNtcU52VDcrczQ3NzZDMHRCUnQyclRCdm4zN3NHREJBZ0NhVUs5Mzc5NFlOR2dRd3NQRGRlZDRlSGpnLy83di96QjA2RkRFeHNiaTk5OS94L3IxNnhFV0ZvWkZpeGFWZTAxUFQwLzg3My8vZzFxdE50am40K09ETVdQR0dBMTllL2Z1alU2ZE9zSEZ4UVdqUm8xQ2NuSXlSQ0lSMnJWcmg4R0RCd3RXUFcvY3VER2lvNk54N05neGJOcTBDZnYzNzhmKy9mc3hmdng0M1h5Y2ZmdjJ4WjA3ZC9EMjIyL0QxOWZYNnU4ZEVSRVJWUzJSMnRpcmgwZkFrQ05mT3JvTFJFU1BqUzFQVDNSMEY0aUlBR2dXNS9rMUhuaXFEdEMwWnZuSE8wcGVYaDV1M3J5SkprMmFRQ2FUbFh2OHRXdlhFQmdZYVBGY2pNYmN2MzhmQ3hjdXhHdXZ2WVltVFpwWWRNN3MyYlBScGswYkRCZ3dvTnhqZi96eFI5U3RXeGVkT25XeWFPN0s0dUppSEQxNkZDMWF0Q2kzMGxRckl5TURwYVdsVUNxVlVDcVZVS2xVY0hkM1IwQkFnRVVyZlo4K2ZScTNidDB5V01YZGxKU1VGRnk1Y2dVOWV2U3dxSC82NXpvNU9WbDgzNGlJaUtoeU1Md2tJaUtHbDBSVWJleTZEbVFYQXE5RUFoSUhWRjBTRVJFUlVmWENCWHVJaUlpSXFGcElMd0NTN3dPdGdoaGNFaEVSRVpFR3cwc2lJaUlpcWhiTzNBWGNwRUJqZjBmM2hJaUlpSWlxQzRhWFJFUkVST1J3UlFvZ09SZG9GZ0JJK0FxVmlJaUlpQjdnUzBNaUlpSWljcmliT1lCYURZUng4V2NpSWlJaUtvUGhKUkVSRVJFNTNJMXNvS1liNEZYK0l0ZEVSRVJFOUFSaGVFbEVSRVJFRHBWZkFxVG1BMkUxSE4wVElpSWlJcXB1R0Y0U0VSRVJrVVBkek5IODNZQkR4b21JaUloSUQ4TkxJaUlpSW5Lb08zbEFEVmZBUStib25oQVJFUkZSZGNQd2tvaUlpSWdjUnEzV0RCa1A5blIwVDRpSWlJaW9Pbkp5ZEFlSWlJaW9hcFFvZ2IvVGdNUjdRSzRjVUtnYzNTT3FDazVpelNJNDlYeUFGb0dBVE9Mb0hnbGxGUUdsU2lEWXc5RTlJU0lpSXFMcWlPRWxVVFVnRm9uZ0ovTkVoanpYTHUxNVNWMmhVcXVScnlpMlMzdldxdTNtaDVTaWJLalU2Z3EzNVNOMWcwVDg4SjEybGp5dndtMFNQWW51NUFLSC93RnFld0ZkNndLK3JvQ1U0eStlQ0tVcUlLY0l1Sm9KYkxxcytmZXY1ZVhvWGoyVTh1QnBuZUVsRVJFUkVSbkQ4SklxN0wvdDNvR25rNHZ1OXR0eEsxR2tMSEZnang0OXpiMURNU3Z5WlNRWFp1RjA5azJjeWJtRmkvZVNvWVp0NGQrTG9SMHdxRlpiL0ZPUWdVdjNrM0V1NXgvOGxYM0R6cjAyVGlJU1kwR3JFVkNwVlRpZGZSUEhNNjhpTHN2MmE4OXArUXBxdVQ1Y2ZuYklrUy90MFUyaUo4cWRYT0JnSXRDOVBoRENvYmxQSEtrWUNIRFgvRW5KQS82NEJUeFRINmhWVFI0THFmbUFqd3ZnS25WMFQ0aUlpSWlvT21KNFNSWG02ZVFDTnlkbjNXMWJBN2ZxVEFRUjNKMmM0ZUhrQWcrcEN6eWRYT0V0ZFlXWDFCVmVVamRzdTNNYTkwc0xiVzYvUzgzR0FJQlFOeitFdXZtaHMzOGp2SHZxVzV2YjYrVGZDQ0lBOWR4cm9wNTdUZmpLM0tzc3ZHenVIUW8zaVdiRmhXNEJUU0VSaVNzVVhoSlJ4WlFvTlJXWHo5Ym5uSUtrQ2ErNzF3Y09KUUl2TnEwZVE4Z3pDcXRQa0VwRVJFUkUxUS9EUzZvd3NVZzQ3bENwZHN3a2FpS0k0Q1NXUUNxV1FDWjJna3pzcFBsYXBQbmJXU0tGaTFnS1o0a1V6bUlueUI3Y2RwWEk0Q0tSd2tVaWc2dEVjOXZOeVJsdUVtZTRPY2tlL08wTWtabHJYN3FmakxNNWlUYjFXeUlTbzZOZnVHRGI3dFMvYlE2Qkczb0dvYWF6Y0R6Z29mUXJOclZsaTNaK1lZTGJmMlltVk5tMUs4cEZJc1dIRVFNYzNRMnpWR28xRmx6NXpkSGRvRWZJMzJtYW9lSU1Ma2tyeEZQem1QZzdEV2diNHRpK3lCVkFRWWxtcFhFaUlpSWlJbU1ZWGo3R3RqdzlzY0p0L0gwdkNaOWUrSi9aWXlRaVlheG5qM2tPdFlKZGZmQlI0NEdRaU1TUWlNUndFa2tFWHp1SnhaQ0tKYnJ0amxMTHJZYk40V1VMbnpyd2tqNTgxMWFxVW1KZjZnV2IrOUxadjVIZ2RyNmlHR2V5YjluY25yWGExbmdZWHBhb0ZEaVRjN1BLcmwxUkVwRVk3ZjBhT3JvYlp0bno1NHVlREluM05ITWNFcFVWNFE4YytjZng0V1Yya2VadlA0YVhSRVJFUkdRQ3cwc2JTVVJpZk52K1hmakkzQVRiRS9MdVl2SzVueXZVdHJXaG82UG5BTlN2dkZUWnNmSXl2VGdYZGQzOElSVlg3NGRxYlZjL204OTlOckM1NFBieHpLdklyY0FROU03K0VZTGJ4ekt1UXFGVzJ0eWVOZXE0K3lQUXhWdDMrMnhPSW9xVnBWVnliU0l5TGxldVdaeUhxQ3hmVjgxanc5RzA0V1VOTi9QSEVSRVJFZEdUcTNvblF0VlkyeG9ORElKTEFBajNERVlkTjM4a0ZXWTZvRmVPSVM1VGVhbCs4TWRlbEdvVkVnc3lFTzRaYk1kV2JldEhrYklFQlFvNUNwVnlGQ3JrS0ZDVTZMNitucDlxVTd2dVRzN29vRmZwdHozbGpNMzliT3hWU3hBZUFzRCt0SXMydDJldGRqV0VROFpQWkY2cnNtc1RrWEVLRlZjVkowTlNzV1lWY2tmTEtnSmNuVFIvaUlpSWlJaU00VXRGRy9VTWlqUzVyMGRRSkw2LytVY1Y5cVo4U1FXWjJKaDh3cUpqSnpRZWFIRzdvZ2YvYVNrcm9jTHZuNEpNaThOTGhWb0p1VktCRXBYbWoxeFZxdm43d1RZbmtSaVJQblVFNTN4Lzh5Q0tsQ1c2UDhWbHZpNVNsS0JJV1FxNXFuS3FCN3ZXYkNLb0tyMmFtNExyZWJZRm9RRFFPNmlGNEhaU1lTWVM4dTdhM0o2MXlzN2RxVlNyY0NyN0JqcjdSOERkU1daem0rNFNaOEh0WG1aKzlpeXgxNG9oK1htbFJYampSTFJOMXlsYlFhMVNxL0hpMGE5c2FrZS9MU0tpeDhtOVlsWUdFeEVSRVpGNURDOXRVRVBtZ2RhK0RVenVmeWFnS2RiY09seGxRM1V0Y2ErMEVFY3o0aTA2MXBydzBra3NMT2RScU94ZnhySDVkaHlPWnNaRG9WS2lSS1ZFcVVxQlVwVVNwZW95WDZ1VUtGRXB5bDNrcG82N1A1YTBmbE93YmV1ZHYremVaMHM5R3lRY01sNlJxa3MzSjJkMHFTa2NNbjR1NXgvVWNxdGhjNXYzU2dwUW9MQnNYR0VkTjM4MDlBelMzVDZiY3dzRkNqbGVyLzgwZ2x4OGJPNkR2ckhoZlNwMHZqWGhKUkVSVmE1Y09WREh1L3pqaUlpSWlPakp4ZkRTQnQwRG13bUdTcGVvRkpDVnFaN3prcnFpdlY4WWp0czRaRlovRGt2OXFxdUtWbkhaay80aU9mYWM3MUxyYmxFTzdoYmwyTDNkcW1aSjlkeUV4Z010Q28rTnpYUDZURUJUd2VNUUFKNnIxUWJQMVdwamVTZjFMRS9ZYlhIWTEwTXZpTjJmV25YRDFZbUk2TkdqVUFHRnBZQ1hjL25IRWhFUkVkR1RpN05nMmFCSG9IRFk2ckhNcXloVkNhc3N6UTByZjV6b2g1ZUtTZ2d2eVRLOTlJYU0yNFArNDlvVWlVaU1iZ0ZOZGJmdmx4YmlWUFlOdS9lSGlJZ2VIM2tsbXI4OUdWNFNFUkVSa1Jtc3ZMUlNNKzlRQkxzS2g4QmV1WDhId1M2K2FPd1ZvdHZXeXJjZS9KMDlrU25QcStvdVZwcHVBVTNSMHFldVlKdFVMQkhjZHBWSThYNmpmbGExZXl6ektrNW4zNnh3LzU1a3JYenJvWjU3VGJ1M2Eya1kzYzR2RE43U2h3dFlIVXEvRE9XRGMvL3YxTGNWNnNNM2JVZWlsdXZEb2UvR3FrNkppT2pSay9kZ1ZoSlAyNmRGWFlLVTNBQUFJQUJKUkVGVUppSWlJcUluQU1OTEsrbFhWS3FoeHVuc20vQ1V1Z3JDU3hGRWVEYXdPZjZYOUdkVmQ3SFNSSGdHbzN0Z003UEhTTVZPNVI2ajc1L0NqQ2N1dkZRRHVIQXZ5ZUxqSTMzcWxGa1d5ZERRMEk2QzIwbUZtYmgwTDlucWZqMFQyQXl1a29mdkloVVdWbDcyMUt0RzVwQnhJaUlxVCs2RDhKTER4b21JaUlqSUhJYVhWbkJ6Y2tabi8wYUNiWC9uSkNHN0pCK0gwaS9qdFhwUENWYmVmamF3T1RZbS9Wbk9FakpVWW1GQTlqaFJxOVg0OU1ML0xENSswMU1USUJJWmp5OGJlOVZDTSsvYWdtM2YzamhnVlRpcTFkNC9YQkJlbGxxdzZKU2Z6QU5SdnZWMXR4UHk3aUtwTU5QcWF4TVIwWk1sVnc1SXhZQUxYNDBTRVJFUmtSbWM4OUlLVDlkc2JMQWd5b0YwVFlWWmxqd1BmK3VGUllFdTNvajBxVk5sL1h0VWxhb1VqdTdDSSsybE9zS3F5L2pjT3pZRmx3QWcwYXZ2dEtUeWNuRHRkb0lGckM3ZXQ3N2lrNGlJbmp4NUpaenZrb2lJaUlqS3g4KzZyYUEvWkx4SVdZS1RtZGQxdHcra1hUU1lFN0puVUF1RFVOTVJQS1V1Z3VvNFc2eTZzUityYnV3MzJMNnU4L3VDYXIxaHh4YWp4RXdnT2FyQnN4aFlxN1h1dHFXTHdwQ2h4bDYxMEZydjMzWGRQOGRzYms5c3NBQ1QrWDhiTDZrcmVnY0xGd295VjJrYzRPSnRkWitjUk1KNVZXMXBvMVNsUUU1SmdkWG5FUkZSNWNtVE03d2tJaUlpb3ZJeHZMUlFQZmVhYU9nUkpOaDJQUE1xNUtwUzNlMlRtZGRSMkxBRWJtV0N2STUrRGVIaDVJSjhSWEdWOWRXWSt1NEIrS1Q1aTVYU3RwT1ZnWmYrSWorc3ZMU05DQ0s4RS9hc1lOdjVuSDlzcnJvRURGZVBMeTlZSGxTckRaekZVb3ZiWDludUhadjZWZEUycnVYZHhaUnpQMXQ5bm90RWl0RmhQYXcrVDU5SUpMSkxPMFJFajVOY09SRGk2ZWhlRUJFUkVWRjF4L0RTUXZwVmx3RHdSOXBsd1cyNXFoVEhNNjRLanBXS25kQTFvQWwycHB5dDlENDZTdGxxUFRYVVVLbk56L0pwR0Y2YUQ4aWFlNGZpOHhiRGJPOWdPYlk4UGRFdTdWVDFLdGc5ZzVxamdVZWc3cllhYXZ4dzYyQ0YyaFRyemF0cExvaDJjM0pHLytDb0NsMnZ1cE9LbmRBdnBPTDNVUVRZcFIwaW9zZEZVU21nVUhHeEhpSWlJaUlxSCtlOHRJQlVMRUczZ0thQ2JlbkY5M0haeU54K0I5SU1WMWsyRm53K0xrUVFDYXIxTEJrQ3JqOXZhSW1hbFpmV2NwUElNS0xlMDRKdGUxTXZJTEVnbzBMdEdsVFJxbFFtangwUUVnVTNKNzdySkNJaTYzR2xjU0lpSWlLeUZDc3ZMZERCTHh3ZVRpNkNiUWZUTHh1ZDIrOUs3aDJrRnQ5RGtJdVBibHQ5OXdBMDhBakV6ZnkwU3U2cGFYL2ZTN0o0ZFd0cktoRU5na2dMaG9BN1dWbDVTWWFLbEtWWWRYMC9ob1MyUTBPUElPU1dGbUZ0NHBFS3Q2cy81NldwMWNiZG5ad3hLS1JOaGE2VlZKaUo2R3U3eXoxdVlwTkJxT25zQlVBem4rWlVDNGQvTDJnMW9pTGRJeUtpU25UL1FYanA3V0wrT0NJaUlpSWlocGNXNkJsb2JNajRKWlBILzVGMkNjUHJkaEcyRVJTSlZkY2RGMTVXRnYwaDRISUx3a3Y5d0xPODhGS3BWcUZRSWJlK2MwYUlSQ0xCNGtJQTdOWjJWVkpEamVPWlYzRTg4eXE2QmpSQnFVcUp2TklpQUVDZjRKYndrM2xpM1Q5SHJXNVhmODVMVTZ1Tmo2ajdGRHlscnRaM3ZJeGlaU211NWQwdDk3aXlmVkNwVlJhZFl5OTVwVVY0NDBTMFRlZVcvUkJBcFZianhhTmYyZHdQZTAxdFFFUlVYZVRLQWJFSThKU1ZmeXdSRVJFUlBka1lYcGFqcHJNWFd2aldFV3pUVmxlYThrZmFKYnhTdHd2S3poN1l0V1lUZkgvejRHTzNPSTJMUkxoWWkxeFphdUxJaDZRaTZ4YnN1Wko3QnlQK1hHWjk1NHlvNCs2UEphM2ZGR3l6Vjl1T2NqajlDZ0RBUytxR2NZMzZvRzJOTUFCQVd2RTk3RGN5allFcCt2TmRBc2IvYmVxN0I2QlBjQ3ZkN1hzbEJmQ1J1VnZiYll1Snl2UkxwVFk5akwyeXIwMUVSUGFUKzJDbGNUR2Zab21JaUlpb0hKenpzaHc5Z3BwREJPRXJhM05WbHdDUUljL0ZSYjBWbjkyZG5OSEpQOXp1L1hNMC9TckdJbVZKdWVkSWJSaHFUdVViWHJlekxyZ0VnSGZEZTZHWmQyMkx6M2ZTQzVVQncySGpJZ0NqRy9ZVUJKMC8zRHBrZldldElDN3o4MWRheWVHbC9yQjVJaUtxSExseXdKdnpYUklSRVJHUkJmaE8zUXdSUkhnMnNMbGdXNmxLZ1dPWlY4czkxMWpBYVd6NCthUE9saUhZMXE0MlRwYjU4ZFloM0NuTTF0MTJFa2t3cGNsZ0JMaDRXM1MrL21JOWdPRy96VE9CemREWUswUjMrL0w5MnppVWZ0bkdIbHVtN0ZCMlJTVUgzZm9mVklqQmtpQWlvc3FRS3dkOE9OOGxFUkVSRVZtQXc4Yk5hT0ZiUjdkUWlOYkpyT3NXQlhSL1psM0RhR1ZQd2JEcTVqNTFFT2ppamJUaSszYnZxNlBvejN1WXJ5Z3U5eHpET1MrZnZNcExrVWlFMFdFOXJEcStQTVhLVWl5TTM0cUZyVWJBV2F4NTNIbEtYVEd0NmZPWWVtNGQ1Q3J6US9vbFlpT1ZsM3JoNVlpNlQrbStWcW5WV0gxanZ5WGRyNUN5bGJxVkhYUWJCTGdjTms1RVpIY2xTcUJZd2NwTElpSWlJcklNdzBzempGVktIaWhueUxoV3NiSVV4ek92Q2lvM1JRQjZCRWJhdEpCS2RlV3B0d3A3bmczaFpZbUpGYTBmWnlJQS9VS2k3TjV1VWtFbVZsL2ZqL2NhOWRWdHErZGVFK01hOWNXWDhkdk1ucXUvV0k5U3JZSWFhc0cyRy9scDhIUDJCQUQ4ZXVjVUVnc3k3TlJ6MDhwK0FGQlN5ZUdsL3ZlZ1JQbmtCZXRFNWZudHQ5OVFXbHFLWjU5OUZqVnExTERvbko5KytnbmUzdDRZUEhnd2poMDdocWlvS0xpNXVkbXRUeGN1WElCS3BVSmtaQ1RFWXRzSGxSdzVjZ1N1cnE1bzA2YU5YZWU4VmFsVUZlclg0eWFYSzQwVEVSRVJrUlVZWHByZzRlU0NEbjdDT1NwelNncHcvbDZpeFczOGtYYkpZTmo1czRITnNQNmZZd2FoMEtQS1YrWWh1SDIvcExEY2N3eUhqVE1nc3FmOWFSY1I1VnNmWFdwRzZMWjFxUm1CNi9tcCtQWDJLWlBuR1M2a1pCZ1U3a3U5Z1BaK0RmRlBRU2JXSng2clVEOGJlUVpidllwMnNLdFBwYTY4N2F5M0FGV1I4dEZiaVo2b3NtM2N1QkVaR1JubzBjUHk2dkUxYTlZZ05EUVVYYnAwd1p3NWMrRHY3NCtaTTJjaUlpS2kvSk10TUhueVpDZ1VDdnoyMjI4Mmg2SnBhV2xZdUhBaGlvdUxNWHYyYkhUcTFLbkMvVktwVkZpNmRDbnUzYnVIbVRObndzbnA0Y3V1Nzc3N0R0bloyV2JPTm0zU3BFa1Y3cHNqTWJ3a0lucjBLUlFLd2U4MUlxTEt4R2NiRTdvRk5EVUkyUTZsWDRaS2JYbm9lT2wrTXRLSzd5T3d6SnlEZnM2ZWlQS3Roek01dCt6V1YwdTA4S2xUS2FHUHI5NHEwemtsK2VXZVV6WWtVNE56WGxhR0ZkZjNvSkZYc0dEYWc5ZnFQWTFyZVhkeCtmNXRvK2RZRWlxZnlibUZySko4TExtNkU0ckhzR0xXV2E4cTJKSUZxSWllSkptWm1VaExTMFByMXEzaDYrdHI5Zm4rL3Y3NDlOTlBNWHYyYkh6MDBVZVlQMzgrSWlPRm94d21USmlBbkp3Y3MrM0V4TVFJYnF0VW1zVzhiSzF1VktsVStQTExMMUZjWEl6T25UdmJKYmdFQUxsY2prdVhMaUV4TVJGZmZQRUZac3lZQVlsRTgxeDc3Tmd4SkNjbjI5VHVveDVlWmhZQ1VqSGdMaTMvV0RMdTFxMWJPSG55SkY1ODhVVklwZFgzR3ltWHkxRlFVR0N5U2x1bFVrRWtFbGxVNmF4V3ExRllXQWgzOTRldlBkUFQwN0ZqeHc3ODYxLy9NdnJ6bjVTVWhEcDE2bGpWNTgyYk42TkJnd1pvMWFxVlZlY1prNVdWaFQxNzl1RGxsMS9XL2V4Ylk5MjZkV2pac2lXYU5XdG1zQzg5UFIzNzkrOUh0MjdkRUJJU1l1UnNqZE9uVDZOTm16YUNiYXRYcjRhbnB5ZGVlZVVWd2ZaTGx5N2g2NisveG9RSkU5QzBhVk9yKzF2V2dRTUhrSktTZ3RkZWV3MUtwUkppc2RpdUZlMm1KQ1VsNGUrLy84YkFnUVBMUGJaWHIxNElEUTAxK0oxU1ZZNGVQWXE0dURoODlORkhSdmYvL1BQUEtDb3F3dHR2djIxVCs5bloyVmkxYWhWZWV1a2xoSVdGbFg5Q0didDM3MFpjWEJ6R2pSc0hIeDhmZy8zeDhmR1lQWHMyUm8wYVpkV0htZFZSYm00dUpreVlnUGZmZjkvZ05VbFp2WHIxd3B0dnZva1JJMFpVWWUrRVZDb1Y4dkx5NE96c0RCZVg2dk1Kb0ZxdHhyUnAwK0RzN0l4WnMyWVpQV2JMbGkzNC9mZmZzWERoUW5oN1c3WW1RMWszYjk3RXlaTW5NWHo0OElwMlYrZmJiNy9GTDcvOGdyMTc5MXA4enFQeSsvZHh4UERTaEo1QmhrOWN6OWR1aCtkcnQ3TkwyMVVkWGxZVy9jVmdzaXdJTDJXU3NuTVlQcGxWbHlxMUdpOGUvY3JpNHpjOU5VR3d3bmQ1Q2hSeUxMbTZFNSszZUVXMzVJeEVKTWJFeG9QdzBaa2ZjYS9Vc0VMV1NUKzhOQkpPS3RVcWZIcmhmNEtGZ1I0bkx2b0xVRDFCNGVYdFhFQXNldmhIcFAwYVpiNHV1dzk2eDNGNjBDZkMrZlBuQWFCQ2IxUTZkdXlJVHovOUZBY09IRUNUSmswTTlxZWtwQ0F6TTlPcU50VVBQbGkwOVkzeHQ5OStpM1BuemdFQWpoOC9qbDY5ZWxuZFJreE1ERUpEUXdYYlhGMWRNV2ZPSEx6MzNuczRjdVFJdnZycUsweWVQRmx3akxFWHpLYmVVSThjT2RMbXdMTTZTUzhBQWozS1A4NlJ6cDA3aDVzM2I5cDhmc09HRGRHaVJRczc5a2dvSVNFQjMzMzNIUVlPSEFpcFZJcms1R1NNSERsU2NJejJNV25zOFZ6MjhmclhYMy9oK3ZYckZlNlRmaEFHYUI3ZlM1WXNNZm5HOE96WnM1Z3padzcrKzkvL0lqQXcwR3o3bjMvK09lN2V2WXV2di80YXJxNmFPZGZqNCtPeGJ0MDZTQ1FTdlBIR0c0TGpUNTA2aFJrelptRHc0TUg0OTcvL2JmSDlXTEZpQlFZT0hHaVg4SExmdm4ySWlZbUJpNHNMaGd3Wll0VzUxNjVkdy9mZmY0OFhYM3pSYUhoNStQQmh4TVRFb0hIanhpYkR5d3NYTG1EcTFLbm8zcjA3Sms2Y0NKbE04em9uUHo4ZnYvNzZLN3AzN3k3NHZsKzZkQW5KeWNsbXcxQkwvZlhYWHpoKy9EaGVlKzAxZlBQTk4waE1UTVNVS1ZNUUZCUmtjT3lKRXllUWs1T0RmdjM2R2V6YnZIbXp5V3RFUkVRWWZHK1dMMStPMDZkUFE2RlE0UG5ubjYvdy9haE04Zkh4MkxWcmw4bndjc2VPSFFnUER6ZTZEd0R5OHZKMEg5NFprNWFXaHYzNzk2TjkrL2J3OS9jMzJ4Y3ZMeS9CNzlDdFc3Y2lQei9mWk1oVXYzNTlBTUNxVmF2UXFWTW5rNk1lS3ZQNXhWNFVDZ1VTRXhOUlVGQmdsL1lTRXhQeHpqdnYySFJ1ZEhRMEdqVnFaSEwvRHovOGdQWHIxNk4vLy83NDhNTVB5MjF2MEtCQkdEeDRzQ0FBdCtmUG05YmV2WHR4K3ZScGZQenh4MGIzeStWeWJOaXdBVzNidHJVcHVBU0FUWnMyWWMrZVBRZ05EY1ZUVHoxVi9nbVY1Rkg1L2ZzNFluaHBSRU9QSU5SenIxbHA3YmYzYXdndnFSdHlqUVJJajVwQXZmQXkzWUxGaU1yT2VWbGlJcno4dWRPNGluWE1CR052YkN2cldxK2YrTWFxU2wxN3UzVC9ObmJjT1lPQnRWcnJ0dm5LM1BGK1JIOThmakhXWU9JQ1M0YU5BNmhRY1BsVi9IYXJqbS9rR1l4QnRSNVdDOFJsWGNlUmpIaUx6cDNRdVB4UDNQVzVPd25EeXlBWEg3emIwUG9RUTU5SUpMSkxPNVZwWjBMRjJ4Q1pDenVON0JNOXVHM3QzOEREc0ZUL2IxdmFFOEd5YStydTU0UC82VCtiaU1wOFlYU2ZTTzg0Sy9iWjYxcTIyTHAxSzNiczJBRUF1b3JJRFJzMllOT21UWUxqVnE1Y2FmRGlyYXk3ZCs4YTdCODllalFBb0V1WExoZzFhcFJnbjdHdzQrV1hYemFveWxTcFZMcncwcGJLcHQyN2QyUGp4bzI2MnlFaElSYTNrNW1aaWFLaUlnQ21xejREQXdQeDJXZWZZZUxFaWRpN2R5OENBd1B4cjMvOXkrcCtQaTVVYWsxNDJUclkwVDB4NzlDaFE5aSszYnJmV1dVTkdUSkVGMTVXNUkyc2xxVlZJVC8rK0NNQUdEekc1cytmaitEZ1lLUDdqaDA3VnFIN3FtWHBteWVsVWdtNVhBNDNOemVjT1hNR0xpNHU1UWFYQU5DL2YzL01tREVEOCtmUHgyZWZmUWFSU0lTdVhidWlhOWV1V0xkdUhUcDE2cVFMZXBLVGsvSEZGMS9BMWRVVlBYdjJyTkQ5S3MrcFU2YW41S2xUcHc1Y1hWM3g4ODgvbzFhdFdpWS9ZQWtNRERTb0VOMjllemRFSWhFR0R4NXM5SnpEaHcvRHo4L1BiTWdhR1JtSmNlUEc0WnR2dmtGNmVqcSsrT0lMdUxtNVllVElrVGg0OENBMmJkcUVzV1BIQ3U1TDA2Wk5qVmJhQVpvQTRwOS8vakY1dmJLaGk0dUxDeFFLemV2OFhyMTZZYzZjT1Jnelpnd21USmlBcmwyNzZvNVRxOVhZdEdrVHpwOC9EN2xjYmhBNHJsaXh3dVQxaGcwYlpoQ21USmt5QmVQR2pjUHk1Y3NoazhuUXYzOS9rK2RYWnlrcEtjakl5REJiNWZmNjY2OWJGTGpObXpldjNHTzJiTmtDRHcvTnAwcng4Zkc0ZHUwYXhvMGJCNUZJWkRTY0tjdllZMVQ3bkZYVnp5LzJNR2JNR0pNZlh2M3d3dy80NFljZkRMWWJlNDZlTm0yYTJmQzVyTVRFUk15ZVBkdnNNYmR2MzhiR2pSdmg3dTZPblR0M3d0WFZGV1BHakJFOHI1U1VsRUFpa2VoZXh4UVhGNk9rNUdFeGhyMS8zZ0RnL3YzN1dMVnFGUUROaDB6Nm1qVnJoZzRkT2lBN094dDc5dXpCbmoxN0RJNEpEdy9IOHVYTHpkNy9VYU5HNGZEaHcvanZmLytMZHUzYXdkbTVlcTM2OXlqOC9uM1VNYncwd2xqVnBUMUpSR0k4RTlBVVcrLzhWYW5YS1N1eElBTS9KMXEyVU5DTVpwWjlNaXdSaVZITDllRXdJRFdBMU9KN1pzOXhFa2tnS3ZOMjJsUkE1dVpVZFU5R2xYVXR6ZjEwN055bWF4SVBvM1dOK2doeGZUaThNOHEzSHA2cjNSYS8zUlkrL3FUNkN5bFZRbFhzVVF1RFJ5My9CNHNEYVozSnVXVnhHN2FFbDU1T3JnYlg3eFBjMHVwMjlJa0F1N1JUM2FuVmdCSnc5TU9lN0N3cks4dmdSYnlwNmo5elZZRUtoY0xrZmx2bmZnUWdxRHF4TnJ6ODQ0OC84TlZYbWlyNGtKQVFwS1NrSUNJaUFsT21UQ20zcmExYnQrcGU1QThmUGh5MWF0VXllV3l6WnMwd2V2Um9yRml4b2xvTjgzS0V6RUpBb1FKQ1BNcy8xdEdrVWlsMjd0eHBzSDM1OHVYWXNtV0x5VUJSdjlMQ3k4c0xRNGNPTlhtZDJOaFkxS2xUQiszYnQ2OVlod0dURlhNQkFRSGxWdFB0M2JzWDJkbloyTDkvUHlJakk5RzRjV09McnZuMTExOWoxNjVkdXRzcEtTbFFLald2NzdRZk5taC85clVWeFgvKytTZFdybHlKMDZkUDQrbW5uN2JvT20zYnRzV0lFU093WnMwYW5EaHhRamU5dzlpeFkzSDY5R25FeGNVaFBEd2NLcFVLbjM3NktVcExTekZ2M2p5amMrdmV2Mi8rdy9hU2toS1R4K2dQMTV3K2ZYcTVmUzhxS3NLTUdUTk03bi91dWVjd2Jwem13M1R0OS9MQWdRTUlEZzdHdVhQbmRKWGg5ZXJWUTVNbVRaQ2NuSXdyVjY0Z0lpSUNzYkd4QnUwRkJnYnFBc0xubm5zT1lyRVlmLzMxbDY3ZjN0N2VtRFZybHFENi9kNjllL2o3NzcraFVxbU1WZ3N0V3JRSXJxNnVacXRZeS81TXVMcTY2a0tUcGsyYklqbzZHcDk4OGduKys5Ly9vbTNidHJwS1BaRkloTm16WjJQYXRHbUlqbzZHV0N6R2M4ODlCK0RoOC92dzRjTU53ak5URmZLK3ZyNllPM2N1eG8wYmg4V0xGeU04UE56aUFLazZPWGp3SUNRU2lka0tzelZyMXBpdHZFeEpTY0g3NzcrUGFkT21HVXdkb0svc2RBeWJObTFDalJvMTBMZHZYOEV4bGd5dnYzdjNydEhIdXIyZVg2ckM3Tm16QllHZjFzaVJJekZreUJBTUdqVElvbmJFWXJIRnIwdkttL1pHb1ZCZy92ejVrRXFsV0xGaUJkYXZYNDlObXpZaFB6OGZFeVpNMEFXWUF3WU13T3V2djI1UWlhNWw3NTgzcFZLSk9YUG13TXZMQzE5KytTWGk0K1BoNnVxS0JnMGE2STY1ZS9jdVpzMmFoYUZEaDZKSGp4NDRmUGl3UVhzeW1RdzNidHhBZnI3NVVaeHQyN2FGV0N6R3hZc1h6YzYzMnJLbDVuMVhZbUtpMmZaeWMzTXRPczdIeDhma2h6cGExZUgzNytPTzRhVWVtZGdKVDllMDdNRlNFVDJESXFzMHZNd3RMY0pmMlRmczJtWXQxeHFDZVJJejVia29WcGFhUGFmc2tIR2djZ0l5ZXFoRXBjQTMxMzdIM0piREJSVllMWDNxWXV2dHZ3UVprNnlLRjFMcTZCK09sMEk3WWY3bFg1RWh6elY2VElpcmNJNnNsQ0x6OCtDVnRlNmZoMkY5bHJ6ODZRd0F3RXRxdjlXUGlSNFhiNzMxRnQ1NjZ5MmtwcWJpOWRkZngydXZ2V2F5Y3RCY21HUFBlY1h5OC9PTkRzSHMzYnUzMGVPblQ1K083dDI3QzdidDJiTUhYMzMxRmRScU5VYU9ISWtYWG5nQmt5Wk53aDkvL0lITXpFek1uRG5UNkR4OTJkblpXTFJvRVU2Y09BR0pSSUt4WThkYU5CeDB5SkFoaUl5TVJNT0dEUVhiVGIwaFNFNU90bW40ZW5WM1BSdHdjUUw4bjZDbjJ4bzFhbURNbURFbTk4Zkd4aUk4UE56c01WcmErYm0waGd3WkFuZDNkeXhidGd5QTZjZVR1YXFwc2s2ZE9vVlZxMWFabkxQTUVwTW5UMFphV3ByUjY4K2RPeGNiTjI3RXYvLzliMlJuWitQR2pSdTRjZU1HdG16Wll0Qk9WRlFVRmk1Y2lQVDBkR1JsWlFFQTJyUnBBN1ZhRFI4ZkgxeTVja1YzN1BUcDArSHA2YW5iMXE5ZlA5MWlJdHB0L3Y3K3FGbFRNN0xLWEpnTXdHUjFFQ0FNR3JYNjlPbUQxMTkvM1d5YnByejIybXVDMjE5Ly9iWHU2L3o4Zk1IdElVT0dvRW1USnJwcStLdFhyK0xxMWFzR2JiWnYzMTVRM1RodzRFQU1HRERBNUhNa29LbmNjWE56dytMRmk0MEdLUUVCQVZDcjFWaTBhSkhCdnMyYk55TXVMazZ3emRYVkZXcTFXdmZ2NE92cml5Ky8vQklaR1JrR1E0eGRYVjN4K2VlZkczeHdsSlNVQkFEbGhnYjY2dGF0aTRrVEp5STNON2RhQlpjSkNRbTZJQnFBN3QrdWJQVS9BTHowMGt2WXYzOC9sRXFseWNkcXMyYk5zSGp4WWdDYXgrdC8vdk1mazljMVZYazVhZElrZzhkRWNuSXlEaDgrak5HalIrdUd4R3JwVDQxaUxYczh2MVNtRFJzMklEMDlIYzg5OTV4VlU3U1krbEJ5N3R5NTl1b2FWcTFhaGF0WHIyTFNwRWtJRGc3R2h4OStDSmxNaHQ5Kyt3MEtoUUtUSjArMmVONXZlLzI4S1pWS0xGaXdBTmV2WDhleVpjdFF1M1p0TEYyNkZDa3BLWWlPam9hZm54OEFZTnUyYmZEMjlzWWJiN3lCYytmT1lmMzY5ZkQzOTllRnBsb0xGeTdFMzMvL2JkRzFEeDgrYkhhLzl2V29wYU1leWp2dTFWZGZoVktwclBhL2Z4OTNEQy8xZFBadlpGQ0p0eS8xQXFJVGR0dmNwbFRzaEI4NmpvVmJtZm4wUXQzODBNZ3pHTmZ5N3RyY3JxTkZlQW5IZkNVV1pKUjdqa3l2dWsrdU1oOTJVc1ZkeWIyRGZhbC9vMWRRQ3lqVktxei81eGcySjhjWkRodXZnc3BMQUtqajdvOTNHL1pDRXk5TmxkS1loajB4NTVMeCtWWHFld2luYjdCbXlQckdwQk5XOTgzUHVacFB3a2JrUUNkUG5nUUFkT2pRQVpNbVRjTGR1M2V4ZHUxYWgvUkZMQmJyUHNWV3FWUklUVTJGU0NUU0RjdlJ5c3JLZ2x3dTE4M3pCbWlHVFAzMDAwOVl1M2F0WmtxSGQ5L0ZpeSsrQ0FCWXNHQUI1czZkaTVNblQyTFVxRkVZTldvVSt2ZnZEN0ZZak9MaVltelpzZ1hyMTY5SFVWRVJRa0pDTUhIaVJMT1QrK3ZURHk0QkdMeDRCelJWblI0ZUhuajIyV2NGMnc4Y09GQnVWVUoxcGxKcndzc21OVGxQcnEyNmQrK08rdlhyNDhLRkM5aXhZd2MrK09BRDNWQlBBTHFmeWVYTGx3dmVVQzljdUZEM014TWRIYTJiTXhMUVZObG81ejdUQm4yK3ZyNEdBYVFwZ3dZTkVpeU9Vdlo1WWZ2MjdibzVMMi9ldklrUFAvd1FBd2NPeE9EQmd4RWJHd3RmWDE5QmhkQ3laY3ZRcVZNbnRHM2JWamRIMzVZdFd3eXFDMjE1N2hrMmJKaGczcmVXTFZ2aW1XZWVFUnhUWEZ5TWxTdFhvazJiTmtZcjNwWXNXV0swYlRjM045M1E5N3k4UEVSSFJ5TWlJa0x3d2NidDI3ZngrZWVmNDRVWFhrQ1BIajNNVmcwTkhEZ1FiNzc1cG1DYk5zVEt6OC9IenAwNzhmVFRUeHV0Y0JzOGVMQnVFWW43OSsvcjVwY1RpVVNJaVluQjBhTkhFUk1UZzFXclZ1bjZVRlJVaEduVHBxRkxseTZvVzdldXlYNEJRSU1HRGFCUUtPRGw5WEJSeVBYcjF4dFVuMnNmZnhjdlhrUnViaTdTMHRKMGYxSlRVekZ5NUVqQjRtaWVucDZJam83V1ZaQnBuNnNCR0IwYUx4S0prSmFXQnBWS1pUUzBLUnZlVmhjWExselFEYTh0UzM5YmFHZ29rcEtTMEsxYk4wRkY5c21USjNINDhHR01IejhlQVFFQkJ1MlVEVllBVGVYbGh4OStpS2xUcHlJcUtrcXdiOWl3WVViN3VIYnRXdmo2K21MZ3dJRTRkZW9VWnM2Y2lmLzd2LzhEQUdSa2xQOWVUMzlxRjNzL3Y5aVRYQzdIeElrVGRWUFkrUHI2WXVYS2xXalJvb1hKTUd2TGxpMEdIN2EwYmR2V2FFQnNyMkhqbXpadHdwWXRXOUN2WHo5ZDJDd1NpZkRlZSs5QnJWWmo2OWF0VUtsVW1EcDFxa1hYQXV6ejg1YVFrSUM0dURqTW56OGZ0V3ZYQmdCTW5Ub1ZZOGFNd2NhTkcvSHV1KzlpMDZaTk9IbnlwSzV5dTFPblR1amR1emQrL3ZsbjlPblRSekQwZThLRUNicXBlRlFxRmNhUEg0OU9uVHJoMVZkZk5Yay80dUxpRUJNVGc3Rmp4eHFkWjNyQmdnVW16ejEvL2p6V3JWc0hRUE16OTk1Nzc1azhOaWdvQ0VWRlJkWCs5Ky9qanVHbEhtTkR4bzlsR242aWFZMVNsUUluTXEvaDJjRG1ldGRxOFVpSGx5MThoQzl1cnVXV2YxLzBWM00yRlpBTk9mS2w3UjB6bzQ2N1A1YTBmck5LcmxXZC9IanJFRUxkL0JCejh5QVNURHptbk1YQzFkTGtsUlJlcXRScWhIcytuS3k5VFkwRzZCOFNoWjBwWndYSHVVaWtxTy8rOElWWnBqd1AyUllzQ0ZVUmZqTGhPTVlsVjNmaVlQcGxtOXJhOHZSRTNkZldMdEJrcmkwaVJ6bDU4aVJxMUtpQmlJZ0laR1ZsR1gxaFphN3lJeXNyeStoK1V5dG5tNnM2ZEhOejA4MHRsSjJkaldIRGhzSGQzVjIzVFd2cTFLazRmZnEwSUx6TXpjM0ZrU05INE9MaWdxbFRwNkpMbHk2NmZkcHFoTmpZV1B6NDQ0OVlzbVFKTm03Y2lJNGRPMkxmdm4zSXpjMkZzN016aGc4ZmpoRWpSdGhsdmlYOUNpNUFFMTc2K3ZvYTdEdDc5dXdqSFY3K25RYVVLSUZtbFRldHVGMnBWQ3FqMVhmYTZoUlRsWG1WS1N3c0RHRmhZVkFxbGRpeFl3ZTZkZXNHRHc4UFhaVlF6Wm8xSVJhTE1XdldMSHowMFVkNDk5MTNBV2plREduRHRXN2R1dUdiYjc3Qlo1OTlCa0JUVWFjTlFyUnZudDUvLzMyTCt6Unc0RUNNSHo4ZUFGQlFVQ0NZQmtJYlpNVEh4MlBXckZtb1U2ZU9ibjY4ZmZ2Mm9YWHIxcm8zWG5LNUhFdVdMQkZzS3lzNk90cmlQdWt6TnRTNWJ0MjZCdGRKVGs3R3lwVXJFUlVWWmJRUHhzTEwyTmhZT0RzN1E2VlNZZGV1WFlpSmlVRkJRWUh1ZTZxdFBDd3NMSVNycXl1Ky9QSkxyRm16QnErODhncjY5ZXRudEdKZEtwV2FYTlRpZi8vN0g0cUxpL0hxcTY4YUhaS3FWQ3JoNU9RRXBWS0p5Wk1uSXpBd0VCTW1USUMzdHpkQ1EwTjFWVlgxNnRYVEJSY3JWNjVFYm00dW1qZHZiclRpek1QREE3Nit2bENwVkJnM2JoeHExYW9sQ0ZwdTNyeUp5TWhJYk51MkRYLzg4WWVnV2xiN0hDK1R5VkN6WmswRUJBU2djZVBHOFBiMlJtRmhJWXFMaTNYdHVMdTd3OW5aR1FVRkJWaTJiQm1PSERtQ2J0MjZDWWFnYWtWRVJPRGd3WU00ZVBBZ0FFMVY3clJwMHdURGZkM2MzQVREb1IzdGhSZGV3QXN2dktDN2JXcWxZKzNQWDgyYU5RV1ZrUWtKQ1hCMmRqWVpWdWcvWnJSRFl0M2MzQ3hhSk9YcTFhdjQ0NDgvOE1FSEg4REp5UWtiTm14QVNFaUliZ2l1dVJESkZIcyt2OWhiUmtZRzR1UGpkVUZUbno1OTBLUkpFeFFVRkpoY1RNK2ExY1l0bVd1MFBKczNiOGJLbFN2UnFsVXJvOSszOTk1N1R6Zk5oYmtwQkFEWS9lZHQvdno1V0xWcUZlUnl1ZUI1WS96NDhhaFhyeDZTazVOeCsvWnRwS1Nrb0tTa1JIZk1vRUdEMEsxYk42U25wd1BRVEszaTdlMXRNTFM2Y2VQR3VIdjNMc0xDd2t6ZXAzMzc5Z0hRL0Y0ek5scW1kZXZXQnRzQW9MUzBGTjk4OHcwOFBUMlJsNWVIZS9mdW9hU2tCQjA3ZGpSNUxRRFYrdmZ2azREaFpSbkJyajVvNmkwc2g4OHRMY0tGZTBrVmJ2dFErbVdEOFBLcG1oR0l1WG1nM0tIVzFaRUlJclRVQ3k4djNDOXBnT1pNQUFBZ0FFbEVRVlQvKzZRZmtKVW9PV3k4S2hRbzVKaDJmcjNaWTV5cmFFai83Y0lzYkV3NmdlRjFId1lHYnpWNEJqZnoweENmbTZMYjFzdzdGQkxSdzAvU3IrVGVxWlQrbEJYa0tod21rVlhKWVNuUm82SzR1QmpuejU5SGp4NDl6SzdvYlM3TUtTd3NOTHJmVkhocGJIamFuVHQzREY2Y2F4ZUVLQnRRYW1uZnhKYmQ1KzN0amErKytncFpXVmxHWDZDTFJDSU1HREFBQ29VQzMzLy9QVkpTVW5TcmI0ckZZcno2NnF2bzFhdFh1Y0hsekpremRkV3FXcFl1dXZJNFNza0RUcVVBamYwQU4ybjV4MWNIU3FYU2JDQnZibDlWMDY0VXZIUG5UclJzMlJKWldWbTRmUG15THJUWXMyY1ArdlhyQjdWYWplUEhqNk93MEhEUnlPTGlZaVFtSnFKNTgrWldyWXhkOWczbnNXUEhqSDVmdEVGOFptWW0zbjc3YlN4YnRndzNidHd3bUhNUmdORTNvQURNcnNCckw5bzNvZWJtc05YbjZlbUpRNGNPWWMyYU5VaE9UdFl0a2xPL2ZuM3MzNzhmQ3hjdVJLOWV2VEJ4NGtRc1hyd1lwMDZkUWt4TWpPN0RrVGZmZkJQUFBQT00yZWRXcmRMU1Vody9maHpkdTNjM1dza05hQjYzVXFrVVNxVVM3ZHUzeDZaTm0vRHV1KzlpNXN5WmFOYXNHVXBMU3lHUlNBVFhrMHFsNk4rL3YyNE9ZSDNhb2ZKaXNSZ3Z2UEFDRmk5ZWpEMTc5cUIzNzk3SXpNeEVabVltR2pWcUJKbE1CaTh2THpSczJCQjM3dHhCWEZ3Y2xpMWJocUNnSUtORFViWHp4MnA5OU5GSDZOdTNMNlpPbllyNCtIaEVSVVdaWElsNzd0eTVPSHIwcUc3Qm1ycDE2MkxtekptSWozODROL3FRSVVNd2R1eFkzWWRjeHBpYm9zTVJ6OWw3OXV6QmxTdFg0T1RrWlBBaFlXcHFxdG01OC9UbnFOVDY1Sk5QTExyMjFhdFhkVk1EYUtjSG1ETm5qcTZTZCt2V3JlVzJrWk9UZysrLy85NWd1ejJlWCt3dE5UVVZUazVPZ3VlY2wxOSsyZXlIcDZZVzdORk9jd0U4bk9mNCtlZWZGeXhHcGxBb01HdldMTlNyVjg5Z2tjS01qQXhzM3J3WnZyNFAxeW5Zc1dNSFZxeFlBVGMzTjNUdDJoV0hEaDB5MnFjK2ZmcWdjZVBHWnF1NXRYMjM1ODhib0FuZkxKbml4dHpRNlZkZmZSVnZ2ZldXd2ZiMjdkc2pKaVlHR1JrWnVpay85TVhGeFNFc0xNems3dzFUZnZ6eFI4amxjdlRzMlJOYnRtekJxNisraXFWTGx5SXlNdExxRHp5cXkrL2ZKd0hEeXpKNkJFWWFyTXg2TWlzQlNyWDVUekVzY2VGZU1ySkw4bEZEOXJDMDJGVWlReGYvQ094UHUxamg5cXRhTSsvYThKUStMSGt1VU1oTlZ2U1Y1U3pSQ3k4NTUyVzFVWlhCOHFia2s0anlyWWZHRDRhT080a2ttTkhzQlV3L3Z4N0poWnBQNnJ2V2JDSTR4eDRmSXBnamdraXdzQkVBWkJRYm40dVQ2RWx6NnRRcGxKU1VvSFBuenVVZWEyeHVTMk56WG80Y09kTHNuRkxHNXNjMHR0cTROcnpVdnJrcXE3UlU4K0dnZnJEcDdlMHRxRUpScTlXNGRlc1d6cHc1ZzdObnorTHMyYk82YzBORFE5R2lSUXY4K2VlZnlNN094dmZmZjQvdnYvOGVnWUdCYU5pd0llclhyNCtRa0JBRUJ3ZkQzOThmWGw1ZWNITnpnNStmbis1RlpWcGFtbTRCRTMybUFqQmpsYXJhU2laNzJob1BGRlR5WjZncU5WQ29BRnlkQURjWmNENFZFSWtBaVFpUWlCOE9JUmM5K0ovMnRaaW83TmNQYmx0eW5IWmZnRHZnWk5rVVlFWkpwVkw4K3V1dkJ0dFhyVnFGMzM3N1RUZnZvTDRCQXdib3ZsNjVjcVZGMTBwSVNDajMyQ0ZEaGhnZEtscFVWQVJ2YjIrOCtPS0xpSTZPaGtLaGdGUXF4WUFCQTFDN2RtMjg5ZFpiV0xWcWxXNWV2WUNBQUtQREM2OWR1d2FWU29XT0hUdmFQT1MyZCsvZWdrb3hwVktKeno3N0RFbEpTVmkxYXBVdTlOYyt0c3MrQjJoWHNkWVBEbXZYcnEwYjhycDU4MmF6cStIcTI3RmpCMlF5R2FLaW9pd0tKTStlMVl3Q0tTOEVLR3YxNnRXSWpZMUZjSEF3UHY3NFk5MzNic2VPSFZpeVpBbENRME94ZS9kdStQajRZTlNvVVdqWHJoM2F0bTJML2Z2M0l5WW1CdEhSMFdqVHBvMWdHTFlwVXFrVXExZXZ4dDI3ZC9ISko1OWd6Smd4Z3Z1bFZxdWhWcXNobFVvaGs4a3dhdFFvOU83ZEc2dFhyOVk5cDVXV2xrS3BWQW9DaDZsVHA2SkhqeDc0OE1NUGRkc0tDd3V4WU1FQ0pDWW1DcW9GQnd3WWdDTkhqbURGaWhWbzNicTE3bnZXdkhsek5HN2NHSDM2OUFHZ1dYZ29MaTRPd2NIQnV1ZmJ0TFEwckZ1M0RtKzg4UWI4L1B6UXIxOC90R3paRWdVRkJickhoRWdrd3VUSmszSDI3RmtNR2pUSVpLanI1ZVZsc0pLNHU3czc4dkx5QUFBZmYveXhZTHV4NnFRbFM1WVlURjNnYUd2WHJrWERoZzBSSGg2dSs5NXFKU1FrR0IwYTI3RmpSMFJIUnd1Q01zRDhnajFwYVdrSUNnb1NiSHYyMldkUnQrNy9zM2ZmY1UzY2J4ekFQd2tKRUNCRXRteFJVWEh2cXJWVzZtNmQxV29kOVZldFZtMGR2enBiRitMZXUvcXJWYXJVaGJ2dVViUU9GSEhod29HaWd1d05ZWVNzM3g5cHJya3NFa1RBK3J4ZnIxWnlkN2xjNE82U2UrNzVQbzh2N08zdEVSd2NEQzh2TDN6d3dRZE10cm5tY0ZkREJBS0IzbklHNVhGK0tXOEpDUW53OFBEUTJjZktVcDlibmIzWnYzOS9KdU5WWHpNdEFJaU1qTVRldlh2MXpsTS81OXk1YzJqWHJoM3UzcjJMYXRXcVlmMzY5UVpmKzdQUFBrUERoZzBOemxjcjcrTk56VmlRLzdmZmZzUHUzYnZMZENQZ2swOCtRVWhJQ002Y09hTlRHeGdBbmoxN2h2ajRlSjFBY0dsdTNyeUpmZnYyWWQ2OGVZaUpVWTJ3Njl1M0wwNmVQSW5WcTFlenpoMmxxVXFmdis4RENsNytqY3ZoSU5DdGdjNzBpUFEzR3pLdXBvUVNsOU1lbzQ5WFM5YjB6dFVidlpQQlMrMHMwbHRaY1ZBb1MyOHhyRjN6a29LWFZZZkFnbjF4L3piL05uS2xBaXNlSGNQcTVzTWgrcnRKamgzUEd2TWFmWUhnQndjZ2xoYWpqYk0vYS9uSXpOaTN0ajBBNEdIandOby9TeFF5cEJZYjcwWkt5UHNpSWlJQ1ZsWldPald6cWdKMWZTUjlGMVhxekV2TndLWkVJc0hyMTY4Ukh4K1BGeTllNFBIangzajY5Q21UVFFDb2h2NjBiZHNXblRwMVF2MzY5UUdvaHZIY3ZIa1QxNjVkdzQwYk41amFiUkVSRVRxdisrV1hYN0tDQU1PR0RUTll2OGhRdHFxaFROWHlsbEpRK2pMbHBWQUszRW9xZmJueTB0WUxhT1JXK25MNnlPVnlLSlZLdlJtOTZucGYrdVpwTTNUeHFpMCtQcDRKRUJqU29VTUhuZURsdVhQbkVCWVdocDA3ZDJMTW1ESDQ5dHR2a1plWEIxdGJXeVlBOTlsbm42RjkrL1lRQ0FSR3Qxa3pZKzN1M2JzbWJiZGFnd1lOd09QeElKUEprSno4ejgzc2tKQVFSRVpHWXRxMGFjd1FRUjZQaC9Ed2NOU3NXUk94c2JGTURUWDFrRmp0ck92UFB2dU1DUWczYmRyVWFGMHl1VnlPNDhlUEl5RWhBWTZPanN6ZlNwMFJaWXhZTE1hZmYvNEpMcGVMK2ZQblk4cVVLZWpVcVZPcHp4czhlREM4dkx6UXJWczM1bmV3WmNzV0hENThHSjA2ZGNLMGFkTnc2TkFoL1BycnIwekREVmRYVjNUdTNCbnQyN2RIUWtLQ1R1QXlMeS9QWVBkYmdVQUFPenM3UEhqd0FIUG56c1dHRFJ1WUJqajZidVo0ZTN1emhuaExKQktJUkNJbXMyN2N1SEU2TjM5U1VsSXdlL1pzQ0FRQ3JGKy9YbWZJOGVUSmt6RnExQ2lzWGJzV2xwYVdFSWxFT2wzZDFjMDZzck96bWVkdjNyd1oxNjVkUTkrK2ZlSGs1QVEvUHovNCtmbXhTZzJvdDNua3lKRk1Jd3hqT25ic3lBVExHalRRdlpZRFlIQ285YnAxNjJCbloxZWxhc2FOSHo4ZXJxNnV1SGZ2SGs2ZE9vV3NyQ3c0T2pvaU5UVVZtWm1ackd4bFFKV3hWMXhjRElGQXdBVE4xTlNCM01MQ1FwMTVBb0VBdWJtNUVBcUZUTURLenM0T1RabzB3ZkhqeDVHZW5vN0ZpeGNEVUFXOGVUd2VFaElTVEc0K29oMnNLby96UzNsNzhlSUZmSHg4ZEtaN2Uzc2pMeThQdWJtbVhRZTR1cm95TjJZMmJOaGc4R2FsdVJ3Y0hEQno1a3dtazFWZkFIREFnQUVtQlpVQmxQdnhWbEpTb25ORFdadjZ1NVVwTlJ5MWcrK3VycTVvMTY0ZGpodzVndjc5Kyt1OHo0TUhENExINHhsdFJLWXRNVEVSaXhjdlJtQmdJTnExYThjRUwzazhIcVpNbVlMSmt5Y2pMQ3pNWUthMnBxcjIrZnMrZUQvZXBRbWFPOVJrWlVVQ1FLNjAwS1NoMEthNm1CYWpFN3lzWis4SlQ0RWpFb3RNYjBSUzBUZ0FuSzNzNFduamlPZGkxWW1uclRONzZNNmw5RWQ2bnFuTDJxSmk2aW9TODJrSEw0dmZjak9sckJJeEZqODhqT0JHQTVuOXd0SFNEb3NiRDhhei9CUldJUEZPOWd2a1M0dmU2dlkwMUNvWjhib3dDMHFkdGthRXZIL2tjam11WDcrT2xpMWJsa3VOeC9LbUhuNmpXVFJkVFYvbTVlYk5tM1V5NXRTQjJTWk5tcUIxNjlaNkMreHp1VnkwYnQyYWFaNlFsSlNFeDQ4ZjQ4bVRKM2orL0RsZXYzNk56TXhNZUh0N201VEYwNjFiTitUazVPanRNRzJvTzN0WVdCZ3p0TGE4Zk51aTlHWGVWSDRKY0MwQmVKa0RmT1lQVkJjQ1NpVWdVd0J5aFNvelUzMjJWZjc5UCtheDFqejFmZExTbG9NU2NIbURVbmR5dWJ4YzluZFRzazI2ZE9tQ1RwMDZtZFJzNGU3ZHU0aU9qbVpLRXB3NGNZS1ZFWjJXbG9aaHc0Wmg4ZUxGYU5XcUZUTjl3SUFCbURScGt0RWdqVHE0c1hYcjFsSzNROXNmZi93QkhvK0h6TXhNdmNFTnpTemllZlBtb1hyMTZ2anZmLytMaVJNbjR0R2pSMmpRb0FHdVg3K09oZzBiR3IwSXExbXpwdDV5RHdCdzY5WXRiTnEwQ1VsSlNlamZ2eitHRHg5dTFnWGQrdlhySVJhTE1YdjJiRnk3ZGcxTGx5N0Y2OWV2OFovLy9NZm84K3p0N1puZzZyTm56N0J5NVVyRXhjVmgrUERoVEFmeUw3NzRBbDVlWGxpK2ZEbSsrZVliREJreUJKOS8vam1zcmEzMW5tL0N3OE1SSGg1dThEVmRYVjB4ZmZwMHpKa3pCeXRXckVCUVVCQUE0MlUwMU5TMU45VkJZcmxjcnJQOHpaczM4ZXJWS3h3L2ZsenZjZURxNm9xUkkwY3lEVCs2ZCsrdWs3R2x6Z2hOU1VsQmpSbzFFQlVWaFlpSUNQVHQyeGQrZm40R3QwOXQ1c3laMkxWckYvTHo4NW5hY1pxdVg3K084UEJ3ZzhOSnE2cGR1M2JwRER2V3pJTDkrZWVmV2ZWSXIxNjlpcDQ5ZStMS2xTc0FvSE1UY2NXS0ZUb1ptdG9NTlpvQ1ZFUEJOWU5DNmVucDJMWnRHd1lQSHN5TUhpZ3FLbUx0SXlFaElVaE9Uc2FzV2JNTS9xeXRQTTR2NVczRWlCRjZoL0FDcWc3WitvYUg2N05zMlRLbXRxTDZkMlpPdDNKTjVuWjBMeWdvWUc1ZXZJbXlIRzhQSGp6QWpCa3pURnEvdnN4SmJmbytMNGNQSDQ2eFk4ZGkxNjVkcklacnNiR3hDQThQUjgrZVBVMGVNcDZkblkyWk0yZENLQlRxclN2Wm9FRUREQmt5Qk51MmJZT1RreE02ZCs3TW1sL1ZQMy9mQisvSHV6U0J2a1k5a1JteEptVVRtdXBGUVJvU0NqUGhiZU9rODlvN1h1aXZZVkZST09EQTJVcW9VL092bnIwSGRyZWJ4QVNYSnQzZWpnK2Q2N0tDa05rbEJZak9mbW5TNjJnSEw5L0ZlcC8vVnRyQlMwa0YvRzJlNWlkaithT2ptTm1nTDNnY1ZkRjVXNTRWbWppdzY2a2VTb2g2Njl2U1NNUys4L3BNblBMV1g1T1FkMEZXVmhiRVlqRWlJaUowNmhwcFBsWi82VFJVUDh4WVhiRTNvVzVnSXhRS2RlWkpKQklBN0F2NUVTTkc0T1hMbC9EeDhZRy92eit1WExrQ2YzOS9XRmhZb0tTa0JGZXVYR0V1RWsxaGJXMk5CZzBhWU02Y09iQzJ0a1pKU1luZUllemFUTG1yWHg3UHFRcUVsc0FuZnNDUng4Q1ZCR0JnQTlWUTd6Y1owdjIyRlJVVmdjdmw0dEtsU3pyemtwSlU2YVA2NXIxdDRlSGh5TWpJZ0llSEIySmpZN0YyN1ZyWTJkbnBIRnN6Wjg3VWVlNjZkZXVZSUlhNkZxQ212bjM3bWoxY1RSM2dVd2MvM056Y3NIanhZaXhjdUJCT1RrNllOMjhlZkh4OHNIMzdkdXpldlJ2ZmZmY2RQdnp3UTdSdDJ4WmNMaGN1TGk2NGVQRWluSjJkOGZqeFk3TWFGV2lhTjI4ZUlpSWkwTFJwVTh5Wk13YzFhdFF3K2JrS2hRSS8vL3d6TGx5NGdNREFRSHo4OGNmbzBLRURiRzF0c1hQblRxU21wbUxLbENsNm0rT281ZWJtSWpRMEZDZE9uSUJRS01UaXhZdlJzaVU3WWFGdDI3YllzbVVMMXE1ZGk1Q1FFQnc4ZUJDOWV2VkM5KzdkZFRLT09uVG9vRlAzVERPYkcxQU5GZTdkdXplT0hqMktJMGVPb0cvZnZzd05HKzF6MEt4WnM5QzVjMmNFQmdZaVB6K2ZPVjhxbFVySVpESnd1Vnk5NTJmTmkrMXAwNmF4TXB6NjlPbURQLy84RTArZVBOSGJtZDNkM1IxV1ZsYUlqNDlIblRwMXNITGxTcmk1dVptY3VSY1lHQWl4V0l6MTY5ZWpldlhxckl4RGhVS0IzMy8vSFZaV1Zrd1g5bmVOOWpEMlY2OWVzY3BVK1ByNnd0M2RIZWZQbjBmUG5qM3g1NTkvd3N2TFMyZmZOcFpWck02VVhMQmdnVTRqa3ZEd2NDeGR1cFExcmFTa0JBc1hMb1JNSm9OSUpHSnVtUG41K2JFK1l6VURiSVorMWxZZTU1Znk1dURnQUFjSEI1MU1SRTNHYmtBOWV2VEk0RG5MMVAxYzIrblRwNDJlYXpTbHA2ZERKcFBwL2Y1anJySWNiODJhTlROWVBzV1FKMCtlSUM0dWp1bXdYWnFhTld1aVY2OWUyTDkvUDFxM2JvM0dqUnRESXBGZytmTGxFQXFGSnBkOHlNM054WTgvL29pY25CeXNYYnZXWUYzTDRjT0g0K25UcDFpeFlnV1VTaVhydkZqVlAzL2ZCeFM4QkZDTmI0T1dqcnAzY2QrMHk3ZytGOU5pTUt6R1I2eHBIVjBiWU9mTHkweHR6ZEk2QzNNNUhOWXlwbmJMdHVWWndjMWFCRmRyRVZ5dFJIQ3pWdjFYWFZBTmJ0WWlKbmlrU1h1WXR5V1hoODg4MkYyN1RpYmRNYmt1cURXMzRnTmt4RFMyZlBhZDlTSjVpWUVseTllZDdCZFk5UEF3WmdUMDBRbHVBOERkbkZkdnZWbVBCWWVMeHRYWXdjdVkzTmR2OVRVSmVWZndlRHlkQzVMazVHVElaREs5RnlyNnZzZ2RQbnhZWi9xNWMrZU1kczQyTmRDcHJnUHA3T3lzTTA5ZjVxVklKTUxhdFd1WngrdlhyOGZ0MjdkTmVpMWpPbmZ1REpGSVpGSzJYbWhvS05PeDA1RGs1T1JTTDM3S1VwZXJzdkM0UUNjL1lIOE04RG9QOEM2OXZGK2x5cy9QUjM1K1BoWXNXR0J3R1dQejNoWjFNNFd6WjgreW1qZW85NFdNakF4TW56NGRreWRQWnRWQUd6bHlKSVlQSDQ2T0hUc0MwQi9zZDNaMjFuc2NsY2JHeG9iSkVydDA2UklXTGx5SURoMDZZUExreWJDeHNjSDI3ZHV4ZCs5ZXpKZ3hneG1HclI3TzNibHpaL3p4eHg4b0xDeUV0YlUxQWdNRFdlc3VLU2xoT3JBYUV4RVJnVWFOR21IWXNHSEl6YzAxT094TzNUVlpMVFUxRlN0WHJrUjBkRFNhTld1R3FWTlYzNjg1SEE0bVRKZ0FTMHRMSERod0FQbjUrWHFibm1SbFplSFFvVU00ZXZRb2lvcUs0T2pvaUsrKytncUZoWVVHZzl2ZHVuV0R2YjA5d3NQRHNYUG5UdXphdFF0MTZ0VEJEei84d0hUVmRYSnlNcW1HM2FoUm8zRDkrbldjT1hNR3ZYdjMxdHVrTENzckMxRlJVYWhYcng3eldEMmtXNzI4UUNCZ25VLysrdXN2aElhR3NxWnBaemZKNVhJbUUvejA2ZE5NVnJvYWw4dEZuVHAxRUJNVGc2aW9LT1RsNVdIVnFsVm1YV2gzNjlZTmUvZnV4YVpObTdCKy9YcG1QenQwNkJBU0VoSXdldlJvc3h0MVZCWGFXVmczYnR6UXFiSGJ2WHQzL1BiYmI5aStmVHVlUFh1RzBhTkhzK2FiK2pscHJJWmY3OTY5QWFnK0MydlVxSUduVDUvQzF0WVdSNDhlWllKN0RnNE9aVG8zYUNxUDgwdGxlSk9icnFWbDIyazZkZW9VVnE5ZVhlcHlCdzRjZ0kyTkRmaDhQdE5wVzd0a1ExbVplN3h4T0J5VHlxZG91bjc5T3NMQ3d0Q25UeCtUbnpOcTFDamN1WE1IOCtmUHgvTGx5eEVhR29xWEwxOWl6cHc1ZWh1QmFjdkt5c0tNR1RPUWtKQ0ErZlBuRzgzODVuQTRtRDE3TnFaT25Zb1ZLMVlnTlRVVlE0Y09CWWZEcWZLZnYrOERDbDRDNk9qV2dOWFZHQUJ5U2dyeElLZHM2ZDdHWEVwN2hLRTFQbUkxQnFwbXFRcWVYczk4VnViMWNzQ0JpN1U5WEt5RWNMSVN3c21TZlZBMHJ1YURuVzBubEhuOWFnTzgyOENXOTgrRldiRmNpak1wcHRkbHNPRnBEMDJ1bUFBWktWMDFQbnZJUVhFRkJTOEJJRHI3Slk0bDNzSVhQbTEwNWpVVWVXTnM3UzRJaTcrSzdKSzNVNXl0cFdOTlZnTXFBSGlRVy83SGYxWG1aYThhdXFuK1Q2bitHVnFQOWN4WC8weituUndjSEhTQ1pPcG1PL3FDWnc0T0RqcDNsQThmUHF3ei9lYk5tMGFEbDZaMkcxZlgwZFBYeUVSZjVxV2gxeklVQ0ZTL1YwUFpGMEZCUWJoNjlhclI5V3ZMenM0dWRVaVpUQ1lyODdDenFzcEJBRlMzQXg2a1ZmM2daV1ptSnBvMmJZclpzMmZyek51K2ZUdU9Iejl1c0o1bFpXU0NxWThYOWI3dTdPeXNjd3c1T0Rqb1RFdEtTc0tUSjJXN1dSOFlHSWlDZ2dKV3lZWkdqUnBoNnRTcFRJYWVVcW5FcmwyNzhPR0hIeUkxTlJXTEZ5OUdRa0lDMDNTbmQrL2VPSGp3SU02Y09ZTkJnd2JwWk1Oa1oyY3pBY1hTM0w5L3Y5UmxOWTlqOWZCSXNWaU1Uei85RkJNbVROQVplamRtekJqSTVYSWNPWElFOSs3ZDAxbmZwazJiY1BIaVJRUUVCTURhMmhwMzd0d3hPa1JYVzFCUUVBNGZQb3k4dkR5enNrWFZCQUlCRmkxYWhPclZxNFBMNVRMblBNMmJLT3BhYXVwNmtJbUppVXlnVVhONXpYMUQzZkhZV0NiZGlSTW5rSnFhQ245L2YxeStmQm5YcmwxRDI3WnRXY3UwYXRXS09iZU9HVFBHWUUxS2JSS0pCSmFXbHJDMHRNUjMzMzJIZWZQbUlUUTBGUC81ejM4UUV4T0RrSkFRTkdyVXlPeGpUYWxVdmxNWCtqMTc5a1JZV0JoMjdkb0ZvVkNvRXdncjdRYVdlZ2ozcEVtVGRBTDMxNjVkdzYrLy9vcE5temJCMnRvYWJtNXVzTFMweExGangzU09neFVyVnJBYVEya0c5QXo5REpULythVXlHUHNkUDMvK0hJc1dMVEk0MzVUUGVqVmoyWithcmw2OWl2djM3d05RSGJkRGhnelJxWU5xcmpjNTNqUWJGSmxEZTE4eGx1RXFFQWd3Yjk0OFRKbzBDZVBHallOQ29jRFFvVU5OeWxSODllb1ZaczJhaGZUMGRQejQ0NDg2TjFrTXZkNnlaY3N3ZmZwMDdOaXhBNDhlUGNMVXFWTlpuZUExVlpYUDMvY0JCUzhCZEhiVEhUSitMZlBwVzZsM2x5N0p3NlBjMTZndjhtSnZRL1ZHYnhTOGRMU3l3eSt0UnBlK29CbVVBTElrK1VncXlrWmlVUmFjcllUNHdLazJhNW1qaVRmTnFrWG9iTVcrV2ltUVNjcGpVMDFteWFrYXU3eDI5bXhWNEczRHZ0dVRMeTJ1a05jVldGamlQMzRmbzV0N0U3M3pMVGhjZEhOdmdrL2NHdUppV2d5T0pkNUNmR0ZHdVc1RFI2MW1YYy9GcWNpVTVKZnJhMVIxbitxVzNESWJLN0FKMDRLZVNnUC9xdGVuK2EreDVZMythK1p6OUw2MitrMXExTlhUbU1STU5EUlA3L1N5empQenRaTGUwVjNaMUc3ajZnN0YraTc4MVZsRlZhMVc1NkJCZy9SMnZqMTE2aFRXckZuRFhHRGIyTmhnOWVyVkJtdjh2WXY4bllETHI0QmlHV0JkTlQ2U2RhaWJ6alJ0MmxTblVRbnd6NUJjZmZNcWcrYkZjVVpHQnZPdjlrV3o5b1YwOWVyVmNmdjJiYk9DYlpvQ0F3T1JsNWZIeW1LeHNiRmhCU25WcnhjVkZZWGs1R1Q0K2ZteHNpdUZRaUhjM055UWtKQ2dFMXdCVkJtSXYvNzZhNm5iTW5yMGFBUUdCbUxJa0NFbWI3OVFLTVM0Y2VOZ1oyZkhxbHVtYmR5NGNmam9vNC9RcUpIdTljS1lNV1B3NmFlZm9ubno1dGkwYVJQdTNMbGpVcE1tZFFDOGZmdjJhTisrUGFSU3FjbERSYlg1K3Y1VGFxZTRXUFhkVGZPYzkrVEpFM0M1WE5TclZ3OWlzUml2WDcvRzRNR0REUzV2aXF5c0xQejIyMitvVmFzV1ZxNWNpVkdqUm1IanhvMW8zcnc1YTEzcTdQZE9uVHF4QWg5cjFxeEJ6Wm8xOVdaZlBYcjBDTXVXTGNPNmRlc2dFb253NFljZm9sKy9mdGk1Y3llS2k0dHgrdlJwdUxxNklpZ29pTW5nTFUxdWJpNSsrZVVYZlBUUlJ6b0IxcXJNM3Q0ZUFRRUJ1SFhyRmxxMWFxVlQyOURiMnh1cHFhbk1aMTFaZUhsNXNiSmh0UU9YV1ZsWnVIZnZIdXZ2WjJyTnkvSSt2N3hyUWtOREVSb2FXcTdyWEwxNk5XUXlHVk9ybHNQaDRPSERoNmhWcXhiVDhkd2NiM3E4YVRjb2V2cjBLWEp6YzFrMUh6VWRPSEFBSjArZU5IdmtpRmdzaHAyZEhjUmlNVGdjRHV6czdDQ1h5NDJlTitQajR6Rng0a1JJSkJMTW1ERURnWUdCQmpOcHRhZDM3ZG9WSzFldXhJSUZDeEFWRllXOWUvZGkzTGh4T3MrclNwKy83NE1xK3JXeDR0U3o5NFNuamU1d2cvTHFNcTdQeGJRWW5lQ2x1bUZRVm9uaExCUmpzaVQ1S0ZISWRJWjVtNkpRSm1FQ2xJbEZXVWdzekVaU1VSYVNpM0lnK2J0cGk1dTFDQ3ViZmNWNlhrNUpJUTYvTnE4V1lRT3Q5MTNXOTF0V3J0YnNDdzFLRmxPcGErOEJaeXQydG01R3lkdU5lSEFBZk94YUg4UDhPc0JKcTFsV2lVSUdDdzZYbFJITjUxcWdjL1ZHNkZ5OUVXTHprL0ZYV2d3aU0yTGZlQitxYmwwTnJSM1pRZmxyR1UvZmFKM2xTYnNXYVZYRzVhaitJMVhMbGx0dmQvMUtwUks1dWJsTW80aUtwRlFxOGVEQkEzQTRISjFoVXdxRkFqS1pEQndPeDZRYWxCVWxPam9hR3pkdTFDbktIaDBkamZYcjE2Ti8vLzQ0Y09BQXZMeTg0T3ZyaTU5KytnbnIxcTFEOWVyVksybUx5MWNORVhBWlFMSVk4Q3Q5dEZlbGVQTGtDV1F5R1RPRXQ2clRWMTVBMy9CRDdRdnAvLzN2ZitqU3BZdlJ3SjB4WXJFWU1wbE1KeHZsMkxGanFGMjdObHEyYkltQkF3ZGk4ZUxGK082NzczU3l4aVFTQ1lLRGc1R1VsQVFQRHc4c1diSUV5NVl0WXpXdzRmRjRKbWNrQ29WQ3M3TVhUZWxTeStGdzlBWXVBY0RGeFVXbllZd3BRVzN0YzFKNW5hUFUyZXlhUVl6NzkrK2pSbzBhc0xHeHdZVUxGNkJVS3RHNGNXTUEvelE4TTJjb3QxS3B4TEpseTFCWVdJZ0pFeWJBeHNZR1k4YU13Y0tGQzdGcjF5Nk1IRGtTU3FVU1c3ZHV4YjU5KzhEaGNKanlIbXEzYjk5R2VubzZFN3hVQnptUEhUdUdaOCtlNldUU2p4NDlHamR2M3NTQkF3ZVlyQ2hUYng2Y1BIa1MyN1p0UTNGeHNWbGRpVFczTlRRMEZMTm16YXJ3NWtEYnQyL0hyVnUzWUdOamcvUG56Nk5CZ3diTU1HKzE0T0JneE1iR0dsMlBxUUdTeDQ4ZjQ5cTFhMGhLU2tKaVlpSVNFeE9aZmFScDA2Yk1jcWJXdkh3YjU1ZUsvbnVVdFhibG5EbHo0Ty92aityVnErUDY5ZXY0NElNUHdPRndzSC8vZm16ZHVoVm56cHdCb01xa2JONjhPWEp6YzVrYkRhWGg4WGlzSUhOb2FDaGV2WHFGdlh2M210UWtyanlQTjNXRElyVzFhOWNpSmlZR3pzN09lak1qMVVPbVRXMU1sSkNRZ0owN2QrTENoUXV3dHJiR3FGR2pjT2JNR2Z6eXl5ODRmdnc0Qmc4ZWpFOCsrVVR2T2RUSHh3ZURCZzFDelpvMW1acXYwNlpOWXkxejhlSkZSRVZGNlV6MzhQQ0FqWTBORmkxYWhIUG56aGtNZWxhMXo5OS91L2MrZVBrNEw5SGttcEhsNVd6S1BaeE4wUjE2b2xhVzdWRUNTQ25LZ1krdC9sb0pTaWlSVnB5SDE0V1pTQ3pLUnFMR3Z6bFMvVjNXMUN5NVBNeW8zd2QyUFBiZG5HMXg1ODFxdUZOZjVJVmFkdXlDNUltRkZkdGxYYnN4VTFFRlozNVdSZFlXZkl5dTFZazFUUWtsWGhha3Y1WFg0M0k0YU90Y0J3TzkyK3JkWDlNbGVWZ2E4d2VLNVNVWVdUTVFMZlRVby9VWHVzTmY2STVSdFRyaGhUZ1Z0N05mSUNZM0VVL3lFbEZvNW5EM0FUNXR3TlVZUXFSUUt2Rlg2a1B6MzloYlVzK2UvYVZBcXF6NEFCRjV2K1hsNVNFakl3TVpHUmxJVDA5SFdsb2FrLzM0bi8vOEIrbnA2WkJLcFV4SDNvcHMyUFBreVJQazVlV2hYcjE2T2wvZ3pNa29NbVhieW1QYmI5eTRnZURnWUFEczRZdlIwZEdZTTJjTzZ0YXRpMUdqUmpHWlc1TW5UOGFZTVdNd2FkSWt6Sjgvdjl6cVdsVW1BUjhRV3FreWdxdHE4RkpkeTBxN3ErL2JvQjRxK0NaRFdiV0hRdi8xMTE5d2MzTmpoc2VKeFdLRWhZV2hRNGNPZWp0Ymx6VXpXVjB1UWZQQzE4cktDdnYyN1dNdHQzanhZcDNucHFXbFlmNzgrWGo2OUNtbVRwMktaczJhNFljZmZzRGt5Wk14ZWZKa25kcVhWVUZSa1dxa2thblpmbS9pOE9IRE9IejRzTm5QVTJBOGlOTUFBQ0FBU1VSQlZBZXg3TzFWSTUyS2lvcnc2TkVqZE8vZUhRQncvUGh4MUs1ZG0ya1FwSzVacVQxY1gybWtZZW12di82SzI3ZHZZOENBQWN3dzhJOC8vaGhYcmx4Qm5UcDFrSjJkamVYTGwrUG16WnY0OU5OUDRlbnBpVjkvL1JYbno1L0hKNTk4Z3BLU0VxU21wdUxqano5bTFoa1pHY2xzZjgrZVBmSHR0OTlDSUJCQUtwWGkvUG56MkwxN041S1NrdENvVVNNOGZQZ1FVNlpNd2VEQmc5RzVjMmU5KzYvNnVEcDI3QmhrTWhsYXRHaUJpUk1uNmdSYVRDR1ZTdkg4K1hPTUh6OGVDeGN1MUhzTWxZV3h6eFNGUW9GZmZ2a0ZodzRkUW9zV0xUQjkrblJNblRvVkd6WnNRRnBhR2thTUdNRmtuRzNhdE1uZ2VzeHQySk9ZbUloOSsvYWhaczJhQ0FnSVFMOSsvWmdtSmI2K3ZtYVhNckd5c2lyWDh3dnc5djRlaHBTMVlVL2J0bTBSSGg2T1diTm1JU0VoQWJObXpXSnFIcXJGeHNaaS92ejVzTFMwUkljT0hkQ3RXemU5bndYcWFRcUZRdWY4bzFRcThmejVjM2g1ZWVrOHo5QnhYTjdIbTZhZ29DQk1tellOaXhZdGdsUXFaZW9jbTBPaFVPRG16WnM0ZHV3WTA5bTdRNGNPR0RObURGeGNYTkN2WHovczNic1grL2J0dzhxVks3Rmx5eFo4OHNrbjZOaXhJK3JYcjgvNkhXcG40MnZmd0lpUGowZFVWSlRCR3h0Y0xoZmR1blV6dUsxVjZmUDNmZkRlQnkvL1RaS0xjK0JxTFVKU1VSWmVGMmJoZFZFbUVndFZQeWNYWjBPcWtKZStFaTE4cmdXbTFPc0ZQMXYyZ1hFOTh4bXVwRDltSG4vc1doOU9sblpJbCtRaFhaS0hQR2tSaXVWU0ZDdWs0SUtESmc2KytGWXJRRllvaytCRlFWclozcXlHVG00TjRXb3RRcjZzQ0FWU0NRcmxFaFRKUzFBc2wwS3FrRU1KSlp5c2hPaGN2UkdhT2RSZ1BUZWxPUGVOWDc4c2xBRHU1OFNidkh5amFqNHc5YkptU3IyZXNPVHlrVktjZzlUaUhLUVU1U0JIV29BaWVRbUtaQ1VvVmtoUm9wREJubStEUmlKdkRQUnBDeThiSjlZNll2TlR6Q29IWUFwN3ZnMCtjV3VBSHU1TmRUSmcxYTVtUE1IbTJITVF5MVJCaDRVUEQ2R0J5QnRmK3JaRFE1SHVIVG9PZ0pwMmJxaHA1d1o0cTRLdXlVVTVlRm1RamxjRjZVZ3R6a1ZxY1M0eUpIbklsUmJxSEFNZUFnZDBkSzNQbW5Zekt3NlpGWkFSYk1PemdwQm5qUUtaYW4vVmJuckZBUkFnOHNLWTJ1d3Z0M25sL0hjaHBEUno1ODdGdzRmNkEvcVdscFpvMHFRSkhCMGQwYkpsUyt6WXNhUGNHdlpvazhsa1RMM0xvMGVQQWxCOTZRU2d0OU90T2NGTGtVaGtzSk4zV0ZnWWNuTno4ZTIzMytxZGYvYnNXYng4K2JMVWJRZFV2MHNPaDRPZ29DRG15L1dWSzFld1pNa1NPRGc0WU83Y3Vhd2hVRUtoRUFzV0xNQ1VLVk13WmNvVWpCOC9uZ2xDdk10Y2JhdHVPWU84dkR5Y09YTUc5ZXJWTXluUW9iNDRWUDg5MWMxbERHWFN4Y2JHWXNHQ0JiQ3pzNE9scFNYVHVkelVES0s0dURqazUrZmp3WU1Iek90a1oyY2pLaW9LMTY1ZHcvWHIxMkZyYTR0aHc0WXh6MGxQVDBkc2JDekN3c0xnNGVHQnJsMjdva3VYTGlhL1prNU9Eak9rVUNBUWdNL25JeTh2RHhjdVhBQ2dlL3hKcFZMSTVYSllXVmt4dytqVSs3VkNvY0NwVTZld1pjc1dsSlNVWVByMDZlamN1VE1BVmNiT3JGbXpzSGp4WXB3L2Z4NGpSNDQwT0NRdUtTa0pJcEVJMXRiV2VQNzhPWURTYTl1YUt6OC9INnRYcjRaUUtJUkFJTUN6WjZyeVR0cWR3YlVkUDM2ODFIVy9lUEhDNlB3R0RScm9CSnUyYmR2R2VyeC8vMzZrcDZmRDNkMGRRcUVRNmVucENBc0xBNC9IWTI1MDNMMTdGektaREFFQkFiaDI3UnJ1M2J1SHlaTW5NeG1SRnk5ZWhKT1RFMnh0YlpHYW1vcms1R1JZVzF2anhvMGJPa09VMWU5dC8vNzlhTml3SWI3NTVodld2Rm16WnVIOCtmTVlQWG8wY25Oek1YVG9VSHo5OWRlUVNxVTRmZm8wVnExYUJTNlhDMnRyYXlpVlN0Yk5HSUZBQUpGSWhHblRwcUYxNjlhSWlZbkJYMy85aFFzWExpQTNOeGYrL3Y1WXZudzVtalZyaHNlUEgyUDkrdlZZdTNZdGZ2MzFWN1JwMHdhdFdyVkNnd1lObUF6MTA2ZFBNK3Y5N3J2dm1IMnNMRDc0NEFPc1dyVUtNMmZPeE5TcFV6Ri8vbnk5SlE3TXBaM3BwV1pwYVltWk0yZmkxcTFiYU4yNk5lYk9uUXNyS3l1c1hMa1NNMmJNUUZoWUdHN2Z2bzN2di85ZWJ3M1JseTlmUWlBUWdNZmpNUUVPZmNPSlc3WnNpVFZyMXJEbWZmVFJSMmpmdmozenVSa1hGNGZWcTFmaisrKy9OL2w5cGFlbjZ3dzlOOGJjODh2YitudVlRaTZYZzhQaE1BSEV4RVJWUTFITjgzMUdSZ1pPbkRpQkV5ZE9JQ2NuQiszYnQ4ZllzV05SdDI1ZGlNVml4TVhGTWMvMzkvZkhuajE3Y1Bic1dadzhlUkpuenB5Qmw1Y1h1bmZ2amdFREJqRG5UWFVqbDNYcjFqR050OVRiYy9QbVRlVG01bUxBZ0FHUVNxVzRkZXNXL1B6ODRPVGtoRHQzN2dEUVBUZVc5L0dteWQ3ZUhzdVhMOGYwNmROaGEydUxuSndjOEhnOENBUUNGQlVWNGY3OSszclBMWUFxUy96U3BVdTRkT2tTc3JLeXdPRncwTDU5ZXd3ZVBKZ1YrTE8wdE1UdzRjUFJxMWN2SERod0FNZVBIOGVSSTBkdzVNZ1JPRG82b2wyN2RoZy9mbnlaUzNFWThpNTgvdjdiVWZEeVgyVHRreE5tWlVLV3h0cUNqeC9yOTBXVGFyNnM2V25GdWRqNDlEUnJtb3VWUFliV01PL2crU3N0QmdvamQzWk41V290d2tDZnN0V3Z1WmZ6Nm8xZnZ5eVVTaVdDN3U4cmZjRy9IV3cveGVTc0RJbENpdll1OVVwZjBJakRDZWFWQXpERWlzdEhDMGMvZEhDdGp4YU9mbm83MmdPcWZXcGIzQVZFNmFuNytqQTNBWFB1aGNGZjZJN1BQSnFoblhOZDhMbjYxOE1CQng0Q0IzZ0lITkRPdVk3Ty9FS1pCRk9qZHlLNVNKVTFOczYvcTA2enJrT3ZyNXY3TnN2RXo5WUZDeHQveVR5V0t1UW9VY2dnVmNpZ2dCSkNua0R2KzR6TlQ2bVE3U05FclczYnRxaFZxeGJjM2QzaDd1NE9UMDlQQkFVRklTa3BTVzh0dXJJMjdDa3NMRVJtWmlZVDZBc05EVVZxYWlwU1VsS1FuSnlNakl3TUpsQzBZY01HK1B2N0l6NCtIZ0tCQUQxNjlORFpEblh3MHBRYVVQYjI5dmppaXkvMHpqdDE2aFJ5YzNNTnpuL3c0SUhSNEdWQlFRRXJ1eTQ0T0JpdFdyV0NRcUZBU0VnSXdzTENJQktKc0d6Wk1yMWRjMnZWcW9WRml4Ymh4eDkveEtwVnF4QWVIbzZKRXllYVBPU3FLbksxQlo1bkFYSUZZUEgyazlqTUVoWVdoc0xDUW56KytlY21MUytSU05DblR4L3crWHhZV0Znd1F5d05kWXAyZDNkSGNuSXk4OWpDd2dLTkdqVkMzNzU5VFhxOUd6ZHVNQ1VIbWpadENvVkNnU2xUcGlBaElRRUJBUUg0NFljZjBMRmpSOWJGcXArZkg1WXVYWXJVMUZTY09IRUMrL2Z2eDU0OWUzRGd3QUdUZy90Mzc5NkZXQ3htWmZLNHVMamdtMisrUVlzV0xWakxQMzM2RlAvOTczK1p4M3crbnhsMlBYLytmRVJFUk1EVjFSV3paczFDL2ZyLzNFQjBkbmJHK3ZYcnNYbnpacHc4ZVJKeXVWeHYxaWFneWtyV0hvcmNzbVhMVXQrTE9ZUkNJYUtqbzVuekZKZkxSWXNXTGZTZWJ6U1Z0WWFacGpwMTZ1RExMNzlrVGRNT1hrb2tFcDNzVENzcks0d2ZQNTdKUkZkM1hhOWZ2ejdXclZzSEh4OGZkTzNhRlhQbnpzWGR1M2NoRkFveFlZS3FvZWVMRnkrWXJ0UWNEZ2RmZmNVdUZ3V285dXRhdFdvaE9EaFlKMEFsa1Vpd2YvOStLQlFLQkFjSE04TWgrWHcrNXM2ZGl5bFRwakROVGF5c3JGaVp6VjI3ZGtYYnRtMWhiVzJOYjc3NUJna0pDZUJ3T0dqVnFoWDY5T25EYXJKUnIxNDkvUHp6ejRpSWlNREJnd2NSSGg2TzhQQndWbWZuN3QyN0l6RXhFYU5HalNxWFlaVjE2dFRCaWhVck1HM2FOT3phdGV1TmdtV3VycTVvMEtDQjNreXZ6TXhNakJrekJybTV1ZWpYcngvR2pCbkRCR0FjSFIyeGJ0MDZMRisrSEJFUkVRZ0pDY0dxVmF0MDFyRm8wU0xXWjVLYm14c3I0S1VtRW9sMGhnSnJCN2xldm53SmIyOXZ2ZnU4azVNVFpzNmN5YnluLy83M3YramF0U3VVU3FWSmpWUTB0OE9jOHd0UXZuOFBjN3g0OFFManhvMkRsWlVWYzc0WENvV3NFaVBidG0zRDVjdVgwYlZyVi9UdjN4K2VucDdZdkhrelV3Y1VZQS9CZDNCd3dLQkJnekJ3NEVCRVJVWGg4T0hEdUhQbkR1dUdhdWZPblJFVkZjVUVPVFhaMnRxaVI0OGU2TmV2SC9oOFBwWXRXNlp6WTFpNzdFVjVIMi9hUkNJUk5tL2VEQzZYaSszYnQyUFhybDJzK1liT29URXhNVGh5NUFoRUloRUdEaHlJWHIxNkdTMlo0K0RnZ05HalIyUFlzR0U0Zi80OFRwOCtqY2VQSHlNZ0lLRGNBNWZBdS9INSsyL0hVUm9iRjFDRlZmUlE3L2ZSckFiOTBOS1JYZTlKcXBEaHA3dDc4RnljeXByZXpLRUc1alkwdmVPZldGYU1TYmUybDB2TnkxYU90VEN6UVQrem4xY3NsMkxpcmQrUUxqRy9RMXBaYURib1VTaVY2SDlGOXd1SElRZmJUMkVOYlRhMi8zL3EwVXhuR0xnNUxxYkZZTzJUazZVdnFFSHp2UjE2SFlYZlgxeENUVHMzTEdyOEphd3RETmR4eXBjVzRmRHJHemllZEJ0U2hXbkRvWVY4QWRvNTE4RkhMZ0dvTC9JRXgrU2NWT0JjeWoxc2lqMExBUGpRcFM2bTF1dkZtbjgzNXhYbTNkOXY4dnFNS2UzdkxiQ3d4SzUyRTgzWWVwWDVEdzdpVHJieGpJMnlxR29OcEVqNTJYSUwrTGFjdjlzWTZzRGRwVXNYdloyNzlVM1hYa2Z2M3IyWllabmFiRzF0NGVucENXOXZiM2g2ZXNMTnpRMWJ0MjVGZG5ZMkJnNGNpTkdqZFJ2V1JVVkZNY0VSWThFRVE5dGMybnRWVTNjYkR3a0owUnRRM0wxN04zNzc3VGRZV0ZnZ0tDZ0liZHUyUlZ4Y0hOYXNXWVBIangvRHlja0pTNWN1WmRYcTA3ZE5jWEZ4bUR0M0xsSlRVOEhoY05DdVhUc01Iano0allhU3Y0MTl3eFN2ODRDVHNjQVg5VlVkeUt1UzFOUlUvTzkvLzJPeVpQV0pqSXpFZ3djUE1HclVLQUNxdW5UWjJkbE04NENtVFpzYUhmYXMvdXF0SGdKb3pwRHhuSndjSkNRa3dOcmFHbjUrZnVEeGVFaEpTWUZjTG1kMUF6YW11TGdZang0OUt0T3dlSFdqQ0E2SFl6RFRzYWlvQ0pjdVhZSk1KZ09YeTBYanhvMlpiVXRQVDhmeDQ4Zng1WmRmR3EyeitQRGhRN2k3dStzTjZBT3Ftd3FwcWFtUXkrWGc4WGhvMHFRSkt5QlFtdWZQbjBNa0VqRVpUYVZSS0JUZ2NEaEcvMWFuVHAxQ1pHUWtVeHJDR0dQTDNyaHhBOVdyVjlmYm1kYlcxcFlKT0JVV0ZpSXRMUTBTaVFReW1RdzhIZy9lM3Q2c3JDYTVYSTc3OSsramFkT21TRTlQUjM1K3ZzRUdZQktKQkNrcEtWQXFsUkNKUkFhRGZ1clgwa2Q5azBsZlZsRlNVaEpDUWtLUWxKU0VRWU1Hc1lhTmE3cDE2eFpldkhpQmp6LysyS1RzcEtTa0pEeDY5S2hNdzFPVGtwTEE0L0ZNSG5yNTZ0VXJ1TGk0R013Y0t3OEhEaHlBcDZlbjBjWkNaOCtlUmVQR2pmVUdkcUtqbzVHUmtRR0ZRZ0ZyYTJzMGI5NzhqVG9TRnhRVU1HVUYxTTNNOUgzV0taVktaR1JrUUNBUWxQbjFURG0vYUNxdnY0ZE1Kc1BEaHcvaDUrZkhsRnhRWjlOcE50ZVR5V1E0Y3VRSVUvYkZ5c29LclZ1M1ptVmo1K2ZuUTZsVU11c0JWTVAzSHo1OENLVlNDYUZRaUZhdFdoa05YQms3eGpTYjQyaG1nYXFGaG9ZaUxTME5TcVVTZkQ0ZnpaczNOeHBNZnR2SDI3Tm56eEFSRWNIOHpqdzlQZEd4WTBlOTcwK3BWQ0k2T2hxTkdqVXlLM3RYVTNwNnVsbTFVRis5ZW9YWHIxL2p3dzgvTEhYWmQrSHo5OStPTWkrSlFXZVM3NkdGWXkwbXVLSlFLckh5OFRHZHdDVUF2Q293dmZ0emtid0V5MkwrS0xkbVBZbEY1dGZObENpa1dQMzRlSVVGTGl0U1VsRjI2UXZwb1FSd011azJ0c2RkTEpmdGlCT240bXpLWGZUMjFNMkV5Q3dSNDBUaWJaeE9qa2FSbVRVcTg2VkZPSk44RjJlUzc4S2ViNE1XRG41bzd1aUhCaUp2T0ZqYUdueGVrYndFdTE1ZVlSNUhaNzlFZkdFR2ZQN3VzcTVRS3JFOTdpK3p0dVZORk1sTGtGS1VBM2VCNlVYZlRpZEh2NVhBSlNFVnJhU2tCTG01dWF3dnA3Nit2aENMeGZEeThvSzN0emU4dmIzaDVlVUZMeTh2bll2b05XdldJRHM3RzI1dWJoZzZkQ2d5TXpPUmtwSUNaMmRuMk5qWVFDd1dNM2Y2VGVuRW1KT1RvOU5BUjNNZUFJUHoxZDNPRGVuVnF4Zk9uVHVIQVFNR29HM2J0a3o5S0xsY0RoOGZIeXhldkxqVVlhZ0FVTE5tVGZ6ODg4OVl1WElsSWlNamNmWHFWWk96OWFvYSs3K3YyWElsVlM5NDZlYm1ocUNnSUtQTHRHblRoaldrOSt1dnZ6YnJOZFFCc0xKa2hsU3JWZzNWcXJFL044eHQ1bVJ0YlYzbWVwN2FqU0wwRVFnRUJtdUV1Ymk0WU1TSUVhVytqcjdoc0pwS3kzNHNqYm5ObUV5cGM5bWpSdytUdDh2WXNvYTY5R3FYTWJDeHNTbTFRWkU2bUE3b2J5Nmt5Y3JLaXRXNTNCQmpmMzlqd1dBUER3L01uajI3MVBXM2FOSENyR3dpRHcrUE10V3lWRC9YSEtiOGZ0NlVabGR2UTR3MUhqSW5pRzhLelhxbzZnQzVQaHdPNTQwYjZKaHlmdEZVWG44UDlRMFFUYTFidDJabElLcVhLKzN2bzI1SW8wbjluY2FjN1RHa3RNK040Y09IbS93NndOcy8zbXJYcm8zYXRXdVh2aUJVKzlDYjFwbzJkeC8wOWZVMWVUOTZGejUvLyszZTczZFBqTHFaOVJ3bmsyN2pNNC9tVUVLSm4yUFBJQ3J6dWQ1bHMwckVTQzNPaFlPbExmaGNudDVzc3V5U0FrUmxQc09CaEVoa1NNcXYyRlZxY1M0a0NpbjRIQjQ0SEJqTXhDdFJ5SkJhbkl1NzJhOXdQT2tXVWl1cDNtVlpQTTFQQXBkajJ0aTZoTUpNUE01TGhMV0ZKYXd0K0xEbXF2N2xjVlhkdTlXL0h5V0FZbmtKa29xeUVaUDdHdWRTN2lHaE1OUDR5czIwNDhWRjFMSnpRNE8vNjFVK3pIMk5NOG5SdUpyeFZLZkdZMW5rU1F0eEllMGhMcVNwNnZGVnQ2Nkd1dlllcUdubkNqOWJWM2piT0tIYTN3SE5Rd2xSeU5Wb1RsVWdrMkQrZzROWTNuUW9IQzN0Y0RMcFRyazJLVW9wem1GK052UmU0OFNwY0xXMjF4bTZya211Vk9DNU9CVW5rKzdnWWxwTXVXMGZJWlVoSkNRRUZ5NWNRRkZSRWZMeThsaGZHRGRzMkdEU09yWnUzWXFUSjArQ3crRmd4b3dac0xHeHdhdFhyMWpEVk5VNEhBNTY5ZXFsWnkxcytmbjVDQXNMTTdwTWFmTU5FUXFGV0w5K1BYTkJvNjVsWjJ0cml3a1RKcGcwckYxTkpCSmh3WUlGaUlpSVFGcGFXcmxmcEZZVU8wdUF3d0Z5aXl0N1N3Z2hoQkJDeUx1QWdwZkVxSjB2TDZPbFl5M3NmSG1aMWFCSG43RTMvcWw5eHVmeVlNbTFBSjlqQVM2SGkwSzVwRnpyY1dxU0t4WDRNa0ozU0NBSHFndFhEamhRUWxrdTlUWGZ4SGMzLzhuYU1YZFRmcnE3eCtSbE15WDVScGZuQUxEZ1dFQUJSYm45VGc0a1JESS9QOHg5emZ5c1VDcXg2dkZ4ZEhOdmdvdHBNVWd1eXRIMzlIS1RVcHlEbE9JY1ZwRFAyb0lQZDJzSHZSbTZtWko4TEkzNUErUDh1K0QzbDVmS2RWdkczZENmcGFWcDVlTmpBRlFCZHo3WEFqd09GMXdPRjl5Lzkxc0ZsQ2lRRlZmNnZrdEllWEYxZFVWS2lxcHVxN096TThhT0hXdjJPcnk4dk1EaGNEQmx5aFNtanBPdnJ5LzRmRDZrVXRYbkRJZkRnWmVYRjBhT0hHbFNocFd4WWVPbFVROGJOMFk3RTJQMjdObHZkUGZjbE9GTlZSbVhvd3BnNWtvcWUwc0lJWVFRUXNpN2dHcGVrbElKTEN6Tkh0cEx5THVFeitXWlhIUHozNHBxWHY1N3ZZMjZodXJPMytiVzNGRW9GSkJLcGJDd3NDaHo4RTZwVkNJeU1sSnZQVENsVWdtcFZBb3VsMnZ5K2lNaUltQmpZMVBtWVR5UEh6OUdabVltbWpkdmJyU0duemtlUFhvRUt5c3JnN1hweWt0bDFid0VnQk94Z0VJQjlDcDd5VTVDQ0NHRUVQS2VvTXhMVWlvS1hKSi91L2M5Y0VtSXVjb2FlT1J5dVNaMVZ6U0d3K0VZYkdSUWxpTG1iNXJGcUsrTDY1c0tDQWdvOTNWV05TSXI0T1hiVGNZbmhCQkNDQ0gvRXFZVjBTT0VFRUlJSWFTYzJGc0JoVktnUkY3NnNvUVFRZ2doNVAxR3dVdENDQ0dFRUZLaDFCM0g4Nmp1SlNHRUVFSUlLUVVGTHdraGhCQkNTSVZTQnkrcDR6Z2hoQkJDQ0NrTkJTOEpJWVFRUWtpRkVxb3pMNm1zTmlHRUVFSUlLUVVGTHdraGhCQkNTSVhpY3dGckhwQlB3OFlKSVlRUVFrZ3BLSGhKQ0NHRUVFSXFuTDBWQlM4SklZUVFRa2pwS0hoSkNDR0VFRUlxbk5BS3lLZGg0NFFRUWdnaHBCUVV2Q1NFRUVJSUlSVk9hQW1JU3dDbHNySzNoQkJDQ0NHRVZHVVV2Q1NFRUVJSUlSWE8zZ3BRS0lFQ2FXVnZDU0dFRUVJSXFjb29lRWtJSVlRUVFpcWN2YnJqT05XOUpJUVFRZ2doUmxEd2toQkNDQ0dFVkRpaHBlcGZxbnRKQ0NHRUVFS01vZUFsSVlRUVFnaXBjTGFXQUlkREhjY0pJWVFRUW9oeEZMd2toQkJDQ0NFVmpzc0I3Q3dwZUVrSUlZUVFRb3lqNENVaGhCQkNDS2tVOWxaQUxnVXZDU0dFRUVLSUVSUzhKSVFRUXY3RmVGeEFxcWpzclNCVmpWUUI4S3ZBdDBCSGF5QzdDRkJXOW9ZUVFnZ2hoSkFxcXdwOGJTV0VFRUxJMjJKdnBRb09FYUlwdStpZmJ0K1Z5VkdnQ3FTS0tmdVNFRUlJSVlRWVFNRkxRZ2doNUYrc1JqWGdTVVpsYndXcGFwNWtBTDdWS25zclZNRkxBTWlpQURzaGhCQkNDREdBZ3BlRUVFTEl2MWhqTitCMUhwQ1VYOWxiUXFxS3BIelZQdEhFcmJLM0JIRDRPM2laU2NGTFFnZ2hoQkJpQUFVdkNTR0VrSDh4U3d1Z2d5OXc0UVVGTUlscUg3andBdWhRQStCYlZQYldxR3F5aXF3bzg1SVFRZ2doaEJqR3Erd05JSVFRUXNqYjVXa1BkS3dCWEh3SmVOa0RkWjFWR1c5Vm9XRUxlZnVrQ2xXTnl5Y1pxb3pMam42QXA3Q3l0K29mTHJaQU1nWFdDU0dFRUVLSUFSUzhKSVFRUXQ0RG52WkEvL3JBdlZUZzhpc2dUMEpkeU44WGZLNnFPWTl2TmRVK1lGa0ZNaTQxZVFpQloxbXFmYklxTkJFaWhCQkNDQ0ZWQ3dVdkNTR0VrUGVFcFFYUTBrUDFIeUZWUlhVNzFiOHBZZ3BlRWtJSUlZUVFYVFJnakJCQ0NDR0VWSnBxMW9DQUJ5U0xLM3RMQ0NHRUVFSklWVVRCUzBJSUlZUVFVcW5jaFZUM2toQkNDQ0dFNkVmQlMwSUlJWVFRVXFrOGhhcWFsOW5GbGIwbGhCQkNDQ0drcXFIZ0pTR0VFRUlJcVZSK0RnQ0hBOFJsVmZhV0VFSUlJWVNRcW9hQ2w0UVFRZ2docEZKWjh3QXZJZkE4dTdLM2hCQkNDQ0dFVkRYdmJQRFMyb0pmMlp0QUNDSC9DblErSllSVUJiVWNnWnhpSUt1b3NyZUVFRUlJSVlSVUplOXM4TEs2ZGJYSzNnUkNDUGxYb1BNcElhUXFxRkVOc09BQXoybm9PQ0dFRUVJSTBmRE9CaTliTzlXdTdFMGdoSkIvQlRxZkVrS3FBa3NMVmUzTG1BeEFLcS9zclNHRUVFSUlJVlhGT3h1ODdPUFZDaTVXOXBXOUdZUVE4azV6c2JKSFg2OVdsYjBaaEJBQ0FHam1Ea2hrd01QMHl0NFNRZ2doaEJCU1ZieXp3VXNiQzB0OFg2ZGJaVzhHSVlTODA4Ylg2UTZCaFdWbGJ3WWhoQUFBSEt5Qm1nN0F2VlJBcHFqc3JTR0VFRUlJSVZYQk94dThCSUFtMVh3eHI5RVhsSUZKQ0NGbWNyR3lSM0NqZ1doY3phZXlONFVRUWxpYXV3UEZNaUNHc2k4SklZUVFRZ2plOGVBbG9BcGdybTN4TlFiNnRFVU5XeGZxbWtzSUlRWllXL0JSdzlZRkEzM2FZbTJMcnlsd1NRaXBraHdGcXV6TDI4bEFucVJ5dGtHaDBKLzJHUmNYaDB1WEx1bE12M1RwRXVMaTRreGE5NjVkdTVDY25QeEcyd2NBWGJwMHdkbXpaM1dtcDZlblkvcjA2WGo5K2pVekxTWW1Cai85OUJOS1Nrb01ybS92M3IxNCtQQ2gzbm54OGZIWXRtMGJsRW9sTTAycFZDSXlNckpjM292YTlPblRjZmp3WVozcEdSa1o1ZllhYjlQUm8wZng0TUVEdmZPeXNyTHd4eDkvSURVMXRZSzM2dTI0Y09FQ2R1N2N5ZG9uM3RUdTNic043b05wYVduWXMyY1BrcEtTeXUzMXpDR1ZTbzBlUCtaU0twVW9LQ2hnVFV0TFM4TnZ2LzFtOFB3VEh4OWZwdGNLQ2dyQ2hnMGJ6TnEyVTZkT1FTYVRsZW4xM2xXeHNiRzRkZXVXMFdVdVg3Nk1KMCtlbExvdXFWU0tseTlmc282UGhJUUVpTVZpbldVVEVoS1FsV1c4VTExNUhtOEpDUWx2dkE1am5qOS9ibkJlU1VrSm5qNTlXcWIxeHNiRzR2RGh3eWdzTEFRQVBINzhHRHQyN0RCckhldldyY1BDaFFzTkhtT2thdU5WOWdhVUJ4c0xTd3oyL1JDRGZUK3M3RTBoeExqc2JNREVpeHNBQUpjTGVVQVR4QjdMaHJ6RXpBOHJEbEN6V3pVSW5QNFZoemtoaEpEM1NEdHY0R0FNRUI0SDlLa0hjRGtWOTlxLy9QSUxuajkvam1YTGxvSERZYi93NmRPbmNmandZWnc3ZDQ0MWZjR0NCZWpYcngrKysrNDdvK3MrZnZ3NHRtL2ZqcGlZR0N4YXRBaFNxUlF2WHJ3d2FidnExS2xqMG5MRnhjVzRjK2NPYzRFSEFObloyYmg1OHlia2NzT2RrTFp0MjRhdnYvNGFEUm8wQUtBS1lHUmtaRUFvRkNJOVBSMTc5KzZGcDZjbnVuZnZEZ0NRU0NTWU0yY094bzRkaS83OSs1dTBiYVc1YytjT1BEMDlXZE91WExtQ1JZc1c0WWNmZmtEWHJsMEJxQzZBazVLU1VGUlVoTUxDUWhRV0ZrSXNGcU9nb0FCNWVYbk1mOW5aMmNqS3lrTExsaTB4WWNLRWN0bEdZelp1M0lqUFAvOGNEUnMyMUptWG1KaUlqUnMzd3QzZEhXNXVibnFmLzlkZmY1VWF4RERWNTU5L0RnQUlEdzkvNDNYeGVEeDgvUEhIckdubno1L0gwNmRQTVd6WU1HWmFUazRPWW1OalRWcG5peFl0d09YK2swZno5T2xUL1BiYmIramZ2eit6RDJxNmRPa1NRa0pDVUs5ZVBYaDRlSlR4blpSZFdGZ1lybHk1Z25YcjFzSEt5b28xTHpVMTFXaGcwOTdlSGlLUmlEVnR3WUlGU0U1T3h1clZxeUVRQ0FDb2dqRzdkKytHaFlVRmhnOGZ6bHIreG8wYm1EVnJGdnIwNllQdnYvOWU3K3NVRlJWaDY5YXQ2Tml4SXhvMWFzUk12M3IxS3J5OXZVMStyM2Z1M01HYU5XdHc5ZXBWekowN0YzdytIL2Z2M3pmNVJvV2ZueC84L2YwQkFLR2hvZmo5OTkvMUxuZjY5R21NSERteTFQWDUrUGhnd1lJRkptOS9XWVdHaHVMMjdkdFl1blFwNi9lbmxwNmVqcFVyVjBLaFVHRDc5dTF3Y25JeXVLNTc5KzdoeHg5L1JIQndNTnExYXdjQUdEbHlKTWFORzhjY20ycHIxcXlCaDRjSHBrNmRhbkI5NVhXOFJVZEhZOGFNR1FnT0RrYWJObTBBcVBhdG1UTm5tclFlQU5pNWM2ZkJjOWpwMDZleGV2VnF6SjQ5R3gwNmROQ1ovL3Z2dnlNc0xBeExsaXhCaXhZdFdQTVVDZ1V1WHJ5SXdNQkF2ZXZldjM4L3JsKy9qbTdkVktVRHIxKy9qcDA3ZDhMRnhRV2ZmdnBwcWR2OTZORWpuRGh4QXA5Ly9qbnIzRVBlSFJUVklLUWkyZG1adDd4Q0FRdDVFVnliMmlJNVN2ZE9uVkZLSVBGYVBtcDlXZzJjaXJ6cUk0UVFRdDZRRFIvNHhBODRFUXRjVHdUYWVsWGNhOWV1WFJzSERoekE3Ny8vcmhOQWVCT1BIei9HNXMyYjRlRGd3RnlrcHFlbkd3eEVhTk1PbUdxYlBuMDZBRlZRRVFBMmJOakFCRVZ5YzNNQkFIUG16R0V1MnBvMmJZb2hRNFlZWEY5QlFRR0dEQm1DOGVQSG8wK2ZQbWpWcWhXMmJkdUdEaDA2d01iR2hnbUVXbGhZc0o1MzZOQWhnK3QwZFhWRisvYnRqYjRQYlUyYk5vV3ZyeThUTk9qZXZUdUtpb293ZXZSb3Zjc0xCQUs0dUxnd0FhTWFOV3JBeDZkaVJob29sVXFkZ0xlYSt2ZGw3S0w1NE1HRGVQejRjYmxzaXpwQXNuVHAwamRlbDYydHJVN3dNakV4RWI2K3ZxeHBEeDgreEx4NTgweGE1OUdqUjVuOUV3RE9uRGtERG9lRFBuMzY2RjMrMHFWTGNISnlRdE9tVFkydXQwdVhMaWE5dmpIVHBrMWpBdVdBS210Mi8vNzlLQ3dzUk0rZVBabnB1M2Z2aG91TEMrYk9uV3MwODNyRWlCRTZ4OXFubjM2S1diTm1ZZW5TcFpnM2J4NDRIQTQ2ZE9pQURoMDZZUGZ1M1dqYnRpMFRBRXhJU01EaXhZc2hFQWpRdVhObmc2L3o1NTkvNHVqUm8vRDE5ZFViZkROVjgrYk5NWEhpUkt4YnR3N0J3Y0dZTjI4ZVRwdzRZWElnZk5DZ1FjeTJBMENOR2pVd2E5WXM1bkZhV2hyeitJc3Z2bUNtSnlZbTRzQ0JBeGd6Wmd5c3JhMlo2ZmIyRlZNaWJzYU1Qc0xuemdBQUlBQkpSRUZVR2ZqKysrOHhkKzVjYk5pd0FWNWU3QStlTld2V29LaW9DTE5uenpZYXVBUlVBV0FiR3h1MGFsVjZVOHdYTDE2dzlqZDl5dXQ0YTlLa0NWcTJiSWtsUzVaZzQ4YU5yS0QyK3ZYcllmZjN0ZXFEQncrd2V2VnFMRisrSE03T3pnQlVuMkhMbHk4MytqcWRPM2ZHOGVQSHNXTEZDdmo0K0tCR2pSck12T2pvYU96YnR3OXQyclJCOCtiTmRaNTc2TkFoL1BMTEw4ak16TVNBQVFOWTh6SXpNM0g1OG1YMDdkc1hOalkyQUlCaHc0WWhNaklTdTNmdlJ0ZXVYY0hqR1E1dGljVmlMRjY4R0VxbEVnY1BIc1RCZ3dlTi84SUFUSm8waVhXOGs4cEh3VXRDS2hLZkQxaFpBUkl6eHNHSnhYQ283WWJzMkdJVVo1czNmRU9TSzBmNi9TSzROckV4YzBNSklZU1F5dVZwcjZwL2VUc1pjTE5WRFNXdkNKMDZkY0x0MjdleGE5Y3V0R3JWQ2dFQkFVdzJuRG93cUM4N1RpS1JNTlB0N094Z2FmbFBNN1RFeEVRRUJRV0J3K0ZnL3Z6NWNIQlF2UmtuSnljc1c3YXNYTFpiZlJGYVVGQ0FtSmdZdUxtNU1kbGVmRDRmY1hGeDhQTHlZb0tOcFYxOGF4czFhaFRHamgyTHZYdjNZdVRJa2N5d08rMWczT2JObXcydW8zbno1bVlITCszczdMQnMyVEpNbWpRSnExZXZocFdWRlFJREE3Rml4UXBZV1ZuQjF0WVdOalkyc0xXMVJlL2V2ZEc5ZS9kU00yRGZCblZ3MHRBRnRLRmdyNmJTaHZaZXYzNGRzMmZQTnV1aXVyU2c5NDRkTzdCejU4NVNsOU1rbDh1Um5KeXNFNWhwMGFLRjBXR2N1M2J0d3Rtelo5R2lSUXNtZS9IVXFWTUFWSmxsN3U3dWlJNk9SblIwTkFCVjBDc2dJQUFKQ1FsNDlPZ1I2dGF0aXdNSER1aXMxODNOamNueUtpMElaTWlkTzNlUW5xNHF0S3NkZ042NGNTTUNBd09aRE9PbFM1Y2lLeXNMMWFwVkE2REsxbFlvRk9qUm93ZkdqUnVIdm4zN0FsRDlucnAzNzg0SzBxcTFiTmtTUTRjT3hlKy8vNDdJeUVpMGJkc1dBUERkZDkvaDFxMWJpSXFLZ3IrL1B4UUtCWUtDZ2lDVlNyRmt5UkxVclZ0WDcvWXJsVW9jT1hJRU5qWTJSZ09jcHVyWnN5ZUtpNHZ4NTU5L0lpc3JDNU1tVGNLNGNlTktmWjUyMEFsUW5YODBnMWlhNTBiTi9malNwVXV3dHJiV3U0NktZR2RuaDdsejUyTEpraVU2US9xUEhEbUNHemR1NE50dnY5V2JVYWd0S2lvS0hUcDBBSjl2dktSZFVsSVN4R0t4M21DZVdua2VieHdPQnpObXpNQzMzMzZMK2ZQbjQrZWZmMmFXOS9Ed1lENHpVbEpTbUducUxFdnR6ejJKUklJclY2N292RzZMRmkyUW1KaUkyN2R2czRhUVg3dDJEWHcrSDYxYnQ4YjU4K2QxbnRlN2QyK2NQMzhlVzdac2dZK1BEMXEzYnMzTTI3MTdOMlF5R2J5OXZSRVpHY2xNNzlLbEMyeHRiWEh6NWszV3VobzJiTWdFWXVWeU9aWXNXY0tVN0pnNGNhTEJteUFaR1JtWVAzOCtwRktwM2d4NlVya29lRWxJUlJNS3pRdGU1dWVENCtZR2p3L3M4T0pNRHN3dGRaTHhzQkJDYjBzSUhPbHdKNFFROG01cDRRNmtGUURoTHdDRkVxanRXREd2TzI3Y09OeThlUk1SRVJFSUNBakFvRUdEV1BPMUh3UEF5Wk1uY2ZMa1NRREF6Smt6bWFGdkNRa0ptRFp0R3ZMeThoQVVGSVI2OWVveHo3R3lzako2MGFvdEt5dUxkVkdkbVpuSjFDOVRENHRPU0VoQWVIZzRCZzRjeUF3MWo0aUlRRlJVRk1hTUdjTUtwRHgvL2h4ang0NWxIbS9mdmgzYnQyOEhBSjNha3pWcjFrVEhqaDF4OHVSSkRCczJERktwRklCdU1PN28wYU42dDMzWXNHRVFpVVJJVEV6RXk1Y3ZEYjdIbEpRVVJFUkVBQUErL0ZCVkVrb2tFbUhSb2tYWXRtMGJtalJwQWdDbFp1QlZOSFY5UUVQQlMvWHZ5MWgyVUdudTM3OFBEb2ZEREVNMVZYNStQbkp5Y3ZUT1UwODNWQWZQMGRFUnRyYTJ6T3MvZlBnUUJRVUZrTWxrU0U1T3h0NjllNWxsdi96eVM3MUR1bVV5R2Rhc1dZT3paOCtpUjQ4ZW1EUnBFaFAwWHIxNk5iT2NXQ3htUGU3WHJ4OENBZ0p3NHNRSkFNQ1RKMC8wMWh0czNibzFFMUNhTm0yYTRWK0VIdm41K2RpNGNTUFMwOU5oWldXRm9VT0hzb2F0SGoxNkZOZXZYMGRvYUNpY25Kenc2TkVqUEgzNkZETm16R0FGcHVMaTRxQlFLRmp2UHk4dkR3QWdGQXFaYVdscGFjak16QVNnQ3ZJb2xVcFVxMVlOang0OVlwYVpPWE1taEVJaE02MUhqeDZReVdUZzhYak1OR2RuWjdpNHVERFBDUThQUjN4OFBIeDhmUFFHZUhOemN4RWFHbXJ3OS9EVlYxK0J3K0ZnNjlhdENBc0x3N2x6NXpCZ3dBRFdFRnQ5UVZoVHhNYkdHc3lJMWF6OUdSOGZqK3JWcSt2VWhiUXpkK1NhR1F4dDEvang0L1ZPMzdKbEM3WnMyY0thTm1qUUlJd2FOWXA1SEI4Zmp4Y3ZYdUNISDM3UU9hNXljbktZYVRZMk5yaDc5eTRBWU9qUW9hemxPblhxaE04Kys2emNqemRBbGNrNmJkbzA3TjI3bHpVOUtTbUoyV2ZWZFlhVGtwS1lrZ2hwYVdtczE4bkx5ek9hMlczb1J0YTZkZXYwVHUvVXFST0Nnb0l3ZHV4WUpqUFUwOU1UcWFtcHpHZnJtalZyREw2ZXBqVnIxcUJodzRaUUtwVll0V29WYnR5NGdmbno1MlBQbmozWXZuMDdWcXhZZ1pvMWE3S2U4L3IxYTZ4WnN3YUZoWVdZUFhzMksrQk9xZ2FLWmhCUzBlenNBSE1Lei8vOUFTNXc0c0dwdmdBWkQ0dk1lam5sMzhQSGEzYXZCcTRGRFI4bmhCRHk3dUJ3Z0s2MWdIUFBnZk12Z093aW9JWEgyNitCYVdkbmgzWHIxcUY2OWVvQXdBek5PMzM2TkNJakkzV0c2czJiTnc5dDJyUmg2a0dxczZPaW82TVJIQnlNNHVKaUJBVUZvVTJiTmpoMzdoeWVQWHVHWWNPR3NZSWFwdGkrZlR1VHFRWUFJU0VoQ0FrSkFhQ3FwNm0rdUZSUFUxOGsrL2o0SUNRa2hMa2dkWE56ZzZXbEpUTWRVTlZqNjlldkgzcjE2bVh3OVVlUEhnMCtudzlMUzB1RHdUcWxVb21uVDUreWdvdUZoWVhJeTh1RHI2OHZMbCsrakczYnRobDhqWnMzYnpKWk5KclpnSjZlbnBnN2Q2NnhYMCtsVWwvZ2EyYVZhU29xVW4xL2U1TmFhN2R2MzBianhvM2g2R2hlRlAvMDZkTTZBUmR0aG1vUFRwNDhHVDE2OUFDZyt0dnMzcjJibVhmdDJqVmN1M2FOZWZ6bGwxL3FQRjhzRmlNNE9CaDM3OTdWTzN3YVVHWGZmZjMxMTZ4cDZ1dzdzVmlNa3lkUDRxT1BQbUlOUFZicjA2ZFBxZGx0aGx5NWNnWHIxNjlIZG5ZMm1qZHZqa21USnJHQ1FUZHUzTUNtVFp2UXNXTkhwcmJxamgwNzRPN3VqanAxNmlBaElRRmVYbDdnY0RqWXMyY1BiR3hzVUxkdVhXUmxaY0hDd29KcDdxVVpaRHg4K0xCT2NISG56cDFtYjd0bXdFd2lrVEEzSGVMajQvWFdtTXpMeXpOWWV4SlFCYy8wWlFXWFIyM0FHalZxSURnNG1IbWNscGJHQkpsZnYzNnRzKy8xNjllUDlkaWNyR0J6YWUrUHUzZnZScTFhdGZEQkJ4L29MSHZqeGczRXhzYnFQS2R4NDhhc3grcXN3b0NBQUozZzZKNDllN0Jueng0QVFNZU9IWmxTR0FNSERnU2d1bkhXclZzM0RCMDZGSC84OGNkYk9kNEFWZUM4YWRPbXJMLzV4SWtUZFpaVGx5UFJ4OFhGNVkzL05pVWxKYkN3c0dDMnc4M05EVk9tVEVGd2NEQk9uVHFGVWFOR1llUEdqWkRKWlBqODg4L3gxVmRmc1o3ZnIxOC9mUEhGRnpydjA4YkdCaktaREN0V3JNRDU4K2N4WnN3WXRHblRCclZyMThhRUNSTXdaY29VL1BUVFQweDI1OFdMRjdGMjdWcElKQkw4OU5OUCtPaWpqOTdvZlpHM2c0S1hoRlEwYys4ZXl1VkFVUkVnRU1DMXNRM3lYNWRBa211NDRMNCtraHc1VW04VndMMzEyN3R6U1FnaGhMd05QQzdRclRad05RRzRrd0s4emxmVndLeitsai9TMUlGTDRKOE13THQzNzRMRDRUQ1BOYm03dSt0TUx5Z29nSVdGQlpZdlg0NUdqUm9oTHk4UHYvenlDNVJLcGQ3c3pkSk1uandaa3lkUHhxbFRwN0I2OVdwV2JiNEhEeDdnaHg5K01Hazk2OWV2UjBCQUFQaDhQcXZtbVVna1loN3I2NHFyR1lReEZMejgvZmZmY2V6WU1menZmLzlqYXNhcGh3NzYrL3VqYnQyNlRLTUliYU5IajhiSEgzL01ha3FoajdHNmhvY1BIOWJic2R6QndRSDc5dTB6dXQ0M1VWeGNETUJ3ZHBvNnV5d3BLVWx2UXhvMVUybzJscmFNb1lEQ2lSTW5kSUtyVzdkdXhjR0RCMWxCY1VDVjVhdTlqNDRZTVFJalJvekFqaDA3c0hmdlhodzllaFI4UGg4SER4NDBHSURidTNjdm9xT2pXZG5JMnZoOHZrNURHN1Y5Ky9haHVMZ1lRNFlNMFJ0Y2s4dmxabWV6SmlVbDRlZWZmMFpVVkJRY0hSM3g0NDgvb2xPblRqckxPVGc0d052YkcrSGg0VHIxSHIvNTVoc0FxbURYamgwN2NPblNKVXlZTUFGeXVaejFlNnRaczZiZXY3Zm1jRjF6YWRmSjNicDFLMUpUVXpGNjlHZ21DS2FwUzVjdThQYjJabTVVbUVNbWsrazlualFGQmdZeWRSSDE0ZlA1cFRaWkNnc0wwNW1XbEpSazhqbXRyRWFNR01GNnZIdjNidFNwVTBkbk9xQUtBTWZHeHVxZHB5YVR5WmdzUVlCOUxIYnAwb1hWc0tlb3FJZ0p2SGw3ZTBPaFVLQ2twQVFlSGg1d2RIUXM5K05OTEJZek4xRUE5dmtjQUE0Y09NQWNoK29tUHByTmVlN2V2YXUzcVZCcDNjdEZJcEhCdXFXZmZmYVpUdVpxKy9idHNYRGhRclJ1M1JvWEwxNWtob256K1h5OVdiaUdwdCs5ZXhjWExsekEwS0ZEbVpzaHpzN09XTFZxRlg3NjZTZk1uajBiWGJ0MmhWZ3NSa1JFQkZ4Y1hMQnc0VUtqNTJkU3VTaDRTVWhGczdKUzFiNzhlL2lRU2NSaVFDQUFoOHVCWjFzaDRzN2tBR1lPSDgrS0xZWnRkVDdzZmF4S1g1Z1FRZ2lwUXJnY29MMFA0R1VQWElrSGpqNVIvVnpYR2ZBVnFRS2M1ZUhzMmJOTWN4dUEzVXdDVUdVVm1xTmR1M2FvVTZjT2M1RzRZY01HNU9ibUlpZ29DSEs1bkJrZWJTcDFjUFRHalJzQVZGa3JKU1VscklEVXI3LythbkM0bS9ZdzhUZWh6alRVYkt3QnFJYUhYN3g0RVV1V0xNSDY5ZXRoWVdHQmh3OGZnc1Bob0g3OStyQ3pzNE85dlQya1VxbmVMRVdoVU1ocy82RkRoMWhERDRjTUdZSVJJMGJnMjIrLzFidE5XN1pzUWFOR2paajZnWnEwdDdPOHFZT1Qrb0srd0Q5Tms0dzFkbEZyMGFJRnF4UHZ2WHYzRUJrWnlYcmYwZEhSaUlxS1lrMjdkZXNXYnQyNlpkWjJ5K1Z5bzNVNDlZbU5qWVdmbngrVDhaaVptV2t3ZUtXdTlXa29jR21NVkNyRjFhdFhFUmdZaU5xMWF4dGN2em1abDJGaFlRZ05EWVZNSmtPL2Z2M3c5ZGRmTXcxQXROV3VYUnV6WjgvR3FGR2ptQXk0SVVPRzRPalJveWdxS3NLZ1FZTnc0Y0lGbkQxN0ZpTkhqa1R2M3IwQnFEcUpGeFVWUVNBUW9GbXpabnFEcStxU0RtOHFLaW9LZi96eEIvejkvZDlLclVpcFZGcHExbTVBUUlEUjRLV3hZZU5xNm16aUxsMjZJQ1FrQk43ZTNqcDFKOThGNTgrZlIzWjJ0a25MWHJwMENSS0poQ25kSUJhTG9WUXFkVEtyeSt0NDI3SmxDK3NtaGZaTkRxbFV5cHpYMWV0UmY4WUEvOXl3MGxaYXgvaXZ2LzZhR1JiZnBVc1gxbU5EUHZqZ0E2U21wbUx0MnJYdzkvZEhiR3dzRTl6VnBqMmR5K1dDeCtPaFdiTm1XTFZxbFU3ektnOFBENHdiTnc3ejU4L0htVE5uQUtoS3VJd2ZQeDcxNjljM3VsMmtjbEh3a3BES1lHY0htUGpCQmdESXl3UCt2dkFST1BIZ0hDQkFSb3g1dzhjQklERlNER3RISGl6dHpQdVNTZ2doaEZRRk5hcXBncGFQMG9GN3FVQjRITURuQWk2MmdJc05JTElHTEMwQUt3dkF6Yzc4b09iKy9mdFo5UmkxZzVjS2hjSmdOMmw5T0J3T0U3ZzhkZW9VL3Zyckwzenh4UmRvMzc0OXdzUER6ZTRFZmU3Y09VZ2tFdHk1Y3dlQWFoajU5ZXZYRVJRVXhDeGpxQXUzcVhKemMzSDkrblcwYk5uUzZITHF3SUs2SHFLYXJhMHRwdjZmdmZzT2I2cnMvd2Yrem1xYXBIdERXMFlCR1NKTGZ3eEJSS0FLaUNMcTQwQkFVUkZGRVdXSlRQbENHWUlNZVFSUlVSK1dJQTdnQVZGNFdNcUdzcEhaVWxxNjZVcG41dm45RVJLYkptbVRrdEFXM3EvcjRvS2VjKzZUdXlFNWJkN25jOS8zdUhHWU9IRWkxcXhaZzFkZmZSVkhqeDVGaXhZdDRPUGpBNFBCZ0E4KytBQk5temJGNk5HakszMk05dTNiVzQ0cFAwOWF4ZjhYczYrKytncE5teloxdU4rVHpPSGs2dFdyRVJNVFl6TXZwWGt4bVBQbnoxZDVybGF0V3RsOEQ0Y1BIN2JhWmpBWWNQVG9VYXR0cGFXbGxZYVhUejc1cE1OOXJxelNmZkhpUmF2VngxTlRVMUd2WGoybjJ6dExKcFBoNjYrL1JucDZPcVpObTRZUkkwWWdNakxTc2w4UUJBaUM0Rko0K2NjZmYwQ3IxV0xGaWhVMmM5N1pVOVd3Nlg3OSt1SFJSeC9GNGNPSDhaLy8vQWV2dnZvcVVsSlM4TlZYWDltdGdJMktpa0w3OXUwQjJJYnpWVEZYenJadjN4NlJrWkZJVFUxRlhGd2NGQW9GUHZyb0k3Y004WGJFWG5WcVVsSlNsZGViTm0zYTRPMjMzN1phZktXMHRCUUhEaHp3YUg5dmh5dlgrUEwwZWozV3JsMkxvS0FndTR1NlZmVFRUei9CeTh2TE10MkgrZSt3c0RDcjQ5ejFmaHN3WUFBNmRlcUVnd2NQWXNlT0hUYjdYMzc1Wlp0dFZRV1RabzRDU1ZldUt4VWRPSEFBV3EwV0V5Wk13UERodzdGeDQwWnMzTGpSNXJqMTY5ZGJ6UVhhcVZNbnpKbzFDd0Fzd2FWZXI4ZUZDeGR3K1BCaDdOKy9IMmxwYVpCS3BlamV2VHMwR2cyT0hUdUc2ZE9udzkvZkg2MWJ0MGFMRmkzUW9FRURSRVJFSUNBZ0FJR0JnZFYrWFpEN01Md2txZ20rdnE2Rmw0V0Zwc2tyYjEwMExjUEgxYTROSHpmcUJOejRxeENObi9DSHlOTVRoaEVSRVhtQVZBdzhFQTYwRGdQU2k0REVQQ0M3R0RpYlpWclV4NnhMbE9rNFYzejk5ZGNBZ0ZXclZsbm1oOXU2ZGF0bC83VnIxMnkybGQ5WGZudS9mdjBzSDg3UG56K1BmLy83M3dCZ0dSN1hwVXNYaDhNNEowMmFoSXlNREx2N0R4dzRnS1pObStMVXFWUG8xNjhmTm03Y2lFV0xGbG5tSlp3NWM2WlZ3Rk5lY25LeXpYeWRBQ3dMaUd6YXRBbXJWcTJDMFdpMG1tdk5Ibk8xa0huRjVmSTZkT2lBL3YzN1k5MjZkWWlKaWNHNWMrY3N3MndsRWdsYXRteUpUWnMyb1VlUEhwWUZlT3hwM0xneEdqZHVETUR4SWcrMWhYayswYkN3TU1URnhXSGV2SGxXcTlWZXZYb1ZFb2tFbHk5ZlJrbEppY05xUDA5YXNXS0ZUZEMzYXRVcW5EeDUwbVloaklLQ0FydERkcE9UazFGUVVHRDF2U1VrSktCbno1NlZCaFVWOTRXSGgxdUd2cXJWYW9lTE9Da1VDdmo0K09EY3VYT1lObTBhbGk1ZGFubnV6SlZnMVpuejBwbmdzcnp5YytxWkt5ek53c1BEc1hQblRwdTVEKzE1OHNrbkxTRnl1M2J0SEM0TUE1Z0M2cTFidHlJbEpRVkJRVUdXNjhtbm4zNEt3RFJWUWYzNjlURmt5QkEwYk5qUXBlL25Ua2hKU1VGd2NEQ0NnNE90dGlzVUN2VHUzUnMzYnR5dzJtNnViSy9wa0tpNm9lcHZ2LzJHdExRMGpCMDdGcDk5OWhrQVdCYmFNVE12MkZOY1hBeTFXbzBYWG5nQisvYnRBL0RQQ3QvbHI5L3VmcjgxYWRJRWFXbHBWdnNpSXlNeFpNZ1FQUGJZWTVacStOT25UMlArL1BsWXRHaVI1UVpjYm00dWpoMDdablBEeWhOMjdkcUZYcjE2b1dYTGxwWksvRzdkdXFGMzc5NVd4MzN5eVNmbzNyMDdldmJzYWRsbXJsemR1M2N2TGwyNmhNdVhMK1BTcFV2UWFEUVFpVVJvM2JvMW5ubm1HZlRvMFFPQmdZRUFUTmZ2Z3djUDRzaVJJemg1OHFUVnFJakl5RWlzV0xIQ3NtSTcxUnlHbDBRMW9UcnpYcGFVQUxkK1dJZ2tJdFR2NG90cmY5aGZPYkl5cGJsNlpKNHNRY1NEbnYvQlEwUkU1Q2tpRVZEZjEvUUhNQVdYcFRwQVl3QzBCaURFVGRtUXZkRE0zclpUcDA3aDFLbFRscThmZi94eGVIbDVJVEV4RVZPbVRMRU1hek4vTUZZcWxRNERMSE1ZVTM0K1NyTXRXN2JnMFVjZnhhbFRweEFWRllXbm4zNGFKMCtldEZUNmhZV0ZPWnhmemp3dm85bWxTNWZ3NVpkZldxb0JWU29Wbm4zMldYVHAwc1h1M0kyQ0lGaUNCZk1IN1lwVlFtYkRody9IMGFOSE1XdldMSWpGWXFzUG5hKysraXIyN3QyTFJZc1c0WnR2dnFuMkN0ek9EQ0VFSEMraTQwN21lZC9tenAyTHlaTW5ZK3JVcVZpOGVERWFObXlJa3BJU0pDUWtvRmV2WHRpeFl3Y09IVHBrZDQ1RlQ0dUtpcko1TGlRU0NYeDhmR3hlYTQ0Q2lsT25Ua0VrRWxrV1pNckl5RUJtWmlhYU4yOXVONGc3Y09BQVRwNDhhYk92L0d2ZjNweVM1WVdGaFdIQ2hBbVlPblVxNXMrZmI2azBOb2VYZCtMLzF4eEdqUjA3RnN1V0xZTkdvN0dFdXdVRkJaYUFwSHhsV1BrQXlUelBiSGt4TVRFT1E5VDQrSGdzVzdZTWFXbHBlTzY1NXpCMDZGQ2I5NG0zdHpjV0xWb0ViMi92U2xjU04vZlIwVEZ0MjdhdDlDWkNkVGxUdFdlK1lRU1lGdllDY01kQ0lrZmgzOWF0VyszZW9LcXMzZWVmZnc1QkVOQzNiMStyT1JQVDA5T3Rub2Z5Qy9hc1hic1dtWm1aV0x0MnJlVWFFUmdZYUhWRHlCUHZ0NHJxMTYrUG9VT0hXbTB6aDNxaG9hR1dPUy9EdzhOdFhzTm0zMy8vdldYUnFOdVZtNXVMZWZQbVljQ0FBVmJ6dTBaR1J0cWRiem9xS3NydTlzVEVSR3pldk5reTc2ejVkVzZlZjdPb3FNaHFtby8yN2R1amZmdjJNQnFOU0U1T1JsNWVIdkx5OHRDeFkwY0dsN1VFdzB1aW1xQlF1RDd2cFZwdENTOEJRQmtpUlhCTEJYSXV1RDU4UE9kaUtWVGhNdmhHZWY2WFBTSWlvanRCTEFKVVhvQzdiODJWSC9vNWFOQWdoSVdGWWZIaXhWYkh4TWJHWXVEQWdSZzVjcVRWOXJObnoyTGF0R21ReStXSWlZbkJtVE5uYnFzdmYvLzlOLzcrKzI5TW5Ub1Z5NVl0QTJBS0F0OTg4MDFjdW5RSkFEQml4QWluejFkWVdJajA5SFFNR2pRSWE5ZXVSV3hzckdYb1lNVzVHNDhjT1lKcjE2NVpWcmhOVEV4RWFHaW93dy9GQ29VQ28wYU53cFFwVTlDaVJRdXI2aXVWU29YWFhuc05peFl0d284Ly91aHdSZHlxMkJzR3ZYbnpabXpldk5scW15ZFhLelk3ZS9Zc1FrTkRFUmtaaVpreloyTFVxRkdZTkdrU2xpNWRpcE1uVDBLdjF5TTJOaGFYTDErMlZCWGRhVGR1M0xDcFVzekt5b0pjTHJkWmRLUDgzSy9scGFTa1FDS1I0TXlaTTNqMDBVY3R3My9idEdrRFgxOWZtK016TWpKdzh1UkpEQmd3d0dHL3VuZnZiclBDZE1XcXo4NmRPK1BwcDUvR2xpMWJzR25USmp6enpEUFEzZm85dXJxcmpidWkvRERkcUtnb3E0VlA5dXpaZ3dZTkdsaEMxVC8rK0FNYk5teXdxcHcyQjBETytPU1RUM0Rnd0FHMGE5Y09VNmRPZFRpSExmRFBYSzZWclNRT1ZMM2F1Q2ZDUy9NMEYycTFHcUdob1VoSlNjSHJyNzl1OVg0cy83cExTMHVEU0NTeVc4M3RDUld2TzBWRlJkaXlaUXNlZU9BQm0za1NBY2VyalFPbWhXQWFObXlJMk5oWVN5VjdlUXNXTExBOHgxdTNic1dTSlVzUUZoWm1lYytjUFhzV0Z5NWNzSmx6MFJQdnQvSysrZVlidTRzbG1UbGFQSzNpTlhYZ3dJRjQ2cW1uYkk1emR0aDVlUWNQSG9RZ0NPalJvNGZMYmNzYk9uU29KZlNQalkzRmlSTW5YR28vZXZSb3ZQcnFxN2ZWQjNJdmhwZEVOY1hYRjNCaVBoUUx0UnFvTUw5SldGc2xpdEpjWDMwY0FGSVBGYUpKdjBESVZMVnp2aGtpSXFMYUpDa3BDZG5aMlZiRDA2cHkvUGh4eU9WeXpKOC9IK3ZYcjcvdDhQS0hIMzVBcDA2ZHJJSkFjM2dvbDh0UnYzNTlmUERCQndnUEQ0Y2dDQmcyYkJqZWVlY2RkT3JVQ1lDcEN1anp6eiszVktxMWFkTUdhOWV1aFVRaXdkcTFheDArN3BFalJ6Qmp4Z3gwNjliTnN1MzA2ZE1PcTNETXpKV29GeTlleEtGRGg2d1cwdW5UcHc5MjdOamhjSFZ1WjNYczJORnFQcmp5OXUzYmg2TkhqOTdXK1oyaDBXaHc4ZUpGUy9WUGRIUTBKazZjaUduVHBtSERoZzI0ZlBreUFnTUQwYVpORy9UbzBRUC8rYzkvY1AzNjlUcysxTGV5WU52WmtHSEVpQkVvS2lyQ3JGbXpjUEhpUlJ3K2ZCaHQyN2ExRzZRNEt6ZzQyR3BZckNOdnZ2a21qaHc1Z2ovKytBTlBQLzIwcGNMMlRsUmVtcWNGQUV5QmIva3E1dDI3ZCtPUlJ4NnhWSythVjJ5dVdNMnExV3B4NGNLRktoL3J3SUVEZU9DQkJ6QjQ4R0FVRkJUZzlPblRkbzhySHpoV0Z0RGZ6bXJqWm9XRmhaWjVXODJjV1pqbXI3Lyt3b0lGQy9ENzc3OVhlZXlKRXlmZzcrOFBvOUZZN1g2Nm91S3E0WmN2WDhhV0xWdlFvMGNQbTZrQkFPZFdHd2RnTjd4MFJLRlFvRVdMRnRpNWN5Zk9uRGxqczZDYUo5NXY1ZlhwMHdmZHUzZTN1ZzRmUEhnUUsxZXVoQ0FJOFBMeXdzU0pFeXNOMEFIVGE5N2VTSUhxMkxkdkgwSkRRMjJDM0EwYk50Z05XdGV0VzJjMXpVbWJObTN3MldlZjJWUXFqeDQ5R3YzNzk3ZmFGaHNiNjNBNzFUNE1MNGxxaXArZmErRmxjYkZwK0hpNUZTSEZFaEdpSC9GRDR2WjhHQTJ1cllCcTBBcEkrVXVOeHJIK0VFazQveVVSRVZGbHpCK2FIQVZsOWd3WU1BRDkrdlZ6cWVxcU1rMmFOTEZhaGRwTXE5V2lZY09HVmtNd3pTdlhSa1ZGV1ZhbURRa0pzUnhqL21CYWxjT0hEK1BVcVZObzI3WXR4bzRkQzhBVVNtWm1adHA4NEN2dnlwVXIyTFJwRTdwMTY0WXJWNjdnczg4K3c5ZGZmMjBaamlnV2kyMHFXS3VqY2VQR2VQenh4KzN1UzA1T3ZpUGg1Zjc5KzZIVmFxM0MyYzZkTytQamp6K0dRcUhBTDcvOGdzR0RCME1zRnFOUG56NVlzMllOdnYvK2U2dUZsanpwWC8vNkZ6SXlNaUFTaWF5R2t5WW1KbUxFaUJFWVAzNjh6WE9vVnFzeGZ2eDR5eEJMTTZsVWlvOCsrZ2dSRVJHV09Tc2RWV2U1bTBLaFFGeGNIQ0lpSWlBV2k2SFJhQUI0ZHBpeCtUSGVmLzk5eXpienZMVm1FeWRPZEdycWc3eThQSXdiTjg2cHh6MTc5bXlWeDk2SmltS3pMNzc0QWw5ODhZWEw3Zkx5OG14V3p6WUhRODJhTmNPLy8vMXZiTml3QWFXbHBkaThlVE5LU2tvd1lzUUlmUFRSUjJqZXZIbWxWWUh1WnE1ZXY5TTNGUjUrK0dHc1hMa1NJcEhJWnZpeko5OXZSVVZGbUQxN05vWU9IWXJPblRzRE1MM3UxcTFiaDVkZWVnay8vUEFEbm4vK2VheFlzUUpMbGl5eG1idTB2SUtDQXB2cTdlckl6YzNGNmRPbjhleXp6OXJNZmRxNWMyZWJhc3k1YytmaTRZY2ZSdmZ1M1MzYjdsVGxMdDE1REMrSmFrcUZYd2FySkFoQVVSRnc2MjZ1bWR4Zmdvai9wMExhNFNJSERSMHJ6ZEVqN1VnUkloOTJ6OTA3SWlLaXU5SCsvZnZ4di8vOUR3ODk5QkNhTld2bWRMdUtIOXB2MTRzdnZtaTNVckd5VmFRblRacGtkL3VhTldzcURWWE5xNGtmUDM0Y25UdDN4clJwMHlDVHlXQTBHdkhOTjk4QU1GV0NkdW5TeGViRGZuRnhNV2JObWdWdmIyK01HalVLMTY5Zng0UUpFN0J3NFVMTW5EbXp5dSt6S3NYRnhaYmhzdTZXbkp3TWpVYmowdi96dG0zYm9GUXFiVllZNzlxMUswYU9IQWtmSHg4ODk5eHpBRXhWaHJHeHNkaStmVHVPSERsaXFZcjF0SWNmZmhoVHBreUJYcS9IZSsrOUI2bFVpcDkrK2dseXVkeW0zd0RnNStlSEZTdFdPRHpmd0lFRHNXWExGcWpWYXF4ZHV4WXRXN1owT05lcU81Vi9yWm1ySHowWlhwcW5UOWkwYVJPS2lvb3dlUEJnYk5xMENhV2xwWGo1NVpkaE1CZ2NEaTJ0V0wyMWZmdDJxeHNNamd3ZlBoeVBQZlpZdGFkVDhJU0JBd2M2ckk1dDBLQ0J3M1pKU1VrMndaYTVBdFRMeXd0aXNSaHl1UnlmZlBJSkRBWUR2dnZ1TzZ4ZXZSb2ZmUEFCWG5ubEZaZUR1dXE4ZjgzMjdOa0RiMjl2dEdqUnd1VzJ0Nk5YcjE1WXVYSWxPblRvNERBZzlNVDdiY0tFQ1VoT1RyWlU3eDg2ZEFoeGNYRjQ0NDAzRUJVVmhSOSsrQUg5K3ZWRGFtb3FSbzhlalRsejVqaXNydnoxMTEveDY2Ky8zbFovQUZNVnM2TWg0dzBiTnJTWmJtUHUzTGxvMUtpUlU5TndMRm15eE9FYzFyVjlRVGd5WVhoSlZGTmtNc0RiRzZnd2VYNmwxR3FiOEJJQUFwdDRvemhEaDRJa2pjdmR5TCttZ1R4QWlwQld0emRzaTRpSTZHNWhYb3pHYURSaTc5NjltRDkvUG54OWZmSEJCeC9VYUw4Y0RiRTJWK1NZbFphV1lzYU1HVkNwVkVoSVNNRFRUeitOWjU5OTF1b1ljeldtSTN2MzdnVmdXdUYxOHVUSmxzcXk3Nzc3RHBkQlRnZjVBQUFnQUVsRVFWUXVYY0x3NGNQeDAwOC9ZZXJVcVZpNmRLbGxxS3hlcjhjbm4zeUN0TFEwVEowNkZVRkJRUWdLQ2tLL2Z2M3cyMisvWWZ2MjdaYVYwYXZqNHNXTGlJdUxzMWtkMngwRVFjRDc3NytQZXZYcVlmbnk1VTYxaVkrUHg5bXpaL0hDQ3kvWWhHakxseS9IOWV2WDhjRUhIOENuM0dLTlE0Y094YjU5Ky9EcHA1L2lpeSsrUUVSRWhGdS9EM3NlZlBCQnpKZ3hBek5uenNUNTgrZlJ1WE5uN055NUUwT0dETEhxbXpNTUJnUG16cDJMc3JJeWpCZ3hBdDk5OXgzZWYvOTl4TVhGb1huejVoNzZEbXlaZzBWWGdteWRUdWZTYXRiWHIxK0hRcUdBU3FXeUxDZ2pGb3N0QzI5SkpCS2I0ZGoyNXJ3RVRGVjBWUTIvTmZQMTlYWDZXRStTeVdSNDdiWFgwTFZyMTJyMTUvVHAwekFhalpnMmJacWxldFVjZ0pXV2xtTHIxcTFZdTNZdHlzcktNR2ZPSElTRmhXSHMyTEZvMTY0ZEZpMWFoRk9uVG1IS2xDbE8zUWlxenZ2WHpQdys3dE9uajBmQzhLeXNMRXVBVzNHNC9jR0RCd0dZS2o5djNyeHBjMjEyOS92Ti9QaXBxYW1ZTTJjT1dyVnFoVysvL1JicjE2L0hpeSsraUlFREIrTFlzV09XNHovNjZDTk1talFKSTBlT3hQRGh3L0hVVTAvWnZJZGVlKzAxdlBMS0t6YVBWVEhBYjlHaWhXWDFjbnQyN3R5SjhQQndqd1RJdzRZTnN3azVCdzhlN0hBNzFUNE1MNGxxa3ArZjYrR2xBL1U3K3FEMHBoN2FJdGZudjh3OFdReTVuNFFMK0JBUjBUM05hRFJpeVpJbDJMbHpKMFFpRVJZc1dJQVhYbmdCOTkxM0g5NTc3ejIzRGYrdWpDQUlLQ3dzZENsZ0tkK3Y0OGVQWTlteVpaQktwWmc5ZXpZdVhMaUFXYk5tb2FDZ0FHKzk5WmJUMWFCZHVuVEJtVE5ucklMTDlldlhZLzM2OWVqVnE1ZmxlWmt3WVFKbXpacUZlZlBtd1dnMFl1Yk1tVGgxNmhUKzlhOS9XUTNsZSt1dHQzRHo1azJIRlZIbXdOamU4RnZ6ME4wLy8vd1RHelpzUUhSMHRHWEl1MXF0UmxKU2t0MXpxaXY1dmNtZXBLUWtGQmNYMjEyNTFoNmRUb2NWSzFaQXFWVGloUmRlc05yM3d3OC9ZT3ZXcmVqYXRhdE5aV3hJU0FqZWZ2dHRMRnk0RU9QR2pjUDgrZk90Rm9UeGxJNGRPMkxjdUhHSWk0dERVbElTUkNJUkJFSEFoUXNYMEt4Wk02ZUdQaHNNQnN5ZlB4L0hqaDJ6RERkdjJyUXA0dUxpN0w1bW5abS9zTHBWVzFldVhBRUFtNkh0WmpxZHptb3hueXRYcmlBcks4dmhTdXIybkQ1OUdvMGJONjcwbUlyVmFJN212SFEzbzlGb2VXOVVSUkFFcTBXRzdMRjNjMFFxbGRvTnBld3hHRXlmUWN5dmcvajRlR1JtWm1MTW1ESDQ0WWNmTUhYcVZLdmpEeDgrak04Ly94enQyN2ZIaHg5K2FCWGk5K3JWQzQwYk44YWNPWE9nVnF1ZHVtNjUrdjQxeThuSndZSUZDK0RsNVdWWnNNemRQdjMwVTd2YnIxNjlpcSsrK2dwZHUzYkZtVE5uTUczYU5DeFlzTUJTRGVudTk1c2dDRGgwNkJDVVNxWGxtajFxMUNqTFFrVDI1dk9VeVdTWU5Xc1c1cytmajZWTGwyTFRwazBZTjI2Y3paeVV6bGk2ZEtsTlg4M2Z4OFdMRjVHWW1JZ1hYM3pSYnR2Q3drSzdROVBWYXJYTmRuOS9mNXZyZ3ArZm45MmY0WTYyVSszRDhKS29Kdm41QVZsWnpoOWZWZ1pvdFlDZE9hckVNaEdpSC9GRjRoLzVFS294ei9XTkE0Vm8vSVEvdkFONFdTQWlvbnZUakJremNQRGdRYno4OHN0bzNMZ3g1czJiaC9qNGVIVHIxZzFuejU3RjFhdFhJWlZLSVpWS0laRklJSkZJb05mcjhkRkhIMEduMDJITGxpM1E2L1hRNlhUbzM3Ky8weUhKb2tXTFVGcGFDaTh2TDZTbXBpSS9QOS9wRDFObFpXVzRmUGt5VHB3NGdULy8vQk9wcWFsNDRva244UGJiYjBPcFZLSlRwMDVZdm53NUZpeFlnRmRlZVFVUFAvd3dPblRvZ0VjZWVRUmVYbDVJVGs1R2ZuNCtBT3ZodHcwYU5NQ3NXYk1nRW9sUVVsS0NMNzc0QWp0MjdMQUVZQURRcmwwN0RCNDhHS3RYcjhiS2xTdlJxbFVySER4NEVJODk5aGlHRHg5dTFVK1ZTb1c0dURqTDEyZlBuc1g2OWV1aFVxa2dGb3R4N3R3NUFMQmJTWFRnd0FFQXBrcWg1NTU3RHErLy9yb2xsTnErZlR1MmI5L3UxSE5WbGZQbnp3T0EwK0hIbDE5K2lXdlhybUhreUpHV3dFb1FCSHozM1hmNDRZY2ZjTjk5OStHamp6NnkyN1p2Mzc1SVNFakE1czJiTVhMa1NNeWNPZE9wUldzcUtpZ29nTGUzTnlRU0NSSVNFdXdHa0JrWkdUaCsvRGoyN3QyTE0yZk9JRGc0R0FNSERyVDhINnhac3daU3FSVFIwZEdvWDc4K3dzTEM0Ty92RDE5Zlg4amxjc2hrTXRTclZ3L1IwZEdZUFhzMmpoMDdoamZlZU1NeVQyYTdkdTJ3ZXZWcWVIdDdJelUxRlFrSkNmRDE5WVZPcDhQaHc0Y3Q4NXc2Y3YvOTkxdm0zRE5idVhLbDFkY2JOMjVFZG5ZMjZ0V3JCMTlmWDJSbloyUERoZzJRU3FVT3E4K21UWnVHOCtmUHc5ZlhGMkt4R0ZsWldUQWFqWFpYa3JZbk56Y1hSNDRjc1F6NWwwZ2tDQThQaDBna1FrcEtDa1Fpa1Z1cTlOTFMwdUR2N3c5dmIyOGtKQ1FBY0c0Um9sT25Uamw4ZlZWMDQ4WU51NHZRbE9mcUhKbzZuUTRhalFiZTN0NFFpOFdXYW0xL2YzL29kRHA4K2VXWFVDcVY2Tm16Sng1NjZDSE1uRGtURnk1Y3dJZ1JJOUNoUXdlRWhZVmgwS0JCYU55NE1SSVNFcENRa0FDajBRaUR3V0M1anZidDJ4ZUhEeDlHU0VoSWxSWENycjUvQVNBek14TWZmL3d4YnQ2OGlWR2pSbmxzNm9QeXE0MmJaV1JrWVBMa3lZaUlpTUNFQ1JNczRlVzRjZVB3eVNlZlFLbFV1djM5SmhLSk1IYnNXR2cwR2pSdjNoeFRwMDVGY25JeXhvNGRpejU5K2poc0o1ZkxNWG55WkxScjF3NXIxcXhCV0ZpWXcyT0xpb3FnVUNnc0ZaN2xyMG5YcjE5SFhsNGV2TDI5Y2ZMa1NRRC96RkdabjUrUDBOQlFoL05LLy9iYmIvanR0OTlzdG0vZHVoVmJ0MjYxMm1hdkVqUXZMODl1K09sb085VStUQ21JYXBLUER5QVNtZWF6ZEZaaEllQmdQaFR2SUNuQ082aVFjYnpZNWE0WTlRS1M5Nm9SMHpjQVVqbFhJQ2Npb251UG41OGZubi8rZWN2S3k0MGFOY0xQUC8rTTQ4ZVA0NDgvL25DNnlpa3NMTXhoOVlnOXVibTVPSHo0c09YcmtKQVFxNFZWS25QcDBpV01HemZPOHFHdmYvLytpSXlNdERvbUtpb0tpeGN2Um54OFBQNzczLy9pcTYrK1FyZHUzYURUNmZEdXUrOENNQVV6RlQ5Y2kwUWk2SFE2akJvMUNzbkp5ZWpmdnovZWUrODlTTW90SGpoNDhHQ2NPSEVDMTY5Znh4dHZ2SUZSbzBhaGYvLytWVmFPQmdRRTROaXhZeEJ1L1E3azQrT0RnUU1IMnAyN3pGeEY4OUZISDZGang0NVcrM3IxNnVWdzRhQ3RXN2RpMTY1ZGxmYWp2SFBuenFGKy9mcFZWdHFaRlJZV29sMjdkbmptbVdlc3pyRisvWHEwYU5FQ2MrYk1xWFExOVhmZmZSZGlzUmduVDU1RVRFeU13K042OWVwbEUyekd4c2FpYmR1MldMNTh1ZFgzV0Q2WTI3VnJGNzc2Nml2azV1WkNKQktoVmF0V0dETm1ESHIyN0Frdkx5Kzg4TUlMS0MwdHhkbXpaM0hwMGlWY3UzWU5xYW1wT0gzNnRHVkl0bGxjWEJ4dTNyeUpjK2ZPNGIzMzNzT0FBUU9zOXB1SGJtZG5aMXZOYXlxUlNLcDhMZDkzMzMxNDZhV1hyTFpWREM4MUdvMU5kYVpjTHNkNzc3M25NS3lKam81R2ZIeThwZUxRMjlzYmJkdTJ4YWhSb3lydGo5bmh3NGVoMCtuUXUzZHZBS1k1YkZ1M2JvMm5ubm9LQU5DelowK3J5czdxR2pObWpNMEsxUTg5OUZDVjdhS2pvNTIrVG5oQ1NrcUt6UXIyM3Q3ZWVPU1JSeUNWU2lHVHlkQ3ZYei9JNVhLRWhvWml5WklsT0hqd0lIYnYzbzBEQnc0Z056ZlhxV3RxYUdpb1U5ZFRWOSsvQURCdjNqeWtwS1RnNVpkZnJqTGNyWTdnNEdCTW1qVEpabDdnN094c2pCa3pCb0lnWU9iTW1WQXFsZWpjdVROR2p4Nk5KVXVXWU1PR0RYanFxYWM4OG40cmZ5MlpQSGt5c3JPeks1MjMxRXdrRXFGLy8vN28wNmRQcFZYYTc3MzNIbEpUVXkxZmw2L1FQSGZ1bk5WQ2JkSFIwWlpyZnVmT25kR3BVeWVIUHp0ZWZQRkZtOFd5WExGcTFTcXNXclhLNmUxVSs0Z0V3WlhVaElqYzd0SWwwMEk4emdvS0FxcjRvWnk4VDQzQ0c5cHFkVWNaS2tPajNuNFFpYmtDT1JFUjNWc0tDd3ZoNCtOVGFmQ20xK3N0ZjhvUDBUTzNFWWxFa0VxbE52UHdYYjU4R1JrWkdWWkRxY3NUQkFHQ0lFQWtFamsxWkR3bEpRVkJRVUZRcVZUSXlzcXF0QkxHM3ZkZy92QzVlL2R1aU1WaU5HblN4T0V3MStQSGowT24wMW10cGwyZVdxMkdyNit2UzBQZFhWVmNYR3hUeVRwLy9ueDA2dFRKNFhQNjU1OS80c2lSSXhnL2ZyeFRqekZreUJCMDY5Yk5KcEJ4UksvWG83aTQyRkoxYVhiMDZGRzBhOWZPcWVvNXdEVDNuem5rakl1THd5T1BQT0x3ZTZybzFLbFRPSEhpQkF3R0ExUXFGZnIyN1dzSjh6UWFEYjc4OGt1MGFORUNEejMwVUtXckJWZWsxV3FoVnF0UlVsSml0UUJLWGw1ZXBaVmRPcDBPeWNuSjBPdjFBSUNJaUFpYjU2ZThZOGVPSVNJaXd1YTFsNWFXQnBWS1pXbGJVbEtDckt3c2FEUWF5K3MzT2pyYU1yeTJNZ2FEQVlJZ09EVXN2cUkvLy96VDZ2OUNyVllqTHk4UENvWEM0WHZ1OE9IRDJMRmpCNlpObStiVVkyemZ2aDJabVprd0dBeVFTcVZvMjdZdDJyVnI1M0pmM2VINjlldTRjZU9HVTlXTEJvTUJQLzc0bytYNWxjdmw2TnExcStYbXlmbno1eEVkSGUxd1dEOWdlcjJVbFpWQnA5Tlp6Z1A4TTYrb1ZDcUZYQzUzcXNMVjFmY3ZBQ1FtSnVMS2xTdDQ0b2tucWp4Mjc5NjlPSHYyYkpYaGQwWkdCaVpObW1RejUybDVlcjBlMDZaTncxdHZ2V1V6bCtqaHc0ZlJwazBiS0pWS3Q3L2ZuRlZZV0lqRXhFUzBiTm15eXV2WWtpVkwwS1ZMRjh1TnBWT25UaUU3T3h0aXNSaU5HemUydWpGVFZsYUdyS3dzQ0lJQUx5OHZSRVJFT1BWelk5bXlaZWpRb1lOTmhiYXpubnZ1T1l3WU1jSlN2ZXJ1NCtuT1lIaEpWTlBTMDRHME5PZVBsMHFCTm0xTUZac09HTFFDRW43TGc2NjRHdVBIQVFRMDhVWmtaOWNtYnljaUlpSWlJaUlpY2plT0RTV3FhWlhjamJSTHJ3ZUtLeDhXTHZFU29jR2pmaEJMcTFjQmtaOVFodXh6SmRWcVMwUkVSRVJFUkVUa0xnd3ZpV3FhVWdtVW16dktLUVVGVlI3aUhTaEY1TU8rMWV3VWtIVzZCTGxYWEZnSm5ZaUlpSWlJaUlqSXpSaGVFdFUwa1Fqd2RURmt2TFVxYUZYOG9yMFExcmJxdVlBY1NUOWFoSUxyemkxT1FFUkVSRVJFUkVUa2Jnd3ZpV3FEZ0FEWGppOHJBNXhjOFRTMHRSTCtEYXVlNU5xUjFJT0ZLRXF2M3VJL1JFUkVSRVJFUkVTM2crRWxVVzFRblZYaG5CZzZibGEvaXc4VXdhNnZzQWdBZ2hGSStiTVFKZG02YXJVbklpSWlJaUlpSXFvdWhwZEV0WUZVQ3FoVXJyVnhjdWc0QUlnbHBnVjhwSXJxdmVXTmVnSEplOVVveTlkWHF6MFJFUkVSRVJFUlVYVXd2Q1NxTFZ3ZE9sNVVCQmdNVGg4dVZZalI0RkUvaUNUVlc0SGNvQlZ3ZmJjYTJpTG5INU9JaUlpSWlJaUk2SFl3dkNTcUxWd2RPaTRJZ0ZydFVoTkZzQlNSWFh4Y2U1eHk5S1ZHWE4rbGhyN1VXTzF6RUJFUkVSRVJFUkU1aStFbFVXMmhVQUJlWHE2MWNXSG91SmwvUXpuQzI3azRSTDBjYlpFQlNic0tHR0FTRVJFUkVSRVJrY2N4dkNTcVRWd2RPbDVRWUtyQWRGSEkvUXFFdEZTNDNNNU1VMkRBdFowRjBKVXd3Q1FpSWlJaUlpSWl6MkY0U1ZTYnVEcDAzR0FBaW91cjlWRGhIVlFJYk9KZHJiWUFvQzAwNE5xT0FzNkJTVVJFUkVSRVJFUWV3L0NTcURieDlRVWtFdGZhVkdQb3VGbTlUajd3YXlDdmRudGRzUUZKT3d1Z1ZUUEFKQ0lpSWlJaUlpTDNZM2hKVkp1SVJJQ2ZuMnR0YmlPOEZJbUFxSzQrVUVYSXFuME9YWWtSMTNZV1FKUFBBSk9JaUlpSWlJaUkzSXZoSlZGdDQrclFjWTBHS0NtcDlzT0p4Q0kwZU5RUGloQnB0YytoTHpQaTJ2L3lVWmFyci9ZNWlJaUlpSWlJaUlncVluaEpWTnU0R2w0Q1FGN2ViVDJrV0NwQ3d4NytrUHU3T0dTOUhJTkdRTkwvQ2xCNmt3RW1FUkVSRVJFUkVia0h3MHVpMmtZcUJYeDhYR3VUbTN2YkR5dVJpOUNvbHo5a3F0c0lNSFVDa25ZVm9EaExkOXY5SVNJaUlpSWlJaUppZUVsVUd3VUd1bmE4Vmx2dFZjZkxreXJFYU5UYkR6Smw5UzhOUnIyQTY3dlZVQ2RyYnJzL1JFUkVSRVJFUkhSdlkzaEpWQnU1R2w0Q3R6MTAzTXpMUjRMR2ovdkR5NmY2RlppQ1FVREtYNFc0K1hlcFcvcEVSRVJFUkVSRVJQY21ocGRFdFpGTTV2clFjVGVGbHdBZ1UwblFLTllmY3IvcUI1Z0FrSG15R0dsSGlpQVkzZFF4SWlJaUlpSWlJcnFuTUx3a3FxMXFhT2k0bVV3cFJxTllmM2dIVkg4VmNnREl1MXFHNUwwRk1PZ0VOL1dNaUlpSWlJaUlpTzRWREMrSmFxc2FIRHB1SnZVV28xRnZmeWlDYmkvQUxFclg0ZG9mK2RBVnN3U1RpSWlJaUlpSWlKekg4SktvdHBMSkFGOWYxOXE0T2J3RVRLdVFOK3p0RDJXbzdMYk9veWt3SVBIM2ZKVG02TjNVTXlJaUlpSWlJaUs2MnpHOEpLck5xak4wdktqSTdkMlF5RVJvMk5NUHF2RGJDekQxWlVZazdTeUFPa1hycHA0UkVSRVJFUkVSMGQyTTRTVlJiUllRNEhvYkQxUmZBb0JZS2tLRHgvemdVOS9ydHM1ak5BaEkrVk9ObXhlNEVqa1JFUkVSRVJFUlZZN2hKVkZ0Vmt1R2pwdUpKU0kwZU5RWGZ0RzNGMkFDUU9hSll0dzRVQWdqRi9JaElpSWlJaUlpSWdjWVhoTFZkcTRPSGRmcGdNSkN6L1FGZ0Vnc1F0UWpmZ2h1cWJqdGN4VWthWkQ0ZXo3Szhqa1BKaEVSRVJFUkVSSFpZbmhKVk5zRkJnSWlrV3R0Y25NOTA1ZGJSQ0lnb29NSzlUdjZ1TnkxaWpScUE2NzlYb0Q4eERMM2RJNklpSWlJaUlpSTdob01MNGxxTzZuVTlhSGp1Ym1BMGVpWi9wUVQyTXdiRFI3emgxaDJld21tMFNBZzlWQVIwZzRYd2Fqbk1ISWlJaUlpSWlJaU1tRjRTVlFYdURwMDNHajA2TnlYNWZuVWt5SG04UURJVkxkL09jbExLTU8xUHdxZ1VSdmMwRE1pSWlJaUlpSWlxdXNZWGhMVkJRRUJyZzhkejhueFRGL3NrQWRJRU5NbkFJb1E2VzJmcXl4Zmo4VHQrU2k0cm5GRHo0aUlpSWlJaUlpb0xtTjRTVlFYU0tXQXY3OXJiUW9MQWMyZEN3Q2wzbUkwNnUwUHZ3YnkyejZYVVMvZ3h2NUNwQjhyZ21Ea01ISWlJaUlpSWlLaWV4WERTNks2SWpqWTlUWjNzUG9TQU1RU0VhSzcrU0xrL3R0ZmlSd0FjaStiaHBGck9ZeWNpSWlJaUlpSTZKN0U4SktvcnZEM04xVmd1dUlPaDVjQUFCRVEzazZGeU00K0VMbmhDbE9hcThmVjMvS1JjN0VVQW9zd2lZaUlpSWlJaU80cERDK0o2Z3FSeVBYcVM2M1dOSHk4QmdRMDhVYmp4d01nVTBsdSsxeUNRVUJHZkRHU2RoWkFXOGdxVENJaUlpSWlJcUo3QmNOTG9ycWtPa1BIYjk1MGZ6K2NwQWlXb2ttL0FQaEdlYm5sZkNYWk9pUnNNMVZoZ2xXWVJFUkVSRVJFUkhjOWhwZEVkWWxDQVNpVnJyWEp6d2NNTlZldEtQRVNvY0dqZm9qb29ISjV3WFI3akxlcU1LK3hDcE9JaUlpSWlJam9yc2Z3a3FpdUNRbHg3WGlqRWNqTDgweGZYQkRjVW9GR3NmNlFLZDF6MldFVkpoRVJFUkVSRWRIZGorRWxVVjBUR0FpWFN4aHJZdUVlTzVTaE1qVHBGd0NmK3U0WlJtNnB3dnhmQWJSRnJNSWtJaUlpSWlJaXV0c3d2Q1NxYTZSU0lDREF0VFpGUlVCWm1XZjY0eUtKWEl5R1Bmd1EzazRGdUdFWU9RQ1VaSm1xTUhNdnNRcVRpSWlJaUlpSTZHNGlFZ1NCSC9XSjZwcUNBdURxVmRmYVJFUUFrWkdlNlU4MUZXZnFjT05BSWZTbFJyZWRVeEVzUmIySGZLQUlrYnJ0bkVSRVJFUkVSRVJVTXhoZUV0VkZnZ0NjUFF2b2RNNjNrVXFCQng0QXhMV3I0RnBmWnNTTkE0VW96bkRoZTNGQ1FJd2M0ZTFVa0NwcTEvZExSRVJFUkVSRVJNNWplRWxVVjZXbUFoa1pyclZwMUFnSUR2WklkMjZMQU9SZUxVUG1pV0lZOWU2N0pJbGxJb1MyVmlLNGhRSWlacGhFUkVSRVJFUkVkUTdEUzZLNnFxd01PSC9ldFRaS0pkQ3lwV2Y2NHdiYUlnUFNEaGVoT05POVZaaGVmaExVZTFEbHRvV0NpSWlJaUlpSWlPak9ZSGhKVkpkZHZBZ1VGN3ZXcGtVTFFLWHlUSC9jUVFCeXI1UWg4NlI3cXpBQndEZlNDeEVQcXVEbEszSHJlWW1JaUlpSWlJaklNeGhlRXRWbE9UbEFVcEpyYllLQ2dNYU5QZElkZC9KVUZhWklEQVMzVkNDMHRSSmlxWnVXT3ljaUlpSWlJaUlpajJCNFNWU1hHWTJtaFh2MGV1ZmJpRVNtaFh0a01zLzF5MTBFSVBkeUdUSlB1YjhLVTZvUUk2S0RDdjZONUc0OUx4RVJFUkVSRVJHNUQ4TkxvcnF1T2d2MzFLOFAxS3ZubWY1NGdMYklnTlJEUlNqSmNtOFZKZ0I0QjBvUjFsWUozMGpPaDBsRVJFUkVSRVJVMnpDOEpLcnJ0RnBUOWFVclpESlQ5YVdvRGcyYkZvRGN5NlhJUEZYaTlpcE1BRkFFbTBKTW4zb01NWW1JaUlpSWlJaHFDNGFYUkhlRGhBUWdQOSsxTmpFeFFHQ2daL3JqUWRvaUE5S1BGYU1vVGV1Ujh5dERaUWhybzRRcW9nNE1xeWNpSWlJaUlpSzZ5ekc4SkxvYnFOWEFsU3V1dGZIeEFabzM5MHgvN29EQ0cxcGt4QmREVzJUd3lQbFY0YVlRVXhuR0VKT0lpSWlJaUlpb3BqQzhKTHBibkQ4UGxKVzUxcVpWSzBDaDhFeC83Z0RCSU9EbWhWTGNQRi9xa2FIa0FPQlRUNGF3Tmlvb1FxUWVPVDhSRVJFUkVSRVJPY2J3a3VodWtaVUZwS1M0MWlZa0JHalkwRFA5dVlOMEpVWmtuaWhHd1hXTnh4N0RwNzRYd3RvcW9RaGlpRWxFUkVSRVJFUjBwekM4SkxwYkdBekFtVE9BMGVoOEc3RVlhTk1Ha0VnODE2ODdxRGhMaDR4anhTakwxM3ZzTVh5anZCRGFXZ2xGTUVOTUlpSWlJaUlpSWs5amVFbDBOMGxPQnJLelhXc1RHUWxFUkhpbVB6VkFFSUM4SzJYSU9sME1nOVp6bHpkbGlCUkJMUlR3YXlDdlU0dTJFeEVSRVJFUkVkVWxEQytKN2labFphYTVMMTBoa3dHdFc1dXFNTzhpQm8wUm1hZExrSGZGeFhsQVhTUlRpaEhVWElIQXB0NlFlREhGcE5yTnFEUE5FMXVZb29XMnlPQ3h1V0twZGhGTFJmRHlrY0EzMmdzaExSVVF5M2l0SWlJaUlxSzZnK0VsMGQzbThtV2dzTkMxTmcwYm11YS92QXVWNWVtUmZyd1lKVms2ano2T1dDcENRSXdjUWMwVmtQdmRIY1B3NmU1U25LRkQ2cEZDK0VSNEliQ0pOK1FCRW9pbERMSHVCVWE5QUUyK0FYa0paU2pLMENLeWt5OVVFYkthN2hZUkVSRVJrVk1ZWGhMZGJmTHpnWVFFMTlySTVjRDk5K051SHY5Y2xLWkYxcGtTbE9aNGJqNU1NNS82WGdodW9ZQlBQWVlEVkRzVVoraVFlcWdRa1EvN1FoWE8xK1c5ckRoVGg5U0RoWWpzd2dDVGlJaUlpT29HaHBkRWR4dEJBTTZkQTdSYTE5ckZ4QUNCZ1o3cFV5MVNlTU1VWXBibGVUN0VsUHRMRU54Q0FmL0djb2dsZDI4d1RMV2JVU2ZnNm05NXByQXFqR0VWM1Fvd0R4ZWlhYjlBRGlFbklpSWlvbHFQNFNYUjNTZ2pBMGhOZGEyTlFnRzBhdVdaL3RRMkFxQk8wU0RyVEFrMEJRYVBQNXhFTGtKUU13VUNtM2xEcHJ5NzVoYWwyaS9yVEFuMHBVYlU3K1JUMDEyaFdpVHRTQkdrQ2pIQzJpaHJ1aXRFUkVSRVJKWGlwMmlpdTFGb0tDQnhjZDdGMGxKQXJmWk1mMm9iRWVEWFFJNG1Ud1lpcXFzdnZIdzlPMGVsUVNNZysxd0pMdithaSt1N0MxQ1FwT0ZDS1hUSEZLWm9FZGpFdTZhN1FiVk1ZQk52Rk41d3NVS2ZpSWlJaUtnR1NHdTZBMFRrQVJLSktjRE15SEN0WFhvNjRPZm5tVDdWUWlJUjROOUlEcitHY2hSY0swUDIyVkpvaXp4YmlWbVVya05SdWc1aW1RaitEZVFJaUpGRHlhRzg1RUhhSWdQa0FWeEVpcXpKQXlUUUZucSs4cHlJaUlpSTZIWXh2Q1M2VzRXSEExbFpnTkhvZkp1aUl0TWZuM3RyZUtsSUJBVEVlTU8va1RmeUU4dVFmYllFdWhJWG5yZHFNT29FNUNXVUlTK2hERjQrRWdURW1JSk1tWW9oRTdtWFVTOXdWWEd5SVphS1dBRk9SRVJFUkhVQ3cwdWl1NVZVQ2dRSEE5blpyclhMeUFDYU52Vk1uMm81a1JnSWJPcU5nQmc1OHE1b2NQTnZ6NGVZZ0treUx1dE1DYkxPbEVBVkxrTkFqQngrRGVRTW5JaUlpSWlJaU9pZXgvQ1M2RzRXRVFIY3ZHbGFnZHhaQlFXbStTOFZDcy8xcTVZVGlVVUlhdTZOd0diZVVDZHJrSE94RktVNW5sK2RIREN0QWx5Y3FVUDZzV0w0TmZCQ1FHTnZxTUpsQUhOTUlpSWlJaUlpdWdjeHZDUzZtM2w1QVVGQlFFNk9hKzB5TW9ER2pUM1RwenBFSkRiTmllbmZTSTZTYkIxeUxwUkNmVU1MM0lHUmxrYTlnUHhFRGZJVE5aQ3B4QWhvN0EzZktDOG9nbm5aSmlJaUlpSWlvbnNIUHdVVDNlM0N3MTBQTC9QeWdQcjFBYm5jTTMycWc1U2hNaWhEWmRBV0daQjdxUXg1Vjh2dTJIeHh1bUlqc3MrVklQdGNDV1JLTVh5anZPQWJKWWNxWEFhUitJNTBnWWlJaUlpSWlLaEdNTHdrdXRzcEZFQkFBSkNmNzN3YlFRQXlNNEVHRFR6WHJ6ckt5MGVDaUFkVkNHMmpSUDdWTXVSY0tvV3UyUFB6WXBycFNvekl2VnlHM010bGtNaEU4SW4wTW9XWjliMGdsbkZzT1JFUkVSRVJFZDFkR0Y0UzNRc2lJbHdMTHdGVHRXYTllb0JNNXBrKzFYRVNtUWpCTFJVSWFxRkFZWW9HT1JkS1VYTHp6c3lMYVdiUUNTaEkwcUFnU1FPUkdGQkZlTUV2Mmd1K2tWNlFLbGlTU1VSRVJFUkVSSFVmdzB1aWU0RktCZmo2QW9XRnpyY3hHb0gwZEZaZlZrRWtBdndhbUZZSEw3MnBSODdGVXFpVE5TNnRrZVFPZ2hFb1N0T2lLRTBMQUZDRVNPRVhMWWR2bEJma2ZwSTcyeGtpSWlJaUlpSWlOMkY0U1hTdmlJaHdMYndFVEN1Vmg0ZHo3a3NuS1VLa2lPcm1DMTJ4Q25rSlpjaFBMTHVqUThyTEs3MnBSK2xOUFRKUEZrUHVKekVOTFkvMGdpS0U4MlFTRVJFUkVSRlIzY0h3a3VoZTRlY0hLSlZBU1luemJRUUJTRXZqeXVNdWtxbkVDR3VqUk5nRFNoUm42WkNmVUFaMXNoWkd3eDB1eDd4Rm96WkE4M2NwYnY1ZENyRlVCR1dZREQ3MVpQQ3A1d1c1UDZzeWlZaUlpSWlJcVBaaWVFbDBMNG1JQUJJVFhXdVRtMnRxcDFCNHBrOTNNeEdnQ3BkQkZTNUR2Zjhub0NCWmcvd0VEVXF5ZFRYV0phTmVLRGU4dkJoU2hSZytFVEtvNm5uQkowTEd1VEtKaUlpSWlJaW9WbUY0U1hRdkNRZ3dEUUhYYUZ4cmw1b0tORzNxbVQ3ZEk4UXlFUUtiZUNPd2lUZTBoUWJrSjJwTXc4cExhbVpZdVptKzFJajhheHJrWHpPOUp1UitFaWpEWkZDR3lhQUtrMEdtWXBoSlJFUkVSRVJFTllmaEpkRzlSQ1FDNnRjSHJsMXpyVjFCQVZCVUJQajRlS1pmOXhndlh3bkMyaW9SMmthSjRnd2Q4aFBMb0U3UlFxaWhZZVhsYWRRR2FOUUc1RjB0QTJBYUFxKzZGV1lxdzJSYy9JZUlpSWlJaUlqdUtJYVhSUGVhb0NBZ0l3TW9MWFd0WFZvYWNOOTludW5UUFVva3dxMjVKMlV3YUFXb3IydVFsMWlHMHB2Nm11NmFoYTdZdWpKVDZpMkdJa1FLUmJBVXloQVpGTUZTaUdXaUd1NGxFUkVSRVJFUjNhMFlYaExkaXlJamdhdFhYV3RUV0FpbzFhYUZmOGp0SkY0aUJEYnpSbUF6YjJnS0RDaTRyb0U2V1FOTmdhR211MlpGWDJaRTRRMHRDbTlvTGR2ay9oSW9nbVZRaEVpaERKWkNIaURsaXVaRVJFUkVSRVRrRmd3dmllNUYvdjZtSWVCRlJhNjFTMDFsZUhrSHlQMGxwdFhLMnlocmRaQnBwaWt3UUZOZ1FQNnR0YURFRWhIa2dSSW9BcVh3RHBMQ08xQUt1YjhFWWlrck5JbUlpSWlJaU1nMURDK0o3bFdSa2NDbFM2NjFLU2tCOHZLQXdFRFA5SWxzVkF3eTFja2FGQ1Jyb01tdm5VRW1BQmdOQWtwdjZxMkh2NHRNaXdGNUIwci8rUk1rZ1ZUT0VrMGlJaUlpSWlKeWpPRWwwYjNLeDhkVWdWbFE0RnE3dERUVHF1VWlWdEhkYVhKL0NVSWZVQ0wwQVNXMGFnTUtVMDNEdDB1eWRSQnFmcTJmeWduL1ZHZ1dKUDJ6MnIzVVd3eTV2K1RXSDZubDMxSnZocHBFUkVSRVJFVEU4SkxvM2xhL3Z1dmhaVmtaa0pNRGhJUjRway9rRkM4L0NZTDlGTWhlcUdJQUFDQUFTVVJCVkFodXFZQkJLNkFvVFl2Q1ZDMkswclF3YUd0N2t2a1BmWmtSK2pJamlqTjFWdHNsWGlLck1GUHVKNEdYandReUh3bm4weVFpSWlJaUlycUhNTHdrdXBjcGxhYlZ4M056WFd1WG5tNXFKMmFLVkJ0SXZFVHdieVNIZnlNNUJDTlFrcTJ6QkptMWRaN01xaGkwQWtxeWRTakp0ZzQxSVFLOFZCSjQrWXJoNVNPQmwrOC9mMlErWW9nbHJBajJ0TTJiTjBPbjA2Rm56NTRJQ2dweXFzMnFWYXZnNysrUEFRTUc0TUNCQTJqZnZqMlVTcVhiK25UMjdGa1lqVVk4OE1BREVMdHdYU29xS29LUGo0L2IrbEdWdi8vK0c1czJiVUxYcmwzeDZLT1BPanp1MjIrL3hjNmRPL0hvbzQvaTdiZmZ2bVA5SXlJaUlpS3FqUmhlRXQzcjZ0YzN6V1BweXJoanJSYkl6Z2JDd3ozWEw2b1drUmhRaGN1Z0NwY0JIVlRRbFJoUmxLNUZVYm9PeGVsMXF5clRMZ0hRRmhtZ0xUSUEwTm5zbGlyRWtLbkVrQ2tsdC80V1E2YVMzUHBiek9Ib2JyQng0MFprWjJlalY2OWVUcmRadlhvMW9xT2owYlZyVjh5YU5Rc2hJU0dZTW1VS21qZHY3cFkrVFpnd0FYcTlIcHMzYjNZNkZQM2xsMSt3WnMwYXpKOC9IMDJhTkhGTFA2cnkxMTkvWWMrZVBkRHBkQTdEeStUa1pQejQ0NDh3R0F6WXMyY1BCZzhlZkVjRFZpSWlJaUtpMm9iaEpkRzlUaTQzRFFIUHpuYXRYWG82RUJ3TVNIa1pxYzFrU2pFQ20zZ2pzSWszQkFFb3k5VmJ3c3pTdWpCWHBvdjBwVWJvUzQwb2hkN3VmcEZZWkFreVpVcFRtQ2xWM1BwVDd0OFNMMVp3Mm5QejVrMWtabWFpUTRjT0NLekd3bDBoSVNHWVBuMDYvdS8vL2c5anhvekIzTGx6OGNBREQxZ2RNM2JzV09UbDVWVjZubSsvL2RicWE2UFJDQUJPVjEwYURBWWNPblFJaFlXRm1EaHhJaFl2WG96SXlFakwvdGpZV0tmT1kwK3paczJ3Yk5reXUvc09IVG9FQUhqc3NjY2N0bCsyYkJrTUJnTmF0bXlKQ3hjdVlQbnk1UmcvZm55MSswUHVzMjNiTm16YXRBbnZ2LysremV2V1dSczJiRUJSVVJIZWVPTU5OL2ZPZVJjdlhrUjZlcnJONjFBUUJKU1VsRUNsVWxtMlpXVmxZZHUyYlhqMTFWZnR2citTazVQUm9FRURsL3N3ZmZwMGhJU0VZTlNvVVU0ZG41T1RnK0RnWUpjZnB5cWJObTJDSUFpSWpZMjFlNU5nNGNLRmFOMjZOUjUvL0hHM1AvYnRjUFg1YzhhK2ZmdVFrSkNBMTE5L0hScU5CdnYyN1VOc2JDeEVsY3h4ZnZyMGFVaWxVclJxMWNweTNMNTkrNkRSYUc3N09UdDI3QmlDZzRNUkV4TlQ2VFo3REFZREpCSkp0UjczK3ZYcjJMbHpKd1lOR3VUeUNJSGZmLzhkZVhsNWVPbWxseXA5M3U2VVZhdFdvVTJiTm1qWHJwM1RiYlJhTFRJek14RWRIZTNVOGM4OTk1emx6NlZMbDlDbVRadnFkcmZXMmIxN044NmVQWXVZbUJnODlkUlQxVDdQeHg5L2pNY2ZmOXp1ei83SzlsV2swV2hRWEZ6c2NOU0wwV2lFU0NSeTZiVTNmUGh3REJnd0FQMzc5M2U2VFVWMTRmcGNtMysra2ZPWU9oQVJVSytlYVI3TFd3R0FVd3dHSURVVmFOalFjLzBpdHhLSkFFV3dGSXBnS1VKYkEwYWRnT0lzSFVxeWRDak8xS0VzVjMvWGhaa1ZDVWFoWE9XbVl5SXhySU5OdVJnU3VRZ1NML1BmSWtqa1lxdS94ZEthLzZEaWFhZFBud1lBbDZvdUsrcmN1VE9tVDUrTzNidDNvMlhMbGpiNzA5TFNjUFBtVFpmT0tkeDY0VHI3Qzd0RUlzR01HVE13WnN3WUpDUWtZTUtFQ1ZpOGVERkNRME1Cd0dFd0t3Z0M4dlB6S3ozRzM5L2Y3dmJrNUdTa3BxWkNwVktoYytmT2RvL1pzR0VENHVQajBhcFZLM3oyMldmNDhNTVBzV1BIRG5UcTFBbmR1M2QzNm5zanovajU1NSt4WXNVS3RHM2JGbzBhTmJKcy8rV1hYOUN4WTBkRVJVVTVkWjZ0VzdkQ3BWSlZPN3pNejgvSDd0MjduVDcrMldlZnRkbjIzLy8rRnp0MjdMRDVzRHh6NWt5a3A2ZGo0Y0tGVUNnVUFFeEI1N3AxNnlDUlNEQjA2RkNyNDQ4ZE80YkpreWRqd0lBQmVQZmRkKzArZm1scEtiNzU1aHYwNk5IREt2QTllUENnMCtISS92MzdFUmNYaC9Iang2Tm56NTZXOHg0OGVOQ3A5bVlWcjF0R294R3JWNitHWHE5SDM3NTk3YmJadm4wN0FOUlllT21PNTg5WjhmSHgyTEZqQjE1Ly9YV2NQbjBhaXhZdHd1Yk5tekZod2dRMGRQQzczb29WSzVDUmtZRWZmL3dSVXFrVWdpQmcrZkxsQ0EwTnZlM25iTktrU2VqVnF4Y21UcHhZNmJhS2R1N2NpUTBiTmlBdUxnN2g0ZUZJVFUzRnhZc1hIUjVmOFhWeDQ4WU5iTml3QVFNR0RJQWdDTWkxTTdXU241K2Z6YlUrS1NrSkN4Y3VSRWhJQ1A3MXIzOUJXc25OZllQQmdLeXNMS1NrcE9EcTFhdTRmUGt5TGwrK2pDRkRoamg4TFZiSDZ0V3JNV2pRb0VyRFM2MVdDeTh2TDh2WEN4WXN3UEhqeDUwZWxhQldxNkhWYXJGOSszWXNXN1lNTDczMEVvWU5HMVlyd3R2cUtpc3J3L0xseS9IYmI3K2hXYk5tMkxadEc5UnFOUVlOR2xTdDcrdjQ4ZU5vM2JxMXkvc3Eycmx6SjVZc1dZS2RPM2ZhM1gveTVFbk1talVMWDM3NUpjS2RIQjJYbkp5TWdsdnJIN2h5NDFhbFVtSFRwazExNXZwY1czKytrV3NZWGhJUklKTUJZV0ZBUm9acjdXN2VORlZ0bHJ1TFJYV0hXQ2FDYjZRWGZDTk52N1FhZFFKS2J1b3RZV1pwamc2Q0MzbjIzVVF3QXJvU0kzUWx6ajhCSXJISUVteUtaYVl3VXlMNzU5OVcyOHhmMy9xM1NDS0NXQ3lDU0FLSUpLYS9UVitMYW55Qm9pMWJ0bURidG0wQVlLbUlYTDkrUFg3KytXZXI0MWFzV0lIWFgzL2Q0WG5TMDlOdDlyLzExbHNBZ0s1ZHU5cUVPZlorT1gvaGhSZHNxaktOUnFNbHZIU2wwa2FwVkdMT25EbDQ5OTEza1pXVmhZOC8vaGlMRmkyQ3I2OHZmdnp4Ujd0dFNrdEw4ZlRUVHdPQXcyTWNNWDgvUFh2MnRQcWdhQllmSDQ5dnYvMFdjcmtjNDhhTmcxUXF4ZGl4WXpGeTVFak1temNQZ1lHQjFhNzJvK296R28xWXNXSUZmdm5sRnp6OTlOTVlPWEtrNVhWV1VGQ0FyVnUzNHR0dnY4VTc3N3lESjU5OHN0SnpDWUtBbkp5Y2FsVnltR1ZsWldINTh1Vk9ILy9zczgvaWwxOStRWk1tVGRDMmJkdEtqKzNYcng4bVQ1Nk11WFBuNHBOUFBvRklKRUwzN3QzUnZYdDNyRnUzRGwyNmRFR3paczBBQUNrcEtaZzllellVQ2dWNjkrN3Q4SnovKzkvL3NHWExGalJzMkxEYXI5ODJiZG9nTWpJUzgrYk5nMHdtd3lPUFBJSzh2RHpNblR2WHBmTlUvSEI4NXN3WnFOVnE5T3ZYRDk3ZTN0WHFtNmU1NC9semxyZTNOd3dHMDQyOWpoMDdZdW5TcFpnMWF4YkdqaDJMMWF0WFd6N3dtMlZsWmVIS2xTdm8xNitmSmFpN2NPRUNjbkp5OE9LTEwzcTByNVdKaVlsQmJtNHVQdmpnQTh5Yk53OW56cHpCa2lWTEhCN2ZxMWN2N04yN0Y1OTk5aGsyYjk1c3RlL1BQLy9Fd29VTGJkcTgvdnJyZVBubGw2MjJmZi85OTFBcWxTZ29LTURhdFd2eDZxdXYyclQ3N2JmZnNHSERCbVJtWmxxZWE1VktoY2FORzZOcjE2Nm9WNjhlQU9EY3VYT1ZmbzhoSVNHSWlJaXcycGFXbG1iMzJLS2lJcXQ5VXFrVVlXRmhFQVFCaXhjdlJsSlNFdWJObTJkNUR3d1pNZ1FuVHB6QStQSGpzWERoUXF1Yk5mYVlLLzJlZWVZWnFOVnFyRjY5R2lxVnltT3ZnZHNaR1ZGZTM3NTlNV2JNR0p2dGh3NGR3aGRmZkFHdFZvdnAwNmVqVzdkdVdMZHVIYjc3N2pzY1AzNGNvMGFOcXJUeTExSC92di8rZTN6Ly9mZE83NnRzRkVkNUJvTUJHbzBHU3FVU0owNmNnTGUzZDZYQjVjYU5HL0hWVjEvWi9SMXIwcVJKTnR0bXo1Nk54eDU3REYyNmRMSGFMcFBKQU5TZDYzTnQvZmxHcm1GNFNVUW00ZUdtb2VNR0Z4ZDRTVWtCV3JUd1RKL29qaExMUlBDcEo0TlBQZE12SkVhRGdOSmJZV2JKVFQxS2IrcnEvcHlaSGlRWUJlaExCZWhMM1g5dWtVUUVzY1FVa0lvazVTb014YWFLV3VEV050R3RyMi85Y1VmbFEwNU9EaElURTYyMnBhU2syRDNXMFhZQTBPdjFEdmZicTJ4eGxyRmN4Ymlyd3dRREF3TXhZOFlNZlBqaGh3Z05EYlY4QURjYWpVaFBUN2NhU2w0VlFSQ1FscFptdDQzUmFMUjhVT2pYcjUvTi9rdVhMbUhXckZrUUJBSGp4bzJ6M0xGdjFLZ1J4b3daZzNuejVtSGF0R240OU5OUExiOWNrK2VscHFaaTRjS0Z1SHIxS3FaTW1XSTFUNmtnQ0pETDVaZ3padzdtekptRHhZc1g0K1RKa3hnelpvekRvYVpxdFJvNm5RNDVPVGxZdTNhdHkvMXAxYW9WMnJkdmIza3RHUXdHdlA3NjZ4QUVBZDk4ODQzZFVCd0FsaTlmanFlZmZycks4UEtoaHg3Q0s2KzhndFdyVitQdzRjT1dENnNqUjQ1RWZIdzhqaDQ5aW1iTm1zRm9OR0w2OU9uUTZYU1lNMmVPdzdsckJVSEFwazJib0ZRcUsvMEFXQlUvUHovTW16Y1BvMGFOd3V6WnN6RnIxaXkwYjk4ZTY5YXRzemwyMEtCQmVQenh4L0hhYTY5VmVWN3o4emhnd0lCcTk4MlQzUFg4QWFZcFA4elZWWTZVbEpRQUFLNWN1UUt4V0F5UlNJU3hZOGNpTVRFUmFXbHA4UFB6czFTbkE4RGV2WHNCd0twdjVodGRnaUJnMTY1ZGxUNWVSRVFFN3IvLy91cDhPNVZxMHFRSjVzMmJoM0hqeG1IOCtQRjQ3cm5uQU5qZUVOdTZkYXNsMURRWURDZ3JLN1BjQ0RQcjI3ZXZWZFdYMFdoRW56NTk0T3ZyYTNYY25qMTdjT0RBQVl3Yk53NkZoWVg0NXB0djBLRkRCNXRBbzJuVHB1amN1VE1pSXlQaDVlV0Z6ejc3REtOSGo3YXBndjd3d3c4ci9SNEhEaHlJa1NOSFdtMnpGNVlDcGh1UVc3WnNzWHhkdjM1OWZQZmRkL2owMDAreGE5Y3V2UFRTUzFiaFVIUjB0Q1cwbmpoeElwWXRXK2IwNG54RGh3NUZWRlFVdW5idDZ0VHgxVEZvMEtCSzl3dUNnSjkvL2hsYXJSYXhzYkZXcjlueTdydnZQcXV2ejUwN2grKy8veDduejUvSHdJRURNWGp3WU11MWZOQ2dRWWlKaWNHQ0JRdnc5dHR2bzN2MzduajIyV2ZScWxVcm0vTlduTllHTUlYZEF3Y090RHYwM05FKzgvVThMUzNORW5TYmI5NmFmNWVLam83R3Q5OStpME9IRG1IRmloV0lqNC9ISTQ4OFV1bnpVeGw3UTlkbno1Nk5tSmdZaDhQYTY4cjF1YmIrZkNQWE1Md2tJaE9wMUJSZ09yaHo2MUJ4c1duSXVRZm1PcUdhSlphSS9sbjhCd0FFUUZOb01BV2FOM1VvdmFsSFdiNGVZSjdwY1lKQnVIVmY0YzQvMmNPR0RjT3dZY09Ra1pHQklVT0dZUERnd1E0L0pEa2F5aFFiRzJ2NUpkc2Rpb3FLTUhEZ1FKdnRqb1lPVFpvMHllRXYzczJhTmNQOCtmUFJyRmt6U0tWUzZQVjZmUGpoaDBoUFQ4ZktsU3NkRGdPdmFQZnUzVml3WUFFR0RScUVJVU9HV08wN2Z2dzRjbkp5NE8vdmo2Wk5tMXJ0TzNYcUZLWk5tNGJTMGxLOCt1cXI2TkdqaDlYKzNyMTdJeTB0RGF0WHI4YUhIMzZJc1dQSE9qVTNGdDJlVTZkT1ljS0VDUkFFQVQ0K1BsaXhZZ1dXTGwwS25VNEhyVllMdmQ1Mlh0MTkrL1loTVRFUnMyYk5RdjM2OVczMm02ZERTRWhJUUVKQ2dzdDlldjc1NTlHK2ZYdkwxOXUyYlVOYVdocmk0dUxnNWVXRjdPeHNmUDMxMTNqdXVlZGNXZ3dyS3lzTE9UazVBSUFISDN3UWdpQWdJQ0FBRnk1Y3NCd3phZElrK1ByNldyYjE3ZHNYZXIwZVVxblVzaTBrSk1RcUtOaTFhNWRsenJDZmZ2cko1bkVMQ2dxd2F0VXFoLzBhTW1TSTVRWk1jSEF3WnN5WWdTKysrQUlOR2pTQVdDekdtVE5uOE5CREQ5bThSNzI5dmEzNmNmVG9VWnNxdGFLaUl1emJ0dy90MnJWRGRIUTBmdm5sRjRmOVNFcEtjcmpmM3JCOGQzSG44L2ZqanovaTExOS9kZXB4SzRaaVp2Mzc5OGZvMGFNdFgyL2Z2aDNSMGRHV2dFNnRWbHNDVFdlcWczdjE2bVVKTDgrZVBZdm16WnM3RE9Bcms1ZVhCMTlmWDZ0aDJzMmFOY1BNbVRPUm5aMk4wdEovN2lobVoyZmo4dVhMNk5TcGs5UG52M0xsQ3ZidjM0OWh3NGFoc0xBUWdpQll2ZWJTMDlQeCtlZWZvMHVYTG5qaWlTY2dDQUpPbkRpQkdUTm1ZTkdpUlZiRFIrKzc3ejVMYU9hb1V0S3NSNDhlZGw5Zjc3Ly92dDNqZi8vOWQ1dHRmZnIwd2NzdnYyejFNN3VzckF3elpzekF3WU1IN1ZhUUFrQ0xGaTB3WnN3WVhMOStIWDUrZmxWV082NVpzd1pyMXF5eDJ2Yk9PKzk0NVAweGJOaXdTdmR2M2JvVldxMFd6Wm8xdy9qeDR5dTlpYXZYNjdGLy8zNXMyclFKbHk1ZFF1L2V2ZkgzMzM5ajQ4YU4yTGh4bzkwMnp6Ly9QSGJ1M0lsOSsvWWhLaW9LM2JwMXc0TVBQb2pXclZ0REtwWGFIUzQ4ZXZSb05HL2VITkhSMFZpNmRDbTZkT21DaHg1NnlHYWZQUk1tVEVCbVpxYlZOdk1vbHJpNE9HemN1Qkh2dnZzdWNuTnpMVDliN0wzWDI3ZHZqMDgvL2RUaGMzRTdhdlAxdVM3OGZDUG5NYndrb24rWXF5OTF0cXM0VityR0RTQWdBS2ptNU9oVVI0Z0F1WjhFY2o4SkFtTGtBQUNqWGtCcGpoNmxOL1VvemRHaE5OY0FYYkdMMWJ0VUp4dzVjZ1FBMEtsVEo0d2ZQeDdwNmVrMkgxYnVGTEZZYkFtSGpFWWpNakl5SUJLSkxFUHV6SEp5Y3FEUmFLcjhRRngrN2sycFZJcVltQmhjdkhnUml4Y3Z4dlRwMDZ2c2owYWp3Y3FWSzZIWDYrMytNbXIreGJyaWhQQzdkdTNDd29VTG9kVnE4Znp6ejJQdzRNRjJ6ejkwNkZBWURBYXNXN2NPczJmUHhybHo1L0RhYTYvWlZQK1ErN1JzMlJLUFBmWVl3c0xDb0ZLcG9GUXFZVEFZc0diTkdnd2RPaFQzMzM4L0ZBb0Z2TDI5TFg4Zk8zWU1YMzMxbFdVNFhVWFp0eGJHR3pWcWxHWDZnZXJLeTh2RGQ5OTloKzdkdTZOang0NEFBSVZDZ2JObnorTGF0V3RZdm54NXBYUHVsZmZycjcvYWZQaXF6bnY3eFJkZnhKdHZ2Z25BOUo0d0Q0Tk1UazdHNnRXcmJZNDNEekYxNUpWWFhyR3FwbTdXckJrV0wxNE13UFRoOXQvLy9qY2VmUEJCVEpreXhlRTVDZ29LTUhmdVhLaFVLbnovL2ZlVzgrM1lzUU1halFiTm16ZUhScU9wTkd5N2NPR0MxUWZkOGp3VlhucmkrUU5NOHhrNjh1ZWZmMkxMbGkyWVBuMjYzV3RMK1FVNVRwOCtqUnMzYnVENTU1KzNiTnV3WVFOME9oMisvdnByTkdyVUNMR3hzVmF2Q1VlT0hqMkt5Wk1uWThLRUNkVWFFdnpsbDE4aVBqN2U1bWFUZWVHWXJWdTNXcmFkT1hNR2MrZk90UnMyT0hMNjlHbHMyN1lOdzRZTmcxcXRCbUNxTmdOTTc4T0pFeWNpS0NqSU1nK25TQ1RDbENsVE1IcjBhSXdiTnc1ejVzeXBjb0VoZXdJREErM09DKzJJbzVFSElwSElzaTg5UFIzVHBrMURTa29LeG80ZGl6NTkramc4bjNrWXJ5QUllT2VkZHh3ZXQzTGxTclJzMlJJUFAveXcxZmFhV0xnbk96c2JLMWV1aEVna3d2dnZ2MTlsY1BuKysrOGpOVFVWVHp6eEJENysrR09FaDRmampUZmVzQnJSVVZGUVVCRGVmUE5ObkR4NUVnY1BIc1Rldlh2eDk5OS9ZOTY4ZVZiSGxSOXBZcTU2VDBsSndaWXRXeUNSU0N4RHU5dTJiV3VwOEV4S1NzSVhYM3lCaVJNbld0NXY1YS9GNW1yaG5UdDNJakV4RVI5KytDSDY5KytQQVFNRzRLZWZma0pnWUtEVjNJM2xnOUtRa0pBcW43K3NyQ3ljUDMvZVpudGlZaUwyN05sanRhM2lUZFRhZW4ydUt6L2Z5RGtNTDRub0gySXhFQlVGWEx2bVdqdTkzbFN4eWNtSjd6bGlhZm5xVE5OOFdBYXRnTEpjUGNyeTlDaTk5YmRHYldDRlpoMTM1TWdSQkFVRm9Ybno1c2pKeWJHcEJBQ0ErZlBuTzJ5Zms1TmpkNytqbGJRcit4Q3JWQ3J4bi8vOEI0QnB5UG1MTDc0SWxVcGwyV1kyY2VKRXhNZkh1MXpOODhZYmIrQ3Z2LzdDL3YzN3NXZlBuaW9ySGRldlg0L3M3R3hFUlVYWnpQTjErZkpseE1mSFcyMHJMaTdHNTU5L2JsbDRwYkpxVnJOaHc0WWhORFFVUzVjdXhaWXRXN0Jueng0TUh6N2NyWXM3MEQva2NqaysvdmovczNmZjRVMlYvUnZBNzZSSjA2UXRvWU1PNkFCS0VjRkNHUXJJQzRKWUZNV05pSW95WHZtaE1wVGhXNUFoc2tRY09KRVhBY0dCNGdCQlVCRUZFWXVBVnVDMVNObWxwYVdEN3BrMHlmbjljY3l4YVVhVE5LVXR2VC9YbFF0NmNzN0oweVpObWp2UDgvM09zZGkyYk5reVZGVlZvVStmUGpZYm1Bd1lNQUI5Ky9hMUd4cWFaMTQ2OHliU2tlcnFhcnowMGt0UUtCUVdzN0Q4L1B3d1pjb1VMRnk0RUo5KytxbmRNTnllZDk1NXgrMHgxVzVvc0hidFd1VGs1R0RpeElrWU5XcVUxZjcxblkzdDUrZUhjZVBHNGUyMzM4Wk5OOTFrZDZua21qVnJVRnBhaXNURVJPbU5vbDZ2dDZoWjYrZm41M0RXdUwzYWVBMnBvWDUramtvSG1NT1dtSmdZcXcrQ2F2djAwMDhCL0JPWVhiNThHZHUyYmNQQWdRUHJySkZZVzY5ZXZhRFZhckZqeHc2WHcwdHpZNUNZbUJob3RWcWtwYVZoeFlvVlNFeE10TnRreUZXRmhZVm8zYm8xQUVqaHBWYXJSWFoyTnViTm13ZEJFTEI4K1hLTGNoRWFqUVl2dmZRU0VoTVQ4ZlRUVDJQeTVNbTQ3YmJiTUhic1dLc1psOHVXTGNPeVpjdWtyKzA5RnUycEhTclZkdUhDQmV6ZHV4Zmw1ZVZZdjM0OVNrdExjZXV0dDBLbFVsa2NHeElTZ3NEQVFLbDhBQ0RXRDVYSlpBNUQrazgrK1FUUjBkRU5PZ3ZaR1lJZ1lNV0tGU2dySzhNOTk5eURMbldVdEZJb0ZGaTRjQ0g4L1B5ZzBXamNDczdOOTVYSlpMTDZjTkpSRGZDdFc3ZGF6STRjT0hBZ2V2WHFoZFdyVjBNdWwrUFVxVlBvMzc4L3lzdkxMY3JxbUplTnA2YW00b1VYWGtCVVZKUzByUHFISDM1QXIxNjlwSzdoT3AwT2I3enhoc1cydWh3L2Z0emlzV2kyZCsvZU9zUExtcHJpODNOemVuMGoreGhlRXBHbHdFQ3hFVTlwcVd2SDVlV0p6WHRxRlhTbmxzZkxXd2JmTUNWOHcvNlpmV1F5Q0tncU1rcWhwcTdZQ0YyeGdUVTBtNG1xcWlvY08zWU1RNGNPZFRpVDRmdnZ2N2Q3WFVWRmhjM3I3WVdYdHBaUVpXWm1XczJJTUMvZnRSVlE2dlY2cStzeU16TXhmLzU4aS8xOGZId3NDdU8zYXRVS1k4ZU94ZHR2djQxMzMzMFgxMTkvUGZ6OC9HeU84OXk1YzlJYitXblRwbG5OdXZ2a2swK3Nqbm43N2JleFo4OGVlSHQ3WTlxMGFiajExbHR0bnJ1MkVTTkdJQ1ltQml0V3JFQm1acWJkanVma3ZsT25UdG50TEdwVzEwd3lzM2ZlZWNlaXJwcDU2VnBRUGN1c0xGcTBDTW5KeWVqV3JSdldybDJMb3FJaUZCVVZJVDgvMzZLcFZrSkNndE1kWndIckduRHVPbno0TUxadDI0YlkyRmlMbVhudTJMSmxpOFdzbTRjZmZsaGFObnJublhkaSsvYnRXTFZxRlhyMzdtMVZhelFwS1FuZmYvODlicm5sRm90bHd0OTg4NDEwWHpSRm52ejV1Y0wzNythTFpXVmwwcmI4L0h5OCtlYWJHRE5takZSdk56VTFGYi8vL3J2RnNlYVNDclZMWmpoRG9WQmc2TkNoMkxKbEM4NmRPK2ZTTE1XZmZ2b0pWVlZWRnMyeUNnb0tNRzNhTk15ZlAxOWFtbHNmNXBJZkFGRDY5OS9HZXIwZXMyYk5nbGFyeGIzMzNpdDFDNi90dnZ2dXczZmZmWWRYWDMwVldxMFd5NWN2bDE2ejNuLy9mZXpmdngrVEprMXlhUmw3YmJiQ3BwcVNrcEtRbEpSa3NXM1hybDNZdFd1WHhiYUJBd2Vpc3JMUzRyN2R1WE5ublIvK3FkVnE2SFE2RjBmdGVSczJiTURSbzBlaFZxdWR2dDlEUWtJc3ZuN3FxYWNzYWh2Yjg4c3Z2K0N0dDk2U3ZxNGRYQUtPeStpTUd6Y09qenp5Q0FCeHR1Z2JiN3lCTjk1NEEvSHg4Wmc1YzZhMGpEb3BLY25taDc1VHAwNEZJSDVvOFBqamorT3R0OTdDMmJObkxXYnFGaFVWQVlEVDlVcHIyclJwazdSRU9pRWhBZi8rOTc4eGV2Um9BSmJQeWMzcCtia3B2cjZSNnhoZUVwRzF5RWpneEFsQWNDRllFZ1N4ZVkrSFhoem82aUpYeUtBSlZrQVRiUG15WTZnMG9hcElERExGUU5NSVhaRUJ4bXFHbWszSmI3LzlCcjFlYjdVc3pCWmJuemJiK2hSNndvUUpEaHY4MlByRTJsYTNjZk1iUVZ0TGRhdi9Mb0ZSODgxWGRYVzExZTNhNm1SNXh4MTNZT3ZXcmNqTXpNUzZkZXNzYXIzVnZPMlhYbm9KQm9NQnc0Y1B0NmhIQ0lodjhwT1NrdUR2N3krOTZRWEVOeDZscGFVWVAzNDhZbUppQUloLzZIdDdlMXQxY1FlQWUrNjVCMGFqRVY5Ly9UV3V2ZlphckY2OUdrZU9IRUcvZnYyczltMlNoTDhuWHB0L3JRVUJnaURXY2pVWnhXWlg1djJzOXdVRWFhTzk2L0hQNjFXTlhkV0JDc2dWcnRXVWF0Kyt2Y1ZqejJnMDR1MjMzOGFmZi82SjZkT25XelVZV2IxNk5mNzY2eS9NbVRQSGFyWmE3ZUN3dkx3Y0FEQmx5aFNYeGdTSVMzTE5iMEt2dWVZYUhEcDBDSmN1WFlKZXIwZFFVQkJpWW1Kdy9mWFhJeWdvQ0hLNUhDdFhyc1NhTld1c2ducGJJaUlpcE1kdTdUZWpkVEdIR3oxNzlrUzdkdTJRbVptSnBVdVhRcTFXSXpFeDBlYWJlbGYwN05sVCt0MnIzVEZhTHBmajhjY2Z4NHN2dm9oejU4N2h1dXV1czdoKysvYnRDQTBObGQ3b0EvOHM1ZXZVcVJQT25EbFRyN0UxQkUvLy9HcXpOYnZNUEhQSnZCUzZabU9mYjcvOUZnY09ITENZWGJSdTNUb29sVXJwK2ZYY3VYTTRjT0FBN3IzM1hxdFpseGN1WExEWnVFZXRWbHU4bmd3ZlBoeGJ0bXpCenAwN0xlNnZ1bnp6elRmUWFyVlNyZUQyN2R2ajlkZGZ4Nnhac3pCdjNqeXNYTG5TNlhQWlkydm1aWWNPSFRCczJEQTg4c2dqdU9lZWV4d2V2M1hyVmh3NmRNaWlXM04xZFRXT0hEa0NRUHd3dzE2OVEyYzRtcW41MDA4L1lkV3FWU2dzTE1USWtTTXhjZUpFaDQrcHpNeE1sSmVYNDRjZmZyQ1lHV2l2cVo1U3FZU2ZuNTlGNE4wWTl1N2RpMDgrK1FTdFc3ZUdJQWlZTjI4ZWR1L2VqYlMwTkdSbFpUbjF0NHVuT1BxN3hxeTR1QmdaR1JrNGN1UUkxcTFiQjcxZWo0Y2VlZ2dKQ1FuUzN5aGVYbDRZTm15WVJTMXZvOUdJaFFzWElqMDlIV3ZXcklGS0paWndNZ2VjTlcvN3dvVUxBT0JTNDBGWE5ZZm41NmI4K2thdVkzaEpSTmJVYXFCTkd5QTMxN1hqU2t1QndrS0FzNEhJU1FxMUhINXF1ZFRoM0t5NndnUmRzUkg2MGxxWE1pTUUrNldJcUlFa0pTVkJwVkpaaFhOTmdia1pnOXJHckcvenpNdWF3V2I3OXUwdDN1elpXeXFtVUNqdzczLy9HKysrKzY3ZHpxa21rd25SMGRFb0tTbkJwRW1UTEs0VEJBSHZ2UE1PQkVIQUk0ODhndFdyVjB2WGFUUWFMRm15eEdML3Fxb3FxYU9vcmUreDVveFRsVXJsc2VEeTFGY0ZxQzYvT24rcHducjdJcWlMYTZzQnZMMjlwU0NodUxnWXk1WXR3L0hqeHpGNzlteHBtVngrZmo0MmJOZ0FyVmFMK2ZQbkl6RXhFYSs4OGdvU0V4UFJ1M2R2dStmdTI3ZXYwdzJnekw3NTVodms1dVphelB4OTZLR0g4UERERDB0dm5ENzU1QlBzM3IzYkluU3RxcXFTYW1IVzVZNDc3cEJtcnNYSHh6c01WNDFHSTNiczJJR01qQXdFQmdaS1l6QTNncWlxcWtMYnRtM3g2S09QZW1UWmJvY09IZENoUXdjQTFtK09BYUIvLy81WXYzNjl6YVg0UzVZc1FVNU9qc1dNbjdWcjE2S2twQVF2dlBDQ1ZVZG5ldzFVeXN2THJhNnoxWkRKRTRLQ2dqejY4NnZKeThzTC8vNzN2eTIyclYrL1hncEF6T0c0dWJ5QlhxL0g5dTNiMGFWTEZ5bTAvK21ubjNEMDZGR01IejhlNzcvL1BnQnhhZkZ6enoxbmMvYmd3WU1IY2ZEZ1FhdnRiZHUydFFpVTJyZHZqOWpZV096ZHV4ZFBQdm1rVS9WYVQ1NDhpZFRVVkl3ZVBkcmlPVDRzTEF5dnZmYWFOUGFhemJITTNjUmRhWlJSVUZDQVZxMWFJU01qQXhjdlhvUktwVUoyZGpZbVRKZ0FoVUpoMGNuYkZyVmFMZFdQTk51elo0OFUrTzNidHcrWm1aa3VsM2x3NU9MRmkzajMzWGR4K1BCaHlPVnlqQnMzRG9NR0RVSm1acWJOL1FNQ0F1RG41eWNGWGNlT0hiTzR2blk1RkxQdTNidWpWYXRXRmgvT1hXbkp5Y2xZc1dJRmxFb2xGaTFhaEpkZmZsa0s0Tjk2NnkzODczLy93NEFCQXpCNThtUzduY2ZOVnExYVpiRUt3eDZWU21XMy9JZWo1ZUptdFplTkErTHplTTJWR3NIQndmand3dzl4NmRJbGFkdjY5ZXR4OE9CQlBQdnNzOGo5K3oyYVFxSEFqei8raUk0ZE8rTDA2ZFBTRXZiVHAwOURwVkk1Rll5NzJ6aW1PVHcvTitYWE4zSWR3MHNpc3ExdFc2Q2dRS3huNllxTGkrdjZIUUFBSUFCSlJFRlVGd0d0VnF5ZlNlUW1wVVlPcFVZTzFBbzFCUUdvTGpkQ1gycXlDamFyeTAwd0dUbGowOU9NUmlNT0hUcUVQbjM2U0c5eW14SnpmUzVieTdwdHpieDB4Y0NCQTIwdWR6THo5dmJHYzg4OWg1eWNIR25KcGRuKy9mdVJtcHFLc0xBdzNIMzMzUmJoWlZQU0prN1Q0T0dsVEFiZzcvZEdNcmxNMmliemtrRW1CMlJ5aUR2SS90NFhOZmFYL1hNU21YbTcxWFgvSEZCem16ckkvVDl6RHh3NGdEZmZmQk42dlI3TGx5OUhqeDQ5a0plWGg4OC8veHpmZlBNTmZIeDhNSDc4ZUtoVUtxeFlzUUl2dnZnaVpzK2VqV0hEaHVHeHh4Nnp1Vnk3ZCsvZURzTk5XL2J2MzQvQ3drS0x4M0R0SXYrRmhZVldzMzN1dmZkZWwyN0hyR1BIam5hWDdTWW5KMlBWcWxYSXlzckMvZmZmajhjZWU4d3FaUEx4OGNIS2xTdmg0K1Bqc05NcTRMZ2JhNDhlUGV6V1p5d29LTEFLVjJyS3pNeTBxTTkyK3ZScDZmOUdveEczMzM2NzFTd2dBSGJyenY3ODg4LzQrZWVmTGJhNVdwZlFXUTMxODZ1dXJvWmFyY1lERHp4Z3NkOTc3NzBuUGErYkg3UG1lc1pmZi8wMUNnc0xNV3ZXTEduLy9mdjNJelkyRnFOR2paTENTOEIrL1R0bkd2YVkzWFRUVFZpN2RpMSsvZlZYdXpYeWF0cTZkU3NVQ29YTjVsY2hJU0UyYjllOHZOblpabGFBK0hoTFMwdVRPcWtEWWtEMTRZY2ZTajh6dFZxTkgzNzRBWHYzN3NYU3BVdWwvZmJ1M1l1eXNqTGNlZWVkMGpaQkVQRFpaNTlKczh0eWMzT1JsSlNFcXFvcXAzOVc5aFFYRjJQVHBrM1l2bjI3dENyQlpESmh3NFlOVW9NUlc1NSsrbW1IZFJFWEwxNE1BRGh6NWd3MmJ0eUlwNTkrR3NIQndXalZxaFYyN05pQjFOVFVlbzNiWGNuSnlWaXdZQUVFUWNDY09YT3NHaHd0V0xBQXExYXR3cDQ5ZS9ESEgzOWczTGh4dVBmZWUyMkdkVHQzN29SQ29iQTdtMDRRQkZSVlZhR3FxZ3FWbFpVb0x5L0h5Wk1uY2MwMTExanNaKys1b2JLeUVqdDI3TUFYWDN5QnNySXkzSFhYWFhqNDRZY2ROdDdMeWNteEdZYldYRXErY09GQ2hJV0Y0WmxubnNHMGFkTnc0c1FKZE92V0RZY09IWkk2b050ak1wbGdNcGxjK24yb1MxTitmbTRPcjIva0dNTkxJckxOeXd0bzF3NzRlOW1CMC9SNklEdGJERCtKUEV3bUE3ejl2T0R0NTJVVmJBS0FRV2RDZGJuNVlwVCsxZi85cjFISGNOTlZCUVVGS0NzclExSlNrdFVzeFpwZm0vOVl6TWpJc0RtYjBkNzIrakxQWHJIMUJzRDhSdFhkOEJLQTNlQ3lKbHRCVlVSRUJBQnhpYml6Ynd6Y25mMVFId0V4MWt2bVc3Sno1ODVoL2ZyMU9IVG9FT0xpNGpCOStuUmtaR1Jnd1lJRk9IejRzQlFBM1gvLy9mRHo4ME5LU2dwME9oMmVmLzU1ZlBYVlYxaS9majMyN05tRGZ2MzY0ZTY3NzBaOGZIeTl4bE5XVm1iMTJONjJiWnZWbUcxdGo0cUs4dGhzNllVTEZ5SXBLUW54OGZHWVAzKyt3NllzNWpJTWpqcXRBblYzWTdYMzV1N3MyYk1PNi93bEp5ZGJOY2t5Vzd0MnJWV2R1NXA2OWVybHNCUDhqaDA3ck9vOWVscEQvUHpLeTh1dFBtRFI2L1VRQkVHNlBZMUdnOERBUUtTbnA2T2twQVFmZmZRUnVuWHJaakdEOTZHSEhvSkdvL0ZvMkdFMmVQQmdyRjI3RnQ5Ly8zMmQ0V1ZlWGg3MjdkdUhRWU1HMlp4Tlp6UWFrWm1aaWFpb0tJdnRaV1Zsa012bE5tZnEyMU83bE1mQmd3Y3hmLzU4ZUh0NzQ0a25ua0RYcmwzeDlOTlB3OHZMQzRjUEgwWldWcFkwODJ2ejVzM3c4Zkd4Q0M5Mzc5Nk45UFIwekp3NUU2KysraW9lZU9BQnBLU2tZUFBtelpETDVVN04zS3V0cUtnSVgzenhCYlp0MndhZFRvZkJnd2NqSmlZR2E5ZXVsYnEvMTRkNXByLzVnNU1lUFhwSU0vb09IVHBrRlI1ZENYdjI3TUhMTDc4TVFSQXdkKzVjL090Zi83TGFSNnZWWXM2Y09ianBwcHZ3K3V1djQ5MTMzOFZQUC8yRVdiTm1TWStOblR0M1lzZU9IVENaVERBYWpkTEZZRENndXJvYWVyMGVlcjFlQ29OckNnb0trbXBlMjVPWm1ZbXZ2LzRhdTNidFFsbFpHWHIxNm9XSEhub0lRVUZCVXIzaW1rSkNRaXcrVUZpMmJCbVdMRm1Db0tBZ0xGeTRFRkZSVWRpd1lRTTJiZHFFcDU1NkNnTUdERUQvL3YwaGw4dlJwazBiN051M0Q4SEJ3VWhOVGJWbzZHYUwrZThuWi83T2NWWnpmSDV1U3E5djVCakRTeUt5THpoWWJON3pkNTB1cDJWbkEwRkJRQk9jcFVWWE40VktEb1ZLRHJXZCt1UW1nNERxQ2hNTWxUVXVWZUsvMVRXK1pzajVENFZDWWJYczZOS2xTekFZRERhWEkvbjUrVm1GbEZ1M2JyWGF2bnYzYm9kMXNwd05PczJGM1cwdFMzSjE1dVdxVmF1c2xuSzVPNzdkdTNkajRzU0pUaTNkcmU4TVVmS2NsSlFVSEQ5K0hKTW5UMFo4ZkR5ZWZQSko2SFE2dEcvZkhrOCsrU1FTRWhLZzBXaHcvUGh4ZlB6eHgvanR0OS9RclZzM3hNZkg0OTU3NzhXTk45NklqUnMzWXUvZXZianJycnR3K3ZScG5EeDUwcTJ4akJneEFtVmxaVllOZnQ1KysyMmIrOWZlUG16WXNEckRTNzFlanhNblR0UTVscVNrSk1URnhXSE1tREVvTGk2Mk83T201aHN5UjdNVDY5T050WHYzN3RpNGNhUE42OGFPSFl1aFE0ZmlzY2NlczNsOVhjdTlRME5EN1phSkFORGd3V1ZObnZ6NUZSWVdXalh1TUpmY3FCbHFkdXJVQ1NkT25NQTc3N3lEaW9vS3F5V1duVHAxY25iNExnc05EVVdYTGwxdytmSmxxOFpzdGYzMDAwOHdHQXgybHpPZlBYc1dVNlpNc1dvSWQrblNKUVFGQmJuOVFaSFJhSlRLa2ZqNCtLQnIxNjc0NVpkZk1HM2FOUFRxMVFzeW1ReC8vUEVIMnJadGk1eWNISnc5ZXhaUFBmV1VkSHhsWlNVMmJOaUFidDI2b1h2Mzd0TDJLVk9tSUQ4L0gxbFpXZExTZG1mazVPVGc0NDgveG84Ly9naTlYbzhiYnJnQjQ4YU5RMnhzTEtaTm00WnJycmtHWGw1ZWR1c3dtcGVMMThWV04yMnpkdTNhUWFmVDRmTGx5M2FYVW51U0lBaFl0MjRkTm0vZURJMUdZN2RrUVUwMzNuZ2p1blhyaHRkZWV3MEhEaHpBRTA4OGdVY2ZmUlNqUjQ5R1hGd2NEQVlERkFvRkZBb0ZsRW9sbEVvbHZMMjlvVlFxa1ppWWlBY2VlRURxMEc2KytQajQyUDJabEpTVTRKZGZmc0VQUC95QWxKUVVpL3YwanovK3dCOS8vR0YzcksrODhvcjBQUHJ6eno5anlaSWxHRFJvRUdiTW1BR05Sb01OR3piZzAwOC9SV0ppb2xTT3dEeU9XMjY1QmR1MmJVTkZSUVY4Zkh3Y2RnUUhJQzA5OStUOTFwU2VuNXZqNnhzNXh2Q1NpQnlMakFSY1hRNGlDT0x5OGI4YlVSQTFGWEtGREtwV1hsQzE4bks0bjJBU1lLZ1NMTUpNby83dmYzVW1HR3A5YmRRSlYrMlM5WUNBQUtzL3dNek5kbXo5WVJZUUVHRHhaZzBRdzh2YTIzLy8vWGVINGFXejNjYk5mM3piK3JUZTFabVhhclZhYWxwaGo3bGhRMTM3QWJCb2N1RklROHgrSVBmY2RkZGR1UG5tbTZVMzlKTW5UMGFYTGwzUW9VTUhsSmVYWTkrK2ZkaStmVHZPbkRtRHFLZ296SnMzRDRNR0RZSWdDRGh5NUFoNjl1eUovL3puUDVnMGFSSzBXaTArL3Zoamg4czFIUmsrZkRqS3k4dWxtbUptTzNmdXRQaDZ6Wm8xMkxadG05VjJaNW9KMUY0VzdNaWZmLzVaNTc0TnRaeTZKcFZLNWZCTnJxK3ZiNFBWcEd5dUxsMjZaTlZzeXZ5OFV6Tzg3TjY5T3c0ZlBvdzllL1pnNU1pUlVsaHBEbmRjdFhuelptemV2Tm5tZFRVN0dwdTk4TUlMVG5WSGZ1Q0JCOUNyVnkrN1MwRC8rdXN2Q0lLQWR1M2E0Zno1ODlMdnd2SGp4NlhmSjVsTVZ1ZnZTSEZ4TVU2ZVBJa1RKMDdnK1BIak9ISGloQlM4cUZRcS9PdGYvOEtPSFR1UWtwS0N1TGc0ZE9qUUFVZU9ITUdJRVNOdzRNQUJ5R1F5REJvMFNEcmYyclZya1plWGh6bHo1bGpjamt3bXc1dzVjK0RsNWVWU3NPcm41NGVUSjA5aTBLQkJHRFZxbE1WelJYcDZPc3JMeXgzTzVFeE1UTVF0dDl6aThEYVNrNU9SbFpWbE1YdTBKdk1zdFhQbnpqVjRlSm1UazRQbHk1Y2pKU1VGSVNFaFdMeDRzZFBkNmJWYUxWNTQ0UVhzMkxFRHExZXZSbVptSm1ReUdTSWlJdXA4elBuNysxdDhpR1F5bWFTU05iNit2dEo5bHBhV2hyZmVlZ3NwS1Nrd21Vd0lEQXlFSUFqNDhzc3Y2L3liNGV6WnMzamlpU2NzdHNYRnhXSFdyRmxTMHg1QkVQRHh4eDlqd0lBQnlNbkp3YkpseTVDUmtTRTFvYm5ycnJ2dzVaZGZZdGV1WFhqd3dRZXRabHZYWnA2MVgzdUdjbjAwcGVmbjV2ajZSbzR4dkNRaXgzeDkvNW1CNllxaUlqYnZvV1pMSnBkQnFaR0pkVGVkWkRJS1lvaFpMY0JrRVA4MVZsdCtiVElJTUZhYnhQK2J0eHZFc05Sa0ZDQVlhM1JnTmdyaTVlck1ST3ZrYkxkeGMwZE5XOHQ4ekROa25LM1ZPWDc4ZUl3ZlA5N3U5WldWbGRLU0pWdGR3ZDFsTHNoZlZ6TUJ1akpxemtUcTBhTUhqaDA3aG5YcjFpRTVPUmxHb3hHOWUvZkcwcVZMY2YzMTEwTW1reUU1T1JscjFxekIrZlBuc1dUSkV0eHd3dzFTWTU2UkkwYzZyQ1huaURrb3I5M2twM1lZYnc1ZzNKbTVHeFFVaFBmZWU2L08vU1pPbklnaFE0Ymc0WWNmZHZrMkdzTHg0OGNSRUJEUUxFTEs5UFIwNkhRNnhNYkdOc3J0bDVXVklTY25SMnBhWVdaKzNxbjUrREtIbFZGUlVSYWgxL3Z2djQvejU4ODdYQTVxUzc5Ky9hUk80TFhaQ25PY0NTN05ZaHg4UUg3MDZGSDQrdnFpUzVjdTZOcTFLKzY0NHc2Y1BuMGFhV2xwVUNxVktDd3N0R2prWWMrOGVmT1FtcG9LclZhTGJ0MjY0ZEZISDVWbTZIbDVlYUZIang1UXFWUTRjT0FBNHVMaTBLMWJOMmtKOWI1OSt4QVhGMmNSZXYzMTExOFlNbVFJNHVMaXJKcU11Rk5UMnRmWEY2dFhyN1laZUg3MTFWZDJqMHROVGNYVXFWTVJGaGJtOFB4SGp4N0Zva1dMY045OTk5bmRwMlBIamxBcWxVaEpTWkZXR3J6MjJtdUlpNHR6YWdXRks3OGZKU1VsT0hueUpBWU9ISWpwMDZjN3JCZHB6NGdSSTlDalJ3L3A5ZmI4K2ZOV29XRnQ2OWV2dHp1TGJ2UG16ZExqTmp3OEhDVWxKYmo3N3J0eDIyMjM0Zno1ODFpK2ZEa3lNek9sSmtMMlpHZG5XMjNUYURRV0lhVjVCdTNodzRkeDZkSWxkT2pRd1dKMnBiKy9QMEpEUTVHUmtXRjNXWExyMXEybHdQZklrU1BRYXJVSUR3OTNPRFpCRUZCZFhRMlpUSWEwdExRNlA4aG9Lcy9QemZYMWpleGplRWxFZFd2WFRnd2k3WFRDdFNzOUhmRDNCeHFnTmhKUlV5UDNra0d1OFh6TlFrRXdCNWxpUUNxWS9rNHpUWUFBQU1MZkhWUUY4LzlyYkFOdy9udkhmekRYZjN3Q2lvdUxiZGFEYW1pQ0lDQWxKUVV5bWN5cWFMN0paSUxCWUlCTUpyUG9STnNVblRwMUNvQm5aejlRL1JnTUJ2emYvLzBmTWpJeUlKUEowS2xUSjR3Yk53NkRCdzlHYUdnb1RDWVREaHc0Z004Ly94ekhqeDlIVEV3TVhubmxGWXVsb0FDa0pZYnVNSGRKYnQyNmRiMitGMGV6UlJRS2hkUDE4UHo5L2V0ZE82KytCRUhBSjU5OGdvMGJOMkx4NHNXTi91YTRMb0lnWU5xMGFRZ1BENWRtUjExcDVpV1FYYnAwd2Y3OSsxRlpXUW1WU29VdnZ2Z0NjcmxjQ28xeWNuTHc2cXV2QWhCRG9wcXozTE96czZWWjdxNklqbzYyNnJUZDBFd21FNDRkTzRiNCtIZ3AyRGNhalhqNzdiZmg1K2VIcXFvcVBQSEVFNWczYng3aTR1SUFBRU9IRHJVNXpna1RKc0RQencrZE9uV1NBc0l0VzdaSWRlOFVDZ1Y2OU9pQjMzLy9IWk1tVGNMTk45K016cDA3SXowOUhjZVBIOGVNR1RNc3pqZG16QmlyR2JEMkZCWVdPclhrMVowbDhHbHBhUUFnZFJldnpYemZMMXk0RUowN2Q4Ym8wYU90OWlrcEtjR0ZDeGNRR2hxSzY2NjdEb2NPSFpJQzcyUEhqc0ZrTXRVWlhycjYreEViRzR2VnExZlgrN1hTdkxJakp5Y0hmbjUrK09pamorenVPMmJNR0l3Wk13YTMzWGFiemV1cnE2dVJrNU9EME5CUXFGUXFpN0RzL1BuekFGQm43VWxIdnY3NmEzVHExQWw5K3ZUQnFGR2pzR3paTWp6MTFGTldINHJwZERxODhNSUxVczNWRjE5OEVTKzk5SkpWS0p5UWtJQ0VoQVJVVlZYaHdJRURHREJnUUoyUG9iS3lNdHgrKyszUzEvYks0VFMxNStmbTl2cEdkV09pUUVSMVV5akVBRE05M2JYakRBYnhHQ2VYZEJDUk5aa01rQ2xrZ0FMd3dwVnY2RkpTVW9MTGx5L2o4dVhMeU12TFEyNXVyalQ3Y2V6WXNjakx5ME4xZGJYVUNmSktOdXc1ZWZJa1NrcEswS1ZMRndUVW11VmRWVlVGd0wzWkxJV0ZoVmJuYTBqbU9rMjFPNlZTNDFFb0ZCZzdkaXhrTWhsNjlPZ0JyVllMUVJCdzh1UkpiTnUyRFQvKytDTUtDZ3JRc1dOSFBQZmNjeGc4ZUxESEd5NlpteG80ZWtPbDArbWs1WXRmZi8wMUxsMjZoS3lzTEdSbVprS2hVTmdNQkZ5cHFlY3FrOGtrbFd1b2l5QUlVdDFGZTh5TlZjeExuTGRzMlFLOVhvOEhIM3pRWTgySWFzck56Y1hCZ3djZFh1K0t0TFEwbEplWE82elRWbE5EL1B4Ky92bG5xTlZxWEhmZGRYai8vZmZ4K2VlZkF4Qm43STRiTnc2QmdZSEl5TWpBN05telVWUlVoREZqeHVDamp6N0NwNTkrS2oydlg3eDQwV1lwai9yUzZYUlMzV0piS2lzcnJXWW8ydHBtMXJadFd4dy9mbHhxakFLSVA5T1hYMzRaZi8zMUY1NTk5bG5jZU9PTldMeDRNWjU5OWxsTW5EZ1I5OTkvdjkzYnQvVVlLeW9xc2xpTys4UVRUMGl2RjlkZGR4MnV1KzQ2Yk5pd0FkN2UzaFpMeGdFNC9UZ0F4THFlTlR1Y2UxSlNVaEswV3EzZDF6bnpCMnF4c2JHWVAzOCtUcHc0Z2N6TVRCdzVjZ1NBMkoyOHRMUVVBTEJvMFNJTUdqUUliN3p4aHRSOU96OC8zMjR3V3BPcnZ4K0Faei9rR3pObWpGUDdmZlRSUnc0RFRnRDQ3cnZ2cElaR3RYM3h4UmRXTStocnM3VnNYS1ZTNGJQUFByUFlabXYyYzI1dUxoWXRXb1JUcDA1aDFxeFo2Tm16SjZaUG40NFpNMlpneG93Wk5tdGZidCsrSFJVVkZSZytmTGpGN1FVRUJGaDlILzcrL3BnOWV6WXFLaXJnNit0cmRYODExK2RuVnpYVTZ4czVqK0VsRVRrbk9Cakl5d1BxZUNLMlVsakk1ZU5FemRpQ0JRdHcvUGh4bTlkNWUzdWpSNDhlQ0F3TVJKOCtmYkJ4NDBhUE5leXB6V0F3U0xOQnRtL2ZEa0JjYmdiQVpwZFJkOExMMHRKU3ZQcnFxNGlKaWNHamp6N3E5SEgxVVZCUWdPVGtaTWhrTWx4Ly9mVlg1RGJKT1FNSERrUjZlam9PSERpQS8vM3ZmL2pqano5UVVGQUFIeDhmM0hqampiajk5dHZyM1RFMEp5Y0hYMy85TmZ6OC9PRHI2d3VWU2dVdkx5K2NPWE1HWDMzMUZSUUtCVzY4OFVacC81OS8vaG43OXUxRFhsNGVjbkp5VUZCUUlGMzM1cHR2QWhDWDNvYUhoNk56NTg0QXhEQmVvVkRBMTljWHBhV2xTRTFOclhNMmNsWldGclJhTFh4OGZLUVpvTTRzU3o5NjlDZ1NFeE9kK3Q0dlhyem9zSE1zOE0rczBWMjdkZ0VRbC9UUG1UT253VHExT3VxRTZ3N3pjNmV6NFl5bmYzNmJObTNDenovL2pDRkRoa0NwVkdMTW1ERVlQbnc0cXF1ckVSUVVCSzFXaStUa1pDeFpzZ1E2blE3UFAvODgrdmJ0aTNQbnptSFRwazFvMjdZdHVuWHJodlQwZEtzZ3poT09IRG1DK2ZQbjI3Myt3SUVET0hEZ1FKM2J6SGJ2M2kxZDE3Tm5UeFFXRm1MNTh1WDQ0NDgvTUhMa1NLbDI0TEpseS9ENjY2OWo5ZXJWdUhqeElrYU9ISW1Ta2hKNGUzdGovLzc5QVA3cEtseFlXSWpMbHk5RG9WQ2dzTEFRdTNmdlJuUjBOUGJ1M1d0MzNMdDM3MGE3ZHUxdytQQmhhWnVySDNEY2ZQUE5OdXNtMTdYRXVhWTMzM3dUNWVYbDBHZzBVQ3FWa01sa09IZnVISTRlUFdwM3liekJZTURKa3ljUkd4dUxGMTk4RWZuNStaZzllellBY1psNnQyN2RFQjBkamZidDJ5TXFLZ3BkdTNZRkFIend3UWQ0NTUxM01IbnlaT2gwT3FkQ1JsZC9Qenl0OXF4MGs4bUU4dkp5K1BqNFFLbFVJaTB0RFJNblRzVFVxVlByL0YxekpDc3JTeW9EWW8rdFplT0FPTFBUYURSQ3BWTGg4dDhsdk16aG9zbGt3cmZmZm9zMWE5WkFyOWZqUC8vNWoxVEQ5UFhYWDhmY3VYT3hiTmt5N05tekJ4TW1USkJxb3BvYlBjWEh4MHV6andHeHNWSE4xNXVhSE0yZ2JtN1B6MDN0OVkyY3gvQ1NpSndqa3dGUlVZQTdYVk81Zkp5bzJlcmZ2ejlpWW1JUUhoNk84UEJ3dEd2WERzOC8venl5c3JKczFoSnl0MkZQUlVVRjh2UHpwZVhuSDN6d0FYSnljcENkblkxTGx5N2g4dVhMMG95eHQ5NTZDN0d4c1VoUFQ0ZGFyYmFZT1dCbURpL05iMERya3B5Y2pKZGZmdG5wR1NPZTh0bG5uOEZnTUtCSGp4NVhwRk1yT2VmMzMzL0h3b1VMcFZrV0VSRVI2TisvUDY2Ly9ucjA2ZFBIN2FYZ3RmbjcrK096eno2ek9SdXlkZXZXbURScGtrVXpxc3JLU3V6ZnZ4OUJRVUdJakl4RXYzNzlFQkVSZ1hidDJpRThQQnh0MjdhMUd0c1hYM3hoTlh1bnJ1NjhNMmJNc0pvUjE2ZFBuenEvbjhqSVNLc08xWjd3cjMvOUMzLysrU2VtVDU5ZTV3eW0raGd5WkFnbVRweG85L3AxNjliaHh4OS9kUHA4S1NrcGFOdTJyVlhUSlhzOC9mUDc1Sk5QWURBWWNPKzk5d0lRYStqVmJBeFdWRlNFUllzV1FTNlhZOW15WllpUGp3Y0FQUHZzczVnNWN5WldyRmdoN2R1N2QyK1BqY3VzUzVjdVdMeDRzVWZQZWVMRUNRUUhCNk5WcTFhWU1HRUN5c3JLOFBqamoxdDBKdmZ5OHNMTW1UTVJGQlNFcmwyNzR1alJvM2o5OWRlbDYzdjE2aVhWVXp4ejVneWVlKzQ1NlRxTlJvTXhZOFpnK3ZUcGRZNmw1aXk1QVFNR3VGU1hWcXZWT3F6cjZZenE2bXJzM2J2WDR2bEZxVlJpOE9EQitMLy8reitieHlnVUNpeGJ0Z3grZm43UWFEUlFxOVZZdW5RcE9uVG80TEF1ODZ4WnM3Qmd3UUpNbVRJRjN0N2VGcUdZUGE3K2ZqUTBvOUdJQng1NEFNWWFaYklDQXdQdExwTjJWbjJXalo4NmRRclBQUE9NOUxWU3FaUit0b3NXTFVKU1VoSkNRa0l3ZCs1Y0tVZ0d4QTdpYjc3NUp0NTk5MTE4ODgwM01CcU4wdVB4NDQ4L0JnQ0w4OVpIYzN0K2JtcXZiK1E4SmdsRTVEdy9QeUF3RUtneDA4TXBCZ09Ra1FFMGtUOU9pTWg1TmQvd21kbGJHbFVmbzBlUHRsaGk4K0dISDByLzkvWDFSV3hzTENJakk5R3VYVHVFaG9aaTdkcTEwT2wwR0RWcWxNM0dEeGN2WGdRQWkyWUp0ZVhrNUFBUWx5N09tVE1ITXBrTUR6MzBrTlJOdHFHZFBYdFdhcW93Y3VUSUszS2I1Snpldlh0ajBxUkphTnUyTFRwMTZ0UmdiOGcwR2cwKy92aGphWGFOMFdpRXlXU0NyNjh2UWtKQ3JHWnEzWHp6elJnOGVMQkw0V20vZnYxUVhsNE9rOGtFbVV5RzhQQnd1NTJEemNhT0hZdWNuQndZalVhcHJwODUySEtrVFpzMnVQdnV1NTBlbTdOQ1EwT3hjT0hDT3ZjYk4yNmNWZjFiZXdZT0hHZ1JtZ3diTmd6ZHUzZDNHTkQwNnRYTHBlZS80OGVQMjV3WmJvK25mMzduenAyRDBXaTAyd3lsZGV2V2VPR0ZGeEFTRW1KUm44N1B6dzhyVjY3RWh4OStpSlNVRlBUdjN4OWR1blN4T0hiWXNHSFM3RjViNnJyZWZQdjkrdlZ6NFR1cTI2dXZ2b296Wjg1QXE5Vmk3Tml4dU9hYWErdytKc2FOR3dkQW5GMnAxV3BoTUJqZzUrZG44Vmp2M3IwNzNuampEUmlOUnNqbGNuVG8wQUVhamFiZXM2WjhmSHpRcDA4Zm02OVJYM3p4aGQzZmNVZlgxVFp6NWt6TW5Ea1RCb01CUnFNUmdpQkFwVkxWT1FPMDVxeEptVXptVkhoM3d3MDM0TlZYWDhXK2ZmdlF0Mi9mT3J0ckE2Ny9malEwcFZLSjFhdFhTNnM4bEVvbHdzUEQ2MnhRWTA5b2FDZ0dEeDZNNmRPblczeG9ZRXRPVGc3V3JsMXJWZU80WThlT21EVnJGZ3dHQStSeU9icDM3eTU5d0RwNThtUkVSMGRqOU9qUk5wY2dxMVFxUFBQTU0waElTTEJveXZQMDAwL2pubnZ1Y2VxRDJvVUxGOVpaQzdLNVBUODN0ZGMzY3A1TWFNakNOMFIwOVRFWWdPUEh4WDlkRlJNRDFMUHhBQkc1NXZqSGw5SHRFYy9PNkpzd1lRSXlNaktzM3J3bEpDUWdNakxTcWl0bjdlMTZ2UjRQUGZRUUtpb3E4TzIzM3dJQXBrNmRpckt5TWtSRVJDQXlNaEtSa1pHSWlJaEFSRVNFVlYydWxTdFg0cHR2dmtGb2FDaldyRm1EeXNwS1pHZG5Jemc0R0JxTkJtVmxaVmkrZkRuKyt1c3YzSEhISFhabkY2eGF0UXBidDI0RklIWUpuVDE3dHNYTWhkcHFkaHQzOVkxclFrSUNBZ0lDcEJsd0pTVWxtRHAxS3JLeXNoQWZINCtYWDM3WjdyRzMzbm9yVENhVHg1Y1lOY1JqZzRpYUZrRVFQRjZQbFlpSTZFcmp6RXNpY28xQ0lTNGZQM2ZPOVdQVDA4WFptMXcrVHRRaXJWKy9IbnYzN2tWbFpTVktTa29RSFIwdFhmZldXMjg1ZFk2MWE5ZmltMisrZ1V3bVEySmlJalFhRFM1Y3VHQXpvSlRKWkE1bm1FVkVSQUFRWjdNOS9mVFRkYzZNOEJTajBZalpzMmNqS3lzTHZyNittRGx6NWhXNVhTSnFlUmhjRWhIUjFZQUpBaEc1TGlCQXZQemRjZGhwMWRWY1BrN1Vnb1dFaEVoRjZZT0RnMTFxUEdBV0VSRUJtVXlHbVROblNuV2ZvcU9qb1ZRcVVWMWREVUI4c3g0UkVZRUpFeVk0ckJsMjExMTNJU3dzck43MXJGemw1ZVdGS1ZPbVlPblNwWmd4WXdiQ3dzSWM3dCttVFJ1TEdseEVSRVJFUkMwSmw0MFRrWHZxczN5OFV5ZWdBUXM2RTlFL0dtSnBzTG56dHl2TkJ3Q3hNMloxZFRXOHZMemNyaUVsQ0FJT0hqeUkvdjM3Mjd5dXVyb2Fjcm5jN2ZQWGRkdW5UNThHZ0RwcnVUbkRZREEweURpZHhXWGpSRVJFUk5RY2NPWWxFYm1uUHN2SEwxd0F1blVER3FEcEJ4RTFQSGNETjdsY1h1OHV6VEtaekdad2FiN08xVURWMWR2MlJHaHAxcGpCSlJFUkVSRlJjeUZ2N0FFUVVUTm1Yajd1S3ZQeWNTSWlJaUlpSWlJaUJ4aGVFbEg5UkVXNTE0QW5QeDhvTHZiOGVJaUlpSWlJaUlqb3FzSHdrb2pxUjZFQWFuUU1kc21GQys3VnpDUWlJaUlpSWlLaUZvSGhKUkhWWCt2V1FHQ2c2OGRWVndOcGFSNGZEaEVSRVJFUkVSRmRIUmhlRXBGblJFYTZ0M3k4dUJqSXlmSDhlSWlJaUlpSWlJaW8yV040U1VTZVVaL2w0NW1aUUZtWlo4ZERSRVJFUkVSRVJNMGV3MHNpOGh4M2w0OExBbkQrUE90ZkVoRVJFUkVSRVpFRmhwZEU1Rm51TGgvWDYxbi9rb2lJaUlpSWlJZ3NNTHdrSXMrcXovSngxcjhrSWlJaUlpSWlvaG9ZWGhLUjU3VnVEUVFIdTNkc1ppWlFYdTdaOFJBUkVSRVJFUkZSczhUd2tvZ2FSbVFrb0ZhN2Zwd2dBT2ZPc2Y0bEVSRVJFUkVSRVRHOEpLSUdJcGNESFR1Sy83cEtyd2N1WFBEOG1JaUlpSWlJaUlpb1dXRjRTVVFOeDhmSC9mcVhSVVdzZjBsRVJFUkVSRVRVd2pHOEpLS0dGUmdJdEduajNyR3NmMGxFUkVSRVJFVFVvakc4SktLR0Z4RUJhRFN1SDJldWYyazBlbjVNUkMyRVhDR0R5U0EwOWpDb2lURVpCTWdWc3NZZUJoRVJFUkZSblJoZUVsSERNOWUvOVBKeS9WaTlIa2hMOC9pUWlGb0tiejh2NklyNEFRQlowaFVaNGUzdnhuTXlFUkVSRWRFVnh2Q1NpSzRNbGFwKzlTOHZYZkxzZUloYUNQOUlieFNlcldyc1lWQVRVM2kyQ3Y0UjNvMDlEQ0lpSWlLaU9qRzhKS0lySnlEQS9mcVhXVmxpaUVsRUxnbStWbzJ5YkQzS2M2b2JleWpVUkpUblZLTXNXNC9nYTlXTlBSUWlJaUlpb2pveHZDU2lLeXN5MHIzNmx3QncvanhRV2VuWjhSQmQ1ZVJLR2RyMTlVZm1nVklHbUlUeW5HcGtIaWhGdTc3K2tDdFo4NUtJaUlpSW1qNlpJQWlzNGs5RVY1Wk9CNXc0NFY0akhtOXY0TnByQVlYQzgrTWl1b3FWWjFjajgxQXAvTUs4RVJEakExVnJMelpzYVNGTUJnRzZJaU1LejFhaExGdVBkbjM5NFJ1bWJPeGhFUkVSRVJFNWhlRWxFVFdPd2tLeGs3ZzcvUHlBenAwQkdZTVhJbGVZcWdWY1BsR0owb3Q2NkV1TjdFTGVRc2dWTW5qN2U4RS93aHZCMTZvNTQ1S0lpSWlJbWhXR2wwVFVlREl5Z054Yzk0NXQwd2FJaXZMc2VJaUlpSWlJaUlpb1NXSE5TeUpxUEJFUmdLK3ZlOGZtNWJrZmZCSVJFUkVSRVJGUnM4RHdrb2dhajB3R2RPd0lLTjJzdlphUndRN2tSRVJFUkVSRVJGY3hocGRFMUxpOHZZR1lHUGZyVjU0L0Q1U1hlM1pNUkVSRVJFUkVSTlNlcW92N0FBQWdBRWxFUVZRa01Md2tvc2JuNnd0RVI3dDNyTWtFbkRramRqQW5JaUlpSWlJaW9xc0t3MHNpYWhxQ2dvRFFVUGVPTlJpQTA2ZkZmNG1JaUlpSWlJam9xc0h3a29pYWpuYnRBSzNXdldOMU91RHNXWEVtSmhFUkVSRVJFUkZkRlJoZUVsSFRJWk1CSFRvQVBqN3VIVjlXQnFTbEFZTGcwV0VSRVJFUkVSRVJVZU5nZUVsRVRZdVhGOUNwRTZCUXVIZDhZYUhZaFp5SWlJaUlpSWlJbWoyR2wwVFU5S2hVOWV0QW5wY0haR1o2ZGt4RVJFUkVSRVJFZE1VeHZDU2lwc25QVDF4QzdxN3NiUEZDUkVSRVJFUkVSTTBXdzBzaWFyb0NBb0RJU1BlUHo4d1VaMkVTRVJFUkVSRVJVYlBFOEpLSW1yYVFFUEhpcnZSMG9LREFjK01oSWlJaUlpSWlvaXVHNFNVUk5YMFJFVURyMXU0Zm41WUdGQmQ3YkRoRVJFUkVSRVJFZEdVd3ZDU2lwazhtRSt0Zit2bTVkN3dnQU9mT0FTVWxuaDBYRVJFUkVSRVJFVFVvaHBkRTFEekk1V0lIY2g4Zjk0NDNtWUF6WnhoZ0VoRVJFUkVSRVRVakRDK0pxUGxRS0lET25RR1Z5cjNqQllFQkpoRVJFUkVSRVZFend2Q1NpSm9YcFJLSWpSWC9kUWNEVENJaUlpSWlJcUptZytFbEVUVS9LcFVZWUNvVTdoM1BBSk9JaUlpSWlJaW9XV0I0U1VUTmsxb3RCcGhlWHU0ZHp3Q1RpSWlJaUlpSXFNbGplRWxFelpkR0EzVHFKRGJ6Y1ljNXdDd3E4dXk0aUlpSWlJaUlpTWdqR0Y0U1VmUG01d2QwN0FqSVpPNGRMd2pBdVhOQWZyNW54MFZFUkVSRVJFUkU5U1lUQkVGbzdFRVFFZFZiVVpFWVF0Ym5LUzB5RWdnSjhkeVlpSWlJaUlpSWlLaGVHRjRTMGRYREV3Rm0yN1pBZUxqbnhrUkVSRVJFUkVSRWJtTjRTVVJYRjA4RW1DRWg0aXhNSWlJaUlpSWlJbXBVREMrSjZPcFRYQXljUFZ1L0FETW9DSWlPZHIrV0poRVJFUkVSRVJIVkc4TkxJcm82ZVNMQTFHckZaa0R1ZGpNbklpSWlJaUlpb25waGVFbEVWeTlQQkpnYURkQ3BFNkJVZW01Y1JFUkVSRVJFUk9RVWhwZEVkSFVyTGhacllKcE03cC9EMjFzTU1OVnF6NDJMaUlpSWlJaUlpT3JFOEpLSXJuNWxaY0NaTTREUjZQNDV2THpFSmVTdFdubHVYRVJFUkVSRVJFVGtFTU5MSW1vWktpcUEwNmNCZzhIOWM4aGtRRlFVRUJ6c3VYRVJFUkVSRVJFUmtWME1MNG1vNWREcGdGT25BTDIrZnVjSkR3ZmF0dlhNbUlpSWlJaUlpSWpJTG9hWFJOU3k2UFhpRE15cXF2cWRwM1Zyb0gxN2NUazVFUkVSRVJFUkVUVUlocGRFMVBJWURHSU56UEx5K3AxSHJRWmlZZ0NWeWpQaklpSWlJaUlpSWlJTERDK0pxR1V5R3NVdTVDVWw5VHNQRy9rUUVSRVJFUkVSTlJpR2wwVFVjZ2tDY09FQ2tKOWYvM08xYXdlRWhkWC9QRVJFUkVSRVJFUWtZWGhKUkhUcEVwQ1ZWZi96QkFTSWRURGw4dnFmaTRpSWlJaUlpSWdZWGhJUkFRQUtDb0MwTkhFMlpuMm8xZUl5Y2g4Zmp3eUxpSWlJaUlpSXFDVmplRWxFWkZaYUNwdzlLOWJEckErNUhJaU9CZ0lEUFRNdUlpSWlJaUlpb2hhSzRTVVJVVTFWVldJbmNwMnUvdWNLRGdZaUk3bU1uSWlJaUlpSWlNaE5EQytKaUdvekdNUUFzN3k4L3VmaU1uSWlJaUlpSWlJaXR6RzhKQ0t5UlJDQTlIVGc4dVg2bjBzdUI2S2lnS0NnK3ArTGlJaUlpSWlJcUFWaGVFbEU1RWhlSHBDUlVmOUdQb0FZWGtaR0FsNWU5VDhYRVJFUkVSRVJVUXZBOEpLSXFDNWxaV0lqSDRPaC91ZFNxWUQyN1FFL3YvcWZpNGlJaUlpSWlPZ3F4L0NTaU1nWmVyMFlZRlpVZU9aOG9hRkEyN1pzNWtORVJFUkVSRVRrQU1OTElpSm5tVXhpSGN6OGZNK2N6OGNINk5BQjBHZzhjejRpSWlJaUlpS2lxd3pEU3lJaVYrWG1BaGN2ZXFZT3Brd0doSWNEWVdIaS80bUlpSWlJaUloSXd2Q1NpTWdkRlJYQXVYT0FUdWVaODJrMDRpeE1IeC9QbkkrSWlJaUlpSWpvS3NEd2tvaklYVVlqY09FQ1VGam9tZk54RmlZUkVSRVJFUkdSQllhWFJFVDFsWmNIWkdSNFpoazVJTTYrakk1bVIzSWlJaUlpSWlKcThSaGVFaEY1UW1XbHVJeThxc3B6NTJ6VEJtalhEdkR5OHR3NWlZaUlpSWlJaUpvUmhwZEVSSjVpTW9uTHlBc0tQSGRPcFJLSWpBUUNBangzVGlJaUlpSWlJcUptZ3VFbEVaR25GUlFBNmVsaVRVeFAwV3FCcUNqQTI5dHo1eVFpSWlJaUlpSnE0aGhlRWhFMUJMMWVuSVZaVXVLNWM4cmxRR2lvMk5CSEx2ZmNlWW1JaUlpSWlJaWFLSWFYUkVRTktUY1h5TXdVbDVSN2lsSUpSRVFBZ1lHZU95Y1JFUkVSRVJGUkU4VHdrb2lvb1ZWVkFXbHBRSG01WjgvcjZ5dld3L1QxOWV4NWlZaUlpSWlJaUpvSWhwZEVSRmVDSUFEWjJjQ2xTK0wvUFNrb1NPeEtybFI2OXJ4RVJFUkVSRVJFall4RjA0aUlyZ1NaREFnUEI3cDBBZFJxejU0N1B4OUlTUkdEVVU4MkNTSWlhc0VFUVVCNXJSbnp1Ym01ZVAvOTkyR3lVd29rUFQzZHJkdDYvdm5uOGRaYmI3bDFiRk4zL1BoeFZGVlZXV3dyTGk1R1FVR0JTK2U1a3ZkSGZTUWxKV0hTcEVsWC9IYUppSWl1Wm9yR0hnQVJVWXVpMFFEWFhndms1SWhobzZkcVlacE1RRmFXV0dNekxBeG8wNFpOZmNpYTBTZys5b3FLQUozT3M3VllxZW1TeXdHVkNtamRXbXo2NWVYVjJDTnFGaFl2WG94TGx5N2h0ZGRlZy9ydkQ1MVNVMU94YWRNbWVIbDU0YkhISHJQWS83ZmZmc1BjdVhOeDk5MTNZL0xreVRiUFdWbFppYlZyMTJMdzRNR0lpNHVUdGg4NGNBQ1JrWkgxR3UvdnYvK080dUppcC9jZk9uU294ZGRidG14eDYzYnZ1KzgrdTllVmxwWmkxcXhaNk51M0x4WXVYQ2h0bno1OU9qSXlNckI3OTI2bmI2Y2g3bytHVUZKU2duUG56dG04TGlNancrWjJqVWFEb0tBZ0FJREJZRUJwYVNrTUJnT01SaU9xcTZ0UlhWME52VjZQNnVwcVZGVlZRYWZUb2JLeUVwV1ZsYWlvcUVCWldSbkt5c3BRV2xvS3VWeU91WFBuTnRqM1IwUkUxQmdZWGhJUlhXa3ltUmd3QmdTSUhjbExTejEzYm9NQnVIaFJEREhEdzhVbDVUS1o1ODVQelZkSmlmaDRhOVVLaUk0V1p3QXo0RzRaVENhZ3NoSzRmQm40NnkveC9tL1ZxckZIMWVUZGZ2dnRtRHQzTHBZdlg0NkZDeGRDSnBOaDBLQkJHRFJvRURadDJvVCsvZnNqTmpZV2dCaEtMVnUyREdxMUdyZmNjb3ZkYy83d3d3L1l2bjA3b3FPakxjSkxaeDArZkJpNXViazJyOXUxYXhkU1UxT2RQbGZ0OFBMZGQ5OTFlVHlBNC9CeTM3NTlNQmdNRG44bXp2TFUvYkZ0MnphOC9mYmJibzhqS0NnSW4zNzZxZlIxWVdFaHlzcktwSy9OTTBwckI1V1JrWkdZTUdHQ3pYTU9IRGdRQ3hZc0FBQ2NQbjBhMDZaTmMzbGNhclVhdnI2KzhQZjNoOUZvaEJjL3BDQWlvcXNJdzBzaW9zYWlVZ0dkTzR2THZpOWVGSU5IVDlIcnhhQXFPeHRvMjVhZHlWdTZraEt4YVZTSERvQy9mMk9QaHE0MHVWeHM3T1hySzM1WWN2NDhId3RPNk5PbkR4NTU1QkY4K09HSE9IandJUHIzN3c4QWVPcXBwNUNjbkl6RGh3OGpOallXSnBNSnp6Ly9QS3FycS9IaWl5L2ltbXV1c1hrK1FSRHcxVmRmUWFQUnVCM21iZCsrSFljT0hiSjVuYTFaakE4KytDQ0Nnb0t3YXRVcXA4NGZHUm1KOWV2WE83WHZoQWtUN000a05OdTVjeWRhdDI2TmZ2MzZPWFhPN094c3ZQYmFhNWcyYlJvaUlpSXNydlBVL1JFZEhZM2h3NGM3Tlo3YTl1L2ZENFhDOHUzVFJ4OTloTzNidDF2dFd6dW9OTjgvVHovOU5FYU1HQUVBT0hqd0lCWXNXR0FSSkxkdjN4N2p4bzJEVXFtRVVxbUV0N2MzdkwyOW9WS3A0TzN0alMrLy9CSkhqeDdGdW5Ycm9GYXJvZEZvb05Gb0lPTUhsVVJFZEJWamVFbEUxTmlDZ2dDdEZzaklBRnlzQVZZbm5VNE1Lckt6eGFZK1dxMW56MDlObjlFb0J0a01xd2dRSHdNZE9vaGhkdGV1WEVKdVEyNXVMdkx6OHdFQXZYdjNoaUFJYU4yNk5VNmNPQ0h0ODl4eno4SGYzMS9hTm56NGNCZ01CaWdVQ21sYmNIQXcyclJwSXgzejQ0OC9JajA5SFZGUlVmamlpeStzYnJlNHVCZ2ZmUENCM1hFOSt1aWpXTEpraWZSMVFrSUNIbjc0WVl3ZlA5N20vbmw1ZVNnb0tNQ1FJVU5jK080OUp6azVHV2ZPbk1HWU1XT3NBajlicXFxcXNIRGhRcHc5ZXhaLy9mV1hGRjU2K3Y2SWo0OUhmSHk4Vzk5VFNrcUtWWDNOcVZPbll1clVxZExYTzNmdXhKdHZ2b2xkdTNZNVBGZHViaTVlZWVVVjNISEhIUmd3WUlDMFhhMVc0NUZISHJGNzNFOC8vUVFBaUlxS2N1TTdJQ0lpYXA0WVhoSVJOUVVLaFJnb0JBVUI2ZWxpNk9oSmxaWEFtVE5pemMyd01MSDJIV2RwdEF3NU9lSVNZUWFYWk9idkx6NG1jbkxFbWRsa1lldldyVmJoNGtjZmZlVHllUjU4OEVFOC92ampBQUNkVG9jTkd6WUFFSnZJZlBqaGgxYjdsNVNVMk54dTlzZ2pqOVM1RlBqNzc3K1gvbi8rL0hrQVlpaFljenNBZE96WUVaMDZkWExxKzNEWEo1OThBZ0M0NjY2NzZ0elhhRFJpMGFKRk9IdjJMTzY5OTE0TUd6Wk11cTRoN2c4QU1KbE1lT2VkZDlDM2IxOWNmLzMxVHMxY05CcU44UGIydHRxZWtKRGdjSnV0a1BuWXNXTW9LeXREWldXbEZMUVNFUkdSYlh5VkpDSnFTbHExQXJwMTgzeERIN09LQ3VEY09YSEplbGdZYTJLMkJFVkZZbzFEb3BxQ2c4VVp1UXd2N1hybm5YZmNQcloyZzVpMWE5Y2lKeWNIRXlkT3hLaFJvNnoyVDBoSWNHbkp0ajB2di95eTFiYWRPM2RpNTg2ZEZ0c2VmdmhobStGbGVYbTVWZEJwVCszTzN6WDkrdXV2T0hic0dBQWdJQ0RBNFhrTUJnTmVmUEZGL1BiYmI3anBwcHZ3NUpOUDJ0elBrL2NISUlhN3YvenlDN1p2MzQ2b3FDaU1IRGtTdDl4eUM1UktwZDN6R0kxR215Rmp6ZnR0MmJKbHFLeXN4T0xGaTZWdHJXelVtRTFJU0VDYk5tMHdmLzU4K1ByNldzemUvTzkvLzJ0M0RLZFBuNjV6bndjZWVBQ0JMQmREUkVSWEVZYVhSRVJOamJtaFQxQVFrSmtwMXNUME5KMU9EQzZ5c3NUdXcreE9mdlhTNmNUbVBFUTFxZFdlbitGOWxlbmN1Yk5Iem5QNDhHRnMyN1lOc2JHeEdEbHlwRWZPNllpanBlU0E3Vm1DWmdVRkJUWURVRmNZREFhSHdWcE5PcDBPUzVZc3djR0RCOUd2WHovTW5qM2I3Z3hJVDkwZlpqRXhNZmpvbzQrd2E5Y3VmUHJwcDNqdHRkZXdjZU5HakJ3NUVuZmVlU2RVS3BYVk1kWFYxVGJEVFhPbmVJUEJnSXNYTDZKbno1NU9kWStQajQvSCtQSGo4ZDU3NytIeHh4K1h1cWpiS2l0UW02TjlicjMxVm9hWFJFUjBWV0Y0U1VUVVZDbVZRUHYyWXJDWWtRRTRtT1hpdHVwcXNWbFFkallRRWlMZUZwZXVYVjFNSmdiVFpFMHU5L3pNN3NabU1vazFYZzBHOFYrTnhxM0hma1JFQkhyMjdBa0EyTEpsaTB0ZHVIZnUzQWx2YjIvMDdOa1Q3ZHExUTJabUpwWXVYUXExV28zRXhFVElyL0R2NHJmZmZvdTllL2RpeFlvVlR1M3ZpWVk5SDN6d0FUSXpNNkhSYUZCUlVlSHdIRE5tek1DcFU2ZVFrSkNBbVRObjJsd1c3OG43b3phbFVva1JJMGJndHR0dXc3ZmZmb3RObXpiaHYvLzlMN1p0MjRiMzMzL2ZhcGFsd1dDd0NDK05SaU51dSswMnEvUCsrdXV2VmlGeHpZWks2ZW5wOFBIeGdVS2hRR0ZoSVF3R0EwcExTNlh3MGxiekpiUGx5NWZqeHg5L2RMZ1BFUkhSMVlidlVJbUltanBmWDZCTEY3R1p6OFdMWXVEb2FRYURPQXN6TzF2c1RCNFN3dGw2Uk5RMEdZM2loem5tUzBXRitCd21DSmI3UlVTSU04dGRkTWNkZCtDT08rNEFJTTZNbXpKbGlvT2hHTEZqeHc1a1pHUWdNREJRQ2lmTllXRlZWUlhhdG0yTFJ4OTlGTkdOVUw0aE16TVRSNDRjdVdLM2QrTEVDV3pldkJuZHUzZEhjSEF3OXV6WlkzTS9vOUVJUUZ3Qy9kaGpqMkhNbURGMloxeDY4djZ3UjZGUTRNNDc3OFN3WWNQdzFWZGZTY0ZpYmJYRFN5OHZMeW5zemMvUHg3eDU4OUNxVlNzc1hiclVZUTNMRHo3NEFQdjI3Wk8rN3Q2OXUwVnpKeUlpSXJMRThKS0lxTGtJREJRYjdXUm5pelV4RzJMV2xNa0VYTDRzWHZ6OXhabVliTzVEUkkxTkVJRGlZaUF2RHlncEViZkpaSUNQRDZEVmlqUFZ2YndzTDM1KzliN1pqaDA3b21QSGpqYXZTMDVPeHFwVnE1Q1ZsWVg3Nzc4Zmp6MzJtRlZnNWVQamc1VXJWOExIeDhkaEozSEFjYmZ4SGoxNm9FZVBIdTU5RTFmUWdRTUg0T1BqZzVrelo5cjhYb3FLaXJCeTVVcGtaV1VCQUpZc1dZSWJicmpCNmZQWDkvNm9pMHFsd29NUFBnZ0FFQVFCS1NrcDJMTm5EK1J5T2FaT25RcWRUbWUxYkR3eU1oSUZCUVZZdEdnUmpFWWpFaE1UMGFGREIrbjY0dUppcEtXbElTUWtSTm8yZnZ4NERCNDhHSUlnSUNBZ0FGMjdkbldxWVJBUkVWRkx4ZkNTaUtnNWtjdkZCaHR0Mm9naFpsNmU5V3dqVHlrdEZTL2UzdUx0QlFkelNUa1JYVm1DQU9UbWloZTlYbXcyMXJhdCtPR0ttOHZDUFdIaHdvVklTa3BDZkh3ODVzK2ZqL2J0Mjl2ZDE4ZkhCd0FjZGhJSDZ1NDI3azU0YVRRYVhRckY2dHV3WjhTSUVZaU5qVVhiV28yZ0JFSEFkOTk5aDNYcjFxR2twQVFLaFFJR2c4R2w0TklSVis0UFJ3UkJRR3BxS3ZidDI0ZWZmLzRaZVhsNWtNbGtHRDE2TkFSQmdORm90S3FGK2VlZmYrTEZGMTlFU1VrSkZpeFlZSFUvSFR0MkRJc1hMOGI2OWV2eDZLT1BvblBuem1qWHJwM05aZXk1dWJuWXVuV3J3ekU2MDdESGJOS2tTWFh1UTBSRTFCendYU2dSVVhPa1ZBS1JrZUtTeUt5c2htbnFZNmJYaTQyRHNyTEUyWjl0Mm9oTDJZbUlHbEpsSlpDV0ppNExiOTBhaUk0R2JIUnQ5aVM5WG84VEowN1V1VjlTVWhMaTR1SXdac3dZRkJjWFM1MjFhNnNaWkRtcVVlaXBidU8xbFplWHc5ZUY1K3Y2TnV3SkRRMUZhSzJsK3FXbHBaZzVjeWJPbnorUGR1M2E0Zm5ubjhmS2xTdHQxc3VzclNIdkR6UHpETXY5Ky9mamwxOStrUUxMdUxnNGpCNDlHZ01IRGtSQVFBQXFLeXNCd0dZakg2MVdpOXR2dngwTEZpeXdPOFlKRXlZQXNBNng1OCtmajBHREJnRVFsNTQ3MDZ3SGNLNnBEOE5MSWlLNldqQzhKQ0pxenJ5OXhhWStZV0Zpd0ZoVTFIQzNKUWhpU0pxZkw5YkREQW9TTDV5TlNVU2VscGNuTmlwVEtvSFkyQVlQTGMwS0N3c3hhOVlzcC9iOTg4OC82OXozU2pSVnljL1B4N0ZqeDlDcFV5ZXI2eTVjdUlEdzhIQ256K1dKaGoyMStmdjdJelkyRmtPSERzVjk5OTFuczF0M1RhZFBuOFlQUC95QUVTTkd3TnZidTBIdUQ3MWVqeU5IamlBcEtRbS8vdm9yaW9xS0lKUEowTFZyVjR3YU5RcURCZzJ5NnRhdDAra0EvRE9UMWl3dUxnN3Z2dnN1RGg0OENFQnNxRk56aWZqdnYvK09WYXRXWWVuU3BSYjNSV0ZoSVdiT25HbHhybXV2dmJiT3h3d2I5aEFSVVV2RWQ1eEVSRmNESHg4Z0prWnNYcEdWOVU5TnVJWlNXU2syRDhyTUZPdk5CUVdKLzdKbUZ4SFZWMDZPK1B3U0ZBUkVSVjNScGVGQlFVRjQ3NzMzNnR4djRzU0pHREprQ0I1KytPRXJNQ3BMMmRuWlNFbEpBUUI4K2VXWDJMUnBFd0FnTVRIUllyLzgvSHlrcHFaaXhJZ1JWM3lNdFQzNzdMTk83NXVkblkwdFc3WWdJaUlDdzRjUDkvajlzWGJ0V216YnRnMVZWVlVBZ002ZE8yUFVxRkVZUEhpd3c2WTU1czdwNmpxYTJZV0hoMXNzbXo5Ly9yeTBQVEl5VXRwZU93UWxJaUlpK3hoZUVoRmRUWHg5eFZsS3BhVmlUY3lHRGpFRlFaenRXVlFrenNBMHo4WmtwM0lpY2tkdXJoaGNCZ2VMeThTdk1JVkM0WFM5Ukg5L2Y3ZHJLN3ByOHVUSk9IWHFGQUF4L09yV3JSdmk0K01SSHgrUDJOaFliTjY4R1FFQkFRQ0E5OTU3RHlhVENkOTk5eDFhdFdxRjBhTkhRNlZTb1gzNzl0SStUZEdsUzVjQUFHRmhZUTF5Zi9qNyt5TTBOQlJEaGd6QmtDRkRyT3B6Mm1NT0lZT0RnNTNhbjRpSWlEeUg0U1VSMGRYSTMxKzhsSmVMSVdaRExpYzNNeGpFR1ZNNU9XSWpqY0JBSUNCQVhOcE9SRlNYOG5KeHFYaFFVS01FbHczQlpESkp5NDNySWdpQ1ZGZlJub0VEQjZKdjM3N28xYXNYdW5UcFl0Vk4rNzMzM29NZ0NQanZmLytMSDMvOEVjT0dEWU9mbng4MmJkcUVIMzc0QVZPblRuVTRrN0drcEFTZmYvNjVVK010cWNlSFkvSy9aOVBhcXNtWm1wb0tBSWh1b01mQUF3ODhJSFVVZDFaeGNiRTB3N1Y3OSs1dTMzWjVlVGtVQ2dXVVNpV09IRGtDQVBCMjhUWFN2TVNkaUlpb0pXRjRTVVIwTmZQMUZaZVRWMWFLSVdaQndaVzUzWW9LOFhMeG9qaUdnQUFHbVVSa244a0VuRDh2bHNDSWltcnMwVmpKeXNxQ1ZxdUZqNDhQenA0OUM4QzUwT25vMGFOV3k3bnR1WGp4SXU2NjZ5NkgrOVJWNS9ERWlSTll0V29WVWxOVE1XREFBRXlmUGgwS2hRTERoZzNERzIrOGdibHo1K0tXVzI3QjVNbVQ0ZWZuWjNWOGNYRXgxcXhaNDlSNDY2TkRodzY0Y09FQzVzK2ZqMTY5ZWtsaFhGWldGbjc1NVJkRVJrWmExSTJzemQzN0EvZ25PTFZuN3R5NXlNcktnbHF0aHJlM04zUTZIUzVjdUlEcTZtb01HVElFSFR0MmRQSzd0UGJWVjE5aHc0WU4wdGNCQVFHNDdycnI3TzVmWFYyTk9YUG1RS1BSd01mSEIyVmxaVWhPVGtaWVdKamJZeUFpSW1xT0dGNFNFYlVFYWpYUW9RUFF0cTBZWXVibmkwdStyNFR5Y3ZGU004aHMzUnF3MGJHVmlGcW9TNWNBdlI2NDVwb3JXdVBTV1RObXpFQitmcjdGdGo1OSt0UjVYR1JrSktaTW1kSlF3NUxzMmJNSE8zZnV4UC8rOXorbzFXcE1talFKOTk5L3Z4UUt4c1RFNEkwMzNzRG5uMytPOTk5L0g4ZU9IY1A2OWV1dDZpNDJSTU1lV3laT25JaWlvaUtrcEtUZ3p6Ly9sTFlyRkFwMDZkSUZ6enp6ak1QajNiMC9uQkVjSEl6ZmYvOGRKcE1KQUNDVHlSQVdGb2FFaEFRODlOQkRkby9yMUtrVFpzK2U3WEJKL2kyMzNJS2dvQ0RvOVhxbzFXcmNjTU1OTmtOa002VlNpYnk4UEZ5NmRBbUNJRUFta3lFOFBCelRwazF6L3hza0lpSnFoaGhlRWhHMUpDcVZ1Qnd6UEZ5c0xYZjVNbUEwWHJuYnJ4bGthalJpa0tuVnNrWW1VVXRtTUlqUFI0R0I0Z2NjVGREWXNXT1JrNU1EbzlFSWhVS0JIajE2SUQ0K3ZzN2oyclJwZzd2dnZydkJ4M2YrL0hsY3VIQUJvMGVQeHYzMzM0L1dyVnRiN1NPVHlUQnExQ2owNmRNSE8zZnV0QW91aHc0ZGlxQ2dJS2R2czMvLy91amN1YlBkNitQaTR1RGw1V1h6dXBDUUVMejg4c3RPMzFadDd0NGZ6cGcrZlRxbVQ1OE9rOGtFazhrRUx5OHZwNVpwQndjSFkralFvUTczQ1EwTnhXMjMzZWJTZURadTNPalMva1JFUkZjam1TQmNxYWszUkVUVTVKaE00aXpNM0Z6Zzc4NnJqY0xiRzJqVlNnd3kvZjBCTzI5NHlRM0p5VUR2M28wOUNtcUttc3BqSXpOVG5CRiszWFdja2UwbW85RUlRUkNzYW1BU0VSRVJYUTM0Rnc0UlVVc21sd050Mm9pWGtoSXh4Q3d1dnZMajBPdkZXYUNYTHdNeUdlRG5Kd2FaV3ExWUE0K0lyazZDSVA3ZUJ3UXd1S3dIZXpNY2lZaUlpSzRHREMrSmlFalVxcFY0MGVuRUVETS8vOG91S1RjVEJLQzBWTHhjdkNqT3l0UnF4VURUM3g5UUtxLzhtSWlvWVJRWGk4dkdYVml1VEVSRVJFUXRDOE5MSWlLeXBGSUJrWkZpYzUrQ0FpQXZUK3hXM2xqMGVuRU1lWG5pMXo0Ky93U1pmbjdzWUU3VW5CVVVBQXFGK01FSkVSRVJFWkVOREMrSmlNZzJMNjkvbHBSWFZJaExPd3NLR21jMlprMVZWZUxsOG1YeGE1WHFuekRUMzU5aEpsRnpJUWhpdVlxQUFMRmNCQkVSRVJHUkRRd3ZpWWlvYmhvTkVCVUZSRVFBUlVYaWt2S1Nrc1llbFVpbkV5LzUrZUxYQ29YWXNWaWorZWRmTGpVbmFub3FLc1FQUS96OUczc2tSRVJFUk5TRU1id2tJaUxueWVWQVlLQjQwZXZGd1BEeVpmSC9UWVhCSU5iUnE5bDR5TnZiTXN6MDlXVkhjNkxHWnY0QWhPRWxFUkVSRVRuQThKS0lpTnpqN1EyRWg0dVgwbEp4U1hsUmtSZ2VOalY2dlhncEt2cG5tMG9sMXM5VXE4Vi96ZitYeXh0dm5FUXRTVW1KK0R2SG1kRkVSRVJFNUFERFN5SWlxajl6dmNtb0tNc2dzN0hyWXpwaVhtNWVjNFltSUlheXRRTk5IeC9PMVB6YnRtM2JVRjFkalp0dnZobUJnWUZPSGZQQkJ4OUFxOVhpN3J2dlJsSlNFbnIyN0FtTlJ1T3hNZjM1NTU4d21VeUlpNHVEM0kzd1dSQUV5R3pVWEV4TFMwTnljakx1di85K2g4ZVhsWlhCejgvUDVkdHQwVXdtb0x4Y3JLbExSRVJFUk9RQXcwc2lJdkljbVV6c0d0eXExVC9OT0FvTG0zNlFXWk41bG1idFVOUExTNXl0NmUxdC9hKzNkNHNKTnovLy9IUGs1ZVZoNk5DaFRoL3o0WWNmSWpJeUVnTUdETUNTSlVzUUhCeU1lZlBtNFpwcnJ2SEltUDd6bi8vQVlEQmcyN1p0TG9laSsvYnR3OGFORzdGczJUS0VoWVZKMi9WNlBSSVRFMUZRVUlDUWtCQU1IRGpRNXZHLy92b3JWcXhZZ2VlZWV3N1hYMzk5dmI2UEZxVzBWSHlPWUpkeElpSWlJcW9EdzBzaUltb1lNaG1nMVlvWGsrbWZJTE80dVBrRW1UVVpqV0tEa1lvSzI5Y3JGUDhFbWtxbCtMV3RmNXZ4c3ZUTGx5OGpKeWNIdlhyMVFzRC90M2Z2MFZHWGR4N0hQNU5NYnBNYnVRQUdFcTROaUMwRkZMbG9wZElDQ2hROU9VWlFFVnpwS3E2ZzY2VXVsV3lMcmRZaTdzS3F0UlFJS2dpQ3EwaWhDbFlLTG5jVVVLaWlnQVdCUUFLNUVKSU01REszL2VQWEdUS1ptV1FTRWpMQjkrdWNPU1MvM3pQUFBNRmZlM0krZkovbm01VFU2UGVucHFacTFxeFordTF2ZjZzbm5uaENzMmZQVnQrK2ZiM0dQUG5ra3lvdExhMTNudGRlZTgzcmU2ZlRLVWxOcXJyY3UzZXY4dkx5bEpPVG81ZGZmbG14c2JHU3BNaklTRDMwMEVONi92bm5OWGZ1WFBYcDAwZXBxYWxlN3kwb0tOQ2NPWE5rdFZxMVk4Y092K0dsMVdxVm81bWZkNHZGb29pMnZ0VzZyTXo0L3dqT3V3UUFBRUFEQ0M4QkFDMHZMRXhxMTg1NHVWekdkbEYzVTUzS3l0WmVYZk93MjQxWG9IRFRMU3pNQ0RIZGdhYlpiRlJ0dWw5aFlkNS8xdjNhei9ibXkyWC8vdjJTMUtpcXk3cUdEQm1pV2JObWFkT21UZXJUcDQvUC9mejhmQlVYRnpkcVRwZkxKVWwrdDM0MzVORkhIOVd4WThmMDlkZGY2NFVYWHRCdmZ2TWJ6enpEaHcvWHBrMmJ0R3ZYTHIzMDBrdDY5dGxuUGUreldxM0t5Y21SMVdyVmdBRUROSDM2ZEwvelAvVFFRenB6NWt5ajExV2ZtVE5uYXZqdzRjMDY1MlZYWG00RWwyMDR6QWNBQU1EbFFYZ0pBTGk4VENZcExzNTRkZTU4Y1l0MldabXhsZlNmVlhSWExLZno0bm1iVFdFeTFmK3FPK1lTclYyN1ZoOTg4SUVrZVNvaVY2NWNxVldyVm5tTlc3QmdnYVpNbVJKd25vS0NBcC83RHo3NG9DVHB4aHR2MU05Ly9uT3ZleHMyYlBDWlkvejQ4VDVWbVU2bjB4TmVoamRoNjc3WmJGWk9UbzZtVHAycW5UdDNhdWZPbmJyaGhoczg5eDkrK0dIdDNidFhKMDZjME5telp6M25mUDdYZi8yWDh2THkxS1ZMRi8zNjE3OXUwbWMzVlp1dnVxeXFNcDcvRGgxYWV5VUFBQUJvQXdndkFRQ3RLekxTYU5yUnZyMFI3RlZVR0VGbWVYblRBNzRybWN0bHZDNlRrcElTSFQxNjFPdGFYbDZlMzdHQnJrdVMzVzRQZVAvczJiTk5YcCt6VnRqZDFBQ3hZOGVPZXVLSkoyU3oyYnlDUzBsS1MwdlRpeSsrcU42OWU4dHN2dmhyMDRNUFBxaHo1ODdwNmFlZnJyZFp6N0pseTVxMEpuK3lzN05WVmxibXRZNDI2ZHc1NDgvRXhOWmRCd0FBQU5xRU52N2JMd0RnaWhJV2R2R2NUTW1veXJSYWpVQ3pvb0l3c3hYY2YvLzl1di8rKzNYNjlHbE5talJKOTk1N3IrNjc3ejYvWS8xVlMwclN5SkVqbFpHUjRYTldaVk5aclZabFpXWDVYQjgxYXBUZjhmNjJXUWVxRWwyK2ZIbWoxdkwwMDAvN1hNdk56VzNTK1pzTmNaK2QyYVlyTDEwdXFiQlFpbzAxem9jRkFBQUFHa0I0Q1FBSVhaR1JVbkt5OFpJSU0xdlJKNTk4SWtrYVBIaXdubnJxS1JVVUZEUnJWV0ZqaElXRnFWT25UcEtNeXN2VHAwL0xaRElwTFMzTmExeEpTWW1xcTZzVkdSbnBNMGQ5VmFLWHloV2dNalkzTjFmNStjK0R5dVlBQUNBQVNVUkJWUG5LeXNyeWFWUVVETHZkTGtsK2Y1NDJvNkJBc3Rta3JsMWJleVVBQUFCb0l3Z3ZBUUJ0UjZBdzAycTkyQW44TW02cC9pNzU1Sk5QbEp5Y3JONjllNnVrcE1SdkU1b1hYM3d4NFB0TFNrcjgzbi9xcWFmOGpoODVjbVRBdVN3V2k1WXNXU0xKMkhJK1ljSUV4Y2JHZXE2NS9mS1h2OVRldlh2ckRmc0NWWXMyUlgxckxpMHQxZnIxNjFWZVhxNnRXN2VxWjgrZXV1T09PelI4K1BDZ3Q0Rzd3OHMyV1hucHJyZ3NLSkNTa3RneURnQUFnS0FSWGdJQTJxNjZZYWJMWlhRdlAzLys0cXVxcW5YWGVBV29xcXJTL3YzNzlkT2YvclRlanQ0ZmZmUlJ3SHNYTGx6d2V6OVFlSm1Sa2VGejdkU3BVMTVuWEVyMVZ5UFcxTlFFdkhlNUpTVWxhZG15WmZyd3d3LzF6anZ2Nk1pUkk1b3paNDV5YzNPVmxaV2xjZVBHS1RZMnR0NDVXbVRiK0xGakxWdkJiRElaWjluYWJNWS9Oc1RIUzkyNnRkem5BUUFBNElwRGVBa0F1SEtZVEpMRllyemF0emV1T1J4R1JlYjU4eGVyTTlsdTNpaTdkKzlXVFUyTlR6TWJmL3lkYmVudnpNc3BVNmJVdTNYYjMvbVkvcnFOMTFlTmFMUFpKQVVYWGdZNng3TWh5Y25KbWpkdlhsQmpZMkppUEVIbHBrMmJ0SHo1Y3VYbjUydng0c1Zhc1dLRmJydnRObVZuWnl2UlQxV2kzVzczYkVkdjF2RHk3Tm5MVjYwY0dTbWxwUmxuMndJQUFBQkJJcndFQUZ6WndzT05hcS80K0l2WG5FNmpJck95OHVLZmxaVkdaUmg4Yk4rK1hWRlJVUm93WUVCckw4VkhaV1dsSkNNWXJNdGRlZWt2N0h2KytlZTl2cy9QejIvUzU5ZlVlbWJjY3piVXJNZHNObXZVcUZFYU1XS0VObTdjcUdYTGxpay9QMTl2di8yMkJnMGE1UGM4VEhmVnBkVE00ZVcxMXpiZlhJSFUxQmhuMUo0NkpYM3pqWlNaNmYyL1J3QUFBS0FlaEpjQWdPK2VzTENMRlpxMU9aM2VnV1pWbFZHbFdWMzluVDFMMCtGdzZKTlBQdEhBZ1FNVkZZTGRvUzljdUNCSmlvdUw4N2xYWCtYbDlkZGY3L1Y5c0dkZmZ2SEZGL3JUbi82a3c0Y1BLeW9xU3JmZGRsdkFPUnNTRmhhbWtTTkg2aWMvK1lrKyt1Z2puVGx6Sm1Bam45b2hhWnM3OHpJeVVrcEprZHExazc3K1dqcDZWUHIrOTZVZ3ovb0VBQURBZHh1L05RSUE0QllXSnNYR0dxKzZiRFlqeEt5cHVSaG91cisrZ2lzMno1NDlLNnZWcXUzYnQvczBwS245dlR2OHk4dkw4OXU0SnREMVMyVzFXaVZKOFg0cSthci9lVHhBYzV4NWVmTGtTUzFhdEVnN2R1eVF5V1RTcUZHak5HWEtGS1drcEZ6eTNPSGg0Um85ZXJUWHRaS1NFbTNac2tVZmYveXhmdldyWDNsVmM0YkNHWjVORWg0dTllaGhCSmlGaGRJL084WURBQUFBOVNHOEJBQWdHQkVSeHNzZmw4c0lNR3RxakpEVGJqZis5UGQxRzZ2Z05Kdk5QczF6Q2dvS1pMZmIvVGJWaVl1TDh3a3BWNjllN1hOOXc0WU5udURSbjJDRHpwS1NFa2xTYW1xcXo3M0duSGtaaU1QaDBQejU4L1grKysvTDRYQ29YNzkrZXVpaGgvUzk3MzJ2eVhNR1VseGNySzFidDJyTGxpMDZjT0NBNTR4TGs4bmtWWGtaaWhXd1FiTllwSVFFSTd4TVN6UE9xUVVBQUFEcVFYZ0pBTUNsTXBta3FDamoxUkM3M1R2UWREcU5wa0x1Viszdi9kMjd6T0ZuVWxLU1QvTWNkN01kZjAxMWtwS1M5UERERDN0ZFc3MTZ0Yy8xUFh2MjFCdGVCdHR0dkxDd1VKTFVvVU1Ibi9ITlVYbFpXVm1wTld2V1NKS2VlZVlaM1hqampVMmV5NTlUcDA1cDI3WnQyclp0bXc0ZE91UUpMS09pb2pSbzBDRGRkTk5OYXRldW5VNmRPdVY1VDV1dHZIUnIzMTRxTDVlc1ZzNitCQUFBUUlNSUx3RUF1SnpNWnVNVkhkMjA5N3Rjd2IzY1l3OGViTDYxWDBiQmRocy9mdnk0SktsYnQyNCs0OTNWaW5VckZhZE1tUkwwT21xSHBZc1hMOWJpeFlzYmZFK0hEaDAwZS9ac3YvZGNMcGNPSFRxa0hUdDJhTWVPSFo3MVM1TEZZdEhnd1lOMTAwMDNhZENnUVY3cmRnZXhFUkVSTXJYMWFzWDRlQ1B3THlzanZBUUFBRUNEQ0M4QkFHaExUS2FRMm1ycmNybFVWbFltdTkzZUtwLzk1WmRmeW1ReXFYZnYzbDczbkU2bjdIYTdUQ2FUVDRPYnZMeThKbjFlc08rcjNSbGNNb0xIeno3N1REdDM3dFFubjN5aXMyZlBldTdGeGNWcHlKQWhHalpzbUFZT0hCaXdHWTg3dkl4dWF1Z2RTc0xEalhObHk4dGJleVVBQUFCb0F3Z3ZBUUJBUU9YbDVTb3VMbFp4Y2JHS2lvcFVXRmpvcVg2ODc3NzdWRlJVSkp2TnB2dnV1MC9TNVczWWMralFJWldYbCt2cXE2OVdVbEtTMTcycXFpcEovcytIRExhenVHUTBCTXJLeW1yMCt5VHA2TkdqV3J4NHNmYnQyK2QxWm1WY1hKeHV1T0VHRFJzMlROZGRkNTNNUVhUZHJxeXNsQ1RGeE1RMGFnMGhLeUZCeXM4M3pvbHQ2OXZnQVFBQTBLSUlMd0VBUUVDLy92V3ZkZURBQWIvM0lpTWoxYTlmUHlVbkoydmd3SUZhc21SSnN6WHNxY3R1dDN1MmNLOWR1MWFTZE9MRUNVblNqMzcwSTUveDlZV1hsMHU3ZHUyMFo4OGVPWjFPVDJENTR4Ly9XTmRlZTIxUWdXVnQrZm41a3FUazVPU1dXT3JsbDVob2hKZmw1WktmWmtzQUFBQ0FHK0VsQUFBSWFPalFvZXJaczZmUzB0S1VscGFtenAwN2E5YXNXY3JQejllaVJZdDh4amUxWWMrRkN4ZFVVbExpMlg2K2RPbFNuVGx6UnFkUG4xWkJRWUdLaTRzOXpXeGVlZVVWWldabTZzU0pFNHFKaWRIbzBhTjkxdUVPTDF0em0zVnljckllZU9BQlpXUmtCRjFoR2NpMmJkc2tTWm1abWMyMXZOWVZFMk9jL1ZwUlFYZ0pBQUNBZWhGZUFnQ0FnQ1pNbU9CekxUdzh2TmsvNTY2Nzd2SnNqWmFrTjk5ODAvTjFiR3lzTWpNemxaR1JvYzZkTzZ0ang0N0t6YzFWZFhXMXhvOGZyNFNFQkovNVRwNDhLVWxLU1VtNXBIVzVMckc3ZTNaMmRsQ2ZVVnBhcXJpNE9KOU80aVVsSlhyNzdiZTFmLzkrU2RLSUVTTXVhVDBodzJReW12VlVWTFQyU2dBQUFCRGlDQzhCQU1CbFZWTlRvN0t5TXE5S3hLNWR1OHBxdFNvOVBWMFpHUm5LeU1oUWVucTYwdFBUZmM2em5EZHZua3BMUzlXeFkwZE5uRGhSSlNVbE9uMzZ0RkpUVTJXeFdHUzFXclY4K1hKSlV2ZnUzWU5lbDkxdVYzRnhzUklURXoxblMrN1pzMGVTL0Fha3pXbktsQ2s2Zi82OHpHYXpvcU9qWlRhYlpiUFpkUDc4ZWMrWXJLd3NYWFBOTlMyNmpzc3FQbDRxTFpXcXFxUXJvUkVSQUFBQVdnVGhKUUFBdUN4ZWUrMDFmZnp4eDZxc3JGUjVlYm02ZHUzcXVmZktLNjhFTlVkdWJxN1dyVnNuazhta0dUTm15R0t4NlBqeDQzcnNzY2Q4eHBwTUpvMGJOeTdvOWRYVTFHalNwRW1lOTdvRFJFbnEzNzkvMFBNMGxzbGtVbzhlUGZURkYxL0licmY3bkFXYWtaR2hPKys4MCsvMitEYk5IUWhYVkJCZUFnQUFJQ0RDU3dBQWNGbDA2TkJCcDArZmxpU2xwcWJxb1ljZWF2UWM2ZW5wTXBsTWV2TEpKOVczYjE5SlJ0Vm1SRVNFSjJnMG1VeEtUMC9YbENsVDFMTm56NkRudGxnc1NrMU5WVWxKaVZ3dWwydzJteXdXaS9yMzc2OXAwNlkxZXEyTk1XdldMRm10VnRsc05qa2NEam1kVHBuTlppVW5KeXN4TWJGRlA3dlZSRVVabmNiTHk2WDI3VnQ3TlFBQUFBaFJKdGVsSHVZRUFBQkMxOTY5MG5YWE5ldVU3czdmZGM5bmJJalQ2WlROWmxONGVIaVRtOWU0WEM3dDJyVkxRNGNPOVh2UFpyTXBMQ3pza3ByanVPZHl1VndLQ3d1N3BIbENXZ3M4RzQxMjRvUlVVaUw5OElkU0M1eWxDZ0FBZ0xidkN2Nk5IQUFBdEFTejJkem80RktTd3NMQ0ZCVVZkVW5Cb3NsazhodGN1dTlGUmtaZWNuRHBudXVLRGk1RFJVcUs1SFJLNTg2MTlrb0FBQUFRb3ZpdEhBQUFBSzBqTnRiWVBsNVMwdG9yQVFBQVFJZ2l2QVFBQUVEcjZkREJhTnBUcTdNNkFBQUE0RVo0Q1FBQWdOYVRtaXFaelZKQlFXdXZCRzJjM1c1djdTVUFBSUFXUUhnSkFBQ0ExaE1XSmwxMWxWUldacnhDaE12bDB2azYxYUNGaFlWNi9mWFg1WFE2L2I3bnhJa1RUZnFzV2JObTZaVlhYbW5TZTUxT3A4ckt5bFJWVmRXazk5Zkg1WEpwN2RxMVRmNjVtdE5mLy9wWFBmdnNzem9YNEh6VWd3Y1BhdkxreWRxNGNXT2o1eTRxS2dyNDN6UllsL041YVNscjFxelJ2bjM3V25zWkFBRDR1UFFUN1FFQUFJQkwwYUdEVkZvcUhUOHVYWE9OVVluWnlwNTk5bGtWRkJSbzd0eTVpb21Ka1dRRVpHKzk5WmJDdzhNMWVmSmtyL0c3ZCs5V1RrNk9ici85ZGsyYk5zM3ZuSldWbGNyTnpkWE5OOStzdm4zN2VxN3YyTEZER1JrWlRWcm5HMis4b1JVclZtak1tREY2L1BISEd4dy9idHc0M1g3NzdmclhmLzNYQnNjV0Z4ZnI5ZGRmVjBKQ2dsNTk5VlhGeGNVMWFZM05ZZTNhdGJKYXJVcE1UUFI3djN2MzdwS2toUXNYYXVqUW9iSllMRDVqUHZ2c00rWG41NnVrcEVURnhjWEt5OHZUc1dQSGRQNzhlZjNQLy95UEhudnNzYURXc21IREJwOXJMZkc4TkFlWHk2V1RKMDhHdkYvN3Vacy9mNzdHamgyci92MzdCeHh2dDl0VlVWRWh1OTB1aDhNaG04MG1tODJtbXBvYTJXdzJWVlZWcWJxNldwV1ZsYXFzck5TRkN4ZGt0VnBsdFZwVlVWR2hzTEF3NWVUa05PdlBDQUM0OHJYK2I0WUFBQUQ0YmpPWnBHN2RwSysvbG80ZGszcjJOSzYxb2pGanhpZ25KMGV6WjgvV004ODhJNVBKcEdIRGhtbllzR0Y2NjYyM05IVG9VR1ZtWmtxUzh2THk5UHp6enlzbUprWWpSb3dJT09mZi92WTNyVjI3VmwyN2R2VUtMNXZxNU1tVGV1ZWRkeFFiRzZ0MTY5WXBKaVpHVTZkT2xhblczMTFOVFkzQ3c4TVZIaDR1U2FxcXFsSk5UWTNuZmtWRlJjQnFSa202NDQ0N3RITGxTdTNhdFV1OWUvY09PSzZwNFdzd0RoNDhxTU9IRCt1UlJ4NlJ5V1JTWGw2ZXBreVpFbkQ4N2JmZjduTnR3NFlOV3I5K3ZUWnYzcXkwdERUbDUrZHJ5SkFoZXVTUlI5U3paMDkxNmRKRmtwU1ZsYVZ4NDhiNW5mY3ZmL21MVnE5ZTdmZGVjejB2YTlhczBSLys4SWVnL2w3OFNVbEowY3FWS3ozZlYxVlYxZnQzVlR1SWRUcWRudWNra0crKytVYVBQdnBvbzljVkV4T2oyTmhZeGNmSHkrRndOUGc1QUFEVVJuZ0pBQUNBMWhjZGJRU1lSNDhhcng0OVdqWEFIRGh3b0NaT25LZzMzM3hUdTNidDB0Q2hReVZKRHovOHNQYnUzYXRQUC8xVW1abVpjanFkbWpWcmxtdzJtMzcvKzk4SERQaGNMcGYrL09jL3kyS3gxQnR3QnN0dXQydjI3Tm1LaUlqUS9Qbnp0V0xGQ3ExYXRVcFdxMVZQUHZta0o4QWNPM2FzSmsyYTVGUDU1L2JoaHg5cTRjS0ZEWDdlQ3krOFVPLzlEei84c01VQ3FWV3JWaWs1T1ZtMzNucXIxL1hYWG51dHdmY1dGQlI0S3YzKy9kLy9YVE5tekpEWmJOYklrU00xZVBCZy9mU25QL1VhbjVpWUdEQ0lEVlQxS1RYZjg5SzFhMWVOSGoyNndaL0xuNjFidDhvY29HcDUrdlRwWHFIdXlwVXJ0WGp4WXMvM0xwZExMcGVyd2YrRzNicDEwNy84eTc4b0lpSkNFUkVSaW95TVZHUmtwS0tpb2hRWkdhbFZxMVpwMzc1OVdyeDRzV0ppWW1TeFdHU3hXTHdDZFFBQUdvdndFZ0FBQUtFaEtVbnEzbDM2OWx2cHlCRWp6THpNVzhnTEN3dFZVbElpU2JydXV1dmtjcm5VcmwwN2ZmMzExNTR4TTJmT1ZIeDh2T2ZhNk5HalpiZmJaVGFiUGRkU1UxUFZ2bjE3ejNzMmJ0eW9FeWRPcUV1WExucjMzWGQ5UHJlc3JFeExseTROdUs1Smt5WjVCVUFMRnk3VW9VT0g5TlJUVHlrdExVMlBQLzY0SWlNanRXYk5HdG50ZHYzSGYveUh3c0tDUDk2K2RnWGVPKys4bzZOSGoycmF0R2tOYmhWLzc3MzNOSC8rL0tBL3A3SHk4dkswWmNzV1BmamdnNHFJaUZCZVhwN25YbU9yUFZ0aTIzdHpQeS85Ky9ldmQ5dDJmYjc4OHN0R245MTU0Y0lGYmQ2OFdRNkhRNUowL1BoeHJWKy8zbXRNcDA2ZDFLOWZQMGxHQmVYRWlSTUR6dmQvLy9kL2t1U3BaQVVBb0RrUVhnSUFBQ0IwSkNjYmZ4NC9MaDA0SUhYcFlvU2FsOG5xMWF0OXdzVmx5NVkxZXA0SkV5WjR6cFdzcnE3V0cyKzhJY2xvMHZMbW0yLzZqQzh2TC9kNzNXM2l4SW1lcXJoVnExWnA5ZXJWR2oxNnRFYU5HaVZKTXBsTW1qNTl1cWZKanRQcDFDOS8rY3RHcjN2cjFxMWF0R2lScnJubUdwV1dscXEwdERUZzJMUzB0RWJQMzFqTGxpMVRVbEtTZnZhem4ybjM3dDM2ei8vOFQvM2J2LzJiSktQUlRrUHFXNzgvZHJ0ZGxaV1ZBZS9WMVJMUGkyUnM0WDcxMVZjMWVQQmdYWC85OVVGVkxqb2NEa1ZHUmpicWM4K2RPNmU1YytkNnZ0KzllN2QyNzk3dE5XYlVxRkdlOEJJQWdOWkFlQWtBQUlEUWtwd3N4Y1VaNTE4ZVBTb2xKRWp0MjB1SmlaZHRLL21ycjc3YTVQZldiY0NTbTV1ck0yZk82SUVISHRENDhlTjl4bzhjT1ZJWkdSbEJiWU4rNzczM3RHREJBdlh2MzkvdjJZUFRwMDlYVFUyTnlzcktncXJDR3pKa2lGSlRVeVZKbXpkdjF1OS8vM3U1WEM0ZE9IQ2czck1TSldQYjl2WFhYNi9FeE1SR1ZYa0c2OUNoUS9yNDQ0LzEyR09QeVd3MmErWEtsVjVWZ1BmY2MwK2o1aHM1Y3FUWDl5Kzk5SkplZXVrbFNkS2lSWXNrR2NGalU4TEg1bnhlSk9uYmI3L1Z0bTNidEhidFduWHAwa1haMmRrYU1XS0VJaUlpQXM3amNEZ0NiaHYvd3gvKzRQY3N6YlMwTkgzd3dRZXlXcTJhTUdHQzdyMzNYdDE5OTkyZSsrUEhqL2NKUkJjc1dCQndEZDk4ODAyRFkrNjg4MDRsdS8rUkFnQ0FJQkJlQWdBQUlQUkVSa3E5ZWtuRnhkS1pNOFkyOHNoSUtTVkZpbytYTEJhcEJadCs5T3JWcTFubStmVFRUN1ZtelJwbFptWXFPenY3a3ViNjRJTVBOSC8rZkZrc0ZnMGJOa3liTjIvMk8rNldXMjdSMVZkZkhURElxaTBqSTBQcDZlbGF2bnk1bGl4Wm9oNDlldWpvMGFONi9QSEhmYzVlZExsY1dyMTZ0Ull1WEtnUkkwWW9QVDFkSnBPcHhacjFIRHAwU0M2WFMvUG16ZE84ZWZNa1NjODk5NXdud0Z1N2RtMkRjNVNXbHVyMTExK1hkUEdNekEwYk5takZpaFdhUEhteWJyNzVaa2xHaURkaHdnVDE2ZE1uNEgvN3c0Y1BlMjBIcjYyNW5oZTNuajE3YXRteVpmcnJYLytxbFN0WGF1N2N1VnF5WklteXM3TTFidHc0UlVWRitiekhack1GRERjblRwem9kYjdudW5YcjlPNjc3OHBrTWlreU10SlQyUmtkSGUwVlZ2cWIwOSt4QjNYVk4rYVdXMjRodkFRQU5BcmhKUUFBQUVKWGFxcnhxcWlRQ2d1bDA2ZWxnZ0xqWG5TMEZCdHJoSnJoNGQ2dnVEaXBDZFdBNmVucEdqQmdnS1RHbitmNHdRY2ZLREl5VWdNR0RGRG56cDExNnRRcC9lNTN2MU5NVEl4bXpKaHh5ZFdKTjl4d2cvYnYzNjkyN2RycDVaZGZEamh1N05peCtzRVBmaERVbktXbHBabzllN1krLy94elRadzRVWk1uVDlaNzc3Mm5lZlBtNmNzdnY5U0REejZveE1SRWZmWFZWOHJOemRYQmd3ZjE4NS8vWEhmZWVlY2wvU3pCK01sUGZxS3VYYnNxSVNGQnYvbk5iNVNlbnE3Qmd3ZnJ4SWtUa296ekZ4c1NFeFBqYWRqakRsbVBIRGtpU1VwS1N2SUtYbXR2Mi9hbmZmdjJ1dkhHRzcydU5lZnpVbGRFUklSKzlyT2Y2ZFpiYjlYNjlldjExbHR2YWNHQ0JWcXpabzFlZi8xMW4zRGFicmNIREMvci9xeDFtdys1TzlEWERrVmRMcGRxYW1wOEtpOXJuNDlhMSt6WnM3Vng0OFo2eHdBQTBGaUVsd0FBQUFoOThmSEd5K21VTGx5UXJGYnAvSG1wdkZ5eTJ5V1h5M3Q4ZXJyVXNXT2pQMmJzMkxFYU8zYXNKS2wvLy82YVBuMTZ3TEVPaDBQdnYvKys4dkx5bEp5YzdBa241OHlaSTBtcXFxcFNwMDZkTkduU0pIWHQyclhSYTZrcktTbEpNMmZPOUZRUytndUlzck96Z3dyMTNDd1dpNUtUa3pWbnpoeFBvNWc3N3JoRHZYcjEwdHk1Y3pWeDRrUmxaR1RvSC8vNGg0WU1HYUlGQ3hhMFdLVmxYWEZ4Y2VyWHI1L2VmLzk5RlJVVjZmbm5uNWRrVkFPYXpXYmw1ZVUxdUxYZHpmMTNWVkZSb2M4Ly8xeVNzY1Y1OWVyVnlzckswdnIxNjczT2ZneDJ2dVo4WGdJeG04MGFOMjZjUm8wYXBULy8rYytLam83MlcxVmJYM2paRVBjNW54YUx4WFBOWnJOSlVxUFAwUVFBb0xrUlhnSUFjQ1VMQ3pQQ25oWTRqdzV0V0Z0K0pzTENqS3JLdXAyam5VN0o0VENDVElmRDJGWitpWHIwNktFZVBYcjR2YmQzNzE3OThZOS9WSDUrdnU2NDR3NU5uanpaSjFDS2pvN1d2SG56RkIwZFhXOG5jYW4rYnVQOSt2VUx1bUhLK2ZQbnZRS29oa1JGUlduR2pCbVNwTE5ueitxYmI3N1J3WU1IdFcvZlBoVVVGQ2dtSmtaUlVWRXltVXo2NnF1dnRHalJJblh2M2wwWkdSbEtUazVXdTNidEZCTVRvNGlJQ00vWm1jMnBxS2hJaXhjdjF0MTMzNjFPblRwSk1vSzIyb0hhYTYrOXBvS0NBdVhrNUFUODJtM1RwazI2NnFxcmxKZVhwNE1IRDJyZHVuV3kyKzBhTTJhTVQ3WHFpaFVydEdIRGhxRE9JcFV1L1hscFNGUlVsQ1pNbUNESnFJcjg4c3N2dFduVEpvV0ZoZW1SUng1UmRYVjF3UERTYXJWNk5UaTZjT0dDMS8zeThuSkozaFdaL3FveEFRQm9EWVNYQUFCY3lhS2lwTXBLWTJzdDRGWlphVHdiVjVLd01PUFZ4TXF6eG5qbW1XZTBmZnQyOWUvZlg3LzYxYS9VclZ1M2dHT2pvNk1scWQ1TzRsTEQzY2FEQ1MrTGlvcGt0OXNWSHgvZjRGaEoyckZqaHpadTNLakN3a0tkUEhsU1ZxdFZrdFNoUXdkZGQ5MTF5czdPMXFCQmd4UVJFYUd6Wjg5cTE2NWQycjkvditjOXJsclZyamZmZkxOWFNOZ2NhbXBxOU54eno4bHV0eXN4TVZGdnYvMjJ6cDA3cCs3ZHUzdjlqTFVyUVFOOUxSa2R2Tjk3N3oyTkdERkNTNWN1MWJoeDQvVHR0OTlxNGNLRlNrMU4xZkRodzczR3gvMHpJTC9VU3RQR1BDLzFjYmxjT25qd29EWnYzcXd0Vzdhb3FLaElKcE5KZDkxMWwxd3VseHdPUjhDZzhZMDMzdkIwdlBlbnVMaFlrcndDNk9ycWFra1hLeThMQ3d1MWV2WHFldGNZVE1NZXQ2bFRwelk0QmdBQWlmQVNBSUFyVzd0MlJzTVR3a3ZVVmx4c1BCdndVbE5URTdBaFMyM2J0MjlYMzc1OWRlKzk5NnFzckV6NzkrLzNPNjUyNEZqZkdZQ042VFplMTd2dnZpdUx4YUtJaUFqOTdXOS9reVQxN3QwN3FQZG1abVpxMmJKbFNrdEwwN1hYWHF2dmZlOTd1dnJxcTlXK2ZYdWZzY25KeVJvelpvekdqQmtqeWFoK3pNdkxVMkZob1lxTGl6VnMyTEJHcjcwaERvZERodzhmVm14c3JOYXVYYXVrcENUUHF5bFZucHMyYmRMcDA2ZDE2NjIzZXFwY3AwMmJKcFBKcE85Ly8vdU5ucThsbnhjM2Q0WGwxcTFidFczYk5rOWcyYmR2WDkxMTExMjY2YWFibEpTVTVObjJIU2k4bkRwMXFtZDd1eVN0V3JWS1M1WXM4WHgvOHVSSm1Vd21yN00zM1pXWDdtck9rcEtTb0pyMVNNRTE5U0c4QkFBRWkvQVNBSUFyV2NlTzBsZGZHYzFPZ3F6R3doV3Vvc0k0Si9LYWExcDdKU0dudExSVXYvakZMNElhKzhVWFh6UTQ5bkkwTGRteFk0ZSsrT0lMU1Vad2RjODk5NmhQbno1QnZiZDkrL2I2NHgvL0tNbW8ycnpubm5zYTlka3paODcwcVZac1RqRXhNZnJMWC83aXM3MzZ4UmRmOUFyWlJvNGMyZURYbFpXVnlzM04xWTkvL0dPdmNEWXNMRXpUcDAvWGtTTkhOSEhpUkwvcnFEMlBKTTJiTjA4LytNRVBXdXg1cWFtcDBlZWZmNjd0MjdkcjU4NmRPbmZ1bkV3bWs2NjU1aHFOSHo5ZXc0WU44K25XN2E2U2RGZjYxaFVSRWVGMUZtcmR2OU8vLy8zdjZ0bXpwOWY3Njg3WnAwK2ZCcDlwR3ZZQUFGb0M0U1VBQUZleThIQ3BhMWZwMjIrbDd0MEpNTC9yS2lvdVBndmg0YTI5bXBDVGtwS2lSWXNXTlRqdWdRY2UwUERod3hzZDlyV0V1WFBueW02M3krRndLREl5VWlhVFNRY09IUEFKb29JMWRlcFVEUjQ4dU1GeHdUYkt1VlIxUTdhelo4L3E3My8vdTdLenN6M1hnam56MHVGd3FMcTZXcE1uVC9iN09WMjZkUEdwZkExMDVtV0hEaDBrdGN6emtwdWJxelZyMXFpcXFrcVMxS3RYTDQwZlAxNDMzM3l6MzRwWU4vY1psbzFwMWlRWkZaY3VsMHNIRGh6UVhYZmQ1WFhQdlFZYTlnQUFXaHZoSlFBQVY3cUVCS2xiTituWU1lUHIxRlFwSnFidE5teEI0emlkeGhtWHhjVkd4U1VoZGtCbXN6bm84d2pqNCtPYmZIWmhjek9ielY0aDM5S2xTM1g4K0hHdFhMbXkwUlZ3S1NrcGwzVEc0MmVmZmFhbFM1Y3FKeWVuM3JBdEdBY1BIdFRPblR1Vm41K3ZVNmRPNmRTcFU1NlF6dDBaWFFydXpNdTR1RGpObmoxYjZlbnBmajhySWlMQzUrZHU2TXpMbG5oZTR1UGoxYkZqUncwZlBsekRody8zTkNscXlMZmZmaXZKKzh6S0N4Y3VLQzh2VDVKUldYbjI3Rm1kT1hOR1o4NmMwWWtUSnlSSjk5OS92ekl6TStWeXVYVExMYmQ0emVuK3UyNUtDQTRBUUhNaXZBUUE0THNnSWNIWUpuem1qSFQ4dUZSZGJZUmF1UEtGaFJuTmVkcTFNNTRCS2k0dkc2ZlQ2ZGw2MnhDWHkrVTV0ekFRZDFXZHlXVHl6QjlXNXg4aFhDNlhqaHc1NGpla3E5MWdwNlhZYkRZZE9YSkUwNmRQMTNQUFBhZk16TXdtejNYcTFDbjk3Ly8rcjNyMDZLRStmZm9vS3l0TEd6ZHVWSEZ4c2JwMjdlb0o1b0lWN0ZtZ3Jlbk9PKy8wZEJRUFZsbFptZDU2NnkxSjBnOS8rRVBQOVQvOTZVOWF2MzY5SkduTGxpMUtTa3BTZW5xNk9uZnVyRUdEQnFsVHAwNnFxS2pReXkrL3JKRWpSK3FxcTY3eW12Y2YvL2lISk84TzVBMXhiM0VIQUtBNUVWNENBUEJkRVI0dWRlcGt2QUFFTFQ4L1g0bUppWXFPanRhUkkwY2tCYmVWZHQrK2Zab3hZMFpRbjNIeTVFbmRkdHR0OVk1eFYxRzZxK3RlZXVrbFhYMzExWjc3RG9kRGUvYnNVVmxabWJLenMyV3oyYlIzNzE1MTc5NWRLU2twK3Z6enp4dGNlMGxKU2FORHdkb0dEeDZzLy83di85Yk1tVFAxaTEvOFFyLzk3VytENnBUdXowMDMzYVFmL2VoSG5pWTBSNDhlMWR5NWN6VnQyclNnNXlncUt2TFpldTVQM1hNdEc3bzNZTUFBelprengrLzRwajR2a256QzZMcHljbktVbjUrdm1KZ1lSVVpHcXJxNldzZVBINWZOWnRQdzRjUFZvMGNQejlqUm8wZHJ3SUFCbnNEU1lyRjR6WFhzMkRITm1ERkRTVWxKbWpwMXFyWnMyYUtQUC81WThmSHhjamdjMnJ4NXN4SVNFcnptck0xbXMrbnBwNStXeFdKUmRIUzByRmFyOXU3ZDZ4T0NBZ0J3cVFndkFRQUFnSG84OGNRVEtpa3A4Ym8yY09EQUJ0K1hrWkdoNmRPbk4vdDZSb3dZb1U4Ly9WUWZmZlNSMXExYjUzVXZOalpXbzBlUFZsWldsaUlpSXZUQ0N5L0lhclY2amVuYnQyL0F1UmNzV0tBRkN4WmMwdnA2OWVxbEYxOThVVTg5OVpTV0wxL2U1UEN5YnVCMzdOZ3haV1JrYVBUbzBUNWpVMUpTTkhQbVRFbkdtWlNQUGZhWVJvMGFKWmZMRlZRbjlNWjJlcTl2SzNWVG41ZGdwS2FtYXMrZVBYTCtzM0xlWkRMcHFxdXUwc2lSSTNYMzNYZDdqZTNUcDArOXpadU9IRG1pOCtmUGEvYnMyVXBJU0ZCc2JLeTJiOS91cWREdDBLR0RubmppQ1UrMzhib2lJaUpVVkZTa2dvSUN1Vnd1bVV3bXBhV2w2ZEZISDIyV254VUFBRGVUNjNMc0h3RUFBQURhcVBYcjErdk1tVE55T0J3eW04M3ExNitmMTVtTHJjbmhjSGkrTnBsTVBwVjdTNWN1VldGaG9Wd3VseUlpSW5UdHRkZjZEZk9jVHFkS1NrcVVrSkRncVhTc1QxRlJVWU5qang4L3J2YnQyL3RVL0YySzgrZlBLelkyVnBKa3Q5dFZVRkRnOTB4S2w4dWw0dUppeGNURWVNNnVyTzN3NGNQcTJMRmpvN1pFQit0eVBDOU9wMU5PcDFQaDRlR1h0RTM3eUpFajZ0bXpwOWMxbTgwbXA5TVoxSE1BQU1EbFFIZ0pBQUFBQUFBQUlDVFJaaFFBQUFBQUFBQkFTQ0s4QkFBQUFBQUFBQkNTQ0M4QkFBQUFBQUFBaENUQ1N3QUFBQUFBQUFBaGlmQVNBQUFBQUFBQVFFZ2l2QVFBQUFBQUFBQVFrZ2d2QVFBQUFBQUFBSVFrd2tzQUFBQUFBQUFBSVlud0VnQUFBQUFBQUVCSUlyd0VBQUFBQUFBQUVKSUlMd0VBQUFBQUFBQ0VKTUpMQUFBQUFBQUFBQ0dKOEJJQUFBQUFBQUJBU0NLOEJBQUFBQUFBQUJDU0NDOEJBQUFBWmNiamFnQUFBYTVKUkVGVUFBQUFoQ1RDU3dBQUFBQUFBQUFoaWZBU0FBQUFBQUFBUUVnaXZBUUFBQUFBQUFBUWtnZ3ZBUUFBQUFBQUFJUWt3a3NBQUFBQUFBQUFJWW53RWdBQUFBQUFBRUJJSXJ3RUFBQUFBQUFBRUpJSUx3RUFBQUFBQUFDRUpNSkxBQUFBQUFBQUFDR0o4QklBQUFBQUFBQkFTQ0s4QkFBQUFBQUFBQkNTQ0M4QkFBQUFBQUFBaENUQ1N3QUFBQUFBQUFBaGlmQVNBQUFBQUFBQVFFZ2l2QVFBQUFBQUFBQVFrZ2d2QVFBQUFBQUFBSVFrd2tzQUFBQUFBQUFBSVlud0VnQUFBQUFBQUVCSUlyd0VBQUFBQUFBQUVKSUlMd0VBQUFBQUFBQ0VKTUpMQUFBQUFBQUFBQ0dKOEJJQUFBQUFBQUJBU0NLOEJBQUFBQUFBQUJDU0NDOEJBQUFBQUFBQWhDVENTd0FBQUFBQUFBQWhpZkFTQUFBQUFBQUFRRWdpdkFRQUFBQUFBQUFRa2dndkFRQUFBQUFBQUlRa3drc0FBQUFBQUFBQUlZbndFZ0FBQUFBQUFFQklJcndFQUFBQUFBQUFFSklJTHdFQUFBQUFBQUNFSk1KTEFBQUFBQUFBQUNHSjhCSUFBQUFBQUFCQVNDSzhCQUFBQUFBQUFCQ1NDQzhCQUFBQUFBQUFoQ1RDU3dBQUFBQUFBQUFoaWZBU0FBQUFBQUFBUUVnaXZBUUFBQUFBQUFBUWt2NGZYUkJ6dTRtOFhwMEFBQUFBU1VWT1JLNUNZSUk9IiwKCSJUaGVtZSIgOiAiIiwKCSJUeXBlIiA6ICJtaW5kIiwKCSJWZXJzaW9uIiA6ICIxNiIKfQo="/>
    </extobj>
  </extobjs>
</s:customData>
</file>

<file path=customXml/itemProps325.xml><?xml version="1.0" encoding="utf-8"?>
<ds:datastoreItem xmlns:ds="http://schemas.openxmlformats.org/officeDocument/2006/customXml" ds:itemID="s:customData">
  <ds:schemaRefs>
    <ds:schemaRef ds:uri="http://www.wps.cn/officeDocument/2013/wpsCustomDat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2020</Words>
  <Application>WPS 演示</Application>
  <PresentationFormat>宽屏</PresentationFormat>
  <Paragraphs>121</Paragraphs>
  <Slides>46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46</vt:i4>
      </vt:variant>
    </vt:vector>
  </HeadingPairs>
  <TitlesOfParts>
    <vt:vector size="59" baseType="lpstr">
      <vt:lpstr>Arial</vt:lpstr>
      <vt:lpstr>宋体</vt:lpstr>
      <vt:lpstr>Wingdings</vt:lpstr>
      <vt:lpstr>微软雅黑</vt:lpstr>
      <vt:lpstr>汉仪雅酷黑 65W</vt:lpstr>
      <vt:lpstr>黑体</vt:lpstr>
      <vt:lpstr>汉仪雅酷黑简</vt:lpstr>
      <vt:lpstr>汉仪力量黑简</vt:lpstr>
      <vt:lpstr>华文中宋</vt:lpstr>
      <vt:lpstr>Calibri</vt:lpstr>
      <vt:lpstr>Arial Unicode MS</vt:lpstr>
      <vt:lpstr>方正楷体_GBK</vt:lpstr>
      <vt:lpstr>1_Office 主题​​</vt:lpstr>
      <vt:lpstr>拥抱AI 你我同行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 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君君</cp:lastModifiedBy>
  <cp:revision>174</cp:revision>
  <dcterms:created xsi:type="dcterms:W3CDTF">2019-06-19T02:08:00Z</dcterms:created>
  <dcterms:modified xsi:type="dcterms:W3CDTF">2023-06-20T00:14:53Z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2052-11.1.0.14309</vt:lpwstr>
  </property>
  <property fmtid="{D5CDD505-2E9C-101B-9397-08002B2CF9AE}" pid="3" name="ICV">
    <vt:lpwstr>BEC9FEDFA2864BBEB6D04019483DF7F5_13</vt:lpwstr>
  </property>
</Properties>
</file>