
<file path=[Content_Types].xml><?xml version="1.0" encoding="utf-8"?>
<Types xmlns="http://schemas.openxmlformats.org/package/2006/content-types">
  <Default Extension="jpeg" ContentType="image/jpeg"/>
  <Default Extension="JPG" ContentType="image/.jp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17.xml" ContentType="application/vnd.openxmlformats-officedocument.presentationml.tags+xml"/>
  <Override PartName="/ppt/tags/tag18.xml" ContentType="application/vnd.openxmlformats-officedocument.presentationml.tags+xml"/>
  <Override PartName="/ppt/tags/tag19.xml" ContentType="application/vnd.openxmlformats-officedocument.presentationml.tags+xml"/>
  <Override PartName="/ppt/tags/tag2.xml" ContentType="application/vnd.openxmlformats-officedocument.presentationml.tags+xml"/>
  <Override PartName="/ppt/tags/tag20.xml" ContentType="application/vnd.openxmlformats-officedocument.presentationml.tags+xml"/>
  <Override PartName="/ppt/tags/tag21.xml" ContentType="application/vnd.openxmlformats-officedocument.presentationml.tags+xml"/>
  <Override PartName="/ppt/tags/tag22.xml" ContentType="application/vnd.openxmlformats-officedocument.presentationml.tags+xml"/>
  <Override PartName="/ppt/tags/tag23.xml" ContentType="application/vnd.openxmlformats-officedocument.presentationml.tags+xml"/>
  <Override PartName="/ppt/tags/tag24.xml" ContentType="application/vnd.openxmlformats-officedocument.presentationml.tags+xml"/>
  <Override PartName="/ppt/tags/tag25.xml" ContentType="application/vnd.openxmlformats-officedocument.presentationml.tags+xml"/>
  <Override PartName="/ppt/tags/tag26.xml" ContentType="application/vnd.openxmlformats-officedocument.presentationml.tags+xml"/>
  <Override PartName="/ppt/tags/tag27.xml" ContentType="application/vnd.openxmlformats-officedocument.presentationml.tags+xml"/>
  <Override PartName="/ppt/tags/tag28.xml" ContentType="application/vnd.openxmlformats-officedocument.presentationml.tags+xml"/>
  <Override PartName="/ppt/tags/tag29.xml" ContentType="application/vnd.openxmlformats-officedocument.presentationml.tags+xml"/>
  <Override PartName="/ppt/tags/tag3.xml" ContentType="application/vnd.openxmlformats-officedocument.presentationml.tags+xml"/>
  <Override PartName="/ppt/tags/tag30.xml" ContentType="application/vnd.openxmlformats-officedocument.presentationml.tags+xml"/>
  <Override PartName="/ppt/tags/tag31.xml" ContentType="application/vnd.openxmlformats-officedocument.presentationml.tags+xml"/>
  <Override PartName="/ppt/tags/tag32.xml" ContentType="application/vnd.openxmlformats-officedocument.presentationml.tags+xml"/>
  <Override PartName="/ppt/tags/tag33.xml" ContentType="application/vnd.openxmlformats-officedocument.presentationml.tags+xml"/>
  <Override PartName="/ppt/tags/tag34.xml" ContentType="application/vnd.openxmlformats-officedocument.presentationml.tags+xml"/>
  <Override PartName="/ppt/tags/tag35.xml" ContentType="application/vnd.openxmlformats-officedocument.presentationml.tags+xml"/>
  <Override PartName="/ppt/tags/tag36.xml" ContentType="application/vnd.openxmlformats-officedocument.presentationml.tags+xml"/>
  <Override PartName="/ppt/tags/tag37.xml" ContentType="application/vnd.openxmlformats-officedocument.presentationml.tags+xml"/>
  <Override PartName="/ppt/tags/tag38.xml" ContentType="application/vnd.openxmlformats-officedocument.presentationml.tags+xml"/>
  <Override PartName="/ppt/tags/tag39.xml" ContentType="application/vnd.openxmlformats-officedocument.presentationml.tags+xml"/>
  <Override PartName="/ppt/tags/tag4.xml" ContentType="application/vnd.openxmlformats-officedocument.presentationml.tags+xml"/>
  <Override PartName="/ppt/tags/tag40.xml" ContentType="application/vnd.openxmlformats-officedocument.presentationml.tags+xml"/>
  <Override PartName="/ppt/tags/tag41.xml" ContentType="application/vnd.openxmlformats-officedocument.presentationml.tags+xml"/>
  <Override PartName="/ppt/tags/tag42.xml" ContentType="application/vnd.openxmlformats-officedocument.presentationml.tags+xml"/>
  <Override PartName="/ppt/tags/tag43.xml" ContentType="application/vnd.openxmlformats-officedocument.presentationml.tags+xml"/>
  <Override PartName="/ppt/tags/tag44.xml" ContentType="application/vnd.openxmlformats-officedocument.presentationml.tags+xml"/>
  <Override PartName="/ppt/tags/tag45.xml" ContentType="application/vnd.openxmlformats-officedocument.presentationml.tags+xml"/>
  <Override PartName="/ppt/tags/tag46.xml" ContentType="application/vnd.openxmlformats-officedocument.presentationml.tags+xml"/>
  <Override PartName="/ppt/tags/tag47.xml" ContentType="application/vnd.openxmlformats-officedocument.presentationml.tags+xml"/>
  <Override PartName="/ppt/tags/tag48.xml" ContentType="application/vnd.openxmlformats-officedocument.presentationml.tags+xml"/>
  <Override PartName="/ppt/tags/tag49.xml" ContentType="application/vnd.openxmlformats-officedocument.presentationml.tags+xml"/>
  <Override PartName="/ppt/tags/tag5.xml" ContentType="application/vnd.openxmlformats-officedocument.presentationml.tags+xml"/>
  <Override PartName="/ppt/tags/tag50.xml" ContentType="application/vnd.openxmlformats-officedocument.presentationml.tags+xml"/>
  <Override PartName="/ppt/tags/tag51.xml" ContentType="application/vnd.openxmlformats-officedocument.presentationml.tags+xml"/>
  <Override PartName="/ppt/tags/tag52.xml" ContentType="application/vnd.openxmlformats-officedocument.presentationml.tags+xml"/>
  <Override PartName="/ppt/tags/tag53.xml" ContentType="application/vnd.openxmlformats-officedocument.presentationml.tags+xml"/>
  <Override PartName="/ppt/tags/tag54.xml" ContentType="application/vnd.openxmlformats-officedocument.presentationml.tags+xml"/>
  <Override PartName="/ppt/tags/tag55.xml" ContentType="application/vnd.openxmlformats-officedocument.presentationml.tags+xml"/>
  <Override PartName="/ppt/tags/tag56.xml" ContentType="application/vnd.openxmlformats-officedocument.presentationml.tags+xml"/>
  <Override PartName="/ppt/tags/tag57.xml" ContentType="application/vnd.openxmlformats-officedocument.presentationml.tags+xml"/>
  <Override PartName="/ppt/tags/tag58.xml" ContentType="application/vnd.openxmlformats-officedocument.presentationml.tags+xml"/>
  <Override PartName="/ppt/tags/tag59.xml" ContentType="application/vnd.openxmlformats-officedocument.presentationml.tags+xml"/>
  <Override PartName="/ppt/tags/tag6.xml" ContentType="application/vnd.openxmlformats-officedocument.presentationml.tags+xml"/>
  <Override PartName="/ppt/tags/tag60.xml" ContentType="application/vnd.openxmlformats-officedocument.presentationml.tags+xml"/>
  <Override PartName="/ppt/tags/tag61.xml" ContentType="application/vnd.openxmlformats-officedocument.presentationml.tags+xml"/>
  <Override PartName="/ppt/tags/tag62.xml" ContentType="application/vnd.openxmlformats-officedocument.presentationml.tags+xml"/>
  <Override PartName="/ppt/tags/tag63.xml" ContentType="application/vnd.openxmlformats-officedocument.presentationml.tags+xml"/>
  <Override PartName="/ppt/tags/tag64.xml" ContentType="application/vnd.openxmlformats-officedocument.presentationml.tags+xml"/>
  <Override PartName="/ppt/tags/tag65.xml" ContentType="application/vnd.openxmlformats-officedocument.presentationml.tags+xml"/>
  <Override PartName="/ppt/tags/tag66.xml" ContentType="application/vnd.openxmlformats-officedocument.presentationml.tags+xml"/>
  <Override PartName="/ppt/tags/tag67.xml" ContentType="application/vnd.openxmlformats-officedocument.presentationml.tags+xml"/>
  <Override PartName="/ppt/tags/tag68.xml" ContentType="application/vnd.openxmlformats-officedocument.presentationml.tags+xml"/>
  <Override PartName="/ppt/tags/tag69.xml" ContentType="application/vnd.openxmlformats-officedocument.presentationml.tags+xml"/>
  <Override PartName="/ppt/tags/tag7.xml" ContentType="application/vnd.openxmlformats-officedocument.presentationml.tags+xml"/>
  <Override PartName="/ppt/tags/tag70.xml" ContentType="application/vnd.openxmlformats-officedocument.presentationml.tags+xml"/>
  <Override PartName="/ppt/tags/tag71.xml" ContentType="application/vnd.openxmlformats-officedocument.presentationml.tags+xml"/>
  <Override PartName="/ppt/tags/tag72.xml" ContentType="application/vnd.openxmlformats-officedocument.presentationml.tags+xml"/>
  <Override PartName="/ppt/tags/tag73.xml" ContentType="application/vnd.openxmlformats-officedocument.presentationml.tags+xml"/>
  <Override PartName="/ppt/tags/tag74.xml" ContentType="application/vnd.openxmlformats-officedocument.presentationml.tags+xml"/>
  <Override PartName="/ppt/tags/tag75.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3" Type="http://schemas.openxmlformats.org/package/2006/relationships/metadata/core-properties" Target="docProps/core.xml"/><Relationship Id="rId2" Type="http://schemas.openxmlformats.org/officeDocument/2006/relationships/extended-properties" Target="docProps/app.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3" r:id="rId9"/>
    <p:sldId id="262" r:id="rId10"/>
    <p:sldId id="264" r:id="rId11"/>
    <p:sldId id="265" r:id="rId12"/>
  </p:sldIdLst>
  <p:sldSz cx="12192000" cy="6858000"/>
  <p:notesSz cx="6858000" cy="9144000"/>
  <p:custDataLst>
    <p:tags r:id="rId16"/>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38"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DCDCDC"/>
    <a:srgbClr val="F0F0F0"/>
    <a:srgbClr val="E6E6E6"/>
    <a:srgbClr val="C8C8C8"/>
    <a:srgbClr val="FAFAFA"/>
    <a:srgbClr val="BEBEB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778" autoAdjust="0"/>
    <p:restoredTop sz="94660"/>
  </p:normalViewPr>
  <p:slideViewPr>
    <p:cSldViewPr snapToGrid="0" showGuides="1">
      <p:cViewPr varScale="1">
        <p:scale>
          <a:sx n="99" d="100"/>
          <a:sy n="99" d="100"/>
        </p:scale>
        <p:origin x="84" y="582"/>
      </p:cViewPr>
      <p:guideLst>
        <p:guide orient="horz" pos="2160"/>
        <p:guide pos="3838"/>
      </p:guideLst>
    </p:cSldViewPr>
  </p:slideViewPr>
  <p:notesTextViewPr>
    <p:cViewPr>
      <p:scale>
        <a:sx n="3" d="2"/>
        <a:sy n="3" d="2"/>
      </p:scale>
      <p:origin x="0" y="0"/>
    </p:cViewPr>
  </p:notesTextViewPr>
  <p:notesViewPr>
    <p:cSldViewPr snapToGrid="0">
      <p:cViewPr varScale="1">
        <p:scale>
          <a:sx n="92" d="100"/>
          <a:sy n="92" d="100"/>
        </p:scale>
        <p:origin x="2550" y="102"/>
      </p:cViewPr>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6" Type="http://schemas.openxmlformats.org/officeDocument/2006/relationships/tags" Target="tags/tag75.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slideLayouts/_rels/slideLayout1.xml.rels><?xml version="1.0" encoding="UTF-8" standalone="yes"?>
<Relationships xmlns="http://schemas.openxmlformats.org/package/2006/relationships"><Relationship Id="rId6" Type="http://schemas.openxmlformats.org/officeDocument/2006/relationships/tags" Target="../tags/tag5.xml"/><Relationship Id="rId5" Type="http://schemas.openxmlformats.org/officeDocument/2006/relationships/tags" Target="../tags/tag4.xml"/><Relationship Id="rId4" Type="http://schemas.openxmlformats.org/officeDocument/2006/relationships/tags" Target="../tags/tag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5" Type="http://schemas.openxmlformats.org/officeDocument/2006/relationships/tags" Target="../tags/tag51.xml"/><Relationship Id="rId4" Type="http://schemas.openxmlformats.org/officeDocument/2006/relationships/tags" Target="../tags/tag50.xml"/><Relationship Id="rId3" Type="http://schemas.openxmlformats.org/officeDocument/2006/relationships/tags" Target="../tags/tag49.xml"/><Relationship Id="rId2" Type="http://schemas.openxmlformats.org/officeDocument/2006/relationships/tags" Target="../tags/tag48.xml"/><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6" Type="http://schemas.openxmlformats.org/officeDocument/2006/relationships/tags" Target="../tags/tag56.xml"/><Relationship Id="rId5" Type="http://schemas.openxmlformats.org/officeDocument/2006/relationships/tags" Target="../tags/tag55.xml"/><Relationship Id="rId4" Type="http://schemas.openxmlformats.org/officeDocument/2006/relationships/tags" Target="../tags/tag54.xml"/><Relationship Id="rId3" Type="http://schemas.openxmlformats.org/officeDocument/2006/relationships/tags" Target="../tags/tag53.xml"/><Relationship Id="rId2" Type="http://schemas.openxmlformats.org/officeDocument/2006/relationships/tags" Target="../tags/tag52.xml"/><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6" Type="http://schemas.openxmlformats.org/officeDocument/2006/relationships/tags" Target="../tags/tag10.xml"/><Relationship Id="rId5" Type="http://schemas.openxmlformats.org/officeDocument/2006/relationships/tags" Target="../tags/tag9.xml"/><Relationship Id="rId4" Type="http://schemas.openxmlformats.org/officeDocument/2006/relationships/tags" Target="../tags/tag8.xml"/><Relationship Id="rId3" Type="http://schemas.openxmlformats.org/officeDocument/2006/relationships/tags" Target="../tags/tag7.xml"/><Relationship Id="rId2" Type="http://schemas.openxmlformats.org/officeDocument/2006/relationships/tags" Target="../tags/tag6.xm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6" Type="http://schemas.openxmlformats.org/officeDocument/2006/relationships/tags" Target="../tags/tag15.xml"/><Relationship Id="rId5" Type="http://schemas.openxmlformats.org/officeDocument/2006/relationships/tags" Target="../tags/tag14.xml"/><Relationship Id="rId4" Type="http://schemas.openxmlformats.org/officeDocument/2006/relationships/tags" Target="../tags/tag13.xml"/><Relationship Id="rId3" Type="http://schemas.openxmlformats.org/officeDocument/2006/relationships/tags" Target="../tags/tag12.xml"/><Relationship Id="rId2" Type="http://schemas.openxmlformats.org/officeDocument/2006/relationships/tags" Target="../tags/tag11.xml"/><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7" Type="http://schemas.openxmlformats.org/officeDocument/2006/relationships/tags" Target="../tags/tag21.xml"/><Relationship Id="rId6" Type="http://schemas.openxmlformats.org/officeDocument/2006/relationships/tags" Target="../tags/tag20.xml"/><Relationship Id="rId5" Type="http://schemas.openxmlformats.org/officeDocument/2006/relationships/tags" Target="../tags/tag19.xml"/><Relationship Id="rId4" Type="http://schemas.openxmlformats.org/officeDocument/2006/relationships/tags" Target="../tags/tag18.xml"/><Relationship Id="rId3" Type="http://schemas.openxmlformats.org/officeDocument/2006/relationships/tags" Target="../tags/tag17.xml"/><Relationship Id="rId2" Type="http://schemas.openxmlformats.org/officeDocument/2006/relationships/tags" Target="../tags/tag16.xml"/><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9" Type="http://schemas.openxmlformats.org/officeDocument/2006/relationships/tags" Target="../tags/tag29.xml"/><Relationship Id="rId8" Type="http://schemas.openxmlformats.org/officeDocument/2006/relationships/tags" Target="../tags/tag28.xml"/><Relationship Id="rId7" Type="http://schemas.openxmlformats.org/officeDocument/2006/relationships/tags" Target="../tags/tag27.xml"/><Relationship Id="rId6" Type="http://schemas.openxmlformats.org/officeDocument/2006/relationships/tags" Target="../tags/tag26.xml"/><Relationship Id="rId5" Type="http://schemas.openxmlformats.org/officeDocument/2006/relationships/tags" Target="../tags/tag25.xml"/><Relationship Id="rId4" Type="http://schemas.openxmlformats.org/officeDocument/2006/relationships/tags" Target="../tags/tag24.xml"/><Relationship Id="rId3" Type="http://schemas.openxmlformats.org/officeDocument/2006/relationships/tags" Target="../tags/tag23.xml"/><Relationship Id="rId2" Type="http://schemas.openxmlformats.org/officeDocument/2006/relationships/tags" Target="../tags/tag22.xml"/><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5" Type="http://schemas.openxmlformats.org/officeDocument/2006/relationships/tags" Target="../tags/tag33.xml"/><Relationship Id="rId4" Type="http://schemas.openxmlformats.org/officeDocument/2006/relationships/tags" Target="../tags/tag32.xml"/><Relationship Id="rId3" Type="http://schemas.openxmlformats.org/officeDocument/2006/relationships/tags" Target="../tags/tag31.xml"/><Relationship Id="rId2" Type="http://schemas.openxmlformats.org/officeDocument/2006/relationships/tags" Target="../tags/tag30.xm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4" Type="http://schemas.openxmlformats.org/officeDocument/2006/relationships/tags" Target="../tags/tag36.xml"/><Relationship Id="rId3" Type="http://schemas.openxmlformats.org/officeDocument/2006/relationships/tags" Target="../tags/tag35.xml"/><Relationship Id="rId2" Type="http://schemas.openxmlformats.org/officeDocument/2006/relationships/tags" Target="../tags/tag34.xml"/><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7" Type="http://schemas.openxmlformats.org/officeDocument/2006/relationships/tags" Target="../tags/tag42.xml"/><Relationship Id="rId6" Type="http://schemas.openxmlformats.org/officeDocument/2006/relationships/tags" Target="../tags/tag41.xml"/><Relationship Id="rId5" Type="http://schemas.openxmlformats.org/officeDocument/2006/relationships/tags" Target="../tags/tag40.xml"/><Relationship Id="rId4" Type="http://schemas.openxmlformats.org/officeDocument/2006/relationships/tags" Target="../tags/tag39.xml"/><Relationship Id="rId3" Type="http://schemas.openxmlformats.org/officeDocument/2006/relationships/tags" Target="../tags/tag38.xml"/><Relationship Id="rId2" Type="http://schemas.openxmlformats.org/officeDocument/2006/relationships/tags" Target="../tags/tag37.xml"/><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6" Type="http://schemas.openxmlformats.org/officeDocument/2006/relationships/tags" Target="../tags/tag47.xml"/><Relationship Id="rId5" Type="http://schemas.openxmlformats.org/officeDocument/2006/relationships/tags" Target="../tags/tag46.xml"/><Relationship Id="rId4" Type="http://schemas.openxmlformats.org/officeDocument/2006/relationships/tags" Target="../tags/tag45.xml"/><Relationship Id="rId3" Type="http://schemas.openxmlformats.org/officeDocument/2006/relationships/tags" Target="../tags/tag44.xml"/><Relationship Id="rId2" Type="http://schemas.openxmlformats.org/officeDocument/2006/relationships/tags" Target="../tags/tag43.xm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a:xfrm>
            <a:off x="1198800" y="914400"/>
            <a:ext cx="9799200" cy="2570400"/>
          </a:xfrm>
        </p:spPr>
        <p:txBody>
          <a:bodyPr lIns="90000" tIns="46800" rIns="90000" bIns="46800" anchor="b" anchorCtr="0">
            <a:normAutofit/>
          </a:bodyPr>
          <a:lstStyle>
            <a:lvl1pPr algn="ctr">
              <a:defRPr sz="6000"/>
            </a:lvl1pPr>
          </a:lstStyle>
          <a:p>
            <a:r>
              <a:rPr lang="zh-CN" altLang="en-US" dirty="0"/>
              <a:t>单击此处编辑母版标题样式</a:t>
            </a:r>
            <a:endParaRPr lang="zh-CN" altLang="en-US" dirty="0"/>
          </a:p>
        </p:txBody>
      </p:sp>
      <p:sp>
        <p:nvSpPr>
          <p:cNvPr id="3" name="副标题 2"/>
          <p:cNvSpPr>
            <a:spLocks noGrp="1"/>
          </p:cNvSpPr>
          <p:nvPr>
            <p:ph type="subTitle" idx="1"/>
            <p:custDataLst>
              <p:tags r:id="rId3"/>
            </p:custDataLst>
          </p:nvPr>
        </p:nvSpPr>
        <p:spPr>
          <a:xfrm>
            <a:off x="1198800" y="3560400"/>
            <a:ext cx="9799200" cy="1472400"/>
          </a:xfrm>
        </p:spPr>
        <p:txBody>
          <a:bodyPr lIns="90000" tIns="46800" rIns="90000" bIns="46800">
            <a:normAutofit/>
          </a:bodyPr>
          <a:lstStyle>
            <a:lvl1pPr marL="0" indent="0" algn="ctr">
              <a:lnSpc>
                <a:spcPct val="110000"/>
              </a:lnSpc>
              <a:buNone/>
              <a:defRPr sz="2400" spc="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dirty="0"/>
              <a:t>单击此处编辑母版副标题样式</a:t>
            </a:r>
            <a:endParaRPr lang="zh-CN" altLang="en-US" dirty="0"/>
          </a:p>
        </p:txBody>
      </p:sp>
      <p:sp>
        <p:nvSpPr>
          <p:cNvPr id="16" name="日期占位符 15"/>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17" name="页脚占位符 16"/>
          <p:cNvSpPr>
            <a:spLocks noGrp="1"/>
          </p:cNvSpPr>
          <p:nvPr>
            <p:ph type="ftr" sz="quarter" idx="11"/>
            <p:custDataLst>
              <p:tags r:id="rId5"/>
            </p:custDataLst>
          </p:nvPr>
        </p:nvSpPr>
        <p:spPr/>
        <p:txBody>
          <a:bodyPr/>
          <a:lstStyle/>
          <a:p>
            <a:endParaRPr lang="zh-CN" altLang="en-US" dirty="0"/>
          </a:p>
        </p:txBody>
      </p:sp>
      <p:sp>
        <p:nvSpPr>
          <p:cNvPr id="18" name="灯片编号占位符 17"/>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7" name="内容占位符 6"/>
          <p:cNvSpPr>
            <a:spLocks noGrp="1"/>
          </p:cNvSpPr>
          <p:nvPr>
            <p:ph sz="quarter" idx="13"/>
            <p:custDataLst>
              <p:tags r:id="rId5"/>
            </p:custDataLst>
          </p:nvPr>
        </p:nvSpPr>
        <p:spPr>
          <a:xfrm>
            <a:off x="608400" y="774000"/>
            <a:ext cx="10972800" cy="5482800"/>
          </a:xfrm>
        </p:spPr>
        <p:txBody>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末尾幻灯片">
    <p:spTree>
      <p:nvGrpSpPr>
        <p:cNvPr id="1" name=""/>
        <p:cNvGrpSpPr/>
        <p:nvPr/>
      </p:nvGrpSpPr>
      <p:grpSpPr>
        <a:xfrm>
          <a:off x="0" y="0"/>
          <a:ext cx="0" cy="0"/>
          <a:chOff x="0" y="0"/>
          <a:chExt cx="0" cy="0"/>
        </a:xfrm>
      </p:grpSpPr>
      <p:sp>
        <p:nvSpPr>
          <p:cNvPr id="3" name="日期占位符 2"/>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3"/>
            </p:custDataLst>
          </p:nvPr>
        </p:nvSpPr>
        <p:spPr/>
        <p:txBody>
          <a:bodyPr/>
          <a:lstStyle/>
          <a:p>
            <a:endParaRPr lang="zh-CN" altLang="en-US"/>
          </a:p>
        </p:txBody>
      </p:sp>
      <p:sp>
        <p:nvSpPr>
          <p:cNvPr id="5" name="灯片编号占位符 4"/>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
        <p:nvSpPr>
          <p:cNvPr id="2" name="标题 1"/>
          <p:cNvSpPr>
            <a:spLocks noGrp="1"/>
          </p:cNvSpPr>
          <p:nvPr>
            <p:ph type="title" hasCustomPrompt="1"/>
            <p:custDataLst>
              <p:tags r:id="rId5"/>
            </p:custDataLst>
          </p:nvPr>
        </p:nvSpPr>
        <p:spPr>
          <a:xfrm>
            <a:off x="1198800" y="2484000"/>
            <a:ext cx="9799200" cy="1018800"/>
          </a:xfrm>
        </p:spPr>
        <p:txBody>
          <a:bodyPr vert="horz" lIns="90000" tIns="46800" rIns="90000" bIns="46800" rtlCol="0" anchor="t" anchorCtr="0">
            <a:normAutofit/>
          </a:bodyPr>
          <a:lstStyle>
            <a:lvl1pPr algn="ctr">
              <a:defRPr sz="6000"/>
            </a:lvl1pPr>
          </a:lstStyle>
          <a:p>
            <a:pPr lvl="0"/>
            <a:r>
              <a:rPr lang="zh-CN" altLang="en-US" smtClean="0"/>
              <a:t>单击此处编辑标题</a:t>
            </a:r>
            <a:endParaRPr lang="zh-CN" altLang="en-US"/>
          </a:p>
        </p:txBody>
      </p:sp>
      <p:sp>
        <p:nvSpPr>
          <p:cNvPr id="7" name="文本占位符 6"/>
          <p:cNvSpPr>
            <a:spLocks noGrp="1"/>
          </p:cNvSpPr>
          <p:nvPr>
            <p:ph type="body" sz="quarter" idx="13"/>
            <p:custDataLst>
              <p:tags r:id="rId6"/>
            </p:custDataLst>
          </p:nvPr>
        </p:nvSpPr>
        <p:spPr>
          <a:xfrm>
            <a:off x="1198800" y="3560400"/>
            <a:ext cx="9799200" cy="471600"/>
          </a:xfrm>
        </p:spPr>
        <p:txBody>
          <a:bodyPr lIns="90000" tIns="46800" rIns="90000" bIns="46800">
            <a:normAutofit/>
          </a:bodyPr>
          <a:lstStyle>
            <a:lvl1pPr algn="ctr">
              <a:lnSpc>
                <a:spcPct val="110000"/>
              </a:lnSpc>
              <a:buNone/>
              <a:defRPr sz="2400" spc="200"/>
            </a:lvl1pPr>
          </a:lstStyle>
          <a:p>
            <a:pPr lvl="0"/>
            <a:r>
              <a:rPr lang="zh-CN" altLang="en-US" dirty="0"/>
              <a:t>单击此处编辑母版文本样式</a:t>
            </a:r>
            <a:endParaRPr lang="zh-CN" alt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idx="1"/>
            <p:custDataLst>
              <p:tags r:id="rId3"/>
            </p:custDataLst>
          </p:nvPr>
        </p:nvSpPr>
        <p:spPr>
          <a:xfrm>
            <a:off x="608400" y="1490400"/>
            <a:ext cx="10969200" cy="47592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hasCustomPrompt="1"/>
            <p:custDataLst>
              <p:tags r:id="rId2"/>
            </p:custDataLst>
          </p:nvPr>
        </p:nvSpPr>
        <p:spPr>
          <a:xfrm>
            <a:off x="1990800" y="3848400"/>
            <a:ext cx="7768800" cy="766800"/>
          </a:xfrm>
        </p:spPr>
        <p:txBody>
          <a:bodyPr lIns="90000" tIns="46800" rIns="90000" bIns="46800" anchor="b" anchorCtr="0">
            <a:normAutofit/>
          </a:bodyPr>
          <a:lstStyle>
            <a:lvl1pPr>
              <a:defRPr sz="4400"/>
            </a:lvl1pPr>
          </a:lstStyle>
          <a:p>
            <a:r>
              <a:rPr lang="zh-CN" altLang="en-US" dirty="0"/>
              <a:t>单击此处编辑标题</a:t>
            </a:r>
            <a:endParaRPr lang="zh-CN" altLang="en-US" dirty="0"/>
          </a:p>
        </p:txBody>
      </p:sp>
      <p:sp>
        <p:nvSpPr>
          <p:cNvPr id="3" name="文本占位符 2"/>
          <p:cNvSpPr>
            <a:spLocks noGrp="1"/>
          </p:cNvSpPr>
          <p:nvPr>
            <p:ph type="body" idx="1" hasCustomPrompt="1"/>
            <p:custDataLst>
              <p:tags r:id="rId3"/>
            </p:custDataLst>
          </p:nvPr>
        </p:nvSpPr>
        <p:spPr>
          <a:xfrm>
            <a:off x="1990800" y="4615200"/>
            <a:ext cx="7768800" cy="867600"/>
          </a:xfrm>
        </p:spPr>
        <p:txBody>
          <a:bodyPr lIns="90000" tIns="46800" rIns="90000" bIns="46800">
            <a:normAutofit/>
          </a:bodyPr>
          <a:lstStyle>
            <a:lvl1pPr marL="0" indent="0">
              <a:buNone/>
              <a:defRPr sz="1800">
                <a:solidFill>
                  <a:schemeClr val="tx1">
                    <a:lumMod val="65000"/>
                    <a:lumOff val="3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dirty="0"/>
              <a:t>单击此处编辑文本</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内容占位符 2"/>
          <p:cNvSpPr>
            <a:spLocks noGrp="1"/>
          </p:cNvSpPr>
          <p:nvPr>
            <p:ph sz="half" idx="1"/>
            <p:custDataLst>
              <p:tags r:id="rId3"/>
            </p:custDataLst>
          </p:nvPr>
        </p:nvSpPr>
        <p:spPr>
          <a:xfrm>
            <a:off x="608400" y="1501200"/>
            <a:ext cx="5176800" cy="4748400"/>
          </a:xfrm>
        </p:spPr>
        <p:txBody>
          <a:bodyPr vert="horz" lIns="90000" tIns="46800" rIns="90000" bIns="4680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内容占位符 3"/>
          <p:cNvSpPr>
            <a:spLocks noGrp="1"/>
          </p:cNvSpPr>
          <p:nvPr>
            <p:ph sz="half" idx="2"/>
            <p:custDataLst>
              <p:tags r:id="rId4"/>
            </p:custDataLst>
          </p:nvPr>
        </p:nvSpPr>
        <p:spPr>
          <a:xfrm>
            <a:off x="6411600" y="1501200"/>
            <a:ext cx="5176800" cy="4748400"/>
          </a:xfrm>
        </p:spPr>
        <p:txBody>
          <a:bodyPr lIns="90000" tIns="46800" rIns="90000" bIns="4680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5" name="日期占位符 4"/>
          <p:cNvSpPr>
            <a:spLocks noGrp="1"/>
          </p:cNvSpPr>
          <p:nvPr>
            <p:ph type="dt" sz="half" idx="10"/>
            <p:custDataLst>
              <p:tags r:id="rId5"/>
            </p:custDataLst>
          </p:nvPr>
        </p:nvSpPr>
        <p:spPr/>
        <p:txBody>
          <a:bodyPr/>
          <a:lstStyle/>
          <a:p>
            <a:fld id="{760FBDFE-C587-4B4C-A407-44438C67B59E}" type="datetimeFigureOut">
              <a:rPr lang="zh-CN" altLang="en-US" smtClean="0"/>
            </a:fld>
            <a:endParaRPr lang="zh-CN" altLang="en-US"/>
          </a:p>
        </p:txBody>
      </p:sp>
      <p:sp>
        <p:nvSpPr>
          <p:cNvPr id="6" name="页脚占位符 5"/>
          <p:cNvSpPr>
            <a:spLocks noGrp="1"/>
          </p:cNvSpPr>
          <p:nvPr>
            <p:ph type="ftr" sz="quarter" idx="11"/>
            <p:custDataLst>
              <p:tags r:id="rId6"/>
            </p:custDataLst>
          </p:nvPr>
        </p:nvSpPr>
        <p:spPr/>
        <p:txBody>
          <a:bodyPr/>
          <a:lstStyle/>
          <a:p>
            <a:endParaRPr lang="zh-CN" altLang="en-US"/>
          </a:p>
        </p:txBody>
      </p:sp>
      <p:sp>
        <p:nvSpPr>
          <p:cNvPr id="7" name="灯片编号占位符 6"/>
          <p:cNvSpPr>
            <a:spLocks noGrp="1"/>
          </p:cNvSpPr>
          <p:nvPr>
            <p:ph type="sldNum" sz="quarter" idx="12"/>
            <p:custDataLst>
              <p:tags r:id="rId7"/>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文本占位符 2"/>
          <p:cNvSpPr>
            <a:spLocks noGrp="1"/>
          </p:cNvSpPr>
          <p:nvPr>
            <p:ph type="body" idx="1" hasCustomPrompt="1"/>
            <p:custDataLst>
              <p:tags r:id="rId3"/>
            </p:custDataLst>
          </p:nvPr>
        </p:nvSpPr>
        <p:spPr>
          <a:xfrm>
            <a:off x="608400" y="1429200"/>
            <a:ext cx="5342400" cy="381600"/>
          </a:xfrm>
        </p:spPr>
        <p:txBody>
          <a:bodyPr lIns="101600" tIns="38100" rIns="76200" bIns="3810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dirty="0"/>
              <a:t>单击此处编辑文本</a:t>
            </a:r>
            <a:endParaRPr lang="zh-CN" altLang="en-US" dirty="0"/>
          </a:p>
        </p:txBody>
      </p:sp>
      <p:sp>
        <p:nvSpPr>
          <p:cNvPr id="4" name="内容占位符 3"/>
          <p:cNvSpPr>
            <a:spLocks noGrp="1"/>
          </p:cNvSpPr>
          <p:nvPr>
            <p:ph sz="half" idx="2"/>
            <p:custDataLst>
              <p:tags r:id="rId4"/>
            </p:custDataLst>
          </p:nvPr>
        </p:nvSpPr>
        <p:spPr>
          <a:xfrm>
            <a:off x="60840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5" name="文本占位符 4"/>
          <p:cNvSpPr>
            <a:spLocks noGrp="1"/>
          </p:cNvSpPr>
          <p:nvPr>
            <p:ph type="body" sz="quarter" idx="3" hasCustomPrompt="1"/>
            <p:custDataLst>
              <p:tags r:id="rId5"/>
            </p:custDataLst>
          </p:nvPr>
        </p:nvSpPr>
        <p:spPr>
          <a:xfrm>
            <a:off x="6235750" y="1421729"/>
            <a:ext cx="5342400" cy="381600"/>
          </a:xfrm>
        </p:spPr>
        <p:txBody>
          <a:bodyPr vert="horz" lIns="101600" tIns="38100" rIns="76200" bIns="38100" rtlCol="0" anchor="t" anchorCtr="0">
            <a:normAutofit/>
          </a:bodyPr>
          <a:lstStyle>
            <a:lvl1pPr marL="0" indent="0">
              <a:lnSpc>
                <a:spcPct val="100000"/>
              </a:lnSpc>
              <a:buNone/>
              <a:defRPr sz="2000" b="1" spc="20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单击此处编辑文本</a:t>
            </a:r>
            <a:endParaRPr lang="zh-CN" altLang="en-US"/>
          </a:p>
        </p:txBody>
      </p:sp>
      <p:sp>
        <p:nvSpPr>
          <p:cNvPr id="6" name="内容占位符 5"/>
          <p:cNvSpPr>
            <a:spLocks noGrp="1"/>
          </p:cNvSpPr>
          <p:nvPr>
            <p:ph sz="quarter" idx="4"/>
            <p:custDataLst>
              <p:tags r:id="rId6"/>
            </p:custDataLst>
          </p:nvPr>
        </p:nvSpPr>
        <p:spPr>
          <a:xfrm>
            <a:off x="6235750" y="1854000"/>
            <a:ext cx="5342400" cy="4395600"/>
          </a:xfrm>
        </p:spPr>
        <p:txBody>
          <a:bodyPr vert="horz" lIns="101600" tIns="0" rIns="82550" bIns="0" rtlCol="0">
            <a:normAutofit/>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7" name="日期占位符 6"/>
          <p:cNvSpPr>
            <a:spLocks noGrp="1"/>
          </p:cNvSpPr>
          <p:nvPr>
            <p:ph type="dt" sz="half" idx="10"/>
            <p:custDataLst>
              <p:tags r:id="rId7"/>
            </p:custDataLst>
          </p:nvPr>
        </p:nvSpPr>
        <p:spPr/>
        <p:txBody>
          <a:bodyPr/>
          <a:lstStyle/>
          <a:p>
            <a:fld id="{760FBDFE-C587-4B4C-A407-44438C67B59E}" type="datetimeFigureOut">
              <a:rPr lang="zh-CN" altLang="en-US" smtClean="0"/>
            </a:fld>
            <a:endParaRPr lang="zh-CN" altLang="en-US"/>
          </a:p>
        </p:txBody>
      </p:sp>
      <p:sp>
        <p:nvSpPr>
          <p:cNvPr id="8" name="页脚占位符 7"/>
          <p:cNvSpPr>
            <a:spLocks noGrp="1"/>
          </p:cNvSpPr>
          <p:nvPr>
            <p:ph type="ftr" sz="quarter" idx="11"/>
            <p:custDataLst>
              <p:tags r:id="rId8"/>
            </p:custDataLst>
          </p:nvPr>
        </p:nvSpPr>
        <p:spPr/>
        <p:txBody>
          <a:bodyPr/>
          <a:lstStyle/>
          <a:p>
            <a:endParaRPr lang="zh-CN" altLang="en-US"/>
          </a:p>
        </p:txBody>
      </p:sp>
      <p:sp>
        <p:nvSpPr>
          <p:cNvPr id="9" name="灯片编号占位符 8"/>
          <p:cNvSpPr>
            <a:spLocks noGrp="1"/>
          </p:cNvSpPr>
          <p:nvPr>
            <p:ph type="sldNum" sz="quarter" idx="12"/>
            <p:custDataLst>
              <p:tags r:id="rId9"/>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custDataLst>
              <p:tags r:id="rId2"/>
            </p:custDataLst>
          </p:nvPr>
        </p:nvSpPr>
        <p:spPr>
          <a:xfrm>
            <a:off x="608400" y="608400"/>
            <a:ext cx="10969200" cy="705600"/>
          </a:xfrm>
        </p:spPr>
        <p:txBody>
          <a:bodyPr vert="horz" lIns="90000" tIns="46800" rIns="90000" bIns="46800" rtlCol="0" anchor="ctr" anchorCtr="0">
            <a:normAutofit/>
          </a:bodyPr>
          <a:lstStyle/>
          <a:p>
            <a:pPr lvl="0"/>
            <a:r>
              <a:rPr lang="zh-CN" altLang="en-US" smtClean="0"/>
              <a:t>单击此处编辑母版标题样式</a:t>
            </a:r>
            <a:endParaRPr lang="zh-CN" altLang="en-US"/>
          </a:p>
        </p:txBody>
      </p:sp>
      <p:sp>
        <p:nvSpPr>
          <p:cNvPr id="3" name="日期占位符 2"/>
          <p:cNvSpPr>
            <a:spLocks noGrp="1"/>
          </p:cNvSpPr>
          <p:nvPr>
            <p:ph type="dt" sz="half" idx="10"/>
            <p:custDataLst>
              <p:tags r:id="rId3"/>
            </p:custDataLst>
          </p:nvPr>
        </p:nvSpPr>
        <p:spPr/>
        <p:txBody>
          <a:bodyPr/>
          <a:lstStyle/>
          <a:p>
            <a:fld id="{760FBDFE-C587-4B4C-A407-44438C67B59E}" type="datetimeFigureOut">
              <a:rPr lang="zh-CN" altLang="en-US" smtClean="0"/>
            </a:fld>
            <a:endParaRPr lang="zh-CN" altLang="en-US"/>
          </a:p>
        </p:txBody>
      </p:sp>
      <p:sp>
        <p:nvSpPr>
          <p:cNvPr id="4" name="页脚占位符 3"/>
          <p:cNvSpPr>
            <a:spLocks noGrp="1"/>
          </p:cNvSpPr>
          <p:nvPr>
            <p:ph type="ftr" sz="quarter" idx="11"/>
            <p:custDataLst>
              <p:tags r:id="rId4"/>
            </p:custDataLst>
          </p:nvPr>
        </p:nvSpPr>
        <p:spPr/>
        <p:txBody>
          <a:bodyPr/>
          <a:lstStyle/>
          <a:p>
            <a:endParaRPr lang="zh-CN" altLang="en-US"/>
          </a:p>
        </p:txBody>
      </p:sp>
      <p:sp>
        <p:nvSpPr>
          <p:cNvPr id="5" name="灯片编号占位符 4"/>
          <p:cNvSpPr>
            <a:spLocks noGrp="1"/>
          </p:cNvSpPr>
          <p:nvPr>
            <p:ph type="sldNum" sz="quarter" idx="12"/>
            <p:custDataLst>
              <p:tags r:id="rId5"/>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custDataLst>
              <p:tags r:id="rId2"/>
            </p:custDataLst>
          </p:nvPr>
        </p:nvSpPr>
        <p:spPr/>
        <p:txBody>
          <a:bodyPr/>
          <a:lstStyle/>
          <a:p>
            <a:fld id="{760FBDFE-C587-4B4C-A407-44438C67B59E}" type="datetimeFigureOut">
              <a:rPr lang="zh-CN" altLang="en-US" smtClean="0"/>
            </a:fld>
            <a:endParaRPr lang="zh-CN" altLang="en-US"/>
          </a:p>
        </p:txBody>
      </p:sp>
      <p:sp>
        <p:nvSpPr>
          <p:cNvPr id="3" name="页脚占位符 2"/>
          <p:cNvSpPr>
            <a:spLocks noGrp="1"/>
          </p:cNvSpPr>
          <p:nvPr>
            <p:ph type="ftr" sz="quarter" idx="11"/>
            <p:custDataLst>
              <p:tags r:id="rId3"/>
            </p:custDataLst>
          </p:nvPr>
        </p:nvSpPr>
        <p:spPr/>
        <p:txBody>
          <a:bodyPr/>
          <a:lstStyle/>
          <a:p>
            <a:endParaRPr lang="zh-CN" altLang="en-US"/>
          </a:p>
        </p:txBody>
      </p:sp>
      <p:sp>
        <p:nvSpPr>
          <p:cNvPr id="4" name="灯片编号占位符 3"/>
          <p:cNvSpPr>
            <a:spLocks noGrp="1"/>
          </p:cNvSpPr>
          <p:nvPr>
            <p:ph type="sldNum" sz="quarter" idx="12"/>
            <p:custDataLst>
              <p:tags r:id="rId4"/>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图片与标题">
    <p:spTree>
      <p:nvGrpSpPr>
        <p:cNvPr id="1" name=""/>
        <p:cNvGrpSpPr/>
        <p:nvPr/>
      </p:nvGrpSpPr>
      <p:grpSpPr>
        <a:xfrm>
          <a:off x="0" y="0"/>
          <a:ext cx="0" cy="0"/>
          <a:chOff x="0" y="0"/>
          <a:chExt cx="0" cy="0"/>
        </a:xfrm>
      </p:grpSpPr>
      <p:sp>
        <p:nvSpPr>
          <p:cNvPr id="3" name="图片占位符 2"/>
          <p:cNvSpPr>
            <a:spLocks noGrp="1"/>
          </p:cNvSpPr>
          <p:nvPr>
            <p:ph type="pic" idx="1"/>
            <p:custDataLst>
              <p:tags r:id="rId2"/>
            </p:custDataLst>
          </p:nvPr>
        </p:nvSpPr>
        <p:spPr>
          <a:xfrm>
            <a:off x="608400" y="1555200"/>
            <a:ext cx="5233077" cy="4608000"/>
          </a:xfrm>
        </p:spPr>
        <p:txBody>
          <a:bodyPr vert="horz" lIns="90000" tIns="46800" rIns="90000" bIns="46800" rtlCol="0">
            <a:normAutofit/>
          </a:bodyPr>
          <a:lstStyle>
            <a:lvl1pPr>
              <a:buNone/>
              <a:defRPr sz="1600"/>
            </a:lvl1pPr>
          </a:lstStyle>
          <a:p>
            <a:pPr lvl="0"/>
            <a:endParaRPr lang="zh-CN" altLang="en-US"/>
          </a:p>
        </p:txBody>
      </p:sp>
      <p:sp>
        <p:nvSpPr>
          <p:cNvPr id="4" name="文本占位符 3"/>
          <p:cNvSpPr>
            <a:spLocks noGrp="1"/>
          </p:cNvSpPr>
          <p:nvPr>
            <p:ph type="body" sz="half" idx="2"/>
            <p:custDataLst>
              <p:tags r:id="rId3"/>
            </p:custDataLst>
          </p:nvPr>
        </p:nvSpPr>
        <p:spPr>
          <a:xfrm>
            <a:off x="6350400" y="1555200"/>
            <a:ext cx="5227200" cy="4608000"/>
          </a:xfrm>
        </p:spPr>
        <p:txBody>
          <a:bodyPr vert="horz" lIns="90000" tIns="46800" rIns="90000" bIns="46800" rtlCol="0">
            <a:normAutofit/>
          </a:bodyPr>
          <a:lstStyle>
            <a:lvl1pPr>
              <a:buNone/>
              <a:defRPr sz="1600"/>
            </a:lvl1pPr>
          </a:lstStyle>
          <a:p>
            <a:pPr lvl="0"/>
            <a:r>
              <a:rPr lang="zh-CN" altLang="en-US" smtClean="0"/>
              <a:t>单击此处编辑母版文本样式</a:t>
            </a:r>
            <a:endParaRPr lang="zh-CN" altLang="en-US"/>
          </a:p>
        </p:txBody>
      </p:sp>
      <p:sp>
        <p:nvSpPr>
          <p:cNvPr id="5" name="日期占位符 4"/>
          <p:cNvSpPr>
            <a:spLocks noGrp="1"/>
          </p:cNvSpPr>
          <p:nvPr>
            <p:ph type="dt" sz="half" idx="10"/>
            <p:custDataLst>
              <p:tags r:id="rId4"/>
            </p:custDataLst>
          </p:nvPr>
        </p:nvSpPr>
        <p:spPr/>
        <p:txBody>
          <a:bodyPr/>
          <a:lstStyle/>
          <a:p>
            <a:fld id="{9EFD9D74-47D9-4702-A33C-335B63B48DBF}" type="datetimeFigureOut">
              <a:rPr lang="zh-CN" altLang="en-US" smtClean="0"/>
            </a:fld>
            <a:endParaRPr lang="zh-CN" altLang="en-US" dirty="0"/>
          </a:p>
        </p:txBody>
      </p:sp>
      <p:sp>
        <p:nvSpPr>
          <p:cNvPr id="6" name="页脚占位符 5"/>
          <p:cNvSpPr>
            <a:spLocks noGrp="1"/>
          </p:cNvSpPr>
          <p:nvPr>
            <p:ph type="ftr" sz="quarter" idx="11"/>
            <p:custDataLst>
              <p:tags r:id="rId5"/>
            </p:custDataLst>
          </p:nvPr>
        </p:nvSpPr>
        <p:spPr/>
        <p:txBody>
          <a:bodyPr/>
          <a:lstStyle/>
          <a:p>
            <a:endParaRPr lang="zh-CN" altLang="en-US" dirty="0"/>
          </a:p>
        </p:txBody>
      </p:sp>
      <p:sp>
        <p:nvSpPr>
          <p:cNvPr id="7" name="灯片编号占位符 6"/>
          <p:cNvSpPr>
            <a:spLocks noGrp="1"/>
          </p:cNvSpPr>
          <p:nvPr>
            <p:ph type="sldNum" sz="quarter" idx="12"/>
            <p:custDataLst>
              <p:tags r:id="rId6"/>
            </p:custDataLst>
          </p:nvPr>
        </p:nvSpPr>
        <p:spPr/>
        <p:txBody>
          <a:bodyPr/>
          <a:lstStyle/>
          <a:p>
            <a:fld id="{FABC47A4-756D-490B-A52F-7D9E2C9FC05F}" type="slidenum">
              <a:rPr lang="zh-CN" altLang="en-US" smtClean="0"/>
            </a:fld>
            <a:endParaRPr lang="zh-CN" altLang="en-US"/>
          </a:p>
        </p:txBody>
      </p:sp>
      <p:sp>
        <p:nvSpPr>
          <p:cNvPr id="9" name="标题 8"/>
          <p:cNvSpPr>
            <a:spLocks noGrp="1"/>
          </p:cNvSpPr>
          <p:nvPr>
            <p:ph type="title"/>
            <p:custDataLst>
              <p:tags r:id="rId7"/>
            </p:custDataLst>
          </p:nvPr>
        </p:nvSpPr>
        <p:spPr/>
        <p:txBody>
          <a:bodyPr/>
          <a:p>
            <a:r>
              <a:rPr lang="zh-CN" altLang="en-US"/>
              <a:t>单击此处编辑母版标题样式</a:t>
            </a:r>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p:cNvSpPr>
            <a:spLocks noGrp="1"/>
          </p:cNvSpPr>
          <p:nvPr>
            <p:ph type="title" orient="vert" hasCustomPrompt="1"/>
            <p:custDataLst>
              <p:tags r:id="rId2"/>
            </p:custDataLst>
          </p:nvPr>
        </p:nvSpPr>
        <p:spPr>
          <a:xfrm>
            <a:off x="10234800" y="914400"/>
            <a:ext cx="1044000" cy="5029200"/>
          </a:xfrm>
        </p:spPr>
        <p:txBody>
          <a:bodyPr vert="eaVert" lIns="90000" tIns="46800" rIns="90000" bIns="46800" rtlCol="0" anchor="ctr" anchorCtr="0">
            <a:normAutofit/>
          </a:bodyPr>
          <a:lstStyle>
            <a:lvl1pPr>
              <a:buNone/>
              <a:defRPr sz="2800"/>
            </a:lvl1pPr>
          </a:lstStyle>
          <a:p>
            <a:pPr lvl="0"/>
            <a:r>
              <a:rPr lang="zh-CN" altLang="en-US" smtClean="0"/>
              <a:t>单击此处编辑标题</a:t>
            </a:r>
            <a:endParaRPr lang="zh-CN" altLang="en-US"/>
          </a:p>
        </p:txBody>
      </p:sp>
      <p:sp>
        <p:nvSpPr>
          <p:cNvPr id="3" name="竖排文字占位符 2"/>
          <p:cNvSpPr>
            <a:spLocks noGrp="1"/>
          </p:cNvSpPr>
          <p:nvPr>
            <p:ph type="body" orient="vert" idx="1"/>
            <p:custDataLst>
              <p:tags r:id="rId3"/>
            </p:custDataLst>
          </p:nvPr>
        </p:nvSpPr>
        <p:spPr>
          <a:xfrm>
            <a:off x="914400" y="914400"/>
            <a:ext cx="9169200" cy="5029200"/>
          </a:xfrm>
        </p:spPr>
        <p:txBody>
          <a:bodyPr vert="eaVert" lIns="46800" tIns="46800" rIns="46800" bIns="46800"/>
          <a:lstStyle>
            <a:lvl1pPr marL="228600" indent="-228600">
              <a:spcAft>
                <a:spcPts val="1000"/>
              </a:spcAft>
              <a:defRPr spc="300"/>
            </a:lvl1pPr>
            <a:lvl2pPr marL="685800" indent="-228600">
              <a:defRPr spc="300"/>
            </a:lvl2pPr>
            <a:lvl3pPr marL="1143000" indent="-228600">
              <a:defRPr spc="300"/>
            </a:lvl3pPr>
            <a:lvl4pPr marL="1600200" indent="-228600">
              <a:defRPr spc="300"/>
            </a:lvl4pPr>
            <a:lvl5pPr marL="2057400" indent="-228600">
              <a:defRPr spc="300"/>
            </a:lvl5p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10"/>
            <p:custDataLst>
              <p:tags r:id="rId4"/>
            </p:custDataLst>
          </p:nvPr>
        </p:nvSpPr>
        <p:spPr/>
        <p:txBody>
          <a:bodyPr/>
          <a:lstStyle/>
          <a:p>
            <a:fld id="{760FBDFE-C587-4B4C-A407-44438C67B59E}" type="datetimeFigureOut">
              <a:rPr lang="zh-CN" altLang="en-US" smtClean="0"/>
            </a:fld>
            <a:endParaRPr lang="zh-CN" altLang="en-US"/>
          </a:p>
        </p:txBody>
      </p:sp>
      <p:sp>
        <p:nvSpPr>
          <p:cNvPr id="5" name="页脚占位符 4"/>
          <p:cNvSpPr>
            <a:spLocks noGrp="1"/>
          </p:cNvSpPr>
          <p:nvPr>
            <p:ph type="ftr" sz="quarter" idx="11"/>
            <p:custDataLst>
              <p:tags r:id="rId5"/>
            </p:custDataLst>
          </p:nvPr>
        </p:nvSpPr>
        <p:spPr/>
        <p:txBody>
          <a:bodyPr/>
          <a:lstStyle/>
          <a:p>
            <a:endParaRPr lang="zh-CN" altLang="en-US"/>
          </a:p>
        </p:txBody>
      </p:sp>
      <p:sp>
        <p:nvSpPr>
          <p:cNvPr id="6" name="灯片编号占位符 5"/>
          <p:cNvSpPr>
            <a:spLocks noGrp="1"/>
          </p:cNvSpPr>
          <p:nvPr>
            <p:ph type="sldNum" sz="quarter" idx="12"/>
            <p:custDataLst>
              <p:tags r:id="rId6"/>
            </p:custDataLst>
          </p:nvPr>
        </p:nvSpPr>
        <p:spPr/>
        <p:txBody>
          <a:bodyPr/>
          <a:lstStyle/>
          <a:p>
            <a:fld id="{49AE70B2-8BF9-45C0-BB95-33D1B9D3A854}"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8" Type="http://schemas.openxmlformats.org/officeDocument/2006/relationships/theme" Target="../theme/theme1.xml"/><Relationship Id="rId17" Type="http://schemas.openxmlformats.org/officeDocument/2006/relationships/tags" Target="../tags/tag62.xml"/><Relationship Id="rId16" Type="http://schemas.openxmlformats.org/officeDocument/2006/relationships/tags" Target="../tags/tag61.xml"/><Relationship Id="rId15" Type="http://schemas.openxmlformats.org/officeDocument/2006/relationships/tags" Target="../tags/tag60.xml"/><Relationship Id="rId14" Type="http://schemas.openxmlformats.org/officeDocument/2006/relationships/tags" Target="../tags/tag59.xml"/><Relationship Id="rId13" Type="http://schemas.openxmlformats.org/officeDocument/2006/relationships/tags" Target="../tags/tag58.xml"/><Relationship Id="rId12" Type="http://schemas.openxmlformats.org/officeDocument/2006/relationships/tags" Target="../tags/tag57.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标题占位符 1"/>
          <p:cNvSpPr>
            <a:spLocks noGrp="1"/>
          </p:cNvSpPr>
          <p:nvPr>
            <p:ph type="title"/>
            <p:custDataLst>
              <p:tags r:id="rId12"/>
            </p:custDataLst>
          </p:nvPr>
        </p:nvSpPr>
        <p:spPr>
          <a:xfrm>
            <a:off x="608400" y="608400"/>
            <a:ext cx="10969200" cy="705600"/>
          </a:xfrm>
          <a:prstGeom prst="rect">
            <a:avLst/>
          </a:prstGeom>
        </p:spPr>
        <p:txBody>
          <a:bodyPr vert="horz" lIns="90170" tIns="46990" rIns="90170" bIns="46990" rtlCol="0" anchor="ctr" anchorCtr="0">
            <a:normAutofit/>
          </a:bodyPr>
          <a:lstStyle/>
          <a:p>
            <a:r>
              <a:rPr lang="zh-CN" altLang="en-US" dirty="0"/>
              <a:t>单击此处编辑母版标题样式</a:t>
            </a:r>
            <a:endParaRPr lang="zh-CN" altLang="en-US" dirty="0"/>
          </a:p>
        </p:txBody>
      </p:sp>
      <p:sp>
        <p:nvSpPr>
          <p:cNvPr id="3" name="文本占位符 2"/>
          <p:cNvSpPr>
            <a:spLocks noGrp="1"/>
          </p:cNvSpPr>
          <p:nvPr>
            <p:ph type="body" idx="1"/>
            <p:custDataLst>
              <p:tags r:id="rId13"/>
            </p:custDataLst>
          </p:nvPr>
        </p:nvSpPr>
        <p:spPr>
          <a:xfrm>
            <a:off x="608400" y="1490400"/>
            <a:ext cx="10969200" cy="4759200"/>
          </a:xfrm>
          <a:prstGeom prst="rect">
            <a:avLst/>
          </a:prstGeom>
        </p:spPr>
        <p:txBody>
          <a:bodyPr vert="horz" lIns="90000" tIns="46800" rIns="90000" bIns="46800" rtlCol="0">
            <a:normAutofit/>
          </a:bodyPr>
          <a:lstStyle/>
          <a:p>
            <a:pPr lvl="0"/>
            <a:r>
              <a:rPr lang="zh-CN" altLang="en-US" dirty="0"/>
              <a:t>单击此处编辑母版文本样式</a:t>
            </a:r>
            <a:endParaRPr lang="zh-CN" altLang="en-US" dirty="0"/>
          </a:p>
          <a:p>
            <a:pPr lvl="1"/>
            <a:r>
              <a:rPr lang="zh-CN" altLang="en-US" dirty="0"/>
              <a:t>第二级</a:t>
            </a:r>
            <a:endParaRPr lang="zh-CN" altLang="en-US" dirty="0"/>
          </a:p>
          <a:p>
            <a:pPr lvl="2"/>
            <a:r>
              <a:rPr lang="zh-CN" altLang="en-US" dirty="0"/>
              <a:t>第三级</a:t>
            </a:r>
            <a:endParaRPr lang="zh-CN" altLang="en-US" dirty="0"/>
          </a:p>
          <a:p>
            <a:pPr lvl="3"/>
            <a:r>
              <a:rPr lang="zh-CN" altLang="en-US" dirty="0"/>
              <a:t>第四级</a:t>
            </a:r>
            <a:endParaRPr lang="zh-CN" altLang="en-US" dirty="0"/>
          </a:p>
          <a:p>
            <a:pPr lvl="4"/>
            <a:r>
              <a:rPr lang="zh-CN" altLang="en-US" dirty="0"/>
              <a:t>第五级</a:t>
            </a:r>
            <a:endParaRPr lang="zh-CN" altLang="en-US" dirty="0"/>
          </a:p>
        </p:txBody>
      </p:sp>
      <p:sp>
        <p:nvSpPr>
          <p:cNvPr id="4" name="日期占位符 3"/>
          <p:cNvSpPr>
            <a:spLocks noGrp="1"/>
          </p:cNvSpPr>
          <p:nvPr>
            <p:ph type="dt" sz="half" idx="2"/>
            <p:custDataLst>
              <p:tags r:id="rId14"/>
            </p:custDataLst>
          </p:nvPr>
        </p:nvSpPr>
        <p:spPr>
          <a:xfrm>
            <a:off x="612000" y="6314400"/>
            <a:ext cx="2700000" cy="316800"/>
          </a:xfrm>
          <a:prstGeom prst="rect">
            <a:avLst/>
          </a:prstGeom>
        </p:spPr>
        <p:txBody>
          <a:bodyPr vert="horz" lIns="91440" tIns="45720" rIns="91440" bIns="45720" rtlCol="0" anchor="ctr">
            <a:normAutofit/>
          </a:bodyPr>
          <a:lstStyle>
            <a:lvl1pPr algn="l">
              <a:defRPr sz="1000" baseline="0">
                <a:solidFill>
                  <a:schemeClr val="tx1">
                    <a:tint val="75000"/>
                  </a:schemeClr>
                </a:solidFill>
              </a:defRPr>
            </a:lvl1pPr>
          </a:lstStyle>
          <a:p>
            <a:fld id="{760FBDFE-C587-4B4C-A407-44438C67B59E}" type="datetimeFigureOut">
              <a:rPr lang="zh-CN" altLang="en-US" smtClean="0"/>
            </a:fld>
            <a:endParaRPr lang="zh-CN" altLang="en-US"/>
          </a:p>
        </p:txBody>
      </p:sp>
      <p:sp>
        <p:nvSpPr>
          <p:cNvPr id="5" name="页脚占位符 4"/>
          <p:cNvSpPr>
            <a:spLocks noGrp="1"/>
          </p:cNvSpPr>
          <p:nvPr>
            <p:ph type="ftr" sz="quarter" idx="3"/>
            <p:custDataLst>
              <p:tags r:id="rId15"/>
            </p:custDataLst>
          </p:nvPr>
        </p:nvSpPr>
        <p:spPr>
          <a:xfrm>
            <a:off x="4116000" y="6314400"/>
            <a:ext cx="3960000" cy="316800"/>
          </a:xfrm>
          <a:prstGeom prst="rect">
            <a:avLst/>
          </a:prstGeom>
        </p:spPr>
        <p:txBody>
          <a:bodyPr vert="horz" lIns="91440" tIns="45720" rIns="91440" bIns="45720" rtlCol="0" anchor="ctr">
            <a:normAutofit/>
          </a:bodyPr>
          <a:lstStyle>
            <a:lvl1pPr algn="ctr">
              <a:defRPr sz="1000" baseline="0">
                <a:solidFill>
                  <a:schemeClr val="tx1">
                    <a:tint val="75000"/>
                  </a:schemeClr>
                </a:solidFill>
              </a:defRPr>
            </a:lvl1pPr>
          </a:lstStyle>
          <a:p>
            <a:endParaRPr lang="zh-CN" altLang="en-US" dirty="0"/>
          </a:p>
        </p:txBody>
      </p:sp>
      <p:sp>
        <p:nvSpPr>
          <p:cNvPr id="6" name="灯片编号占位符 5"/>
          <p:cNvSpPr>
            <a:spLocks noGrp="1"/>
          </p:cNvSpPr>
          <p:nvPr>
            <p:ph type="sldNum" sz="quarter" idx="4"/>
            <p:custDataLst>
              <p:tags r:id="rId16"/>
            </p:custDataLst>
          </p:nvPr>
        </p:nvSpPr>
        <p:spPr>
          <a:xfrm>
            <a:off x="8877600" y="6314400"/>
            <a:ext cx="2700000" cy="316800"/>
          </a:xfrm>
          <a:prstGeom prst="rect">
            <a:avLst/>
          </a:prstGeom>
        </p:spPr>
        <p:txBody>
          <a:bodyPr vert="horz" lIns="91440" tIns="45720" rIns="91440" bIns="45720" rtlCol="0" anchor="ctr">
            <a:normAutofit/>
          </a:bodyPr>
          <a:lstStyle>
            <a:lvl1pPr algn="r">
              <a:defRPr sz="1000" baseline="0">
                <a:solidFill>
                  <a:schemeClr val="tx1">
                    <a:tint val="75000"/>
                  </a:schemeClr>
                </a:solidFill>
              </a:defRPr>
            </a:lvl1pPr>
          </a:lstStyle>
          <a:p>
            <a:fld id="{49AE70B2-8BF9-45C0-BB95-33D1B9D3A854}" type="slidenum">
              <a:rPr lang="zh-CN" altLang="en-US" smtClean="0"/>
            </a:fld>
            <a:endParaRPr lang="zh-CN" altLang="en-US" dirty="0"/>
          </a:p>
        </p:txBody>
      </p:sp>
    </p:spTree>
    <p:custDataLst>
      <p:tags r:id="rId17"/>
    </p:custData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fontAlgn="auto" latinLnBrk="0" hangingPunct="1">
        <a:lnSpc>
          <a:spcPct val="100000"/>
        </a:lnSpc>
        <a:spcBef>
          <a:spcPct val="0"/>
        </a:spcBef>
        <a:buNone/>
        <a:defRPr sz="3600" b="1" u="none" strike="noStrike" kern="1200" cap="none" spc="300" normalizeH="0" baseline="0">
          <a:solidFill>
            <a:schemeClr val="tx1">
              <a:lumMod val="85000"/>
              <a:lumOff val="15000"/>
            </a:schemeClr>
          </a:solidFill>
          <a:uFillTx/>
          <a:latin typeface="+mj-lt"/>
          <a:ea typeface="+mj-ea"/>
          <a:cs typeface="+mj-cs"/>
        </a:defRPr>
      </a:lvl1pPr>
    </p:titleStyle>
    <p:bodyStyle>
      <a:lvl1pPr marL="228600" indent="-228600" algn="l" defTabSz="914400" rtl="0" eaLnBrk="1" fontAlgn="auto" latinLnBrk="0" hangingPunct="1">
        <a:lnSpc>
          <a:spcPct val="130000"/>
        </a:lnSpc>
        <a:spcBef>
          <a:spcPts val="0"/>
        </a:spcBef>
        <a:spcAft>
          <a:spcPts val="1000"/>
        </a:spcAft>
        <a:buFont typeface="Arial" panose="020B0604020202020204" pitchFamily="34" charset="0"/>
        <a:buChar char="●"/>
        <a:defRPr sz="1800" u="none" strike="noStrike" kern="1200" cap="none" spc="150" normalizeH="0" baseline="0">
          <a:solidFill>
            <a:schemeClr val="tx1">
              <a:lumMod val="65000"/>
              <a:lumOff val="35000"/>
            </a:schemeClr>
          </a:solidFill>
          <a:uFillTx/>
          <a:latin typeface="+mn-lt"/>
          <a:ea typeface="+mn-ea"/>
          <a:cs typeface="+mn-cs"/>
        </a:defRPr>
      </a:lvl1pPr>
      <a:lvl2pPr marL="685800" indent="-228600" algn="l" defTabSz="914400" rtl="0" eaLnBrk="1" fontAlgn="auto" latinLnBrk="0" hangingPunct="1">
        <a:lnSpc>
          <a:spcPct val="120000"/>
        </a:lnSpc>
        <a:spcBef>
          <a:spcPts val="0"/>
        </a:spcBef>
        <a:spcAft>
          <a:spcPts val="600"/>
        </a:spcAft>
        <a:buFont typeface="Arial" panose="020B0604020202020204" pitchFamily="34" charset="0"/>
        <a:buChar char="●"/>
        <a:tabLst>
          <a:tab pos="1609725" algn="l"/>
          <a:tab pos="1609725" algn="l"/>
          <a:tab pos="1609725" algn="l"/>
          <a:tab pos="1609725" algn="l"/>
        </a:tabLst>
        <a:defRPr sz="1600" u="none" strike="noStrike" kern="1200" cap="none" spc="150" normalizeH="0" baseline="0">
          <a:solidFill>
            <a:schemeClr val="tx1">
              <a:lumMod val="65000"/>
              <a:lumOff val="35000"/>
            </a:schemeClr>
          </a:solidFill>
          <a:uFillTx/>
          <a:latin typeface="+mn-lt"/>
          <a:ea typeface="+mn-ea"/>
          <a:cs typeface="+mn-cs"/>
        </a:defRPr>
      </a:lvl2pPr>
      <a:lvl3pPr marL="1143000" indent="-228600" algn="l" defTabSz="914400" rtl="0" eaLnBrk="1" fontAlgn="auto" latinLnBrk="0" hangingPunct="1">
        <a:lnSpc>
          <a:spcPct val="120000"/>
        </a:lnSpc>
        <a:spcBef>
          <a:spcPts val="0"/>
        </a:spcBef>
        <a:spcAft>
          <a:spcPts val="600"/>
        </a:spcAft>
        <a:buFont typeface="Arial" panose="020B0604020202020204" pitchFamily="34" charset="0"/>
        <a:buChar char="●"/>
        <a:defRPr sz="1600" u="none" strike="noStrike" kern="1200" cap="none" spc="150" normalizeH="0" baseline="0">
          <a:solidFill>
            <a:schemeClr val="tx1">
              <a:lumMod val="65000"/>
              <a:lumOff val="35000"/>
            </a:schemeClr>
          </a:solidFill>
          <a:uFillTx/>
          <a:latin typeface="+mn-lt"/>
          <a:ea typeface="+mn-ea"/>
          <a:cs typeface="+mn-cs"/>
        </a:defRPr>
      </a:lvl3pPr>
      <a:lvl4pPr marL="1600200" indent="-228600" algn="l" defTabSz="914400" rtl="0" eaLnBrk="1" fontAlgn="auto" latinLnBrk="0" hangingPunct="1">
        <a:lnSpc>
          <a:spcPct val="120000"/>
        </a:lnSpc>
        <a:spcBef>
          <a:spcPts val="0"/>
        </a:spcBef>
        <a:spcAft>
          <a:spcPts val="300"/>
        </a:spcAft>
        <a:buFont typeface="Wingdings" panose="05000000000000000000" charset="0"/>
        <a:buChar char=""/>
        <a:defRPr sz="1400" u="none" strike="noStrike" kern="1200" cap="none" spc="150" normalizeH="0" baseline="0">
          <a:solidFill>
            <a:schemeClr val="tx1">
              <a:lumMod val="65000"/>
              <a:lumOff val="35000"/>
            </a:schemeClr>
          </a:solidFill>
          <a:uFillTx/>
          <a:latin typeface="+mn-lt"/>
          <a:ea typeface="+mn-ea"/>
          <a:cs typeface="+mn-cs"/>
        </a:defRPr>
      </a:lvl4pPr>
      <a:lvl5pPr marL="2057400" indent="-228600" algn="l" defTabSz="914400" rtl="0" eaLnBrk="1" fontAlgn="auto" latinLnBrk="0" hangingPunct="1">
        <a:lnSpc>
          <a:spcPct val="120000"/>
        </a:lnSpc>
        <a:spcBef>
          <a:spcPts val="0"/>
        </a:spcBef>
        <a:spcAft>
          <a:spcPts val="300"/>
        </a:spcAft>
        <a:buFont typeface="Arial" panose="020B0604020202020204" pitchFamily="34" charset="0"/>
        <a:buChar char="•"/>
        <a:defRPr sz="1400" u="none" strike="noStrike" kern="1200" cap="none" spc="150" normalizeH="0" baseline="0">
          <a:solidFill>
            <a:schemeClr val="tx1">
              <a:lumMod val="65000"/>
              <a:lumOff val="35000"/>
            </a:schemeClr>
          </a:solidFill>
          <a:uFillTx/>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5" Type="http://schemas.openxmlformats.org/officeDocument/2006/relationships/slideLayout" Target="../slideLayouts/slideLayout1.xml"/><Relationship Id="rId4" Type="http://schemas.openxmlformats.org/officeDocument/2006/relationships/tags" Target="../tags/tag65.xml"/><Relationship Id="rId3" Type="http://schemas.openxmlformats.org/officeDocument/2006/relationships/tags" Target="../tags/tag64.xml"/><Relationship Id="rId2" Type="http://schemas.openxmlformats.org/officeDocument/2006/relationships/tags" Target="../tags/tag63.xml"/><Relationship Id="rId1" Type="http://schemas.openxmlformats.org/officeDocument/2006/relationships/image" Target="../media/image1.jpeg"/></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4.xml"/><Relationship Id="rId1"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6.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7.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8.xml"/><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69.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0.xml"/><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1.xml"/><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2.xml"/><Relationship Id="rId1" Type="http://schemas.openxmlformats.org/officeDocument/2006/relationships/image" Target="../media/image2.jpe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73.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a:xfrm>
          <a:off x="0" y="0"/>
          <a:ext cx="0" cy="0"/>
          <a:chOff x="0" y="0"/>
          <a:chExt cx="0" cy="0"/>
        </a:xfrm>
      </p:grpSpPr>
      <p:sp>
        <p:nvSpPr>
          <p:cNvPr id="2" name="标题 1"/>
          <p:cNvSpPr>
            <a:spLocks noGrp="1"/>
          </p:cNvSpPr>
          <p:nvPr>
            <p:ph type="ctrTitle"/>
            <p:custDataLst>
              <p:tags r:id="rId2"/>
            </p:custDataLst>
          </p:nvPr>
        </p:nvSpPr>
        <p:spPr/>
        <p:txBody>
          <a:bodyPr/>
          <a:p>
            <a:pPr algn="l"/>
            <a:r>
              <a:rPr lang="zh-CN" altLang="zh-CN"/>
              <a:t>初中德法课堂教学活动</a:t>
            </a:r>
            <a:br>
              <a:rPr lang="zh-CN" altLang="zh-CN"/>
            </a:br>
            <a:r>
              <a:rPr lang="en-US" altLang="zh-CN"/>
              <a:t>   </a:t>
            </a:r>
            <a:r>
              <a:rPr lang="zh-CN" altLang="zh-CN"/>
              <a:t>之</a:t>
            </a:r>
            <a:r>
              <a:rPr lang="zh-CN" altLang="zh-CN">
                <a:sym typeface="+mn-ea"/>
              </a:rPr>
              <a:t>细节决定成败策略初探</a:t>
            </a:r>
            <a:endParaRPr lang="zh-CN" altLang="zh-CN"/>
          </a:p>
        </p:txBody>
      </p:sp>
      <p:sp>
        <p:nvSpPr>
          <p:cNvPr id="3" name="副标题 2"/>
          <p:cNvSpPr>
            <a:spLocks noGrp="1"/>
          </p:cNvSpPr>
          <p:nvPr>
            <p:ph type="subTitle" idx="1"/>
            <p:custDataLst>
              <p:tags r:id="rId3"/>
            </p:custDataLst>
          </p:nvPr>
        </p:nvSpPr>
        <p:spPr/>
        <p:txBody>
          <a:bodyPr/>
          <a:p>
            <a:endParaRPr lang="zh-CN" altLang="en-US"/>
          </a:p>
          <a:p>
            <a:r>
              <a:rPr lang="zh-CN" altLang="en-US"/>
              <a:t> </a:t>
            </a:r>
            <a:r>
              <a:rPr lang="en-US" altLang="zh-CN"/>
              <a:t>                                              </a:t>
            </a:r>
            <a:r>
              <a:rPr lang="zh-CN" altLang="en-US"/>
              <a:t> 主讲人：太伏中学  陈明海</a:t>
            </a:r>
            <a:endParaRPr lang="zh-CN" altLang="en-US"/>
          </a:p>
        </p:txBody>
      </p:sp>
    </p:spTree>
    <p:custDataLst>
      <p:tags r:id="rId4"/>
    </p:custData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内容占位符 2"/>
          <p:cNvSpPr>
            <a:spLocks noGrp="1"/>
          </p:cNvSpPr>
          <p:nvPr>
            <p:ph idx="1"/>
          </p:nvPr>
        </p:nvSpPr>
        <p:spPr>
          <a:xfrm>
            <a:off x="608330" y="532130"/>
            <a:ext cx="10968990" cy="5394960"/>
          </a:xfrm>
        </p:spPr>
        <p:txBody>
          <a:bodyPr/>
          <a:p>
            <a:pPr marL="0" indent="0" algn="ctr">
              <a:buNone/>
            </a:pPr>
            <a:endParaRPr lang="zh-CN" altLang="en-US" sz="8000">
              <a:solidFill>
                <a:srgbClr val="FF0000"/>
              </a:solidFill>
              <a:latin typeface="方正小标宋简体" panose="03000509000000000000" charset="-122"/>
              <a:ea typeface="方正小标宋简体" panose="03000509000000000000" charset="-122"/>
            </a:endParaRPr>
          </a:p>
          <a:p>
            <a:pPr marL="0" indent="0" algn="ctr">
              <a:buNone/>
            </a:pPr>
            <a:r>
              <a:rPr lang="zh-CN" altLang="en-US" sz="8000">
                <a:solidFill>
                  <a:srgbClr val="FF0000"/>
                </a:solidFill>
                <a:latin typeface="方正小标宋简体" panose="03000509000000000000" charset="-122"/>
                <a:ea typeface="方正小标宋简体" panose="03000509000000000000" charset="-122"/>
              </a:rPr>
              <a:t>谢谢大家！</a:t>
            </a:r>
            <a:endParaRPr lang="zh-CN" altLang="en-US" sz="8000">
              <a:solidFill>
                <a:srgbClr val="FF0000"/>
              </a:solidFill>
              <a:latin typeface="方正小标宋简体" panose="03000509000000000000" charset="-122"/>
              <a:ea typeface="方正小标宋简体" panose="03000509000000000000" charset="-122"/>
            </a:endParaRPr>
          </a:p>
        </p:txBody>
      </p:sp>
    </p:spTree>
    <p:custDataLst>
      <p:tags r:id="rId2"/>
    </p:custData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内容占位符 2"/>
          <p:cNvSpPr>
            <a:spLocks noGrp="1"/>
          </p:cNvSpPr>
          <p:nvPr>
            <p:ph idx="1"/>
          </p:nvPr>
        </p:nvSpPr>
        <p:spPr>
          <a:xfrm>
            <a:off x="608330" y="532130"/>
            <a:ext cx="10968990" cy="5394960"/>
          </a:xfrm>
        </p:spPr>
        <p:txBody>
          <a:bodyPr/>
          <a:p>
            <a:pPr marL="0" indent="0">
              <a:buNone/>
            </a:pPr>
            <a:r>
              <a:rPr lang="en-US" altLang="zh-CN" sz="2400"/>
              <a:t>      </a:t>
            </a:r>
            <a:r>
              <a:rPr lang="zh-CN" altLang="en-US" sz="2400"/>
              <a:t>教师要组织好一节课，特别是如何上好一节德法公开课，对于许多新教师来说，摆在面前的应该是解决一些上课细节问题，而这些细节恰恰是我们很多新教师所忽视的，今天我们就来探讨一些有关上课的细节问题：</a:t>
            </a:r>
            <a:endParaRPr lang="zh-CN" altLang="en-US" sz="2400"/>
          </a:p>
          <a:p>
            <a:pPr marL="0" indent="0">
              <a:buNone/>
            </a:pPr>
            <a:r>
              <a:rPr lang="en-US" altLang="zh-CN" sz="2400"/>
              <a:t>      </a:t>
            </a:r>
            <a:r>
              <a:rPr lang="zh-CN" altLang="en-US" sz="2400"/>
              <a:t>一、优化教学活动时间：</a:t>
            </a:r>
            <a:endParaRPr lang="zh-CN" altLang="en-US" sz="2400"/>
          </a:p>
          <a:p>
            <a:pPr marL="0" indent="0">
              <a:buNone/>
            </a:pPr>
            <a:r>
              <a:rPr lang="en-US" altLang="zh-CN" sz="2400"/>
              <a:t>      </a:t>
            </a:r>
            <a:r>
              <a:rPr lang="zh-CN" altLang="en-US" sz="2400"/>
              <a:t>教师在课前备课环节，应充分考虑教学活动时间的分配，导入环节，教学活动，总结和练习各环节大致需要的时间，教师要做到心中有底，避免出现课堂时间不够用，或出现课堂时间提松后紧，为完成教学的活动而把后面的内容一拉而过。注意科学合理分配教学活动时间，为教学活动锦上添花。</a:t>
            </a:r>
            <a:endParaRPr lang="zh-CN" altLang="en-US" sz="2400"/>
          </a:p>
        </p:txBody>
      </p:sp>
    </p:spTree>
    <p:custDataLst>
      <p:tags r:id="rId2"/>
    </p:custData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内容占位符 2"/>
          <p:cNvSpPr>
            <a:spLocks noGrp="1"/>
          </p:cNvSpPr>
          <p:nvPr>
            <p:ph idx="1"/>
          </p:nvPr>
        </p:nvSpPr>
        <p:spPr>
          <a:xfrm>
            <a:off x="608330" y="532130"/>
            <a:ext cx="10968990" cy="5394960"/>
          </a:xfrm>
        </p:spPr>
        <p:txBody>
          <a:bodyPr/>
          <a:p>
            <a:pPr marL="0" indent="0">
              <a:buNone/>
            </a:pPr>
            <a:r>
              <a:rPr lang="en-US" altLang="zh-CN" sz="2400"/>
              <a:t>      </a:t>
            </a:r>
            <a:r>
              <a:rPr lang="zh-CN" altLang="en-US" sz="2400"/>
              <a:t>二、优选教学活动材料，优化议题设置</a:t>
            </a:r>
            <a:endParaRPr lang="zh-CN" altLang="en-US" sz="2400"/>
          </a:p>
          <a:p>
            <a:pPr marL="0" indent="0">
              <a:buNone/>
            </a:pPr>
            <a:r>
              <a:rPr lang="en-US" altLang="zh-CN" sz="2400"/>
              <a:t>      </a:t>
            </a:r>
            <a:r>
              <a:rPr lang="zh-CN" altLang="en-US" sz="2400"/>
              <a:t>每节课堂，特别是制卷，我们都高不开选用材料（举例子），选用材料要做到：1、材料切合学生实际；2、所选材料要确保真实；3、所选材料要体现正能量；4、所选材料要与时俱进。</a:t>
            </a:r>
            <a:endParaRPr lang="zh-CN" altLang="en-US" sz="2400"/>
          </a:p>
          <a:p>
            <a:pPr marL="0" indent="0">
              <a:buNone/>
            </a:pPr>
            <a:r>
              <a:rPr lang="zh-CN" altLang="en-US" sz="2400"/>
              <a:t>议题的设置要考虑学生实际，议题的设置要有可争议性和探究价值，议题的设置过于简单，就失去了探究的价值。</a:t>
            </a:r>
            <a:endParaRPr lang="zh-CN" altLang="en-US" sz="2400"/>
          </a:p>
        </p:txBody>
      </p:sp>
    </p:spTree>
    <p:custDataLst>
      <p:tags r:id="rId2"/>
    </p:custData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内容占位符 2"/>
          <p:cNvSpPr>
            <a:spLocks noGrp="1"/>
          </p:cNvSpPr>
          <p:nvPr>
            <p:ph idx="1"/>
          </p:nvPr>
        </p:nvSpPr>
        <p:spPr>
          <a:xfrm>
            <a:off x="608330" y="532130"/>
            <a:ext cx="10968990" cy="5394960"/>
          </a:xfrm>
        </p:spPr>
        <p:txBody>
          <a:bodyPr>
            <a:normAutofit lnSpcReduction="20000"/>
          </a:bodyPr>
          <a:p>
            <a:pPr marL="0" indent="0">
              <a:buNone/>
            </a:pPr>
            <a:r>
              <a:rPr lang="en-US" altLang="zh-CN" sz="2400"/>
              <a:t>      </a:t>
            </a:r>
            <a:r>
              <a:rPr lang="zh-CN" altLang="en-US" sz="2400"/>
              <a:t>三、升华语言艺术</a:t>
            </a:r>
            <a:endParaRPr lang="zh-CN" altLang="en-US" sz="2400"/>
          </a:p>
          <a:p>
            <a:pPr marL="0" indent="0">
              <a:buNone/>
            </a:pPr>
            <a:r>
              <a:rPr lang="zh-CN" altLang="en-US" sz="2400"/>
              <a:t> </a:t>
            </a:r>
            <a:r>
              <a:rPr lang="en-US" altLang="zh-CN" sz="2400"/>
              <a:t>     </a:t>
            </a:r>
            <a:r>
              <a:rPr lang="zh-CN" altLang="en-US" sz="2400"/>
              <a:t>这里的语言艺术包括口头语言和肢体语言，我们先说口头语言：</a:t>
            </a:r>
            <a:endParaRPr lang="zh-CN" altLang="en-US" sz="2400"/>
          </a:p>
          <a:p>
            <a:pPr marL="0" indent="0">
              <a:buNone/>
            </a:pPr>
            <a:r>
              <a:rPr lang="en-US" altLang="zh-CN" sz="2400"/>
              <a:t>      </a:t>
            </a:r>
            <a:r>
              <a:rPr lang="zh-CN" altLang="en-US" sz="2400"/>
              <a:t>语言是教师和学生交流沟通的工具。教师语言技巧运用得好坏，直接关系到课堂的效果。</a:t>
            </a:r>
            <a:endParaRPr lang="zh-CN" altLang="en-US" sz="2400"/>
          </a:p>
          <a:p>
            <a:pPr marL="0" indent="0">
              <a:buNone/>
            </a:pPr>
            <a:r>
              <a:rPr lang="en-US" altLang="zh-CN" sz="2400"/>
              <a:t>      </a:t>
            </a:r>
            <a:r>
              <a:rPr lang="zh-CN" altLang="en-US" sz="2400"/>
              <a:t>由于每个教师面对的教学目的不同，情景不同，对象不同，教师语言风格应该多种多样，或温声细语，娓娓道来；或幽默风趣，气氛恰到好处；或澎湃激昂，跌宕起伏；总之，语言艺术直接关系到教学的效果和质量。</a:t>
            </a:r>
            <a:endParaRPr lang="zh-CN" altLang="en-US" sz="2400"/>
          </a:p>
          <a:p>
            <a:pPr marL="0" indent="0">
              <a:buNone/>
            </a:pPr>
            <a:r>
              <a:rPr lang="en-US" altLang="zh-CN" sz="2400"/>
              <a:t>      </a:t>
            </a:r>
            <a:r>
              <a:rPr lang="zh-CN" altLang="en-US" sz="2400"/>
              <a:t>在教学活动中，我们既要面对全体学生，也要面对不同层次的学生。德、法课是教师面向全体学生进行思想教育的主阵地，教师出好德法课是义不容辞的责任。因此，教师要精心准备每一节课，认真上好每一节课，根据活动学习和学生实际，精心准备好授课语言：</a:t>
            </a:r>
            <a:endParaRPr lang="zh-CN" altLang="en-US" sz="2400"/>
          </a:p>
        </p:txBody>
      </p:sp>
    </p:spTree>
    <p:custDataLst>
      <p:tags r:id="rId2"/>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内容占位符 2"/>
          <p:cNvSpPr>
            <a:spLocks noGrp="1"/>
          </p:cNvSpPr>
          <p:nvPr>
            <p:ph idx="1"/>
          </p:nvPr>
        </p:nvSpPr>
        <p:spPr>
          <a:xfrm>
            <a:off x="608330" y="532130"/>
            <a:ext cx="10968990" cy="5394960"/>
          </a:xfrm>
        </p:spPr>
        <p:txBody>
          <a:bodyPr>
            <a:normAutofit lnSpcReduction="10000"/>
          </a:bodyPr>
          <a:p>
            <a:pPr marL="0" indent="0">
              <a:lnSpc>
                <a:spcPct val="140000"/>
              </a:lnSpc>
              <a:spcAft>
                <a:spcPts val="0"/>
              </a:spcAft>
              <a:buNone/>
            </a:pPr>
            <a:r>
              <a:rPr lang="en-US" altLang="zh-CN" sz="2400"/>
              <a:t>      </a:t>
            </a:r>
            <a:r>
              <a:rPr lang="zh-CN" altLang="en-US" sz="2400"/>
              <a:t>1、语言要简明扼要，面向全体学生重点突出，要言不烦。重点内容，重点强调。</a:t>
            </a:r>
            <a:endParaRPr lang="zh-CN" altLang="en-US" sz="2400"/>
          </a:p>
          <a:p>
            <a:pPr marL="0" indent="0">
              <a:lnSpc>
                <a:spcPct val="140000"/>
              </a:lnSpc>
              <a:spcAft>
                <a:spcPts val="0"/>
              </a:spcAft>
              <a:buNone/>
            </a:pPr>
            <a:r>
              <a:rPr lang="en-US" altLang="zh-CN" sz="2400"/>
              <a:t>      </a:t>
            </a:r>
            <a:r>
              <a:rPr lang="zh-CN" altLang="en-US" sz="2400"/>
              <a:t>2、活动内容，要简洁清晰，便于学生理解。</a:t>
            </a:r>
            <a:endParaRPr lang="zh-CN" altLang="en-US" sz="2400"/>
          </a:p>
          <a:p>
            <a:pPr marL="0" indent="0">
              <a:lnSpc>
                <a:spcPct val="140000"/>
              </a:lnSpc>
              <a:spcAft>
                <a:spcPts val="0"/>
              </a:spcAft>
              <a:buNone/>
            </a:pPr>
            <a:r>
              <a:rPr lang="en-US" altLang="zh-CN" sz="2400"/>
              <a:t>      </a:t>
            </a:r>
            <a:r>
              <a:rPr lang="zh-CN" altLang="en-US" sz="2400"/>
              <a:t>3、针对教学活动中普遍性错误行为，面向全体学生重点强调。</a:t>
            </a:r>
            <a:endParaRPr lang="zh-CN" altLang="en-US" sz="2400"/>
          </a:p>
          <a:p>
            <a:pPr marL="0" indent="0">
              <a:lnSpc>
                <a:spcPct val="140000"/>
              </a:lnSpc>
              <a:spcAft>
                <a:spcPts val="0"/>
              </a:spcAft>
              <a:buNone/>
            </a:pPr>
            <a:r>
              <a:rPr lang="en-US" altLang="zh-CN" sz="2400"/>
              <a:t>      </a:t>
            </a:r>
            <a:r>
              <a:rPr lang="zh-CN" altLang="en-US" sz="2400"/>
              <a:t>4、在教学活动中，注意尽量用书面语言。</a:t>
            </a:r>
            <a:endParaRPr lang="zh-CN" altLang="en-US" sz="2400"/>
          </a:p>
          <a:p>
            <a:pPr marL="0" indent="0">
              <a:lnSpc>
                <a:spcPct val="140000"/>
              </a:lnSpc>
              <a:spcAft>
                <a:spcPts val="0"/>
              </a:spcAft>
              <a:buNone/>
            </a:pPr>
            <a:r>
              <a:rPr lang="en-US" altLang="zh-CN" sz="2400"/>
              <a:t>      </a:t>
            </a:r>
            <a:r>
              <a:rPr lang="zh-CN" altLang="en-US" sz="2400"/>
              <a:t>5、教师上课要有激情，语言时而慢语轻声，时而急风暴雨，时而慢而有度，时而抑扬顿挫。</a:t>
            </a:r>
            <a:endParaRPr lang="zh-CN" altLang="en-US" sz="2400"/>
          </a:p>
          <a:p>
            <a:pPr marL="0" indent="0">
              <a:lnSpc>
                <a:spcPct val="140000"/>
              </a:lnSpc>
              <a:spcAft>
                <a:spcPts val="0"/>
              </a:spcAft>
              <a:buNone/>
            </a:pPr>
            <a:r>
              <a:rPr lang="en-US" altLang="zh-CN" sz="2400"/>
              <a:t>      </a:t>
            </a:r>
            <a:r>
              <a:rPr lang="zh-CN" altLang="en-US" sz="2400"/>
              <a:t>6、在教学活动中，要忌一些口头禅，是不是，对不对，懂了吗?</a:t>
            </a:r>
            <a:endParaRPr lang="zh-CN" altLang="en-US" sz="2400"/>
          </a:p>
          <a:p>
            <a:pPr marL="0" indent="0">
              <a:lnSpc>
                <a:spcPct val="140000"/>
              </a:lnSpc>
              <a:spcAft>
                <a:spcPts val="0"/>
              </a:spcAft>
              <a:buNone/>
            </a:pPr>
            <a:r>
              <a:rPr lang="en-US" altLang="zh-CN" sz="2400"/>
              <a:t>      </a:t>
            </a:r>
            <a:r>
              <a:rPr lang="zh-CN" altLang="en-US" sz="2400"/>
              <a:t>7、在教学活动中，语言要清晰明了，语句完整。</a:t>
            </a:r>
            <a:endParaRPr lang="zh-CN" altLang="en-US" sz="2400"/>
          </a:p>
        </p:txBody>
      </p:sp>
    </p:spTree>
    <p:custDataLst>
      <p:tags r:id="rId2"/>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内容占位符 2"/>
          <p:cNvSpPr>
            <a:spLocks noGrp="1"/>
          </p:cNvSpPr>
          <p:nvPr>
            <p:ph idx="1"/>
          </p:nvPr>
        </p:nvSpPr>
        <p:spPr>
          <a:xfrm>
            <a:off x="608330" y="532130"/>
            <a:ext cx="10968990" cy="5394960"/>
          </a:xfrm>
        </p:spPr>
        <p:txBody>
          <a:bodyPr/>
          <a:p>
            <a:pPr marL="0" indent="0">
              <a:spcAft>
                <a:spcPts val="0"/>
              </a:spcAft>
              <a:buNone/>
            </a:pPr>
            <a:r>
              <a:rPr lang="en-US" altLang="zh-CN" sz="2400"/>
              <a:t>      </a:t>
            </a:r>
            <a:r>
              <a:rPr lang="zh-CN" altLang="en-US" sz="2400"/>
              <a:t>肢体语言：</a:t>
            </a:r>
            <a:endParaRPr lang="zh-CN" altLang="en-US" sz="2400"/>
          </a:p>
          <a:p>
            <a:pPr marL="0" indent="0">
              <a:spcAft>
                <a:spcPts val="0"/>
              </a:spcAft>
              <a:buNone/>
            </a:pPr>
            <a:r>
              <a:rPr lang="en-US" altLang="zh-CN" sz="2400"/>
              <a:t>      </a:t>
            </a:r>
            <a:r>
              <a:rPr lang="zh-CN" altLang="en-US" sz="2400"/>
              <a:t>肢体语言是教育教学中知识信息交流传递的重要载体。恰当使用肢体语言是提高教学质量的重要保障。</a:t>
            </a:r>
            <a:endParaRPr lang="zh-CN" altLang="en-US" sz="2400"/>
          </a:p>
          <a:p>
            <a:pPr marL="0" indent="0">
              <a:spcAft>
                <a:spcPts val="0"/>
              </a:spcAft>
              <a:buNone/>
            </a:pPr>
            <a:r>
              <a:rPr lang="en-US" altLang="zh-CN" sz="2400"/>
              <a:t>      </a:t>
            </a:r>
            <a:r>
              <a:rPr lang="zh-CN" altLang="en-US" sz="2400"/>
              <a:t>1、面部表情；</a:t>
            </a:r>
            <a:endParaRPr lang="zh-CN" altLang="en-US" sz="2400"/>
          </a:p>
          <a:p>
            <a:pPr marL="0" indent="0">
              <a:spcAft>
                <a:spcPts val="0"/>
              </a:spcAft>
              <a:buNone/>
            </a:pPr>
            <a:r>
              <a:rPr lang="en-US" altLang="zh-CN" sz="2400"/>
              <a:t>      </a:t>
            </a:r>
            <a:r>
              <a:rPr lang="zh-CN" altLang="en-US" sz="2400"/>
              <a:t>面部表情可以营造和谐融恰的课堂气氛。</a:t>
            </a:r>
            <a:endParaRPr lang="zh-CN" altLang="en-US" sz="2400"/>
          </a:p>
          <a:p>
            <a:pPr marL="0" indent="0">
              <a:spcAft>
                <a:spcPts val="0"/>
              </a:spcAft>
              <a:buNone/>
            </a:pPr>
            <a:r>
              <a:rPr lang="en-US" altLang="zh-CN" sz="2400"/>
              <a:t>      </a:t>
            </a:r>
            <a:r>
              <a:rPr lang="zh-CN" altLang="en-US" sz="2400"/>
              <a:t>教师通过期望的眼神和友善的肢体动作能够有效地营造和谐的课堂气氛，有利于学生放松心情，有利于提高学生学习的主动性和积极性。在活动中教师根据不同的情况调整自己的面部表情，避免出现疲惫以及消极的面部表情，同时也要关注学生的面部表情，并据此判断学生是否在认真学习、思考、探究和感悟，从而提高学习效率。</a:t>
            </a:r>
            <a:endParaRPr lang="zh-CN" altLang="en-US" sz="2400"/>
          </a:p>
        </p:txBody>
      </p:sp>
    </p:spTree>
    <p:custDataLst>
      <p:tags r:id="rId2"/>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内容占位符 2"/>
          <p:cNvSpPr>
            <a:spLocks noGrp="1"/>
          </p:cNvSpPr>
          <p:nvPr>
            <p:ph idx="1"/>
          </p:nvPr>
        </p:nvSpPr>
        <p:spPr>
          <a:xfrm>
            <a:off x="608330" y="532130"/>
            <a:ext cx="10968990" cy="5394960"/>
          </a:xfrm>
        </p:spPr>
        <p:txBody>
          <a:bodyPr>
            <a:normAutofit fontScale="90000"/>
          </a:bodyPr>
          <a:p>
            <a:pPr marL="0" indent="0">
              <a:buNone/>
            </a:pPr>
            <a:r>
              <a:rPr lang="en-US" altLang="zh-CN" sz="2400"/>
              <a:t>      </a:t>
            </a:r>
            <a:r>
              <a:rPr lang="zh-CN" altLang="en-US" sz="2400"/>
              <a:t>2、手势</a:t>
            </a:r>
            <a:endParaRPr lang="zh-CN" altLang="en-US" sz="2400"/>
          </a:p>
          <a:p>
            <a:pPr marL="0" indent="0">
              <a:buNone/>
            </a:pPr>
            <a:r>
              <a:rPr lang="en-US" altLang="zh-CN" sz="2400"/>
              <a:t>      </a:t>
            </a:r>
            <a:r>
              <a:rPr lang="zh-CN" altLang="en-US" sz="2400"/>
              <a:t>教师的手势，可以激发学生学习兴趣，也可以提醒学生集中精力进入学习状态。</a:t>
            </a:r>
            <a:endParaRPr lang="zh-CN" altLang="en-US" sz="2400"/>
          </a:p>
          <a:p>
            <a:pPr marL="0" indent="0">
              <a:buNone/>
            </a:pPr>
            <a:r>
              <a:rPr lang="zh-CN" altLang="en-US" sz="2400"/>
              <a:t>不同的肢体语言代表不同的心理状态，教师在教学活动中，应当充满激情，面带微笑，声音清晰有力，并且保持身体前倾的姿势，从而吸引学生，此行，教师通过不同的手势，能有效地传递自己的情感，是情绪高涨还是低落。</a:t>
            </a:r>
            <a:endParaRPr lang="zh-CN" altLang="en-US" sz="2400"/>
          </a:p>
          <a:p>
            <a:pPr marL="0" indent="0">
              <a:buNone/>
            </a:pPr>
            <a:r>
              <a:rPr lang="en-US" altLang="zh-CN" sz="2400"/>
              <a:t>      </a:t>
            </a:r>
            <a:r>
              <a:rPr lang="zh-CN" altLang="en-US" sz="2400"/>
              <a:t>3、眼神</a:t>
            </a:r>
            <a:endParaRPr lang="zh-CN" altLang="en-US" sz="2400"/>
          </a:p>
          <a:p>
            <a:pPr marL="0" indent="0">
              <a:buNone/>
            </a:pPr>
            <a:r>
              <a:rPr lang="en-US" altLang="zh-CN" sz="2400"/>
              <a:t>      </a:t>
            </a:r>
            <a:r>
              <a:rPr lang="zh-CN" altLang="en-US" sz="2400"/>
              <a:t>眼神是教师在教学活动中传递信息的重要方式之一，我们经常说，面向全体学生从上课开始，教师应充分运用好自己的眼神，学生全体起立时，教师应扫视教室的每个角落，飘过每位学生。这会让学生明白教师在关注着我，我应该进入教学活动角色了！在课中，教师也应随时关注每位学生，发现问题及时处理！</a:t>
            </a:r>
            <a:endParaRPr lang="zh-CN" altLang="en-US" sz="2400"/>
          </a:p>
        </p:txBody>
      </p:sp>
    </p:spTree>
    <p:custDataLst>
      <p:tags r:id="rId2"/>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内容占位符 2"/>
          <p:cNvSpPr>
            <a:spLocks noGrp="1"/>
          </p:cNvSpPr>
          <p:nvPr>
            <p:ph idx="1"/>
          </p:nvPr>
        </p:nvSpPr>
        <p:spPr>
          <a:xfrm>
            <a:off x="608330" y="532130"/>
            <a:ext cx="10968990" cy="5394960"/>
          </a:xfrm>
        </p:spPr>
        <p:txBody>
          <a:bodyPr>
            <a:normAutofit fontScale="90000"/>
          </a:bodyPr>
          <a:p>
            <a:pPr marL="0" indent="0">
              <a:spcAft>
                <a:spcPts val="400"/>
              </a:spcAft>
              <a:buNone/>
            </a:pPr>
            <a:r>
              <a:rPr lang="en-US" altLang="zh-CN" sz="2400"/>
              <a:t>      </a:t>
            </a:r>
            <a:r>
              <a:rPr lang="zh-CN" altLang="en-US" sz="2400"/>
              <a:t>四、优化课堂节奏</a:t>
            </a:r>
            <a:r>
              <a:rPr lang="zh-CN" altLang="en-US" sz="2400"/>
              <a:t>。</a:t>
            </a:r>
            <a:endParaRPr lang="zh-CN" altLang="en-US" sz="2400"/>
          </a:p>
          <a:p>
            <a:pPr marL="0" indent="0">
              <a:spcAft>
                <a:spcPts val="400"/>
              </a:spcAft>
              <a:buNone/>
            </a:pPr>
            <a:r>
              <a:rPr lang="en-US" altLang="zh-CN" sz="2400"/>
              <a:t>      </a:t>
            </a:r>
            <a:r>
              <a:rPr lang="zh-CN" altLang="en-US" sz="2400"/>
              <a:t>在教学活动中，教师是教学活动的主导，学生是教学活动的主体，教学活动的组织直接关系到教学效果及其质量。</a:t>
            </a:r>
            <a:endParaRPr lang="zh-CN" altLang="en-US" sz="2400"/>
          </a:p>
          <a:p>
            <a:pPr marL="0" indent="0">
              <a:spcAft>
                <a:spcPts val="400"/>
              </a:spcAft>
              <a:buNone/>
            </a:pPr>
            <a:r>
              <a:rPr lang="en-US" altLang="zh-CN" sz="2400"/>
              <a:t>      </a:t>
            </a:r>
            <a:r>
              <a:rPr lang="zh-CN" altLang="en-US" sz="2400"/>
              <a:t>教师是教学活动的总导演，学生是教学活动的演员，学生能否学好自己的角色，直接影响课堂教学的成败，课堂活动切忌死气沉沉，也要避免课堂活动过分热烈！</a:t>
            </a:r>
            <a:endParaRPr lang="zh-CN" altLang="en-US" sz="2400"/>
          </a:p>
          <a:p>
            <a:pPr marL="0" indent="0">
              <a:spcAft>
                <a:spcPts val="400"/>
              </a:spcAft>
              <a:buNone/>
            </a:pPr>
            <a:r>
              <a:rPr lang="en-US" altLang="zh-CN" sz="2400"/>
              <a:t>      </a:t>
            </a:r>
            <a:r>
              <a:rPr lang="zh-CN" altLang="en-US" sz="2400"/>
              <a:t>课堂调控成功表现为：学生能按教师组织的活动学习知识，积极思考、积极参与讨论，形成问题共识，积极发言等。</a:t>
            </a:r>
            <a:endParaRPr lang="zh-CN" altLang="en-US" sz="2400"/>
          </a:p>
          <a:p>
            <a:pPr marL="0" indent="0">
              <a:spcAft>
                <a:spcPts val="400"/>
              </a:spcAft>
              <a:buNone/>
            </a:pPr>
            <a:r>
              <a:rPr lang="en-US" altLang="zh-CN" sz="2400"/>
              <a:t>      </a:t>
            </a:r>
            <a:r>
              <a:rPr lang="zh-CN" altLang="en-US" sz="2400"/>
              <a:t>调控好课堂要求老师：</a:t>
            </a:r>
            <a:endParaRPr lang="zh-CN" altLang="en-US" sz="2400"/>
          </a:p>
          <a:p>
            <a:pPr marL="0" indent="0">
              <a:spcAft>
                <a:spcPts val="400"/>
              </a:spcAft>
              <a:buNone/>
            </a:pPr>
            <a:r>
              <a:rPr lang="en-US" altLang="zh-CN" sz="2400"/>
              <a:t>      </a:t>
            </a:r>
            <a:r>
              <a:rPr lang="zh-CN" altLang="en-US" sz="2400"/>
              <a:t>1、教师对教学活动内容必须熟悉。</a:t>
            </a:r>
            <a:endParaRPr lang="zh-CN" altLang="en-US" sz="2400"/>
          </a:p>
          <a:p>
            <a:pPr marL="0" indent="0">
              <a:spcAft>
                <a:spcPts val="400"/>
              </a:spcAft>
              <a:buNone/>
            </a:pPr>
            <a:r>
              <a:rPr lang="en-US" altLang="zh-CN" sz="2400"/>
              <a:t>      </a:t>
            </a:r>
            <a:r>
              <a:rPr lang="zh-CN" altLang="en-US" sz="2400"/>
              <a:t>教师对教学活动内容的熟悉程度，直接影响教师对教学活动的组织。只有对教学活动熟悉，才能做到组织教学活动，游刃有余，井井有条。</a:t>
            </a:r>
            <a:endParaRPr lang="zh-CN" altLang="en-US" sz="2400"/>
          </a:p>
        </p:txBody>
      </p:sp>
    </p:spTree>
    <p:custDataLst>
      <p:tags r:id="rId2"/>
    </p:custData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1"/>
          <a:stretch>
            <a:fillRect/>
          </a:stretch>
        </a:blipFill>
        <a:effectLst/>
      </p:bgPr>
    </p:bg>
    <p:spTree>
      <p:nvGrpSpPr>
        <p:cNvPr id="1" name=""/>
        <p:cNvGrpSpPr/>
        <p:nvPr/>
      </p:nvGrpSpPr>
      <p:grpSpPr/>
      <p:sp>
        <p:nvSpPr>
          <p:cNvPr id="3" name="内容占位符 2"/>
          <p:cNvSpPr>
            <a:spLocks noGrp="1"/>
          </p:cNvSpPr>
          <p:nvPr>
            <p:ph idx="1"/>
          </p:nvPr>
        </p:nvSpPr>
        <p:spPr>
          <a:xfrm>
            <a:off x="608330" y="532130"/>
            <a:ext cx="10968990" cy="5394960"/>
          </a:xfrm>
        </p:spPr>
        <p:txBody>
          <a:bodyPr/>
          <a:p>
            <a:pPr marL="0" indent="0">
              <a:buNone/>
            </a:pPr>
            <a:r>
              <a:rPr lang="en-US" altLang="zh-CN" sz="2400"/>
              <a:t>      </a:t>
            </a:r>
            <a:r>
              <a:rPr lang="zh-CN" altLang="en-US" sz="2400"/>
              <a:t>2、教师对学生的学习能力，探究能力，理解能力要有清晰的把握。</a:t>
            </a:r>
            <a:endParaRPr lang="zh-CN" altLang="en-US" sz="2400"/>
          </a:p>
          <a:p>
            <a:pPr marL="0" indent="0">
              <a:buNone/>
            </a:pPr>
            <a:r>
              <a:rPr lang="en-US" altLang="zh-CN" sz="2400"/>
              <a:t>      </a:t>
            </a:r>
            <a:r>
              <a:rPr lang="zh-CN" altLang="en-US" sz="2400"/>
              <a:t>3、教师对课堂时间的把握要恰到好处！</a:t>
            </a:r>
            <a:endParaRPr lang="zh-CN" altLang="en-US" sz="2400"/>
          </a:p>
          <a:p>
            <a:pPr marL="0" indent="0">
              <a:buNone/>
            </a:pPr>
            <a:r>
              <a:rPr lang="en-US" altLang="zh-CN" sz="2400"/>
              <a:t>      </a:t>
            </a:r>
            <a:r>
              <a:rPr lang="zh-CN" altLang="en-US" sz="2400"/>
              <a:t>4、教师在教学活动中要准确把握重、难点。</a:t>
            </a:r>
            <a:endParaRPr lang="zh-CN" altLang="en-US" sz="2400"/>
          </a:p>
          <a:p>
            <a:pPr marL="0" indent="0">
              <a:buNone/>
            </a:pPr>
            <a:r>
              <a:rPr lang="en-US" altLang="zh-CN" sz="2400"/>
              <a:t>      </a:t>
            </a:r>
            <a:r>
              <a:rPr lang="zh-CN" altLang="en-US" sz="2400"/>
              <a:t>5、课堂教学要有节奏感，要有激励机制等。</a:t>
            </a:r>
            <a:endParaRPr lang="zh-CN" altLang="en-US" sz="2400"/>
          </a:p>
          <a:p>
            <a:pPr marL="0" indent="0">
              <a:buNone/>
            </a:pPr>
            <a:r>
              <a:rPr lang="en-US" altLang="zh-CN" sz="2400"/>
              <a:t>     </a:t>
            </a:r>
            <a:endParaRPr lang="zh-CN" altLang="en-US" sz="2400"/>
          </a:p>
        </p:txBody>
      </p:sp>
    </p:spTree>
    <p:custDataLst>
      <p:tags r:id="rId2"/>
    </p:custDataLst>
  </p:cSld>
  <p:clrMapOvr>
    <a:masterClrMapping/>
  </p:clrMapOvr>
</p:sld>
</file>

<file path=ppt/tags/tag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1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1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3**"/>
  <p:tag name="KSO_WM_UNIT_LAYERLEVEL" val="1"/>
  <p:tag name="KSO_WM_TAG_VERSION" val="1.0"/>
  <p:tag name="KSO_WM_BEAUTIFY_FLAG" val="#wm#"/>
</p:tagLst>
</file>

<file path=ppt/tags/tag1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1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2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4**"/>
  <p:tag name="KSO_WM_UNIT_LAYERLEVEL" val="1"/>
  <p:tag name="KSO_WM_TAG_VERSION" val="1.0"/>
  <p:tag name="KSO_WM_BEAUTIFY_FLAG" val="#wm#"/>
</p:tagLst>
</file>

<file path=ppt/tags/tag2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2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5**"/>
  <p:tag name="KSO_WM_UNIT_LAYERLEVEL" val="1"/>
  <p:tag name="KSO_WM_TAG_VERSION" val="1.0"/>
  <p:tag name="KSO_WM_BEAUTIFY_FLAG" val="#wm#"/>
</p:tagLst>
</file>

<file path=ppt/tags/tag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3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6**"/>
  <p:tag name="KSO_WM_UNIT_LAYERLEVEL" val="1"/>
  <p:tag name="KSO_WM_TAG_VERSION" val="1.0"/>
  <p:tag name="KSO_WM_BEAUTIFY_FLAG" val="#wm#"/>
</p:tagLst>
</file>

<file path=ppt/tags/tag3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7**"/>
  <p:tag name="KSO_WM_UNIT_LAYERLEVEL" val="1"/>
  <p:tag name="KSO_WM_TAG_VERSION" val="1.0"/>
  <p:tag name="KSO_WM_BEAUTIFY_FLAG" val="#wm#"/>
</p:tagLst>
</file>

<file path=ppt/tags/tag3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3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4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8**"/>
  <p:tag name="KSO_WM_UNIT_LAYERLEVEL" val="1"/>
  <p:tag name="KSO_WM_TAG_VERSION" val="1.0"/>
  <p:tag name="KSO_WM_BEAUTIFY_FLAG" val="#wm#"/>
</p:tagLst>
</file>

<file path=ppt/tags/tag4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9**"/>
  <p:tag name="KSO_WM_UNIT_LAYERLEVEL" val="1"/>
  <p:tag name="KSO_WM_TAG_VERSION" val="1.0"/>
  <p:tag name="KSO_WM_BEAUTIFY_FLAG" val="#wm#"/>
</p:tagLst>
</file>

<file path=ppt/tags/tag4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4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
  <p:tag name="KSO_WM_UNIT_LAYERLEVEL" val="1"/>
  <p:tag name="KSO_WM_TAG_VERSION" val="1.0"/>
  <p:tag name="KSO_WM_BEAUTIFY_FLAG" val="#wm#"/>
</p:tagLst>
</file>

<file path=ppt/tags/tag5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0**"/>
  <p:tag name="KSO_WM_UNIT_LAYERLEVEL" val="1"/>
  <p:tag name="KSO_WM_TAG_VERSION" val="1.0"/>
  <p:tag name="KSO_WM_BEAUTIFY_FLAG" val="#wm#"/>
</p:tagLst>
</file>

<file path=ppt/tags/tag52.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3.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4.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5.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11**"/>
  <p:tag name="KSO_WM_UNIT_LAYERLEVEL" val="1"/>
  <p:tag name="KSO_WM_TAG_VERSION" val="1.0"/>
  <p:tag name="KSO_WM_BEAUTIFY_FLAG" val="#wm#"/>
</p:tagLst>
</file>

<file path=ppt/tags/tag5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 name="KSO_WM_TEMPLATE_CATEGORY" val="custom"/>
  <p:tag name="KSO_WM_TEMPLATE_INDEX" val="20205081"/>
</p:tagLst>
</file>

<file path=ppt/tags/tag5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60.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1.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0**"/>
  <p:tag name="KSO_WM_UNIT_LAYERLEVEL" val="1"/>
  <p:tag name="KSO_WM_TAG_VERSION" val="1.0"/>
  <p:tag name="KSO_WM_BEAUTIFY_FLAG" val="#wm#"/>
</p:tagLst>
</file>

<file path=ppt/tags/tag62.xml><?xml version="1.0" encoding="utf-8"?>
<p:tagLst xmlns:p="http://schemas.openxmlformats.org/presentationml/2006/main">
  <p:tag name="KSO_WM_TEMPLATE_THUMBS_INDEX" val="1、4、7、12、13、14、15、16、17、18、20、24、25、28、33、36、40、43、44"/>
  <p:tag name="KSO_WM_TEMPLATE_SUBCATEGORY" val="19"/>
  <p:tag name="KSO_WM_TAG_VERSION" val="1.0"/>
  <p:tag name="KSO_WM_BEAUTIFY_FLAG" val="#wm#"/>
  <p:tag name="KSO_WM_TEMPLATE_CATEGORY" val="custom"/>
  <p:tag name="KSO_WM_TEMPLATE_INDEX" val="20205081"/>
  <p:tag name="KSO_WM_TEMPLATE_MASTER_TYPE" val="0"/>
  <p:tag name="KSO_WM_TEMPLATE_COLOR_TYPE" val="1"/>
  <p:tag name="KSO_WM_UNIT_SHOW_EDIT_AREA_INDICATION" val="1"/>
</p:tagLst>
</file>

<file path=ppt/tags/tag63.xml><?xml version="1.0" encoding="utf-8"?>
<p:tagLst xmlns:p="http://schemas.openxmlformats.org/presentationml/2006/main">
  <p:tag name="KSO_WM_UNIT_ISCONTENTSTITLE" val="0"/>
  <p:tag name="KSO_WM_UNIT_ISNUMDGMTITLE" val="0"/>
  <p:tag name="KSO_WM_UNIT_NOCLEAR" val="0"/>
  <p:tag name="KSO_WM_UNIT_SHOW_EDIT_AREA_INDICATION" val="1"/>
  <p:tag name="KSO_WM_UNIT_VALUE" val="28"/>
  <p:tag name="KSO_WM_UNIT_HIGHLIGHT" val="0"/>
  <p:tag name="KSO_WM_UNIT_COMPATIBLE" val="0"/>
  <p:tag name="KSO_WM_UNIT_DIAGRAM_ISNUMVISUAL" val="0"/>
  <p:tag name="KSO_WM_UNIT_DIAGRAM_ISREFERUNIT" val="0"/>
  <p:tag name="KSO_WM_UNIT_TYPE" val="a"/>
  <p:tag name="KSO_WM_UNIT_INDEX" val="1"/>
  <p:tag name="KSO_WM_UNIT_ID" val="custom20205081_1*a*1"/>
  <p:tag name="KSO_WM_TEMPLATE_CATEGORY" val="custom"/>
  <p:tag name="KSO_WM_TEMPLATE_INDEX" val="20205081"/>
  <p:tag name="KSO_WM_UNIT_LAYERLEVEL" val="1"/>
  <p:tag name="KSO_WM_TAG_VERSION" val="1.0"/>
  <p:tag name="KSO_WM_BEAUTIFY_FLAG" val="#wm#"/>
</p:tagLst>
</file>

<file path=ppt/tags/tag64.xml><?xml version="1.0" encoding="utf-8"?>
<p:tagLst xmlns:p="http://schemas.openxmlformats.org/presentationml/2006/main">
  <p:tag name="KSO_WM_UNIT_ISCONTENTSTITLE" val="0"/>
  <p:tag name="KSO_WM_UNIT_ISNUMDGMTITLE" val="0"/>
  <p:tag name="KSO_WM_UNIT_NOCLEAR" val="0"/>
  <p:tag name="KSO_WM_UNIT_SHOW_EDIT_AREA_INDICATION" val="1"/>
  <p:tag name="KSO_WM_UNIT_VALUE" val="111"/>
  <p:tag name="KSO_WM_UNIT_HIGHLIGHT" val="0"/>
  <p:tag name="KSO_WM_UNIT_COMPATIBLE" val="0"/>
  <p:tag name="KSO_WM_UNIT_DIAGRAM_ISNUMVISUAL" val="0"/>
  <p:tag name="KSO_WM_UNIT_DIAGRAM_ISREFERUNIT" val="0"/>
  <p:tag name="KSO_WM_UNIT_TYPE" val="b"/>
  <p:tag name="KSO_WM_UNIT_INDEX" val="1"/>
  <p:tag name="KSO_WM_UNIT_ID" val="custom20205081_1*b*1"/>
  <p:tag name="KSO_WM_TEMPLATE_CATEGORY" val="custom"/>
  <p:tag name="KSO_WM_TEMPLATE_INDEX" val="20205081"/>
  <p:tag name="KSO_WM_UNIT_LAYERLEVEL" val="1"/>
  <p:tag name="KSO_WM_TAG_VERSION" val="1.0"/>
  <p:tag name="KSO_WM_BEAUTIFY_FLAG" val="#wm#"/>
</p:tagLst>
</file>

<file path=ppt/tags/tag65.xml><?xml version="1.0" encoding="utf-8"?>
<p:tagLst xmlns:p="http://schemas.openxmlformats.org/presentationml/2006/main">
  <p:tag name="KSO_WM_SLIDE_ID" val="custom20205081_1"/>
  <p:tag name="KSO_WM_TEMPLATE_SUBCATEGORY" val="19"/>
  <p:tag name="KSO_WM_TEMPLATE_MASTER_TYPE" val="0"/>
  <p:tag name="KSO_WM_TEMPLATE_COLOR_TYPE" val="1"/>
  <p:tag name="KSO_WM_SLIDE_TYPE" val="title"/>
  <p:tag name="KSO_WM_SLIDE_SUBTYPE" val="defaultBlank"/>
  <p:tag name="KSO_WM_SLIDE_ITEM_CNT" val="0"/>
  <p:tag name="KSO_WM_SLIDE_INDEX" val="1"/>
  <p:tag name="KSO_WM_TAG_VERSION" val="1.0"/>
  <p:tag name="KSO_WM_BEAUTIFY_FLAG" val="#wm#"/>
  <p:tag name="KSO_WM_TEMPLATE_CATEGORY" val="custom"/>
  <p:tag name="KSO_WM_TEMPLATE_INDEX" val="20205081"/>
  <p:tag name="KSO_WM_SLIDE_LAYOUT" val="a_b"/>
  <p:tag name="KSO_WM_SLIDE_LAYOUT_CNT" val="1_1"/>
  <p:tag name="KSO_WM_UNIT_SHOW_EDIT_AREA_INDICATION" val="1"/>
  <p:tag name="KSO_WM_TEMPLATE_THUMBS_INDEX" val="1、4、7、12、13、14、15、16、17、18、20、24、25、28、33、36、40、43、44"/>
</p:tagLst>
</file>

<file path=ppt/tags/tag66.xml><?xml version="1.0" encoding="utf-8"?>
<p:tagLst xmlns:p="http://schemas.openxmlformats.org/presentationml/2006/main">
  <p:tag name="KSO_WM_BEAUTIFY_FLAG" val="#wm#"/>
  <p:tag name="KSO_WM_TEMPLATE_CATEGORY" val="custom"/>
  <p:tag name="KSO_WM_TEMPLATE_INDEX" val="20205081"/>
</p:tagLst>
</file>

<file path=ppt/tags/tag67.xml><?xml version="1.0" encoding="utf-8"?>
<p:tagLst xmlns:p="http://schemas.openxmlformats.org/presentationml/2006/main">
  <p:tag name="KSO_WM_BEAUTIFY_FLAG" val="#wm#"/>
  <p:tag name="KSO_WM_TEMPLATE_CATEGORY" val="custom"/>
  <p:tag name="KSO_WM_TEMPLATE_INDEX" val="20205081"/>
</p:tagLst>
</file>

<file path=ppt/tags/tag68.xml><?xml version="1.0" encoding="utf-8"?>
<p:tagLst xmlns:p="http://schemas.openxmlformats.org/presentationml/2006/main">
  <p:tag name="KSO_WM_BEAUTIFY_FLAG" val="#wm#"/>
  <p:tag name="KSO_WM_TEMPLATE_CATEGORY" val="custom"/>
  <p:tag name="KSO_WM_TEMPLATE_INDEX" val="20205081"/>
</p:tagLst>
</file>

<file path=ppt/tags/tag69.xml><?xml version="1.0" encoding="utf-8"?>
<p:tagLst xmlns:p="http://schemas.openxmlformats.org/presentationml/2006/main">
  <p:tag name="KSO_WM_BEAUTIFY_FLAG" val="#wm#"/>
  <p:tag name="KSO_WM_TEMPLATE_CATEGORY" val="custom"/>
  <p:tag name="KSO_WM_TEMPLATE_INDEX" val="20205081"/>
</p:tagLst>
</file>

<file path=ppt/tags/tag7.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70.xml><?xml version="1.0" encoding="utf-8"?>
<p:tagLst xmlns:p="http://schemas.openxmlformats.org/presentationml/2006/main">
  <p:tag name="KSO_WM_BEAUTIFY_FLAG" val="#wm#"/>
  <p:tag name="KSO_WM_TEMPLATE_CATEGORY" val="custom"/>
  <p:tag name="KSO_WM_TEMPLATE_INDEX" val="20205081"/>
</p:tagLst>
</file>

<file path=ppt/tags/tag71.xml><?xml version="1.0" encoding="utf-8"?>
<p:tagLst xmlns:p="http://schemas.openxmlformats.org/presentationml/2006/main">
  <p:tag name="KSO_WM_BEAUTIFY_FLAG" val="#wm#"/>
  <p:tag name="KSO_WM_TEMPLATE_CATEGORY" val="custom"/>
  <p:tag name="KSO_WM_TEMPLATE_INDEX" val="20205081"/>
</p:tagLst>
</file>

<file path=ppt/tags/tag72.xml><?xml version="1.0" encoding="utf-8"?>
<p:tagLst xmlns:p="http://schemas.openxmlformats.org/presentationml/2006/main">
  <p:tag name="KSO_WM_BEAUTIFY_FLAG" val="#wm#"/>
  <p:tag name="KSO_WM_TEMPLATE_CATEGORY" val="custom"/>
  <p:tag name="KSO_WM_TEMPLATE_INDEX" val="20205081"/>
</p:tagLst>
</file>

<file path=ppt/tags/tag73.xml><?xml version="1.0" encoding="utf-8"?>
<p:tagLst xmlns:p="http://schemas.openxmlformats.org/presentationml/2006/main">
  <p:tag name="KSO_WM_BEAUTIFY_FLAG" val="#wm#"/>
  <p:tag name="KSO_WM_TEMPLATE_CATEGORY" val="custom"/>
  <p:tag name="KSO_WM_TEMPLATE_INDEX" val="20205081"/>
</p:tagLst>
</file>

<file path=ppt/tags/tag74.xml><?xml version="1.0" encoding="utf-8"?>
<p:tagLst xmlns:p="http://schemas.openxmlformats.org/presentationml/2006/main">
  <p:tag name="KSO_WM_BEAUTIFY_FLAG" val="#wm#"/>
  <p:tag name="KSO_WM_TEMPLATE_CATEGORY" val="custom"/>
  <p:tag name="KSO_WM_TEMPLATE_INDEX" val="20205081"/>
</p:tagLst>
</file>

<file path=ppt/tags/tag75.xml><?xml version="1.0" encoding="utf-8"?>
<p:tagLst xmlns:p="http://schemas.openxmlformats.org/presentationml/2006/main">
  <p:tag name="COMMONDATA" val="eyJoZGlkIjoiNGYyNzUxNDliZjM1NmZiOWViMmEzZWEwMTE5OTk2ZDcifQ=="/>
  <p:tag name="KSO_WPP_MARK_KEY" val="122997e7-eafb-4b32-b519-9cc45cccaf92"/>
</p:tagLst>
</file>

<file path=ppt/tags/tag8.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ags/tag9.xml><?xml version="1.0" encoding="utf-8"?>
<p:tagLst xmlns:p="http://schemas.openxmlformats.org/presentationml/2006/main">
  <p:tag name="KSO_WM_UNIT_HIGHLIGHT" val="0"/>
  <p:tag name="KSO_WM_UNIT_COMPATIBLE" val="0"/>
  <p:tag name="KSO_WM_UNIT_DIAGRAM_ISNUMVISUAL" val="0"/>
  <p:tag name="KSO_WM_UNIT_DIAGRAM_ISREFERUNIT" val="0"/>
  <p:tag name="KSO_WM_UNIT_ID" val="_2**"/>
  <p:tag name="KSO_WM_UNIT_LAYERLEVEL" val="1"/>
  <p:tag name="KSO_WM_TAG_VERSION" val="1.0"/>
  <p:tag name="KSO_WM_BEAUTIFY_FLAG" val="#wm#"/>
</p:tagLst>
</file>

<file path=ppt/theme/theme1.xml><?xml version="1.0" encoding="utf-8"?>
<a:theme xmlns:a="http://schemas.openxmlformats.org/drawingml/2006/main" name="Office 主题​​">
  <a:themeElements>
    <a:clrScheme name="新版空白演示配色">
      <a:dk1>
        <a:sysClr val="windowText" lastClr="000000"/>
      </a:dk1>
      <a:lt1>
        <a:sysClr val="window" lastClr="FFFFFF"/>
      </a:lt1>
      <a:dk2>
        <a:srgbClr val="0F1423"/>
      </a:dk2>
      <a:lt2>
        <a:srgbClr val="FFFFFF"/>
      </a:lt2>
      <a:accent1>
        <a:srgbClr val="6096E6"/>
      </a:accent1>
      <a:accent2>
        <a:srgbClr val="58B6E5"/>
      </a:accent2>
      <a:accent3>
        <a:srgbClr val="56CA95"/>
      </a:accent3>
      <a:accent4>
        <a:srgbClr val="FFBA55"/>
      </a:accent4>
      <a:accent5>
        <a:srgbClr val="F18870"/>
      </a:accent5>
      <a:accent6>
        <a:srgbClr val="EC5F74"/>
      </a:accent6>
      <a:hlink>
        <a:srgbClr val="0563C1"/>
      </a:hlink>
      <a:folHlink>
        <a:srgbClr val="954D72"/>
      </a:folHlink>
    </a:clrScheme>
    <a:fontScheme name="自定义 9">
      <a:majorFont>
        <a:latin typeface="Arial"/>
        <a:ea typeface="微软雅黑"/>
        <a:cs typeface=""/>
      </a:majorFont>
      <a:minorFont>
        <a:latin typeface="Arial"/>
        <a:ea typeface="微软雅黑"/>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2042</Words>
  <Application>WPS 演示</Application>
  <PresentationFormat>宽屏</PresentationFormat>
  <Paragraphs>54</Paragraphs>
  <Slides>10</Slides>
  <Notes>4</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10</vt:i4>
      </vt:variant>
    </vt:vector>
  </HeadingPairs>
  <TitlesOfParts>
    <vt:vector size="19" baseType="lpstr">
      <vt:lpstr>Arial</vt:lpstr>
      <vt:lpstr>宋体</vt:lpstr>
      <vt:lpstr>Wingdings</vt:lpstr>
      <vt:lpstr>Wingdings</vt:lpstr>
      <vt:lpstr>方正小标宋简体</vt:lpstr>
      <vt:lpstr>微软雅黑</vt:lpstr>
      <vt:lpstr>Arial Unicode MS</vt:lpstr>
      <vt:lpstr>Calibri</vt:lpstr>
      <vt:lpstr>Office 主题​​</vt:lpstr>
      <vt:lpstr>初中德法课堂教学活动    之细节决定成败策略初探</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空白演示</dc:title>
  <dc:creator/>
  <cp:lastModifiedBy>秦情琴</cp:lastModifiedBy>
  <cp:revision>157</cp:revision>
  <dcterms:created xsi:type="dcterms:W3CDTF">2019-06-19T02:08:00Z</dcterms:created>
  <dcterms:modified xsi:type="dcterms:W3CDTF">2023-06-16T01:24:25Z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2052-11.1.0.14309</vt:lpwstr>
  </property>
  <property fmtid="{D5CDD505-2E9C-101B-9397-08002B2CF9AE}" pid="3" name="ICV">
    <vt:lpwstr>F6B2C3B0BF7445AEA832FE77AAB2869B_11</vt:lpwstr>
  </property>
</Properties>
</file>