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0f3d6c1f1b67466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9ad2d7c1640e4395" /><Relationship Type="http://schemas.openxmlformats.org/package/2006/relationships/metadata/core-properties" Target="/package/services/metadata/core-properties/93f0cfc9e1bf487aac924c5638a52609.psmdcp" Id="Rb9176e75bcba465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