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2" r:id="rId4"/>
    <p:sldMasterId id="2147483680" r:id="rId5"/>
  </p:sldMasterIdLst>
  <p:notesMasterIdLst>
    <p:notesMasterId r:id="rId7"/>
  </p:notesMasterIdLst>
  <p:sldIdLst>
    <p:sldId id="256" r:id="rId6"/>
    <p:sldId id="359" r:id="rId8"/>
    <p:sldId id="257" r:id="rId9"/>
    <p:sldId id="258" r:id="rId10"/>
    <p:sldId id="270" r:id="rId11"/>
    <p:sldId id="273" r:id="rId12"/>
    <p:sldId id="360" r:id="rId13"/>
    <p:sldId id="363" r:id="rId14"/>
    <p:sldId id="364" r:id="rId15"/>
    <p:sldId id="361" r:id="rId16"/>
    <p:sldId id="365" r:id="rId17"/>
    <p:sldId id="366" r:id="rId18"/>
    <p:sldId id="367" r:id="rId19"/>
    <p:sldId id="400" r:id="rId20"/>
    <p:sldId id="399" r:id="rId21"/>
    <p:sldId id="362" r:id="rId22"/>
    <p:sldId id="401" r:id="rId23"/>
    <p:sldId id="402" r:id="rId24"/>
    <p:sldId id="409" r:id="rId25"/>
    <p:sldId id="408" r:id="rId26"/>
    <p:sldId id="267" r:id="rId27"/>
    <p:sldId id="288" r:id="rId28"/>
    <p:sldId id="329" r:id="rId29"/>
  </p:sldIdLst>
  <p:sldSz cx="12192000" cy="6858000"/>
  <p:notesSz cx="6858000" cy="9144000"/>
  <p:embeddedFontLst>
    <p:embeddedFont>
      <p:font typeface="汉仪魏碑简" panose="02010600000101010101" charset="-128"/>
      <p:regular r:id="rId33"/>
    </p:embeddedFont>
    <p:embeddedFont>
      <p:font typeface="微软雅黑" panose="020B0503020204020204" pitchFamily="34" charset="-122"/>
      <p:regular r:id="rId34"/>
    </p:embeddedFont>
    <p:embeddedFont>
      <p:font typeface="仿宋" panose="02010609060101010101" charset="-122"/>
      <p:regular r:id="rId35"/>
    </p:embeddedFont>
    <p:embeddedFont>
      <p:font typeface="等线" panose="02010600030101010101" charset="-122"/>
      <p:regular r:id="rId36"/>
    </p:embeddedFont>
    <p:embeddedFont>
      <p:font typeface="等线 Light" panose="02010600030101010101" charset="-122"/>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4472C4"/>
    <a:srgbClr val="284774"/>
    <a:srgbClr val="5B9BD5"/>
    <a:srgbClr val="C3D7E4"/>
    <a:srgbClr val="ABC9DD"/>
    <a:srgbClr val="1E3556"/>
    <a:srgbClr val="87A4D9"/>
    <a:srgbClr val="BBD3E4"/>
    <a:srgbClr val="5C84CC"/>
    <a:srgbClr val="2652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3" autoAdjust="0"/>
    <p:restoredTop sz="94660"/>
  </p:normalViewPr>
  <p:slideViewPr>
    <p:cSldViewPr snapToGrid="0">
      <p:cViewPr varScale="1">
        <p:scale>
          <a:sx n="107" d="100"/>
          <a:sy n="107" d="100"/>
        </p:scale>
        <p:origin x="70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tags" Target="tags/tag25.xml"/><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455DAA-30A9-4029-85C8-A8AAC7027F7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39D9E-438D-4DA2-8611-486B4E39AC4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839D9E-438D-4DA2-8611-486B4E39AC4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2ED2670-284D-463C-BF53-25A4FF0C2E6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0EFAC9-B347-4FC1-9090-83225B5F11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2ED2670-284D-463C-BF53-25A4FF0C2E6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0EFAC9-B347-4FC1-9090-83225B5F11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B2ED2670-284D-463C-BF53-25A4FF0C2E6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0EFAC9-B347-4FC1-9090-83225B5F11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2ED2670-284D-463C-BF53-25A4FF0C2E6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0EFAC9-B347-4FC1-9090-83225B5F11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2ED2670-284D-463C-BF53-25A4FF0C2E6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00EFAC9-B347-4FC1-9090-83225B5F11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2ED2670-284D-463C-BF53-25A4FF0C2E6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00EFAC9-B347-4FC1-9090-83225B5F11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2ED2670-284D-463C-BF53-25A4FF0C2E6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00EFAC9-B347-4FC1-9090-83225B5F11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2ED2670-284D-463C-BF53-25A4FF0C2E6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0EFAC9-B347-4FC1-9090-83225B5F11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2ED2670-284D-463C-BF53-25A4FF0C2E6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0EFAC9-B347-4FC1-9090-83225B5F11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2ED2670-284D-463C-BF53-25A4FF0C2E6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0EFAC9-B347-4FC1-9090-83225B5F11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2ED2670-284D-463C-BF53-25A4FF0C2E6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0EFAC9-B347-4FC1-9090-83225B5F110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12" name="文本占位符 13"/>
          <p:cNvSpPr>
            <a:spLocks noGrp="1"/>
          </p:cNvSpPr>
          <p:nvPr userDrawn="1">
            <p:ph type="body" sz="quarter" idx="10" hasCustomPrompt="1"/>
          </p:nvPr>
        </p:nvSpPr>
        <p:spPr>
          <a:xfrm>
            <a:off x="1281202" y="5464661"/>
            <a:ext cx="5844995" cy="258922"/>
          </a:xfrm>
        </p:spPr>
        <p:txBody>
          <a:bodyPr vert="horz" anchor="ctr">
            <a:noAutofit/>
          </a:bodyPr>
          <a:lstStyle>
            <a:lvl1pPr marL="0" indent="0" algn="l">
              <a:buNone/>
              <a:defRPr sz="1500" b="1" u="sng">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endParaRPr lang="en-US" altLang="zh-CN" dirty="0"/>
          </a:p>
        </p:txBody>
      </p:sp>
      <p:sp>
        <p:nvSpPr>
          <p:cNvPr id="13" name="文本占位符 13"/>
          <p:cNvSpPr>
            <a:spLocks noGrp="1"/>
          </p:cNvSpPr>
          <p:nvPr userDrawn="1">
            <p:ph type="body" sz="quarter" idx="11" hasCustomPrompt="1"/>
          </p:nvPr>
        </p:nvSpPr>
        <p:spPr>
          <a:xfrm>
            <a:off x="1281202" y="5765822"/>
            <a:ext cx="5844996" cy="296392"/>
          </a:xfrm>
        </p:spPr>
        <p:txBody>
          <a:bodyPr vert="horz" anchor="ctr">
            <a:noAutofit/>
          </a:bodyPr>
          <a:lstStyle>
            <a:lvl1pPr marL="0" indent="0" algn="l">
              <a:buNone/>
              <a:defRPr sz="1500" b="1" u="sng">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
        <p:nvSpPr>
          <p:cNvPr id="15" name="任意多边形: 形状 14"/>
          <p:cNvSpPr/>
          <p:nvPr userDrawn="1"/>
        </p:nvSpPr>
        <p:spPr bwMode="auto">
          <a:xfrm flipH="1">
            <a:off x="19052" y="-19050"/>
            <a:ext cx="12194447" cy="2284510"/>
          </a:xfrm>
          <a:custGeom>
            <a:avLst/>
            <a:gdLst>
              <a:gd name="connsiteX0" fmla="*/ 12194446 w 12194447"/>
              <a:gd name="connsiteY0" fmla="*/ 2038718 h 2297582"/>
              <a:gd name="connsiteX1" fmla="*/ 12050434 w 12194447"/>
              <a:gd name="connsiteY1" fmla="*/ 2286745 h 2297582"/>
              <a:gd name="connsiteX2" fmla="*/ 12108646 w 12194447"/>
              <a:gd name="connsiteY2" fmla="*/ 2286745 h 2297582"/>
              <a:gd name="connsiteX3" fmla="*/ 12194446 w 12194447"/>
              <a:gd name="connsiteY3" fmla="*/ 2129301 h 2297582"/>
              <a:gd name="connsiteX4" fmla="*/ 2537902 w 12194447"/>
              <a:gd name="connsiteY4" fmla="*/ 1762203 h 2297582"/>
              <a:gd name="connsiteX5" fmla="*/ 2347400 w 12194447"/>
              <a:gd name="connsiteY5" fmla="*/ 1791875 h 2297582"/>
              <a:gd name="connsiteX6" fmla="*/ 1794810 w 12194447"/>
              <a:gd name="connsiteY6" fmla="*/ 2266620 h 2297582"/>
              <a:gd name="connsiteX7" fmla="*/ 1773193 w 12194447"/>
              <a:gd name="connsiteY7" fmla="*/ 2297582 h 2297582"/>
              <a:gd name="connsiteX8" fmla="*/ 1823183 w 12194447"/>
              <a:gd name="connsiteY8" fmla="*/ 2297582 h 2297582"/>
              <a:gd name="connsiteX9" fmla="*/ 1894790 w 12194447"/>
              <a:gd name="connsiteY9" fmla="*/ 2204697 h 2297582"/>
              <a:gd name="connsiteX10" fmla="*/ 2339294 w 12194447"/>
              <a:gd name="connsiteY10" fmla="*/ 1861539 h 2297582"/>
              <a:gd name="connsiteX11" fmla="*/ 3016183 w 12194447"/>
              <a:gd name="connsiteY11" fmla="*/ 2147934 h 2297582"/>
              <a:gd name="connsiteX12" fmla="*/ 3108056 w 12194447"/>
              <a:gd name="connsiteY12" fmla="*/ 2255010 h 2297582"/>
              <a:gd name="connsiteX13" fmla="*/ 3135078 w 12194447"/>
              <a:gd name="connsiteY13" fmla="*/ 2297582 h 2297582"/>
              <a:gd name="connsiteX14" fmla="*/ 3176961 w 12194447"/>
              <a:gd name="connsiteY14" fmla="*/ 2297582 h 2297582"/>
              <a:gd name="connsiteX15" fmla="*/ 3172908 w 12194447"/>
              <a:gd name="connsiteY15" fmla="*/ 2292422 h 2297582"/>
              <a:gd name="connsiteX16" fmla="*/ 3041853 w 12194447"/>
              <a:gd name="connsiteY16" fmla="*/ 2110522 h 2297582"/>
              <a:gd name="connsiteX17" fmla="*/ 2537902 w 12194447"/>
              <a:gd name="connsiteY17" fmla="*/ 1762203 h 2297582"/>
              <a:gd name="connsiteX18" fmla="*/ 12194446 w 12194447"/>
              <a:gd name="connsiteY18" fmla="*/ 1589476 h 2297582"/>
              <a:gd name="connsiteX19" fmla="*/ 11981454 w 12194447"/>
              <a:gd name="connsiteY19" fmla="*/ 1863672 h 2297582"/>
              <a:gd name="connsiteX20" fmla="*/ 11981454 w 12194447"/>
              <a:gd name="connsiteY20" fmla="*/ 1808588 h 2297582"/>
              <a:gd name="connsiteX21" fmla="*/ 11714142 w 12194447"/>
              <a:gd name="connsiteY21" fmla="*/ 2210397 h 2297582"/>
              <a:gd name="connsiteX22" fmla="*/ 11667084 w 12194447"/>
              <a:gd name="connsiteY22" fmla="*/ 2286745 h 2297582"/>
              <a:gd name="connsiteX23" fmla="*/ 11754216 w 12194447"/>
              <a:gd name="connsiteY23" fmla="*/ 2286745 h 2297582"/>
              <a:gd name="connsiteX24" fmla="*/ 11778100 w 12194447"/>
              <a:gd name="connsiteY24" fmla="*/ 2250180 h 2297582"/>
              <a:gd name="connsiteX25" fmla="*/ 12194446 w 12194447"/>
              <a:gd name="connsiteY25" fmla="*/ 1669042 h 2297582"/>
              <a:gd name="connsiteX26" fmla="*/ 2372381 w 12194447"/>
              <a:gd name="connsiteY26" fmla="*/ 1419003 h 2297582"/>
              <a:gd name="connsiteX27" fmla="*/ 1500987 w 12194447"/>
              <a:gd name="connsiteY27" fmla="*/ 1983557 h 2297582"/>
              <a:gd name="connsiteX28" fmla="*/ 1274378 w 12194447"/>
              <a:gd name="connsiteY28" fmla="*/ 2278380 h 2297582"/>
              <a:gd name="connsiteX29" fmla="*/ 1267369 w 12194447"/>
              <a:gd name="connsiteY29" fmla="*/ 2286744 h 2297582"/>
              <a:gd name="connsiteX30" fmla="*/ 1339790 w 12194447"/>
              <a:gd name="connsiteY30" fmla="*/ 2286744 h 2297582"/>
              <a:gd name="connsiteX31" fmla="*/ 1386514 w 12194447"/>
              <a:gd name="connsiteY31" fmla="*/ 2217743 h 2297582"/>
              <a:gd name="connsiteX32" fmla="*/ 1545374 w 12194447"/>
              <a:gd name="connsiteY32" fmla="*/ 2044195 h 2297582"/>
              <a:gd name="connsiteX33" fmla="*/ 2715799 w 12194447"/>
              <a:gd name="connsiteY33" fmla="*/ 1580005 h 2297582"/>
              <a:gd name="connsiteX34" fmla="*/ 3484401 w 12194447"/>
              <a:gd name="connsiteY34" fmla="*/ 2136196 h 2297582"/>
              <a:gd name="connsiteX35" fmla="*/ 3608218 w 12194447"/>
              <a:gd name="connsiteY35" fmla="*/ 2286744 h 2297582"/>
              <a:gd name="connsiteX36" fmla="*/ 3694657 w 12194447"/>
              <a:gd name="connsiteY36" fmla="*/ 2286744 h 2297582"/>
              <a:gd name="connsiteX37" fmla="*/ 3657278 w 12194447"/>
              <a:gd name="connsiteY37" fmla="*/ 2236562 h 2297582"/>
              <a:gd name="connsiteX38" fmla="*/ 2701782 w 12194447"/>
              <a:gd name="connsiteY38" fmla="*/ 1467095 h 2297582"/>
              <a:gd name="connsiteX39" fmla="*/ 2372381 w 12194447"/>
              <a:gd name="connsiteY39" fmla="*/ 1419003 h 2297582"/>
              <a:gd name="connsiteX40" fmla="*/ 12194446 w 12194447"/>
              <a:gd name="connsiteY40" fmla="*/ 1374034 h 2297582"/>
              <a:gd name="connsiteX41" fmla="*/ 11512024 w 12194447"/>
              <a:gd name="connsiteY41" fmla="*/ 2193477 h 2297582"/>
              <a:gd name="connsiteX42" fmla="*/ 11442671 w 12194447"/>
              <a:gd name="connsiteY42" fmla="*/ 2286745 h 2297582"/>
              <a:gd name="connsiteX43" fmla="*/ 11531697 w 12194447"/>
              <a:gd name="connsiteY43" fmla="*/ 2286745 h 2297582"/>
              <a:gd name="connsiteX44" fmla="*/ 11576141 w 12194447"/>
              <a:gd name="connsiteY44" fmla="*/ 2224808 h 2297582"/>
              <a:gd name="connsiteX45" fmla="*/ 12194446 w 12194447"/>
              <a:gd name="connsiteY45" fmla="*/ 1454824 h 2297582"/>
              <a:gd name="connsiteX46" fmla="*/ 2391945 w 12194447"/>
              <a:gd name="connsiteY46" fmla="*/ 1011224 h 2297582"/>
              <a:gd name="connsiteX47" fmla="*/ 1251027 w 12194447"/>
              <a:gd name="connsiteY47" fmla="*/ 1840413 h 2297582"/>
              <a:gd name="connsiteX48" fmla="*/ 954088 w 12194447"/>
              <a:gd name="connsiteY48" fmla="*/ 2273815 h 2297582"/>
              <a:gd name="connsiteX49" fmla="*/ 946473 w 12194447"/>
              <a:gd name="connsiteY49" fmla="*/ 2286745 h 2297582"/>
              <a:gd name="connsiteX50" fmla="*/ 1040053 w 12194447"/>
              <a:gd name="connsiteY50" fmla="*/ 2286745 h 2297582"/>
              <a:gd name="connsiteX51" fmla="*/ 1102931 w 12194447"/>
              <a:gd name="connsiteY51" fmla="*/ 2187044 h 2297582"/>
              <a:gd name="connsiteX52" fmla="*/ 1308560 w 12194447"/>
              <a:gd name="connsiteY52" fmla="*/ 1929774 h 2297582"/>
              <a:gd name="connsiteX53" fmla="*/ 2841129 w 12194447"/>
              <a:gd name="connsiteY53" fmla="*/ 1247951 h 2297582"/>
              <a:gd name="connsiteX54" fmla="*/ 3848713 w 12194447"/>
              <a:gd name="connsiteY54" fmla="*/ 2066565 h 2297582"/>
              <a:gd name="connsiteX55" fmla="*/ 4011496 w 12194447"/>
              <a:gd name="connsiteY55" fmla="*/ 2286745 h 2297582"/>
              <a:gd name="connsiteX56" fmla="*/ 4124082 w 12194447"/>
              <a:gd name="connsiteY56" fmla="*/ 2286745 h 2297582"/>
              <a:gd name="connsiteX57" fmla="*/ 4076151 w 12194447"/>
              <a:gd name="connsiteY57" fmla="*/ 2213026 h 2297582"/>
              <a:gd name="connsiteX58" fmla="*/ 2822767 w 12194447"/>
              <a:gd name="connsiteY58" fmla="*/ 1082698 h 2297582"/>
              <a:gd name="connsiteX59" fmla="*/ 2391945 w 12194447"/>
              <a:gd name="connsiteY59" fmla="*/ 1011224 h 2297582"/>
              <a:gd name="connsiteX60" fmla="*/ 2417413 w 12194447"/>
              <a:gd name="connsiteY60" fmla="*/ 555244 h 2297582"/>
              <a:gd name="connsiteX61" fmla="*/ 2313818 w 12194447"/>
              <a:gd name="connsiteY61" fmla="*/ 555991 h 2297582"/>
              <a:gd name="connsiteX62" fmla="*/ 1198391 w 12194447"/>
              <a:gd name="connsiteY62" fmla="*/ 1435238 h 2297582"/>
              <a:gd name="connsiteX63" fmla="*/ 748254 w 12194447"/>
              <a:gd name="connsiteY63" fmla="*/ 2252812 h 2297582"/>
              <a:gd name="connsiteX64" fmla="*/ 729768 w 12194447"/>
              <a:gd name="connsiteY64" fmla="*/ 2286745 h 2297582"/>
              <a:gd name="connsiteX65" fmla="*/ 806197 w 12194447"/>
              <a:gd name="connsiteY65" fmla="*/ 2286745 h 2297582"/>
              <a:gd name="connsiteX66" fmla="*/ 852584 w 12194447"/>
              <a:gd name="connsiteY66" fmla="*/ 2202134 h 2297582"/>
              <a:gd name="connsiteX67" fmla="*/ 1262044 w 12194447"/>
              <a:gd name="connsiteY67" fmla="*/ 1516027 h 2297582"/>
              <a:gd name="connsiteX68" fmla="*/ 2783596 w 12194447"/>
              <a:gd name="connsiteY68" fmla="*/ 777898 h 2297582"/>
              <a:gd name="connsiteX69" fmla="*/ 4284982 w 12194447"/>
              <a:gd name="connsiteY69" fmla="*/ 2244073 h 2297582"/>
              <a:gd name="connsiteX70" fmla="*/ 4310646 w 12194447"/>
              <a:gd name="connsiteY70" fmla="*/ 2286745 h 2297582"/>
              <a:gd name="connsiteX71" fmla="*/ 4405350 w 12194447"/>
              <a:gd name="connsiteY71" fmla="*/ 2286745 h 2297582"/>
              <a:gd name="connsiteX72" fmla="*/ 4400316 w 12194447"/>
              <a:gd name="connsiteY72" fmla="*/ 2278010 h 2297582"/>
              <a:gd name="connsiteX73" fmla="*/ 2759114 w 12194447"/>
              <a:gd name="connsiteY73" fmla="*/ 619989 h 2297582"/>
              <a:gd name="connsiteX74" fmla="*/ 2417413 w 12194447"/>
              <a:gd name="connsiteY74" fmla="*/ 555244 h 2297582"/>
              <a:gd name="connsiteX75" fmla="*/ 2361652 w 12194447"/>
              <a:gd name="connsiteY75" fmla="*/ 114944 h 2297582"/>
              <a:gd name="connsiteX76" fmla="*/ 1120047 w 12194447"/>
              <a:gd name="connsiteY76" fmla="*/ 1042303 h 2297582"/>
              <a:gd name="connsiteX77" fmla="*/ 569749 w 12194447"/>
              <a:gd name="connsiteY77" fmla="*/ 2227412 h 2297582"/>
              <a:gd name="connsiteX78" fmla="*/ 538612 w 12194447"/>
              <a:gd name="connsiteY78" fmla="*/ 2286745 h 2297582"/>
              <a:gd name="connsiteX79" fmla="*/ 606019 w 12194447"/>
              <a:gd name="connsiteY79" fmla="*/ 2286745 h 2297582"/>
              <a:gd name="connsiteX80" fmla="*/ 681685 w 12194447"/>
              <a:gd name="connsiteY80" fmla="*/ 2140193 h 2297582"/>
              <a:gd name="connsiteX81" fmla="*/ 1188597 w 12194447"/>
              <a:gd name="connsiteY81" fmla="*/ 1116972 h 2297582"/>
              <a:gd name="connsiteX82" fmla="*/ 2708925 w 12194447"/>
              <a:gd name="connsiteY82" fmla="*/ 327431 h 2297582"/>
              <a:gd name="connsiteX83" fmla="*/ 4474072 w 12194447"/>
              <a:gd name="connsiteY83" fmla="*/ 2126852 h 2297582"/>
              <a:gd name="connsiteX84" fmla="*/ 4537097 w 12194447"/>
              <a:gd name="connsiteY84" fmla="*/ 2232176 h 2297582"/>
              <a:gd name="connsiteX85" fmla="*/ 4567816 w 12194447"/>
              <a:gd name="connsiteY85" fmla="*/ 2286745 h 2297582"/>
              <a:gd name="connsiteX86" fmla="*/ 4653607 w 12194447"/>
              <a:gd name="connsiteY86" fmla="*/ 2286745 h 2297582"/>
              <a:gd name="connsiteX87" fmla="*/ 4649923 w 12194447"/>
              <a:gd name="connsiteY87" fmla="*/ 2279814 h 2297582"/>
              <a:gd name="connsiteX88" fmla="*/ 4523035 w 12194447"/>
              <a:gd name="connsiteY88" fmla="*/ 2057079 h 2297582"/>
              <a:gd name="connsiteX89" fmla="*/ 2679547 w 12194447"/>
              <a:gd name="connsiteY89" fmla="*/ 173194 h 2297582"/>
              <a:gd name="connsiteX90" fmla="*/ 2361652 w 12194447"/>
              <a:gd name="connsiteY90" fmla="*/ 114944 h 2297582"/>
              <a:gd name="connsiteX91" fmla="*/ 7184 w 12194447"/>
              <a:gd name="connsiteY91" fmla="*/ 0 h 2297582"/>
              <a:gd name="connsiteX92" fmla="*/ 2448 w 12194447"/>
              <a:gd name="connsiteY92" fmla="*/ 0 h 2297582"/>
              <a:gd name="connsiteX93" fmla="*/ 2448 w 12194447"/>
              <a:gd name="connsiteY93" fmla="*/ 107094 h 2297582"/>
              <a:gd name="connsiteX94" fmla="*/ 176626 w 12194447"/>
              <a:gd name="connsiteY94" fmla="*/ 0 h 2297582"/>
              <a:gd name="connsiteX95" fmla="*/ 115777 w 12194447"/>
              <a:gd name="connsiteY95" fmla="*/ 0 h 2297582"/>
              <a:gd name="connsiteX96" fmla="*/ 114336 w 12194447"/>
              <a:gd name="connsiteY96" fmla="*/ 25250 h 2297582"/>
              <a:gd name="connsiteX97" fmla="*/ 3672 w 12194447"/>
              <a:gd name="connsiteY97" fmla="*/ 1126764 h 2297582"/>
              <a:gd name="connsiteX98" fmla="*/ 3672 w 12194447"/>
              <a:gd name="connsiteY98" fmla="*/ 1363015 h 2297582"/>
              <a:gd name="connsiteX99" fmla="*/ 164988 w 12194447"/>
              <a:gd name="connsiteY99" fmla="*/ 143757 h 2297582"/>
              <a:gd name="connsiteX100" fmla="*/ 353491 w 12194447"/>
              <a:gd name="connsiteY100" fmla="*/ 0 h 2297582"/>
              <a:gd name="connsiteX101" fmla="*/ 282843 w 12194447"/>
              <a:gd name="connsiteY101" fmla="*/ 0 h 2297582"/>
              <a:gd name="connsiteX102" fmla="*/ 268077 w 12194447"/>
              <a:gd name="connsiteY102" fmla="*/ 145805 h 2297582"/>
              <a:gd name="connsiteX103" fmla="*/ 0 w 12194447"/>
              <a:gd name="connsiteY103" fmla="*/ 1733917 h 2297582"/>
              <a:gd name="connsiteX104" fmla="*/ 0 w 12194447"/>
              <a:gd name="connsiteY104" fmla="*/ 1877136 h 2297582"/>
              <a:gd name="connsiteX105" fmla="*/ 346007 w 12194447"/>
              <a:gd name="connsiteY105" fmla="*/ 59329 h 2297582"/>
              <a:gd name="connsiteX106" fmla="*/ 558128 w 12194447"/>
              <a:gd name="connsiteY106" fmla="*/ 0 h 2297582"/>
              <a:gd name="connsiteX107" fmla="*/ 478983 w 12194447"/>
              <a:gd name="connsiteY107" fmla="*/ 0 h 2297582"/>
              <a:gd name="connsiteX108" fmla="*/ 464780 w 12194447"/>
              <a:gd name="connsiteY108" fmla="*/ 78000 h 2297582"/>
              <a:gd name="connsiteX109" fmla="*/ 2448 w 12194447"/>
              <a:gd name="connsiteY109" fmla="*/ 2128076 h 2297582"/>
              <a:gd name="connsiteX110" fmla="*/ 2448 w 12194447"/>
              <a:gd name="connsiteY110" fmla="*/ 2241917 h 2297582"/>
              <a:gd name="connsiteX111" fmla="*/ 555530 w 12194447"/>
              <a:gd name="connsiteY111" fmla="*/ 10656 h 2297582"/>
              <a:gd name="connsiteX112" fmla="*/ 837623 w 12194447"/>
              <a:gd name="connsiteY112" fmla="*/ 0 h 2297582"/>
              <a:gd name="connsiteX113" fmla="*/ 729480 w 12194447"/>
              <a:gd name="connsiteY113" fmla="*/ 0 h 2297582"/>
              <a:gd name="connsiteX114" fmla="*/ 720185 w 12194447"/>
              <a:gd name="connsiteY114" fmla="*/ 16941 h 2297582"/>
              <a:gd name="connsiteX115" fmla="*/ 102040 w 12194447"/>
              <a:gd name="connsiteY115" fmla="*/ 2207015 h 2297582"/>
              <a:gd name="connsiteX116" fmla="*/ 67811 w 12194447"/>
              <a:gd name="connsiteY116" fmla="*/ 2286745 h 2297582"/>
              <a:gd name="connsiteX117" fmla="*/ 110958 w 12194447"/>
              <a:gd name="connsiteY117" fmla="*/ 2286745 h 2297582"/>
              <a:gd name="connsiteX118" fmla="*/ 111397 w 12194447"/>
              <a:gd name="connsiteY118" fmla="*/ 2285787 h 2297582"/>
              <a:gd name="connsiteX119" fmla="*/ 796047 w 12194447"/>
              <a:gd name="connsiteY119" fmla="*/ 68951 h 2297582"/>
              <a:gd name="connsiteX120" fmla="*/ 1167783 w 12194447"/>
              <a:gd name="connsiteY120" fmla="*/ 0 h 2297582"/>
              <a:gd name="connsiteX121" fmla="*/ 1036935 w 12194447"/>
              <a:gd name="connsiteY121" fmla="*/ 0 h 2297582"/>
              <a:gd name="connsiteX122" fmla="*/ 966026 w 12194447"/>
              <a:gd name="connsiteY122" fmla="*/ 140275 h 2297582"/>
              <a:gd name="connsiteX123" fmla="*/ 900935 w 12194447"/>
              <a:gd name="connsiteY123" fmla="*/ 295604 h 2297582"/>
              <a:gd name="connsiteX124" fmla="*/ 233834 w 12194447"/>
              <a:gd name="connsiteY124" fmla="*/ 2234517 h 2297582"/>
              <a:gd name="connsiteX125" fmla="*/ 208990 w 12194447"/>
              <a:gd name="connsiteY125" fmla="*/ 2286745 h 2297582"/>
              <a:gd name="connsiteX126" fmla="*/ 259034 w 12194447"/>
              <a:gd name="connsiteY126" fmla="*/ 2286745 h 2297582"/>
              <a:gd name="connsiteX127" fmla="*/ 351073 w 12194447"/>
              <a:gd name="connsiteY127" fmla="*/ 2088117 h 2297582"/>
              <a:gd name="connsiteX128" fmla="*/ 978053 w 12194447"/>
              <a:gd name="connsiteY128" fmla="*/ 355585 h 2297582"/>
              <a:gd name="connsiteX129" fmla="*/ 1161706 w 12194447"/>
              <a:gd name="connsiteY129" fmla="*/ 8152 h 2297582"/>
              <a:gd name="connsiteX130" fmla="*/ 1683117 w 12194447"/>
              <a:gd name="connsiteY130" fmla="*/ 0 h 2297582"/>
              <a:gd name="connsiteX131" fmla="*/ 1461438 w 12194447"/>
              <a:gd name="connsiteY131" fmla="*/ 0 h 2297582"/>
              <a:gd name="connsiteX132" fmla="*/ 1431159 w 12194447"/>
              <a:gd name="connsiteY132" fmla="*/ 26031 h 2297582"/>
              <a:gd name="connsiteX133" fmla="*/ 1019673 w 12194447"/>
              <a:gd name="connsiteY133" fmla="*/ 665280 h 2297582"/>
              <a:gd name="connsiteX134" fmla="*/ 449033 w 12194447"/>
              <a:gd name="connsiteY134" fmla="*/ 2110556 h 2297582"/>
              <a:gd name="connsiteX135" fmla="*/ 364696 w 12194447"/>
              <a:gd name="connsiteY135" fmla="*/ 2286745 h 2297582"/>
              <a:gd name="connsiteX136" fmla="*/ 421531 w 12194447"/>
              <a:gd name="connsiteY136" fmla="*/ 2286745 h 2297582"/>
              <a:gd name="connsiteX137" fmla="*/ 479445 w 12194447"/>
              <a:gd name="connsiteY137" fmla="*/ 2172697 h 2297582"/>
              <a:gd name="connsiteX138" fmla="*/ 1093118 w 12194447"/>
              <a:gd name="connsiteY138" fmla="*/ 731382 h 2297582"/>
              <a:gd name="connsiteX139" fmla="*/ 1593315 w 12194447"/>
              <a:gd name="connsiteY139" fmla="*/ 63636 h 2297582"/>
              <a:gd name="connsiteX140" fmla="*/ 3119833 w 12194447"/>
              <a:gd name="connsiteY140" fmla="*/ 0 h 2297582"/>
              <a:gd name="connsiteX141" fmla="*/ 2884851 w 12194447"/>
              <a:gd name="connsiteY141" fmla="*/ 0 h 2297582"/>
              <a:gd name="connsiteX142" fmla="*/ 2944851 w 12194447"/>
              <a:gd name="connsiteY142" fmla="*/ 28631 h 2297582"/>
              <a:gd name="connsiteX143" fmla="*/ 4466728 w 12194447"/>
              <a:gd name="connsiteY143" fmla="*/ 1698418 h 2297582"/>
              <a:gd name="connsiteX144" fmla="*/ 4752860 w 12194447"/>
              <a:gd name="connsiteY144" fmla="*/ 2208178 h 2297582"/>
              <a:gd name="connsiteX145" fmla="*/ 4793262 w 12194447"/>
              <a:gd name="connsiteY145" fmla="*/ 2286745 h 2297582"/>
              <a:gd name="connsiteX146" fmla="*/ 4870646 w 12194447"/>
              <a:gd name="connsiteY146" fmla="*/ 2286745 h 2297582"/>
              <a:gd name="connsiteX147" fmla="*/ 4793313 w 12194447"/>
              <a:gd name="connsiteY147" fmla="*/ 2135229 h 2297582"/>
              <a:gd name="connsiteX148" fmla="*/ 4513244 w 12194447"/>
              <a:gd name="connsiteY148" fmla="*/ 1631093 h 2297582"/>
              <a:gd name="connsiteX149" fmla="*/ 3242345 w 12194447"/>
              <a:gd name="connsiteY149" fmla="*/ 84083 h 2297582"/>
              <a:gd name="connsiteX150" fmla="*/ 3566743 w 12194447"/>
              <a:gd name="connsiteY150" fmla="*/ 0 h 2297582"/>
              <a:gd name="connsiteX151" fmla="*/ 3434509 w 12194447"/>
              <a:gd name="connsiteY151" fmla="*/ 0 h 2297582"/>
              <a:gd name="connsiteX152" fmla="*/ 3463241 w 12194447"/>
              <a:gd name="connsiteY152" fmla="*/ 24397 h 2297582"/>
              <a:gd name="connsiteX153" fmla="*/ 4450815 w 12194447"/>
              <a:gd name="connsiteY153" fmla="*/ 1273657 h 2297582"/>
              <a:gd name="connsiteX154" fmla="*/ 4922388 w 12194447"/>
              <a:gd name="connsiteY154" fmla="*/ 2126991 h 2297582"/>
              <a:gd name="connsiteX155" fmla="*/ 5002625 w 12194447"/>
              <a:gd name="connsiteY155" fmla="*/ 2286745 h 2297582"/>
              <a:gd name="connsiteX156" fmla="*/ 5073012 w 12194447"/>
              <a:gd name="connsiteY156" fmla="*/ 2286745 h 2297582"/>
              <a:gd name="connsiteX157" fmla="*/ 5049495 w 12194447"/>
              <a:gd name="connsiteY157" fmla="*/ 2239040 h 2297582"/>
              <a:gd name="connsiteX158" fmla="*/ 4497330 w 12194447"/>
              <a:gd name="connsiteY158" fmla="*/ 1212452 h 2297582"/>
              <a:gd name="connsiteX159" fmla="*/ 3740532 w 12194447"/>
              <a:gd name="connsiteY159" fmla="*/ 172123 h 2297582"/>
              <a:gd name="connsiteX160" fmla="*/ 3894493 w 12194447"/>
              <a:gd name="connsiteY160" fmla="*/ 0 h 2297582"/>
              <a:gd name="connsiteX161" fmla="*/ 3786178 w 12194447"/>
              <a:gd name="connsiteY161" fmla="*/ 0 h 2297582"/>
              <a:gd name="connsiteX162" fmla="*/ 3907397 w 12194447"/>
              <a:gd name="connsiteY162" fmla="*/ 134667 h 2297582"/>
              <a:gd name="connsiteX163" fmla="*/ 4427556 w 12194447"/>
              <a:gd name="connsiteY163" fmla="*/ 862360 h 2297582"/>
              <a:gd name="connsiteX164" fmla="*/ 5114274 w 12194447"/>
              <a:gd name="connsiteY164" fmla="*/ 2115682 h 2297582"/>
              <a:gd name="connsiteX165" fmla="*/ 5198891 w 12194447"/>
              <a:gd name="connsiteY165" fmla="*/ 2286745 h 2297582"/>
              <a:gd name="connsiteX166" fmla="*/ 5267037 w 12194447"/>
              <a:gd name="connsiteY166" fmla="*/ 2286745 h 2297582"/>
              <a:gd name="connsiteX167" fmla="*/ 5248523 w 12194447"/>
              <a:gd name="connsiteY167" fmla="*/ 2248761 h 2297582"/>
              <a:gd name="connsiteX168" fmla="*/ 4475296 w 12194447"/>
              <a:gd name="connsiteY168" fmla="*/ 807276 h 2297582"/>
              <a:gd name="connsiteX169" fmla="*/ 3935254 w 12194447"/>
              <a:gd name="connsiteY169" fmla="*/ 45563 h 2297582"/>
              <a:gd name="connsiteX170" fmla="*/ 4165281 w 12194447"/>
              <a:gd name="connsiteY170" fmla="*/ 0 h 2297582"/>
              <a:gd name="connsiteX171" fmla="*/ 4074429 w 12194447"/>
              <a:gd name="connsiteY171" fmla="*/ 0 h 2297582"/>
              <a:gd name="connsiteX172" fmla="*/ 4168761 w 12194447"/>
              <a:gd name="connsiteY172" fmla="*/ 125065 h 2297582"/>
              <a:gd name="connsiteX173" fmla="*/ 4399402 w 12194447"/>
              <a:gd name="connsiteY173" fmla="*/ 460856 h 2297582"/>
              <a:gd name="connsiteX174" fmla="*/ 5330217 w 12194447"/>
              <a:gd name="connsiteY174" fmla="*/ 2166415 h 2297582"/>
              <a:gd name="connsiteX175" fmla="*/ 5388859 w 12194447"/>
              <a:gd name="connsiteY175" fmla="*/ 2286745 h 2297582"/>
              <a:gd name="connsiteX176" fmla="*/ 5454606 w 12194447"/>
              <a:gd name="connsiteY176" fmla="*/ 2286745 h 2297582"/>
              <a:gd name="connsiteX177" fmla="*/ 5354874 w 12194447"/>
              <a:gd name="connsiteY177" fmla="*/ 2081675 h 2297582"/>
              <a:gd name="connsiteX178" fmla="*/ 4447142 w 12194447"/>
              <a:gd name="connsiteY178" fmla="*/ 409443 h 2297582"/>
              <a:gd name="connsiteX179" fmla="*/ 4208894 w 12194447"/>
              <a:gd name="connsiteY179" fmla="*/ 58434 h 2297582"/>
              <a:gd name="connsiteX180" fmla="*/ 4400054 w 12194447"/>
              <a:gd name="connsiteY180" fmla="*/ 0 h 2297582"/>
              <a:gd name="connsiteX181" fmla="*/ 4317183 w 12194447"/>
              <a:gd name="connsiteY181" fmla="*/ 0 h 2297582"/>
              <a:gd name="connsiteX182" fmla="*/ 4365128 w 12194447"/>
              <a:gd name="connsiteY182" fmla="*/ 70370 h 2297582"/>
              <a:gd name="connsiteX183" fmla="*/ 5569409 w 12194447"/>
              <a:gd name="connsiteY183" fmla="*/ 2278047 h 2297582"/>
              <a:gd name="connsiteX184" fmla="*/ 5573568 w 12194447"/>
              <a:gd name="connsiteY184" fmla="*/ 2286745 h 2297582"/>
              <a:gd name="connsiteX185" fmla="*/ 5637092 w 12194447"/>
              <a:gd name="connsiteY185" fmla="*/ 2286745 h 2297582"/>
              <a:gd name="connsiteX186" fmla="*/ 5587578 w 12194447"/>
              <a:gd name="connsiteY186" fmla="*/ 2182969 h 2297582"/>
              <a:gd name="connsiteX187" fmla="*/ 4415315 w 12194447"/>
              <a:gd name="connsiteY187" fmla="*/ 22630 h 2297582"/>
              <a:gd name="connsiteX188" fmla="*/ 4617399 w 12194447"/>
              <a:gd name="connsiteY188" fmla="*/ 0 h 2297582"/>
              <a:gd name="connsiteX189" fmla="*/ 4542758 w 12194447"/>
              <a:gd name="connsiteY189" fmla="*/ 0 h 2297582"/>
              <a:gd name="connsiteX190" fmla="*/ 4580628 w 12194447"/>
              <a:gd name="connsiteY190" fmla="*/ 58583 h 2297582"/>
              <a:gd name="connsiteX191" fmla="*/ 5664086 w 12194447"/>
              <a:gd name="connsiteY191" fmla="*/ 2098873 h 2297582"/>
              <a:gd name="connsiteX192" fmla="*/ 5752760 w 12194447"/>
              <a:gd name="connsiteY192" fmla="*/ 2286745 h 2297582"/>
              <a:gd name="connsiteX193" fmla="*/ 5813723 w 12194447"/>
              <a:gd name="connsiteY193" fmla="*/ 2286745 h 2297582"/>
              <a:gd name="connsiteX194" fmla="*/ 5677109 w 12194447"/>
              <a:gd name="connsiteY194" fmla="*/ 1997439 h 2297582"/>
              <a:gd name="connsiteX195" fmla="*/ 4621865 w 12194447"/>
              <a:gd name="connsiteY195" fmla="*/ 6973 h 2297582"/>
              <a:gd name="connsiteX196" fmla="*/ 4814746 w 12194447"/>
              <a:gd name="connsiteY196" fmla="*/ 0 h 2297582"/>
              <a:gd name="connsiteX197" fmla="*/ 4744516 w 12194447"/>
              <a:gd name="connsiteY197" fmla="*/ 0 h 2297582"/>
              <a:gd name="connsiteX198" fmla="*/ 4746564 w 12194447"/>
              <a:gd name="connsiteY198" fmla="*/ 3323 h 2297582"/>
              <a:gd name="connsiteX199" fmla="*/ 5911243 w 12194447"/>
              <a:gd name="connsiteY199" fmla="*/ 2251120 h 2297582"/>
              <a:gd name="connsiteX200" fmla="*/ 5927532 w 12194447"/>
              <a:gd name="connsiteY200" fmla="*/ 2286745 h 2297582"/>
              <a:gd name="connsiteX201" fmla="*/ 5986675 w 12194447"/>
              <a:gd name="connsiteY201" fmla="*/ 2286745 h 2297582"/>
              <a:gd name="connsiteX202" fmla="*/ 5933156 w 12194447"/>
              <a:gd name="connsiteY202" fmla="*/ 2169886 h 2297582"/>
              <a:gd name="connsiteX203" fmla="*/ 4887238 w 12194447"/>
              <a:gd name="connsiteY203" fmla="*/ 122957 h 2297582"/>
              <a:gd name="connsiteX204" fmla="*/ 5004206 w 12194447"/>
              <a:gd name="connsiteY204" fmla="*/ 0 h 2297582"/>
              <a:gd name="connsiteX205" fmla="*/ 4937050 w 12194447"/>
              <a:gd name="connsiteY205" fmla="*/ 0 h 2297582"/>
              <a:gd name="connsiteX206" fmla="*/ 4940998 w 12194447"/>
              <a:gd name="connsiteY206" fmla="*/ 6633 h 2297582"/>
              <a:gd name="connsiteX207" fmla="*/ 5944541 w 12194447"/>
              <a:gd name="connsiteY207" fmla="*/ 1952788 h 2297582"/>
              <a:gd name="connsiteX208" fmla="*/ 6097117 w 12194447"/>
              <a:gd name="connsiteY208" fmla="*/ 2286745 h 2297582"/>
              <a:gd name="connsiteX209" fmla="*/ 6156503 w 12194447"/>
              <a:gd name="connsiteY209" fmla="*/ 2286745 h 2297582"/>
              <a:gd name="connsiteX210" fmla="*/ 6098447 w 12194447"/>
              <a:gd name="connsiteY210" fmla="*/ 2161128 h 2297582"/>
              <a:gd name="connsiteX211" fmla="*/ 5087956 w 12194447"/>
              <a:gd name="connsiteY211" fmla="*/ 145959 h 2297582"/>
              <a:gd name="connsiteX212" fmla="*/ 5192055 w 12194447"/>
              <a:gd name="connsiteY212" fmla="*/ 0 h 2297582"/>
              <a:gd name="connsiteX213" fmla="*/ 5124561 w 12194447"/>
              <a:gd name="connsiteY213" fmla="*/ 0 h 2297582"/>
              <a:gd name="connsiteX214" fmla="*/ 5162801 w 12194447"/>
              <a:gd name="connsiteY214" fmla="*/ 66240 h 2297582"/>
              <a:gd name="connsiteX215" fmla="*/ 6098447 w 12194447"/>
              <a:gd name="connsiteY215" fmla="*/ 1918757 h 2297582"/>
              <a:gd name="connsiteX216" fmla="*/ 6235723 w 12194447"/>
              <a:gd name="connsiteY216" fmla="*/ 2215316 h 2297582"/>
              <a:gd name="connsiteX217" fmla="*/ 6269934 w 12194447"/>
              <a:gd name="connsiteY217" fmla="*/ 2286745 h 2297582"/>
              <a:gd name="connsiteX218" fmla="*/ 6333768 w 12194447"/>
              <a:gd name="connsiteY218" fmla="*/ 2286745 h 2297582"/>
              <a:gd name="connsiteX219" fmla="*/ 6232505 w 12194447"/>
              <a:gd name="connsiteY219" fmla="*/ 2075229 h 2297582"/>
              <a:gd name="connsiteX220" fmla="*/ 6099672 w 12194447"/>
              <a:gd name="connsiteY220" fmla="*/ 1789003 h 2297582"/>
              <a:gd name="connsiteX221" fmla="*/ 5314484 w 12194447"/>
              <a:gd name="connsiteY221" fmla="*/ 218883 h 2297582"/>
              <a:gd name="connsiteX222" fmla="*/ 5378049 w 12194447"/>
              <a:gd name="connsiteY222" fmla="*/ 0 h 2297582"/>
              <a:gd name="connsiteX223" fmla="*/ 5313301 w 12194447"/>
              <a:gd name="connsiteY223" fmla="*/ 0 h 2297582"/>
              <a:gd name="connsiteX224" fmla="*/ 5411080 w 12194447"/>
              <a:gd name="connsiteY224" fmla="*/ 174728 h 2297582"/>
              <a:gd name="connsiteX225" fmla="*/ 6099672 w 12194447"/>
              <a:gd name="connsiteY225" fmla="*/ 1547856 h 2297582"/>
              <a:gd name="connsiteX226" fmla="*/ 6371466 w 12194447"/>
              <a:gd name="connsiteY226" fmla="*/ 2122055 h 2297582"/>
              <a:gd name="connsiteX227" fmla="*/ 6453028 w 12194447"/>
              <a:gd name="connsiteY227" fmla="*/ 2286745 h 2297582"/>
              <a:gd name="connsiteX228" fmla="*/ 6519274 w 12194447"/>
              <a:gd name="connsiteY228" fmla="*/ 2286745 h 2297582"/>
              <a:gd name="connsiteX229" fmla="*/ 6489100 w 12194447"/>
              <a:gd name="connsiteY229" fmla="*/ 2227521 h 2297582"/>
              <a:gd name="connsiteX230" fmla="*/ 6099672 w 12194447"/>
              <a:gd name="connsiteY230" fmla="*/ 1419326 h 2297582"/>
              <a:gd name="connsiteX231" fmla="*/ 5430327 w 12194447"/>
              <a:gd name="connsiteY231" fmla="*/ 93159 h 2297582"/>
              <a:gd name="connsiteX232" fmla="*/ 5563691 w 12194447"/>
              <a:gd name="connsiteY232" fmla="*/ 0 h 2297582"/>
              <a:gd name="connsiteX233" fmla="*/ 5471606 w 12194447"/>
              <a:gd name="connsiteY233" fmla="*/ 0 h 2297582"/>
              <a:gd name="connsiteX234" fmla="*/ 5491181 w 12194447"/>
              <a:gd name="connsiteY234" fmla="*/ 35083 h 2297582"/>
              <a:gd name="connsiteX235" fmla="*/ 5885455 w 12194447"/>
              <a:gd name="connsiteY235" fmla="*/ 808501 h 2297582"/>
              <a:gd name="connsiteX236" fmla="*/ 6568500 w 12194447"/>
              <a:gd name="connsiteY236" fmla="*/ 2159445 h 2297582"/>
              <a:gd name="connsiteX237" fmla="*/ 6637944 w 12194447"/>
              <a:gd name="connsiteY237" fmla="*/ 2286745 h 2297582"/>
              <a:gd name="connsiteX238" fmla="*/ 6716263 w 12194447"/>
              <a:gd name="connsiteY238" fmla="*/ 2286745 h 2297582"/>
              <a:gd name="connsiteX239" fmla="*/ 6573550 w 12194447"/>
              <a:gd name="connsiteY239" fmla="*/ 2013605 h 2297582"/>
              <a:gd name="connsiteX240" fmla="*/ 6098447 w 12194447"/>
              <a:gd name="connsiteY240" fmla="*/ 1048424 h 2297582"/>
              <a:gd name="connsiteX241" fmla="*/ 5638321 w 12194447"/>
              <a:gd name="connsiteY241" fmla="*/ 136203 h 2297582"/>
              <a:gd name="connsiteX242" fmla="*/ 5939123 w 12194447"/>
              <a:gd name="connsiteY242" fmla="*/ 0 h 2297582"/>
              <a:gd name="connsiteX243" fmla="*/ 5851909 w 12194447"/>
              <a:gd name="connsiteY243" fmla="*/ 0 h 2297582"/>
              <a:gd name="connsiteX244" fmla="*/ 5886680 w 12194447"/>
              <a:gd name="connsiteY244" fmla="*/ 65475 h 2297582"/>
              <a:gd name="connsiteX245" fmla="*/ 6498727 w 12194447"/>
              <a:gd name="connsiteY245" fmla="*/ 1223471 h 2297582"/>
              <a:gd name="connsiteX246" fmla="*/ 7064869 w 12194447"/>
              <a:gd name="connsiteY246" fmla="*/ 2264241 h 2297582"/>
              <a:gd name="connsiteX247" fmla="*/ 7078043 w 12194447"/>
              <a:gd name="connsiteY247" fmla="*/ 2286745 h 2297582"/>
              <a:gd name="connsiteX248" fmla="*/ 7213977 w 12194447"/>
              <a:gd name="connsiteY248" fmla="*/ 2286745 h 2297582"/>
              <a:gd name="connsiteX249" fmla="*/ 7157130 w 12194447"/>
              <a:gd name="connsiteY249" fmla="*/ 2202168 h 2297582"/>
              <a:gd name="connsiteX250" fmla="*/ 6433848 w 12194447"/>
              <a:gd name="connsiteY250" fmla="*/ 965185 h 2297582"/>
              <a:gd name="connsiteX251" fmla="*/ 6098447 w 12194447"/>
              <a:gd name="connsiteY251" fmla="*/ 306621 h 2297582"/>
              <a:gd name="connsiteX252" fmla="*/ 6338893 w 12194447"/>
              <a:gd name="connsiteY252" fmla="*/ 0 h 2297582"/>
              <a:gd name="connsiteX253" fmla="*/ 6263438 w 12194447"/>
              <a:gd name="connsiteY253" fmla="*/ 0 h 2297582"/>
              <a:gd name="connsiteX254" fmla="*/ 6385087 w 12194447"/>
              <a:gd name="connsiteY254" fmla="*/ 223625 h 2297582"/>
              <a:gd name="connsiteX255" fmla="*/ 7610984 w 12194447"/>
              <a:gd name="connsiteY255" fmla="*/ 2267595 h 2297582"/>
              <a:gd name="connsiteX256" fmla="*/ 7626053 w 12194447"/>
              <a:gd name="connsiteY256" fmla="*/ 2286745 h 2297582"/>
              <a:gd name="connsiteX257" fmla="*/ 7761214 w 12194447"/>
              <a:gd name="connsiteY257" fmla="*/ 2286745 h 2297582"/>
              <a:gd name="connsiteX258" fmla="*/ 7732824 w 12194447"/>
              <a:gd name="connsiteY258" fmla="*/ 2252076 h 2297582"/>
              <a:gd name="connsiteX259" fmla="*/ 7673859 w 12194447"/>
              <a:gd name="connsiteY259" fmla="*/ 2179489 h 2297582"/>
              <a:gd name="connsiteX260" fmla="*/ 6379036 w 12194447"/>
              <a:gd name="connsiteY260" fmla="*/ 72565 h 2297582"/>
              <a:gd name="connsiteX261" fmla="*/ 6612214 w 12194447"/>
              <a:gd name="connsiteY261" fmla="*/ 0 h 2297582"/>
              <a:gd name="connsiteX262" fmla="*/ 6484352 w 12194447"/>
              <a:gd name="connsiteY262" fmla="*/ 0 h 2297582"/>
              <a:gd name="connsiteX263" fmla="*/ 6527054 w 12194447"/>
              <a:gd name="connsiteY263" fmla="*/ 74382 h 2297582"/>
              <a:gd name="connsiteX264" fmla="*/ 7726495 w 12194447"/>
              <a:gd name="connsiteY264" fmla="*/ 1954255 h 2297582"/>
              <a:gd name="connsiteX265" fmla="*/ 7989407 w 12194447"/>
              <a:gd name="connsiteY265" fmla="*/ 2260929 h 2297582"/>
              <a:gd name="connsiteX266" fmla="*/ 8013513 w 12194447"/>
              <a:gd name="connsiteY266" fmla="*/ 2286745 h 2297582"/>
              <a:gd name="connsiteX267" fmla="*/ 8175255 w 12194447"/>
              <a:gd name="connsiteY267" fmla="*/ 2286745 h 2297582"/>
              <a:gd name="connsiteX268" fmla="*/ 8119834 w 12194447"/>
              <a:gd name="connsiteY268" fmla="*/ 2231517 h 2297582"/>
              <a:gd name="connsiteX269" fmla="*/ 7681204 w 12194447"/>
              <a:gd name="connsiteY269" fmla="*/ 1727796 h 2297582"/>
              <a:gd name="connsiteX270" fmla="*/ 7362938 w 12194447"/>
              <a:gd name="connsiteY270" fmla="*/ 1296916 h 2297582"/>
              <a:gd name="connsiteX271" fmla="*/ 7524519 w 12194447"/>
              <a:gd name="connsiteY271" fmla="*/ 1493996 h 2297582"/>
              <a:gd name="connsiteX272" fmla="*/ 8133048 w 12194447"/>
              <a:gd name="connsiteY272" fmla="*/ 2140470 h 2297582"/>
              <a:gd name="connsiteX273" fmla="*/ 8302963 w 12194447"/>
              <a:gd name="connsiteY273" fmla="*/ 2286745 h 2297582"/>
              <a:gd name="connsiteX274" fmla="*/ 8530715 w 12194447"/>
              <a:gd name="connsiteY274" fmla="*/ 2286745 h 2297582"/>
              <a:gd name="connsiteX275" fmla="*/ 8317208 w 12194447"/>
              <a:gd name="connsiteY275" fmla="*/ 2124440 h 2297582"/>
              <a:gd name="connsiteX276" fmla="*/ 7482899 w 12194447"/>
              <a:gd name="connsiteY276" fmla="*/ 1267538 h 2297582"/>
              <a:gd name="connsiteX277" fmla="*/ 6673119 w 12194447"/>
              <a:gd name="connsiteY277" fmla="*/ 97161 h 2297582"/>
              <a:gd name="connsiteX278" fmla="*/ 7123320 w 12194447"/>
              <a:gd name="connsiteY278" fmla="*/ 0 h 2297582"/>
              <a:gd name="connsiteX279" fmla="*/ 7011669 w 12194447"/>
              <a:gd name="connsiteY279" fmla="*/ 0 h 2297582"/>
              <a:gd name="connsiteX280" fmla="*/ 7033016 w 12194447"/>
              <a:gd name="connsiteY280" fmla="*/ 32552 h 2297582"/>
              <a:gd name="connsiteX281" fmla="*/ 7758322 w 12194447"/>
              <a:gd name="connsiteY281" fmla="*/ 1023943 h 2297582"/>
              <a:gd name="connsiteX282" fmla="*/ 9294561 w 12194447"/>
              <a:gd name="connsiteY282" fmla="*/ 2268848 h 2297582"/>
              <a:gd name="connsiteX283" fmla="*/ 9340451 w 12194447"/>
              <a:gd name="connsiteY283" fmla="*/ 2286745 h 2297582"/>
              <a:gd name="connsiteX284" fmla="*/ 10660646 w 12194447"/>
              <a:gd name="connsiteY284" fmla="*/ 2286745 h 2297582"/>
              <a:gd name="connsiteX285" fmla="*/ 10748140 w 12194447"/>
              <a:gd name="connsiteY285" fmla="*/ 2247962 h 2297582"/>
              <a:gd name="connsiteX286" fmla="*/ 10872422 w 12194447"/>
              <a:gd name="connsiteY286" fmla="*/ 2180713 h 2297582"/>
              <a:gd name="connsiteX287" fmla="*/ 11264133 w 12194447"/>
              <a:gd name="connsiteY287" fmla="*/ 1900395 h 2297582"/>
              <a:gd name="connsiteX288" fmla="*/ 10959944 w 12194447"/>
              <a:gd name="connsiteY288" fmla="*/ 2237328 h 2297582"/>
              <a:gd name="connsiteX289" fmla="*/ 10907317 w 12194447"/>
              <a:gd name="connsiteY289" fmla="*/ 2286745 h 2297582"/>
              <a:gd name="connsiteX290" fmla="*/ 11039902 w 12194447"/>
              <a:gd name="connsiteY290" fmla="*/ 2286745 h 2297582"/>
              <a:gd name="connsiteX291" fmla="*/ 11052437 w 12194447"/>
              <a:gd name="connsiteY291" fmla="*/ 2272244 h 2297582"/>
              <a:gd name="connsiteX292" fmla="*/ 11981454 w 12194447"/>
              <a:gd name="connsiteY292" fmla="*/ 1235711 h 2297582"/>
              <a:gd name="connsiteX293" fmla="*/ 11981454 w 12194447"/>
              <a:gd name="connsiteY293" fmla="*/ 1203885 h 2297582"/>
              <a:gd name="connsiteX294" fmla="*/ 12194446 w 12194447"/>
              <a:gd name="connsiteY294" fmla="*/ 1012925 h 2297582"/>
              <a:gd name="connsiteX295" fmla="*/ 12194446 w 12194447"/>
              <a:gd name="connsiteY295" fmla="*/ 930909 h 2297582"/>
              <a:gd name="connsiteX296" fmla="*/ 10933627 w 12194447"/>
              <a:gd name="connsiteY296" fmla="*/ 1992202 h 2297582"/>
              <a:gd name="connsiteX297" fmla="*/ 9300681 w 12194447"/>
              <a:gd name="connsiteY297" fmla="*/ 2088906 h 2297582"/>
              <a:gd name="connsiteX298" fmla="*/ 7722823 w 12194447"/>
              <a:gd name="connsiteY298" fmla="*/ 796260 h 2297582"/>
              <a:gd name="connsiteX299" fmla="*/ 7211693 w 12194447"/>
              <a:gd name="connsiteY299" fmla="*/ 128938 h 2297582"/>
              <a:gd name="connsiteX300" fmla="*/ 7482256 w 12194447"/>
              <a:gd name="connsiteY300" fmla="*/ 0 h 2297582"/>
              <a:gd name="connsiteX301" fmla="*/ 7345319 w 12194447"/>
              <a:gd name="connsiteY301" fmla="*/ 0 h 2297582"/>
              <a:gd name="connsiteX302" fmla="*/ 7356313 w 12194447"/>
              <a:gd name="connsiteY302" fmla="*/ 15069 h 2297582"/>
              <a:gd name="connsiteX303" fmla="*/ 7791371 w 12194447"/>
              <a:gd name="connsiteY303" fmla="*/ 545319 h 2297582"/>
              <a:gd name="connsiteX304" fmla="*/ 9315370 w 12194447"/>
              <a:gd name="connsiteY304" fmla="*/ 1746159 h 2297582"/>
              <a:gd name="connsiteX305" fmla="*/ 10906697 w 12194447"/>
              <a:gd name="connsiteY305" fmla="*/ 1736366 h 2297582"/>
              <a:gd name="connsiteX306" fmla="*/ 12194447 w 12194447"/>
              <a:gd name="connsiteY306" fmla="*/ 781569 h 2297582"/>
              <a:gd name="connsiteX307" fmla="*/ 12194447 w 12194447"/>
              <a:gd name="connsiteY307" fmla="*/ 695884 h 2297582"/>
              <a:gd name="connsiteX308" fmla="*/ 10981368 w 12194447"/>
              <a:gd name="connsiteY308" fmla="*/ 1547855 h 2297582"/>
              <a:gd name="connsiteX309" fmla="*/ 9327611 w 12194447"/>
              <a:gd name="connsiteY309" fmla="*/ 1560096 h 2297582"/>
              <a:gd name="connsiteX310" fmla="*/ 7755874 w 12194447"/>
              <a:gd name="connsiteY310" fmla="*/ 315190 h 2297582"/>
              <a:gd name="connsiteX311" fmla="*/ 7493458 w 12194447"/>
              <a:gd name="connsiteY311" fmla="*/ 14349 h 2297582"/>
              <a:gd name="connsiteX312" fmla="*/ 7981867 w 12194447"/>
              <a:gd name="connsiteY312" fmla="*/ 0 h 2297582"/>
              <a:gd name="connsiteX313" fmla="*/ 7775039 w 12194447"/>
              <a:gd name="connsiteY313" fmla="*/ 0 h 2297582"/>
              <a:gd name="connsiteX314" fmla="*/ 7831768 w 12194447"/>
              <a:gd name="connsiteY314" fmla="*/ 54457 h 2297582"/>
              <a:gd name="connsiteX315" fmla="*/ 9359438 w 12194447"/>
              <a:gd name="connsiteY315" fmla="*/ 1207558 h 2297582"/>
              <a:gd name="connsiteX316" fmla="*/ 10975245 w 12194447"/>
              <a:gd name="connsiteY316" fmla="*/ 1279780 h 2297582"/>
              <a:gd name="connsiteX317" fmla="*/ 12193222 w 12194447"/>
              <a:gd name="connsiteY317" fmla="*/ 537976 h 2297582"/>
              <a:gd name="connsiteX318" fmla="*/ 12193222 w 12194447"/>
              <a:gd name="connsiteY318" fmla="*/ 446168 h 2297582"/>
              <a:gd name="connsiteX319" fmla="*/ 11065829 w 12194447"/>
              <a:gd name="connsiteY319" fmla="*/ 1091267 h 2297582"/>
              <a:gd name="connsiteX320" fmla="*/ 9381472 w 12194447"/>
              <a:gd name="connsiteY320" fmla="*/ 1016598 h 2297582"/>
              <a:gd name="connsiteX321" fmla="*/ 8071671 w 12194447"/>
              <a:gd name="connsiteY321" fmla="*/ 85844 h 2297582"/>
              <a:gd name="connsiteX322" fmla="*/ 8685595 w 12194447"/>
              <a:gd name="connsiteY322" fmla="*/ 0 h 2297582"/>
              <a:gd name="connsiteX323" fmla="*/ 8403153 w 12194447"/>
              <a:gd name="connsiteY323" fmla="*/ 0 h 2297582"/>
              <a:gd name="connsiteX324" fmla="*/ 8500275 w 12194447"/>
              <a:gd name="connsiteY324" fmla="*/ 77409 h 2297582"/>
              <a:gd name="connsiteX325" fmla="*/ 9432883 w 12194447"/>
              <a:gd name="connsiteY325" fmla="*/ 654264 h 2297582"/>
              <a:gd name="connsiteX326" fmla="*/ 11082966 w 12194447"/>
              <a:gd name="connsiteY326" fmla="*/ 810948 h 2297582"/>
              <a:gd name="connsiteX327" fmla="*/ 12194446 w 12194447"/>
              <a:gd name="connsiteY327" fmla="*/ 274794 h 2297582"/>
              <a:gd name="connsiteX328" fmla="*/ 12194446 w 12194447"/>
              <a:gd name="connsiteY328" fmla="*/ 175642 h 2297582"/>
              <a:gd name="connsiteX329" fmla="*/ 11190687 w 12194447"/>
              <a:gd name="connsiteY329" fmla="*/ 622438 h 2297582"/>
              <a:gd name="connsiteX330" fmla="*/ 9464708 w 12194447"/>
              <a:gd name="connsiteY330" fmla="*/ 457184 h 2297582"/>
              <a:gd name="connsiteX331" fmla="*/ 8708699 w 12194447"/>
              <a:gd name="connsiteY331" fmla="*/ 16876 h 2297582"/>
              <a:gd name="connsiteX332" fmla="*/ 12163526 w 12194447"/>
              <a:gd name="connsiteY332" fmla="*/ 0 h 2297582"/>
              <a:gd name="connsiteX333" fmla="*/ 11886738 w 12194447"/>
              <a:gd name="connsiteY333" fmla="*/ 0 h 2297582"/>
              <a:gd name="connsiteX334" fmla="*/ 11808813 w 12194447"/>
              <a:gd name="connsiteY334" fmla="*/ 29286 h 2297582"/>
              <a:gd name="connsiteX335" fmla="*/ 11357165 w 12194447"/>
              <a:gd name="connsiteY335" fmla="*/ 141367 h 2297582"/>
              <a:gd name="connsiteX336" fmla="*/ 9994856 w 12194447"/>
              <a:gd name="connsiteY336" fmla="*/ 41676 h 2297582"/>
              <a:gd name="connsiteX337" fmla="*/ 9869873 w 12194447"/>
              <a:gd name="connsiteY337" fmla="*/ 0 h 2297582"/>
              <a:gd name="connsiteX338" fmla="*/ 9366771 w 12194447"/>
              <a:gd name="connsiteY338" fmla="*/ 0 h 2297582"/>
              <a:gd name="connsiteX339" fmla="*/ 9535709 w 12194447"/>
              <a:gd name="connsiteY339" fmla="*/ 83835 h 2297582"/>
              <a:gd name="connsiteX340" fmla="*/ 11231083 w 12194447"/>
              <a:gd name="connsiteY340" fmla="*/ 329879 h 2297582"/>
              <a:gd name="connsiteX341" fmla="*/ 12020907 w 12194447"/>
              <a:gd name="connsiteY341" fmla="*/ 65002 h 229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4447" h="2297582">
                <a:moveTo>
                  <a:pt x="12194446" y="2038718"/>
                </a:moveTo>
                <a:lnTo>
                  <a:pt x="12050434" y="2286745"/>
                </a:lnTo>
                <a:lnTo>
                  <a:pt x="12108646" y="2286745"/>
                </a:lnTo>
                <a:lnTo>
                  <a:pt x="12194446" y="2129301"/>
                </a:lnTo>
                <a:close/>
                <a:moveTo>
                  <a:pt x="2537902" y="1762203"/>
                </a:moveTo>
                <a:cubicBezTo>
                  <a:pt x="2479806" y="1759623"/>
                  <a:pt x="2416305" y="1768654"/>
                  <a:pt x="2347400" y="1791875"/>
                </a:cubicBezTo>
                <a:cubicBezTo>
                  <a:pt x="2117717" y="1874439"/>
                  <a:pt x="1932620" y="2075690"/>
                  <a:pt x="1794810" y="2266620"/>
                </a:cubicBezTo>
                <a:cubicBezTo>
                  <a:pt x="1794810" y="2266620"/>
                  <a:pt x="1794810" y="2266620"/>
                  <a:pt x="1773193" y="2297582"/>
                </a:cubicBezTo>
                <a:cubicBezTo>
                  <a:pt x="1773193" y="2297582"/>
                  <a:pt x="1773193" y="2297582"/>
                  <a:pt x="1823183" y="2297582"/>
                </a:cubicBezTo>
                <a:cubicBezTo>
                  <a:pt x="1823183" y="2297582"/>
                  <a:pt x="1823183" y="2297582"/>
                  <a:pt x="1894790" y="2204697"/>
                </a:cubicBezTo>
                <a:cubicBezTo>
                  <a:pt x="2015036" y="2060209"/>
                  <a:pt x="2165005" y="1926042"/>
                  <a:pt x="2339294" y="1861539"/>
                </a:cubicBezTo>
                <a:cubicBezTo>
                  <a:pt x="2689223" y="1740272"/>
                  <a:pt x="2899990" y="2000866"/>
                  <a:pt x="3016183" y="2147934"/>
                </a:cubicBezTo>
                <a:cubicBezTo>
                  <a:pt x="3049960" y="2176316"/>
                  <a:pt x="3078332" y="2212438"/>
                  <a:pt x="3108056" y="2255010"/>
                </a:cubicBezTo>
                <a:cubicBezTo>
                  <a:pt x="3108056" y="2255010"/>
                  <a:pt x="3108056" y="2255010"/>
                  <a:pt x="3135078" y="2297582"/>
                </a:cubicBezTo>
                <a:cubicBezTo>
                  <a:pt x="3135078" y="2297582"/>
                  <a:pt x="3135078" y="2297582"/>
                  <a:pt x="3176961" y="2297582"/>
                </a:cubicBezTo>
                <a:cubicBezTo>
                  <a:pt x="3176961" y="2297582"/>
                  <a:pt x="3176961" y="2297582"/>
                  <a:pt x="3172908" y="2292422"/>
                </a:cubicBezTo>
                <a:cubicBezTo>
                  <a:pt x="3125620" y="2215018"/>
                  <a:pt x="3089141" y="2154384"/>
                  <a:pt x="3041853" y="2110522"/>
                </a:cubicBezTo>
                <a:cubicBezTo>
                  <a:pt x="2945927" y="1981515"/>
                  <a:pt x="2790553" y="1769944"/>
                  <a:pt x="2537902" y="1762203"/>
                </a:cubicBezTo>
                <a:close/>
                <a:moveTo>
                  <a:pt x="12194446" y="1589476"/>
                </a:moveTo>
                <a:cubicBezTo>
                  <a:pt x="12117328" y="1686178"/>
                  <a:pt x="12046331" y="1776761"/>
                  <a:pt x="11981454" y="1863672"/>
                </a:cubicBezTo>
                <a:lnTo>
                  <a:pt x="11981454" y="1808588"/>
                </a:lnTo>
                <a:cubicBezTo>
                  <a:pt x="11881078" y="1952419"/>
                  <a:pt x="11792637" y="2086152"/>
                  <a:pt x="11714142" y="2210397"/>
                </a:cubicBezTo>
                <a:lnTo>
                  <a:pt x="11667084" y="2286745"/>
                </a:lnTo>
                <a:lnTo>
                  <a:pt x="11754216" y="2286745"/>
                </a:lnTo>
                <a:lnTo>
                  <a:pt x="11778100" y="2250180"/>
                </a:lnTo>
                <a:cubicBezTo>
                  <a:pt x="11891788" y="2079113"/>
                  <a:pt x="12027969" y="1886319"/>
                  <a:pt x="12194446" y="1669042"/>
                </a:cubicBezTo>
                <a:close/>
                <a:moveTo>
                  <a:pt x="2372381" y="1419003"/>
                </a:moveTo>
                <a:cubicBezTo>
                  <a:pt x="1935516" y="1431549"/>
                  <a:pt x="1666855" y="1774463"/>
                  <a:pt x="1500987" y="1983557"/>
                </a:cubicBezTo>
                <a:cubicBezTo>
                  <a:pt x="1419220" y="2054650"/>
                  <a:pt x="1356144" y="2152924"/>
                  <a:pt x="1274378" y="2278380"/>
                </a:cubicBezTo>
                <a:cubicBezTo>
                  <a:pt x="1267369" y="2286744"/>
                  <a:pt x="1267369" y="2286744"/>
                  <a:pt x="1267369" y="2286744"/>
                </a:cubicBezTo>
                <a:cubicBezTo>
                  <a:pt x="1339790" y="2286744"/>
                  <a:pt x="1339790" y="2286744"/>
                  <a:pt x="1339790" y="2286744"/>
                </a:cubicBezTo>
                <a:cubicBezTo>
                  <a:pt x="1386514" y="2217743"/>
                  <a:pt x="1386514" y="2217743"/>
                  <a:pt x="1386514" y="2217743"/>
                </a:cubicBezTo>
                <a:cubicBezTo>
                  <a:pt x="1437910" y="2148742"/>
                  <a:pt x="1486970" y="2090196"/>
                  <a:pt x="1545374" y="2044195"/>
                </a:cubicBezTo>
                <a:cubicBezTo>
                  <a:pt x="1746285" y="1805827"/>
                  <a:pt x="2110729" y="1383457"/>
                  <a:pt x="2715799" y="1580005"/>
                </a:cubicBezTo>
                <a:cubicBezTo>
                  <a:pt x="3017166" y="1684553"/>
                  <a:pt x="3276481" y="1902011"/>
                  <a:pt x="3484401" y="2136196"/>
                </a:cubicBezTo>
                <a:cubicBezTo>
                  <a:pt x="3608218" y="2286744"/>
                  <a:pt x="3608218" y="2286744"/>
                  <a:pt x="3608218" y="2286744"/>
                </a:cubicBezTo>
                <a:cubicBezTo>
                  <a:pt x="3694657" y="2286744"/>
                  <a:pt x="3694657" y="2286744"/>
                  <a:pt x="3694657" y="2286744"/>
                </a:cubicBezTo>
                <a:cubicBezTo>
                  <a:pt x="3657278" y="2236562"/>
                  <a:pt x="3657278" y="2236562"/>
                  <a:pt x="3657278" y="2236562"/>
                </a:cubicBezTo>
                <a:cubicBezTo>
                  <a:pt x="3418988" y="1927102"/>
                  <a:pt x="3098932" y="1600915"/>
                  <a:pt x="2701782" y="1467095"/>
                </a:cubicBezTo>
                <a:cubicBezTo>
                  <a:pt x="2582637" y="1429458"/>
                  <a:pt x="2472836" y="1414821"/>
                  <a:pt x="2372381" y="1419003"/>
                </a:cubicBezTo>
                <a:close/>
                <a:moveTo>
                  <a:pt x="12194446" y="1374034"/>
                </a:moveTo>
                <a:cubicBezTo>
                  <a:pt x="11882301" y="1713262"/>
                  <a:pt x="11670858" y="1981740"/>
                  <a:pt x="11512024" y="2193477"/>
                </a:cubicBezTo>
                <a:lnTo>
                  <a:pt x="11442671" y="2286745"/>
                </a:lnTo>
                <a:lnTo>
                  <a:pt x="11531697" y="2286745"/>
                </a:lnTo>
                <a:lnTo>
                  <a:pt x="11576141" y="2224808"/>
                </a:lnTo>
                <a:cubicBezTo>
                  <a:pt x="11727328" y="2016999"/>
                  <a:pt x="11923232" y="1763525"/>
                  <a:pt x="12194446" y="1454824"/>
                </a:cubicBezTo>
                <a:close/>
                <a:moveTo>
                  <a:pt x="2391945" y="1011224"/>
                </a:moveTo>
                <a:cubicBezTo>
                  <a:pt x="1821232" y="1031387"/>
                  <a:pt x="1467845" y="1534084"/>
                  <a:pt x="1251027" y="1840413"/>
                </a:cubicBezTo>
                <a:cubicBezTo>
                  <a:pt x="1144990" y="1946451"/>
                  <a:pt x="1061503" y="2089154"/>
                  <a:pt x="954088" y="2273815"/>
                </a:cubicBezTo>
                <a:lnTo>
                  <a:pt x="946473" y="2286745"/>
                </a:lnTo>
                <a:lnTo>
                  <a:pt x="1040053" y="2286745"/>
                </a:lnTo>
                <a:lnTo>
                  <a:pt x="1102931" y="2187044"/>
                </a:lnTo>
                <a:cubicBezTo>
                  <a:pt x="1170467" y="2084087"/>
                  <a:pt x="1234196" y="1998936"/>
                  <a:pt x="1308560" y="1929774"/>
                </a:cubicBezTo>
                <a:cubicBezTo>
                  <a:pt x="1574189" y="1580905"/>
                  <a:pt x="2049138" y="960288"/>
                  <a:pt x="2841129" y="1247951"/>
                </a:cubicBezTo>
                <a:cubicBezTo>
                  <a:pt x="3238348" y="1400963"/>
                  <a:pt x="3575893" y="1722288"/>
                  <a:pt x="3848713" y="2066565"/>
                </a:cubicBezTo>
                <a:lnTo>
                  <a:pt x="4011496" y="2286745"/>
                </a:lnTo>
                <a:lnTo>
                  <a:pt x="4124082" y="2286745"/>
                </a:lnTo>
                <a:lnTo>
                  <a:pt x="4076151" y="2213026"/>
                </a:lnTo>
                <a:cubicBezTo>
                  <a:pt x="3763791" y="1757672"/>
                  <a:pt x="3343008" y="1280084"/>
                  <a:pt x="2822767" y="1082698"/>
                </a:cubicBezTo>
                <a:cubicBezTo>
                  <a:pt x="2666924" y="1027614"/>
                  <a:pt x="2523648" y="1006570"/>
                  <a:pt x="2391945" y="1011224"/>
                </a:cubicBezTo>
                <a:close/>
                <a:moveTo>
                  <a:pt x="2417413" y="555244"/>
                </a:moveTo>
                <a:cubicBezTo>
                  <a:pt x="2382043" y="553765"/>
                  <a:pt x="2347518" y="554059"/>
                  <a:pt x="2313818" y="555991"/>
                </a:cubicBezTo>
                <a:cubicBezTo>
                  <a:pt x="1729682" y="589471"/>
                  <a:pt x="1393328" y="1114983"/>
                  <a:pt x="1198391" y="1435238"/>
                </a:cubicBezTo>
                <a:cubicBezTo>
                  <a:pt x="1042778" y="1607376"/>
                  <a:pt x="949522" y="1872857"/>
                  <a:pt x="748254" y="2252812"/>
                </a:cubicBezTo>
                <a:lnTo>
                  <a:pt x="729768" y="2286745"/>
                </a:lnTo>
                <a:lnTo>
                  <a:pt x="806197" y="2286745"/>
                </a:lnTo>
                <a:lnTo>
                  <a:pt x="852584" y="2202134"/>
                </a:lnTo>
                <a:cubicBezTo>
                  <a:pt x="1020591" y="1889071"/>
                  <a:pt x="1115153" y="1665979"/>
                  <a:pt x="1262044" y="1516027"/>
                </a:cubicBezTo>
                <a:cubicBezTo>
                  <a:pt x="1504415" y="1147575"/>
                  <a:pt x="1959779" y="498803"/>
                  <a:pt x="2783596" y="777898"/>
                </a:cubicBezTo>
                <a:cubicBezTo>
                  <a:pt x="3454936" y="1020575"/>
                  <a:pt x="3965466" y="1722250"/>
                  <a:pt x="4284982" y="2244073"/>
                </a:cubicBezTo>
                <a:lnTo>
                  <a:pt x="4310646" y="2286745"/>
                </a:lnTo>
                <a:lnTo>
                  <a:pt x="4405350" y="2286745"/>
                </a:lnTo>
                <a:lnTo>
                  <a:pt x="4400316" y="2278010"/>
                </a:lnTo>
                <a:cubicBezTo>
                  <a:pt x="4077083" y="1724946"/>
                  <a:pt x="3517441" y="889902"/>
                  <a:pt x="2759114" y="619989"/>
                </a:cubicBezTo>
                <a:cubicBezTo>
                  <a:pt x="2637240" y="580053"/>
                  <a:pt x="2523523" y="559676"/>
                  <a:pt x="2417413" y="555244"/>
                </a:cubicBezTo>
                <a:close/>
                <a:moveTo>
                  <a:pt x="2361652" y="114944"/>
                </a:moveTo>
                <a:cubicBezTo>
                  <a:pt x="1668577" y="76987"/>
                  <a:pt x="1308559" y="682418"/>
                  <a:pt x="1120047" y="1042303"/>
                </a:cubicBezTo>
                <a:cubicBezTo>
                  <a:pt x="934903" y="1268685"/>
                  <a:pt x="862581" y="1647810"/>
                  <a:pt x="569749" y="2227412"/>
                </a:cubicBezTo>
                <a:lnTo>
                  <a:pt x="538612" y="2286745"/>
                </a:lnTo>
                <a:lnTo>
                  <a:pt x="606019" y="2286745"/>
                </a:lnTo>
                <a:lnTo>
                  <a:pt x="681685" y="2140193"/>
                </a:lnTo>
                <a:cubicBezTo>
                  <a:pt x="927999" y="1646108"/>
                  <a:pt x="1008808" y="1318183"/>
                  <a:pt x="1188597" y="1116972"/>
                </a:cubicBezTo>
                <a:cubicBezTo>
                  <a:pt x="1407710" y="732604"/>
                  <a:pt x="1848385" y="58128"/>
                  <a:pt x="2708925" y="327431"/>
                </a:cubicBezTo>
                <a:cubicBezTo>
                  <a:pt x="3569465" y="616316"/>
                  <a:pt x="4182737" y="1620076"/>
                  <a:pt x="4474072" y="2126852"/>
                </a:cubicBezTo>
                <a:cubicBezTo>
                  <a:pt x="4494422" y="2159597"/>
                  <a:pt x="4515418" y="2194727"/>
                  <a:pt x="4537097" y="2232176"/>
                </a:cubicBezTo>
                <a:lnTo>
                  <a:pt x="4567816" y="2286745"/>
                </a:lnTo>
                <a:lnTo>
                  <a:pt x="4653607" y="2286745"/>
                </a:lnTo>
                <a:lnTo>
                  <a:pt x="4649923" y="2279814"/>
                </a:lnTo>
                <a:cubicBezTo>
                  <a:pt x="4604877" y="2196683"/>
                  <a:pt x="4562665" y="2122262"/>
                  <a:pt x="4523035" y="2057079"/>
                </a:cubicBezTo>
                <a:cubicBezTo>
                  <a:pt x="4223132" y="1528269"/>
                  <a:pt x="3584153" y="470650"/>
                  <a:pt x="2679547" y="173194"/>
                </a:cubicBezTo>
                <a:cubicBezTo>
                  <a:pt x="2566471" y="138918"/>
                  <a:pt x="2460663" y="120366"/>
                  <a:pt x="2361652" y="114944"/>
                </a:cubicBezTo>
                <a:close/>
                <a:moveTo>
                  <a:pt x="7184" y="0"/>
                </a:moveTo>
                <a:lnTo>
                  <a:pt x="2448" y="0"/>
                </a:lnTo>
                <a:lnTo>
                  <a:pt x="2448" y="107094"/>
                </a:lnTo>
                <a:close/>
                <a:moveTo>
                  <a:pt x="176626" y="0"/>
                </a:moveTo>
                <a:lnTo>
                  <a:pt x="115777" y="0"/>
                </a:lnTo>
                <a:lnTo>
                  <a:pt x="114336" y="25250"/>
                </a:lnTo>
                <a:cubicBezTo>
                  <a:pt x="96168" y="331140"/>
                  <a:pt x="68855" y="695729"/>
                  <a:pt x="3672" y="1126764"/>
                </a:cubicBezTo>
                <a:lnTo>
                  <a:pt x="3672" y="1363015"/>
                </a:lnTo>
                <a:cubicBezTo>
                  <a:pt x="94561" y="882404"/>
                  <a:pt x="136736" y="479255"/>
                  <a:pt x="164988" y="143757"/>
                </a:cubicBezTo>
                <a:close/>
                <a:moveTo>
                  <a:pt x="353491" y="0"/>
                </a:moveTo>
                <a:lnTo>
                  <a:pt x="282843" y="0"/>
                </a:lnTo>
                <a:lnTo>
                  <a:pt x="268077" y="145805"/>
                </a:lnTo>
                <a:cubicBezTo>
                  <a:pt x="227070" y="549910"/>
                  <a:pt x="169537" y="1072293"/>
                  <a:pt x="0" y="1733917"/>
                </a:cubicBezTo>
                <a:lnTo>
                  <a:pt x="0" y="1877136"/>
                </a:lnTo>
                <a:cubicBezTo>
                  <a:pt x="228600" y="1089430"/>
                  <a:pt x="292593" y="495768"/>
                  <a:pt x="346007" y="59329"/>
                </a:cubicBezTo>
                <a:close/>
                <a:moveTo>
                  <a:pt x="558128" y="0"/>
                </a:moveTo>
                <a:lnTo>
                  <a:pt x="478983" y="0"/>
                </a:lnTo>
                <a:lnTo>
                  <a:pt x="464780" y="78000"/>
                </a:lnTo>
                <a:cubicBezTo>
                  <a:pt x="389621" y="524576"/>
                  <a:pt x="334026" y="1188046"/>
                  <a:pt x="2448" y="2128076"/>
                </a:cubicBezTo>
                <a:lnTo>
                  <a:pt x="2448" y="2241917"/>
                </a:lnTo>
                <a:cubicBezTo>
                  <a:pt x="415581" y="1171444"/>
                  <a:pt x="456894" y="460397"/>
                  <a:pt x="555530" y="10656"/>
                </a:cubicBezTo>
                <a:close/>
                <a:moveTo>
                  <a:pt x="837623" y="0"/>
                </a:moveTo>
                <a:lnTo>
                  <a:pt x="729480" y="0"/>
                </a:lnTo>
                <a:lnTo>
                  <a:pt x="720185" y="16941"/>
                </a:lnTo>
                <a:cubicBezTo>
                  <a:pt x="542541" y="390934"/>
                  <a:pt x="566425" y="1076913"/>
                  <a:pt x="102040" y="2207015"/>
                </a:cubicBezTo>
                <a:lnTo>
                  <a:pt x="67811" y="2286745"/>
                </a:lnTo>
                <a:lnTo>
                  <a:pt x="110958" y="2286745"/>
                </a:lnTo>
                <a:lnTo>
                  <a:pt x="111397" y="2285787"/>
                </a:lnTo>
                <a:cubicBezTo>
                  <a:pt x="619943" y="1128878"/>
                  <a:pt x="601883" y="440351"/>
                  <a:pt x="796047" y="68951"/>
                </a:cubicBezTo>
                <a:close/>
                <a:moveTo>
                  <a:pt x="1167783" y="0"/>
                </a:moveTo>
                <a:lnTo>
                  <a:pt x="1036935" y="0"/>
                </a:lnTo>
                <a:lnTo>
                  <a:pt x="966026" y="140275"/>
                </a:lnTo>
                <a:cubicBezTo>
                  <a:pt x="941098" y="194897"/>
                  <a:pt x="919545" y="247271"/>
                  <a:pt x="900935" y="295604"/>
                </a:cubicBezTo>
                <a:cubicBezTo>
                  <a:pt x="682433" y="614787"/>
                  <a:pt x="695420" y="1219816"/>
                  <a:pt x="233834" y="2234517"/>
                </a:cubicBezTo>
                <a:lnTo>
                  <a:pt x="208990" y="2286745"/>
                </a:lnTo>
                <a:lnTo>
                  <a:pt x="259034" y="2286745"/>
                </a:lnTo>
                <a:lnTo>
                  <a:pt x="351073" y="2088117"/>
                </a:lnTo>
                <a:cubicBezTo>
                  <a:pt x="750170" y="1187301"/>
                  <a:pt x="758251" y="646997"/>
                  <a:pt x="978053" y="355585"/>
                </a:cubicBezTo>
                <a:cubicBezTo>
                  <a:pt x="1022733" y="252455"/>
                  <a:pt x="1082484" y="129969"/>
                  <a:pt x="1161706" y="8152"/>
                </a:cubicBezTo>
                <a:close/>
                <a:moveTo>
                  <a:pt x="1683117" y="0"/>
                </a:moveTo>
                <a:lnTo>
                  <a:pt x="1461438" y="0"/>
                </a:lnTo>
                <a:lnTo>
                  <a:pt x="1431159" y="26031"/>
                </a:lnTo>
                <a:cubicBezTo>
                  <a:pt x="1233421" y="226169"/>
                  <a:pt x="1104288" y="476769"/>
                  <a:pt x="1019673" y="665280"/>
                </a:cubicBezTo>
                <a:cubicBezTo>
                  <a:pt x="824123" y="926012"/>
                  <a:pt x="782121" y="1384361"/>
                  <a:pt x="449033" y="2110556"/>
                </a:cubicBezTo>
                <a:lnTo>
                  <a:pt x="364696" y="2286745"/>
                </a:lnTo>
                <a:lnTo>
                  <a:pt x="421531" y="2286745"/>
                </a:lnTo>
                <a:lnTo>
                  <a:pt x="479445" y="2172697"/>
                </a:lnTo>
                <a:cubicBezTo>
                  <a:pt x="835829" y="1441281"/>
                  <a:pt x="882880" y="987524"/>
                  <a:pt x="1093118" y="731382"/>
                </a:cubicBezTo>
                <a:cubicBezTo>
                  <a:pt x="1192270" y="530630"/>
                  <a:pt x="1348955" y="255820"/>
                  <a:pt x="1593315" y="63636"/>
                </a:cubicBezTo>
                <a:close/>
                <a:moveTo>
                  <a:pt x="3119833" y="0"/>
                </a:moveTo>
                <a:lnTo>
                  <a:pt x="2884851" y="0"/>
                </a:lnTo>
                <a:lnTo>
                  <a:pt x="2944851" y="28631"/>
                </a:lnTo>
                <a:cubicBezTo>
                  <a:pt x="3675196" y="416999"/>
                  <a:pt x="4202170" y="1247490"/>
                  <a:pt x="4466728" y="1698418"/>
                </a:cubicBezTo>
                <a:cubicBezTo>
                  <a:pt x="4550884" y="1830927"/>
                  <a:pt x="4645675" y="2002224"/>
                  <a:pt x="4752860" y="2208178"/>
                </a:cubicBezTo>
                <a:lnTo>
                  <a:pt x="4793262" y="2286745"/>
                </a:lnTo>
                <a:lnTo>
                  <a:pt x="4870646" y="2286745"/>
                </a:lnTo>
                <a:lnTo>
                  <a:pt x="4793313" y="2135229"/>
                </a:lnTo>
                <a:cubicBezTo>
                  <a:pt x="4688443" y="1932144"/>
                  <a:pt x="4595564" y="1762684"/>
                  <a:pt x="4513244" y="1631093"/>
                </a:cubicBezTo>
                <a:cubicBezTo>
                  <a:pt x="4281889" y="1229895"/>
                  <a:pt x="3845346" y="529864"/>
                  <a:pt x="3242345" y="84083"/>
                </a:cubicBezTo>
                <a:close/>
                <a:moveTo>
                  <a:pt x="3566743" y="0"/>
                </a:moveTo>
                <a:lnTo>
                  <a:pt x="3434509" y="0"/>
                </a:lnTo>
                <a:lnTo>
                  <a:pt x="3463241" y="24397"/>
                </a:lnTo>
                <a:cubicBezTo>
                  <a:pt x="3919862" y="434003"/>
                  <a:pt x="4258019" y="952331"/>
                  <a:pt x="4450815" y="1273657"/>
                </a:cubicBezTo>
                <a:cubicBezTo>
                  <a:pt x="4582099" y="1473797"/>
                  <a:pt x="4737999" y="1762760"/>
                  <a:pt x="4922388" y="2126991"/>
                </a:cubicBezTo>
                <a:lnTo>
                  <a:pt x="5002625" y="2286745"/>
                </a:lnTo>
                <a:lnTo>
                  <a:pt x="5073012" y="2286745"/>
                </a:lnTo>
                <a:lnTo>
                  <a:pt x="5049495" y="2239040"/>
                </a:lnTo>
                <a:cubicBezTo>
                  <a:pt x="4828831" y="1793850"/>
                  <a:pt x="4646211" y="1444342"/>
                  <a:pt x="4497330" y="1212452"/>
                </a:cubicBezTo>
                <a:cubicBezTo>
                  <a:pt x="4337585" y="943763"/>
                  <a:pt x="4081137" y="541647"/>
                  <a:pt x="3740532" y="172123"/>
                </a:cubicBezTo>
                <a:close/>
                <a:moveTo>
                  <a:pt x="3894493" y="0"/>
                </a:moveTo>
                <a:lnTo>
                  <a:pt x="3786178" y="0"/>
                </a:lnTo>
                <a:lnTo>
                  <a:pt x="3907397" y="134667"/>
                </a:lnTo>
                <a:cubicBezTo>
                  <a:pt x="4132167" y="403439"/>
                  <a:pt x="4307748" y="668188"/>
                  <a:pt x="4427556" y="862360"/>
                </a:cubicBezTo>
                <a:cubicBezTo>
                  <a:pt x="4609334" y="1130438"/>
                  <a:pt x="4837016" y="1558565"/>
                  <a:pt x="5114274" y="2115682"/>
                </a:cubicBezTo>
                <a:lnTo>
                  <a:pt x="5198891" y="2286745"/>
                </a:lnTo>
                <a:lnTo>
                  <a:pt x="5267037" y="2286745"/>
                </a:lnTo>
                <a:lnTo>
                  <a:pt x="5248523" y="2248761"/>
                </a:lnTo>
                <a:cubicBezTo>
                  <a:pt x="4931377" y="1601093"/>
                  <a:pt x="4674288" y="1105420"/>
                  <a:pt x="4475296" y="807276"/>
                </a:cubicBezTo>
                <a:cubicBezTo>
                  <a:pt x="4351356" y="604841"/>
                  <a:pt x="4169233" y="327354"/>
                  <a:pt x="3935254" y="45563"/>
                </a:cubicBezTo>
                <a:close/>
                <a:moveTo>
                  <a:pt x="4165281" y="0"/>
                </a:moveTo>
                <a:lnTo>
                  <a:pt x="4074429" y="0"/>
                </a:lnTo>
                <a:lnTo>
                  <a:pt x="4168761" y="125065"/>
                </a:lnTo>
                <a:cubicBezTo>
                  <a:pt x="4259783" y="249039"/>
                  <a:pt x="4336973" y="363770"/>
                  <a:pt x="4399402" y="460856"/>
                </a:cubicBezTo>
                <a:cubicBezTo>
                  <a:pt x="4635041" y="795953"/>
                  <a:pt x="4946707" y="1383998"/>
                  <a:pt x="5330217" y="2166415"/>
                </a:cubicBezTo>
                <a:lnTo>
                  <a:pt x="5388859" y="2286745"/>
                </a:lnTo>
                <a:lnTo>
                  <a:pt x="5454606" y="2286745"/>
                </a:lnTo>
                <a:lnTo>
                  <a:pt x="5354874" y="2081675"/>
                </a:lnTo>
                <a:cubicBezTo>
                  <a:pt x="4981728" y="1318814"/>
                  <a:pt x="4676660" y="741480"/>
                  <a:pt x="4447142" y="409443"/>
                </a:cubicBezTo>
                <a:cubicBezTo>
                  <a:pt x="4382877" y="308226"/>
                  <a:pt x="4303162" y="188245"/>
                  <a:pt x="4208894" y="58434"/>
                </a:cubicBezTo>
                <a:close/>
                <a:moveTo>
                  <a:pt x="4400054" y="0"/>
                </a:moveTo>
                <a:lnTo>
                  <a:pt x="4317183" y="0"/>
                </a:lnTo>
                <a:lnTo>
                  <a:pt x="4365128" y="70370"/>
                </a:lnTo>
                <a:cubicBezTo>
                  <a:pt x="4659828" y="472486"/>
                  <a:pt x="5070207" y="1240912"/>
                  <a:pt x="5569409" y="2278047"/>
                </a:cubicBezTo>
                <a:lnTo>
                  <a:pt x="5573568" y="2286745"/>
                </a:lnTo>
                <a:lnTo>
                  <a:pt x="5637092" y="2286745"/>
                </a:lnTo>
                <a:lnTo>
                  <a:pt x="5587578" y="2182969"/>
                </a:lnTo>
                <a:cubicBezTo>
                  <a:pt x="5103181" y="1174352"/>
                  <a:pt x="4701754" y="420156"/>
                  <a:pt x="4415315" y="22630"/>
                </a:cubicBezTo>
                <a:close/>
                <a:moveTo>
                  <a:pt x="4617399" y="0"/>
                </a:moveTo>
                <a:lnTo>
                  <a:pt x="4542758" y="0"/>
                </a:lnTo>
                <a:lnTo>
                  <a:pt x="4580628" y="58583"/>
                </a:lnTo>
                <a:cubicBezTo>
                  <a:pt x="4876041" y="527277"/>
                  <a:pt x="5245319" y="1223901"/>
                  <a:pt x="5664086" y="2098873"/>
                </a:cubicBezTo>
                <a:lnTo>
                  <a:pt x="5752760" y="2286745"/>
                </a:lnTo>
                <a:lnTo>
                  <a:pt x="5813723" y="2286745"/>
                </a:lnTo>
                <a:lnTo>
                  <a:pt x="5677109" y="1997439"/>
                </a:lnTo>
                <a:cubicBezTo>
                  <a:pt x="5270275" y="1147797"/>
                  <a:pt x="4909848" y="467596"/>
                  <a:pt x="4621865" y="6973"/>
                </a:cubicBezTo>
                <a:close/>
                <a:moveTo>
                  <a:pt x="4814746" y="0"/>
                </a:moveTo>
                <a:lnTo>
                  <a:pt x="4744516" y="0"/>
                </a:lnTo>
                <a:lnTo>
                  <a:pt x="4746564" y="3323"/>
                </a:lnTo>
                <a:cubicBezTo>
                  <a:pt x="5079690" y="554901"/>
                  <a:pt x="5478931" y="1319356"/>
                  <a:pt x="5911243" y="2251120"/>
                </a:cubicBezTo>
                <a:lnTo>
                  <a:pt x="5927532" y="2286745"/>
                </a:lnTo>
                <a:lnTo>
                  <a:pt x="5986675" y="2286745"/>
                </a:lnTo>
                <a:lnTo>
                  <a:pt x="5933156" y="2169886"/>
                </a:lnTo>
                <a:cubicBezTo>
                  <a:pt x="5550905" y="1346055"/>
                  <a:pt x="5193856" y="652066"/>
                  <a:pt x="4887238" y="122957"/>
                </a:cubicBezTo>
                <a:close/>
                <a:moveTo>
                  <a:pt x="5004206" y="0"/>
                </a:moveTo>
                <a:lnTo>
                  <a:pt x="4937050" y="0"/>
                </a:lnTo>
                <a:lnTo>
                  <a:pt x="4940998" y="6633"/>
                </a:lnTo>
                <a:cubicBezTo>
                  <a:pt x="5244867" y="526197"/>
                  <a:pt x="5587360" y="1182797"/>
                  <a:pt x="5944541" y="1952788"/>
                </a:cubicBezTo>
                <a:lnTo>
                  <a:pt x="6097117" y="2286745"/>
                </a:lnTo>
                <a:lnTo>
                  <a:pt x="6156503" y="2286745"/>
                </a:lnTo>
                <a:lnTo>
                  <a:pt x="6098447" y="2161128"/>
                </a:lnTo>
                <a:cubicBezTo>
                  <a:pt x="5742848" y="1374646"/>
                  <a:pt x="5397653" y="694354"/>
                  <a:pt x="5087956" y="145959"/>
                </a:cubicBezTo>
                <a:close/>
                <a:moveTo>
                  <a:pt x="5192055" y="0"/>
                </a:moveTo>
                <a:lnTo>
                  <a:pt x="5124561" y="0"/>
                </a:lnTo>
                <a:lnTo>
                  <a:pt x="5162801" y="66240"/>
                </a:lnTo>
                <a:cubicBezTo>
                  <a:pt x="5457404" y="585292"/>
                  <a:pt x="5776051" y="1208093"/>
                  <a:pt x="6098447" y="1918757"/>
                </a:cubicBezTo>
                <a:cubicBezTo>
                  <a:pt x="6144657" y="2020281"/>
                  <a:pt x="6190427" y="2119122"/>
                  <a:pt x="6235723" y="2215316"/>
                </a:cubicBezTo>
                <a:lnTo>
                  <a:pt x="6269934" y="2286745"/>
                </a:lnTo>
                <a:lnTo>
                  <a:pt x="6333768" y="2286745"/>
                </a:lnTo>
                <a:lnTo>
                  <a:pt x="6232505" y="2075229"/>
                </a:lnTo>
                <a:cubicBezTo>
                  <a:pt x="6188715" y="1982329"/>
                  <a:pt x="6144427" y="1886931"/>
                  <a:pt x="6099672" y="1789003"/>
                </a:cubicBezTo>
                <a:cubicBezTo>
                  <a:pt x="5831595" y="1201896"/>
                  <a:pt x="5565583" y="675037"/>
                  <a:pt x="5314484" y="218883"/>
                </a:cubicBezTo>
                <a:close/>
                <a:moveTo>
                  <a:pt x="5378049" y="0"/>
                </a:moveTo>
                <a:lnTo>
                  <a:pt x="5313301" y="0"/>
                </a:lnTo>
                <a:lnTo>
                  <a:pt x="5411080" y="174728"/>
                </a:lnTo>
                <a:cubicBezTo>
                  <a:pt x="5635735" y="583401"/>
                  <a:pt x="5868241" y="1042916"/>
                  <a:pt x="6099672" y="1547856"/>
                </a:cubicBezTo>
                <a:cubicBezTo>
                  <a:pt x="6192550" y="1749832"/>
                  <a:pt x="6283209" y="1941135"/>
                  <a:pt x="6371466" y="2122055"/>
                </a:cubicBezTo>
                <a:lnTo>
                  <a:pt x="6453028" y="2286745"/>
                </a:lnTo>
                <a:lnTo>
                  <a:pt x="6519274" y="2286745"/>
                </a:lnTo>
                <a:lnTo>
                  <a:pt x="6489100" y="2227521"/>
                </a:lnTo>
                <a:cubicBezTo>
                  <a:pt x="6364837" y="1980167"/>
                  <a:pt x="6234858" y="1711043"/>
                  <a:pt x="6099672" y="1419326"/>
                </a:cubicBezTo>
                <a:cubicBezTo>
                  <a:pt x="5874744" y="933130"/>
                  <a:pt x="5648740" y="489131"/>
                  <a:pt x="5430327" y="93159"/>
                </a:cubicBezTo>
                <a:close/>
                <a:moveTo>
                  <a:pt x="5563691" y="0"/>
                </a:moveTo>
                <a:lnTo>
                  <a:pt x="5471606" y="0"/>
                </a:lnTo>
                <a:lnTo>
                  <a:pt x="5491181" y="35083"/>
                </a:lnTo>
                <a:cubicBezTo>
                  <a:pt x="5623039" y="278391"/>
                  <a:pt x="5755088" y="536446"/>
                  <a:pt x="5885455" y="808501"/>
                </a:cubicBezTo>
                <a:cubicBezTo>
                  <a:pt x="6135170" y="1329050"/>
                  <a:pt x="6362851" y="1777986"/>
                  <a:pt x="6568500" y="2159445"/>
                </a:cubicBezTo>
                <a:lnTo>
                  <a:pt x="6637944" y="2286745"/>
                </a:lnTo>
                <a:lnTo>
                  <a:pt x="6716263" y="2286745"/>
                </a:lnTo>
                <a:lnTo>
                  <a:pt x="6573550" y="2013605"/>
                </a:lnTo>
                <a:cubicBezTo>
                  <a:pt x="6424822" y="1724585"/>
                  <a:pt x="6266455" y="1403719"/>
                  <a:pt x="6098447" y="1048424"/>
                </a:cubicBezTo>
                <a:cubicBezTo>
                  <a:pt x="5945742" y="724650"/>
                  <a:pt x="5791353" y="420003"/>
                  <a:pt x="5638321" y="136203"/>
                </a:cubicBezTo>
                <a:close/>
                <a:moveTo>
                  <a:pt x="5939123" y="0"/>
                </a:moveTo>
                <a:lnTo>
                  <a:pt x="5851909" y="0"/>
                </a:lnTo>
                <a:lnTo>
                  <a:pt x="5886680" y="65475"/>
                </a:lnTo>
                <a:cubicBezTo>
                  <a:pt x="6111912" y="503702"/>
                  <a:pt x="6315111" y="888069"/>
                  <a:pt x="6498727" y="1223471"/>
                </a:cubicBezTo>
                <a:cubicBezTo>
                  <a:pt x="6708507" y="1628340"/>
                  <a:pt x="6896941" y="1973994"/>
                  <a:pt x="7064869" y="2264241"/>
                </a:cubicBezTo>
                <a:lnTo>
                  <a:pt x="7078043" y="2286745"/>
                </a:lnTo>
                <a:lnTo>
                  <a:pt x="7213977" y="2286745"/>
                </a:lnTo>
                <a:lnTo>
                  <a:pt x="7157130" y="2202168"/>
                </a:lnTo>
                <a:cubicBezTo>
                  <a:pt x="6963175" y="1904679"/>
                  <a:pt x="6724572" y="1496137"/>
                  <a:pt x="6433848" y="965185"/>
                </a:cubicBezTo>
                <a:cubicBezTo>
                  <a:pt x="6328577" y="760761"/>
                  <a:pt x="6215960" y="540423"/>
                  <a:pt x="6098447" y="306621"/>
                </a:cubicBezTo>
                <a:close/>
                <a:moveTo>
                  <a:pt x="6338893" y="0"/>
                </a:moveTo>
                <a:lnTo>
                  <a:pt x="6263438" y="0"/>
                </a:lnTo>
                <a:lnTo>
                  <a:pt x="6385087" y="223625"/>
                </a:lnTo>
                <a:cubicBezTo>
                  <a:pt x="6943012" y="1244776"/>
                  <a:pt x="7336262" y="1907603"/>
                  <a:pt x="7610984" y="2267595"/>
                </a:cubicBezTo>
                <a:lnTo>
                  <a:pt x="7626053" y="2286745"/>
                </a:lnTo>
                <a:lnTo>
                  <a:pt x="7761214" y="2286745"/>
                </a:lnTo>
                <a:lnTo>
                  <a:pt x="7732824" y="2252076"/>
                </a:lnTo>
                <a:cubicBezTo>
                  <a:pt x="7712108" y="2226621"/>
                  <a:pt x="7692450" y="2202364"/>
                  <a:pt x="7673859" y="2179489"/>
                </a:cubicBezTo>
                <a:cubicBezTo>
                  <a:pt x="7407158" y="1869946"/>
                  <a:pt x="6999879" y="1191145"/>
                  <a:pt x="6379036" y="72565"/>
                </a:cubicBezTo>
                <a:close/>
                <a:moveTo>
                  <a:pt x="6612214" y="0"/>
                </a:moveTo>
                <a:lnTo>
                  <a:pt x="6484352" y="0"/>
                </a:lnTo>
                <a:lnTo>
                  <a:pt x="6527054" y="74382"/>
                </a:lnTo>
                <a:cubicBezTo>
                  <a:pt x="7099226" y="1067713"/>
                  <a:pt x="7473871" y="1671796"/>
                  <a:pt x="7726495" y="1954255"/>
                </a:cubicBezTo>
                <a:cubicBezTo>
                  <a:pt x="7798104" y="2039942"/>
                  <a:pt x="7885933" y="2145673"/>
                  <a:pt x="7989407" y="2260929"/>
                </a:cubicBezTo>
                <a:lnTo>
                  <a:pt x="8013513" y="2286745"/>
                </a:lnTo>
                <a:lnTo>
                  <a:pt x="8175255" y="2286745"/>
                </a:lnTo>
                <a:lnTo>
                  <a:pt x="8119834" y="2231517"/>
                </a:lnTo>
                <a:cubicBezTo>
                  <a:pt x="7938034" y="2040802"/>
                  <a:pt x="7791373" y="1860458"/>
                  <a:pt x="7681204" y="1727796"/>
                </a:cubicBezTo>
                <a:cubicBezTo>
                  <a:pt x="7593069" y="1626198"/>
                  <a:pt x="7487797" y="1482979"/>
                  <a:pt x="7362938" y="1296916"/>
                </a:cubicBezTo>
                <a:cubicBezTo>
                  <a:pt x="7421695" y="1375258"/>
                  <a:pt x="7475554" y="1440136"/>
                  <a:pt x="7524519" y="1493996"/>
                </a:cubicBezTo>
                <a:cubicBezTo>
                  <a:pt x="7667127" y="1659248"/>
                  <a:pt x="7871245" y="1900700"/>
                  <a:pt x="8133048" y="2140470"/>
                </a:cubicBezTo>
                <a:lnTo>
                  <a:pt x="8302963" y="2286745"/>
                </a:lnTo>
                <a:lnTo>
                  <a:pt x="8530715" y="2286745"/>
                </a:lnTo>
                <a:lnTo>
                  <a:pt x="8317208" y="2124440"/>
                </a:lnTo>
                <a:cubicBezTo>
                  <a:pt x="7946142" y="1819720"/>
                  <a:pt x="7665748" y="1480990"/>
                  <a:pt x="7482899" y="1267538"/>
                </a:cubicBezTo>
                <a:cubicBezTo>
                  <a:pt x="7296989" y="1062501"/>
                  <a:pt x="7040313" y="680544"/>
                  <a:pt x="6673119" y="97161"/>
                </a:cubicBezTo>
                <a:close/>
                <a:moveTo>
                  <a:pt x="7123320" y="0"/>
                </a:moveTo>
                <a:lnTo>
                  <a:pt x="7011669" y="0"/>
                </a:lnTo>
                <a:lnTo>
                  <a:pt x="7033016" y="32552"/>
                </a:lnTo>
                <a:cubicBezTo>
                  <a:pt x="7355345" y="521427"/>
                  <a:pt x="7585495" y="844919"/>
                  <a:pt x="7758322" y="1023943"/>
                </a:cubicBezTo>
                <a:cubicBezTo>
                  <a:pt x="8042311" y="1340984"/>
                  <a:pt x="8566224" y="1946910"/>
                  <a:pt x="9294561" y="2268848"/>
                </a:cubicBezTo>
                <a:lnTo>
                  <a:pt x="9340451" y="2286745"/>
                </a:lnTo>
                <a:lnTo>
                  <a:pt x="10660646" y="2286745"/>
                </a:lnTo>
                <a:lnTo>
                  <a:pt x="10748140" y="2247962"/>
                </a:lnTo>
                <a:cubicBezTo>
                  <a:pt x="10793314" y="2225546"/>
                  <a:pt x="10834780" y="2202747"/>
                  <a:pt x="10872422" y="2180713"/>
                </a:cubicBezTo>
                <a:cubicBezTo>
                  <a:pt x="11010745" y="2129301"/>
                  <a:pt x="11118464" y="2042390"/>
                  <a:pt x="11264133" y="1900395"/>
                </a:cubicBezTo>
                <a:cubicBezTo>
                  <a:pt x="11139887" y="2041778"/>
                  <a:pt x="11045937" y="2151947"/>
                  <a:pt x="10959944" y="2237328"/>
                </a:cubicBezTo>
                <a:lnTo>
                  <a:pt x="10907317" y="2286745"/>
                </a:lnTo>
                <a:lnTo>
                  <a:pt x="11039902" y="2286745"/>
                </a:lnTo>
                <a:lnTo>
                  <a:pt x="11052437" y="2272244"/>
                </a:lnTo>
                <a:cubicBezTo>
                  <a:pt x="11239622" y="2051690"/>
                  <a:pt x="11493957" y="1722519"/>
                  <a:pt x="11981454" y="1235711"/>
                </a:cubicBezTo>
                <a:lnTo>
                  <a:pt x="11981454" y="1203885"/>
                </a:lnTo>
                <a:cubicBezTo>
                  <a:pt x="12047555" y="1143902"/>
                  <a:pt x="12117328" y="1080250"/>
                  <a:pt x="12194446" y="1012925"/>
                </a:cubicBezTo>
                <a:lnTo>
                  <a:pt x="12194446" y="930909"/>
                </a:lnTo>
                <a:cubicBezTo>
                  <a:pt x="11412249" y="1587027"/>
                  <a:pt x="11234755" y="1875913"/>
                  <a:pt x="10933627" y="1992202"/>
                </a:cubicBezTo>
                <a:cubicBezTo>
                  <a:pt x="10616586" y="2175817"/>
                  <a:pt x="10051053" y="2414513"/>
                  <a:pt x="9300681" y="2088906"/>
                </a:cubicBezTo>
                <a:cubicBezTo>
                  <a:pt x="8552757" y="1752279"/>
                  <a:pt x="8016604" y="1123094"/>
                  <a:pt x="7722823" y="796260"/>
                </a:cubicBezTo>
                <a:cubicBezTo>
                  <a:pt x="7592150" y="660232"/>
                  <a:pt x="7427036" y="440559"/>
                  <a:pt x="7211693" y="128938"/>
                </a:cubicBezTo>
                <a:close/>
                <a:moveTo>
                  <a:pt x="7482256" y="0"/>
                </a:moveTo>
                <a:lnTo>
                  <a:pt x="7345319" y="0"/>
                </a:lnTo>
                <a:lnTo>
                  <a:pt x="7356313" y="15069"/>
                </a:lnTo>
                <a:cubicBezTo>
                  <a:pt x="7534942" y="257275"/>
                  <a:pt x="7676154" y="431938"/>
                  <a:pt x="7791371" y="545319"/>
                </a:cubicBezTo>
                <a:cubicBezTo>
                  <a:pt x="8077810" y="846448"/>
                  <a:pt x="8598052" y="1419325"/>
                  <a:pt x="9315370" y="1746159"/>
                </a:cubicBezTo>
                <a:cubicBezTo>
                  <a:pt x="10033916" y="2065648"/>
                  <a:pt x="10589656" y="1886930"/>
                  <a:pt x="10906697" y="1736366"/>
                </a:cubicBezTo>
                <a:cubicBezTo>
                  <a:pt x="11217618" y="1639662"/>
                  <a:pt x="11403681" y="1387498"/>
                  <a:pt x="12194447" y="781569"/>
                </a:cubicBezTo>
                <a:lnTo>
                  <a:pt x="12194447" y="695884"/>
                </a:lnTo>
                <a:cubicBezTo>
                  <a:pt x="11472230" y="1224693"/>
                  <a:pt x="11273927" y="1456048"/>
                  <a:pt x="10981368" y="1547855"/>
                </a:cubicBezTo>
                <a:cubicBezTo>
                  <a:pt x="10645965" y="1704538"/>
                  <a:pt x="10069416" y="1891826"/>
                  <a:pt x="9327611" y="1560096"/>
                </a:cubicBezTo>
                <a:cubicBezTo>
                  <a:pt x="8587034" y="1218573"/>
                  <a:pt x="8053327" y="626110"/>
                  <a:pt x="7755874" y="315190"/>
                </a:cubicBezTo>
                <a:cubicBezTo>
                  <a:pt x="7680897" y="241438"/>
                  <a:pt x="7594522" y="141674"/>
                  <a:pt x="7493458" y="14349"/>
                </a:cubicBezTo>
                <a:close/>
                <a:moveTo>
                  <a:pt x="7981867" y="0"/>
                </a:moveTo>
                <a:lnTo>
                  <a:pt x="7775039" y="0"/>
                </a:lnTo>
                <a:lnTo>
                  <a:pt x="7831768" y="54457"/>
                </a:lnTo>
                <a:cubicBezTo>
                  <a:pt x="8123102" y="338449"/>
                  <a:pt x="8644567" y="874603"/>
                  <a:pt x="9359438" y="1207558"/>
                </a:cubicBezTo>
                <a:cubicBezTo>
                  <a:pt x="10075533" y="1531943"/>
                  <a:pt x="10643515" y="1402188"/>
                  <a:pt x="10975245" y="1279780"/>
                </a:cubicBezTo>
                <a:cubicBezTo>
                  <a:pt x="11271478" y="1207558"/>
                  <a:pt x="11479574" y="1011701"/>
                  <a:pt x="12193222" y="537976"/>
                </a:cubicBezTo>
                <a:lnTo>
                  <a:pt x="12193222" y="446168"/>
                </a:lnTo>
                <a:cubicBezTo>
                  <a:pt x="11554244" y="848897"/>
                  <a:pt x="11342474" y="1023943"/>
                  <a:pt x="11065829" y="1091267"/>
                </a:cubicBezTo>
                <a:cubicBezTo>
                  <a:pt x="10713290" y="1218574"/>
                  <a:pt x="10122051" y="1354449"/>
                  <a:pt x="9381472" y="1016598"/>
                </a:cubicBezTo>
                <a:cubicBezTo>
                  <a:pt x="8826956" y="756784"/>
                  <a:pt x="8385364" y="380603"/>
                  <a:pt x="8071671" y="85844"/>
                </a:cubicBezTo>
                <a:close/>
                <a:moveTo>
                  <a:pt x="8685595" y="0"/>
                </a:moveTo>
                <a:lnTo>
                  <a:pt x="8403153" y="0"/>
                </a:lnTo>
                <a:lnTo>
                  <a:pt x="8500275" y="77409"/>
                </a:lnTo>
                <a:cubicBezTo>
                  <a:pt x="8760243" y="277243"/>
                  <a:pt x="9072999" y="485951"/>
                  <a:pt x="9432883" y="654264"/>
                </a:cubicBezTo>
                <a:cubicBezTo>
                  <a:pt x="10152653" y="984770"/>
                  <a:pt x="10735322" y="903980"/>
                  <a:pt x="11082966" y="810948"/>
                </a:cubicBezTo>
                <a:cubicBezTo>
                  <a:pt x="11359613" y="763208"/>
                  <a:pt x="11578725" y="622438"/>
                  <a:pt x="12194446" y="274794"/>
                </a:cubicBezTo>
                <a:lnTo>
                  <a:pt x="12194446" y="175642"/>
                </a:lnTo>
                <a:cubicBezTo>
                  <a:pt x="11660740" y="457184"/>
                  <a:pt x="11444075" y="578371"/>
                  <a:pt x="11190687" y="622438"/>
                </a:cubicBezTo>
                <a:cubicBezTo>
                  <a:pt x="10821009" y="719142"/>
                  <a:pt x="10212634" y="799932"/>
                  <a:pt x="9464708" y="457184"/>
                </a:cubicBezTo>
                <a:cubicBezTo>
                  <a:pt x="9184238" y="326359"/>
                  <a:pt x="8931482" y="172467"/>
                  <a:pt x="8708699" y="16876"/>
                </a:cubicBezTo>
                <a:close/>
                <a:moveTo>
                  <a:pt x="12163526" y="0"/>
                </a:moveTo>
                <a:lnTo>
                  <a:pt x="11886738" y="0"/>
                </a:lnTo>
                <a:lnTo>
                  <a:pt x="11808813" y="29286"/>
                </a:lnTo>
                <a:cubicBezTo>
                  <a:pt x="11628857" y="94221"/>
                  <a:pt x="11495641" y="127597"/>
                  <a:pt x="11357165" y="141367"/>
                </a:cubicBezTo>
                <a:cubicBezTo>
                  <a:pt x="11043873" y="195075"/>
                  <a:pt x="10571385" y="220498"/>
                  <a:pt x="9994856" y="41676"/>
                </a:cubicBezTo>
                <a:lnTo>
                  <a:pt x="9869873" y="0"/>
                </a:lnTo>
                <a:lnTo>
                  <a:pt x="9366771" y="0"/>
                </a:lnTo>
                <a:lnTo>
                  <a:pt x="9535709" y="83835"/>
                </a:lnTo>
                <a:cubicBezTo>
                  <a:pt x="10268942" y="418013"/>
                  <a:pt x="10867527" y="392308"/>
                  <a:pt x="11231083" y="329879"/>
                </a:cubicBezTo>
                <a:cubicBezTo>
                  <a:pt x="11448513" y="307386"/>
                  <a:pt x="11643450" y="235221"/>
                  <a:pt x="12020907" y="65002"/>
                </a:cubicBezTo>
                <a:close/>
              </a:path>
            </a:pathLst>
          </a:custGeom>
          <a:solidFill>
            <a:srgbClr val="2E5060"/>
          </a:solidFill>
          <a:ln>
            <a:noFill/>
          </a:ln>
        </p:spPr>
        <p:txBody>
          <a:bodyPr vert="horz" wrap="square" lIns="91440" tIns="45720" rIns="91440" bIns="45720" numCol="1" anchor="t" anchorCtr="0" compatLnSpc="1">
            <a:noAutofit/>
          </a:bodyPr>
          <a:lstStyle/>
          <a:p>
            <a:endParaRPr lang="zh-CN" altLang="en-US"/>
          </a:p>
        </p:txBody>
      </p:sp>
      <p:sp>
        <p:nvSpPr>
          <p:cNvPr id="14" name="矩形 13"/>
          <p:cNvSpPr/>
          <p:nvPr userDrawn="1"/>
        </p:nvSpPr>
        <p:spPr>
          <a:xfrm>
            <a:off x="-12700" y="-35468"/>
            <a:ext cx="12243889" cy="2286745"/>
          </a:xfrm>
          <a:prstGeom prst="rect">
            <a:avLst/>
          </a:prstGeom>
          <a:solidFill>
            <a:srgbClr val="2E5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6_1"/>
          <p:cNvSpPr/>
          <p:nvPr userDrawn="1"/>
        </p:nvSpPr>
        <p:spPr>
          <a:xfrm>
            <a:off x="-12700" y="2275077"/>
            <a:ext cx="12192000" cy="2286745"/>
          </a:xfrm>
          <a:prstGeom prst="rect">
            <a:avLst/>
          </a:prstGeom>
          <a:blipFill>
            <a:blip r:embed="rId2"/>
            <a:srcRect/>
            <a:stretch>
              <a:fillRect t="-100216" b="-1002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13765" y="2184712"/>
            <a:ext cx="12213933" cy="2373886"/>
          </a:xfrm>
          <a:prstGeom prst="rect">
            <a:avLst/>
          </a:prstGeom>
          <a:solidFill>
            <a:srgbClr val="2E506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îśļíḍe"/>
          <p:cNvSpPr/>
          <p:nvPr userDrawn="1"/>
        </p:nvSpPr>
        <p:spPr>
          <a:xfrm>
            <a:off x="0" y="0"/>
            <a:ext cx="12192000" cy="2232838"/>
          </a:xfrm>
          <a:prstGeom prst="rect">
            <a:avLst/>
          </a:prstGeom>
          <a:solidFill>
            <a:schemeClr val="accent1"/>
          </a:solidFill>
          <a:ln w="19050">
            <a:noFill/>
            <a:prstDash val="sysDash"/>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800" b="1" dirty="0">
              <a:solidFill>
                <a:schemeClr val="lt1"/>
              </a:solidFill>
            </a:endParaRPr>
          </a:p>
        </p:txBody>
      </p:sp>
      <p:sp>
        <p:nvSpPr>
          <p:cNvPr id="22" name="ïşļîḑè"/>
          <p:cNvSpPr/>
          <p:nvPr userDrawn="1"/>
        </p:nvSpPr>
        <p:spPr>
          <a:xfrm flipH="1">
            <a:off x="6838950" y="0"/>
            <a:ext cx="5353050" cy="2232838"/>
          </a:xfrm>
          <a:custGeom>
            <a:avLst/>
            <a:gdLst>
              <a:gd name="connsiteX0" fmla="*/ 0 w 8768862"/>
              <a:gd name="connsiteY0" fmla="*/ 0 h 3048000"/>
              <a:gd name="connsiteX1" fmla="*/ 7590935 w 8768862"/>
              <a:gd name="connsiteY1" fmla="*/ 0 h 3048000"/>
              <a:gd name="connsiteX2" fmla="*/ 8768862 w 8768862"/>
              <a:gd name="connsiteY2" fmla="*/ 3048000 h 3048000"/>
              <a:gd name="connsiteX3" fmla="*/ 0 w 8768862"/>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8768862" h="3048000">
                <a:moveTo>
                  <a:pt x="0" y="0"/>
                </a:moveTo>
                <a:lnTo>
                  <a:pt x="7590935" y="0"/>
                </a:lnTo>
                <a:lnTo>
                  <a:pt x="8768862" y="3048000"/>
                </a:lnTo>
                <a:lnTo>
                  <a:pt x="0" y="3048000"/>
                </a:lnTo>
                <a:close/>
              </a:path>
            </a:pathLst>
          </a:custGeom>
          <a:blipFill>
            <a:blip r:embed="rId3"/>
            <a:stretch>
              <a:fillRect l="-15350" r="-15350"/>
            </a:stretch>
          </a:blipFill>
          <a:ln w="2222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800" b="1"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500"/>
                                        <p:tgtEl>
                                          <p:spTgt spid="21"/>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21" grpId="0" animBg="1"/>
      <p:bldP spid="22"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showMasterSp="0" userDrawn="1">
  <p:cSld name="节标题">
    <p:bg>
      <p:bgPr>
        <a:solidFill>
          <a:schemeClr val="bg1"/>
        </a:solidFill>
        <a:effectLst/>
      </p:bgPr>
    </p:bg>
    <p:spTree>
      <p:nvGrpSpPr>
        <p:cNvPr id="1" name=""/>
        <p:cNvGrpSpPr/>
        <p:nvPr/>
      </p:nvGrpSpPr>
      <p:grpSpPr>
        <a:xfrm>
          <a:off x="0" y="0"/>
          <a:ext cx="0" cy="0"/>
          <a:chOff x="0" y="0"/>
          <a:chExt cx="0" cy="0"/>
        </a:xfrm>
      </p:grpSpPr>
      <p:sp>
        <p:nvSpPr>
          <p:cNvPr id="4" name="任意多边形: 形状 3"/>
          <p:cNvSpPr/>
          <p:nvPr userDrawn="1"/>
        </p:nvSpPr>
        <p:spPr>
          <a:xfrm>
            <a:off x="-12700" y="2171131"/>
            <a:ext cx="6718300" cy="4697383"/>
          </a:xfrm>
          <a:custGeom>
            <a:avLst/>
            <a:gdLst>
              <a:gd name="connsiteX0" fmla="*/ 6015307 w 12294174"/>
              <a:gd name="connsiteY0" fmla="*/ 0 h 3809312"/>
              <a:gd name="connsiteX1" fmla="*/ 12294174 w 12294174"/>
              <a:gd name="connsiteY1" fmla="*/ 3809312 h 3809312"/>
              <a:gd name="connsiteX2" fmla="*/ 0 w 12294174"/>
              <a:gd name="connsiteY2" fmla="*/ 3809312 h 3809312"/>
              <a:gd name="connsiteX3" fmla="*/ 0 w 12294174"/>
              <a:gd name="connsiteY3" fmla="*/ 2034908 h 3809312"/>
            </a:gdLst>
            <a:ahLst/>
            <a:cxnLst>
              <a:cxn ang="0">
                <a:pos x="connsiteX0" y="connsiteY0"/>
              </a:cxn>
              <a:cxn ang="0">
                <a:pos x="connsiteX1" y="connsiteY1"/>
              </a:cxn>
              <a:cxn ang="0">
                <a:pos x="connsiteX2" y="connsiteY2"/>
              </a:cxn>
              <a:cxn ang="0">
                <a:pos x="connsiteX3" y="connsiteY3"/>
              </a:cxn>
            </a:cxnLst>
            <a:rect l="l" t="t" r="r" b="b"/>
            <a:pathLst>
              <a:path w="12294174" h="3809312">
                <a:moveTo>
                  <a:pt x="6015307" y="0"/>
                </a:moveTo>
                <a:lnTo>
                  <a:pt x="12294174" y="3809312"/>
                </a:lnTo>
                <a:lnTo>
                  <a:pt x="0" y="3809312"/>
                </a:lnTo>
                <a:lnTo>
                  <a:pt x="0" y="20349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p:cNvSpPr/>
          <p:nvPr/>
        </p:nvSpPr>
        <p:spPr>
          <a:xfrm>
            <a:off x="-12588" y="0"/>
            <a:ext cx="9751455" cy="3393532"/>
          </a:xfrm>
          <a:custGeom>
            <a:avLst/>
            <a:gdLst>
              <a:gd name="connsiteX0" fmla="*/ 0 w 7670800"/>
              <a:gd name="connsiteY0" fmla="*/ 3822700 h 3822700"/>
              <a:gd name="connsiteX1" fmla="*/ 0 w 7670800"/>
              <a:gd name="connsiteY1" fmla="*/ 0 h 3822700"/>
              <a:gd name="connsiteX2" fmla="*/ 6337300 w 7670800"/>
              <a:gd name="connsiteY2" fmla="*/ 0 h 3822700"/>
              <a:gd name="connsiteX3" fmla="*/ 7670800 w 7670800"/>
              <a:gd name="connsiteY3" fmla="*/ 2298700 h 3822700"/>
              <a:gd name="connsiteX4" fmla="*/ 0 w 7670800"/>
              <a:gd name="connsiteY4" fmla="*/ 3822700 h 382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0800" h="3822700">
                <a:moveTo>
                  <a:pt x="0" y="3822700"/>
                </a:moveTo>
                <a:lnTo>
                  <a:pt x="0" y="0"/>
                </a:lnTo>
                <a:lnTo>
                  <a:pt x="6337300" y="0"/>
                </a:lnTo>
                <a:lnTo>
                  <a:pt x="7670800" y="2298700"/>
                </a:lnTo>
                <a:lnTo>
                  <a:pt x="0" y="38227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p:cNvSpPr/>
          <p:nvPr/>
        </p:nvSpPr>
        <p:spPr>
          <a:xfrm>
            <a:off x="-12810" y="0"/>
            <a:ext cx="9799467" cy="4092724"/>
          </a:xfrm>
          <a:custGeom>
            <a:avLst/>
            <a:gdLst>
              <a:gd name="connsiteX0" fmla="*/ 6349850 w 7874798"/>
              <a:gd name="connsiteY0" fmla="*/ 0 h 4579684"/>
              <a:gd name="connsiteX1" fmla="*/ 7409399 w 7874798"/>
              <a:gd name="connsiteY1" fmla="*/ 0 h 4579684"/>
              <a:gd name="connsiteX2" fmla="*/ 7874798 w 7874798"/>
              <a:gd name="connsiteY2" fmla="*/ 2331235 h 4579684"/>
              <a:gd name="connsiteX3" fmla="*/ 0 w 7874798"/>
              <a:gd name="connsiteY3" fmla="*/ 4579684 h 4579684"/>
              <a:gd name="connsiteX4" fmla="*/ 0 w 7874798"/>
              <a:gd name="connsiteY4" fmla="*/ 3773386 h 4579684"/>
              <a:gd name="connsiteX5" fmla="*/ 7602261 w 7874798"/>
              <a:gd name="connsiteY5" fmla="*/ 2258690 h 457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798" h="4579684">
                <a:moveTo>
                  <a:pt x="6349850" y="0"/>
                </a:moveTo>
                <a:lnTo>
                  <a:pt x="7409399" y="0"/>
                </a:lnTo>
                <a:lnTo>
                  <a:pt x="7874798" y="2331235"/>
                </a:lnTo>
                <a:lnTo>
                  <a:pt x="0" y="4579684"/>
                </a:lnTo>
                <a:lnTo>
                  <a:pt x="0" y="3773386"/>
                </a:lnTo>
                <a:lnTo>
                  <a:pt x="7602261" y="225869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p:nvSpPr>
        <p:spPr>
          <a:xfrm>
            <a:off x="-13158" y="0"/>
            <a:ext cx="9912866" cy="4934857"/>
          </a:xfrm>
          <a:custGeom>
            <a:avLst/>
            <a:gdLst>
              <a:gd name="connsiteX0" fmla="*/ 7408387 w 7965925"/>
              <a:gd name="connsiteY0" fmla="*/ 0 h 5522015"/>
              <a:gd name="connsiteX1" fmla="*/ 7883367 w 7965925"/>
              <a:gd name="connsiteY1" fmla="*/ 0 h 5522015"/>
              <a:gd name="connsiteX2" fmla="*/ 7965925 w 7965925"/>
              <a:gd name="connsiteY2" fmla="*/ 2329408 h 5522015"/>
              <a:gd name="connsiteX3" fmla="*/ 0 w 7965925"/>
              <a:gd name="connsiteY3" fmla="*/ 5522015 h 5522015"/>
              <a:gd name="connsiteX4" fmla="*/ 0 w 7965925"/>
              <a:gd name="connsiteY4" fmla="*/ 4573197 h 5522015"/>
              <a:gd name="connsiteX5" fmla="*/ 7875079 w 7965925"/>
              <a:gd name="connsiteY5" fmla="*/ 2268953 h 5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925" h="5522015">
                <a:moveTo>
                  <a:pt x="7408387" y="0"/>
                </a:moveTo>
                <a:lnTo>
                  <a:pt x="7883367" y="0"/>
                </a:lnTo>
                <a:lnTo>
                  <a:pt x="7965925" y="2329408"/>
                </a:lnTo>
                <a:lnTo>
                  <a:pt x="0" y="5522015"/>
                </a:lnTo>
                <a:lnTo>
                  <a:pt x="0" y="4573197"/>
                </a:lnTo>
                <a:lnTo>
                  <a:pt x="7875079" y="22689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标题 1"/>
          <p:cNvSpPr>
            <a:spLocks noGrp="1"/>
          </p:cNvSpPr>
          <p:nvPr userDrawn="1">
            <p:ph type="title"/>
          </p:nvPr>
        </p:nvSpPr>
        <p:spPr>
          <a:xfrm>
            <a:off x="5882431" y="3208716"/>
            <a:ext cx="5419185" cy="895350"/>
          </a:xfrm>
        </p:spPr>
        <p:txBody>
          <a:bodyPr anchor="b">
            <a:normAutofit/>
          </a:bodyPr>
          <a:lstStyle>
            <a:lvl1pPr algn="l">
              <a:defRPr sz="2400" b="1">
                <a:solidFill>
                  <a:schemeClr val="accent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5883547" y="4104066"/>
            <a:ext cx="5419185" cy="1015623"/>
          </a:xfrm>
        </p:spPr>
        <p:txBody>
          <a:bodyPr anchor="t">
            <a:normAutofit/>
          </a:bodyPr>
          <a:lstStyle>
            <a:lvl1pPr marL="0" indent="0" algn="l">
              <a:lnSpc>
                <a:spcPct val="100000"/>
              </a:lnSpc>
              <a:buNone/>
              <a:defRPr sz="11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489D9C7-5DC6-4263-87FF-7C99F6FB63C3}" type="datetime1">
              <a:rPr lang="zh-CN" altLang="en-US" smtClean="0"/>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6" name="标题 5"/>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3" name="Date Placeholder 2"/>
          <p:cNvSpPr>
            <a:spLocks noGrp="1"/>
          </p:cNvSpPr>
          <p:nvPr>
            <p:ph type="dt" sz="half" idx="10"/>
          </p:nvPr>
        </p:nvSpPr>
        <p:spPr/>
        <p:txBody>
          <a:bodyPr/>
          <a:lstStyle/>
          <a:p>
            <a:fld id="{6489D9C7-5DC6-4263-87FF-7C99F6FB63C3}" type="datetime1">
              <a:rPr lang="zh-CN" altLang="en-US" smtClean="0"/>
            </a:fld>
            <a:endParaRPr lang="zh-CN" altLang="en-US"/>
          </a:p>
        </p:txBody>
      </p:sp>
      <p:sp>
        <p:nvSpPr>
          <p:cNvPr id="4" name="Footer Placeholder 3"/>
          <p:cNvSpPr>
            <a:spLocks noGrp="1"/>
          </p:cNvSpPr>
          <p:nvPr>
            <p:ph type="ftr" sz="quarter" idx="11"/>
          </p:nvPr>
        </p:nvSpPr>
        <p:spPr/>
        <p:txBody>
          <a:bodyPr/>
          <a:lstStyle/>
          <a:p>
            <a:r>
              <a:rPr lang="en-US" altLang="zh-CN"/>
              <a:t>www.islide.cc</a:t>
            </a:r>
            <a:endParaRPr lang="zh-CN" altLang="en-US" dirty="0"/>
          </a:p>
        </p:txBody>
      </p:sp>
      <p:sp>
        <p:nvSpPr>
          <p:cNvPr id="5" name="Slide Number Placeholder 4"/>
          <p:cNvSpPr>
            <a:spLocks noGrp="1"/>
          </p:cNvSpPr>
          <p:nvPr>
            <p:ph type="sldNum" sz="quarter" idx="12"/>
          </p:nvPr>
        </p:nvSpPr>
        <p:spPr/>
        <p:txBody>
          <a:bodyPr/>
          <a:lstStyle/>
          <a:p>
            <a:fld id="{5DD3DB80-B894-403A-B48E-6FDC1A72010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showMasterSp="0" userDrawn="1">
  <p:cSld name="末尾幻灯片">
    <p:bg>
      <p:bgPr>
        <a:solidFill>
          <a:schemeClr val="tx1"/>
        </a:solidFill>
        <a:effectLst/>
      </p:bgPr>
    </p:bg>
    <p:spTree>
      <p:nvGrpSpPr>
        <p:cNvPr id="1" name=""/>
        <p:cNvGrpSpPr/>
        <p:nvPr/>
      </p:nvGrpSpPr>
      <p:grpSpPr>
        <a:xfrm>
          <a:off x="0" y="0"/>
          <a:ext cx="0" cy="0"/>
          <a:chOff x="0" y="0"/>
          <a:chExt cx="0" cy="0"/>
        </a:xfrm>
      </p:grpSpPr>
      <p:sp>
        <p:nvSpPr>
          <p:cNvPr id="5" name="矩形 4"/>
          <p:cNvSpPr/>
          <p:nvPr userDrawn="1"/>
        </p:nvSpPr>
        <p:spPr>
          <a:xfrm>
            <a:off x="-13158" y="0"/>
            <a:ext cx="12192000" cy="6858000"/>
          </a:xfrm>
          <a:prstGeom prst="rect">
            <a:avLst/>
          </a:prstGeom>
          <a:blipFill dpi="0" rotWithShape="1">
            <a:blip r:embed="rId2">
              <a:alphaModFix amt="29000"/>
            </a:blip>
            <a:srcRect/>
            <a:stretch>
              <a:fillRect t="-8476" b="-84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p:cNvSpPr/>
          <p:nvPr userDrawn="1"/>
        </p:nvSpPr>
        <p:spPr>
          <a:xfrm>
            <a:off x="-12700" y="2171131"/>
            <a:ext cx="2784929" cy="4697383"/>
          </a:xfrm>
          <a:custGeom>
            <a:avLst/>
            <a:gdLst>
              <a:gd name="connsiteX0" fmla="*/ 6015307 w 12294174"/>
              <a:gd name="connsiteY0" fmla="*/ 0 h 3809312"/>
              <a:gd name="connsiteX1" fmla="*/ 12294174 w 12294174"/>
              <a:gd name="connsiteY1" fmla="*/ 3809312 h 3809312"/>
              <a:gd name="connsiteX2" fmla="*/ 0 w 12294174"/>
              <a:gd name="connsiteY2" fmla="*/ 3809312 h 3809312"/>
              <a:gd name="connsiteX3" fmla="*/ 0 w 12294174"/>
              <a:gd name="connsiteY3" fmla="*/ 2034908 h 3809312"/>
            </a:gdLst>
            <a:ahLst/>
            <a:cxnLst>
              <a:cxn ang="0">
                <a:pos x="connsiteX0" y="connsiteY0"/>
              </a:cxn>
              <a:cxn ang="0">
                <a:pos x="connsiteX1" y="connsiteY1"/>
              </a:cxn>
              <a:cxn ang="0">
                <a:pos x="connsiteX2" y="connsiteY2"/>
              </a:cxn>
              <a:cxn ang="0">
                <a:pos x="connsiteX3" y="connsiteY3"/>
              </a:cxn>
            </a:cxnLst>
            <a:rect l="l" t="t" r="r" b="b"/>
            <a:pathLst>
              <a:path w="12294174" h="3809312">
                <a:moveTo>
                  <a:pt x="6015307" y="0"/>
                </a:moveTo>
                <a:lnTo>
                  <a:pt x="12294174" y="3809312"/>
                </a:lnTo>
                <a:lnTo>
                  <a:pt x="0" y="3809312"/>
                </a:lnTo>
                <a:lnTo>
                  <a:pt x="0" y="20349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12866" y="0"/>
            <a:ext cx="4995949" cy="3393532"/>
          </a:xfrm>
          <a:custGeom>
            <a:avLst/>
            <a:gdLst>
              <a:gd name="connsiteX0" fmla="*/ 0 w 7670800"/>
              <a:gd name="connsiteY0" fmla="*/ 3822700 h 3822700"/>
              <a:gd name="connsiteX1" fmla="*/ 0 w 7670800"/>
              <a:gd name="connsiteY1" fmla="*/ 0 h 3822700"/>
              <a:gd name="connsiteX2" fmla="*/ 6337300 w 7670800"/>
              <a:gd name="connsiteY2" fmla="*/ 0 h 3822700"/>
              <a:gd name="connsiteX3" fmla="*/ 7670800 w 7670800"/>
              <a:gd name="connsiteY3" fmla="*/ 2298700 h 3822700"/>
              <a:gd name="connsiteX4" fmla="*/ 0 w 7670800"/>
              <a:gd name="connsiteY4" fmla="*/ 3822700 h 382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0800" h="3822700">
                <a:moveTo>
                  <a:pt x="0" y="3822700"/>
                </a:moveTo>
                <a:lnTo>
                  <a:pt x="0" y="0"/>
                </a:lnTo>
                <a:lnTo>
                  <a:pt x="6337300" y="0"/>
                </a:lnTo>
                <a:lnTo>
                  <a:pt x="7670800" y="2298700"/>
                </a:lnTo>
                <a:lnTo>
                  <a:pt x="0" y="38227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p:nvSpPr>
        <p:spPr>
          <a:xfrm>
            <a:off x="-12979" y="0"/>
            <a:ext cx="5020546" cy="4092724"/>
          </a:xfrm>
          <a:custGeom>
            <a:avLst/>
            <a:gdLst>
              <a:gd name="connsiteX0" fmla="*/ 6349850 w 7874798"/>
              <a:gd name="connsiteY0" fmla="*/ 0 h 4579684"/>
              <a:gd name="connsiteX1" fmla="*/ 7409399 w 7874798"/>
              <a:gd name="connsiteY1" fmla="*/ 0 h 4579684"/>
              <a:gd name="connsiteX2" fmla="*/ 7874798 w 7874798"/>
              <a:gd name="connsiteY2" fmla="*/ 2331235 h 4579684"/>
              <a:gd name="connsiteX3" fmla="*/ 0 w 7874798"/>
              <a:gd name="connsiteY3" fmla="*/ 4579684 h 4579684"/>
              <a:gd name="connsiteX4" fmla="*/ 0 w 7874798"/>
              <a:gd name="connsiteY4" fmla="*/ 3773386 h 4579684"/>
              <a:gd name="connsiteX5" fmla="*/ 7602261 w 7874798"/>
              <a:gd name="connsiteY5" fmla="*/ 2258690 h 457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798" h="4579684">
                <a:moveTo>
                  <a:pt x="6349850" y="0"/>
                </a:moveTo>
                <a:lnTo>
                  <a:pt x="7409399" y="0"/>
                </a:lnTo>
                <a:lnTo>
                  <a:pt x="7874798" y="2331235"/>
                </a:lnTo>
                <a:lnTo>
                  <a:pt x="0" y="4579684"/>
                </a:lnTo>
                <a:lnTo>
                  <a:pt x="0" y="3773386"/>
                </a:lnTo>
                <a:lnTo>
                  <a:pt x="7602261" y="225869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13158" y="0"/>
            <a:ext cx="5078644" cy="4934857"/>
          </a:xfrm>
          <a:custGeom>
            <a:avLst/>
            <a:gdLst>
              <a:gd name="connsiteX0" fmla="*/ 7408387 w 7965925"/>
              <a:gd name="connsiteY0" fmla="*/ 0 h 5522015"/>
              <a:gd name="connsiteX1" fmla="*/ 7883367 w 7965925"/>
              <a:gd name="connsiteY1" fmla="*/ 0 h 5522015"/>
              <a:gd name="connsiteX2" fmla="*/ 7965925 w 7965925"/>
              <a:gd name="connsiteY2" fmla="*/ 2329408 h 5522015"/>
              <a:gd name="connsiteX3" fmla="*/ 0 w 7965925"/>
              <a:gd name="connsiteY3" fmla="*/ 5522015 h 5522015"/>
              <a:gd name="connsiteX4" fmla="*/ 0 w 7965925"/>
              <a:gd name="connsiteY4" fmla="*/ 4573197 h 5522015"/>
              <a:gd name="connsiteX5" fmla="*/ 7875079 w 7965925"/>
              <a:gd name="connsiteY5" fmla="*/ 2268953 h 5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925" h="5522015">
                <a:moveTo>
                  <a:pt x="7408387" y="0"/>
                </a:moveTo>
                <a:lnTo>
                  <a:pt x="7883367" y="0"/>
                </a:lnTo>
                <a:lnTo>
                  <a:pt x="7965925" y="2329408"/>
                </a:lnTo>
                <a:lnTo>
                  <a:pt x="0" y="5522015"/>
                </a:lnTo>
                <a:lnTo>
                  <a:pt x="0" y="4573197"/>
                </a:lnTo>
                <a:lnTo>
                  <a:pt x="7875079" y="22689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占位符 62"/>
          <p:cNvSpPr>
            <a:spLocks noGrp="1"/>
          </p:cNvSpPr>
          <p:nvPr userDrawn="1">
            <p:ph type="body" sz="quarter" idx="18" hasCustomPrompt="1"/>
          </p:nvPr>
        </p:nvSpPr>
        <p:spPr>
          <a:xfrm>
            <a:off x="5666993" y="4544760"/>
            <a:ext cx="4470400" cy="310871"/>
          </a:xfrm>
        </p:spPr>
        <p:txBody>
          <a:bodyPr vert="horz" lIns="91440" tIns="45720" rIns="91440" bIns="45720" rtlCol="0">
            <a:normAutofit/>
          </a:bodyPr>
          <a:lstStyle>
            <a:lvl1pPr marL="0" indent="0" algn="r">
              <a:buNone/>
              <a:defRPr lang="zh-CN" altLang="en-US" sz="1500" smtClean="0">
                <a:solidFill>
                  <a:schemeClr val="bg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endParaRPr lang="en-US" altLang="zh-CN" dirty="0"/>
          </a:p>
        </p:txBody>
      </p:sp>
      <p:sp>
        <p:nvSpPr>
          <p:cNvPr id="6" name="文本占位符 13"/>
          <p:cNvSpPr>
            <a:spLocks noGrp="1"/>
          </p:cNvSpPr>
          <p:nvPr userDrawn="1">
            <p:ph type="body" sz="quarter" idx="10" hasCustomPrompt="1"/>
          </p:nvPr>
        </p:nvSpPr>
        <p:spPr>
          <a:xfrm>
            <a:off x="5666993" y="4248489"/>
            <a:ext cx="4470400" cy="296271"/>
          </a:xfrm>
        </p:spPr>
        <p:txBody>
          <a:bodyPr vert="horz" anchor="ctr">
            <a:noAutofit/>
          </a:bodyPr>
          <a:lstStyle>
            <a:lvl1pPr marL="0" indent="0" algn="r">
              <a:buNone/>
              <a:defRPr sz="15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endParaRPr lang="en-US" altLang="zh-CN" dirty="0"/>
          </a:p>
        </p:txBody>
      </p:sp>
      <p:sp>
        <p:nvSpPr>
          <p:cNvPr id="13" name="标题 1"/>
          <p:cNvSpPr>
            <a:spLocks noGrp="1"/>
          </p:cNvSpPr>
          <p:nvPr userDrawn="1">
            <p:ph type="ctrTitle" hasCustomPrompt="1"/>
          </p:nvPr>
        </p:nvSpPr>
        <p:spPr>
          <a:xfrm>
            <a:off x="5666993" y="2687998"/>
            <a:ext cx="4470400" cy="1332948"/>
          </a:xfrm>
        </p:spPr>
        <p:txBody>
          <a:bodyPr anchor="b">
            <a:normAutofit/>
          </a:bodyPr>
          <a:lstStyle>
            <a:lvl1pPr marL="0" indent="0" algn="r">
              <a:buFont typeface="Arial" panose="020B0604020202020204" pitchFamily="34" charset="0"/>
              <a:buNone/>
              <a:defRPr sz="3600">
                <a:solidFill>
                  <a:schemeClr val="bg1"/>
                </a:solidFill>
              </a:defRPr>
            </a:lvl1pPr>
          </a:lstStyle>
          <a:p>
            <a:r>
              <a:rPr lang="en-US" altLang="zh-CN" dirty="0"/>
              <a:t>Conclusion</a:t>
            </a:r>
            <a:endParaRPr lang="zh-CN" alt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1F427F0-DAF0-4241-92D9-3D8528F01D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A32200-85D2-4D27-9F3C-940A6E051D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2" Type="http://schemas.openxmlformats.org/officeDocument/2006/relationships/theme" Target="../theme/theme4.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427F0-DAF0-4241-92D9-3D8528F01D4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32200-85D2-4D27-9F3C-940A6E051DBE}" type="slidenum">
              <a:rPr lang="zh-CN" altLang="en-US" smtClean="0"/>
            </a:fld>
            <a:endParaRPr lang="zh-CN" altLang="en-US"/>
          </a:p>
        </p:txBody>
      </p:sp>
      <p:sp>
        <p:nvSpPr>
          <p:cNvPr id="7" name="矩形 6"/>
          <p:cNvSpPr/>
          <p:nvPr userDrawn="1"/>
        </p:nvSpPr>
        <p:spPr>
          <a:xfrm flipV="1">
            <a:off x="0" y="584201"/>
            <a:ext cx="12192000" cy="50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D2670-284D-463C-BF53-25A4FF0C2E6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EFAC9-B347-4FC1-9090-83225B5F110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zh-CN" altLang="en-US" dirty="0"/>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fld>
            <a:endParaRPr lang="zh-CN" altLang="en-US"/>
          </a:p>
        </p:txBody>
      </p:sp>
      <p:sp>
        <p:nvSpPr>
          <p:cNvPr id="9" name="页脚占位符 4"/>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dirty="0"/>
              <a:t>www.islide.cc</a:t>
            </a:r>
            <a:endParaRPr lang="zh-CN" altLang="en-US" dirty="0"/>
          </a:p>
        </p:txBody>
      </p:sp>
      <p:sp>
        <p:nvSpPr>
          <p:cNvPr id="10"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427F0-DAF0-4241-92D9-3D8528F01D4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32200-85D2-4D27-9F3C-940A6E051DBE}" type="slidenum">
              <a:rPr lang="zh-CN" altLang="en-US" smtClean="0"/>
            </a:fld>
            <a:endParaRPr lang="zh-CN" altLang="en-US"/>
          </a:p>
        </p:txBody>
      </p:sp>
      <p:sp>
        <p:nvSpPr>
          <p:cNvPr id="7" name="矩形 6"/>
          <p:cNvSpPr/>
          <p:nvPr userDrawn="1"/>
        </p:nvSpPr>
        <p:spPr>
          <a:xfrm flipV="1">
            <a:off x="0" y="584201"/>
            <a:ext cx="12192000" cy="50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tags" Target="../tags/tag1.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6.xml"/><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6.xml"/><Relationship Id="rId2" Type="http://schemas.openxmlformats.org/officeDocument/2006/relationships/image" Target="../media/image1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6.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6.xml"/><Relationship Id="rId2" Type="http://schemas.openxmlformats.org/officeDocument/2006/relationships/image" Target="../media/image19.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6.xml"/><Relationship Id="rId2" Type="http://schemas.openxmlformats.org/officeDocument/2006/relationships/image" Target="../media/image21.png"/><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6.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9" Type="http://schemas.openxmlformats.org/officeDocument/2006/relationships/image" Target="../media/image31.jpeg"/><Relationship Id="rId8" Type="http://schemas.openxmlformats.org/officeDocument/2006/relationships/image" Target="../media/image30.jpeg"/><Relationship Id="rId7" Type="http://schemas.openxmlformats.org/officeDocument/2006/relationships/image" Target="../media/image29.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png"/><Relationship Id="rId12" Type="http://schemas.openxmlformats.org/officeDocument/2006/relationships/notesSlide" Target="../notesSlides/notesSlide19.xml"/><Relationship Id="rId11" Type="http://schemas.openxmlformats.org/officeDocument/2006/relationships/slideLayout" Target="../slideLayouts/slideLayout26.xml"/><Relationship Id="rId10" Type="http://schemas.openxmlformats.org/officeDocument/2006/relationships/image" Target="../media/image32.jpeg"/><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8" Type="http://schemas.openxmlformats.org/officeDocument/2006/relationships/notesSlide" Target="../notesSlides/notesSlide22.xml"/><Relationship Id="rId17" Type="http://schemas.openxmlformats.org/officeDocument/2006/relationships/slideLayout" Target="../slideLayouts/slideLayout6.xml"/><Relationship Id="rId16" Type="http://schemas.openxmlformats.org/officeDocument/2006/relationships/tags" Target="../tags/tag24.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6.xml"/><Relationship Id="rId2" Type="http://schemas.openxmlformats.org/officeDocument/2006/relationships/image" Target="../media/image8.png"/><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6.xml"/><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800" y="2943"/>
            <a:ext cx="12188200" cy="6855057"/>
          </a:xfrm>
          <a:prstGeom prst="rect">
            <a:avLst/>
          </a:prstGeom>
        </p:spPr>
      </p:pic>
      <p:sp>
        <p:nvSpPr>
          <p:cNvPr id="9" name="矩形 8"/>
          <p:cNvSpPr/>
          <p:nvPr/>
        </p:nvSpPr>
        <p:spPr>
          <a:xfrm>
            <a:off x="4656301" y="5028768"/>
            <a:ext cx="7101555" cy="45719"/>
          </a:xfrm>
          <a:prstGeom prst="rect">
            <a:avLst/>
          </a:prstGeom>
          <a:solidFill>
            <a:srgbClr val="284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3749521" y="1232012"/>
            <a:ext cx="7745095" cy="1168400"/>
          </a:xfrm>
          <a:prstGeom prst="rect">
            <a:avLst/>
          </a:prstGeom>
          <a:noFill/>
        </p:spPr>
        <p:txBody>
          <a:bodyPr wrap="none" rtlCol="0">
            <a:spAutoFit/>
          </a:bodyPr>
          <a:lstStyle/>
          <a:p>
            <a:pPr algn="l"/>
            <a:r>
              <a:rPr lang="zh-CN" altLang="en-US" sz="7000" b="1" dirty="0">
                <a:solidFill>
                  <a:srgbClr val="284774"/>
                </a:solidFill>
                <a:latin typeface="汉仪魏碑简" panose="02010600000101010101" charset="-128"/>
                <a:ea typeface="汉仪魏碑简" panose="02010600000101010101" charset="-128"/>
              </a:rPr>
              <a:t>引领教师快速成长 </a:t>
            </a:r>
            <a:endParaRPr lang="zh-CN" altLang="en-US" sz="7000" b="1" dirty="0">
              <a:solidFill>
                <a:srgbClr val="284774"/>
              </a:solidFill>
              <a:latin typeface="汉仪魏碑简" panose="02010600000101010101" charset="-128"/>
              <a:ea typeface="汉仪魏碑简" panose="02010600000101010101" charset="-128"/>
              <a:cs typeface="汉仪魏碑简" panose="02010600000101010101" charset="-128"/>
            </a:endParaRPr>
          </a:p>
        </p:txBody>
      </p:sp>
      <p:sp>
        <p:nvSpPr>
          <p:cNvPr id="11" name="文本框 10"/>
          <p:cNvSpPr txBox="1"/>
          <p:nvPr/>
        </p:nvSpPr>
        <p:spPr>
          <a:xfrm>
            <a:off x="4803775" y="3867150"/>
            <a:ext cx="6953885" cy="953135"/>
          </a:xfrm>
          <a:prstGeom prst="rect">
            <a:avLst/>
          </a:prstGeom>
          <a:noFill/>
        </p:spPr>
        <p:txBody>
          <a:bodyPr wrap="square" rtlCol="0">
            <a:spAutoFit/>
          </a:bodyPr>
          <a:lstStyle/>
          <a:p>
            <a:pPr algn="l"/>
            <a:r>
              <a:rPr lang="zh-CN" altLang="en-US" sz="2800" dirty="0">
                <a:solidFill>
                  <a:srgbClr val="284774"/>
                </a:solidFill>
                <a:latin typeface="微软雅黑" panose="020B0503020204020204" pitchFamily="34" charset="-122"/>
                <a:ea typeface="微软雅黑" panose="020B0503020204020204" pitchFamily="34" charset="-122"/>
              </a:rPr>
              <a:t>泸州市“东翼”（泸县）教育高质量发展中</a:t>
            </a:r>
            <a:endParaRPr lang="zh-CN" altLang="en-US" sz="2800" dirty="0">
              <a:solidFill>
                <a:srgbClr val="284774"/>
              </a:solidFill>
              <a:latin typeface="微软雅黑" panose="020B0503020204020204" pitchFamily="34" charset="-122"/>
              <a:ea typeface="微软雅黑" panose="020B0503020204020204" pitchFamily="34" charset="-122"/>
            </a:endParaRPr>
          </a:p>
          <a:p>
            <a:pPr algn="l"/>
            <a:r>
              <a:rPr lang="zh-CN" altLang="en-US" sz="2800" dirty="0">
                <a:solidFill>
                  <a:srgbClr val="284774"/>
                </a:solidFill>
                <a:latin typeface="微软雅黑" panose="020B0503020204020204" pitchFamily="34" charset="-122"/>
                <a:ea typeface="微软雅黑" panose="020B0503020204020204" pitchFamily="34" charset="-122"/>
              </a:rPr>
              <a:t>小学幼儿园校（园）长专题研修交流汇报</a:t>
            </a:r>
            <a:endParaRPr lang="zh-CN" altLang="en-US" sz="2800" dirty="0">
              <a:solidFill>
                <a:srgbClr val="284774"/>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9331550" y="5813308"/>
            <a:ext cx="1137285" cy="475615"/>
          </a:xfrm>
          <a:prstGeom prst="rect">
            <a:avLst/>
          </a:prstGeom>
          <a:noFill/>
        </p:spPr>
        <p:txBody>
          <a:bodyPr wrap="none" rtlCol="0">
            <a:spAutoFit/>
          </a:bodyPr>
          <a:lstStyle/>
          <a:p>
            <a:r>
              <a:rPr lang="zh-CN" altLang="en-US" sz="2500" b="1" dirty="0">
                <a:solidFill>
                  <a:srgbClr val="284774"/>
                </a:solidFill>
                <a:latin typeface="汉仪魏碑简" panose="02010600000101010101" charset="-128"/>
                <a:ea typeface="汉仪魏碑简" panose="02010600000101010101" charset="-128"/>
              </a:rPr>
              <a:t>李晨畅</a:t>
            </a:r>
            <a:endParaRPr lang="zh-CN" altLang="en-US" sz="2500" b="1" dirty="0">
              <a:solidFill>
                <a:srgbClr val="284774"/>
              </a:solidFill>
              <a:latin typeface="汉仪魏碑简" panose="02010600000101010101" charset="-128"/>
              <a:ea typeface="汉仪魏碑简" panose="02010600000101010101" charset="-128"/>
            </a:endParaRPr>
          </a:p>
        </p:txBody>
      </p:sp>
      <p:sp>
        <p:nvSpPr>
          <p:cNvPr id="2" name="文本框 1"/>
          <p:cNvSpPr txBox="1"/>
          <p:nvPr>
            <p:custDataLst>
              <p:tags r:id="rId2"/>
            </p:custDataLst>
          </p:nvPr>
        </p:nvSpPr>
        <p:spPr>
          <a:xfrm>
            <a:off x="4803621" y="2513442"/>
            <a:ext cx="7299960" cy="1168400"/>
          </a:xfrm>
          <a:prstGeom prst="rect">
            <a:avLst/>
          </a:prstGeom>
          <a:noFill/>
        </p:spPr>
        <p:txBody>
          <a:bodyPr wrap="none" rtlCol="0">
            <a:spAutoFit/>
          </a:bodyPr>
          <a:p>
            <a:pPr algn="l"/>
            <a:r>
              <a:rPr lang="zh-CN" altLang="en-US" sz="7000" b="1" dirty="0">
                <a:solidFill>
                  <a:srgbClr val="284774"/>
                </a:solidFill>
                <a:latin typeface="汉仪魏碑简" panose="02010600000101010101" charset="-128"/>
                <a:ea typeface="汉仪魏碑简" panose="02010600000101010101" charset="-128"/>
              </a:rPr>
              <a:t>推动学校良性发展</a:t>
            </a:r>
            <a:endParaRPr lang="zh-CN" altLang="en-US" sz="7000" b="1" dirty="0">
              <a:solidFill>
                <a:srgbClr val="284774"/>
              </a:solidFill>
              <a:latin typeface="汉仪魏碑简" panose="02010600000101010101" charset="-128"/>
              <a:ea typeface="汉仪魏碑简" panose="02010600000101010101" charset="-128"/>
            </a:endParaRPr>
          </a:p>
        </p:txBody>
      </p:sp>
      <p:sp>
        <p:nvSpPr>
          <p:cNvPr id="4" name="文本框 3"/>
          <p:cNvSpPr txBox="1"/>
          <p:nvPr/>
        </p:nvSpPr>
        <p:spPr>
          <a:xfrm>
            <a:off x="7959090" y="5282565"/>
            <a:ext cx="3535680" cy="441960"/>
          </a:xfrm>
          <a:prstGeom prst="rect">
            <a:avLst/>
          </a:prstGeom>
          <a:noFill/>
        </p:spPr>
        <p:txBody>
          <a:bodyPr wrap="none" rtlCol="0">
            <a:noAutofit/>
          </a:bodyPr>
          <a:p>
            <a:r>
              <a:rPr lang="zh-CN" altLang="en-US" sz="2500" b="1" dirty="0">
                <a:solidFill>
                  <a:srgbClr val="284774"/>
                </a:solidFill>
                <a:latin typeface="汉仪魏碑简" panose="02010600000101010101" charset="-128"/>
                <a:ea typeface="汉仪魏碑简" panose="02010600000101010101" charset="-128"/>
              </a:rPr>
              <a:t>泸县云锦镇云锦中心小学校</a:t>
            </a:r>
            <a:endParaRPr lang="zh-CN" altLang="en-US" sz="2500" b="1" dirty="0">
              <a:solidFill>
                <a:srgbClr val="284774"/>
              </a:solidFill>
              <a:latin typeface="汉仪魏碑简" panose="02010600000101010101" charset="-128"/>
              <a:ea typeface="汉仪魏碑简" panose="02010600000101010101" charset="-128"/>
            </a:endParaRPr>
          </a:p>
          <a:p>
            <a:endParaRPr lang="zh-CN" altLang="en-US" sz="2500" b="1" dirty="0">
              <a:solidFill>
                <a:srgbClr val="284774"/>
              </a:solidFill>
              <a:latin typeface="汉仪魏碑简" panose="02010600000101010101" charset="-128"/>
              <a:ea typeface="汉仪魏碑简" panose="02010600000101010101" charset="-12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9" grpId="0" bldLvl="0" animBg="1"/>
      <p:bldP spid="10" grpId="0"/>
      <p:bldP spid="11" grpId="0"/>
      <p:bldP spid="17" grpId="0"/>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ļîďé"/>
          <p:cNvSpPr/>
          <p:nvPr/>
        </p:nvSpPr>
        <p:spPr>
          <a:xfrm>
            <a:off x="0" y="1"/>
            <a:ext cx="12192000" cy="4508626"/>
          </a:xfrm>
          <a:prstGeom prst="rect">
            <a:avLst/>
          </a:prstGeom>
          <a:solidFill>
            <a:schemeClr val="accent5">
              <a:lumMod val="75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2" name="标题 1"/>
          <p:cNvSpPr>
            <a:spLocks noGrp="1"/>
          </p:cNvSpPr>
          <p:nvPr>
            <p:ph type="title"/>
          </p:nvPr>
        </p:nvSpPr>
        <p:spPr/>
        <p:txBody>
          <a:bodyPr/>
          <a:lstStyle/>
          <a:p>
            <a:r>
              <a:rPr lang="zh-CN" altLang="en-US">
                <a:solidFill>
                  <a:schemeClr val="bg1"/>
                </a:solidFill>
              </a:rPr>
              <a:t>做教师成长的“贴心人”</a:t>
            </a:r>
            <a:endParaRPr lang="zh-CN" altLang="en-US">
              <a:solidFill>
                <a:schemeClr val="bg1"/>
              </a:solidFill>
            </a:endParaRPr>
          </a:p>
        </p:txBody>
      </p:sp>
      <p:sp>
        <p:nvSpPr>
          <p:cNvPr id="7" name="íSľiḓé"/>
          <p:cNvSpPr/>
          <p:nvPr/>
        </p:nvSpPr>
        <p:spPr>
          <a:xfrm>
            <a:off x="673100" y="1130300"/>
            <a:ext cx="10845800" cy="5247005"/>
          </a:xfrm>
          <a:prstGeom prst="roundRect">
            <a:avLst>
              <a:gd name="adj" fmla="val 4034"/>
            </a:avLst>
          </a:prstGeom>
          <a:solidFill>
            <a:schemeClr val="bg1"/>
          </a:solidFill>
          <a:ln w="3175">
            <a:noFill/>
            <a:prstDash val="solid"/>
            <a:round/>
          </a:ln>
          <a:effectLst>
            <a:outerShdw blurRad="1270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37" name="矩形: 圆角 36"/>
          <p:cNvSpPr/>
          <p:nvPr/>
        </p:nvSpPr>
        <p:spPr>
          <a:xfrm>
            <a:off x="8678545" y="4947285"/>
            <a:ext cx="1336675" cy="342900"/>
          </a:xfrm>
          <a:prstGeom prst="roundRect">
            <a:avLst/>
          </a:prstGeom>
          <a:no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highlight>
                <a:srgbClr val="FFFF00"/>
              </a:highlight>
              <a:uLnTx/>
              <a:uFillTx/>
              <a:latin typeface="Arial" panose="020B0604020202020204"/>
              <a:ea typeface="微软雅黑" panose="020B0503020204020204" pitchFamily="34" charset="-122"/>
              <a:cs typeface="+mn-cs"/>
            </a:endParaRPr>
          </a:p>
        </p:txBody>
      </p:sp>
      <p:sp>
        <p:nvSpPr>
          <p:cNvPr id="3" name="ïs1iḋè"/>
          <p:cNvSpPr/>
          <p:nvPr/>
        </p:nvSpPr>
        <p:spPr bwMode="auto">
          <a:xfrm flipH="1">
            <a:off x="2293620" y="1408430"/>
            <a:ext cx="4010660" cy="75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500" b="1" dirty="0">
                <a:solidFill>
                  <a:srgbClr val="C00000"/>
                </a:solidFill>
                <a:latin typeface="微软雅黑" panose="020B0503020204020204" pitchFamily="34" charset="-122"/>
                <a:ea typeface="微软雅黑" panose="020B0503020204020204" pitchFamily="34" charset="-122"/>
                <a:sym typeface="+mn-ea"/>
              </a:rPr>
              <a:t>尊重教师的自主权</a:t>
            </a:r>
            <a:endParaRPr lang="zh-CN" altLang="en-US" sz="2500" b="1" dirty="0">
              <a:solidFill>
                <a:srgbClr val="C00000"/>
              </a:solidFill>
              <a:latin typeface="微软雅黑" panose="020B0503020204020204" pitchFamily="34" charset="-122"/>
              <a:ea typeface="微软雅黑" panose="020B0503020204020204" pitchFamily="34" charset="-122"/>
              <a:sym typeface="+mn-ea"/>
            </a:endParaRPr>
          </a:p>
        </p:txBody>
      </p:sp>
      <p:pic>
        <p:nvPicPr>
          <p:cNvPr id="9" name="图片 8"/>
          <p:cNvPicPr>
            <a:picLocks noChangeAspect="1"/>
          </p:cNvPicPr>
          <p:nvPr/>
        </p:nvPicPr>
        <p:blipFill>
          <a:blip r:embed="rId1"/>
          <a:stretch>
            <a:fillRect/>
          </a:stretch>
        </p:blipFill>
        <p:spPr>
          <a:xfrm>
            <a:off x="6852920" y="1235075"/>
            <a:ext cx="4612640" cy="2625725"/>
          </a:xfrm>
          <a:prstGeom prst="rect">
            <a:avLst/>
          </a:prstGeom>
          <a:effectLst>
            <a:softEdge rad="31750"/>
          </a:effectLst>
        </p:spPr>
      </p:pic>
      <p:pic>
        <p:nvPicPr>
          <p:cNvPr id="10" name="图片 9"/>
          <p:cNvPicPr>
            <a:picLocks noChangeAspect="1"/>
          </p:cNvPicPr>
          <p:nvPr/>
        </p:nvPicPr>
        <p:blipFill>
          <a:blip r:embed="rId2"/>
          <a:stretch>
            <a:fillRect/>
          </a:stretch>
        </p:blipFill>
        <p:spPr>
          <a:xfrm>
            <a:off x="6853555" y="3947160"/>
            <a:ext cx="4611370" cy="2383790"/>
          </a:xfrm>
          <a:prstGeom prst="rect">
            <a:avLst/>
          </a:prstGeom>
          <a:effectLst>
            <a:softEdge rad="31750"/>
          </a:effectLst>
        </p:spPr>
      </p:pic>
      <p:sp>
        <p:nvSpPr>
          <p:cNvPr id="11" name="ïs1iḋè"/>
          <p:cNvSpPr/>
          <p:nvPr/>
        </p:nvSpPr>
        <p:spPr bwMode="auto">
          <a:xfrm flipH="1">
            <a:off x="1241425" y="2510790"/>
            <a:ext cx="5546725" cy="306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50000"/>
              </a:lnSpc>
              <a:buClrTx/>
              <a:buSzTx/>
              <a:buFontTx/>
            </a:pPr>
            <a:r>
              <a:rPr lang="zh-CN" altLang="en-US" sz="2000" b="1" dirty="0">
                <a:latin typeface="仿宋" panose="02010609060101010101" charset="-122"/>
                <a:ea typeface="仿宋" panose="02010609060101010101" charset="-122"/>
                <a:sym typeface="+mn-ea"/>
              </a:rPr>
              <a:t>主要体现在教师参与管理学校教育教学活动的权力和机会。校长在学校管理过程中，对教师充分的授权将直接影响其职业幸福感。许多新教师因为感觉在学校中缺乏自主权而降低教学积极性，甚至因此而离职。我校制度的制定，每位教师都参与其中，提想法，写意见，再通过全体教师代表大会讨论通过。</a:t>
            </a:r>
            <a:endParaRPr lang="zh-CN" altLang="en-US" sz="2000" b="1" dirty="0">
              <a:latin typeface="仿宋" panose="02010609060101010101" charset="-122"/>
              <a:ea typeface="仿宋" panose="02010609060101010101" charset="-122"/>
              <a:sym typeface="+mn-ea"/>
            </a:endParaRPr>
          </a:p>
        </p:txBody>
      </p:sp>
    </p:spTree>
  </p:cSld>
  <p:clrMapOvr>
    <a:masterClrMapping/>
  </p:clrMapOvr>
  <p:transition spd="slow">
    <p:push dir="d"/>
  </p:transition>
  <p:timing>
    <p:tnLst>
      <p:par>
        <p:cTn id="1" dur="indefinite" restart="never" nodeType="tmRoot"/>
      </p:par>
    </p:tnLst>
    <p:bldLst>
      <p:bldP spid="2" grpId="0"/>
      <p:bldP spid="2" grpId="1"/>
      <p:bldP spid="3" grpId="0"/>
      <p:bldP spid="3" grpId="1"/>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ļîďé"/>
          <p:cNvSpPr/>
          <p:nvPr/>
        </p:nvSpPr>
        <p:spPr>
          <a:xfrm>
            <a:off x="0" y="1"/>
            <a:ext cx="12192000" cy="4508626"/>
          </a:xfrm>
          <a:prstGeom prst="rect">
            <a:avLst/>
          </a:prstGeom>
          <a:solidFill>
            <a:schemeClr val="accent5">
              <a:lumMod val="75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2" name="标题 1"/>
          <p:cNvSpPr>
            <a:spLocks noGrp="1"/>
          </p:cNvSpPr>
          <p:nvPr>
            <p:ph type="title"/>
          </p:nvPr>
        </p:nvSpPr>
        <p:spPr/>
        <p:txBody>
          <a:bodyPr/>
          <a:lstStyle/>
          <a:p>
            <a:r>
              <a:rPr lang="zh-CN" altLang="en-US">
                <a:solidFill>
                  <a:schemeClr val="bg1"/>
                </a:solidFill>
              </a:rPr>
              <a:t>做教师成长的“贴心人”</a:t>
            </a:r>
            <a:endParaRPr lang="zh-CN" altLang="en-US">
              <a:solidFill>
                <a:schemeClr val="bg1"/>
              </a:solidFill>
            </a:endParaRPr>
          </a:p>
        </p:txBody>
      </p:sp>
      <p:sp>
        <p:nvSpPr>
          <p:cNvPr id="7" name="íSľiḓé"/>
          <p:cNvSpPr/>
          <p:nvPr/>
        </p:nvSpPr>
        <p:spPr>
          <a:xfrm>
            <a:off x="673100" y="1130300"/>
            <a:ext cx="10845800" cy="5247005"/>
          </a:xfrm>
          <a:prstGeom prst="roundRect">
            <a:avLst>
              <a:gd name="adj" fmla="val 4034"/>
            </a:avLst>
          </a:prstGeom>
          <a:solidFill>
            <a:schemeClr val="bg1"/>
          </a:solidFill>
          <a:ln w="3175">
            <a:noFill/>
            <a:prstDash val="solid"/>
            <a:round/>
          </a:ln>
          <a:effectLst>
            <a:outerShdw blurRad="1270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37" name="矩形: 圆角 36"/>
          <p:cNvSpPr/>
          <p:nvPr/>
        </p:nvSpPr>
        <p:spPr>
          <a:xfrm>
            <a:off x="8678545" y="4947285"/>
            <a:ext cx="1336675" cy="342900"/>
          </a:xfrm>
          <a:prstGeom prst="roundRect">
            <a:avLst/>
          </a:prstGeom>
          <a:no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highlight>
                <a:srgbClr val="FFFF00"/>
              </a:highlight>
              <a:uLnTx/>
              <a:uFillTx/>
              <a:latin typeface="Arial" panose="020B0604020202020204"/>
              <a:ea typeface="微软雅黑" panose="020B0503020204020204" pitchFamily="34" charset="-122"/>
              <a:cs typeface="+mn-cs"/>
            </a:endParaRPr>
          </a:p>
        </p:txBody>
      </p:sp>
      <p:sp>
        <p:nvSpPr>
          <p:cNvPr id="4" name="ïs1iḋè"/>
          <p:cNvSpPr/>
          <p:nvPr/>
        </p:nvSpPr>
        <p:spPr bwMode="auto">
          <a:xfrm flipH="1">
            <a:off x="1974850" y="1654810"/>
            <a:ext cx="4501515" cy="75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500" b="1" dirty="0">
                <a:solidFill>
                  <a:srgbClr val="C00000"/>
                </a:solidFill>
                <a:latin typeface="微软雅黑" panose="020B0503020204020204" pitchFamily="34" charset="-122"/>
                <a:ea typeface="微软雅黑" panose="020B0503020204020204" pitchFamily="34" charset="-122"/>
                <a:sym typeface="+mn-ea"/>
              </a:rPr>
              <a:t>合理的教师评价与教学管理</a:t>
            </a:r>
            <a:endParaRPr lang="zh-CN" altLang="en-US" sz="2500" b="1" dirty="0">
              <a:solidFill>
                <a:srgbClr val="C00000"/>
              </a:solidFill>
              <a:latin typeface="微软雅黑" panose="020B0503020204020204" pitchFamily="34" charset="-122"/>
              <a:ea typeface="微软雅黑" panose="020B0503020204020204" pitchFamily="34" charset="-122"/>
              <a:sym typeface="+mn-ea"/>
            </a:endParaRPr>
          </a:p>
        </p:txBody>
      </p:sp>
      <p:sp>
        <p:nvSpPr>
          <p:cNvPr id="11" name="ïs1iḋè"/>
          <p:cNvSpPr/>
          <p:nvPr/>
        </p:nvSpPr>
        <p:spPr bwMode="auto">
          <a:xfrm flipH="1">
            <a:off x="1241425" y="2713990"/>
            <a:ext cx="5546725" cy="306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50000"/>
              </a:lnSpc>
              <a:buClrTx/>
              <a:buSzTx/>
              <a:buFontTx/>
            </a:pPr>
            <a:r>
              <a:rPr lang="zh-CN" altLang="en-US" sz="2000" b="1" dirty="0">
                <a:latin typeface="仿宋" panose="02010609060101010101" charset="-122"/>
                <a:ea typeface="仿宋" panose="02010609060101010101" charset="-122"/>
                <a:sym typeface="+mn-ea"/>
              </a:rPr>
              <a:t>学校建立科学的教师评价体系，制订切合实际的教师评价制度。采用合理的教师评价方式，实施公平有效的教学管理，这既是学校有效管理的保障，也有助于提升教师的职业幸福感。我校一直提倡不以成绩作为评价学生的唯一标准，同样，也不应该以教学质量作为我们评价教师的唯一标准。</a:t>
            </a:r>
            <a:endParaRPr lang="zh-CN" altLang="en-US" sz="2000" b="1" dirty="0">
              <a:latin typeface="仿宋" panose="02010609060101010101" charset="-122"/>
              <a:ea typeface="仿宋" panose="02010609060101010101" charset="-122"/>
              <a:sym typeface="+mn-ea"/>
            </a:endParaRPr>
          </a:p>
        </p:txBody>
      </p:sp>
      <p:pic>
        <p:nvPicPr>
          <p:cNvPr id="9" name="图片 8"/>
          <p:cNvPicPr>
            <a:picLocks noChangeAspect="1"/>
          </p:cNvPicPr>
          <p:nvPr/>
        </p:nvPicPr>
        <p:blipFill>
          <a:blip r:embed="rId1"/>
          <a:stretch>
            <a:fillRect/>
          </a:stretch>
        </p:blipFill>
        <p:spPr>
          <a:xfrm>
            <a:off x="6924040" y="1242060"/>
            <a:ext cx="4438015" cy="5012690"/>
          </a:xfrm>
          <a:prstGeom prst="rect">
            <a:avLst/>
          </a:prstGeom>
        </p:spPr>
      </p:pic>
    </p:spTree>
  </p:cSld>
  <p:clrMapOvr>
    <a:masterClrMapping/>
  </p:clrMapOvr>
  <p:transition spd="slow">
    <p:push dir="d"/>
  </p:transition>
  <p:timing>
    <p:tnLst>
      <p:par>
        <p:cTn id="1" dur="indefinite" restart="never" nodeType="tmRoot"/>
      </p:par>
    </p:tnLst>
    <p:bldLst>
      <p:bldP spid="2" grpId="0"/>
      <p:bldP spid="2" grpId="1"/>
      <p:bldP spid="4" grpId="0"/>
      <p:bldP spid="4" grpId="1"/>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ļîďé"/>
          <p:cNvSpPr/>
          <p:nvPr/>
        </p:nvSpPr>
        <p:spPr>
          <a:xfrm>
            <a:off x="0" y="1"/>
            <a:ext cx="12192000" cy="4508626"/>
          </a:xfrm>
          <a:prstGeom prst="rect">
            <a:avLst/>
          </a:prstGeom>
          <a:solidFill>
            <a:schemeClr val="accent5">
              <a:lumMod val="75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2" name="标题 1"/>
          <p:cNvSpPr>
            <a:spLocks noGrp="1"/>
          </p:cNvSpPr>
          <p:nvPr>
            <p:ph type="title"/>
          </p:nvPr>
        </p:nvSpPr>
        <p:spPr/>
        <p:txBody>
          <a:bodyPr/>
          <a:lstStyle/>
          <a:p>
            <a:r>
              <a:rPr lang="zh-CN" altLang="en-US">
                <a:solidFill>
                  <a:schemeClr val="bg1"/>
                </a:solidFill>
              </a:rPr>
              <a:t>做教师成长的“贴心人”</a:t>
            </a:r>
            <a:endParaRPr lang="zh-CN" altLang="en-US">
              <a:solidFill>
                <a:schemeClr val="bg1"/>
              </a:solidFill>
            </a:endParaRPr>
          </a:p>
        </p:txBody>
      </p:sp>
      <p:sp>
        <p:nvSpPr>
          <p:cNvPr id="7" name="íSľiḓé"/>
          <p:cNvSpPr/>
          <p:nvPr/>
        </p:nvSpPr>
        <p:spPr>
          <a:xfrm>
            <a:off x="669925" y="1130300"/>
            <a:ext cx="10845800" cy="5247005"/>
          </a:xfrm>
          <a:prstGeom prst="roundRect">
            <a:avLst>
              <a:gd name="adj" fmla="val 4034"/>
            </a:avLst>
          </a:prstGeom>
          <a:solidFill>
            <a:schemeClr val="bg1"/>
          </a:solidFill>
          <a:ln w="3175">
            <a:noFill/>
            <a:prstDash val="solid"/>
            <a:round/>
          </a:ln>
          <a:effectLst>
            <a:outerShdw blurRad="1270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37" name="矩形: 圆角 36"/>
          <p:cNvSpPr/>
          <p:nvPr/>
        </p:nvSpPr>
        <p:spPr>
          <a:xfrm>
            <a:off x="8678545" y="4947285"/>
            <a:ext cx="1336675" cy="342900"/>
          </a:xfrm>
          <a:prstGeom prst="roundRect">
            <a:avLst/>
          </a:prstGeom>
          <a:no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highlight>
                <a:srgbClr val="FFFF00"/>
              </a:highlight>
              <a:uLnTx/>
              <a:uFillTx/>
              <a:latin typeface="Arial" panose="020B0604020202020204"/>
              <a:ea typeface="微软雅黑" panose="020B0503020204020204" pitchFamily="34" charset="-122"/>
              <a:cs typeface="+mn-cs"/>
            </a:endParaRPr>
          </a:p>
        </p:txBody>
      </p:sp>
      <p:sp>
        <p:nvSpPr>
          <p:cNvPr id="5" name="ïs1iḋè"/>
          <p:cNvSpPr/>
          <p:nvPr/>
        </p:nvSpPr>
        <p:spPr bwMode="auto">
          <a:xfrm flipH="1">
            <a:off x="2195195" y="1604645"/>
            <a:ext cx="4113530" cy="75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500" b="1" dirty="0">
                <a:solidFill>
                  <a:srgbClr val="C00000"/>
                </a:solidFill>
                <a:latin typeface="微软雅黑" panose="020B0503020204020204" pitchFamily="34" charset="-122"/>
                <a:ea typeface="微软雅黑" panose="020B0503020204020204" pitchFamily="34" charset="-122"/>
                <a:sym typeface="+mn-ea"/>
              </a:rPr>
              <a:t>培养良好的学校人际氛围</a:t>
            </a:r>
            <a:endParaRPr lang="zh-CN" altLang="en-US" sz="2500" b="1" dirty="0">
              <a:solidFill>
                <a:srgbClr val="C00000"/>
              </a:solidFill>
              <a:latin typeface="微软雅黑" panose="020B0503020204020204" pitchFamily="34" charset="-122"/>
              <a:ea typeface="微软雅黑" panose="020B0503020204020204" pitchFamily="34" charset="-122"/>
              <a:sym typeface="+mn-ea"/>
            </a:endParaRPr>
          </a:p>
        </p:txBody>
      </p:sp>
      <p:sp>
        <p:nvSpPr>
          <p:cNvPr id="11" name="ïs1iḋè"/>
          <p:cNvSpPr/>
          <p:nvPr/>
        </p:nvSpPr>
        <p:spPr bwMode="auto">
          <a:xfrm flipH="1">
            <a:off x="1241425" y="2713990"/>
            <a:ext cx="5546725" cy="306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50000"/>
              </a:lnSpc>
              <a:buClrTx/>
              <a:buSzTx/>
              <a:buFontTx/>
            </a:pPr>
            <a:endParaRPr lang="zh-CN" altLang="en-US" sz="2000" b="1" dirty="0">
              <a:latin typeface="仿宋" panose="02010609060101010101" charset="-122"/>
              <a:ea typeface="仿宋" panose="02010609060101010101" charset="-122"/>
              <a:sym typeface="+mn-ea"/>
            </a:endParaRPr>
          </a:p>
        </p:txBody>
      </p:sp>
      <p:sp>
        <p:nvSpPr>
          <p:cNvPr id="9" name="ïs1iḋè"/>
          <p:cNvSpPr/>
          <p:nvPr/>
        </p:nvSpPr>
        <p:spPr bwMode="auto">
          <a:xfrm flipH="1">
            <a:off x="1368425" y="2840990"/>
            <a:ext cx="5546725" cy="306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50000"/>
              </a:lnSpc>
              <a:buClrTx/>
              <a:buSzTx/>
              <a:buFontTx/>
            </a:pPr>
            <a:endParaRPr lang="zh-CN" altLang="en-US" sz="2000" b="1" dirty="0">
              <a:latin typeface="仿宋" panose="02010609060101010101" charset="-122"/>
              <a:ea typeface="仿宋" panose="02010609060101010101" charset="-122"/>
              <a:sym typeface="+mn-ea"/>
            </a:endParaRPr>
          </a:p>
        </p:txBody>
      </p:sp>
      <p:sp>
        <p:nvSpPr>
          <p:cNvPr id="10" name="ïs1iḋè"/>
          <p:cNvSpPr/>
          <p:nvPr/>
        </p:nvSpPr>
        <p:spPr bwMode="auto">
          <a:xfrm flipH="1">
            <a:off x="1241425" y="2465705"/>
            <a:ext cx="5546725" cy="257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50000"/>
              </a:lnSpc>
              <a:buClrTx/>
              <a:buSzTx/>
              <a:buFontTx/>
            </a:pPr>
            <a:r>
              <a:rPr lang="zh-CN" altLang="en-US" sz="2000" b="1" dirty="0">
                <a:latin typeface="仿宋" panose="02010609060101010101" charset="-122"/>
                <a:ea typeface="仿宋" panose="02010609060101010101" charset="-122"/>
                <a:sym typeface="+mn-ea"/>
              </a:rPr>
              <a:t>良好的人际氛围属于学校建立良好文化氛围的范畴。教师之间良好的教育教学沟通氛围，相互分享各自的教学成果，对教育教学过程中遇到的问题或困惑予以相互支持和帮助。教师同事之间的人际支持氛围对其职业承诺有着重要的影响。</a:t>
            </a:r>
            <a:endParaRPr lang="zh-CN" altLang="en-US" sz="2000" b="1" dirty="0">
              <a:latin typeface="仿宋" panose="02010609060101010101" charset="-122"/>
              <a:ea typeface="仿宋" panose="02010609060101010101" charset="-122"/>
              <a:sym typeface="+mn-ea"/>
            </a:endParaRPr>
          </a:p>
        </p:txBody>
      </p:sp>
      <p:pic>
        <p:nvPicPr>
          <p:cNvPr id="12" name="图片 11"/>
          <p:cNvPicPr>
            <a:picLocks noChangeAspect="1"/>
          </p:cNvPicPr>
          <p:nvPr/>
        </p:nvPicPr>
        <p:blipFill>
          <a:blip r:embed="rId1"/>
          <a:stretch>
            <a:fillRect/>
          </a:stretch>
        </p:blipFill>
        <p:spPr>
          <a:xfrm>
            <a:off x="7035165" y="1198880"/>
            <a:ext cx="4369435" cy="2569845"/>
          </a:xfrm>
          <a:prstGeom prst="rect">
            <a:avLst/>
          </a:prstGeom>
          <a:effectLst>
            <a:softEdge rad="31750"/>
          </a:effectLst>
        </p:spPr>
      </p:pic>
      <p:pic>
        <p:nvPicPr>
          <p:cNvPr id="13" name="图片 12"/>
          <p:cNvPicPr>
            <a:picLocks noChangeAspect="1"/>
          </p:cNvPicPr>
          <p:nvPr/>
        </p:nvPicPr>
        <p:blipFill>
          <a:blip r:embed="rId2"/>
          <a:stretch>
            <a:fillRect/>
          </a:stretch>
        </p:blipFill>
        <p:spPr>
          <a:xfrm>
            <a:off x="7035165" y="3768725"/>
            <a:ext cx="4369435" cy="2540635"/>
          </a:xfrm>
          <a:prstGeom prst="rect">
            <a:avLst/>
          </a:prstGeom>
          <a:effectLst>
            <a:softEdge rad="31750"/>
          </a:effectLst>
        </p:spPr>
      </p:pic>
    </p:spTree>
  </p:cSld>
  <p:clrMapOvr>
    <a:masterClrMapping/>
  </p:clrMapOvr>
  <p:transition spd="slow">
    <p:push dir="d"/>
  </p:transition>
  <p:timing>
    <p:tnLst>
      <p:par>
        <p:cTn id="1" dur="indefinite" restart="never" nodeType="tmRoot"/>
      </p:par>
    </p:tnLst>
    <p:bldLst>
      <p:bldP spid="6" grpId="0" bldLvl="0" animBg="1"/>
      <p:bldP spid="2" grpId="0"/>
      <p:bldP spid="2" grpId="1"/>
      <p:bldP spid="5" grpId="0"/>
      <p:bldP spid="5" grpId="1"/>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ļîďé"/>
          <p:cNvSpPr/>
          <p:nvPr/>
        </p:nvSpPr>
        <p:spPr>
          <a:xfrm>
            <a:off x="0" y="1"/>
            <a:ext cx="12192000" cy="4508626"/>
          </a:xfrm>
          <a:prstGeom prst="rect">
            <a:avLst/>
          </a:prstGeom>
          <a:solidFill>
            <a:schemeClr val="accent5">
              <a:lumMod val="75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2" name="标题 1"/>
          <p:cNvSpPr>
            <a:spLocks noGrp="1"/>
          </p:cNvSpPr>
          <p:nvPr>
            <p:ph type="title"/>
          </p:nvPr>
        </p:nvSpPr>
        <p:spPr/>
        <p:txBody>
          <a:bodyPr/>
          <a:lstStyle/>
          <a:p>
            <a:r>
              <a:rPr lang="zh-CN" altLang="en-US">
                <a:solidFill>
                  <a:schemeClr val="bg1"/>
                </a:solidFill>
              </a:rPr>
              <a:t>做教师成长的“贴心人”</a:t>
            </a:r>
            <a:endParaRPr lang="zh-CN" altLang="en-US">
              <a:solidFill>
                <a:schemeClr val="bg1"/>
              </a:solidFill>
            </a:endParaRPr>
          </a:p>
        </p:txBody>
      </p:sp>
      <p:sp>
        <p:nvSpPr>
          <p:cNvPr id="7" name="íSľiḓé"/>
          <p:cNvSpPr/>
          <p:nvPr/>
        </p:nvSpPr>
        <p:spPr>
          <a:xfrm>
            <a:off x="673100" y="1130300"/>
            <a:ext cx="10845800" cy="5247005"/>
          </a:xfrm>
          <a:prstGeom prst="roundRect">
            <a:avLst>
              <a:gd name="adj" fmla="val 4034"/>
            </a:avLst>
          </a:prstGeom>
          <a:solidFill>
            <a:schemeClr val="bg1"/>
          </a:solidFill>
          <a:ln w="3175">
            <a:noFill/>
            <a:prstDash val="solid"/>
            <a:round/>
          </a:ln>
          <a:effectLst>
            <a:outerShdw blurRad="1270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37" name="矩形: 圆角 36"/>
          <p:cNvSpPr/>
          <p:nvPr/>
        </p:nvSpPr>
        <p:spPr>
          <a:xfrm>
            <a:off x="8678545" y="4947285"/>
            <a:ext cx="1336675" cy="342900"/>
          </a:xfrm>
          <a:prstGeom prst="roundRect">
            <a:avLst/>
          </a:prstGeom>
          <a:no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highlight>
                <a:srgbClr val="FFFF00"/>
              </a:highlight>
              <a:uLnTx/>
              <a:uFillTx/>
              <a:latin typeface="Arial" panose="020B0604020202020204"/>
              <a:ea typeface="微软雅黑" panose="020B0503020204020204" pitchFamily="34" charset="-122"/>
              <a:cs typeface="+mn-cs"/>
            </a:endParaRPr>
          </a:p>
        </p:txBody>
      </p:sp>
      <p:sp>
        <p:nvSpPr>
          <p:cNvPr id="8" name="ïs1iḋè"/>
          <p:cNvSpPr/>
          <p:nvPr/>
        </p:nvSpPr>
        <p:spPr bwMode="auto">
          <a:xfrm flipH="1">
            <a:off x="2225675" y="1619250"/>
            <a:ext cx="4095750" cy="75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500" b="1" dirty="0">
                <a:solidFill>
                  <a:srgbClr val="C00000"/>
                </a:solidFill>
                <a:latin typeface="微软雅黑" panose="020B0503020204020204" pitchFamily="34" charset="-122"/>
                <a:ea typeface="微软雅黑" panose="020B0503020204020204" pitchFamily="34" charset="-122"/>
                <a:sym typeface="+mn-ea"/>
              </a:rPr>
              <a:t>拓展培训与学习的机会</a:t>
            </a:r>
            <a:endParaRPr lang="zh-CN" altLang="en-US" sz="2500" b="1" dirty="0">
              <a:solidFill>
                <a:srgbClr val="C00000"/>
              </a:solidFill>
              <a:latin typeface="微软雅黑" panose="020B0503020204020204" pitchFamily="34" charset="-122"/>
              <a:ea typeface="微软雅黑" panose="020B0503020204020204" pitchFamily="34" charset="-122"/>
              <a:sym typeface="+mn-ea"/>
            </a:endParaRPr>
          </a:p>
        </p:txBody>
      </p:sp>
      <p:sp>
        <p:nvSpPr>
          <p:cNvPr id="10" name="ïs1iḋè"/>
          <p:cNvSpPr/>
          <p:nvPr/>
        </p:nvSpPr>
        <p:spPr bwMode="auto">
          <a:xfrm flipH="1">
            <a:off x="1090930" y="2454910"/>
            <a:ext cx="5546725" cy="340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50000"/>
              </a:lnSpc>
              <a:buClrTx/>
              <a:buSzTx/>
              <a:buFontTx/>
            </a:pPr>
            <a:r>
              <a:rPr lang="zh-CN" altLang="en-US" sz="2000" b="1" dirty="0">
                <a:latin typeface="仿宋" panose="02010609060101010101" charset="-122"/>
                <a:ea typeface="仿宋" panose="02010609060101010101" charset="-122"/>
                <a:sym typeface="+mn-ea"/>
              </a:rPr>
              <a:t>学校管理为教师提供拓展知识、技能和能力的机会，比如，富于实效的讲座、参与课题调研活动、进短期进修班学习等，都有助于提升教师的职业承诺水平。我校根据实际情况，鼓励每一位教师参与各种教育教学培训，根据旅差报销标准解决相关费用，尽最大努力帮助教师克服因培训产生的各种困难。</a:t>
            </a:r>
            <a:endParaRPr lang="zh-CN" altLang="en-US" sz="2000" b="1" dirty="0">
              <a:latin typeface="仿宋" panose="02010609060101010101" charset="-122"/>
              <a:ea typeface="仿宋" panose="02010609060101010101" charset="-122"/>
              <a:sym typeface="+mn-ea"/>
            </a:endParaRPr>
          </a:p>
        </p:txBody>
      </p:sp>
      <p:pic>
        <p:nvPicPr>
          <p:cNvPr id="9" name="图片 8"/>
          <p:cNvPicPr>
            <a:picLocks noChangeAspect="1"/>
          </p:cNvPicPr>
          <p:nvPr>
            <p:custDataLst>
              <p:tags r:id="rId1"/>
            </p:custDataLst>
          </p:nvPr>
        </p:nvPicPr>
        <p:blipFill>
          <a:blip r:embed="rId2"/>
          <a:stretch>
            <a:fillRect/>
          </a:stretch>
        </p:blipFill>
        <p:spPr>
          <a:xfrm>
            <a:off x="6820535" y="1185545"/>
            <a:ext cx="4699635" cy="2626995"/>
          </a:xfrm>
          <a:prstGeom prst="rect">
            <a:avLst/>
          </a:prstGeom>
          <a:effectLst>
            <a:softEdge rad="31750"/>
          </a:effectLst>
        </p:spPr>
      </p:pic>
      <p:pic>
        <p:nvPicPr>
          <p:cNvPr id="11" name="图片 10"/>
          <p:cNvPicPr>
            <a:picLocks noChangeAspect="1"/>
          </p:cNvPicPr>
          <p:nvPr/>
        </p:nvPicPr>
        <p:blipFill>
          <a:blip r:embed="rId3"/>
          <a:stretch>
            <a:fillRect/>
          </a:stretch>
        </p:blipFill>
        <p:spPr>
          <a:xfrm>
            <a:off x="6820535" y="3864610"/>
            <a:ext cx="4699635" cy="2459355"/>
          </a:xfrm>
          <a:prstGeom prst="rect">
            <a:avLst/>
          </a:prstGeom>
          <a:effectLst>
            <a:softEdge rad="31750"/>
          </a:effectLst>
        </p:spPr>
      </p:pic>
    </p:spTree>
  </p:cSld>
  <p:clrMapOvr>
    <a:masterClrMapping/>
  </p:clrMapOvr>
  <p:transition spd="slow">
    <p:push dir="d"/>
  </p:transition>
  <p:timing>
    <p:tnLst>
      <p:par>
        <p:cTn id="1" dur="indefinite" restart="never" nodeType="tmRoot"/>
      </p:par>
    </p:tnLst>
    <p:bldLst>
      <p:bldP spid="2" grpId="0"/>
      <p:bldP spid="2" grpId="1"/>
      <p:bldP spid="8" grpId="0"/>
      <p:bldP spid="8" grpId="1"/>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ļîďé"/>
          <p:cNvSpPr/>
          <p:nvPr/>
        </p:nvSpPr>
        <p:spPr>
          <a:xfrm>
            <a:off x="0" y="1"/>
            <a:ext cx="12192000" cy="4508626"/>
          </a:xfrm>
          <a:prstGeom prst="rect">
            <a:avLst/>
          </a:prstGeom>
          <a:solidFill>
            <a:schemeClr val="accent5">
              <a:lumMod val="60000"/>
              <a:lumOff val="4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2" name="标题 1"/>
          <p:cNvSpPr>
            <a:spLocks noGrp="1"/>
          </p:cNvSpPr>
          <p:nvPr>
            <p:ph type="title"/>
          </p:nvPr>
        </p:nvSpPr>
        <p:spPr/>
        <p:txBody>
          <a:bodyPr/>
          <a:lstStyle/>
          <a:p>
            <a:r>
              <a:rPr lang="zh-CN" altLang="en-US"/>
              <a:t>做教师成长的“搭台人”</a:t>
            </a:r>
            <a:endParaRPr lang="zh-CN" altLang="en-US"/>
          </a:p>
        </p:txBody>
      </p:sp>
      <p:sp>
        <p:nvSpPr>
          <p:cNvPr id="7" name="íSľiḓé"/>
          <p:cNvSpPr/>
          <p:nvPr/>
        </p:nvSpPr>
        <p:spPr>
          <a:xfrm>
            <a:off x="673100" y="1028700"/>
            <a:ext cx="10845800" cy="5234305"/>
          </a:xfrm>
          <a:prstGeom prst="roundRect">
            <a:avLst>
              <a:gd name="adj" fmla="val 4034"/>
            </a:avLst>
          </a:prstGeom>
          <a:solidFill>
            <a:schemeClr val="bg1"/>
          </a:solidFill>
          <a:ln w="3175">
            <a:noFill/>
            <a:prstDash val="solid"/>
            <a:round/>
          </a:ln>
          <a:effectLst>
            <a:outerShdw blurRad="1270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37" name="矩形: 圆角 36"/>
          <p:cNvSpPr/>
          <p:nvPr/>
        </p:nvSpPr>
        <p:spPr>
          <a:xfrm>
            <a:off x="8678545" y="4947285"/>
            <a:ext cx="1336675" cy="342900"/>
          </a:xfrm>
          <a:prstGeom prst="roundRect">
            <a:avLst/>
          </a:prstGeom>
          <a:no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highlight>
                <a:srgbClr val="FFFF00"/>
              </a:highlight>
              <a:uLnTx/>
              <a:uFillTx/>
              <a:latin typeface="Arial" panose="020B0604020202020204"/>
              <a:ea typeface="微软雅黑" panose="020B0503020204020204" pitchFamily="34" charset="-122"/>
              <a:cs typeface="+mn-cs"/>
            </a:endParaRPr>
          </a:p>
        </p:txBody>
      </p:sp>
      <p:sp>
        <p:nvSpPr>
          <p:cNvPr id="3" name="ïs1iḋè"/>
          <p:cNvSpPr/>
          <p:nvPr/>
        </p:nvSpPr>
        <p:spPr bwMode="auto">
          <a:xfrm flipH="1">
            <a:off x="3175000" y="1666240"/>
            <a:ext cx="6343650" cy="75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500" b="1" dirty="0">
                <a:solidFill>
                  <a:srgbClr val="C00000"/>
                </a:solidFill>
                <a:latin typeface="微软雅黑" panose="020B0503020204020204" pitchFamily="34" charset="-122"/>
                <a:ea typeface="微软雅黑" panose="020B0503020204020204" pitchFamily="34" charset="-122"/>
                <a:sym typeface="+mn-ea"/>
              </a:rPr>
              <a:t>倡导学习，注重自身专业技术能力的提高</a:t>
            </a:r>
            <a:endParaRPr lang="zh-CN" altLang="en-US" sz="2500" b="1" dirty="0">
              <a:solidFill>
                <a:srgbClr val="C00000"/>
              </a:solidFill>
              <a:latin typeface="微软雅黑" panose="020B0503020204020204" pitchFamily="34" charset="-122"/>
              <a:ea typeface="微软雅黑" panose="020B0503020204020204" pitchFamily="34" charset="-122"/>
              <a:sym typeface="+mn-ea"/>
            </a:endParaRPr>
          </a:p>
        </p:txBody>
      </p:sp>
      <p:sp>
        <p:nvSpPr>
          <p:cNvPr id="10" name="ïs1iḋè"/>
          <p:cNvSpPr/>
          <p:nvPr/>
        </p:nvSpPr>
        <p:spPr bwMode="auto">
          <a:xfrm flipH="1">
            <a:off x="2012950" y="2066925"/>
            <a:ext cx="8166100" cy="34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ctr" fontAlgn="auto">
              <a:lnSpc>
                <a:spcPct val="150000"/>
              </a:lnSpc>
              <a:buClrTx/>
              <a:buSzTx/>
              <a:buFontTx/>
            </a:pPr>
            <a:r>
              <a:rPr lang="zh-CN" altLang="en-US" sz="2000" b="1" dirty="0">
                <a:latin typeface="仿宋" panose="02010609060101010101" charset="-122"/>
                <a:ea typeface="仿宋" panose="02010609060101010101" charset="-122"/>
                <a:sym typeface="+mn-ea"/>
              </a:rPr>
              <a:t>鼓励教师学习有关教育学、心理学方面的书籍和文献。教师在入职之前虽然经过专业知识的学习，但是关于如何教新知识在不断更新，教师也需要不断学习新的教育教学理论，了解教学前沿研究，阅读相关的书籍和文献，以不断完善自身的条件性知识储备。为了让教师更新自己的教育教学理念，学校为每一位教师购买了2022年新课程标准，并利用集智备课或者学校集中学习时间，集中学习，互相探讨，共同成长。。</a:t>
            </a:r>
            <a:endParaRPr lang="zh-CN" altLang="en-US" sz="2000" b="1" dirty="0">
              <a:latin typeface="仿宋" panose="02010609060101010101" charset="-122"/>
              <a:ea typeface="仿宋" panose="02010609060101010101" charset="-122"/>
              <a:sym typeface="+mn-ea"/>
            </a:endParaRPr>
          </a:p>
        </p:txBody>
      </p:sp>
    </p:spTree>
  </p:cSld>
  <p:clrMapOvr>
    <a:masterClrMapping/>
  </p:clrMapOvr>
  <p:transition spd="slow">
    <p:push dir="d"/>
  </p:transition>
  <p:timing>
    <p:tnLst>
      <p:par>
        <p:cTn id="1" dur="indefinite" restart="never" nodeType="tmRoot"/>
      </p:par>
    </p:tnLst>
    <p:bldLst>
      <p:bldP spid="3" grpId="0"/>
      <p:bldP spid="3" grpId="1"/>
      <p:bldP spid="10" grpId="0"/>
      <p:bldP spid="10" grpId="1"/>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ļîďé"/>
          <p:cNvSpPr/>
          <p:nvPr/>
        </p:nvSpPr>
        <p:spPr>
          <a:xfrm>
            <a:off x="0" y="1"/>
            <a:ext cx="12192000" cy="4508626"/>
          </a:xfrm>
          <a:prstGeom prst="rect">
            <a:avLst/>
          </a:prstGeom>
          <a:solidFill>
            <a:schemeClr val="accent5">
              <a:lumMod val="60000"/>
              <a:lumOff val="4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2" name="标题 1"/>
          <p:cNvSpPr>
            <a:spLocks noGrp="1"/>
          </p:cNvSpPr>
          <p:nvPr>
            <p:ph type="title"/>
          </p:nvPr>
        </p:nvSpPr>
        <p:spPr/>
        <p:txBody>
          <a:bodyPr/>
          <a:lstStyle/>
          <a:p>
            <a:r>
              <a:rPr lang="zh-CN" altLang="en-US"/>
              <a:t>做教师成长的“搭台人”</a:t>
            </a:r>
            <a:endParaRPr lang="zh-CN" altLang="en-US"/>
          </a:p>
        </p:txBody>
      </p:sp>
      <p:sp>
        <p:nvSpPr>
          <p:cNvPr id="7" name="íSľiḓé"/>
          <p:cNvSpPr/>
          <p:nvPr/>
        </p:nvSpPr>
        <p:spPr>
          <a:xfrm>
            <a:off x="673100" y="1028700"/>
            <a:ext cx="10845800" cy="5234305"/>
          </a:xfrm>
          <a:prstGeom prst="roundRect">
            <a:avLst>
              <a:gd name="adj" fmla="val 4034"/>
            </a:avLst>
          </a:prstGeom>
          <a:solidFill>
            <a:schemeClr val="bg1"/>
          </a:solidFill>
          <a:ln w="3175">
            <a:noFill/>
            <a:prstDash val="solid"/>
            <a:round/>
          </a:ln>
          <a:effectLst>
            <a:outerShdw blurRad="1270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37" name="矩形: 圆角 36"/>
          <p:cNvSpPr/>
          <p:nvPr/>
        </p:nvSpPr>
        <p:spPr>
          <a:xfrm>
            <a:off x="8678545" y="4947285"/>
            <a:ext cx="1336675" cy="342900"/>
          </a:xfrm>
          <a:prstGeom prst="roundRect">
            <a:avLst/>
          </a:prstGeom>
          <a:no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highlight>
                <a:srgbClr val="FFFF00"/>
              </a:highlight>
              <a:uLnTx/>
              <a:uFillTx/>
              <a:latin typeface="Arial" panose="020B0604020202020204"/>
              <a:ea typeface="微软雅黑" panose="020B0503020204020204" pitchFamily="34" charset="-122"/>
              <a:cs typeface="+mn-cs"/>
            </a:endParaRPr>
          </a:p>
        </p:txBody>
      </p:sp>
      <p:sp>
        <p:nvSpPr>
          <p:cNvPr id="4" name="ïs1iḋè"/>
          <p:cNvSpPr/>
          <p:nvPr/>
        </p:nvSpPr>
        <p:spPr bwMode="auto">
          <a:xfrm flipH="1">
            <a:off x="1816100" y="1572260"/>
            <a:ext cx="4825365" cy="75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500" b="1" dirty="0">
                <a:solidFill>
                  <a:srgbClr val="C00000"/>
                </a:solidFill>
                <a:latin typeface="微软雅黑" panose="020B0503020204020204" pitchFamily="34" charset="-122"/>
                <a:ea typeface="微软雅黑" panose="020B0503020204020204" pitchFamily="34" charset="-122"/>
                <a:sym typeface="+mn-ea"/>
              </a:rPr>
              <a:t>结对带培，重视教师培养</a:t>
            </a:r>
            <a:endParaRPr lang="zh-CN" altLang="en-US" sz="2500" b="1" dirty="0">
              <a:solidFill>
                <a:srgbClr val="C00000"/>
              </a:solidFill>
              <a:latin typeface="微软雅黑" panose="020B0503020204020204" pitchFamily="34" charset="-122"/>
              <a:ea typeface="微软雅黑" panose="020B0503020204020204" pitchFamily="34" charset="-122"/>
              <a:sym typeface="+mn-ea"/>
            </a:endParaRPr>
          </a:p>
        </p:txBody>
      </p:sp>
      <p:sp>
        <p:nvSpPr>
          <p:cNvPr id="10" name="ïs1iḋè"/>
          <p:cNvSpPr/>
          <p:nvPr/>
        </p:nvSpPr>
        <p:spPr bwMode="auto">
          <a:xfrm flipH="1">
            <a:off x="1008380" y="3145155"/>
            <a:ext cx="5546725" cy="257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50000"/>
              </a:lnSpc>
              <a:buClrTx/>
              <a:buSzTx/>
              <a:buFontTx/>
            </a:pPr>
            <a:r>
              <a:rPr lang="zh-CN" altLang="en-US" sz="2000" b="1" dirty="0">
                <a:latin typeface="仿宋" panose="02010609060101010101" charset="-122"/>
                <a:ea typeface="仿宋" panose="02010609060101010101" charset="-122"/>
                <a:sym typeface="+mn-ea"/>
              </a:rPr>
              <a:t>实施教师“青蓝工程”师徒结对计划，以老带新，以骨干教师带动青年教师，以经验丰富型教师带动经验缺乏型教师。我校坚持将青蓝工程落到实处，要求徒弟每学期去听师父的课节不低于10节，师父对徒弟的指导不仅限于课堂上的指导，也包括如何管理学生、如何管理课堂、如何管理班上后进生等。</a:t>
            </a:r>
            <a:endParaRPr lang="zh-CN" altLang="en-US" sz="2000" b="1" dirty="0">
              <a:latin typeface="仿宋" panose="02010609060101010101" charset="-122"/>
              <a:ea typeface="仿宋" panose="02010609060101010101" charset="-122"/>
              <a:sym typeface="+mn-ea"/>
            </a:endParaRPr>
          </a:p>
        </p:txBody>
      </p:sp>
      <p:pic>
        <p:nvPicPr>
          <p:cNvPr id="8" name="图片 7"/>
          <p:cNvPicPr>
            <a:picLocks noChangeAspect="1"/>
          </p:cNvPicPr>
          <p:nvPr/>
        </p:nvPicPr>
        <p:blipFill>
          <a:blip r:embed="rId1"/>
          <a:stretch>
            <a:fillRect/>
          </a:stretch>
        </p:blipFill>
        <p:spPr>
          <a:xfrm>
            <a:off x="6690360" y="3705225"/>
            <a:ext cx="4829810" cy="2557780"/>
          </a:xfrm>
          <a:prstGeom prst="rect">
            <a:avLst/>
          </a:prstGeom>
          <a:effectLst>
            <a:softEdge rad="31750"/>
          </a:effectLst>
        </p:spPr>
      </p:pic>
      <p:pic>
        <p:nvPicPr>
          <p:cNvPr id="9" name="图片 8"/>
          <p:cNvPicPr>
            <a:picLocks noChangeAspect="1"/>
          </p:cNvPicPr>
          <p:nvPr/>
        </p:nvPicPr>
        <p:blipFill>
          <a:blip r:embed="rId2"/>
          <a:stretch>
            <a:fillRect/>
          </a:stretch>
        </p:blipFill>
        <p:spPr>
          <a:xfrm>
            <a:off x="6690360" y="1028700"/>
            <a:ext cx="4827905" cy="2597150"/>
          </a:xfrm>
          <a:prstGeom prst="rect">
            <a:avLst/>
          </a:prstGeom>
          <a:effectLst>
            <a:softEdge rad="31750"/>
          </a:effectLst>
        </p:spPr>
      </p:pic>
    </p:spTree>
  </p:cSld>
  <p:clrMapOvr>
    <a:masterClrMapping/>
  </p:clrMapOvr>
  <p:transition spd="slow">
    <p:push dir="d"/>
  </p:transition>
  <p:timing>
    <p:tnLst>
      <p:par>
        <p:cTn id="1" dur="indefinite" restart="never" nodeType="tmRoot"/>
      </p:par>
    </p:tnLst>
    <p:bldLst>
      <p:bldP spid="2" grpId="0"/>
      <p:bldP spid="2" grpId="1"/>
      <p:bldP spid="4" grpId="0"/>
      <p:bldP spid="4"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ļîďé"/>
          <p:cNvSpPr/>
          <p:nvPr/>
        </p:nvSpPr>
        <p:spPr>
          <a:xfrm>
            <a:off x="0" y="1"/>
            <a:ext cx="12192000" cy="4508626"/>
          </a:xfrm>
          <a:prstGeom prst="rect">
            <a:avLst/>
          </a:prstGeom>
          <a:solidFill>
            <a:schemeClr val="accent5">
              <a:lumMod val="60000"/>
              <a:lumOff val="4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2" name="标题 1"/>
          <p:cNvSpPr>
            <a:spLocks noGrp="1"/>
          </p:cNvSpPr>
          <p:nvPr>
            <p:ph type="title"/>
          </p:nvPr>
        </p:nvSpPr>
        <p:spPr/>
        <p:txBody>
          <a:bodyPr/>
          <a:lstStyle/>
          <a:p>
            <a:r>
              <a:rPr lang="zh-CN" altLang="en-US"/>
              <a:t>做教师成长的“搭台人”</a:t>
            </a:r>
            <a:endParaRPr lang="zh-CN" altLang="en-US"/>
          </a:p>
        </p:txBody>
      </p:sp>
      <p:sp>
        <p:nvSpPr>
          <p:cNvPr id="7" name="íSľiḓé"/>
          <p:cNvSpPr/>
          <p:nvPr/>
        </p:nvSpPr>
        <p:spPr>
          <a:xfrm>
            <a:off x="673100" y="1028700"/>
            <a:ext cx="10845800" cy="5234305"/>
          </a:xfrm>
          <a:prstGeom prst="roundRect">
            <a:avLst>
              <a:gd name="adj" fmla="val 4034"/>
            </a:avLst>
          </a:prstGeom>
          <a:solidFill>
            <a:schemeClr val="bg1"/>
          </a:solidFill>
          <a:ln w="3175">
            <a:noFill/>
            <a:prstDash val="solid"/>
            <a:round/>
          </a:ln>
          <a:effectLst>
            <a:outerShdw blurRad="1270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37" name="矩形: 圆角 36"/>
          <p:cNvSpPr/>
          <p:nvPr/>
        </p:nvSpPr>
        <p:spPr>
          <a:xfrm>
            <a:off x="8678545" y="4947285"/>
            <a:ext cx="1336675" cy="342900"/>
          </a:xfrm>
          <a:prstGeom prst="roundRect">
            <a:avLst/>
          </a:prstGeom>
          <a:no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highlight>
                <a:srgbClr val="FFFF00"/>
              </a:highlight>
              <a:uLnTx/>
              <a:uFillTx/>
              <a:latin typeface="Arial" panose="020B0604020202020204"/>
              <a:ea typeface="微软雅黑" panose="020B0503020204020204" pitchFamily="34" charset="-122"/>
              <a:cs typeface="+mn-cs"/>
            </a:endParaRPr>
          </a:p>
        </p:txBody>
      </p:sp>
      <p:sp>
        <p:nvSpPr>
          <p:cNvPr id="5" name="ïs1iḋè"/>
          <p:cNvSpPr/>
          <p:nvPr/>
        </p:nvSpPr>
        <p:spPr bwMode="auto">
          <a:xfrm flipH="1">
            <a:off x="1980565" y="1477645"/>
            <a:ext cx="3940810" cy="75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500" b="1" dirty="0">
                <a:solidFill>
                  <a:srgbClr val="C00000"/>
                </a:solidFill>
                <a:latin typeface="微软雅黑" panose="020B0503020204020204" pitchFamily="34" charset="-122"/>
                <a:ea typeface="微软雅黑" panose="020B0503020204020204" pitchFamily="34" charset="-122"/>
                <a:sym typeface="+mn-ea"/>
              </a:rPr>
              <a:t>同伴互助，抓好集智备课</a:t>
            </a:r>
            <a:endParaRPr lang="zh-CN" altLang="en-US" sz="2500" b="1" dirty="0">
              <a:solidFill>
                <a:srgbClr val="C00000"/>
              </a:solidFill>
              <a:latin typeface="微软雅黑" panose="020B0503020204020204" pitchFamily="34" charset="-122"/>
              <a:ea typeface="微软雅黑" panose="020B0503020204020204" pitchFamily="34" charset="-122"/>
              <a:sym typeface="+mn-ea"/>
            </a:endParaRPr>
          </a:p>
        </p:txBody>
      </p:sp>
      <p:sp>
        <p:nvSpPr>
          <p:cNvPr id="10" name="ïs1iḋè"/>
          <p:cNvSpPr/>
          <p:nvPr/>
        </p:nvSpPr>
        <p:spPr bwMode="auto">
          <a:xfrm flipH="1">
            <a:off x="1177290" y="2326005"/>
            <a:ext cx="554672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00000"/>
              </a:lnSpc>
              <a:buClrTx/>
              <a:buSzTx/>
              <a:buFontTx/>
            </a:pPr>
            <a:r>
              <a:rPr lang="zh-CN" altLang="en-US" sz="2000" b="1" dirty="0">
                <a:latin typeface="仿宋" panose="02010609060101010101" charset="-122"/>
                <a:ea typeface="仿宋" panose="02010609060101010101" charset="-122"/>
                <a:sym typeface="+mn-ea"/>
              </a:rPr>
              <a:t>我校以备课组为单位，采取“三级备课”加“课后反思”的方法，“三级备课”即“个人预备——集体讨论——个性化备课”，形成了“备课即研究，研究即学习”的良好运行机制，发挥集体智慧，有利于使之间相互交流、相互学习，更体现了骨干教师引领作用，也成为教师借他力来提高自己的途径之一。美国着名心理教育学者波斯纳提出一个着名的教师成长公式：经验+反思=成长。教师上完课以后，及时组织评课、议课，每位老师都要发表自己的观点和想法。促进上课教师和听课教师的共同进步。</a:t>
            </a:r>
            <a:endParaRPr lang="zh-CN" altLang="en-US" sz="2000" b="1" dirty="0">
              <a:latin typeface="仿宋" panose="02010609060101010101" charset="-122"/>
              <a:ea typeface="仿宋" panose="02010609060101010101" charset="-122"/>
              <a:sym typeface="+mn-ea"/>
            </a:endParaRPr>
          </a:p>
        </p:txBody>
      </p:sp>
      <p:pic>
        <p:nvPicPr>
          <p:cNvPr id="9" name="图片 8"/>
          <p:cNvPicPr>
            <a:picLocks noChangeAspect="1"/>
          </p:cNvPicPr>
          <p:nvPr/>
        </p:nvPicPr>
        <p:blipFill>
          <a:blip r:embed="rId1"/>
          <a:stretch>
            <a:fillRect/>
          </a:stretch>
        </p:blipFill>
        <p:spPr>
          <a:xfrm>
            <a:off x="6957695" y="1049020"/>
            <a:ext cx="4497070" cy="2536190"/>
          </a:xfrm>
          <a:prstGeom prst="rect">
            <a:avLst/>
          </a:prstGeom>
          <a:effectLst>
            <a:softEdge rad="31750"/>
          </a:effectLst>
        </p:spPr>
      </p:pic>
      <p:pic>
        <p:nvPicPr>
          <p:cNvPr id="11" name="图片 10"/>
          <p:cNvPicPr>
            <a:picLocks noChangeAspect="1"/>
          </p:cNvPicPr>
          <p:nvPr/>
        </p:nvPicPr>
        <p:blipFill>
          <a:blip r:embed="rId2"/>
          <a:stretch>
            <a:fillRect/>
          </a:stretch>
        </p:blipFill>
        <p:spPr>
          <a:xfrm>
            <a:off x="6957695" y="3729990"/>
            <a:ext cx="4498340" cy="2482215"/>
          </a:xfrm>
          <a:prstGeom prst="rect">
            <a:avLst/>
          </a:prstGeom>
          <a:effectLst>
            <a:softEdge rad="31750"/>
          </a:effectLst>
        </p:spPr>
      </p:pic>
    </p:spTree>
  </p:cSld>
  <p:clrMapOvr>
    <a:masterClrMapping/>
  </p:clrMapOvr>
  <p:transition spd="slow">
    <p:push dir="d"/>
  </p:transition>
  <p:timing>
    <p:tnLst>
      <p:par>
        <p:cTn id="1" dur="indefinite" restart="never" nodeType="tmRoot"/>
      </p:par>
    </p:tnLst>
    <p:bldLst>
      <p:bldP spid="2" grpId="0"/>
      <p:bldP spid="2" grpId="1"/>
      <p:bldP spid="5" grpId="0"/>
      <p:bldP spid="5"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ļîďé"/>
          <p:cNvSpPr/>
          <p:nvPr/>
        </p:nvSpPr>
        <p:spPr>
          <a:xfrm>
            <a:off x="0" y="1"/>
            <a:ext cx="12192000" cy="4508626"/>
          </a:xfrm>
          <a:prstGeom prst="rect">
            <a:avLst/>
          </a:prstGeom>
          <a:solidFill>
            <a:schemeClr val="accent5">
              <a:lumMod val="60000"/>
              <a:lumOff val="4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2" name="标题 1"/>
          <p:cNvSpPr>
            <a:spLocks noGrp="1"/>
          </p:cNvSpPr>
          <p:nvPr>
            <p:ph type="title"/>
          </p:nvPr>
        </p:nvSpPr>
        <p:spPr/>
        <p:txBody>
          <a:bodyPr/>
          <a:lstStyle/>
          <a:p>
            <a:r>
              <a:rPr lang="zh-CN" altLang="en-US"/>
              <a:t>做教师成长的“搭台人”</a:t>
            </a:r>
            <a:endParaRPr lang="zh-CN" altLang="en-US"/>
          </a:p>
        </p:txBody>
      </p:sp>
      <p:sp>
        <p:nvSpPr>
          <p:cNvPr id="7" name="íSľiḓé"/>
          <p:cNvSpPr/>
          <p:nvPr/>
        </p:nvSpPr>
        <p:spPr>
          <a:xfrm>
            <a:off x="673100" y="1028700"/>
            <a:ext cx="10845800" cy="5234305"/>
          </a:xfrm>
          <a:prstGeom prst="roundRect">
            <a:avLst>
              <a:gd name="adj" fmla="val 4034"/>
            </a:avLst>
          </a:prstGeom>
          <a:solidFill>
            <a:schemeClr val="bg1"/>
          </a:solidFill>
          <a:ln w="3175">
            <a:noFill/>
            <a:prstDash val="solid"/>
            <a:round/>
          </a:ln>
          <a:effectLst>
            <a:outerShdw blurRad="1270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37" name="矩形: 圆角 36"/>
          <p:cNvSpPr/>
          <p:nvPr/>
        </p:nvSpPr>
        <p:spPr>
          <a:xfrm>
            <a:off x="8678545" y="4947285"/>
            <a:ext cx="1336675" cy="342900"/>
          </a:xfrm>
          <a:prstGeom prst="roundRect">
            <a:avLst/>
          </a:prstGeom>
          <a:no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highlight>
                <a:srgbClr val="FFFF00"/>
              </a:highlight>
              <a:uLnTx/>
              <a:uFillTx/>
              <a:latin typeface="Arial" panose="020B0604020202020204"/>
              <a:ea typeface="微软雅黑" panose="020B0503020204020204" pitchFamily="34" charset="-122"/>
              <a:cs typeface="+mn-cs"/>
            </a:endParaRPr>
          </a:p>
        </p:txBody>
      </p:sp>
      <p:sp>
        <p:nvSpPr>
          <p:cNvPr id="5" name="ïs1iḋè"/>
          <p:cNvSpPr/>
          <p:nvPr/>
        </p:nvSpPr>
        <p:spPr bwMode="auto">
          <a:xfrm flipH="1">
            <a:off x="1980565" y="1412875"/>
            <a:ext cx="3940810" cy="75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500" b="1" dirty="0">
                <a:solidFill>
                  <a:srgbClr val="C00000"/>
                </a:solidFill>
                <a:latin typeface="微软雅黑" panose="020B0503020204020204" pitchFamily="34" charset="-122"/>
                <a:ea typeface="微软雅黑" panose="020B0503020204020204" pitchFamily="34" charset="-122"/>
                <a:sym typeface="+mn-ea"/>
              </a:rPr>
              <a:t>聚焦课堂，开展科研活动</a:t>
            </a:r>
            <a:endParaRPr lang="zh-CN" altLang="en-US" sz="2500" b="1" dirty="0">
              <a:solidFill>
                <a:srgbClr val="C00000"/>
              </a:solidFill>
              <a:latin typeface="微软雅黑" panose="020B0503020204020204" pitchFamily="34" charset="-122"/>
              <a:ea typeface="微软雅黑" panose="020B0503020204020204" pitchFamily="34" charset="-122"/>
              <a:sym typeface="+mn-ea"/>
            </a:endParaRPr>
          </a:p>
        </p:txBody>
      </p:sp>
      <p:sp>
        <p:nvSpPr>
          <p:cNvPr id="10" name="ïs1iḋè"/>
          <p:cNvSpPr/>
          <p:nvPr>
            <p:custDataLst>
              <p:tags r:id="rId1"/>
            </p:custDataLst>
          </p:nvPr>
        </p:nvSpPr>
        <p:spPr bwMode="auto">
          <a:xfrm flipH="1">
            <a:off x="1177290" y="3547110"/>
            <a:ext cx="5546725" cy="257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00000"/>
              </a:lnSpc>
              <a:buClrTx/>
              <a:buSzTx/>
              <a:buFontTx/>
            </a:pPr>
            <a:endParaRPr lang="zh-CN" altLang="en-US" sz="2000" b="1" dirty="0">
              <a:latin typeface="仿宋" panose="02010609060101010101" charset="-122"/>
              <a:ea typeface="仿宋" panose="02010609060101010101" charset="-122"/>
              <a:sym typeface="+mn-ea"/>
            </a:endParaRPr>
          </a:p>
        </p:txBody>
      </p:sp>
      <p:sp>
        <p:nvSpPr>
          <p:cNvPr id="3" name="ïs1iḋè"/>
          <p:cNvSpPr/>
          <p:nvPr/>
        </p:nvSpPr>
        <p:spPr bwMode="auto">
          <a:xfrm flipH="1">
            <a:off x="1136650" y="2346325"/>
            <a:ext cx="554672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00000"/>
              </a:lnSpc>
              <a:buClrTx/>
              <a:buSzTx/>
              <a:buFontTx/>
            </a:pPr>
            <a:r>
              <a:rPr lang="zh-CN" altLang="en-US" sz="2000" b="1" dirty="0">
                <a:latin typeface="仿宋" panose="02010609060101010101" charset="-122"/>
                <a:ea typeface="仿宋" panose="02010609060101010101" charset="-122"/>
                <a:sym typeface="+mn-ea"/>
              </a:rPr>
              <a:t>教师培训与教科研结合是最重要的校本培训方法，我们每学期以教研组为单位开展“一人一课”评议活动，以课堂为中心，以“有效教学”为主题，围绕切实提高教学准备、课堂教学过程、训练检测、课后辅导、教学评价的有效性，进行课堂教学的研究。根据上级安排，结合学校实际，在校内先开展微课竞赛和课堂大比武活动，择优推选，选取更优秀的作品进行上报。并且成立了“学科备课组”，针对老师的参赛，备课组分工明确、各司其职、精心打磨，为呈现出一节更优质的课共同努力。</a:t>
            </a:r>
            <a:endParaRPr lang="zh-CN" altLang="en-US" sz="2000" b="1" dirty="0">
              <a:latin typeface="仿宋" panose="02010609060101010101" charset="-122"/>
              <a:ea typeface="仿宋" panose="02010609060101010101" charset="-122"/>
              <a:sym typeface="+mn-ea"/>
            </a:endParaRPr>
          </a:p>
        </p:txBody>
      </p:sp>
      <p:pic>
        <p:nvPicPr>
          <p:cNvPr id="8" name="图片 7"/>
          <p:cNvPicPr>
            <a:picLocks noChangeAspect="1"/>
          </p:cNvPicPr>
          <p:nvPr/>
        </p:nvPicPr>
        <p:blipFill>
          <a:blip r:embed="rId2"/>
          <a:stretch>
            <a:fillRect/>
          </a:stretch>
        </p:blipFill>
        <p:spPr>
          <a:xfrm>
            <a:off x="6819265" y="1049020"/>
            <a:ext cx="4611370" cy="2517775"/>
          </a:xfrm>
          <a:prstGeom prst="rect">
            <a:avLst/>
          </a:prstGeom>
          <a:effectLst>
            <a:softEdge rad="31750"/>
          </a:effectLst>
        </p:spPr>
      </p:pic>
      <p:pic>
        <p:nvPicPr>
          <p:cNvPr id="13" name="图片 12"/>
          <p:cNvPicPr>
            <a:picLocks noChangeAspect="1"/>
          </p:cNvPicPr>
          <p:nvPr/>
        </p:nvPicPr>
        <p:blipFill>
          <a:blip r:embed="rId3"/>
          <a:stretch>
            <a:fillRect/>
          </a:stretch>
        </p:blipFill>
        <p:spPr>
          <a:xfrm>
            <a:off x="6819265" y="3656330"/>
            <a:ext cx="4611370" cy="2586355"/>
          </a:xfrm>
          <a:prstGeom prst="rect">
            <a:avLst/>
          </a:prstGeom>
          <a:effectLst>
            <a:softEdge rad="31750"/>
          </a:effectLst>
        </p:spPr>
      </p:pic>
    </p:spTree>
  </p:cSld>
  <p:clrMapOvr>
    <a:masterClrMapping/>
  </p:clrMapOvr>
  <p:transition spd="slow">
    <p:push dir="d"/>
  </p:transition>
  <p:timing>
    <p:tnLst>
      <p:par>
        <p:cTn id="1" dur="indefinite" restart="never" nodeType="tmRoot"/>
      </p:par>
    </p:tnLst>
    <p:bldLst>
      <p:bldP spid="2" grpId="0"/>
      <p:bldP spid="2" grpId="1"/>
      <p:bldP spid="5" grpId="0"/>
      <p:bldP spid="5" grpId="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3911600" cy="6858000"/>
          </a:xfrm>
          <a:prstGeom prst="rect">
            <a:avLst/>
          </a:prstGeom>
          <a:solidFill>
            <a:srgbClr val="284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693569" y="2212015"/>
            <a:ext cx="2433970" cy="2433970"/>
            <a:chOff x="2693569" y="2212015"/>
            <a:chExt cx="2433970" cy="2433970"/>
          </a:xfrm>
        </p:grpSpPr>
        <p:sp>
          <p:nvSpPr>
            <p:cNvPr id="5" name="椭圆 4"/>
            <p:cNvSpPr/>
            <p:nvPr/>
          </p:nvSpPr>
          <p:spPr>
            <a:xfrm>
              <a:off x="2693569" y="2212015"/>
              <a:ext cx="2433970" cy="243397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2925650" y="2443050"/>
              <a:ext cx="1971900" cy="1971900"/>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dirty="0">
                  <a:latin typeface="微软雅黑" panose="020B0503020204020204" pitchFamily="34" charset="-122"/>
                  <a:ea typeface="微软雅黑" panose="020B0503020204020204" pitchFamily="34" charset="-122"/>
                </a:rPr>
                <a:t>3</a:t>
              </a:r>
              <a:endParaRPr lang="zh-CN" altLang="en-US" sz="11500" dirty="0">
                <a:latin typeface="微软雅黑" panose="020B0503020204020204" pitchFamily="34" charset="-122"/>
                <a:ea typeface="微软雅黑" panose="020B0503020204020204" pitchFamily="34" charset="-122"/>
              </a:endParaRPr>
            </a:p>
          </p:txBody>
        </p:sp>
      </p:grpSp>
      <p:sp>
        <p:nvSpPr>
          <p:cNvPr id="7" name="文本框 6"/>
          <p:cNvSpPr txBox="1"/>
          <p:nvPr/>
        </p:nvSpPr>
        <p:spPr>
          <a:xfrm>
            <a:off x="450263" y="1774752"/>
            <a:ext cx="2243306" cy="1107996"/>
          </a:xfrm>
          <a:prstGeom prst="rect">
            <a:avLst/>
          </a:prstGeom>
          <a:noFill/>
        </p:spPr>
        <p:txBody>
          <a:bodyPr wrap="none" rtlCol="0">
            <a:spAutoFit/>
          </a:bodyPr>
          <a:lstStyle/>
          <a:p>
            <a:r>
              <a:rPr lang="en-US" altLang="zh-CN" sz="6600" dirty="0">
                <a:solidFill>
                  <a:schemeClr val="bg1"/>
                </a:solidFill>
                <a:latin typeface="微软雅黑" panose="020B0503020204020204" pitchFamily="34" charset="-122"/>
                <a:ea typeface="微软雅黑" panose="020B0503020204020204" pitchFamily="34" charset="-122"/>
              </a:rPr>
              <a:t>PART</a:t>
            </a:r>
            <a:endParaRPr lang="zh-CN" altLang="en-US" sz="6600"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181114" y="2882748"/>
            <a:ext cx="2418080" cy="768350"/>
          </a:xfrm>
          <a:prstGeom prst="rect">
            <a:avLst/>
          </a:prstGeom>
          <a:noFill/>
        </p:spPr>
        <p:txBody>
          <a:bodyPr wrap="none" rtlCol="0">
            <a:spAutoFit/>
          </a:bodyPr>
          <a:lstStyle/>
          <a:p>
            <a:r>
              <a:rPr lang="zh-CN" altLang="en-US" sz="4400" b="1" dirty="0">
                <a:latin typeface="微软雅黑" panose="020B0503020204020204" pitchFamily="34" charset="-122"/>
                <a:ea typeface="微软雅黑" panose="020B0503020204020204" pitchFamily="34" charset="-122"/>
              </a:rPr>
              <a:t>成果展示</a:t>
            </a:r>
            <a:endParaRPr lang="zh-CN" altLang="en-US" sz="4400" b="1" dirty="0">
              <a:latin typeface="微软雅黑" panose="020B0503020204020204" pitchFamily="34" charset="-122"/>
              <a:ea typeface="微软雅黑" panose="020B0503020204020204" pitchFamily="34" charset="-122"/>
            </a:endParaRPr>
          </a:p>
        </p:txBody>
      </p:sp>
      <p:sp>
        <p:nvSpPr>
          <p:cNvPr id="9" name="矩形 8"/>
          <p:cNvSpPr/>
          <p:nvPr/>
        </p:nvSpPr>
        <p:spPr>
          <a:xfrm>
            <a:off x="6282202" y="3606470"/>
            <a:ext cx="421614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ļîďé"/>
          <p:cNvSpPr/>
          <p:nvPr/>
        </p:nvSpPr>
        <p:spPr>
          <a:xfrm>
            <a:off x="0" y="1"/>
            <a:ext cx="12192000" cy="4508626"/>
          </a:xfrm>
          <a:prstGeom prst="rect">
            <a:avLst/>
          </a:prstGeom>
          <a:solidFill>
            <a:schemeClr val="accent5">
              <a:lumMod val="75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7" name="íSľiḓé"/>
          <p:cNvSpPr/>
          <p:nvPr/>
        </p:nvSpPr>
        <p:spPr>
          <a:xfrm>
            <a:off x="673100" y="596265"/>
            <a:ext cx="10845800" cy="6261735"/>
          </a:xfrm>
          <a:prstGeom prst="roundRect">
            <a:avLst>
              <a:gd name="adj" fmla="val 4034"/>
            </a:avLst>
          </a:prstGeom>
          <a:solidFill>
            <a:schemeClr val="bg1"/>
          </a:solidFill>
          <a:ln w="3175">
            <a:noFill/>
            <a:prstDash val="solid"/>
            <a:round/>
          </a:ln>
          <a:effectLst>
            <a:outerShdw blurRad="1270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37" name="矩形: 圆角 36"/>
          <p:cNvSpPr/>
          <p:nvPr/>
        </p:nvSpPr>
        <p:spPr>
          <a:xfrm>
            <a:off x="8678545" y="4947285"/>
            <a:ext cx="1336675" cy="342900"/>
          </a:xfrm>
          <a:prstGeom prst="roundRect">
            <a:avLst/>
          </a:prstGeom>
          <a:no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highlight>
                <a:srgbClr val="FFFF00"/>
              </a:highlight>
              <a:uLnTx/>
              <a:uFillTx/>
              <a:latin typeface="Arial" panose="020B0604020202020204"/>
              <a:ea typeface="微软雅黑" panose="020B0503020204020204" pitchFamily="34" charset="-122"/>
              <a:cs typeface="+mn-cs"/>
            </a:endParaRPr>
          </a:p>
        </p:txBody>
      </p:sp>
      <p:sp>
        <p:nvSpPr>
          <p:cNvPr id="4" name="ïs1iḋè"/>
          <p:cNvSpPr/>
          <p:nvPr/>
        </p:nvSpPr>
        <p:spPr bwMode="auto">
          <a:xfrm flipH="1">
            <a:off x="5134610" y="855345"/>
            <a:ext cx="1577975" cy="440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500" b="1" dirty="0">
                <a:solidFill>
                  <a:srgbClr val="C00000"/>
                </a:solidFill>
                <a:latin typeface="微软雅黑" panose="020B0503020204020204" pitchFamily="34" charset="-122"/>
                <a:ea typeface="微软雅黑" panose="020B0503020204020204" pitchFamily="34" charset="-122"/>
                <a:sym typeface="+mn-ea"/>
              </a:rPr>
              <a:t>硕果累累</a:t>
            </a:r>
            <a:endParaRPr lang="zh-CN" altLang="en-US" sz="2500" b="1" dirty="0">
              <a:solidFill>
                <a:srgbClr val="C00000"/>
              </a:solidFill>
              <a:latin typeface="微软雅黑" panose="020B0503020204020204" pitchFamily="34" charset="-122"/>
              <a:ea typeface="微软雅黑" panose="020B0503020204020204" pitchFamily="34" charset="-122"/>
              <a:sym typeface="+mn-ea"/>
            </a:endParaRPr>
          </a:p>
        </p:txBody>
      </p:sp>
      <p:sp>
        <p:nvSpPr>
          <p:cNvPr id="11" name="ïs1iḋè"/>
          <p:cNvSpPr/>
          <p:nvPr/>
        </p:nvSpPr>
        <p:spPr bwMode="auto">
          <a:xfrm flipH="1">
            <a:off x="3599180" y="1373505"/>
            <a:ext cx="4773930" cy="26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50000"/>
              </a:lnSpc>
              <a:buClrTx/>
              <a:buSzTx/>
              <a:buFontTx/>
            </a:pPr>
            <a:r>
              <a:rPr lang="zh-CN" altLang="en-US" sz="1500" b="1" dirty="0">
                <a:latin typeface="仿宋" panose="02010609060101010101" charset="-122"/>
                <a:ea typeface="仿宋" panose="02010609060101010101" charset="-122"/>
                <a:sym typeface="+mn-ea"/>
              </a:rPr>
              <a:t>通过不断努力，我校教师每年参加县级以上的上课竞赛、论文评比、教师技能比赛等竞赛获奖人数都达到30人以上；学校参加学生田径运动会、篮球运动会、乒乓球运动会等团体比赛，均排在全县同类学校前列。学校抽考成绩逐年上升，排名从以前的40多名，提升到25名左右。学校参加教体局组织的年终督导评估排名从以前的同类学校倒数名次上升到连续两年获得一等奖，位居同类学校第12位。</a:t>
            </a:r>
            <a:endParaRPr lang="zh-CN" altLang="en-US" sz="1500" b="1" dirty="0">
              <a:latin typeface="仿宋" panose="02010609060101010101" charset="-122"/>
              <a:ea typeface="仿宋" panose="02010609060101010101" charset="-122"/>
              <a:sym typeface="+mn-ea"/>
            </a:endParaRPr>
          </a:p>
        </p:txBody>
      </p:sp>
      <p:pic>
        <p:nvPicPr>
          <p:cNvPr id="5" name="图片 4"/>
          <p:cNvPicPr>
            <a:picLocks noChangeAspect="1"/>
          </p:cNvPicPr>
          <p:nvPr>
            <p:custDataLst>
              <p:tags r:id="rId1"/>
            </p:custDataLst>
          </p:nvPr>
        </p:nvPicPr>
        <p:blipFill>
          <a:blip r:embed="rId2"/>
          <a:srcRect l="1614" t="5217" r="4479" b="2391"/>
          <a:stretch>
            <a:fillRect/>
          </a:stretch>
        </p:blipFill>
        <p:spPr>
          <a:xfrm>
            <a:off x="3687445" y="4140835"/>
            <a:ext cx="4417695" cy="2428875"/>
          </a:xfrm>
          <a:prstGeom prst="rect">
            <a:avLst/>
          </a:prstGeom>
          <a:ln>
            <a:solidFill>
              <a:schemeClr val="tx1"/>
            </a:solidFill>
          </a:ln>
        </p:spPr>
      </p:pic>
      <p:cxnSp>
        <p:nvCxnSpPr>
          <p:cNvPr id="8" name="直接连接符 7"/>
          <p:cNvCxnSpPr/>
          <p:nvPr/>
        </p:nvCxnSpPr>
        <p:spPr>
          <a:xfrm flipV="1">
            <a:off x="7341235" y="5714365"/>
            <a:ext cx="713105" cy="127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直接连接符 9"/>
          <p:cNvCxnSpPr/>
          <p:nvPr/>
        </p:nvCxnSpPr>
        <p:spPr>
          <a:xfrm>
            <a:off x="3883025" y="5996305"/>
            <a:ext cx="82232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12" name="图片 11" descr="张怀珍"/>
          <p:cNvPicPr>
            <a:picLocks noChangeAspect="1"/>
          </p:cNvPicPr>
          <p:nvPr/>
        </p:nvPicPr>
        <p:blipFill>
          <a:blip r:embed="rId3"/>
          <a:stretch>
            <a:fillRect/>
          </a:stretch>
        </p:blipFill>
        <p:spPr>
          <a:xfrm>
            <a:off x="673100" y="596265"/>
            <a:ext cx="2926715" cy="2183130"/>
          </a:xfrm>
          <a:prstGeom prst="rect">
            <a:avLst/>
          </a:prstGeom>
          <a:effectLst>
            <a:softEdge rad="31750"/>
          </a:effectLst>
        </p:spPr>
      </p:pic>
      <p:pic>
        <p:nvPicPr>
          <p:cNvPr id="14" name="图片 13" descr="宋营营"/>
          <p:cNvPicPr>
            <a:picLocks noChangeAspect="1"/>
          </p:cNvPicPr>
          <p:nvPr/>
        </p:nvPicPr>
        <p:blipFill>
          <a:blip r:embed="rId4"/>
          <a:stretch>
            <a:fillRect/>
          </a:stretch>
        </p:blipFill>
        <p:spPr>
          <a:xfrm>
            <a:off x="673735" y="1993900"/>
            <a:ext cx="2926080" cy="2146935"/>
          </a:xfrm>
          <a:prstGeom prst="rect">
            <a:avLst/>
          </a:prstGeom>
          <a:effectLst>
            <a:softEdge rad="31750"/>
          </a:effectLst>
        </p:spPr>
      </p:pic>
      <p:pic>
        <p:nvPicPr>
          <p:cNvPr id="15" name="图片 14" descr="陶艳 张琴"/>
          <p:cNvPicPr>
            <a:picLocks noChangeAspect="1"/>
          </p:cNvPicPr>
          <p:nvPr/>
        </p:nvPicPr>
        <p:blipFill>
          <a:blip r:embed="rId5"/>
          <a:stretch>
            <a:fillRect/>
          </a:stretch>
        </p:blipFill>
        <p:spPr>
          <a:xfrm>
            <a:off x="673100" y="3575685"/>
            <a:ext cx="2926080" cy="1714500"/>
          </a:xfrm>
          <a:prstGeom prst="rect">
            <a:avLst/>
          </a:prstGeom>
          <a:effectLst>
            <a:softEdge rad="31750"/>
          </a:effectLst>
        </p:spPr>
      </p:pic>
      <p:pic>
        <p:nvPicPr>
          <p:cNvPr id="17" name="图片 16" descr="22.3 县团体羽毛球一等奖"/>
          <p:cNvPicPr>
            <a:picLocks noChangeAspect="1"/>
          </p:cNvPicPr>
          <p:nvPr/>
        </p:nvPicPr>
        <p:blipFill>
          <a:blip r:embed="rId6"/>
          <a:srcRect t="9844"/>
          <a:stretch>
            <a:fillRect/>
          </a:stretch>
        </p:blipFill>
        <p:spPr>
          <a:xfrm>
            <a:off x="8323580" y="596265"/>
            <a:ext cx="3151505" cy="1948180"/>
          </a:xfrm>
          <a:prstGeom prst="rect">
            <a:avLst/>
          </a:prstGeom>
          <a:effectLst>
            <a:softEdge rad="31750"/>
          </a:effectLst>
        </p:spPr>
      </p:pic>
      <p:pic>
        <p:nvPicPr>
          <p:cNvPr id="18" name="图片 17" descr="22.4乒乓球男子甲组二等奖"/>
          <p:cNvPicPr>
            <a:picLocks noChangeAspect="1"/>
          </p:cNvPicPr>
          <p:nvPr/>
        </p:nvPicPr>
        <p:blipFill>
          <a:blip r:embed="rId7"/>
          <a:srcRect t="6802"/>
          <a:stretch>
            <a:fillRect/>
          </a:stretch>
        </p:blipFill>
        <p:spPr>
          <a:xfrm>
            <a:off x="8324215" y="1871345"/>
            <a:ext cx="3152140" cy="2392680"/>
          </a:xfrm>
          <a:prstGeom prst="rect">
            <a:avLst/>
          </a:prstGeom>
          <a:effectLst>
            <a:softEdge rad="31750"/>
          </a:effectLst>
        </p:spPr>
      </p:pic>
      <p:pic>
        <p:nvPicPr>
          <p:cNvPr id="19" name="图片 18" descr="云锦小学田径特等奖镇级"/>
          <p:cNvPicPr>
            <a:picLocks noChangeAspect="1"/>
          </p:cNvPicPr>
          <p:nvPr/>
        </p:nvPicPr>
        <p:blipFill>
          <a:blip r:embed="rId8"/>
          <a:srcRect r="5578" b="3182"/>
          <a:stretch>
            <a:fillRect/>
          </a:stretch>
        </p:blipFill>
        <p:spPr>
          <a:xfrm rot="16200000">
            <a:off x="8734425" y="2857500"/>
            <a:ext cx="2332355" cy="3152140"/>
          </a:xfrm>
          <a:prstGeom prst="rect">
            <a:avLst/>
          </a:prstGeom>
          <a:effectLst>
            <a:softEdge rad="31750"/>
          </a:effectLst>
        </p:spPr>
      </p:pic>
      <p:pic>
        <p:nvPicPr>
          <p:cNvPr id="20" name="图片 19" descr="22.4李晓娟作业大赛"/>
          <p:cNvPicPr>
            <a:picLocks noChangeAspect="1"/>
          </p:cNvPicPr>
          <p:nvPr/>
        </p:nvPicPr>
        <p:blipFill>
          <a:blip r:embed="rId9"/>
          <a:srcRect t="8792" r="6319"/>
          <a:stretch>
            <a:fillRect/>
          </a:stretch>
        </p:blipFill>
        <p:spPr>
          <a:xfrm>
            <a:off x="674370" y="5021580"/>
            <a:ext cx="2926080" cy="1836420"/>
          </a:xfrm>
          <a:prstGeom prst="rect">
            <a:avLst/>
          </a:prstGeom>
          <a:effectLst>
            <a:softEdge rad="31750"/>
          </a:effectLst>
        </p:spPr>
      </p:pic>
      <p:pic>
        <p:nvPicPr>
          <p:cNvPr id="16" name="图片 15" descr="夏科兵 杜文强"/>
          <p:cNvPicPr>
            <a:picLocks noChangeAspect="1"/>
          </p:cNvPicPr>
          <p:nvPr/>
        </p:nvPicPr>
        <p:blipFill>
          <a:blip r:embed="rId10"/>
          <a:srcRect t="4781"/>
          <a:stretch>
            <a:fillRect/>
          </a:stretch>
        </p:blipFill>
        <p:spPr>
          <a:xfrm>
            <a:off x="8324850" y="4714240"/>
            <a:ext cx="3152140" cy="2144395"/>
          </a:xfrm>
          <a:prstGeom prst="rect">
            <a:avLst/>
          </a:prstGeom>
          <a:effectLst>
            <a:softEdge rad="31750"/>
          </a:effectLst>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2" presetClass="entr" presetSubtype="4"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par>
                          <p:cTn id="43" fill="hold">
                            <p:stCondLst>
                              <p:cond delay="2500"/>
                            </p:stCondLst>
                            <p:childTnLst>
                              <p:par>
                                <p:cTn id="44" presetID="2" presetClass="entr" presetSubtype="4"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par>
                          <p:cTn id="48" fill="hold">
                            <p:stCondLst>
                              <p:cond delay="3000"/>
                            </p:stCondLst>
                            <p:childTnLst>
                              <p:par>
                                <p:cTn id="49" presetID="2" presetClass="entr" presetSubtype="4"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par>
                          <p:cTn id="53" fill="hold">
                            <p:stCondLst>
                              <p:cond delay="3500"/>
                            </p:stCondLst>
                            <p:childTnLst>
                              <p:par>
                                <p:cTn id="54" presetID="2" presetClass="entr" presetSubtype="4"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1+#ppt_h/2"/>
                                          </p:val>
                                        </p:tav>
                                        <p:tav tm="100000">
                                          <p:val>
                                            <p:strVal val="#ppt_y"/>
                                          </p:val>
                                        </p:tav>
                                      </p:tavLst>
                                    </p:anim>
                                  </p:childTnLst>
                                </p:cTn>
                              </p:par>
                            </p:childTnLst>
                          </p:cTn>
                        </p:par>
                        <p:par>
                          <p:cTn id="58" fill="hold">
                            <p:stCondLst>
                              <p:cond delay="4000"/>
                            </p:stCondLst>
                            <p:childTnLst>
                              <p:par>
                                <p:cTn id="59" presetID="2" presetClass="entr" presetSubtype="4"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ïŝľíḍè"/>
          <p:cNvSpPr/>
          <p:nvPr/>
        </p:nvSpPr>
        <p:spPr bwMode="auto">
          <a:xfrm>
            <a:off x="-313367" y="2727268"/>
            <a:ext cx="6249188" cy="3955472"/>
          </a:xfrm>
          <a:custGeom>
            <a:avLst/>
            <a:gdLst>
              <a:gd name="T0" fmla="*/ 632 w 822"/>
              <a:gd name="T1" fmla="*/ 208 h 521"/>
              <a:gd name="T2" fmla="*/ 569 w 822"/>
              <a:gd name="T3" fmla="*/ 237 h 521"/>
              <a:gd name="T4" fmla="*/ 416 w 822"/>
              <a:gd name="T5" fmla="*/ 18 h 521"/>
              <a:gd name="T6" fmla="*/ 244 w 822"/>
              <a:gd name="T7" fmla="*/ 214 h 521"/>
              <a:gd name="T8" fmla="*/ 216 w 822"/>
              <a:gd name="T9" fmla="*/ 197 h 521"/>
              <a:gd name="T10" fmla="*/ 0 w 822"/>
              <a:gd name="T11" fmla="*/ 521 h 521"/>
              <a:gd name="T12" fmla="*/ 126 w 822"/>
              <a:gd name="T13" fmla="*/ 521 h 521"/>
              <a:gd name="T14" fmla="*/ 412 w 822"/>
              <a:gd name="T15" fmla="*/ 521 h 521"/>
              <a:gd name="T16" fmla="*/ 424 w 822"/>
              <a:gd name="T17" fmla="*/ 521 h 521"/>
              <a:gd name="T18" fmla="*/ 673 w 822"/>
              <a:gd name="T19" fmla="*/ 521 h 521"/>
              <a:gd name="T20" fmla="*/ 822 w 822"/>
              <a:gd name="T21" fmla="*/ 521 h 521"/>
              <a:gd name="T22" fmla="*/ 632 w 822"/>
              <a:gd name="T23" fmla="*/ 208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2" h="521">
                <a:moveTo>
                  <a:pt x="632" y="208"/>
                </a:moveTo>
                <a:cubicBezTo>
                  <a:pt x="612" y="201"/>
                  <a:pt x="591" y="213"/>
                  <a:pt x="569" y="237"/>
                </a:cubicBezTo>
                <a:cubicBezTo>
                  <a:pt x="523" y="133"/>
                  <a:pt x="468" y="36"/>
                  <a:pt x="416" y="18"/>
                </a:cubicBezTo>
                <a:cubicBezTo>
                  <a:pt x="362" y="0"/>
                  <a:pt x="298" y="99"/>
                  <a:pt x="244" y="214"/>
                </a:cubicBezTo>
                <a:cubicBezTo>
                  <a:pt x="234" y="206"/>
                  <a:pt x="225" y="200"/>
                  <a:pt x="216" y="197"/>
                </a:cubicBezTo>
                <a:cubicBezTo>
                  <a:pt x="125" y="165"/>
                  <a:pt x="0" y="521"/>
                  <a:pt x="0" y="521"/>
                </a:cubicBezTo>
                <a:cubicBezTo>
                  <a:pt x="126" y="521"/>
                  <a:pt x="126" y="521"/>
                  <a:pt x="126" y="521"/>
                </a:cubicBezTo>
                <a:cubicBezTo>
                  <a:pt x="412" y="521"/>
                  <a:pt x="412" y="521"/>
                  <a:pt x="412" y="521"/>
                </a:cubicBezTo>
                <a:cubicBezTo>
                  <a:pt x="424" y="521"/>
                  <a:pt x="424" y="521"/>
                  <a:pt x="424" y="521"/>
                </a:cubicBezTo>
                <a:cubicBezTo>
                  <a:pt x="673" y="521"/>
                  <a:pt x="673" y="521"/>
                  <a:pt x="673" y="521"/>
                </a:cubicBezTo>
                <a:cubicBezTo>
                  <a:pt x="822" y="521"/>
                  <a:pt x="822" y="521"/>
                  <a:pt x="822" y="521"/>
                </a:cubicBezTo>
                <a:cubicBezTo>
                  <a:pt x="822" y="521"/>
                  <a:pt x="720" y="238"/>
                  <a:pt x="632" y="208"/>
                </a:cubicBezTo>
                <a:close/>
              </a:path>
            </a:pathLst>
          </a:custGeom>
          <a:solidFill>
            <a:schemeClr val="bg1">
              <a:lumMod val="95000"/>
            </a:schemeClr>
          </a:solidFill>
          <a:ln>
            <a:noFill/>
          </a:ln>
        </p:spPr>
        <p:txBody>
          <a:bodyPr wrap="square" lIns="91440" tIns="45720" rIns="91440" bIns="45720" anchor="ctr">
            <a:normAutofit/>
          </a:bodyPr>
          <a:lstStyle/>
          <a:p>
            <a:pPr algn="ctr"/>
          </a:p>
        </p:txBody>
      </p:sp>
      <p:sp>
        <p:nvSpPr>
          <p:cNvPr id="35" name="íṩļíďê"/>
          <p:cNvSpPr/>
          <p:nvPr/>
        </p:nvSpPr>
        <p:spPr bwMode="auto">
          <a:xfrm>
            <a:off x="2677360" y="4246024"/>
            <a:ext cx="3275766" cy="2611976"/>
          </a:xfrm>
          <a:custGeom>
            <a:avLst/>
            <a:gdLst>
              <a:gd name="T0" fmla="*/ 0 w 431"/>
              <a:gd name="T1" fmla="*/ 344 h 344"/>
              <a:gd name="T2" fmla="*/ 225 w 431"/>
              <a:gd name="T3" fmla="*/ 31 h 344"/>
              <a:gd name="T4" fmla="*/ 431 w 431"/>
              <a:gd name="T5" fmla="*/ 344 h 344"/>
              <a:gd name="T6" fmla="*/ 0 w 431"/>
              <a:gd name="T7" fmla="*/ 344 h 344"/>
            </a:gdLst>
            <a:ahLst/>
            <a:cxnLst>
              <a:cxn ang="0">
                <a:pos x="T0" y="T1"/>
              </a:cxn>
              <a:cxn ang="0">
                <a:pos x="T2" y="T3"/>
              </a:cxn>
              <a:cxn ang="0">
                <a:pos x="T4" y="T5"/>
              </a:cxn>
              <a:cxn ang="0">
                <a:pos x="T6" y="T7"/>
              </a:cxn>
            </a:cxnLst>
            <a:rect l="0" t="0" r="r" b="b"/>
            <a:pathLst>
              <a:path w="431" h="344">
                <a:moveTo>
                  <a:pt x="0" y="344"/>
                </a:moveTo>
                <a:cubicBezTo>
                  <a:pt x="0" y="344"/>
                  <a:pt x="131" y="0"/>
                  <a:pt x="225" y="31"/>
                </a:cubicBezTo>
                <a:cubicBezTo>
                  <a:pt x="320" y="61"/>
                  <a:pt x="431" y="344"/>
                  <a:pt x="431" y="344"/>
                </a:cubicBezTo>
                <a:lnTo>
                  <a:pt x="0" y="344"/>
                </a:lnTo>
                <a:close/>
              </a:path>
            </a:pathLst>
          </a:custGeom>
          <a:solidFill>
            <a:srgbClr val="87A4D9">
              <a:alpha val="67000"/>
            </a:srgbClr>
          </a:solidFill>
          <a:ln>
            <a:noFill/>
          </a:ln>
        </p:spPr>
        <p:txBody>
          <a:bodyPr wrap="square" lIns="91440" tIns="45720" rIns="91440" bIns="45720" anchor="ctr">
            <a:normAutofit/>
          </a:bodyPr>
          <a:lstStyle/>
          <a:p>
            <a:pPr algn="ctr"/>
          </a:p>
        </p:txBody>
      </p:sp>
      <p:sp>
        <p:nvSpPr>
          <p:cNvPr id="36" name="iṥḻiḍê"/>
          <p:cNvSpPr/>
          <p:nvPr/>
        </p:nvSpPr>
        <p:spPr bwMode="auto">
          <a:xfrm>
            <a:off x="-455296" y="4155093"/>
            <a:ext cx="3428074" cy="2702907"/>
          </a:xfrm>
          <a:custGeom>
            <a:avLst/>
            <a:gdLst>
              <a:gd name="T0" fmla="*/ 0 w 451"/>
              <a:gd name="T1" fmla="*/ 356 h 356"/>
              <a:gd name="T2" fmla="*/ 236 w 451"/>
              <a:gd name="T3" fmla="*/ 32 h 356"/>
              <a:gd name="T4" fmla="*/ 451 w 451"/>
              <a:gd name="T5" fmla="*/ 356 h 356"/>
              <a:gd name="T6" fmla="*/ 0 w 451"/>
              <a:gd name="T7" fmla="*/ 356 h 356"/>
            </a:gdLst>
            <a:ahLst/>
            <a:cxnLst>
              <a:cxn ang="0">
                <a:pos x="T0" y="T1"/>
              </a:cxn>
              <a:cxn ang="0">
                <a:pos x="T2" y="T3"/>
              </a:cxn>
              <a:cxn ang="0">
                <a:pos x="T4" y="T5"/>
              </a:cxn>
              <a:cxn ang="0">
                <a:pos x="T6" y="T7"/>
              </a:cxn>
            </a:cxnLst>
            <a:rect l="0" t="0" r="r" b="b"/>
            <a:pathLst>
              <a:path w="451" h="356">
                <a:moveTo>
                  <a:pt x="0" y="356"/>
                </a:moveTo>
                <a:cubicBezTo>
                  <a:pt x="0" y="356"/>
                  <a:pt x="137" y="0"/>
                  <a:pt x="236" y="32"/>
                </a:cubicBezTo>
                <a:cubicBezTo>
                  <a:pt x="335" y="63"/>
                  <a:pt x="451" y="356"/>
                  <a:pt x="451" y="356"/>
                </a:cubicBezTo>
                <a:lnTo>
                  <a:pt x="0" y="356"/>
                </a:lnTo>
                <a:close/>
              </a:path>
            </a:pathLst>
          </a:custGeom>
          <a:solidFill>
            <a:srgbClr val="ABC9DD">
              <a:alpha val="67000"/>
            </a:srgbClr>
          </a:solidFill>
          <a:ln>
            <a:noFill/>
          </a:ln>
        </p:spPr>
        <p:txBody>
          <a:bodyPr wrap="square" lIns="91440" tIns="45720" rIns="91440" bIns="45720" anchor="ctr">
            <a:normAutofit/>
          </a:bodyPr>
          <a:lstStyle/>
          <a:p>
            <a:pPr algn="ctr"/>
          </a:p>
        </p:txBody>
      </p:sp>
      <p:sp>
        <p:nvSpPr>
          <p:cNvPr id="37" name="î$lîdé"/>
          <p:cNvSpPr/>
          <p:nvPr/>
        </p:nvSpPr>
        <p:spPr bwMode="auto">
          <a:xfrm>
            <a:off x="642645" y="2909731"/>
            <a:ext cx="4073679" cy="4130514"/>
          </a:xfrm>
          <a:custGeom>
            <a:avLst/>
            <a:gdLst>
              <a:gd name="T0" fmla="*/ 0 w 536"/>
              <a:gd name="T1" fmla="*/ 544 h 544"/>
              <a:gd name="T2" fmla="*/ 284 w 536"/>
              <a:gd name="T3" fmla="*/ 41 h 544"/>
              <a:gd name="T4" fmla="*/ 536 w 536"/>
              <a:gd name="T5" fmla="*/ 544 h 544"/>
              <a:gd name="T6" fmla="*/ 0 w 536"/>
              <a:gd name="T7" fmla="*/ 544 h 544"/>
            </a:gdLst>
            <a:ahLst/>
            <a:cxnLst>
              <a:cxn ang="0">
                <a:pos x="T0" y="T1"/>
              </a:cxn>
              <a:cxn ang="0">
                <a:pos x="T2" y="T3"/>
              </a:cxn>
              <a:cxn ang="0">
                <a:pos x="T4" y="T5"/>
              </a:cxn>
              <a:cxn ang="0">
                <a:pos x="T6" y="T7"/>
              </a:cxn>
            </a:cxnLst>
            <a:rect l="0" t="0" r="r" b="b"/>
            <a:pathLst>
              <a:path w="536" h="544">
                <a:moveTo>
                  <a:pt x="0" y="544"/>
                </a:moveTo>
                <a:cubicBezTo>
                  <a:pt x="0" y="544"/>
                  <a:pt x="166" y="0"/>
                  <a:pt x="284" y="41"/>
                </a:cubicBezTo>
                <a:cubicBezTo>
                  <a:pt x="402" y="83"/>
                  <a:pt x="536" y="544"/>
                  <a:pt x="536" y="544"/>
                </a:cubicBezTo>
                <a:lnTo>
                  <a:pt x="0" y="544"/>
                </a:lnTo>
                <a:close/>
              </a:path>
            </a:pathLst>
          </a:custGeom>
          <a:solidFill>
            <a:srgbClr val="4472C4"/>
          </a:solidFill>
          <a:ln>
            <a:noFill/>
          </a:ln>
        </p:spPr>
        <p:txBody>
          <a:bodyPr wrap="square" lIns="91440" tIns="45720" rIns="91440" bIns="45720" anchor="ctr">
            <a:normAutofit/>
          </a:bodyPr>
          <a:lstStyle/>
          <a:p>
            <a:pPr algn="ctr"/>
          </a:p>
        </p:txBody>
      </p:sp>
      <p:grpSp>
        <p:nvGrpSpPr>
          <p:cNvPr id="57" name="组合 56"/>
          <p:cNvGrpSpPr/>
          <p:nvPr/>
        </p:nvGrpSpPr>
        <p:grpSpPr>
          <a:xfrm>
            <a:off x="2122523" y="1417686"/>
            <a:ext cx="2050478" cy="1957277"/>
            <a:chOff x="8254718" y="1172576"/>
            <a:chExt cx="2050478" cy="1957277"/>
          </a:xfrm>
        </p:grpSpPr>
        <p:sp>
          <p:nvSpPr>
            <p:cNvPr id="25" name="iṩliḍê"/>
            <p:cNvSpPr/>
            <p:nvPr/>
          </p:nvSpPr>
          <p:spPr bwMode="auto">
            <a:xfrm>
              <a:off x="8254718" y="1724978"/>
              <a:ext cx="256879" cy="288704"/>
            </a:xfrm>
            <a:custGeom>
              <a:avLst/>
              <a:gdLst>
                <a:gd name="T0" fmla="*/ 33 w 34"/>
                <a:gd name="T1" fmla="*/ 19 h 38"/>
                <a:gd name="T2" fmla="*/ 25 w 34"/>
                <a:gd name="T3" fmla="*/ 16 h 38"/>
                <a:gd name="T4" fmla="*/ 20 w 34"/>
                <a:gd name="T5" fmla="*/ 7 h 38"/>
                <a:gd name="T6" fmla="*/ 18 w 34"/>
                <a:gd name="T7" fmla="*/ 1 h 38"/>
                <a:gd name="T8" fmla="*/ 16 w 34"/>
                <a:gd name="T9" fmla="*/ 1 h 38"/>
                <a:gd name="T10" fmla="*/ 13 w 34"/>
                <a:gd name="T11" fmla="*/ 9 h 38"/>
                <a:gd name="T12" fmla="*/ 8 w 34"/>
                <a:gd name="T13" fmla="*/ 15 h 38"/>
                <a:gd name="T14" fmla="*/ 8 w 34"/>
                <a:gd name="T15" fmla="*/ 15 h 38"/>
                <a:gd name="T16" fmla="*/ 1 w 34"/>
                <a:gd name="T17" fmla="*/ 17 h 38"/>
                <a:gd name="T18" fmla="*/ 1 w 34"/>
                <a:gd name="T19" fmla="*/ 19 h 38"/>
                <a:gd name="T20" fmla="*/ 15 w 34"/>
                <a:gd name="T21" fmla="*/ 32 h 38"/>
                <a:gd name="T22" fmla="*/ 16 w 34"/>
                <a:gd name="T23" fmla="*/ 37 h 38"/>
                <a:gd name="T24" fmla="*/ 18 w 34"/>
                <a:gd name="T25" fmla="*/ 37 h 38"/>
                <a:gd name="T26" fmla="*/ 28 w 34"/>
                <a:gd name="T27" fmla="*/ 22 h 38"/>
                <a:gd name="T28" fmla="*/ 33 w 34"/>
                <a:gd name="T29" fmla="*/ 21 h 38"/>
                <a:gd name="T30" fmla="*/ 33 w 34"/>
                <a:gd name="T31"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38">
                  <a:moveTo>
                    <a:pt x="33" y="19"/>
                  </a:moveTo>
                  <a:cubicBezTo>
                    <a:pt x="30" y="19"/>
                    <a:pt x="27" y="18"/>
                    <a:pt x="25" y="16"/>
                  </a:cubicBezTo>
                  <a:cubicBezTo>
                    <a:pt x="23" y="13"/>
                    <a:pt x="21" y="10"/>
                    <a:pt x="20" y="7"/>
                  </a:cubicBezTo>
                  <a:cubicBezTo>
                    <a:pt x="19" y="5"/>
                    <a:pt x="19" y="3"/>
                    <a:pt x="18" y="1"/>
                  </a:cubicBezTo>
                  <a:cubicBezTo>
                    <a:pt x="18" y="0"/>
                    <a:pt x="17" y="1"/>
                    <a:pt x="16" y="1"/>
                  </a:cubicBezTo>
                  <a:cubicBezTo>
                    <a:pt x="15" y="4"/>
                    <a:pt x="14" y="7"/>
                    <a:pt x="13" y="9"/>
                  </a:cubicBezTo>
                  <a:cubicBezTo>
                    <a:pt x="12" y="11"/>
                    <a:pt x="10" y="13"/>
                    <a:pt x="8" y="15"/>
                  </a:cubicBezTo>
                  <a:cubicBezTo>
                    <a:pt x="8" y="15"/>
                    <a:pt x="8" y="15"/>
                    <a:pt x="8" y="15"/>
                  </a:cubicBezTo>
                  <a:cubicBezTo>
                    <a:pt x="6" y="17"/>
                    <a:pt x="4" y="17"/>
                    <a:pt x="1" y="17"/>
                  </a:cubicBezTo>
                  <a:cubicBezTo>
                    <a:pt x="0" y="17"/>
                    <a:pt x="0" y="19"/>
                    <a:pt x="1" y="19"/>
                  </a:cubicBezTo>
                  <a:cubicBezTo>
                    <a:pt x="8" y="20"/>
                    <a:pt x="13" y="25"/>
                    <a:pt x="15" y="32"/>
                  </a:cubicBezTo>
                  <a:cubicBezTo>
                    <a:pt x="16" y="33"/>
                    <a:pt x="16" y="35"/>
                    <a:pt x="16" y="37"/>
                  </a:cubicBezTo>
                  <a:cubicBezTo>
                    <a:pt x="16" y="38"/>
                    <a:pt x="18" y="38"/>
                    <a:pt x="18" y="37"/>
                  </a:cubicBezTo>
                  <a:cubicBezTo>
                    <a:pt x="20" y="32"/>
                    <a:pt x="23" y="25"/>
                    <a:pt x="28" y="22"/>
                  </a:cubicBezTo>
                  <a:cubicBezTo>
                    <a:pt x="30" y="21"/>
                    <a:pt x="32" y="21"/>
                    <a:pt x="33" y="21"/>
                  </a:cubicBezTo>
                  <a:cubicBezTo>
                    <a:pt x="34" y="21"/>
                    <a:pt x="34" y="19"/>
                    <a:pt x="33" y="19"/>
                  </a:cubicBezTo>
                  <a:close/>
                </a:path>
              </a:pathLst>
            </a:custGeom>
            <a:solidFill>
              <a:schemeClr val="bg1">
                <a:lumMod val="85000"/>
              </a:schemeClr>
            </a:solidFill>
            <a:ln>
              <a:noFill/>
            </a:ln>
          </p:spPr>
          <p:txBody>
            <a:bodyPr wrap="square" lIns="91440" tIns="45720" rIns="91440" bIns="45720" anchor="ctr">
              <a:normAutofit fontScale="85000" lnSpcReduction="20000"/>
            </a:bodyPr>
            <a:lstStyle/>
            <a:p>
              <a:pPr algn="ctr"/>
            </a:p>
          </p:txBody>
        </p:sp>
        <p:sp>
          <p:nvSpPr>
            <p:cNvPr id="26" name="îṩ1iḓé"/>
            <p:cNvSpPr/>
            <p:nvPr/>
          </p:nvSpPr>
          <p:spPr bwMode="auto">
            <a:xfrm>
              <a:off x="8611618" y="1406722"/>
              <a:ext cx="143216" cy="152309"/>
            </a:xfrm>
            <a:custGeom>
              <a:avLst/>
              <a:gdLst>
                <a:gd name="T0" fmla="*/ 18 w 19"/>
                <a:gd name="T1" fmla="*/ 10 h 20"/>
                <a:gd name="T2" fmla="*/ 14 w 19"/>
                <a:gd name="T3" fmla="*/ 8 h 20"/>
                <a:gd name="T4" fmla="*/ 11 w 19"/>
                <a:gd name="T5" fmla="*/ 3 h 20"/>
                <a:gd name="T6" fmla="*/ 10 w 19"/>
                <a:gd name="T7" fmla="*/ 0 h 20"/>
                <a:gd name="T8" fmla="*/ 9 w 19"/>
                <a:gd name="T9" fmla="*/ 0 h 20"/>
                <a:gd name="T10" fmla="*/ 7 w 19"/>
                <a:gd name="T11" fmla="*/ 4 h 20"/>
                <a:gd name="T12" fmla="*/ 4 w 19"/>
                <a:gd name="T13" fmla="*/ 8 h 20"/>
                <a:gd name="T14" fmla="*/ 4 w 19"/>
                <a:gd name="T15" fmla="*/ 8 h 20"/>
                <a:gd name="T16" fmla="*/ 0 w 19"/>
                <a:gd name="T17" fmla="*/ 9 h 20"/>
                <a:gd name="T18" fmla="*/ 0 w 19"/>
                <a:gd name="T19" fmla="*/ 10 h 20"/>
                <a:gd name="T20" fmla="*/ 8 w 19"/>
                <a:gd name="T21" fmla="*/ 17 h 20"/>
                <a:gd name="T22" fmla="*/ 9 w 19"/>
                <a:gd name="T23" fmla="*/ 20 h 20"/>
                <a:gd name="T24" fmla="*/ 10 w 19"/>
                <a:gd name="T25" fmla="*/ 20 h 20"/>
                <a:gd name="T26" fmla="*/ 15 w 19"/>
                <a:gd name="T27" fmla="*/ 11 h 20"/>
                <a:gd name="T28" fmla="*/ 18 w 19"/>
                <a:gd name="T29" fmla="*/ 11 h 20"/>
                <a:gd name="T30" fmla="*/ 18 w 19"/>
                <a:gd name="T3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0">
                  <a:moveTo>
                    <a:pt x="18" y="10"/>
                  </a:moveTo>
                  <a:cubicBezTo>
                    <a:pt x="16" y="10"/>
                    <a:pt x="15" y="9"/>
                    <a:pt x="14" y="8"/>
                  </a:cubicBezTo>
                  <a:cubicBezTo>
                    <a:pt x="12" y="7"/>
                    <a:pt x="11" y="5"/>
                    <a:pt x="11" y="3"/>
                  </a:cubicBezTo>
                  <a:cubicBezTo>
                    <a:pt x="10" y="2"/>
                    <a:pt x="10" y="1"/>
                    <a:pt x="10" y="0"/>
                  </a:cubicBezTo>
                  <a:cubicBezTo>
                    <a:pt x="9" y="0"/>
                    <a:pt x="9" y="0"/>
                    <a:pt x="9" y="0"/>
                  </a:cubicBezTo>
                  <a:cubicBezTo>
                    <a:pt x="8" y="2"/>
                    <a:pt x="7" y="3"/>
                    <a:pt x="7" y="4"/>
                  </a:cubicBezTo>
                  <a:cubicBezTo>
                    <a:pt x="6" y="6"/>
                    <a:pt x="5" y="7"/>
                    <a:pt x="4" y="8"/>
                  </a:cubicBezTo>
                  <a:cubicBezTo>
                    <a:pt x="4" y="8"/>
                    <a:pt x="4" y="8"/>
                    <a:pt x="4" y="8"/>
                  </a:cubicBezTo>
                  <a:cubicBezTo>
                    <a:pt x="3" y="8"/>
                    <a:pt x="2" y="9"/>
                    <a:pt x="0" y="9"/>
                  </a:cubicBezTo>
                  <a:cubicBezTo>
                    <a:pt x="0" y="9"/>
                    <a:pt x="0" y="9"/>
                    <a:pt x="0" y="10"/>
                  </a:cubicBezTo>
                  <a:cubicBezTo>
                    <a:pt x="4" y="10"/>
                    <a:pt x="7" y="13"/>
                    <a:pt x="8" y="17"/>
                  </a:cubicBezTo>
                  <a:cubicBezTo>
                    <a:pt x="8" y="18"/>
                    <a:pt x="9" y="19"/>
                    <a:pt x="9" y="20"/>
                  </a:cubicBezTo>
                  <a:cubicBezTo>
                    <a:pt x="9" y="20"/>
                    <a:pt x="9" y="20"/>
                    <a:pt x="10" y="20"/>
                  </a:cubicBezTo>
                  <a:cubicBezTo>
                    <a:pt x="11" y="17"/>
                    <a:pt x="12" y="13"/>
                    <a:pt x="15" y="11"/>
                  </a:cubicBezTo>
                  <a:cubicBezTo>
                    <a:pt x="16" y="11"/>
                    <a:pt x="17" y="11"/>
                    <a:pt x="18" y="11"/>
                  </a:cubicBezTo>
                  <a:cubicBezTo>
                    <a:pt x="19" y="11"/>
                    <a:pt x="19" y="10"/>
                    <a:pt x="18" y="10"/>
                  </a:cubicBezTo>
                  <a:close/>
                </a:path>
              </a:pathLst>
            </a:custGeom>
            <a:solidFill>
              <a:schemeClr val="bg1">
                <a:lumMod val="85000"/>
              </a:schemeClr>
            </a:solidFill>
            <a:ln>
              <a:noFill/>
            </a:ln>
          </p:spPr>
          <p:txBody>
            <a:bodyPr wrap="square" lIns="91440" tIns="45720" rIns="91440" bIns="45720" anchor="ctr">
              <a:normAutofit fontScale="25000" lnSpcReduction="20000"/>
            </a:bodyPr>
            <a:lstStyle/>
            <a:p>
              <a:pPr algn="ctr"/>
            </a:p>
          </p:txBody>
        </p:sp>
        <p:sp>
          <p:nvSpPr>
            <p:cNvPr id="27" name="ísľïḋè"/>
            <p:cNvSpPr/>
            <p:nvPr/>
          </p:nvSpPr>
          <p:spPr bwMode="auto">
            <a:xfrm>
              <a:off x="9059451" y="1172576"/>
              <a:ext cx="204594" cy="227326"/>
            </a:xfrm>
            <a:custGeom>
              <a:avLst/>
              <a:gdLst>
                <a:gd name="T0" fmla="*/ 27 w 27"/>
                <a:gd name="T1" fmla="*/ 15 h 30"/>
                <a:gd name="T2" fmla="*/ 20 w 27"/>
                <a:gd name="T3" fmla="*/ 12 h 30"/>
                <a:gd name="T4" fmla="*/ 16 w 27"/>
                <a:gd name="T5" fmla="*/ 6 h 30"/>
                <a:gd name="T6" fmla="*/ 14 w 27"/>
                <a:gd name="T7" fmla="*/ 1 h 30"/>
                <a:gd name="T8" fmla="*/ 13 w 27"/>
                <a:gd name="T9" fmla="*/ 1 h 30"/>
                <a:gd name="T10" fmla="*/ 10 w 27"/>
                <a:gd name="T11" fmla="*/ 7 h 30"/>
                <a:gd name="T12" fmla="*/ 7 w 27"/>
                <a:gd name="T13" fmla="*/ 12 h 30"/>
                <a:gd name="T14" fmla="*/ 7 w 27"/>
                <a:gd name="T15" fmla="*/ 12 h 30"/>
                <a:gd name="T16" fmla="*/ 1 w 27"/>
                <a:gd name="T17" fmla="*/ 13 h 30"/>
                <a:gd name="T18" fmla="*/ 1 w 27"/>
                <a:gd name="T19" fmla="*/ 15 h 30"/>
                <a:gd name="T20" fmla="*/ 12 w 27"/>
                <a:gd name="T21" fmla="*/ 25 h 30"/>
                <a:gd name="T22" fmla="*/ 13 w 27"/>
                <a:gd name="T23" fmla="*/ 30 h 30"/>
                <a:gd name="T24" fmla="*/ 14 w 27"/>
                <a:gd name="T25" fmla="*/ 30 h 30"/>
                <a:gd name="T26" fmla="*/ 23 w 27"/>
                <a:gd name="T27" fmla="*/ 18 h 30"/>
                <a:gd name="T28" fmla="*/ 27 w 27"/>
                <a:gd name="T29" fmla="*/ 17 h 30"/>
                <a:gd name="T30" fmla="*/ 27 w 27"/>
                <a:gd name="T31"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30">
                  <a:moveTo>
                    <a:pt x="27" y="15"/>
                  </a:moveTo>
                  <a:cubicBezTo>
                    <a:pt x="24" y="15"/>
                    <a:pt x="22" y="14"/>
                    <a:pt x="20" y="12"/>
                  </a:cubicBezTo>
                  <a:cubicBezTo>
                    <a:pt x="18" y="10"/>
                    <a:pt x="17" y="8"/>
                    <a:pt x="16" y="6"/>
                  </a:cubicBezTo>
                  <a:cubicBezTo>
                    <a:pt x="15" y="4"/>
                    <a:pt x="15" y="2"/>
                    <a:pt x="14" y="1"/>
                  </a:cubicBezTo>
                  <a:cubicBezTo>
                    <a:pt x="14" y="0"/>
                    <a:pt x="13" y="0"/>
                    <a:pt x="13" y="1"/>
                  </a:cubicBezTo>
                  <a:cubicBezTo>
                    <a:pt x="12" y="3"/>
                    <a:pt x="11" y="5"/>
                    <a:pt x="10" y="7"/>
                  </a:cubicBezTo>
                  <a:cubicBezTo>
                    <a:pt x="9" y="9"/>
                    <a:pt x="8" y="11"/>
                    <a:pt x="7" y="12"/>
                  </a:cubicBezTo>
                  <a:cubicBezTo>
                    <a:pt x="7" y="12"/>
                    <a:pt x="7" y="12"/>
                    <a:pt x="7" y="12"/>
                  </a:cubicBezTo>
                  <a:cubicBezTo>
                    <a:pt x="5" y="13"/>
                    <a:pt x="3" y="14"/>
                    <a:pt x="1" y="13"/>
                  </a:cubicBezTo>
                  <a:cubicBezTo>
                    <a:pt x="0" y="13"/>
                    <a:pt x="0" y="15"/>
                    <a:pt x="1" y="15"/>
                  </a:cubicBezTo>
                  <a:cubicBezTo>
                    <a:pt x="6" y="16"/>
                    <a:pt x="11" y="20"/>
                    <a:pt x="12" y="25"/>
                  </a:cubicBezTo>
                  <a:cubicBezTo>
                    <a:pt x="13" y="27"/>
                    <a:pt x="13" y="28"/>
                    <a:pt x="13" y="30"/>
                  </a:cubicBezTo>
                  <a:cubicBezTo>
                    <a:pt x="13" y="30"/>
                    <a:pt x="14" y="30"/>
                    <a:pt x="14" y="30"/>
                  </a:cubicBezTo>
                  <a:cubicBezTo>
                    <a:pt x="16" y="25"/>
                    <a:pt x="18" y="20"/>
                    <a:pt x="23" y="18"/>
                  </a:cubicBezTo>
                  <a:cubicBezTo>
                    <a:pt x="24" y="17"/>
                    <a:pt x="25" y="17"/>
                    <a:pt x="27" y="17"/>
                  </a:cubicBezTo>
                  <a:cubicBezTo>
                    <a:pt x="27" y="17"/>
                    <a:pt x="27" y="15"/>
                    <a:pt x="27" y="15"/>
                  </a:cubicBezTo>
                  <a:close/>
                </a:path>
              </a:pathLst>
            </a:custGeom>
            <a:solidFill>
              <a:schemeClr val="bg1">
                <a:lumMod val="85000"/>
              </a:schemeClr>
            </a:solidFill>
            <a:ln>
              <a:noFill/>
            </a:ln>
          </p:spPr>
          <p:txBody>
            <a:bodyPr wrap="square" lIns="91440" tIns="45720" rIns="91440" bIns="45720" anchor="ctr">
              <a:normAutofit fontScale="62500" lnSpcReduction="20000"/>
            </a:bodyPr>
            <a:lstStyle/>
            <a:p>
              <a:pPr algn="ctr"/>
            </a:p>
          </p:txBody>
        </p:sp>
        <p:sp>
          <p:nvSpPr>
            <p:cNvPr id="28" name="îSlîdê"/>
            <p:cNvSpPr/>
            <p:nvPr/>
          </p:nvSpPr>
          <p:spPr bwMode="auto">
            <a:xfrm>
              <a:off x="9614126" y="1390809"/>
              <a:ext cx="181862" cy="197774"/>
            </a:xfrm>
            <a:custGeom>
              <a:avLst/>
              <a:gdLst>
                <a:gd name="T0" fmla="*/ 23 w 24"/>
                <a:gd name="T1" fmla="*/ 13 h 26"/>
                <a:gd name="T2" fmla="*/ 18 w 24"/>
                <a:gd name="T3" fmla="*/ 10 h 26"/>
                <a:gd name="T4" fmla="*/ 14 w 24"/>
                <a:gd name="T5" fmla="*/ 4 h 26"/>
                <a:gd name="T6" fmla="*/ 13 w 24"/>
                <a:gd name="T7" fmla="*/ 0 h 26"/>
                <a:gd name="T8" fmla="*/ 11 w 24"/>
                <a:gd name="T9" fmla="*/ 0 h 26"/>
                <a:gd name="T10" fmla="*/ 9 w 24"/>
                <a:gd name="T11" fmla="*/ 6 h 26"/>
                <a:gd name="T12" fmla="*/ 6 w 24"/>
                <a:gd name="T13" fmla="*/ 10 h 26"/>
                <a:gd name="T14" fmla="*/ 6 w 24"/>
                <a:gd name="T15" fmla="*/ 10 h 26"/>
                <a:gd name="T16" fmla="*/ 1 w 24"/>
                <a:gd name="T17" fmla="*/ 11 h 26"/>
                <a:gd name="T18" fmla="*/ 1 w 24"/>
                <a:gd name="T19" fmla="*/ 12 h 26"/>
                <a:gd name="T20" fmla="*/ 11 w 24"/>
                <a:gd name="T21" fmla="*/ 21 h 26"/>
                <a:gd name="T22" fmla="*/ 11 w 24"/>
                <a:gd name="T23" fmla="*/ 25 h 26"/>
                <a:gd name="T24" fmla="*/ 13 w 24"/>
                <a:gd name="T25" fmla="*/ 26 h 26"/>
                <a:gd name="T26" fmla="*/ 20 w 24"/>
                <a:gd name="T27" fmla="*/ 15 h 26"/>
                <a:gd name="T28" fmla="*/ 23 w 24"/>
                <a:gd name="T29" fmla="*/ 14 h 26"/>
                <a:gd name="T30" fmla="*/ 23 w 24"/>
                <a:gd name="T3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6">
                  <a:moveTo>
                    <a:pt x="23" y="13"/>
                  </a:moveTo>
                  <a:cubicBezTo>
                    <a:pt x="21" y="13"/>
                    <a:pt x="19" y="12"/>
                    <a:pt x="18" y="10"/>
                  </a:cubicBezTo>
                  <a:cubicBezTo>
                    <a:pt x="16" y="9"/>
                    <a:pt x="15" y="6"/>
                    <a:pt x="14" y="4"/>
                  </a:cubicBezTo>
                  <a:cubicBezTo>
                    <a:pt x="14" y="3"/>
                    <a:pt x="13" y="2"/>
                    <a:pt x="13" y="0"/>
                  </a:cubicBezTo>
                  <a:cubicBezTo>
                    <a:pt x="12" y="0"/>
                    <a:pt x="12" y="0"/>
                    <a:pt x="11" y="0"/>
                  </a:cubicBezTo>
                  <a:cubicBezTo>
                    <a:pt x="11" y="2"/>
                    <a:pt x="10" y="4"/>
                    <a:pt x="9" y="6"/>
                  </a:cubicBezTo>
                  <a:cubicBezTo>
                    <a:pt x="8" y="7"/>
                    <a:pt x="7" y="9"/>
                    <a:pt x="6" y="10"/>
                  </a:cubicBezTo>
                  <a:cubicBezTo>
                    <a:pt x="6" y="10"/>
                    <a:pt x="6" y="10"/>
                    <a:pt x="6" y="10"/>
                  </a:cubicBezTo>
                  <a:cubicBezTo>
                    <a:pt x="4" y="11"/>
                    <a:pt x="3" y="11"/>
                    <a:pt x="1" y="11"/>
                  </a:cubicBezTo>
                  <a:cubicBezTo>
                    <a:pt x="0" y="11"/>
                    <a:pt x="0" y="12"/>
                    <a:pt x="1" y="12"/>
                  </a:cubicBezTo>
                  <a:cubicBezTo>
                    <a:pt x="6" y="13"/>
                    <a:pt x="9" y="17"/>
                    <a:pt x="11" y="21"/>
                  </a:cubicBezTo>
                  <a:cubicBezTo>
                    <a:pt x="11" y="23"/>
                    <a:pt x="11" y="24"/>
                    <a:pt x="11" y="25"/>
                  </a:cubicBezTo>
                  <a:cubicBezTo>
                    <a:pt x="11" y="26"/>
                    <a:pt x="12" y="26"/>
                    <a:pt x="13" y="26"/>
                  </a:cubicBezTo>
                  <a:cubicBezTo>
                    <a:pt x="14" y="21"/>
                    <a:pt x="16" y="17"/>
                    <a:pt x="20" y="15"/>
                  </a:cubicBezTo>
                  <a:cubicBezTo>
                    <a:pt x="21" y="14"/>
                    <a:pt x="22" y="14"/>
                    <a:pt x="23" y="14"/>
                  </a:cubicBezTo>
                  <a:cubicBezTo>
                    <a:pt x="24" y="14"/>
                    <a:pt x="24" y="13"/>
                    <a:pt x="23" y="13"/>
                  </a:cubicBezTo>
                  <a:close/>
                </a:path>
              </a:pathLst>
            </a:custGeom>
            <a:solidFill>
              <a:schemeClr val="bg1">
                <a:lumMod val="85000"/>
              </a:schemeClr>
            </a:solidFill>
            <a:ln>
              <a:noFill/>
            </a:ln>
          </p:spPr>
          <p:txBody>
            <a:bodyPr wrap="square" lIns="91440" tIns="45720" rIns="91440" bIns="45720" anchor="ctr">
              <a:normAutofit fontScale="40000" lnSpcReduction="20000"/>
            </a:bodyPr>
            <a:lstStyle/>
            <a:p>
              <a:pPr algn="ctr"/>
            </a:p>
          </p:txBody>
        </p:sp>
        <p:sp>
          <p:nvSpPr>
            <p:cNvPr id="29" name="îSľiďê"/>
            <p:cNvSpPr/>
            <p:nvPr/>
          </p:nvSpPr>
          <p:spPr bwMode="auto">
            <a:xfrm>
              <a:off x="10084690" y="1588583"/>
              <a:ext cx="220506" cy="243239"/>
            </a:xfrm>
            <a:custGeom>
              <a:avLst/>
              <a:gdLst>
                <a:gd name="T0" fmla="*/ 28 w 29"/>
                <a:gd name="T1" fmla="*/ 16 h 32"/>
                <a:gd name="T2" fmla="*/ 21 w 29"/>
                <a:gd name="T3" fmla="*/ 13 h 32"/>
                <a:gd name="T4" fmla="*/ 17 w 29"/>
                <a:gd name="T5" fmla="*/ 5 h 32"/>
                <a:gd name="T6" fmla="*/ 15 w 29"/>
                <a:gd name="T7" fmla="*/ 0 h 32"/>
                <a:gd name="T8" fmla="*/ 14 w 29"/>
                <a:gd name="T9" fmla="*/ 0 h 32"/>
                <a:gd name="T10" fmla="*/ 11 w 29"/>
                <a:gd name="T11" fmla="*/ 7 h 32"/>
                <a:gd name="T12" fmla="*/ 7 w 29"/>
                <a:gd name="T13" fmla="*/ 12 h 32"/>
                <a:gd name="T14" fmla="*/ 7 w 29"/>
                <a:gd name="T15" fmla="*/ 13 h 32"/>
                <a:gd name="T16" fmla="*/ 1 w 29"/>
                <a:gd name="T17" fmla="*/ 14 h 32"/>
                <a:gd name="T18" fmla="*/ 1 w 29"/>
                <a:gd name="T19" fmla="*/ 16 h 32"/>
                <a:gd name="T20" fmla="*/ 13 w 29"/>
                <a:gd name="T21" fmla="*/ 27 h 32"/>
                <a:gd name="T22" fmla="*/ 14 w 29"/>
                <a:gd name="T23" fmla="*/ 31 h 32"/>
                <a:gd name="T24" fmla="*/ 15 w 29"/>
                <a:gd name="T25" fmla="*/ 32 h 32"/>
                <a:gd name="T26" fmla="*/ 24 w 29"/>
                <a:gd name="T27" fmla="*/ 18 h 32"/>
                <a:gd name="T28" fmla="*/ 28 w 29"/>
                <a:gd name="T29" fmla="*/ 18 h 32"/>
                <a:gd name="T30" fmla="*/ 28 w 29"/>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2">
                  <a:moveTo>
                    <a:pt x="28" y="16"/>
                  </a:moveTo>
                  <a:cubicBezTo>
                    <a:pt x="26" y="16"/>
                    <a:pt x="23" y="15"/>
                    <a:pt x="21" y="13"/>
                  </a:cubicBezTo>
                  <a:cubicBezTo>
                    <a:pt x="19" y="11"/>
                    <a:pt x="18" y="8"/>
                    <a:pt x="17" y="5"/>
                  </a:cubicBezTo>
                  <a:cubicBezTo>
                    <a:pt x="16" y="4"/>
                    <a:pt x="16" y="2"/>
                    <a:pt x="15" y="0"/>
                  </a:cubicBezTo>
                  <a:cubicBezTo>
                    <a:pt x="15" y="0"/>
                    <a:pt x="14" y="0"/>
                    <a:pt x="14" y="0"/>
                  </a:cubicBezTo>
                  <a:cubicBezTo>
                    <a:pt x="13" y="3"/>
                    <a:pt x="12" y="5"/>
                    <a:pt x="11" y="7"/>
                  </a:cubicBezTo>
                  <a:cubicBezTo>
                    <a:pt x="10" y="9"/>
                    <a:pt x="9" y="11"/>
                    <a:pt x="7" y="12"/>
                  </a:cubicBezTo>
                  <a:cubicBezTo>
                    <a:pt x="7" y="12"/>
                    <a:pt x="7" y="12"/>
                    <a:pt x="7" y="13"/>
                  </a:cubicBezTo>
                  <a:cubicBezTo>
                    <a:pt x="5" y="14"/>
                    <a:pt x="3" y="14"/>
                    <a:pt x="1" y="14"/>
                  </a:cubicBezTo>
                  <a:cubicBezTo>
                    <a:pt x="0" y="14"/>
                    <a:pt x="0" y="15"/>
                    <a:pt x="1" y="16"/>
                  </a:cubicBezTo>
                  <a:cubicBezTo>
                    <a:pt x="6" y="17"/>
                    <a:pt x="11" y="21"/>
                    <a:pt x="13" y="27"/>
                  </a:cubicBezTo>
                  <a:cubicBezTo>
                    <a:pt x="13" y="28"/>
                    <a:pt x="14" y="30"/>
                    <a:pt x="14" y="31"/>
                  </a:cubicBezTo>
                  <a:cubicBezTo>
                    <a:pt x="14" y="32"/>
                    <a:pt x="15" y="32"/>
                    <a:pt x="15" y="32"/>
                  </a:cubicBezTo>
                  <a:cubicBezTo>
                    <a:pt x="17" y="27"/>
                    <a:pt x="19" y="21"/>
                    <a:pt x="24" y="18"/>
                  </a:cubicBezTo>
                  <a:cubicBezTo>
                    <a:pt x="26" y="18"/>
                    <a:pt x="27" y="18"/>
                    <a:pt x="28" y="18"/>
                  </a:cubicBezTo>
                  <a:cubicBezTo>
                    <a:pt x="29" y="18"/>
                    <a:pt x="29" y="16"/>
                    <a:pt x="28" y="16"/>
                  </a:cubicBezTo>
                  <a:close/>
                </a:path>
              </a:pathLst>
            </a:custGeom>
            <a:solidFill>
              <a:schemeClr val="bg1">
                <a:lumMod val="85000"/>
              </a:schemeClr>
            </a:solidFill>
            <a:ln>
              <a:noFill/>
            </a:ln>
          </p:spPr>
          <p:txBody>
            <a:bodyPr wrap="square" lIns="91440" tIns="45720" rIns="91440" bIns="45720" anchor="ctr">
              <a:normAutofit fontScale="62500" lnSpcReduction="20000"/>
            </a:bodyPr>
            <a:lstStyle/>
            <a:p>
              <a:pPr algn="ctr"/>
            </a:p>
          </p:txBody>
        </p:sp>
        <p:sp>
          <p:nvSpPr>
            <p:cNvPr id="32" name="íṥļîďé"/>
            <p:cNvSpPr/>
            <p:nvPr/>
          </p:nvSpPr>
          <p:spPr bwMode="auto">
            <a:xfrm>
              <a:off x="8777568" y="1445367"/>
              <a:ext cx="1513990" cy="993416"/>
            </a:xfrm>
            <a:custGeom>
              <a:avLst/>
              <a:gdLst>
                <a:gd name="T0" fmla="*/ 0 w 199"/>
                <a:gd name="T1" fmla="*/ 57 h 131"/>
                <a:gd name="T2" fmla="*/ 93 w 199"/>
                <a:gd name="T3" fmla="*/ 30 h 131"/>
                <a:gd name="T4" fmla="*/ 199 w 199"/>
                <a:gd name="T5" fmla="*/ 64 h 131"/>
                <a:gd name="T6" fmla="*/ 112 w 199"/>
                <a:gd name="T7" fmla="*/ 123 h 131"/>
                <a:gd name="T8" fmla="*/ 0 w 199"/>
                <a:gd name="T9" fmla="*/ 131 h 131"/>
                <a:gd name="T10" fmla="*/ 0 w 199"/>
                <a:gd name="T11" fmla="*/ 57 h 131"/>
              </a:gdLst>
              <a:ahLst/>
              <a:cxnLst>
                <a:cxn ang="0">
                  <a:pos x="T0" y="T1"/>
                </a:cxn>
                <a:cxn ang="0">
                  <a:pos x="T2" y="T3"/>
                </a:cxn>
                <a:cxn ang="0">
                  <a:pos x="T4" y="T5"/>
                </a:cxn>
                <a:cxn ang="0">
                  <a:pos x="T6" y="T7"/>
                </a:cxn>
                <a:cxn ang="0">
                  <a:pos x="T8" y="T9"/>
                </a:cxn>
                <a:cxn ang="0">
                  <a:pos x="T10" y="T11"/>
                </a:cxn>
              </a:cxnLst>
              <a:rect l="0" t="0" r="r" b="b"/>
              <a:pathLst>
                <a:path w="199" h="131">
                  <a:moveTo>
                    <a:pt x="0" y="57"/>
                  </a:moveTo>
                  <a:cubicBezTo>
                    <a:pt x="0" y="57"/>
                    <a:pt x="45" y="0"/>
                    <a:pt x="93" y="30"/>
                  </a:cubicBezTo>
                  <a:cubicBezTo>
                    <a:pt x="142" y="60"/>
                    <a:pt x="182" y="74"/>
                    <a:pt x="199" y="64"/>
                  </a:cubicBezTo>
                  <a:cubicBezTo>
                    <a:pt x="199" y="64"/>
                    <a:pt x="161" y="126"/>
                    <a:pt x="112" y="123"/>
                  </a:cubicBezTo>
                  <a:cubicBezTo>
                    <a:pt x="64" y="119"/>
                    <a:pt x="8" y="113"/>
                    <a:pt x="0" y="131"/>
                  </a:cubicBezTo>
                  <a:lnTo>
                    <a:pt x="0" y="57"/>
                  </a:lnTo>
                  <a:close/>
                </a:path>
              </a:pathLst>
            </a:custGeom>
            <a:solidFill>
              <a:schemeClr val="accent1"/>
            </a:solidFill>
            <a:ln>
              <a:noFill/>
            </a:ln>
          </p:spPr>
          <p:txBody>
            <a:bodyPr wrap="square" lIns="91440" tIns="45720" rIns="91440" bIns="45720" anchor="ctr">
              <a:normAutofit/>
            </a:bodyPr>
            <a:lstStyle/>
            <a:p>
              <a:pPr algn="ctr"/>
              <a:endParaRPr dirty="0">
                <a:solidFill>
                  <a:schemeClr val="bg1"/>
                </a:solidFill>
              </a:endParaRPr>
            </a:p>
          </p:txBody>
        </p:sp>
        <p:sp>
          <p:nvSpPr>
            <p:cNvPr id="33" name="i$ļíďé"/>
            <p:cNvSpPr/>
            <p:nvPr/>
          </p:nvSpPr>
          <p:spPr bwMode="auto">
            <a:xfrm>
              <a:off x="8741195" y="1747712"/>
              <a:ext cx="68198" cy="1382141"/>
            </a:xfrm>
            <a:custGeom>
              <a:avLst/>
              <a:gdLst>
                <a:gd name="T0" fmla="*/ 5 w 9"/>
                <a:gd name="T1" fmla="*/ 182 h 182"/>
                <a:gd name="T2" fmla="*/ 5 w 9"/>
                <a:gd name="T3" fmla="*/ 182 h 182"/>
                <a:gd name="T4" fmla="*/ 0 w 9"/>
                <a:gd name="T5" fmla="*/ 177 h 182"/>
                <a:gd name="T6" fmla="*/ 0 w 9"/>
                <a:gd name="T7" fmla="*/ 5 h 182"/>
                <a:gd name="T8" fmla="*/ 5 w 9"/>
                <a:gd name="T9" fmla="*/ 0 h 182"/>
                <a:gd name="T10" fmla="*/ 5 w 9"/>
                <a:gd name="T11" fmla="*/ 0 h 182"/>
                <a:gd name="T12" fmla="*/ 9 w 9"/>
                <a:gd name="T13" fmla="*/ 5 h 182"/>
                <a:gd name="T14" fmla="*/ 9 w 9"/>
                <a:gd name="T15" fmla="*/ 177 h 182"/>
                <a:gd name="T16" fmla="*/ 5 w 9"/>
                <a:gd name="T1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2">
                  <a:moveTo>
                    <a:pt x="5" y="182"/>
                  </a:moveTo>
                  <a:cubicBezTo>
                    <a:pt x="5" y="182"/>
                    <a:pt x="5" y="182"/>
                    <a:pt x="5" y="182"/>
                  </a:cubicBezTo>
                  <a:cubicBezTo>
                    <a:pt x="2" y="182"/>
                    <a:pt x="0" y="180"/>
                    <a:pt x="0" y="177"/>
                  </a:cubicBezTo>
                  <a:cubicBezTo>
                    <a:pt x="0" y="5"/>
                    <a:pt x="0" y="5"/>
                    <a:pt x="0" y="5"/>
                  </a:cubicBezTo>
                  <a:cubicBezTo>
                    <a:pt x="0" y="2"/>
                    <a:pt x="2" y="0"/>
                    <a:pt x="5" y="0"/>
                  </a:cubicBezTo>
                  <a:cubicBezTo>
                    <a:pt x="5" y="0"/>
                    <a:pt x="5" y="0"/>
                    <a:pt x="5" y="0"/>
                  </a:cubicBezTo>
                  <a:cubicBezTo>
                    <a:pt x="7" y="0"/>
                    <a:pt x="9" y="2"/>
                    <a:pt x="9" y="5"/>
                  </a:cubicBezTo>
                  <a:cubicBezTo>
                    <a:pt x="9" y="177"/>
                    <a:pt x="9" y="177"/>
                    <a:pt x="9" y="177"/>
                  </a:cubicBezTo>
                  <a:cubicBezTo>
                    <a:pt x="9" y="180"/>
                    <a:pt x="7" y="182"/>
                    <a:pt x="5" y="182"/>
                  </a:cubicBezTo>
                  <a:close/>
                </a:path>
              </a:pathLst>
            </a:custGeom>
            <a:solidFill>
              <a:srgbClr val="2B4449"/>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grpSp>
      <p:sp>
        <p:nvSpPr>
          <p:cNvPr id="39" name="文本框 38"/>
          <p:cNvSpPr txBox="1"/>
          <p:nvPr/>
        </p:nvSpPr>
        <p:spPr>
          <a:xfrm>
            <a:off x="4828439" y="60981"/>
            <a:ext cx="1399540" cy="553085"/>
          </a:xfrm>
          <a:prstGeom prst="rect">
            <a:avLst/>
          </a:prstGeom>
          <a:noFill/>
        </p:spPr>
        <p:txBody>
          <a:bodyPr wrap="none" rtlCol="0">
            <a:spAutoFit/>
          </a:bodyPr>
          <a:lstStyle/>
          <a:p>
            <a:r>
              <a:rPr lang="zh-CN" altLang="en-US" sz="3000" b="1" dirty="0">
                <a:latin typeface="微软雅黑" panose="020B0503020204020204" pitchFamily="34" charset="-122"/>
                <a:ea typeface="微软雅黑" panose="020B0503020204020204" pitchFamily="34" charset="-122"/>
              </a:rPr>
              <a:t>序</a:t>
            </a:r>
            <a:r>
              <a:rPr lang="en-US" altLang="zh-CN" sz="3000" b="1" dirty="0">
                <a:latin typeface="微软雅黑" panose="020B0503020204020204" pitchFamily="34" charset="-122"/>
                <a:ea typeface="微软雅黑" panose="020B0503020204020204" pitchFamily="34" charset="-122"/>
              </a:rPr>
              <a:t>    </a:t>
            </a:r>
            <a:r>
              <a:rPr lang="zh-CN" altLang="en-US" sz="3000" b="1" dirty="0">
                <a:latin typeface="微软雅黑" panose="020B0503020204020204" pitchFamily="34" charset="-122"/>
                <a:ea typeface="微软雅黑" panose="020B0503020204020204" pitchFamily="34" charset="-122"/>
              </a:rPr>
              <a:t>言</a:t>
            </a:r>
            <a:endParaRPr lang="zh-CN" altLang="en-US" sz="3000"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5213985" y="1417955"/>
            <a:ext cx="6774815" cy="4499610"/>
          </a:xfrm>
          <a:prstGeom prst="rect">
            <a:avLst/>
          </a:prstGeom>
          <a:noFill/>
        </p:spPr>
        <p:txBody>
          <a:bodyPr wrap="square" rtlCol="0">
            <a:noAutofit/>
          </a:bodyPr>
          <a:p>
            <a:pPr>
              <a:lnSpc>
                <a:spcPct val="150000"/>
              </a:lnSpc>
            </a:pPr>
            <a:r>
              <a:rPr lang="en-US" altLang="zh-CN" sz="2000" b="1">
                <a:latin typeface="微软雅黑" panose="020B0503020204020204" pitchFamily="34" charset="-122"/>
                <a:ea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rPr>
              <a:t>一位好校长，可以成就一所好学校，说明一位好校长，对学校发展的作用是不言而喻的。但学校发展中起核心作用的，并不是校长这一单独的个体，而是有一大批好教师。教师是推动学校发展的根本动力，是学校的核心发展力。因此，教师的发展与提高，决定着学校发展的高度。而校长作为学校的决策者与领导者，在促进教师专业发展过程中扮演着引领者的角色，对引领教师专业发展负有最为重要的责任。所以，建设一支稳定、高效、优质的教师队伍对学生成长、学校发展具有重大意义。</a:t>
            </a:r>
            <a:endParaRPr lang="zh-CN" altLang="en-US" sz="20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bldLst>
      <p:bldP spid="35" grpId="0" bldLvl="0" animBg="1"/>
      <p:bldP spid="36" grpId="0" bldLvl="0" animBg="1"/>
      <p:bldP spid="37" grpId="0" bldLvl="0" animBg="1"/>
      <p:bldP spid="39" grpId="0"/>
      <p:bldP spid="5" grpId="0"/>
      <p:bldP spid="5" grpId="1"/>
      <p:bldP spid="34" grpId="0" animBg="1"/>
      <p:bldP spid="3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3911600" cy="6858000"/>
          </a:xfrm>
          <a:prstGeom prst="rect">
            <a:avLst/>
          </a:prstGeom>
          <a:solidFill>
            <a:srgbClr val="284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693569" y="2212015"/>
            <a:ext cx="2433970" cy="2433970"/>
            <a:chOff x="2693569" y="2212015"/>
            <a:chExt cx="2433970" cy="2433970"/>
          </a:xfrm>
        </p:grpSpPr>
        <p:sp>
          <p:nvSpPr>
            <p:cNvPr id="5" name="椭圆 4"/>
            <p:cNvSpPr/>
            <p:nvPr/>
          </p:nvSpPr>
          <p:spPr>
            <a:xfrm>
              <a:off x="2693569" y="2212015"/>
              <a:ext cx="2433970" cy="243397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2925650" y="2443050"/>
              <a:ext cx="1971900" cy="1971900"/>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dirty="0">
                  <a:latin typeface="微软雅黑" panose="020B0503020204020204" pitchFamily="34" charset="-122"/>
                  <a:ea typeface="微软雅黑" panose="020B0503020204020204" pitchFamily="34" charset="-122"/>
                </a:rPr>
                <a:t>4</a:t>
              </a:r>
              <a:endParaRPr lang="zh-CN" altLang="en-US" sz="11500" dirty="0">
                <a:latin typeface="微软雅黑" panose="020B0503020204020204" pitchFamily="34" charset="-122"/>
                <a:ea typeface="微软雅黑" panose="020B0503020204020204" pitchFamily="34" charset="-122"/>
              </a:endParaRPr>
            </a:p>
          </p:txBody>
        </p:sp>
      </p:grpSp>
      <p:sp>
        <p:nvSpPr>
          <p:cNvPr id="7" name="文本框 6"/>
          <p:cNvSpPr txBox="1"/>
          <p:nvPr/>
        </p:nvSpPr>
        <p:spPr>
          <a:xfrm>
            <a:off x="450263" y="1774752"/>
            <a:ext cx="2243306" cy="1107996"/>
          </a:xfrm>
          <a:prstGeom prst="rect">
            <a:avLst/>
          </a:prstGeom>
          <a:noFill/>
        </p:spPr>
        <p:txBody>
          <a:bodyPr wrap="none" rtlCol="0">
            <a:spAutoFit/>
          </a:bodyPr>
          <a:lstStyle/>
          <a:p>
            <a:r>
              <a:rPr lang="en-US" altLang="zh-CN" sz="6600" dirty="0">
                <a:solidFill>
                  <a:schemeClr val="bg1"/>
                </a:solidFill>
                <a:latin typeface="微软雅黑" panose="020B0503020204020204" pitchFamily="34" charset="-122"/>
                <a:ea typeface="微软雅黑" panose="020B0503020204020204" pitchFamily="34" charset="-122"/>
              </a:rPr>
              <a:t>PART</a:t>
            </a:r>
            <a:endParaRPr lang="zh-CN" altLang="en-US" sz="6600"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181114" y="2882748"/>
            <a:ext cx="2418080" cy="768350"/>
          </a:xfrm>
          <a:prstGeom prst="rect">
            <a:avLst/>
          </a:prstGeom>
          <a:noFill/>
        </p:spPr>
        <p:txBody>
          <a:bodyPr wrap="none" rtlCol="0">
            <a:spAutoFit/>
          </a:bodyPr>
          <a:lstStyle/>
          <a:p>
            <a:r>
              <a:rPr lang="zh-CN" altLang="en-US" sz="4400" b="1" dirty="0">
                <a:latin typeface="微软雅黑" panose="020B0503020204020204" pitchFamily="34" charset="-122"/>
                <a:ea typeface="微软雅黑" panose="020B0503020204020204" pitchFamily="34" charset="-122"/>
              </a:rPr>
              <a:t>发展规划</a:t>
            </a:r>
            <a:endParaRPr lang="zh-CN" altLang="en-US" sz="4400" b="1" dirty="0">
              <a:latin typeface="微软雅黑" panose="020B0503020204020204" pitchFamily="34" charset="-122"/>
              <a:ea typeface="微软雅黑" panose="020B0503020204020204" pitchFamily="34" charset="-122"/>
            </a:endParaRPr>
          </a:p>
        </p:txBody>
      </p:sp>
      <p:sp>
        <p:nvSpPr>
          <p:cNvPr id="9" name="矩形 8"/>
          <p:cNvSpPr/>
          <p:nvPr/>
        </p:nvSpPr>
        <p:spPr>
          <a:xfrm>
            <a:off x="6282202" y="3606470"/>
            <a:ext cx="421614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îŝḻide"/>
          <p:cNvSpPr/>
          <p:nvPr/>
        </p:nvSpPr>
        <p:spPr>
          <a:xfrm>
            <a:off x="0" y="5594681"/>
            <a:ext cx="12192000" cy="1263319"/>
          </a:xfrm>
          <a:prstGeom prst="rect">
            <a:avLst/>
          </a:prstGeom>
          <a:solidFill>
            <a:srgbClr val="BBD3E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sp>
        <p:nvSpPr>
          <p:cNvPr id="5" name="ïŝḻiḍè"/>
          <p:cNvSpPr/>
          <p:nvPr/>
        </p:nvSpPr>
        <p:spPr>
          <a:xfrm>
            <a:off x="3832770" y="2343380"/>
            <a:ext cx="2205931" cy="1772990"/>
          </a:xfrm>
          <a:custGeom>
            <a:avLst/>
            <a:gdLst/>
            <a:ahLst/>
            <a:cxnLst/>
            <a:rect l="l" t="t" r="r" b="b"/>
            <a:pathLst>
              <a:path w="21600" h="21600" extrusionOk="0">
                <a:moveTo>
                  <a:pt x="21600" y="0"/>
                </a:moveTo>
                <a:cubicBezTo>
                  <a:pt x="13791" y="170"/>
                  <a:pt x="6028" y="3892"/>
                  <a:pt x="0" y="11165"/>
                </a:cubicBezTo>
                <a:lnTo>
                  <a:pt x="8387" y="21600"/>
                </a:lnTo>
                <a:cubicBezTo>
                  <a:pt x="12096" y="17204"/>
                  <a:pt x="16827" y="14923"/>
                  <a:pt x="21600" y="14757"/>
                </a:cubicBezTo>
                <a:lnTo>
                  <a:pt x="21600" y="0"/>
                </a:lnTo>
                <a:close/>
              </a:path>
            </a:pathLst>
          </a:custGeom>
          <a:solidFill>
            <a:srgbClr val="4472C4"/>
          </a:solidFill>
          <a:ln>
            <a:noFill/>
          </a:ln>
        </p:spPr>
        <p:txBody>
          <a:bodyPr spcFirstLastPara="1" wrap="square" lIns="91440" tIns="45720" rIns="91440" bIns="45720" anchor="ctr" anchorCtr="0">
            <a:normAutofit/>
          </a:bodyPr>
          <a:lstStyle/>
          <a:p>
            <a:pPr marL="0" marR="0" lvl="0" indent="0" algn="l" rtl="0">
              <a:lnSpc>
                <a:spcPct val="100000"/>
              </a:lnSpc>
              <a:spcBef>
                <a:spcPts val="0"/>
              </a:spcBef>
              <a:spcAft>
                <a:spcPts val="0"/>
              </a:spcAft>
              <a:buClr>
                <a:srgbClr val="252D30"/>
              </a:buClr>
              <a:buSzPts val="800"/>
              <a:buFont typeface="Arial" panose="020B0604020202020204"/>
              <a:buNone/>
            </a:pPr>
            <a:endParaRPr sz="800" b="0" i="0" u="none" strike="noStrike" cap="none">
              <a:solidFill>
                <a:srgbClr val="252D30"/>
              </a:solidFill>
            </a:endParaRPr>
          </a:p>
        </p:txBody>
      </p:sp>
      <p:sp>
        <p:nvSpPr>
          <p:cNvPr id="6" name="îSļiḑé"/>
          <p:cNvSpPr/>
          <p:nvPr/>
        </p:nvSpPr>
        <p:spPr>
          <a:xfrm>
            <a:off x="6152554" y="2343380"/>
            <a:ext cx="2209354" cy="1773586"/>
          </a:xfrm>
          <a:custGeom>
            <a:avLst/>
            <a:gdLst/>
            <a:ahLst/>
            <a:cxnLst/>
            <a:rect l="l" t="t" r="r" b="b"/>
            <a:pathLst>
              <a:path w="21600" h="21600" extrusionOk="0">
                <a:moveTo>
                  <a:pt x="0" y="0"/>
                </a:moveTo>
                <a:lnTo>
                  <a:pt x="0" y="14752"/>
                </a:lnTo>
                <a:cubicBezTo>
                  <a:pt x="4770" y="14916"/>
                  <a:pt x="9498" y="17199"/>
                  <a:pt x="13204" y="21600"/>
                </a:cubicBezTo>
                <a:lnTo>
                  <a:pt x="21600" y="11192"/>
                </a:lnTo>
                <a:cubicBezTo>
                  <a:pt x="15576" y="3898"/>
                  <a:pt x="7810" y="168"/>
                  <a:pt x="0" y="0"/>
                </a:cubicBezTo>
                <a:close/>
              </a:path>
            </a:pathLst>
          </a:custGeom>
          <a:solidFill>
            <a:srgbClr val="26527A"/>
          </a:solidFill>
          <a:ln>
            <a:noFill/>
          </a:ln>
        </p:spPr>
        <p:txBody>
          <a:bodyPr spcFirstLastPara="1" wrap="square" lIns="91440" tIns="45720" rIns="91440" bIns="45720" anchor="ctr" anchorCtr="0">
            <a:normAutofit/>
          </a:bodyPr>
          <a:lstStyle/>
          <a:p>
            <a:pPr marL="0" marR="0" lvl="0" indent="0" algn="l" rtl="0">
              <a:lnSpc>
                <a:spcPct val="100000"/>
              </a:lnSpc>
              <a:spcBef>
                <a:spcPts val="0"/>
              </a:spcBef>
              <a:spcAft>
                <a:spcPts val="0"/>
              </a:spcAft>
              <a:buClr>
                <a:srgbClr val="252D30"/>
              </a:buClr>
              <a:buSzPts val="800"/>
              <a:buFont typeface="Arial" panose="020B0604020202020204"/>
              <a:buNone/>
            </a:pPr>
            <a:endParaRPr sz="800" b="0" i="0" u="none" strike="noStrike" cap="none">
              <a:solidFill>
                <a:srgbClr val="252D30"/>
              </a:solidFill>
            </a:endParaRPr>
          </a:p>
        </p:txBody>
      </p:sp>
      <p:sp>
        <p:nvSpPr>
          <p:cNvPr id="7" name="iŝḷïďe"/>
          <p:cNvSpPr/>
          <p:nvPr/>
        </p:nvSpPr>
        <p:spPr>
          <a:xfrm>
            <a:off x="2844551" y="3340529"/>
            <a:ext cx="1764507" cy="2254152"/>
          </a:xfrm>
          <a:custGeom>
            <a:avLst/>
            <a:gdLst/>
            <a:ahLst/>
            <a:cxnLst/>
            <a:rect l="l" t="t" r="r" b="b"/>
            <a:pathLst>
              <a:path w="21600" h="21600" extrusionOk="0">
                <a:moveTo>
                  <a:pt x="11115" y="0"/>
                </a:moveTo>
                <a:cubicBezTo>
                  <a:pt x="3704" y="6028"/>
                  <a:pt x="3" y="13814"/>
                  <a:pt x="0" y="21600"/>
                </a:cubicBezTo>
                <a:lnTo>
                  <a:pt x="14826" y="21600"/>
                </a:lnTo>
                <a:cubicBezTo>
                  <a:pt x="14828" y="16784"/>
                  <a:pt x="17082" y="11968"/>
                  <a:pt x="21600" y="8209"/>
                </a:cubicBezTo>
                <a:lnTo>
                  <a:pt x="11115" y="0"/>
                </a:lnTo>
                <a:close/>
              </a:path>
            </a:pathLst>
          </a:custGeom>
          <a:solidFill>
            <a:schemeClr val="accent5"/>
          </a:solidFill>
          <a:ln>
            <a:noFill/>
          </a:ln>
        </p:spPr>
        <p:txBody>
          <a:bodyPr spcFirstLastPara="1" wrap="square" lIns="91440" tIns="45720" rIns="91440" bIns="45720" anchor="ctr" anchorCtr="0">
            <a:normAutofit/>
          </a:bodyPr>
          <a:lstStyle/>
          <a:p>
            <a:pPr marL="0" marR="0" lvl="0" indent="0" algn="l" rtl="0">
              <a:lnSpc>
                <a:spcPct val="100000"/>
              </a:lnSpc>
              <a:spcBef>
                <a:spcPts val="0"/>
              </a:spcBef>
              <a:spcAft>
                <a:spcPts val="0"/>
              </a:spcAft>
              <a:buClr>
                <a:srgbClr val="252D30"/>
              </a:buClr>
              <a:buSzPts val="800"/>
              <a:buFont typeface="Arial" panose="020B0604020202020204"/>
              <a:buNone/>
            </a:pPr>
            <a:endParaRPr sz="800" b="0" i="0" u="none" strike="noStrike" cap="none">
              <a:solidFill>
                <a:srgbClr val="252D30"/>
              </a:solidFill>
            </a:endParaRPr>
          </a:p>
        </p:txBody>
      </p:sp>
      <p:sp>
        <p:nvSpPr>
          <p:cNvPr id="8" name="ïṩ1iḓé"/>
          <p:cNvSpPr/>
          <p:nvPr/>
        </p:nvSpPr>
        <p:spPr>
          <a:xfrm>
            <a:off x="7583388" y="3343208"/>
            <a:ext cx="1764061" cy="2251473"/>
          </a:xfrm>
          <a:custGeom>
            <a:avLst/>
            <a:gdLst/>
            <a:ahLst/>
            <a:cxnLst/>
            <a:rect l="l" t="t" r="r" b="b"/>
            <a:pathLst>
              <a:path w="21600" h="21600" extrusionOk="0">
                <a:moveTo>
                  <a:pt x="10513" y="0"/>
                </a:moveTo>
                <a:lnTo>
                  <a:pt x="0" y="8197"/>
                </a:lnTo>
                <a:cubicBezTo>
                  <a:pt x="4515" y="11960"/>
                  <a:pt x="6768" y="16780"/>
                  <a:pt x="6770" y="21600"/>
                </a:cubicBezTo>
                <a:lnTo>
                  <a:pt x="21600" y="21600"/>
                </a:lnTo>
                <a:cubicBezTo>
                  <a:pt x="21597" y="13816"/>
                  <a:pt x="17905" y="6032"/>
                  <a:pt x="10513" y="0"/>
                </a:cubicBezTo>
                <a:close/>
              </a:path>
            </a:pathLst>
          </a:custGeom>
          <a:solidFill>
            <a:srgbClr val="3E6EB4"/>
          </a:solidFill>
          <a:ln>
            <a:noFill/>
          </a:ln>
        </p:spPr>
        <p:txBody>
          <a:bodyPr spcFirstLastPara="1" wrap="square" lIns="91440" tIns="45720" rIns="91440" bIns="45720" anchor="ctr" anchorCtr="0">
            <a:normAutofit/>
          </a:bodyPr>
          <a:lstStyle/>
          <a:p>
            <a:pPr marL="0" marR="0" lvl="0" indent="0" algn="l" rtl="0">
              <a:lnSpc>
                <a:spcPct val="100000"/>
              </a:lnSpc>
              <a:spcBef>
                <a:spcPts val="0"/>
              </a:spcBef>
              <a:spcAft>
                <a:spcPts val="0"/>
              </a:spcAft>
              <a:buClr>
                <a:srgbClr val="252D30"/>
              </a:buClr>
              <a:buSzPts val="800"/>
              <a:buFont typeface="Arial" panose="020B0604020202020204"/>
              <a:buNone/>
            </a:pPr>
            <a:endParaRPr sz="800" b="0" i="0" u="none" strike="noStrike" cap="none">
              <a:solidFill>
                <a:srgbClr val="252D30"/>
              </a:solidFill>
            </a:endParaRPr>
          </a:p>
        </p:txBody>
      </p:sp>
      <p:sp>
        <p:nvSpPr>
          <p:cNvPr id="9" name="ïṥḻïḋe"/>
          <p:cNvSpPr/>
          <p:nvPr/>
        </p:nvSpPr>
        <p:spPr>
          <a:xfrm>
            <a:off x="4288155" y="3858895"/>
            <a:ext cx="3540125" cy="1836420"/>
          </a:xfrm>
          <a:custGeom>
            <a:avLst/>
            <a:gdLst/>
            <a:ahLst/>
            <a:cxnLst/>
            <a:rect l="l" t="t" r="r" b="b"/>
            <a:pathLst>
              <a:path w="21598" h="21600" extrusionOk="0">
                <a:moveTo>
                  <a:pt x="11646" y="0"/>
                </a:moveTo>
                <a:lnTo>
                  <a:pt x="9990" y="2"/>
                </a:lnTo>
                <a:cubicBezTo>
                  <a:pt x="9908" y="12"/>
                  <a:pt x="9832" y="19"/>
                  <a:pt x="9775" y="24"/>
                </a:cubicBezTo>
                <a:cubicBezTo>
                  <a:pt x="9718" y="30"/>
                  <a:pt x="9680" y="32"/>
                  <a:pt x="9674" y="35"/>
                </a:cubicBezTo>
                <a:cubicBezTo>
                  <a:pt x="9671" y="39"/>
                  <a:pt x="9661" y="104"/>
                  <a:pt x="9645" y="209"/>
                </a:cubicBezTo>
                <a:cubicBezTo>
                  <a:pt x="9630" y="314"/>
                  <a:pt x="9612" y="460"/>
                  <a:pt x="9593" y="617"/>
                </a:cubicBezTo>
                <a:lnTo>
                  <a:pt x="9388" y="2402"/>
                </a:lnTo>
                <a:cubicBezTo>
                  <a:pt x="9368" y="2560"/>
                  <a:pt x="9319" y="2721"/>
                  <a:pt x="9254" y="2849"/>
                </a:cubicBezTo>
                <a:cubicBezTo>
                  <a:pt x="9189" y="2977"/>
                  <a:pt x="9109" y="3074"/>
                  <a:pt x="9029" y="3108"/>
                </a:cubicBezTo>
                <a:lnTo>
                  <a:pt x="8209" y="3499"/>
                </a:lnTo>
                <a:cubicBezTo>
                  <a:pt x="8129" y="3543"/>
                  <a:pt x="8034" y="3533"/>
                  <a:pt x="7946" y="3481"/>
                </a:cubicBezTo>
                <a:cubicBezTo>
                  <a:pt x="7858" y="3428"/>
                  <a:pt x="7779" y="3335"/>
                  <a:pt x="7727" y="3210"/>
                </a:cubicBezTo>
                <a:lnTo>
                  <a:pt x="7124" y="1819"/>
                </a:lnTo>
                <a:cubicBezTo>
                  <a:pt x="7016" y="1567"/>
                  <a:pt x="6921" y="1376"/>
                  <a:pt x="6914" y="1384"/>
                </a:cubicBezTo>
                <a:cubicBezTo>
                  <a:pt x="6908" y="1392"/>
                  <a:pt x="6777" y="1509"/>
                  <a:pt x="6627" y="1647"/>
                </a:cubicBezTo>
                <a:lnTo>
                  <a:pt x="5173" y="3140"/>
                </a:lnTo>
                <a:cubicBezTo>
                  <a:pt x="5031" y="3304"/>
                  <a:pt x="4909" y="3445"/>
                  <a:pt x="4902" y="3453"/>
                </a:cubicBezTo>
                <a:cubicBezTo>
                  <a:pt x="4896" y="3461"/>
                  <a:pt x="4924" y="3729"/>
                  <a:pt x="4963" y="4047"/>
                </a:cubicBezTo>
                <a:lnTo>
                  <a:pt x="5191" y="5779"/>
                </a:lnTo>
                <a:cubicBezTo>
                  <a:pt x="5210" y="5939"/>
                  <a:pt x="5204" y="6124"/>
                  <a:pt x="5176" y="6294"/>
                </a:cubicBezTo>
                <a:cubicBezTo>
                  <a:pt x="5148" y="6465"/>
                  <a:pt x="5098" y="6622"/>
                  <a:pt x="5033" y="6724"/>
                </a:cubicBezTo>
                <a:lnTo>
                  <a:pt x="4333" y="7919"/>
                </a:lnTo>
                <a:cubicBezTo>
                  <a:pt x="4272" y="8028"/>
                  <a:pt x="4187" y="8104"/>
                  <a:pt x="4097" y="8139"/>
                </a:cubicBezTo>
                <a:cubicBezTo>
                  <a:pt x="4007" y="8174"/>
                  <a:pt x="3913" y="8167"/>
                  <a:pt x="3837" y="8108"/>
                </a:cubicBezTo>
                <a:lnTo>
                  <a:pt x="2987" y="7454"/>
                </a:lnTo>
                <a:cubicBezTo>
                  <a:pt x="2834" y="7336"/>
                  <a:pt x="2705" y="7251"/>
                  <a:pt x="2699" y="7259"/>
                </a:cubicBezTo>
                <a:cubicBezTo>
                  <a:pt x="2692" y="7267"/>
                  <a:pt x="2605" y="7491"/>
                  <a:pt x="2501" y="7752"/>
                </a:cubicBezTo>
                <a:lnTo>
                  <a:pt x="1575" y="10343"/>
                </a:lnTo>
                <a:cubicBezTo>
                  <a:pt x="1530" y="10483"/>
                  <a:pt x="1489" y="10614"/>
                  <a:pt x="1459" y="10710"/>
                </a:cubicBezTo>
                <a:cubicBezTo>
                  <a:pt x="1428" y="10806"/>
                  <a:pt x="1408" y="10867"/>
                  <a:pt x="1405" y="10871"/>
                </a:cubicBezTo>
                <a:cubicBezTo>
                  <a:pt x="1404" y="10882"/>
                  <a:pt x="1425" y="10940"/>
                  <a:pt x="1460" y="11025"/>
                </a:cubicBezTo>
                <a:cubicBezTo>
                  <a:pt x="1494" y="11110"/>
                  <a:pt x="1543" y="11223"/>
                  <a:pt x="1598" y="11344"/>
                </a:cubicBezTo>
                <a:lnTo>
                  <a:pt x="2187" y="12627"/>
                </a:lnTo>
                <a:cubicBezTo>
                  <a:pt x="2242" y="12748"/>
                  <a:pt x="2279" y="12919"/>
                  <a:pt x="2293" y="13096"/>
                </a:cubicBezTo>
                <a:cubicBezTo>
                  <a:pt x="2307" y="13273"/>
                  <a:pt x="2298" y="13458"/>
                  <a:pt x="2263" y="13607"/>
                </a:cubicBezTo>
                <a:lnTo>
                  <a:pt x="1875" y="15528"/>
                </a:lnTo>
                <a:cubicBezTo>
                  <a:pt x="1848" y="15682"/>
                  <a:pt x="1789" y="15832"/>
                  <a:pt x="1717" y="15947"/>
                </a:cubicBezTo>
                <a:cubicBezTo>
                  <a:pt x="1644" y="16062"/>
                  <a:pt x="1558" y="16142"/>
                  <a:pt x="1475" y="16158"/>
                </a:cubicBezTo>
                <a:lnTo>
                  <a:pt x="601" y="16354"/>
                </a:lnTo>
                <a:cubicBezTo>
                  <a:pt x="437" y="16385"/>
                  <a:pt x="303" y="16435"/>
                  <a:pt x="300" y="16456"/>
                </a:cubicBezTo>
                <a:cubicBezTo>
                  <a:pt x="297" y="16477"/>
                  <a:pt x="271" y="16750"/>
                  <a:pt x="243" y="17069"/>
                </a:cubicBezTo>
                <a:lnTo>
                  <a:pt x="26" y="20127"/>
                </a:lnTo>
                <a:cubicBezTo>
                  <a:pt x="20" y="20291"/>
                  <a:pt x="13" y="20443"/>
                  <a:pt x="8" y="20557"/>
                </a:cubicBezTo>
                <a:cubicBezTo>
                  <a:pt x="2" y="20671"/>
                  <a:pt x="-1" y="20747"/>
                  <a:pt x="0" y="20759"/>
                </a:cubicBezTo>
                <a:cubicBezTo>
                  <a:pt x="-1" y="20770"/>
                  <a:pt x="30" y="20801"/>
                  <a:pt x="81" y="20844"/>
                </a:cubicBezTo>
                <a:cubicBezTo>
                  <a:pt x="132" y="20887"/>
                  <a:pt x="203" y="20941"/>
                  <a:pt x="282" y="20996"/>
                </a:cubicBezTo>
                <a:lnTo>
                  <a:pt x="1075" y="21567"/>
                </a:lnTo>
                <a:cubicBezTo>
                  <a:pt x="1085" y="21574"/>
                  <a:pt x="1094" y="21590"/>
                  <a:pt x="1104" y="21600"/>
                </a:cubicBezTo>
                <a:lnTo>
                  <a:pt x="3978" y="21600"/>
                </a:lnTo>
                <a:cubicBezTo>
                  <a:pt x="3980" y="17011"/>
                  <a:pt x="5143" y="12534"/>
                  <a:pt x="7249" y="9969"/>
                </a:cubicBezTo>
                <a:cubicBezTo>
                  <a:pt x="8858" y="8011"/>
                  <a:pt x="10711" y="7539"/>
                  <a:pt x="12408" y="8360"/>
                </a:cubicBezTo>
                <a:cubicBezTo>
                  <a:pt x="14105" y="9181"/>
                  <a:pt x="15644" y="11294"/>
                  <a:pt x="16625" y="14506"/>
                </a:cubicBezTo>
                <a:cubicBezTo>
                  <a:pt x="17303" y="16725"/>
                  <a:pt x="17626" y="19178"/>
                  <a:pt x="17624" y="21600"/>
                </a:cubicBezTo>
                <a:lnTo>
                  <a:pt x="20404" y="21600"/>
                </a:lnTo>
                <a:cubicBezTo>
                  <a:pt x="20434" y="21554"/>
                  <a:pt x="20466" y="21512"/>
                  <a:pt x="20500" y="21487"/>
                </a:cubicBezTo>
                <a:lnTo>
                  <a:pt x="21318" y="20885"/>
                </a:lnTo>
                <a:cubicBezTo>
                  <a:pt x="21395" y="20828"/>
                  <a:pt x="21465" y="20773"/>
                  <a:pt x="21516" y="20729"/>
                </a:cubicBezTo>
                <a:cubicBezTo>
                  <a:pt x="21567" y="20686"/>
                  <a:pt x="21599" y="20654"/>
                  <a:pt x="21598" y="20642"/>
                </a:cubicBezTo>
                <a:cubicBezTo>
                  <a:pt x="21599" y="20632"/>
                  <a:pt x="21596" y="20557"/>
                  <a:pt x="21590" y="20444"/>
                </a:cubicBezTo>
                <a:cubicBezTo>
                  <a:pt x="21584" y="20332"/>
                  <a:pt x="21576" y="20181"/>
                  <a:pt x="21568" y="20016"/>
                </a:cubicBezTo>
                <a:lnTo>
                  <a:pt x="21339" y="16867"/>
                </a:lnTo>
                <a:cubicBezTo>
                  <a:pt x="21306" y="16541"/>
                  <a:pt x="21278" y="16270"/>
                  <a:pt x="21275" y="16247"/>
                </a:cubicBezTo>
                <a:cubicBezTo>
                  <a:pt x="21272" y="16223"/>
                  <a:pt x="21137" y="16192"/>
                  <a:pt x="20974" y="16158"/>
                </a:cubicBezTo>
                <a:lnTo>
                  <a:pt x="20070" y="15962"/>
                </a:lnTo>
                <a:cubicBezTo>
                  <a:pt x="19988" y="15944"/>
                  <a:pt x="19902" y="15868"/>
                  <a:pt x="19829" y="15756"/>
                </a:cubicBezTo>
                <a:cubicBezTo>
                  <a:pt x="19757" y="15644"/>
                  <a:pt x="19698" y="15498"/>
                  <a:pt x="19673" y="15341"/>
                </a:cubicBezTo>
                <a:lnTo>
                  <a:pt x="19324" y="13637"/>
                </a:lnTo>
                <a:cubicBezTo>
                  <a:pt x="19289" y="13487"/>
                  <a:pt x="19281" y="13303"/>
                  <a:pt x="19295" y="13126"/>
                </a:cubicBezTo>
                <a:cubicBezTo>
                  <a:pt x="19309" y="12948"/>
                  <a:pt x="19345" y="12777"/>
                  <a:pt x="19399" y="12653"/>
                </a:cubicBezTo>
                <a:lnTo>
                  <a:pt x="19998" y="11321"/>
                </a:lnTo>
                <a:cubicBezTo>
                  <a:pt x="20106" y="11074"/>
                  <a:pt x="20193" y="10862"/>
                  <a:pt x="20189" y="10849"/>
                </a:cubicBezTo>
                <a:cubicBezTo>
                  <a:pt x="20185" y="10836"/>
                  <a:pt x="20109" y="10599"/>
                  <a:pt x="20021" y="10323"/>
                </a:cubicBezTo>
                <a:lnTo>
                  <a:pt x="19070" y="7667"/>
                </a:lnTo>
                <a:cubicBezTo>
                  <a:pt x="18968" y="7407"/>
                  <a:pt x="18879" y="7183"/>
                  <a:pt x="18875" y="7170"/>
                </a:cubicBezTo>
                <a:cubicBezTo>
                  <a:pt x="18871" y="7157"/>
                  <a:pt x="18737" y="7248"/>
                  <a:pt x="18589" y="7365"/>
                </a:cubicBezTo>
                <a:lnTo>
                  <a:pt x="17734" y="8052"/>
                </a:lnTo>
                <a:cubicBezTo>
                  <a:pt x="17657" y="8115"/>
                  <a:pt x="17563" y="8123"/>
                  <a:pt x="17473" y="8089"/>
                </a:cubicBezTo>
                <a:cubicBezTo>
                  <a:pt x="17383" y="8055"/>
                  <a:pt x="17298" y="7978"/>
                  <a:pt x="17239" y="7867"/>
                </a:cubicBezTo>
                <a:lnTo>
                  <a:pt x="16599" y="6770"/>
                </a:lnTo>
                <a:cubicBezTo>
                  <a:pt x="16534" y="6667"/>
                  <a:pt x="16484" y="6509"/>
                  <a:pt x="16456" y="6337"/>
                </a:cubicBezTo>
                <a:cubicBezTo>
                  <a:pt x="16427" y="6165"/>
                  <a:pt x="16420" y="5978"/>
                  <a:pt x="16443" y="5816"/>
                </a:cubicBezTo>
                <a:lnTo>
                  <a:pt x="16670" y="4042"/>
                </a:lnTo>
                <a:cubicBezTo>
                  <a:pt x="16689" y="3885"/>
                  <a:pt x="16707" y="3737"/>
                  <a:pt x="16718" y="3629"/>
                </a:cubicBezTo>
                <a:cubicBezTo>
                  <a:pt x="16730" y="3521"/>
                  <a:pt x="16734" y="3452"/>
                  <a:pt x="16729" y="3449"/>
                </a:cubicBezTo>
                <a:cubicBezTo>
                  <a:pt x="16727" y="3443"/>
                  <a:pt x="16695" y="3404"/>
                  <a:pt x="16645" y="3347"/>
                </a:cubicBezTo>
                <a:cubicBezTo>
                  <a:pt x="16595" y="3290"/>
                  <a:pt x="16527" y="3214"/>
                  <a:pt x="16456" y="3130"/>
                </a:cubicBezTo>
                <a:lnTo>
                  <a:pt x="14985" y="1615"/>
                </a:lnTo>
                <a:cubicBezTo>
                  <a:pt x="14835" y="1476"/>
                  <a:pt x="14703" y="1370"/>
                  <a:pt x="14698" y="1367"/>
                </a:cubicBezTo>
                <a:cubicBezTo>
                  <a:pt x="14687" y="1362"/>
                  <a:pt x="14598" y="1562"/>
                  <a:pt x="14490" y="1810"/>
                </a:cubicBezTo>
                <a:lnTo>
                  <a:pt x="13885" y="3216"/>
                </a:lnTo>
                <a:cubicBezTo>
                  <a:pt x="13831" y="3339"/>
                  <a:pt x="13749" y="3434"/>
                  <a:pt x="13662" y="3486"/>
                </a:cubicBezTo>
                <a:cubicBezTo>
                  <a:pt x="13575" y="3538"/>
                  <a:pt x="13483" y="3548"/>
                  <a:pt x="13405" y="3505"/>
                </a:cubicBezTo>
                <a:lnTo>
                  <a:pt x="12618" y="3123"/>
                </a:lnTo>
                <a:cubicBezTo>
                  <a:pt x="12538" y="3090"/>
                  <a:pt x="12456" y="2997"/>
                  <a:pt x="12390" y="2871"/>
                </a:cubicBezTo>
                <a:cubicBezTo>
                  <a:pt x="12324" y="2745"/>
                  <a:pt x="12274" y="2586"/>
                  <a:pt x="12257" y="2428"/>
                </a:cubicBezTo>
                <a:lnTo>
                  <a:pt x="12042" y="626"/>
                </a:lnTo>
                <a:cubicBezTo>
                  <a:pt x="12002" y="307"/>
                  <a:pt x="11969" y="46"/>
                  <a:pt x="11958" y="41"/>
                </a:cubicBezTo>
                <a:cubicBezTo>
                  <a:pt x="11948" y="36"/>
                  <a:pt x="11809" y="24"/>
                  <a:pt x="11646" y="0"/>
                </a:cubicBezTo>
                <a:close/>
              </a:path>
            </a:pathLst>
          </a:custGeom>
          <a:solidFill>
            <a:srgbClr val="BBD3E4"/>
          </a:solidFill>
          <a:ln>
            <a:noFill/>
          </a:ln>
        </p:spPr>
        <p:txBody>
          <a:bodyPr spcFirstLastPara="1" wrap="square" lIns="91440" tIns="45720" rIns="91440" bIns="45720" anchor="ctr" anchorCtr="0">
            <a:normAutofit/>
          </a:bodyPr>
          <a:lstStyle/>
          <a:p>
            <a:pPr marL="0" marR="0" lvl="0" indent="0" algn="l" rtl="0">
              <a:lnSpc>
                <a:spcPct val="100000"/>
              </a:lnSpc>
              <a:spcBef>
                <a:spcPts val="0"/>
              </a:spcBef>
              <a:spcAft>
                <a:spcPts val="0"/>
              </a:spcAft>
              <a:buClr>
                <a:srgbClr val="FFFFFF"/>
              </a:buClr>
              <a:buSzPts val="800"/>
              <a:buFont typeface="Arial" panose="020B0604020202020204"/>
              <a:buNone/>
            </a:pPr>
            <a:endParaRPr sz="800" b="0" i="0" u="none" strike="noStrike" cap="none">
              <a:solidFill>
                <a:srgbClr val="252D30"/>
              </a:solidFill>
            </a:endParaRPr>
          </a:p>
        </p:txBody>
      </p:sp>
      <p:sp>
        <p:nvSpPr>
          <p:cNvPr id="10" name="iṥḻíḍe"/>
          <p:cNvSpPr/>
          <p:nvPr/>
        </p:nvSpPr>
        <p:spPr>
          <a:xfrm>
            <a:off x="4605655" y="4255135"/>
            <a:ext cx="2830195" cy="1440180"/>
          </a:xfrm>
          <a:custGeom>
            <a:avLst/>
            <a:gdLst/>
            <a:ahLst/>
            <a:cxnLst/>
            <a:rect l="l" t="t" r="r" b="b"/>
            <a:pathLst>
              <a:path w="21599" h="21600" extrusionOk="0">
                <a:moveTo>
                  <a:pt x="10800" y="0"/>
                </a:moveTo>
                <a:cubicBezTo>
                  <a:pt x="8036" y="0"/>
                  <a:pt x="5273" y="2107"/>
                  <a:pt x="3164" y="6325"/>
                </a:cubicBezTo>
                <a:cubicBezTo>
                  <a:pt x="1055" y="10543"/>
                  <a:pt x="0" y="16071"/>
                  <a:pt x="0" y="21600"/>
                </a:cubicBezTo>
                <a:lnTo>
                  <a:pt x="907" y="21600"/>
                </a:lnTo>
                <a:cubicBezTo>
                  <a:pt x="907" y="16536"/>
                  <a:pt x="1873" y="11472"/>
                  <a:pt x="3805" y="7609"/>
                </a:cubicBezTo>
                <a:cubicBezTo>
                  <a:pt x="5736" y="3745"/>
                  <a:pt x="8268" y="1812"/>
                  <a:pt x="10800" y="1812"/>
                </a:cubicBezTo>
                <a:cubicBezTo>
                  <a:pt x="13332" y="1812"/>
                  <a:pt x="15864" y="3745"/>
                  <a:pt x="17795" y="7609"/>
                </a:cubicBezTo>
                <a:cubicBezTo>
                  <a:pt x="19727" y="11472"/>
                  <a:pt x="20693" y="16536"/>
                  <a:pt x="20693" y="21600"/>
                </a:cubicBezTo>
                <a:lnTo>
                  <a:pt x="21600" y="21600"/>
                </a:lnTo>
                <a:cubicBezTo>
                  <a:pt x="21600" y="16071"/>
                  <a:pt x="20545" y="10543"/>
                  <a:pt x="18436" y="6325"/>
                </a:cubicBezTo>
                <a:cubicBezTo>
                  <a:pt x="16327" y="2107"/>
                  <a:pt x="13564" y="0"/>
                  <a:pt x="10800" y="0"/>
                </a:cubicBezTo>
                <a:close/>
              </a:path>
            </a:pathLst>
          </a:custGeom>
          <a:solidFill>
            <a:srgbClr val="26527A">
              <a:alpha val="9411"/>
            </a:srgbClr>
          </a:solidFill>
          <a:ln>
            <a:noFill/>
          </a:ln>
        </p:spPr>
        <p:txBody>
          <a:bodyPr spcFirstLastPara="1" wrap="square" lIns="91440" tIns="45720" rIns="91440" bIns="45720" anchor="ctr" anchorCtr="0">
            <a:normAutofit/>
          </a:bodyPr>
          <a:lstStyle/>
          <a:p>
            <a:pPr marL="0" marR="0" lvl="0" indent="0" algn="l" rtl="0">
              <a:lnSpc>
                <a:spcPct val="100000"/>
              </a:lnSpc>
              <a:spcBef>
                <a:spcPts val="0"/>
              </a:spcBef>
              <a:spcAft>
                <a:spcPts val="0"/>
              </a:spcAft>
              <a:buClr>
                <a:srgbClr val="252D30"/>
              </a:buClr>
              <a:buSzPts val="800"/>
              <a:buFont typeface="Arial" panose="020B0604020202020204"/>
              <a:buNone/>
            </a:pPr>
            <a:endParaRPr sz="800" b="0" i="0" u="none" strike="noStrike" cap="none">
              <a:solidFill>
                <a:srgbClr val="252D30"/>
              </a:solidFill>
            </a:endParaRPr>
          </a:p>
        </p:txBody>
      </p:sp>
      <p:sp>
        <p:nvSpPr>
          <p:cNvPr id="11" name="íşlîḑe"/>
          <p:cNvSpPr/>
          <p:nvPr/>
        </p:nvSpPr>
        <p:spPr>
          <a:xfrm>
            <a:off x="4549675" y="3357346"/>
            <a:ext cx="1489026" cy="759024"/>
          </a:xfrm>
          <a:custGeom>
            <a:avLst/>
            <a:gdLst/>
            <a:ahLst/>
            <a:cxnLst/>
            <a:rect l="l" t="t" r="r" b="b"/>
            <a:pathLst>
              <a:path w="21600" h="21600" extrusionOk="0">
                <a:moveTo>
                  <a:pt x="21600" y="0"/>
                </a:moveTo>
                <a:cubicBezTo>
                  <a:pt x="13796" y="389"/>
                  <a:pt x="6056" y="6264"/>
                  <a:pt x="0" y="17627"/>
                </a:cubicBezTo>
                <a:lnTo>
                  <a:pt x="2025" y="21600"/>
                </a:lnTo>
                <a:cubicBezTo>
                  <a:pt x="7521" y="11332"/>
                  <a:pt x="14530" y="6003"/>
                  <a:pt x="21600" y="5616"/>
                </a:cubicBezTo>
                <a:lnTo>
                  <a:pt x="21600" y="0"/>
                </a:lnTo>
                <a:close/>
              </a:path>
            </a:pathLst>
          </a:custGeom>
          <a:solidFill>
            <a:srgbClr val="87A4D9">
              <a:alpha val="20000"/>
            </a:srgbClr>
          </a:solidFill>
          <a:ln>
            <a:noFill/>
          </a:ln>
        </p:spPr>
        <p:txBody>
          <a:bodyPr spcFirstLastPara="1" wrap="square" lIns="91440" tIns="45720" rIns="91440" bIns="45720" anchor="ctr" anchorCtr="0">
            <a:normAutofit/>
          </a:bodyPr>
          <a:lstStyle/>
          <a:p>
            <a:pPr marL="0" marR="0" lvl="0" indent="0" algn="l" rtl="0">
              <a:lnSpc>
                <a:spcPct val="100000"/>
              </a:lnSpc>
              <a:spcBef>
                <a:spcPts val="0"/>
              </a:spcBef>
              <a:spcAft>
                <a:spcPts val="0"/>
              </a:spcAft>
              <a:buClr>
                <a:srgbClr val="252D30"/>
              </a:buClr>
              <a:buSzPts val="800"/>
              <a:buFont typeface="Arial" panose="020B0604020202020204"/>
              <a:buNone/>
            </a:pPr>
            <a:endParaRPr sz="800" b="0" i="0" u="none" strike="noStrike" cap="none">
              <a:solidFill>
                <a:srgbClr val="252D30"/>
              </a:solidFill>
            </a:endParaRPr>
          </a:p>
        </p:txBody>
      </p:sp>
      <p:sp>
        <p:nvSpPr>
          <p:cNvPr id="12" name="ísḻîḓè"/>
          <p:cNvSpPr/>
          <p:nvPr/>
        </p:nvSpPr>
        <p:spPr>
          <a:xfrm>
            <a:off x="6152554" y="3357346"/>
            <a:ext cx="1490663" cy="759619"/>
          </a:xfrm>
          <a:custGeom>
            <a:avLst/>
            <a:gdLst/>
            <a:ahLst/>
            <a:cxnLst/>
            <a:rect l="l" t="t" r="r" b="b"/>
            <a:pathLst>
              <a:path w="21600" h="21600" extrusionOk="0">
                <a:moveTo>
                  <a:pt x="0" y="0"/>
                </a:moveTo>
                <a:lnTo>
                  <a:pt x="0" y="5612"/>
                </a:lnTo>
                <a:cubicBezTo>
                  <a:pt x="7070" y="5994"/>
                  <a:pt x="14077" y="11325"/>
                  <a:pt x="19571" y="21600"/>
                </a:cubicBezTo>
                <a:lnTo>
                  <a:pt x="21600" y="17639"/>
                </a:lnTo>
                <a:cubicBezTo>
                  <a:pt x="15546" y="6263"/>
                  <a:pt x="7805" y="384"/>
                  <a:pt x="0" y="0"/>
                </a:cubicBezTo>
                <a:close/>
              </a:path>
            </a:pathLst>
          </a:custGeom>
          <a:solidFill>
            <a:srgbClr val="3D83C3">
              <a:alpha val="20000"/>
            </a:srgbClr>
          </a:solidFill>
          <a:ln>
            <a:noFill/>
          </a:ln>
        </p:spPr>
        <p:txBody>
          <a:bodyPr spcFirstLastPara="1" wrap="square" lIns="91440" tIns="45720" rIns="91440" bIns="45720" anchor="ctr" anchorCtr="0">
            <a:normAutofit/>
          </a:bodyPr>
          <a:lstStyle/>
          <a:p>
            <a:pPr marL="0" marR="0" lvl="0" indent="0" algn="l" rtl="0">
              <a:lnSpc>
                <a:spcPct val="100000"/>
              </a:lnSpc>
              <a:spcBef>
                <a:spcPts val="0"/>
              </a:spcBef>
              <a:spcAft>
                <a:spcPts val="0"/>
              </a:spcAft>
              <a:buClr>
                <a:srgbClr val="252D30"/>
              </a:buClr>
              <a:buSzPts val="800"/>
              <a:buFont typeface="Arial" panose="020B0604020202020204"/>
              <a:buNone/>
            </a:pPr>
            <a:endParaRPr sz="800" b="0" i="0" u="none" strike="noStrike" cap="none">
              <a:solidFill>
                <a:srgbClr val="252D30"/>
              </a:solidFill>
            </a:endParaRPr>
          </a:p>
        </p:txBody>
      </p:sp>
      <p:sp>
        <p:nvSpPr>
          <p:cNvPr id="13" name="îŝḷîdé"/>
          <p:cNvSpPr/>
          <p:nvPr/>
        </p:nvSpPr>
        <p:spPr>
          <a:xfrm>
            <a:off x="3858219" y="4057583"/>
            <a:ext cx="750838" cy="1537098"/>
          </a:xfrm>
          <a:custGeom>
            <a:avLst/>
            <a:gdLst/>
            <a:ahLst/>
            <a:cxnLst/>
            <a:rect l="l" t="t" r="r" b="b"/>
            <a:pathLst>
              <a:path w="21600" h="21600" extrusionOk="0">
                <a:moveTo>
                  <a:pt x="17584" y="0"/>
                </a:moveTo>
                <a:cubicBezTo>
                  <a:pt x="5860" y="6056"/>
                  <a:pt x="6" y="13828"/>
                  <a:pt x="0" y="21600"/>
                </a:cubicBezTo>
                <a:lnTo>
                  <a:pt x="5682" y="21600"/>
                </a:lnTo>
                <a:cubicBezTo>
                  <a:pt x="5686" y="14538"/>
                  <a:pt x="10983" y="7475"/>
                  <a:pt x="21600" y="1962"/>
                </a:cubicBezTo>
                <a:lnTo>
                  <a:pt x="17584" y="0"/>
                </a:lnTo>
                <a:close/>
              </a:path>
            </a:pathLst>
          </a:custGeom>
          <a:solidFill>
            <a:schemeClr val="bg1">
              <a:alpha val="20000"/>
            </a:schemeClr>
          </a:solidFill>
          <a:ln>
            <a:noFill/>
          </a:ln>
        </p:spPr>
        <p:txBody>
          <a:bodyPr spcFirstLastPara="1" wrap="square" lIns="91440" tIns="45720" rIns="91440" bIns="45720" anchor="ctr" anchorCtr="0">
            <a:normAutofit/>
          </a:bodyPr>
          <a:lstStyle/>
          <a:p>
            <a:pPr marL="0" marR="0" lvl="0" indent="0" algn="l" rtl="0">
              <a:lnSpc>
                <a:spcPct val="100000"/>
              </a:lnSpc>
              <a:spcBef>
                <a:spcPts val="0"/>
              </a:spcBef>
              <a:spcAft>
                <a:spcPts val="0"/>
              </a:spcAft>
              <a:buClr>
                <a:srgbClr val="252D30"/>
              </a:buClr>
              <a:buSzPts val="800"/>
              <a:buFont typeface="Arial" panose="020B0604020202020204"/>
              <a:buNone/>
            </a:pPr>
            <a:endParaRPr sz="800" b="0" i="0" u="none" strike="noStrike" cap="none">
              <a:solidFill>
                <a:srgbClr val="252D30"/>
              </a:solidFill>
            </a:endParaRPr>
          </a:p>
        </p:txBody>
      </p:sp>
      <p:sp>
        <p:nvSpPr>
          <p:cNvPr id="14" name="iŝ1iḋê"/>
          <p:cNvSpPr/>
          <p:nvPr/>
        </p:nvSpPr>
        <p:spPr>
          <a:xfrm>
            <a:off x="7583388" y="4058327"/>
            <a:ext cx="750392" cy="1536354"/>
          </a:xfrm>
          <a:custGeom>
            <a:avLst/>
            <a:gdLst/>
            <a:ahLst/>
            <a:cxnLst/>
            <a:rect l="l" t="t" r="r" b="b"/>
            <a:pathLst>
              <a:path w="21600" h="21600" extrusionOk="0">
                <a:moveTo>
                  <a:pt x="4027" y="0"/>
                </a:moveTo>
                <a:lnTo>
                  <a:pt x="0" y="1959"/>
                </a:lnTo>
                <a:cubicBezTo>
                  <a:pt x="10615" y="7473"/>
                  <a:pt x="15910" y="14537"/>
                  <a:pt x="15915" y="21600"/>
                </a:cubicBezTo>
                <a:lnTo>
                  <a:pt x="21600" y="21600"/>
                </a:lnTo>
                <a:cubicBezTo>
                  <a:pt x="21595" y="13828"/>
                  <a:pt x="15745" y="6057"/>
                  <a:pt x="4027" y="0"/>
                </a:cubicBezTo>
                <a:close/>
              </a:path>
            </a:pathLst>
          </a:custGeom>
          <a:solidFill>
            <a:srgbClr val="6A92CC">
              <a:alpha val="20000"/>
            </a:srgbClr>
          </a:solidFill>
          <a:ln>
            <a:noFill/>
          </a:ln>
        </p:spPr>
        <p:txBody>
          <a:bodyPr spcFirstLastPara="1" wrap="square" lIns="91440" tIns="45720" rIns="91440" bIns="45720" anchor="ctr" anchorCtr="0">
            <a:normAutofit/>
          </a:bodyPr>
          <a:lstStyle/>
          <a:p>
            <a:pPr marL="0" marR="0" lvl="0" indent="0" algn="l" rtl="0">
              <a:lnSpc>
                <a:spcPct val="100000"/>
              </a:lnSpc>
              <a:spcBef>
                <a:spcPts val="0"/>
              </a:spcBef>
              <a:spcAft>
                <a:spcPts val="0"/>
              </a:spcAft>
              <a:buClr>
                <a:srgbClr val="252D30"/>
              </a:buClr>
              <a:buSzPts val="800"/>
              <a:buFont typeface="Arial" panose="020B0604020202020204"/>
              <a:buNone/>
            </a:pPr>
            <a:endParaRPr sz="800" b="0" i="0" u="none" strike="noStrike" cap="none">
              <a:solidFill>
                <a:srgbClr val="252D30"/>
              </a:solidFill>
            </a:endParaRPr>
          </a:p>
        </p:txBody>
      </p:sp>
      <p:sp>
        <p:nvSpPr>
          <p:cNvPr id="23" name="íṧliḋè"/>
          <p:cNvSpPr/>
          <p:nvPr/>
        </p:nvSpPr>
        <p:spPr>
          <a:xfrm>
            <a:off x="4914265" y="4685665"/>
            <a:ext cx="2301875" cy="1510665"/>
          </a:xfrm>
          <a:prstGeom prst="ellipse">
            <a:avLst/>
          </a:prstGeom>
          <a:solidFill>
            <a:srgbClr val="4472C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zh-CN" altLang="en-US" sz="2800" b="1" i="1" dirty="0">
                <a:solidFill>
                  <a:srgbClr val="C00000"/>
                </a:solidFill>
                <a:latin typeface="微软雅黑" panose="020B0503020204020204" pitchFamily="34" charset="-122"/>
                <a:ea typeface="微软雅黑" panose="020B0503020204020204" pitchFamily="34" charset="-122"/>
              </a:rPr>
              <a:t>发展规划</a:t>
            </a:r>
            <a:endParaRPr lang="zh-CN" altLang="en-US" sz="2800" b="1" i="1" dirty="0">
              <a:solidFill>
                <a:srgbClr val="C00000"/>
              </a:solidFill>
              <a:latin typeface="微软雅黑" panose="020B0503020204020204" pitchFamily="34" charset="-122"/>
              <a:ea typeface="微软雅黑" panose="020B0503020204020204" pitchFamily="34" charset="-122"/>
            </a:endParaRPr>
          </a:p>
        </p:txBody>
      </p:sp>
      <p:grpSp>
        <p:nvGrpSpPr>
          <p:cNvPr id="36" name="îsḻîďè"/>
          <p:cNvGrpSpPr/>
          <p:nvPr/>
        </p:nvGrpSpPr>
        <p:grpSpPr>
          <a:xfrm>
            <a:off x="2170263" y="771313"/>
            <a:ext cx="3917949" cy="2739390"/>
            <a:chOff x="-474503" y="3584123"/>
            <a:chExt cx="3666869" cy="2739390"/>
          </a:xfrm>
        </p:grpSpPr>
        <p:sp>
          <p:nvSpPr>
            <p:cNvPr id="37" name="íṩ1îďe"/>
            <p:cNvSpPr/>
            <p:nvPr/>
          </p:nvSpPr>
          <p:spPr bwMode="auto">
            <a:xfrm>
              <a:off x="334940" y="4265478"/>
              <a:ext cx="2758770" cy="205803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0" algn="l" fontAlgn="auto">
                <a:lnSpc>
                  <a:spcPct val="150000"/>
                </a:lnSpc>
              </a:pPr>
              <a:r>
                <a:rPr lang="en-US" sz="1500" b="1" dirty="0"/>
                <a:t>1</a:t>
              </a:r>
              <a:r>
                <a:rPr lang="zh-CN" altLang="en-US" sz="1500" b="1" dirty="0"/>
                <a:t>、继续优化教研团队建设</a:t>
              </a:r>
              <a:endParaRPr lang="zh-CN" altLang="en-US" sz="1500" b="1" dirty="0"/>
            </a:p>
            <a:p>
              <a:pPr indent="0" algn="l" fontAlgn="auto">
                <a:lnSpc>
                  <a:spcPct val="150000"/>
                </a:lnSpc>
              </a:pPr>
              <a:r>
                <a:rPr lang="en-US" altLang="zh-CN" sz="1500" b="1" dirty="0"/>
                <a:t>2</a:t>
              </a:r>
              <a:r>
                <a:rPr lang="zh-CN" altLang="en-US" sz="1500" b="1" dirty="0"/>
                <a:t>、加强校本培训</a:t>
              </a:r>
              <a:endParaRPr lang="zh-CN" altLang="en-US" sz="1500" b="1" dirty="0"/>
            </a:p>
            <a:p>
              <a:pPr indent="0" algn="l" fontAlgn="auto">
                <a:lnSpc>
                  <a:spcPct val="150000"/>
                </a:lnSpc>
              </a:pPr>
              <a:r>
                <a:rPr lang="en-US" altLang="zh-CN" sz="1500" b="1" dirty="0"/>
                <a:t>3</a:t>
              </a:r>
              <a:r>
                <a:rPr lang="zh-CN" altLang="en-US" sz="1500" b="1" dirty="0"/>
                <a:t>、着力建设一支精干的教科研骨干队伍</a:t>
              </a:r>
              <a:endParaRPr lang="zh-CN" altLang="en-US" sz="1500" b="1" dirty="0"/>
            </a:p>
            <a:p>
              <a:pPr indent="0" algn="l" fontAlgn="auto">
                <a:lnSpc>
                  <a:spcPct val="150000"/>
                </a:lnSpc>
              </a:pPr>
              <a:r>
                <a:rPr lang="en-US" altLang="zh-CN" sz="1500" b="1" dirty="0"/>
                <a:t>4</a:t>
              </a:r>
              <a:r>
                <a:rPr lang="zh-CN" altLang="en-US" sz="1500" b="1" dirty="0"/>
                <a:t>、积极实施“名师”工程</a:t>
              </a:r>
              <a:endParaRPr lang="zh-CN" altLang="en-US" sz="1500" b="1" dirty="0"/>
            </a:p>
          </p:txBody>
        </p:sp>
        <p:sp>
          <p:nvSpPr>
            <p:cNvPr id="38" name="ïSļîdé"/>
            <p:cNvSpPr txBox="1"/>
            <p:nvPr/>
          </p:nvSpPr>
          <p:spPr bwMode="auto">
            <a:xfrm>
              <a:off x="-474503" y="3584123"/>
              <a:ext cx="3666869" cy="7543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ctr" fontAlgn="auto">
                <a:lnSpc>
                  <a:spcPct val="120000"/>
                </a:lnSpc>
                <a:spcBef>
                  <a:spcPct val="0"/>
                </a:spcBef>
              </a:pPr>
              <a:r>
                <a:rPr lang="zh-CN" altLang="en-US" sz="2000" b="1" dirty="0">
                  <a:solidFill>
                    <a:srgbClr val="C00000"/>
                  </a:solidFill>
                </a:rPr>
                <a:t>造就一支政治过硬、品德高尚、业务精湛的新时代教师队伍</a:t>
              </a:r>
              <a:endParaRPr lang="zh-CN" altLang="en-US" sz="2000" b="1" dirty="0">
                <a:solidFill>
                  <a:srgbClr val="C00000"/>
                </a:solidFill>
              </a:endParaRPr>
            </a:p>
          </p:txBody>
        </p:sp>
      </p:grpSp>
      <p:grpSp>
        <p:nvGrpSpPr>
          <p:cNvPr id="39" name="îsḻîďè"/>
          <p:cNvGrpSpPr/>
          <p:nvPr/>
        </p:nvGrpSpPr>
        <p:grpSpPr>
          <a:xfrm>
            <a:off x="-254076" y="3271262"/>
            <a:ext cx="3475990" cy="1748790"/>
            <a:chOff x="435378" y="3857173"/>
            <a:chExt cx="3253232" cy="1748790"/>
          </a:xfrm>
        </p:grpSpPr>
        <p:sp>
          <p:nvSpPr>
            <p:cNvPr id="40" name="íṩ1îďe"/>
            <p:cNvSpPr/>
            <p:nvPr/>
          </p:nvSpPr>
          <p:spPr bwMode="auto">
            <a:xfrm>
              <a:off x="908445" y="4775383"/>
              <a:ext cx="2780165" cy="8305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0" algn="l" fontAlgn="auto">
                <a:lnSpc>
                  <a:spcPct val="150000"/>
                </a:lnSpc>
              </a:pPr>
              <a:r>
                <a:rPr lang="en-US" altLang="zh-CN" sz="1500" b="1" dirty="0">
                  <a:solidFill>
                    <a:schemeClr val="tx1"/>
                  </a:solidFill>
                </a:rPr>
                <a:t>1</a:t>
              </a:r>
              <a:r>
                <a:rPr lang="zh-CN" altLang="en-US" sz="1500" b="1" dirty="0">
                  <a:solidFill>
                    <a:schemeClr val="tx1"/>
                  </a:solidFill>
                </a:rPr>
                <a:t>、修订更新完善各项管理制度</a:t>
              </a:r>
              <a:endParaRPr lang="zh-CN" altLang="en-US" sz="1500" b="1" dirty="0">
                <a:solidFill>
                  <a:schemeClr val="tx1"/>
                </a:solidFill>
              </a:endParaRPr>
            </a:p>
            <a:p>
              <a:pPr indent="0" algn="l" fontAlgn="auto">
                <a:lnSpc>
                  <a:spcPct val="150000"/>
                </a:lnSpc>
              </a:pPr>
              <a:r>
                <a:rPr lang="en-US" altLang="zh-CN" sz="1500" b="1" dirty="0">
                  <a:solidFill>
                    <a:schemeClr val="tx1"/>
                  </a:solidFill>
                </a:rPr>
                <a:t>2</a:t>
              </a:r>
              <a:r>
                <a:rPr lang="zh-CN" altLang="en-US" sz="1500" b="1" dirty="0">
                  <a:solidFill>
                    <a:schemeClr val="tx1"/>
                  </a:solidFill>
                </a:rPr>
                <a:t>、推进师生自主管理建设</a:t>
              </a:r>
              <a:endParaRPr lang="zh-CN" altLang="en-US" sz="1500" b="1" dirty="0">
                <a:solidFill>
                  <a:schemeClr val="tx1"/>
                </a:solidFill>
              </a:endParaRPr>
            </a:p>
          </p:txBody>
        </p:sp>
        <p:sp>
          <p:nvSpPr>
            <p:cNvPr id="41" name="ïSļîdé"/>
            <p:cNvSpPr txBox="1"/>
            <p:nvPr/>
          </p:nvSpPr>
          <p:spPr bwMode="auto">
            <a:xfrm>
              <a:off x="435378" y="3857173"/>
              <a:ext cx="3250261" cy="7861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20000"/>
                </a:lnSpc>
                <a:spcBef>
                  <a:spcPct val="0"/>
                </a:spcBef>
              </a:pPr>
              <a:r>
                <a:rPr lang="zh-CN" altLang="en-US" sz="2000" b="1" dirty="0">
                  <a:solidFill>
                    <a:srgbClr val="C00000"/>
                  </a:solidFill>
                </a:rPr>
                <a:t>以制度建设与落实为抓手</a:t>
              </a:r>
              <a:endParaRPr lang="zh-CN" altLang="en-US" sz="2000" b="1" dirty="0">
                <a:solidFill>
                  <a:srgbClr val="C00000"/>
                </a:solidFill>
              </a:endParaRPr>
            </a:p>
            <a:p>
              <a:pPr indent="457200" algn="l" fontAlgn="auto">
                <a:lnSpc>
                  <a:spcPct val="120000"/>
                </a:lnSpc>
                <a:spcBef>
                  <a:spcPct val="0"/>
                </a:spcBef>
              </a:pPr>
              <a:r>
                <a:rPr lang="zh-CN" altLang="en-US" sz="2000" b="1" dirty="0">
                  <a:solidFill>
                    <a:srgbClr val="C00000"/>
                  </a:solidFill>
                </a:rPr>
                <a:t>健全学校管理新机制</a:t>
              </a:r>
              <a:endParaRPr lang="zh-CN" altLang="en-US" sz="2000" b="1" dirty="0">
                <a:solidFill>
                  <a:srgbClr val="C00000"/>
                </a:solidFill>
              </a:endParaRPr>
            </a:p>
          </p:txBody>
        </p:sp>
      </p:grpSp>
      <p:grpSp>
        <p:nvGrpSpPr>
          <p:cNvPr id="42" name="îsḻîďè"/>
          <p:cNvGrpSpPr/>
          <p:nvPr/>
        </p:nvGrpSpPr>
        <p:grpSpPr>
          <a:xfrm>
            <a:off x="6398826" y="772583"/>
            <a:ext cx="4716780" cy="2506980"/>
            <a:chOff x="348609" y="3358698"/>
            <a:chExt cx="4414507" cy="2506980"/>
          </a:xfrm>
        </p:grpSpPr>
        <p:sp>
          <p:nvSpPr>
            <p:cNvPr id="43" name="íṩ1îďe"/>
            <p:cNvSpPr/>
            <p:nvPr/>
          </p:nvSpPr>
          <p:spPr bwMode="auto">
            <a:xfrm>
              <a:off x="501346" y="4176578"/>
              <a:ext cx="3173595" cy="16891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50000"/>
                </a:lnSpc>
                <a:buClrTx/>
                <a:buSzTx/>
                <a:buFontTx/>
              </a:pPr>
              <a:r>
                <a:rPr lang="zh-CN" altLang="en-US" sz="1500" b="1" dirty="0"/>
                <a:t>1</a:t>
              </a:r>
              <a:r>
                <a:rPr lang="zh-CN" altLang="en-US" sz="1500" b="1" dirty="0"/>
                <a:t>、进一步规范教学常规</a:t>
              </a:r>
              <a:endParaRPr lang="zh-CN" altLang="en-US" sz="1500" b="1" dirty="0"/>
            </a:p>
            <a:p>
              <a:pPr algn="l">
                <a:lnSpc>
                  <a:spcPct val="150000"/>
                </a:lnSpc>
                <a:buClrTx/>
                <a:buSzTx/>
                <a:buFontTx/>
              </a:pPr>
              <a:r>
                <a:rPr lang="zh-CN" altLang="en-US" sz="1500" b="1" dirty="0"/>
                <a:t>2、强化课堂教学管理</a:t>
              </a:r>
              <a:endParaRPr lang="zh-CN" altLang="en-US" sz="1500" b="1" dirty="0"/>
            </a:p>
            <a:p>
              <a:pPr algn="l">
                <a:lnSpc>
                  <a:spcPct val="150000"/>
                </a:lnSpc>
                <a:buClrTx/>
                <a:buSzTx/>
                <a:buFontTx/>
              </a:pPr>
              <a:r>
                <a:rPr lang="zh-CN" altLang="en-US" sz="1500" b="1" dirty="0"/>
                <a:t>3</a:t>
              </a:r>
              <a:r>
                <a:rPr lang="zh-CN" altLang="en-US" sz="1500" b="1" dirty="0"/>
                <a:t>、引领学生建立积极的学习动机，激发学习兴趣</a:t>
              </a:r>
              <a:endParaRPr lang="zh-CN" altLang="en-US" sz="1500" b="1" dirty="0"/>
            </a:p>
          </p:txBody>
        </p:sp>
        <p:sp>
          <p:nvSpPr>
            <p:cNvPr id="44" name="ïSļîdé"/>
            <p:cNvSpPr txBox="1"/>
            <p:nvPr/>
          </p:nvSpPr>
          <p:spPr bwMode="auto">
            <a:xfrm>
              <a:off x="348609" y="3358698"/>
              <a:ext cx="4414507" cy="75501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fontAlgn="auto">
                <a:lnSpc>
                  <a:spcPct val="120000"/>
                </a:lnSpc>
                <a:spcBef>
                  <a:spcPct val="0"/>
                </a:spcBef>
              </a:pPr>
              <a:r>
                <a:rPr lang="zh-CN" altLang="en-US" sz="2000" b="1" dirty="0">
                  <a:solidFill>
                    <a:srgbClr val="C00000"/>
                  </a:solidFill>
                </a:rPr>
                <a:t>以优化教学管理为着眼点，以课改实验为抓手，全面提升学校教育教学质量</a:t>
              </a:r>
              <a:endParaRPr lang="zh-CN" altLang="en-US" sz="2000" b="1" dirty="0">
                <a:solidFill>
                  <a:srgbClr val="C00000"/>
                </a:solidFill>
              </a:endParaRPr>
            </a:p>
          </p:txBody>
        </p:sp>
      </p:grpSp>
      <p:sp>
        <p:nvSpPr>
          <p:cNvPr id="47" name="ïSļîdé"/>
          <p:cNvSpPr txBox="1"/>
          <p:nvPr/>
        </p:nvSpPr>
        <p:spPr bwMode="auto">
          <a:xfrm>
            <a:off x="8531225" y="2905125"/>
            <a:ext cx="3250565" cy="242697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fontAlgn="auto">
              <a:lnSpc>
                <a:spcPct val="120000"/>
              </a:lnSpc>
              <a:spcBef>
                <a:spcPct val="0"/>
              </a:spcBef>
            </a:pPr>
            <a:r>
              <a:rPr lang="zh-CN" altLang="en-US" sz="2000" b="1" dirty="0">
                <a:solidFill>
                  <a:srgbClr val="C00000"/>
                </a:solidFill>
              </a:rPr>
              <a:t>以泸东新城建设和云锦小学二小建设为契机，大力改善办学条件，以打造优势品牌为着眼点，以特色学校创建活动为契机，积极推进学校特色建设。</a:t>
            </a:r>
            <a:endParaRPr lang="zh-CN" altLang="en-US" sz="2000" b="1" dirty="0">
              <a:solidFill>
                <a:srgbClr val="C00000"/>
              </a:solidFill>
            </a:endParaRPr>
          </a:p>
        </p:txBody>
      </p:sp>
    </p:spTree>
  </p:cSld>
  <p:clrMapOvr>
    <a:masterClrMapping/>
  </p:clrMapOvr>
  <p:transition spd="slow">
    <p:push dir="r"/>
  </p:transition>
  <p:timing>
    <p:tnLst>
      <p:par>
        <p:cTn id="1" dur="indefinite" restart="never" nodeType="tmRoot"/>
      </p:par>
    </p:tnLst>
    <p:bldLst>
      <p:bldP spid="4" grpId="0" animBg="1"/>
      <p:bldP spid="5" grpId="0" animBg="1"/>
      <p:bldP spid="6" grpId="0" animBg="1"/>
      <p:bldP spid="7" grpId="0" animBg="1"/>
      <p:bldP spid="8" grpId="0" animBg="1"/>
      <p:bldP spid="9" grpId="0" bldLvl="0" animBg="1"/>
      <p:bldP spid="10" grpId="0" bldLvl="0" animBg="1"/>
      <p:bldP spid="11" grpId="0" animBg="1"/>
      <p:bldP spid="12" grpId="0" animBg="1"/>
      <p:bldP spid="14" grpId="0" animBg="1"/>
      <p:bldP spid="23" grpId="0" bldLvl="0" animBg="1"/>
      <p:bldP spid="47" grpId="0"/>
      <p:bldP spid="4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ïṡliďe"/>
          <p:cNvSpPr txBox="1"/>
          <p:nvPr/>
        </p:nvSpPr>
        <p:spPr>
          <a:xfrm>
            <a:off x="1222375" y="696595"/>
            <a:ext cx="9562465" cy="2893695"/>
          </a:xfrm>
          <a:prstGeom prst="rect">
            <a:avLst/>
          </a:prstGeom>
          <a:noFill/>
          <a:ln>
            <a:noFill/>
          </a:ln>
        </p:spPr>
        <p:txBody>
          <a:bodyPr wrap="square" lIns="91440" tIns="45720" rIns="91440" bIns="45720" anchor="b" anchorCtr="0">
            <a:normAutofit fontScale="8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50000"/>
              </a:lnSpc>
              <a:buSzPct val="25000"/>
            </a:pPr>
            <a:r>
              <a:rPr lang="zh-CN" altLang="en-US" sz="3200" b="1" dirty="0">
                <a:solidFill>
                  <a:srgbClr val="C00000"/>
                </a:solidFill>
              </a:rPr>
              <a:t>教师队伍，特别是年青教师队伍的发展和质量的提升，以及教师专业发展水平的提高，是保证学校教育教学任务高质量完成的保障。只有以教师为学校发展的核心力量来推动学校教育事业不断发展，才能最终实现科教兴国，人才强国的战略目标。</a:t>
            </a:r>
            <a:endParaRPr lang="zh-CN" altLang="en-US" sz="3200" b="1" dirty="0">
              <a:solidFill>
                <a:srgbClr val="C00000"/>
              </a:solidFill>
            </a:endParaRPr>
          </a:p>
        </p:txBody>
      </p:sp>
      <p:sp>
        <p:nvSpPr>
          <p:cNvPr id="5" name="îśļïďé"/>
          <p:cNvSpPr/>
          <p:nvPr/>
        </p:nvSpPr>
        <p:spPr>
          <a:xfrm>
            <a:off x="0" y="5380355"/>
            <a:ext cx="12192000" cy="1477645"/>
          </a:xfrm>
          <a:prstGeom prst="rect">
            <a:avLst/>
          </a:prstGeom>
          <a:solidFill>
            <a:srgbClr val="284774"/>
          </a:solidFill>
        </p:spPr>
        <p:txBody>
          <a:bodyPr rot="0" spcFirstLastPara="0" vert="horz" wrap="square" lIns="91440" tIns="45720" rIns="91440" bIns="45720" numCol="1" spcCol="0" rtlCol="0" fromWordArt="0" anchor="ctr" anchorCtr="0" forceAA="0" compatLnSpc="1">
            <a:normAutofit/>
          </a:bodyPr>
          <a:lstStyle/>
          <a:p>
            <a:pPr algn="ctr">
              <a:buSzPct val="25000"/>
            </a:pPr>
            <a:endParaRPr lang="zh-CN" altLang="en-US" sz="2000" b="1" i="1" dirty="0"/>
          </a:p>
        </p:txBody>
      </p:sp>
      <p:grpSp>
        <p:nvGrpSpPr>
          <p:cNvPr id="2" name="ïsḻîdê"/>
          <p:cNvGrpSpPr/>
          <p:nvPr/>
        </p:nvGrpSpPr>
        <p:grpSpPr>
          <a:xfrm>
            <a:off x="3143203" y="3888377"/>
            <a:ext cx="5744892" cy="2146487"/>
            <a:chOff x="5774008" y="1635397"/>
            <a:chExt cx="5744892" cy="2146487"/>
          </a:xfrm>
        </p:grpSpPr>
        <p:sp>
          <p:nvSpPr>
            <p:cNvPr id="23" name="íṧḷidé"/>
            <p:cNvSpPr/>
            <p:nvPr>
              <p:custDataLst>
                <p:tags r:id="rId1"/>
              </p:custDataLst>
            </p:nvPr>
          </p:nvSpPr>
          <p:spPr>
            <a:xfrm>
              <a:off x="9338971" y="2578255"/>
              <a:ext cx="930807" cy="703520"/>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4"/>
                  </a:lnTo>
                  <a:lnTo>
                    <a:pt x="5573" y="0"/>
                  </a:lnTo>
                  <a:cubicBezTo>
                    <a:pt x="5586" y="36"/>
                    <a:pt x="6865" y="3653"/>
                    <a:pt x="9529" y="7112"/>
                  </a:cubicBezTo>
                  <a:cubicBezTo>
                    <a:pt x="12916" y="11509"/>
                    <a:pt x="16923" y="13655"/>
                    <a:pt x="21432" y="13491"/>
                  </a:cubicBezTo>
                  <a:lnTo>
                    <a:pt x="21600" y="21589"/>
                  </a:lnTo>
                  <a:cubicBezTo>
                    <a:pt x="21387" y="21596"/>
                    <a:pt x="21175" y="21600"/>
                    <a:pt x="20963" y="21600"/>
                  </a:cubicBezTo>
                  <a:close/>
                </a:path>
              </a:pathLst>
            </a:custGeom>
            <a:solidFill>
              <a:schemeClr val="accent3"/>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24" name="îşḻiďê"/>
            <p:cNvSpPr/>
            <p:nvPr>
              <p:custDataLst>
                <p:tags r:id="rId2"/>
              </p:custDataLst>
            </p:nvPr>
          </p:nvSpPr>
          <p:spPr>
            <a:xfrm>
              <a:off x="7009357" y="2578255"/>
              <a:ext cx="930820" cy="703517"/>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3"/>
                  </a:lnTo>
                  <a:lnTo>
                    <a:pt x="5573" y="0"/>
                  </a:lnTo>
                  <a:cubicBezTo>
                    <a:pt x="5586" y="36"/>
                    <a:pt x="6865" y="3653"/>
                    <a:pt x="9529" y="7112"/>
                  </a:cubicBezTo>
                  <a:cubicBezTo>
                    <a:pt x="12916" y="11508"/>
                    <a:pt x="16920" y="13656"/>
                    <a:pt x="21432" y="13491"/>
                  </a:cubicBezTo>
                  <a:lnTo>
                    <a:pt x="21600" y="21589"/>
                  </a:lnTo>
                  <a:cubicBezTo>
                    <a:pt x="21387" y="21596"/>
                    <a:pt x="21174" y="21600"/>
                    <a:pt x="20963" y="21600"/>
                  </a:cubicBezTo>
                  <a:close/>
                </a:path>
              </a:pathLst>
            </a:custGeom>
            <a:solidFill>
              <a:schemeClr val="accent1"/>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3" name="iŝļîďè"/>
            <p:cNvSpPr/>
            <p:nvPr>
              <p:custDataLst>
                <p:tags r:id="rId3"/>
              </p:custDataLst>
            </p:nvPr>
          </p:nvSpPr>
          <p:spPr>
            <a:xfrm>
              <a:off x="8103622" y="2574813"/>
              <a:ext cx="930815" cy="703063"/>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40"/>
                  </a:lnTo>
                  <a:cubicBezTo>
                    <a:pt x="21533" y="3534"/>
                    <a:pt x="19936" y="8150"/>
                    <a:pt x="16542" y="12647"/>
                  </a:cubicBezTo>
                  <a:cubicBezTo>
                    <a:pt x="12113" y="18515"/>
                    <a:pt x="6626" y="21600"/>
                    <a:pt x="637" y="21600"/>
                  </a:cubicBezTo>
                  <a:close/>
                </a:path>
              </a:pathLst>
            </a:custGeom>
            <a:solidFill>
              <a:schemeClr val="accent3"/>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7" name="ïṡḻíḑè"/>
            <p:cNvSpPr/>
            <p:nvPr>
              <p:custDataLst>
                <p:tags r:id="rId4"/>
              </p:custDataLst>
            </p:nvPr>
          </p:nvSpPr>
          <p:spPr>
            <a:xfrm>
              <a:off x="7611547" y="1635397"/>
              <a:ext cx="807490" cy="803261"/>
            </a:xfrm>
            <a:custGeom>
              <a:avLst/>
              <a:gdLst/>
              <a:ahLst/>
              <a:cxnLst>
                <a:cxn ang="0">
                  <a:pos x="wd2" y="hd2"/>
                </a:cxn>
                <a:cxn ang="5400000">
                  <a:pos x="wd2" y="hd2"/>
                </a:cxn>
                <a:cxn ang="10800000">
                  <a:pos x="wd2" y="hd2"/>
                </a:cxn>
                <a:cxn ang="16200000">
                  <a:pos x="wd2" y="hd2"/>
                </a:cxn>
              </a:cxnLst>
              <a:rect l="0" t="0" r="r" b="b"/>
              <a:pathLst>
                <a:path w="21600" h="21600" extrusionOk="0">
                  <a:moveTo>
                    <a:pt x="10857"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7" y="21600"/>
                  </a:cubicBezTo>
                  <a:cubicBezTo>
                    <a:pt x="16790" y="21600"/>
                    <a:pt x="21600" y="16765"/>
                    <a:pt x="21600" y="10800"/>
                  </a:cubicBezTo>
                  <a:cubicBezTo>
                    <a:pt x="21600" y="4835"/>
                    <a:pt x="16790" y="0"/>
                    <a:pt x="10857" y="0"/>
                  </a:cubicBezTo>
                  <a:close/>
                </a:path>
              </a:pathLst>
            </a:custGeom>
            <a:solidFill>
              <a:srgbClr val="749CBC"/>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27" name="íṧľíḓé"/>
            <p:cNvSpPr/>
            <p:nvPr>
              <p:custDataLst>
                <p:tags r:id="rId5"/>
              </p:custDataLst>
            </p:nvPr>
          </p:nvSpPr>
          <p:spPr>
            <a:xfrm>
              <a:off x="6933652" y="2574814"/>
              <a:ext cx="930818" cy="703063"/>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40"/>
                  </a:lnTo>
                  <a:cubicBezTo>
                    <a:pt x="21534" y="3534"/>
                    <a:pt x="19936" y="8150"/>
                    <a:pt x="16542" y="12647"/>
                  </a:cubicBezTo>
                  <a:cubicBezTo>
                    <a:pt x="12114" y="18515"/>
                    <a:pt x="6626" y="21600"/>
                    <a:pt x="637" y="21600"/>
                  </a:cubicBezTo>
                  <a:close/>
                </a:path>
              </a:pathLst>
            </a:custGeom>
            <a:solidFill>
              <a:srgbClr val="749CBC"/>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28" name="iṩḻiḍê"/>
            <p:cNvSpPr/>
            <p:nvPr>
              <p:custDataLst>
                <p:tags r:id="rId6"/>
              </p:custDataLst>
            </p:nvPr>
          </p:nvSpPr>
          <p:spPr>
            <a:xfrm>
              <a:off x="8169002" y="2578255"/>
              <a:ext cx="930810" cy="705878"/>
            </a:xfrm>
            <a:custGeom>
              <a:avLst/>
              <a:gdLst/>
              <a:ahLst/>
              <a:cxnLst>
                <a:cxn ang="0">
                  <a:pos x="wd2" y="hd2"/>
                </a:cxn>
                <a:cxn ang="5400000">
                  <a:pos x="wd2" y="hd2"/>
                </a:cxn>
                <a:cxn ang="10800000">
                  <a:pos x="wd2" y="hd2"/>
                </a:cxn>
                <a:cxn ang="16200000">
                  <a:pos x="wd2" y="hd2"/>
                </a:cxn>
              </a:cxnLst>
              <a:rect l="0" t="0" r="r" b="b"/>
              <a:pathLst>
                <a:path w="21600" h="21600" extrusionOk="0">
                  <a:moveTo>
                    <a:pt x="18437" y="21600"/>
                  </a:moveTo>
                  <a:cubicBezTo>
                    <a:pt x="15860" y="21600"/>
                    <a:pt x="13082" y="21258"/>
                    <a:pt x="10253" y="19438"/>
                  </a:cubicBezTo>
                  <a:cubicBezTo>
                    <a:pt x="6170" y="16810"/>
                    <a:pt x="2816" y="11540"/>
                    <a:pt x="0" y="3326"/>
                  </a:cubicBezTo>
                  <a:lnTo>
                    <a:pt x="5579" y="0"/>
                  </a:lnTo>
                  <a:cubicBezTo>
                    <a:pt x="10345" y="13898"/>
                    <a:pt x="14862" y="13708"/>
                    <a:pt x="20580" y="13466"/>
                  </a:cubicBezTo>
                  <a:cubicBezTo>
                    <a:pt x="20865" y="13454"/>
                    <a:pt x="21149" y="13442"/>
                    <a:pt x="21432" y="13432"/>
                  </a:cubicBezTo>
                  <a:lnTo>
                    <a:pt x="21600" y="21502"/>
                  </a:lnTo>
                  <a:cubicBezTo>
                    <a:pt x="21326" y="21512"/>
                    <a:pt x="21051" y="21523"/>
                    <a:pt x="20776" y="21535"/>
                  </a:cubicBezTo>
                  <a:cubicBezTo>
                    <a:pt x="20019" y="21567"/>
                    <a:pt x="19238" y="21600"/>
                    <a:pt x="18437" y="21600"/>
                  </a:cubicBezTo>
                  <a:close/>
                </a:path>
              </a:pathLst>
            </a:custGeom>
            <a:solidFill>
              <a:srgbClr val="749CBC"/>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29" name="iŝľïdé"/>
            <p:cNvSpPr/>
            <p:nvPr>
              <p:custDataLst>
                <p:tags r:id="rId7"/>
              </p:custDataLst>
            </p:nvPr>
          </p:nvSpPr>
          <p:spPr>
            <a:xfrm>
              <a:off x="7623826" y="2572601"/>
              <a:ext cx="782932" cy="120707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749CBC"/>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30" name="ïslîḍé"/>
            <p:cNvSpPr/>
            <p:nvPr>
              <p:custDataLst>
                <p:tags r:id="rId8"/>
              </p:custDataLst>
            </p:nvPr>
          </p:nvSpPr>
          <p:spPr>
            <a:xfrm>
              <a:off x="10034071" y="1635397"/>
              <a:ext cx="807499" cy="803261"/>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4" y="0"/>
                  </a:cubicBezTo>
                  <a:cubicBezTo>
                    <a:pt x="4810" y="0"/>
                    <a:pt x="0" y="4835"/>
                    <a:pt x="0" y="10800"/>
                  </a:cubicBezTo>
                  <a:cubicBezTo>
                    <a:pt x="0" y="16765"/>
                    <a:pt x="4810" y="21600"/>
                    <a:pt x="10744" y="21600"/>
                  </a:cubicBezTo>
                  <a:cubicBezTo>
                    <a:pt x="10762" y="21600"/>
                    <a:pt x="10781" y="21599"/>
                    <a:pt x="10800" y="21598"/>
                  </a:cubicBezTo>
                  <a:cubicBezTo>
                    <a:pt x="10819" y="21599"/>
                    <a:pt x="10838" y="21600"/>
                    <a:pt x="10856" y="21600"/>
                  </a:cubicBezTo>
                  <a:cubicBezTo>
                    <a:pt x="16789" y="21600"/>
                    <a:pt x="21600" y="16765"/>
                    <a:pt x="21600" y="10800"/>
                  </a:cubicBezTo>
                  <a:cubicBezTo>
                    <a:pt x="21600" y="4835"/>
                    <a:pt x="16789" y="0"/>
                    <a:pt x="10856" y="0"/>
                  </a:cubicBezTo>
                  <a:close/>
                </a:path>
              </a:pathLst>
            </a:custGeom>
            <a:solidFill>
              <a:srgbClr val="284774"/>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31" name="íṥḷïde"/>
            <p:cNvSpPr/>
            <p:nvPr>
              <p:custDataLst>
                <p:tags r:id="rId9"/>
              </p:custDataLst>
            </p:nvPr>
          </p:nvSpPr>
          <p:spPr>
            <a:xfrm>
              <a:off x="9352736" y="2574813"/>
              <a:ext cx="930807" cy="703063"/>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3" y="13885"/>
                    <a:pt x="15974" y="139"/>
                    <a:pt x="16022" y="0"/>
                  </a:cubicBezTo>
                  <a:lnTo>
                    <a:pt x="21600" y="3340"/>
                  </a:lnTo>
                  <a:cubicBezTo>
                    <a:pt x="21534" y="3534"/>
                    <a:pt x="19936" y="8150"/>
                    <a:pt x="16542" y="12647"/>
                  </a:cubicBezTo>
                  <a:cubicBezTo>
                    <a:pt x="12114" y="18515"/>
                    <a:pt x="6626" y="21600"/>
                    <a:pt x="637" y="21600"/>
                  </a:cubicBezTo>
                  <a:close/>
                </a:path>
              </a:pathLst>
            </a:custGeom>
            <a:solidFill>
              <a:srgbClr val="284774"/>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32" name="íSlíḑè"/>
            <p:cNvSpPr/>
            <p:nvPr>
              <p:custDataLst>
                <p:tags r:id="rId10"/>
              </p:custDataLst>
            </p:nvPr>
          </p:nvSpPr>
          <p:spPr>
            <a:xfrm>
              <a:off x="10588086" y="2578255"/>
              <a:ext cx="930814" cy="703520"/>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4"/>
                  </a:lnTo>
                  <a:lnTo>
                    <a:pt x="5573" y="0"/>
                  </a:lnTo>
                  <a:cubicBezTo>
                    <a:pt x="5586" y="36"/>
                    <a:pt x="6866" y="3653"/>
                    <a:pt x="9529" y="7112"/>
                  </a:cubicBezTo>
                  <a:cubicBezTo>
                    <a:pt x="12916" y="11509"/>
                    <a:pt x="16923" y="13655"/>
                    <a:pt x="21432" y="13491"/>
                  </a:cubicBezTo>
                  <a:lnTo>
                    <a:pt x="21600" y="21589"/>
                  </a:lnTo>
                  <a:cubicBezTo>
                    <a:pt x="21387" y="21596"/>
                    <a:pt x="21175" y="21600"/>
                    <a:pt x="20963" y="21600"/>
                  </a:cubicBezTo>
                  <a:close/>
                </a:path>
              </a:pathLst>
            </a:custGeom>
            <a:solidFill>
              <a:srgbClr val="284774"/>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33" name="íṡlídè"/>
            <p:cNvSpPr/>
            <p:nvPr>
              <p:custDataLst>
                <p:tags r:id="rId11"/>
              </p:custDataLst>
            </p:nvPr>
          </p:nvSpPr>
          <p:spPr>
            <a:xfrm>
              <a:off x="10047836" y="2574813"/>
              <a:ext cx="782928" cy="12070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284774"/>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34" name="ïşlïḑe"/>
            <p:cNvSpPr/>
            <p:nvPr>
              <p:custDataLst>
                <p:tags r:id="rId12"/>
              </p:custDataLst>
            </p:nvPr>
          </p:nvSpPr>
          <p:spPr>
            <a:xfrm>
              <a:off x="6462225" y="1635397"/>
              <a:ext cx="807490" cy="803261"/>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6" y="21600"/>
                  </a:cubicBezTo>
                  <a:cubicBezTo>
                    <a:pt x="16790" y="21600"/>
                    <a:pt x="21600" y="16765"/>
                    <a:pt x="21600" y="10800"/>
                  </a:cubicBezTo>
                  <a:cubicBezTo>
                    <a:pt x="21600" y="4835"/>
                    <a:pt x="16790" y="0"/>
                    <a:pt x="10856" y="0"/>
                  </a:cubicBezTo>
                  <a:close/>
                </a:path>
              </a:pathLst>
            </a:custGeom>
            <a:solidFill>
              <a:srgbClr val="4472C4"/>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35" name="ïšľíḍé"/>
            <p:cNvSpPr/>
            <p:nvPr>
              <p:custDataLst>
                <p:tags r:id="rId13"/>
              </p:custDataLst>
            </p:nvPr>
          </p:nvSpPr>
          <p:spPr>
            <a:xfrm>
              <a:off x="6469107" y="2574813"/>
              <a:ext cx="782928" cy="120706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4472C4"/>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36" name="iṧľïde"/>
            <p:cNvSpPr/>
            <p:nvPr>
              <p:custDataLst>
                <p:tags r:id="rId14"/>
              </p:custDataLst>
            </p:nvPr>
          </p:nvSpPr>
          <p:spPr>
            <a:xfrm>
              <a:off x="5774008" y="2574813"/>
              <a:ext cx="930819" cy="703053"/>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39"/>
                  </a:lnTo>
                  <a:cubicBezTo>
                    <a:pt x="21534" y="3534"/>
                    <a:pt x="19936" y="8150"/>
                    <a:pt x="16542" y="12647"/>
                  </a:cubicBezTo>
                  <a:cubicBezTo>
                    <a:pt x="12114" y="18515"/>
                    <a:pt x="6626" y="21600"/>
                    <a:pt x="637" y="21600"/>
                  </a:cubicBezTo>
                  <a:close/>
                </a:path>
              </a:pathLst>
            </a:custGeom>
            <a:solidFill>
              <a:schemeClr val="accent1"/>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37" name="ï$ľïḓè"/>
            <p:cNvSpPr/>
            <p:nvPr>
              <p:custDataLst>
                <p:tags r:id="rId15"/>
              </p:custDataLst>
            </p:nvPr>
          </p:nvSpPr>
          <p:spPr>
            <a:xfrm>
              <a:off x="8781516" y="1635397"/>
              <a:ext cx="807501" cy="803261"/>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6" y="21600"/>
                  </a:cubicBezTo>
                  <a:cubicBezTo>
                    <a:pt x="16790" y="21600"/>
                    <a:pt x="21600" y="16765"/>
                    <a:pt x="21600" y="10800"/>
                  </a:cubicBezTo>
                  <a:cubicBezTo>
                    <a:pt x="21600" y="4835"/>
                    <a:pt x="16790" y="0"/>
                    <a:pt x="10856" y="0"/>
                  </a:cubicBezTo>
                  <a:close/>
                </a:path>
              </a:pathLst>
            </a:custGeom>
            <a:solidFill>
              <a:schemeClr val="accent3"/>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sp>
          <p:nvSpPr>
            <p:cNvPr id="38" name="îš1iḑé"/>
            <p:cNvSpPr/>
            <p:nvPr>
              <p:custDataLst>
                <p:tags r:id="rId16"/>
              </p:custDataLst>
            </p:nvPr>
          </p:nvSpPr>
          <p:spPr>
            <a:xfrm>
              <a:off x="8795280" y="2574813"/>
              <a:ext cx="782915" cy="12070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3"/>
            </a:solidFill>
            <a:ln w="12700" cap="flat">
              <a:noFill/>
              <a:miter lim="400000"/>
            </a:ln>
            <a:effectLst/>
          </p:spPr>
          <p:txBody>
            <a:bodyPr wrap="square" lIns="91440" tIns="45720" rIns="91440" bIns="45720" numCol="1" anchor="ctr">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defRPr sz="3200" b="0" spc="0">
                  <a:solidFill>
                    <a:srgbClr val="FFFFFF"/>
                  </a:solidFill>
                </a:defRPr>
              </a:p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5" grpId="0" bldLvl="0" animBg="1"/>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800" y="2943"/>
            <a:ext cx="12188200" cy="6855057"/>
          </a:xfrm>
          <a:prstGeom prst="rect">
            <a:avLst/>
          </a:prstGeom>
        </p:spPr>
      </p:pic>
      <p:sp>
        <p:nvSpPr>
          <p:cNvPr id="19" name="标题 10"/>
          <p:cNvSpPr>
            <a:spLocks noGrp="1"/>
          </p:cNvSpPr>
          <p:nvPr>
            <p:ph type="ctrTitle"/>
          </p:nvPr>
        </p:nvSpPr>
        <p:spPr>
          <a:xfrm>
            <a:off x="5188585" y="2402205"/>
            <a:ext cx="5114290" cy="1195070"/>
          </a:xfrm>
        </p:spPr>
        <p:txBody>
          <a:bodyPr>
            <a:noAutofit/>
          </a:bodyPr>
          <a:lstStyle/>
          <a:p>
            <a:pPr>
              <a:lnSpc>
                <a:spcPct val="100000"/>
              </a:lnSpc>
            </a:pPr>
            <a:r>
              <a:rPr lang="zh-CN" altLang="en-US" sz="10000" dirty="0">
                <a:solidFill>
                  <a:srgbClr val="284774"/>
                </a:solidFill>
                <a:latin typeface="汉仪魏碑简" panose="02010600000101010101" charset="-128"/>
                <a:ea typeface="汉仪魏碑简" panose="02010600000101010101" charset="-128"/>
                <a:cs typeface="汉仪魏碑简" panose="02010600000101010101" charset="-128"/>
              </a:rPr>
              <a:t>谢  谢</a:t>
            </a:r>
            <a:endParaRPr lang="zh-CN" altLang="en-US" sz="10000" dirty="0">
              <a:solidFill>
                <a:srgbClr val="284774"/>
              </a:solidFill>
              <a:latin typeface="汉仪魏碑简" panose="02010600000101010101" charset="-128"/>
              <a:ea typeface="汉仪魏碑简" panose="02010600000101010101" charset="-128"/>
              <a:cs typeface="汉仪魏碑简" panose="02010600000101010101" charset="-128"/>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7150100" cy="6865905"/>
          </a:xfrm>
          <a:prstGeom prst="rect">
            <a:avLst/>
          </a:prstGeom>
        </p:spPr>
      </p:pic>
      <p:sp>
        <p:nvSpPr>
          <p:cNvPr id="10" name="矩形 9"/>
          <p:cNvSpPr/>
          <p:nvPr/>
        </p:nvSpPr>
        <p:spPr>
          <a:xfrm rot="1456204">
            <a:off x="4088355" y="-1174749"/>
            <a:ext cx="2324100" cy="2552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4263281" y="-3413"/>
            <a:ext cx="1774845" cy="923330"/>
          </a:xfrm>
          <a:prstGeom prst="rect">
            <a:avLst/>
          </a:prstGeom>
          <a:noFill/>
        </p:spPr>
        <p:txBody>
          <a:bodyPr wrap="none" rtlCol="0">
            <a:spAutoFit/>
          </a:bodyPr>
          <a:lstStyle/>
          <a:p>
            <a:r>
              <a:rPr lang="zh-CN" altLang="en-US" sz="5400" dirty="0">
                <a:solidFill>
                  <a:schemeClr val="bg1"/>
                </a:solidFill>
                <a:latin typeface="微软雅黑" panose="020B0503020204020204" pitchFamily="34" charset="-122"/>
                <a:ea typeface="微软雅黑" panose="020B0503020204020204" pitchFamily="34" charset="-122"/>
              </a:rPr>
              <a:t>目 录</a:t>
            </a: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rot="1411169">
            <a:off x="3713184" y="849974"/>
            <a:ext cx="2278188" cy="538609"/>
          </a:xfrm>
          <a:prstGeom prst="rect">
            <a:avLst/>
          </a:prstGeom>
          <a:noFill/>
        </p:spPr>
        <p:txBody>
          <a:bodyPr wrap="none" rtlCol="0">
            <a:spAutoFit/>
          </a:bodyPr>
          <a:lstStyle/>
          <a:p>
            <a:r>
              <a:rPr lang="en-US" altLang="zh-CN" sz="2900" dirty="0">
                <a:solidFill>
                  <a:schemeClr val="bg1"/>
                </a:solidFill>
                <a:latin typeface="微软雅黑" panose="020B0503020204020204" pitchFamily="34" charset="-122"/>
                <a:ea typeface="微软雅黑" panose="020B0503020204020204" pitchFamily="34" charset="-122"/>
              </a:rPr>
              <a:t>C o n t e n t</a:t>
            </a:r>
            <a:endParaRPr lang="zh-CN" altLang="en-US" sz="2900" dirty="0">
              <a:solidFill>
                <a:schemeClr val="bg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6629438" y="927884"/>
            <a:ext cx="1020354" cy="1020354"/>
            <a:chOff x="6629438" y="927884"/>
            <a:chExt cx="1020354" cy="1020354"/>
          </a:xfrm>
        </p:grpSpPr>
        <p:sp>
          <p:nvSpPr>
            <p:cNvPr id="13" name="椭圆 12"/>
            <p:cNvSpPr/>
            <p:nvPr/>
          </p:nvSpPr>
          <p:spPr>
            <a:xfrm>
              <a:off x="6629438" y="927884"/>
              <a:ext cx="1020354" cy="102035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727337" y="1024737"/>
              <a:ext cx="826648" cy="826648"/>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微软雅黑" panose="020B0503020204020204" pitchFamily="34" charset="-122"/>
                  <a:ea typeface="微软雅黑" panose="020B0503020204020204" pitchFamily="34" charset="-122"/>
                </a:rPr>
                <a:t>1</a:t>
              </a:r>
              <a:endParaRPr lang="zh-CN" altLang="en-US" sz="4400" dirty="0">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6118215" y="2358881"/>
            <a:ext cx="1020354" cy="1020354"/>
            <a:chOff x="6118215" y="2358881"/>
            <a:chExt cx="1020354" cy="1020354"/>
          </a:xfrm>
        </p:grpSpPr>
        <p:sp>
          <p:nvSpPr>
            <p:cNvPr id="15" name="椭圆 14"/>
            <p:cNvSpPr/>
            <p:nvPr/>
          </p:nvSpPr>
          <p:spPr>
            <a:xfrm>
              <a:off x="6118215" y="2358881"/>
              <a:ext cx="1020354" cy="102035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216114" y="2455734"/>
              <a:ext cx="826648" cy="826648"/>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微软雅黑" panose="020B0503020204020204" pitchFamily="34" charset="-122"/>
                  <a:ea typeface="微软雅黑" panose="020B0503020204020204" pitchFamily="34" charset="-122"/>
                </a:rPr>
                <a:t>2</a:t>
              </a:r>
              <a:endParaRPr lang="zh-CN" altLang="en-US" sz="4400" dirty="0">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5614898" y="3836693"/>
            <a:ext cx="1020354" cy="1020354"/>
            <a:chOff x="5614898" y="3836693"/>
            <a:chExt cx="1020354" cy="1020354"/>
          </a:xfrm>
        </p:grpSpPr>
        <p:sp>
          <p:nvSpPr>
            <p:cNvPr id="17" name="椭圆 16"/>
            <p:cNvSpPr/>
            <p:nvPr/>
          </p:nvSpPr>
          <p:spPr>
            <a:xfrm>
              <a:off x="5614898" y="3836693"/>
              <a:ext cx="1020354" cy="102035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5712797" y="3933546"/>
              <a:ext cx="826648" cy="826648"/>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微软雅黑" panose="020B0503020204020204" pitchFamily="34" charset="-122"/>
                  <a:ea typeface="微软雅黑" panose="020B0503020204020204" pitchFamily="34" charset="-122"/>
                </a:rPr>
                <a:t>3</a:t>
              </a:r>
              <a:endParaRPr lang="zh-CN" altLang="en-US" sz="4400" dirty="0">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8022518" y="1257781"/>
            <a:ext cx="1808480" cy="58356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发展现状</a:t>
            </a:r>
            <a:endParaRPr lang="zh-CN" altLang="en-US" sz="3200" b="1"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7649792" y="2733515"/>
            <a:ext cx="1808480" cy="58356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应对策略</a:t>
            </a:r>
            <a:endParaRPr lang="zh-CN" altLang="en-US" sz="3200" b="1"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7042684" y="4133222"/>
            <a:ext cx="1808480" cy="58356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成果展示</a:t>
            </a:r>
            <a:endParaRPr lang="zh-CN" altLang="en-US" sz="3200" b="1"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4983708" y="5314338"/>
            <a:ext cx="1020354" cy="1020354"/>
            <a:chOff x="5614898" y="3836693"/>
            <a:chExt cx="1020354" cy="1020354"/>
          </a:xfrm>
        </p:grpSpPr>
        <p:sp>
          <p:nvSpPr>
            <p:cNvPr id="3" name="椭圆 2"/>
            <p:cNvSpPr/>
            <p:nvPr>
              <p:custDataLst>
                <p:tags r:id="rId2"/>
              </p:custDataLst>
            </p:nvPr>
          </p:nvSpPr>
          <p:spPr>
            <a:xfrm>
              <a:off x="5614898" y="3836693"/>
              <a:ext cx="1020354" cy="102035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custDataLst>
                <p:tags r:id="rId3"/>
              </p:custDataLst>
            </p:nvPr>
          </p:nvSpPr>
          <p:spPr>
            <a:xfrm>
              <a:off x="5712797" y="3933546"/>
              <a:ext cx="826648" cy="826648"/>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400" dirty="0">
                  <a:latin typeface="微软雅黑" panose="020B0503020204020204" pitchFamily="34" charset="-122"/>
                  <a:ea typeface="微软雅黑" panose="020B0503020204020204" pitchFamily="34" charset="-122"/>
                </a:rPr>
                <a:t>4</a:t>
              </a:r>
              <a:endParaRPr lang="zh-CN" altLang="en-US" sz="4400" dirty="0">
                <a:latin typeface="微软雅黑" panose="020B0503020204020204" pitchFamily="34" charset="-122"/>
                <a:ea typeface="微软雅黑" panose="020B0503020204020204" pitchFamily="34" charset="-122"/>
              </a:endParaRPr>
            </a:p>
          </p:txBody>
        </p:sp>
      </p:grpSp>
      <p:sp>
        <p:nvSpPr>
          <p:cNvPr id="9" name="文本框 8"/>
          <p:cNvSpPr txBox="1"/>
          <p:nvPr>
            <p:custDataLst>
              <p:tags r:id="rId4"/>
            </p:custDataLst>
          </p:nvPr>
        </p:nvSpPr>
        <p:spPr>
          <a:xfrm>
            <a:off x="6539129" y="5532762"/>
            <a:ext cx="1808480" cy="583565"/>
          </a:xfrm>
          <a:prstGeom prst="rect">
            <a:avLst/>
          </a:prstGeom>
          <a:noFill/>
        </p:spPr>
        <p:txBody>
          <a:bodyPr wrap="none" rtlCol="0">
            <a:spAutoFit/>
          </a:bodyPr>
          <a:p>
            <a:r>
              <a:rPr lang="zh-CN" altLang="en-US" sz="3200" b="1" dirty="0">
                <a:latin typeface="微软雅黑" panose="020B0503020204020204" pitchFamily="34" charset="-122"/>
                <a:ea typeface="微软雅黑" panose="020B0503020204020204" pitchFamily="34" charset="-122"/>
              </a:rPr>
              <a:t>规划展望</a:t>
            </a:r>
            <a:endParaRPr lang="zh-CN" altLang="en-US" sz="3200" b="1" dirty="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bldLst>
      <p:bldP spid="10" grpId="0" animBg="1"/>
      <p:bldP spid="11" grpId="0"/>
      <p:bldP spid="12" grpId="0"/>
      <p:bldP spid="22" grpId="0"/>
      <p:bldP spid="23" grpId="0"/>
      <p:bldP spid="2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3911600" cy="6858000"/>
          </a:xfrm>
          <a:prstGeom prst="rect">
            <a:avLst/>
          </a:prstGeom>
          <a:solidFill>
            <a:srgbClr val="284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693569" y="2212015"/>
            <a:ext cx="2433970" cy="2433970"/>
            <a:chOff x="2693569" y="2212015"/>
            <a:chExt cx="2433970" cy="2433970"/>
          </a:xfrm>
        </p:grpSpPr>
        <p:sp>
          <p:nvSpPr>
            <p:cNvPr id="5" name="椭圆 4"/>
            <p:cNvSpPr/>
            <p:nvPr/>
          </p:nvSpPr>
          <p:spPr>
            <a:xfrm>
              <a:off x="2693569" y="2212015"/>
              <a:ext cx="2433970" cy="243397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2925650" y="2443050"/>
              <a:ext cx="1971900" cy="1971900"/>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dirty="0">
                  <a:latin typeface="微软雅黑" panose="020B0503020204020204" pitchFamily="34" charset="-122"/>
                  <a:ea typeface="微软雅黑" panose="020B0503020204020204" pitchFamily="34" charset="-122"/>
                </a:rPr>
                <a:t>1</a:t>
              </a:r>
              <a:endParaRPr lang="zh-CN" altLang="en-US" sz="11500" dirty="0">
                <a:latin typeface="微软雅黑" panose="020B0503020204020204" pitchFamily="34" charset="-122"/>
                <a:ea typeface="微软雅黑" panose="020B0503020204020204" pitchFamily="34" charset="-122"/>
              </a:endParaRPr>
            </a:p>
          </p:txBody>
        </p:sp>
      </p:grpSp>
      <p:sp>
        <p:nvSpPr>
          <p:cNvPr id="7" name="文本框 6"/>
          <p:cNvSpPr txBox="1"/>
          <p:nvPr/>
        </p:nvSpPr>
        <p:spPr>
          <a:xfrm>
            <a:off x="450263" y="1774752"/>
            <a:ext cx="2243306" cy="1107996"/>
          </a:xfrm>
          <a:prstGeom prst="rect">
            <a:avLst/>
          </a:prstGeom>
          <a:noFill/>
        </p:spPr>
        <p:txBody>
          <a:bodyPr wrap="none" rtlCol="0">
            <a:spAutoFit/>
          </a:bodyPr>
          <a:lstStyle/>
          <a:p>
            <a:r>
              <a:rPr lang="en-US" altLang="zh-CN" sz="6600" dirty="0">
                <a:solidFill>
                  <a:schemeClr val="bg1"/>
                </a:solidFill>
                <a:latin typeface="微软雅黑" panose="020B0503020204020204" pitchFamily="34" charset="-122"/>
                <a:ea typeface="微软雅黑" panose="020B0503020204020204" pitchFamily="34" charset="-122"/>
              </a:rPr>
              <a:t>PART</a:t>
            </a:r>
            <a:endParaRPr lang="zh-CN" altLang="en-US" sz="6600"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045099" y="2882748"/>
            <a:ext cx="4653280" cy="768350"/>
          </a:xfrm>
          <a:prstGeom prst="rect">
            <a:avLst/>
          </a:prstGeom>
          <a:noFill/>
        </p:spPr>
        <p:txBody>
          <a:bodyPr wrap="none" rtlCol="0">
            <a:spAutoFit/>
          </a:bodyPr>
          <a:lstStyle/>
          <a:p>
            <a:pPr algn="l"/>
            <a:r>
              <a:rPr lang="zh-CN" altLang="en-US" sz="4400" b="1" dirty="0">
                <a:latin typeface="微软雅黑" panose="020B0503020204020204" pitchFamily="34" charset="-122"/>
                <a:ea typeface="微软雅黑" panose="020B0503020204020204" pitchFamily="34" charset="-122"/>
                <a:sym typeface="+mn-ea"/>
              </a:rPr>
              <a:t>我校教师发展现状</a:t>
            </a:r>
            <a:endParaRPr lang="zh-CN" altLang="en-US" sz="4400" b="1" dirty="0">
              <a:latin typeface="微软雅黑" panose="020B0503020204020204" pitchFamily="34" charset="-122"/>
              <a:ea typeface="微软雅黑" panose="020B0503020204020204" pitchFamily="34" charset="-122"/>
              <a:sym typeface="+mn-ea"/>
            </a:endParaRPr>
          </a:p>
        </p:txBody>
      </p:sp>
      <p:sp>
        <p:nvSpPr>
          <p:cNvPr id="9" name="矩形 8"/>
          <p:cNvSpPr/>
          <p:nvPr/>
        </p:nvSpPr>
        <p:spPr>
          <a:xfrm>
            <a:off x="5760085" y="3606165"/>
            <a:ext cx="526034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îsļïďe"/>
          <p:cNvSpPr/>
          <p:nvPr/>
        </p:nvSpPr>
        <p:spPr bwMode="auto">
          <a:xfrm flipH="1">
            <a:off x="6929120" y="0"/>
            <a:ext cx="5292090" cy="6988810"/>
          </a:xfrm>
          <a:custGeom>
            <a:avLst/>
            <a:gdLst>
              <a:gd name="T0" fmla="*/ 1167 w 1740"/>
              <a:gd name="T1" fmla="*/ 0 h 1204"/>
              <a:gd name="T2" fmla="*/ 1025 w 1740"/>
              <a:gd name="T3" fmla="*/ 643 h 1204"/>
              <a:gd name="T4" fmla="*/ 1025 w 1740"/>
              <a:gd name="T5" fmla="*/ 1204 h 1204"/>
              <a:gd name="T6" fmla="*/ 0 w 1740"/>
              <a:gd name="T7" fmla="*/ 1204 h 1204"/>
              <a:gd name="T8" fmla="*/ 0 w 1740"/>
              <a:gd name="T9" fmla="*/ 0 h 1204"/>
              <a:gd name="T10" fmla="*/ 1167 w 1740"/>
              <a:gd name="T11" fmla="*/ 0 h 1204"/>
              <a:gd name="connsiteX0" fmla="*/ 6707 w 7884"/>
              <a:gd name="connsiteY0" fmla="*/ 0 h 10000"/>
              <a:gd name="connsiteX1" fmla="*/ 5891 w 7884"/>
              <a:gd name="connsiteY1" fmla="*/ 5341 h 10000"/>
              <a:gd name="connsiteX2" fmla="*/ 5891 w 7884"/>
              <a:gd name="connsiteY2" fmla="*/ 10000 h 10000"/>
              <a:gd name="connsiteX3" fmla="*/ 0 w 7884"/>
              <a:gd name="connsiteY3" fmla="*/ 10000 h 10000"/>
              <a:gd name="connsiteX4" fmla="*/ 1255 w 7884"/>
              <a:gd name="connsiteY4" fmla="*/ 1069 h 10000"/>
              <a:gd name="connsiteX5" fmla="*/ 6707 w 7884"/>
              <a:gd name="connsiteY5" fmla="*/ 0 h 10000"/>
              <a:gd name="connsiteX0-1" fmla="*/ 8507 w 10000"/>
              <a:gd name="connsiteY0-2" fmla="*/ 0 h 10000"/>
              <a:gd name="connsiteX1-3" fmla="*/ 7472 w 10000"/>
              <a:gd name="connsiteY1-4" fmla="*/ 5341 h 10000"/>
              <a:gd name="connsiteX2-5" fmla="*/ 7472 w 10000"/>
              <a:gd name="connsiteY2-6" fmla="*/ 10000 h 10000"/>
              <a:gd name="connsiteX3-7" fmla="*/ 0 w 10000"/>
              <a:gd name="connsiteY3-8" fmla="*/ 10000 h 10000"/>
              <a:gd name="connsiteX4-9" fmla="*/ 1067 w 10000"/>
              <a:gd name="connsiteY4-10" fmla="*/ 0 h 10000"/>
              <a:gd name="connsiteX5-11" fmla="*/ 8507 w 10000"/>
              <a:gd name="connsiteY5-12" fmla="*/ 0 h 10000"/>
              <a:gd name="connsiteX0-13" fmla="*/ 7440 w 8933"/>
              <a:gd name="connsiteY0-14" fmla="*/ 0 h 10000"/>
              <a:gd name="connsiteX1-15" fmla="*/ 6405 w 8933"/>
              <a:gd name="connsiteY1-16" fmla="*/ 5341 h 10000"/>
              <a:gd name="connsiteX2-17" fmla="*/ 6405 w 8933"/>
              <a:gd name="connsiteY2-18" fmla="*/ 10000 h 10000"/>
              <a:gd name="connsiteX3-19" fmla="*/ 26 w 8933"/>
              <a:gd name="connsiteY3-20" fmla="*/ 10000 h 10000"/>
              <a:gd name="connsiteX4-21" fmla="*/ 0 w 8933"/>
              <a:gd name="connsiteY4-22" fmla="*/ 0 h 10000"/>
              <a:gd name="connsiteX5-23" fmla="*/ 7440 w 8933"/>
              <a:gd name="connsiteY5-2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933" h="10000">
                <a:moveTo>
                  <a:pt x="7440" y="0"/>
                </a:moveTo>
                <a:cubicBezTo>
                  <a:pt x="7440" y="0"/>
                  <a:pt x="2410" y="2882"/>
                  <a:pt x="6405" y="5341"/>
                </a:cubicBezTo>
                <a:cubicBezTo>
                  <a:pt x="7302" y="5897"/>
                  <a:pt x="11617" y="8231"/>
                  <a:pt x="6405" y="10000"/>
                </a:cubicBezTo>
                <a:lnTo>
                  <a:pt x="26" y="10000"/>
                </a:lnTo>
                <a:cubicBezTo>
                  <a:pt x="26" y="0"/>
                  <a:pt x="0" y="0"/>
                  <a:pt x="0" y="0"/>
                </a:cubicBezTo>
                <a:lnTo>
                  <a:pt x="7440" y="0"/>
                </a:lnTo>
                <a:close/>
              </a:path>
            </a:pathLst>
          </a:custGeom>
          <a:blipFill dpi="0" rotWithShape="1">
            <a:blip r:embed="rId1"/>
            <a:srcRect/>
            <a:tile tx="0" ty="-1955800" sx="100000" sy="100000" flip="none" algn="r"/>
          </a:blipFill>
          <a:ln w="3175">
            <a:noFill/>
            <a:prstDash val="sysDash"/>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en-US" sz="2800" b="1">
              <a:solidFill>
                <a:schemeClr val="lt1"/>
              </a:solidFill>
            </a:endParaRPr>
          </a:p>
        </p:txBody>
      </p:sp>
      <p:sp>
        <p:nvSpPr>
          <p:cNvPr id="5" name="íśḷîḑè"/>
          <p:cNvSpPr/>
          <p:nvPr/>
        </p:nvSpPr>
        <p:spPr bwMode="auto">
          <a:xfrm flipH="1">
            <a:off x="7465695" y="0"/>
            <a:ext cx="4755515" cy="6988810"/>
          </a:xfrm>
          <a:custGeom>
            <a:avLst/>
            <a:gdLst>
              <a:gd name="T0" fmla="*/ 1167 w 1740"/>
              <a:gd name="T1" fmla="*/ 0 h 1204"/>
              <a:gd name="T2" fmla="*/ 1025 w 1740"/>
              <a:gd name="T3" fmla="*/ 643 h 1204"/>
              <a:gd name="T4" fmla="*/ 1025 w 1740"/>
              <a:gd name="T5" fmla="*/ 1204 h 1204"/>
              <a:gd name="T6" fmla="*/ 0 w 1740"/>
              <a:gd name="T7" fmla="*/ 1204 h 1204"/>
              <a:gd name="T8" fmla="*/ 0 w 1740"/>
              <a:gd name="T9" fmla="*/ 0 h 1204"/>
              <a:gd name="T10" fmla="*/ 1167 w 1740"/>
              <a:gd name="T11" fmla="*/ 0 h 1204"/>
              <a:gd name="connsiteX0" fmla="*/ 6707 w 7884"/>
              <a:gd name="connsiteY0" fmla="*/ 0 h 10000"/>
              <a:gd name="connsiteX1" fmla="*/ 5891 w 7884"/>
              <a:gd name="connsiteY1" fmla="*/ 5341 h 10000"/>
              <a:gd name="connsiteX2" fmla="*/ 5891 w 7884"/>
              <a:gd name="connsiteY2" fmla="*/ 10000 h 10000"/>
              <a:gd name="connsiteX3" fmla="*/ 0 w 7884"/>
              <a:gd name="connsiteY3" fmla="*/ 10000 h 10000"/>
              <a:gd name="connsiteX4" fmla="*/ 1255 w 7884"/>
              <a:gd name="connsiteY4" fmla="*/ 1069 h 10000"/>
              <a:gd name="connsiteX5" fmla="*/ 6707 w 7884"/>
              <a:gd name="connsiteY5" fmla="*/ 0 h 10000"/>
              <a:gd name="connsiteX0-1" fmla="*/ 8507 w 10000"/>
              <a:gd name="connsiteY0-2" fmla="*/ 0 h 10000"/>
              <a:gd name="connsiteX1-3" fmla="*/ 7472 w 10000"/>
              <a:gd name="connsiteY1-4" fmla="*/ 5341 h 10000"/>
              <a:gd name="connsiteX2-5" fmla="*/ 7472 w 10000"/>
              <a:gd name="connsiteY2-6" fmla="*/ 10000 h 10000"/>
              <a:gd name="connsiteX3-7" fmla="*/ 0 w 10000"/>
              <a:gd name="connsiteY3-8" fmla="*/ 10000 h 10000"/>
              <a:gd name="connsiteX4-9" fmla="*/ 1067 w 10000"/>
              <a:gd name="connsiteY4-10" fmla="*/ 0 h 10000"/>
              <a:gd name="connsiteX5-11" fmla="*/ 8507 w 10000"/>
              <a:gd name="connsiteY5-12" fmla="*/ 0 h 10000"/>
              <a:gd name="connsiteX0-13" fmla="*/ 7440 w 8933"/>
              <a:gd name="connsiteY0-14" fmla="*/ 0 h 10000"/>
              <a:gd name="connsiteX1-15" fmla="*/ 6405 w 8933"/>
              <a:gd name="connsiteY1-16" fmla="*/ 5341 h 10000"/>
              <a:gd name="connsiteX2-17" fmla="*/ 6405 w 8933"/>
              <a:gd name="connsiteY2-18" fmla="*/ 10000 h 10000"/>
              <a:gd name="connsiteX3-19" fmla="*/ 26 w 8933"/>
              <a:gd name="connsiteY3-20" fmla="*/ 10000 h 10000"/>
              <a:gd name="connsiteX4-21" fmla="*/ 0 w 8933"/>
              <a:gd name="connsiteY4-22" fmla="*/ 0 h 10000"/>
              <a:gd name="connsiteX5-23" fmla="*/ 7440 w 8933"/>
              <a:gd name="connsiteY5-2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933" h="10000">
                <a:moveTo>
                  <a:pt x="7440" y="0"/>
                </a:moveTo>
                <a:cubicBezTo>
                  <a:pt x="7440" y="0"/>
                  <a:pt x="2410" y="2882"/>
                  <a:pt x="6405" y="5341"/>
                </a:cubicBezTo>
                <a:cubicBezTo>
                  <a:pt x="7302" y="5897"/>
                  <a:pt x="11617" y="8231"/>
                  <a:pt x="6405" y="10000"/>
                </a:cubicBezTo>
                <a:lnTo>
                  <a:pt x="26" y="10000"/>
                </a:lnTo>
                <a:cubicBezTo>
                  <a:pt x="26" y="0"/>
                  <a:pt x="0" y="0"/>
                  <a:pt x="0" y="0"/>
                </a:cubicBezTo>
                <a:lnTo>
                  <a:pt x="7440" y="0"/>
                </a:lnTo>
                <a:close/>
              </a:path>
            </a:pathLst>
          </a:custGeom>
          <a:solidFill>
            <a:srgbClr val="4472C4">
              <a:alpha val="70000"/>
            </a:srgbClr>
          </a:solidFill>
        </p:spPr>
        <p:txBody>
          <a:bodyPr vert="horz" wrap="square" lIns="91440" tIns="45720" rIns="91440" bIns="45720" rtlCol="0">
            <a:normAutofit/>
          </a:bodyPr>
          <a:lstStyle/>
          <a:p>
            <a:endParaRPr lang="en-US"/>
          </a:p>
        </p:txBody>
      </p:sp>
      <p:sp>
        <p:nvSpPr>
          <p:cNvPr id="26" name="ïṧ1iḋe"/>
          <p:cNvSpPr txBox="1"/>
          <p:nvPr/>
        </p:nvSpPr>
        <p:spPr>
          <a:xfrm flipH="1">
            <a:off x="9512300" y="2562225"/>
            <a:ext cx="2747010" cy="984250"/>
          </a:xfrm>
          <a:prstGeom prst="rect">
            <a:avLst/>
          </a:prstGeom>
          <a:noFill/>
          <a:ln>
            <a:noFill/>
          </a:ln>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buSzPct val="25000"/>
            </a:pPr>
            <a:r>
              <a:rPr lang="zh-CN" altLang="en-US" sz="4000" b="1" dirty="0">
                <a:solidFill>
                  <a:schemeClr val="bg1"/>
                </a:solidFill>
                <a:latin typeface="微软雅黑" panose="020B0503020204020204" pitchFamily="34" charset="-122"/>
                <a:ea typeface="微软雅黑" panose="020B0503020204020204" pitchFamily="34" charset="-122"/>
              </a:rPr>
              <a:t>发展现状</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nvGrpSpPr>
          <p:cNvPr id="7" name="íṡḷíďé"/>
          <p:cNvGrpSpPr/>
          <p:nvPr/>
        </p:nvGrpSpPr>
        <p:grpSpPr>
          <a:xfrm flipH="1">
            <a:off x="-5037814" y="1357537"/>
            <a:ext cx="5992495" cy="502832"/>
            <a:chOff x="4933936" y="1782387"/>
            <a:chExt cx="5992495" cy="493433"/>
          </a:xfrm>
        </p:grpSpPr>
        <p:sp>
          <p:nvSpPr>
            <p:cNvPr id="22" name="ïṧḻîdê"/>
            <p:cNvSpPr/>
            <p:nvPr/>
          </p:nvSpPr>
          <p:spPr>
            <a:xfrm>
              <a:off x="4934125" y="1971122"/>
              <a:ext cx="304698" cy="304698"/>
            </a:xfrm>
            <a:prstGeom prst="diamond">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a:p>
          </p:txBody>
        </p:sp>
        <p:sp>
          <p:nvSpPr>
            <p:cNvPr id="25" name="ïs1iḋè"/>
            <p:cNvSpPr/>
            <p:nvPr/>
          </p:nvSpPr>
          <p:spPr bwMode="auto">
            <a:xfrm>
              <a:off x="4933936" y="1782387"/>
              <a:ext cx="5992495" cy="37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endParaRPr lang="zh-CN" altLang="en-US" sz="1500" b="1" i="1" dirty="0"/>
            </a:p>
          </p:txBody>
        </p:sp>
      </p:grpSp>
      <p:sp>
        <p:nvSpPr>
          <p:cNvPr id="9" name="iṧliḋé"/>
          <p:cNvSpPr/>
          <p:nvPr/>
        </p:nvSpPr>
        <p:spPr>
          <a:xfrm flipH="1">
            <a:off x="649562" y="3299162"/>
            <a:ext cx="304698" cy="310502"/>
          </a:xfrm>
          <a:prstGeom prst="diamond">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a:p>
        </p:txBody>
      </p:sp>
      <p:sp>
        <p:nvSpPr>
          <p:cNvPr id="2" name="ïs1iḋè"/>
          <p:cNvSpPr/>
          <p:nvPr/>
        </p:nvSpPr>
        <p:spPr bwMode="auto">
          <a:xfrm flipH="1">
            <a:off x="1144905" y="1357630"/>
            <a:ext cx="7424420" cy="75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400" b="1" dirty="0">
                <a:latin typeface="微软雅黑" panose="020B0503020204020204" pitchFamily="34" charset="-122"/>
                <a:ea typeface="微软雅黑" panose="020B0503020204020204" pitchFamily="34" charset="-122"/>
                <a:sym typeface="+mn-ea"/>
              </a:rPr>
              <a:t>教师来源广泛，由原来的民师、中师及现在的大学生组成，</a:t>
            </a:r>
            <a:r>
              <a:rPr lang="zh-CN" altLang="en-US" sz="2400" b="1" dirty="0">
                <a:latin typeface="微软雅黑" panose="020B0503020204020204" pitchFamily="34" charset="-122"/>
                <a:ea typeface="微软雅黑" panose="020B0503020204020204" pitchFamily="34" charset="-122"/>
                <a:sym typeface="+mn-ea"/>
              </a:rPr>
              <a:t>学历越来越高，</a:t>
            </a:r>
            <a:r>
              <a:rPr lang="zh-CN" altLang="en-US" sz="2400" b="1" dirty="0">
                <a:latin typeface="微软雅黑" panose="020B0503020204020204" pitchFamily="34" charset="-122"/>
                <a:ea typeface="微软雅黑" panose="020B0503020204020204" pitchFamily="34" charset="-122"/>
                <a:sym typeface="+mn-ea"/>
              </a:rPr>
              <a:t>但专业性并未提高。</a:t>
            </a:r>
            <a:endParaRPr lang="zh-CN" altLang="en-US" sz="2400" b="1" dirty="0">
              <a:latin typeface="微软雅黑" panose="020B0503020204020204" pitchFamily="34" charset="-122"/>
              <a:ea typeface="微软雅黑" panose="020B0503020204020204" pitchFamily="34" charset="-122"/>
              <a:sym typeface="+mn-ea"/>
            </a:endParaRPr>
          </a:p>
        </p:txBody>
      </p:sp>
      <p:sp>
        <p:nvSpPr>
          <p:cNvPr id="3" name="ïs1iḋè"/>
          <p:cNvSpPr/>
          <p:nvPr/>
        </p:nvSpPr>
        <p:spPr bwMode="auto">
          <a:xfrm flipH="1">
            <a:off x="1144905" y="2775585"/>
            <a:ext cx="7424420" cy="130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400" b="1" dirty="0">
                <a:latin typeface="微软雅黑" panose="020B0503020204020204" pitchFamily="34" charset="-122"/>
                <a:ea typeface="微软雅黑" panose="020B0503020204020204" pitchFamily="34" charset="-122"/>
                <a:sym typeface="+mn-ea"/>
              </a:rPr>
              <a:t>新招收的青年教师，虽然学历高了，但与教育教学所需的基础知识及基本能力与学历不一定对口，可以说参差不齐，有高有低，亟待提高。</a:t>
            </a:r>
            <a:endParaRPr lang="zh-CN" altLang="en-US" sz="2400" b="1" dirty="0">
              <a:latin typeface="微软雅黑" panose="020B0503020204020204" pitchFamily="34" charset="-122"/>
              <a:ea typeface="微软雅黑" panose="020B0503020204020204" pitchFamily="34" charset="-122"/>
              <a:sym typeface="+mn-ea"/>
            </a:endParaRPr>
          </a:p>
        </p:txBody>
      </p:sp>
      <p:sp>
        <p:nvSpPr>
          <p:cNvPr id="8" name="ïs1iḋè"/>
          <p:cNvSpPr/>
          <p:nvPr/>
        </p:nvSpPr>
        <p:spPr bwMode="auto">
          <a:xfrm flipH="1">
            <a:off x="1131570" y="4522470"/>
            <a:ext cx="7424420" cy="104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400" b="1" dirty="0">
                <a:latin typeface="微软雅黑" panose="020B0503020204020204" pitchFamily="34" charset="-122"/>
                <a:ea typeface="微软雅黑" panose="020B0503020204020204" pitchFamily="34" charset="-122"/>
                <a:sym typeface="+mn-ea"/>
              </a:rPr>
              <a:t>我校没有及时调整教师培养思路，没抓住入职三年的教师培养关键期，为教师进一步发展增加了困难。</a:t>
            </a:r>
            <a:endParaRPr lang="zh-CN" altLang="en-US" sz="2400" b="1" dirty="0">
              <a:latin typeface="微软雅黑" panose="020B0503020204020204" pitchFamily="34" charset="-122"/>
              <a:ea typeface="微软雅黑" panose="020B0503020204020204" pitchFamily="34" charset="-122"/>
              <a:sym typeface="+mn-ea"/>
            </a:endParaRPr>
          </a:p>
        </p:txBody>
      </p:sp>
      <p:grpSp>
        <p:nvGrpSpPr>
          <p:cNvPr id="10" name="íṡḷíďé"/>
          <p:cNvGrpSpPr/>
          <p:nvPr/>
        </p:nvGrpSpPr>
        <p:grpSpPr>
          <a:xfrm flipH="1">
            <a:off x="-5053689" y="4778282"/>
            <a:ext cx="5992495" cy="502832"/>
            <a:chOff x="4933936" y="1782387"/>
            <a:chExt cx="5992495" cy="493433"/>
          </a:xfrm>
        </p:grpSpPr>
        <p:sp>
          <p:nvSpPr>
            <p:cNvPr id="11" name="ïṧḻîdê"/>
            <p:cNvSpPr/>
            <p:nvPr/>
          </p:nvSpPr>
          <p:spPr>
            <a:xfrm>
              <a:off x="4934125" y="1971122"/>
              <a:ext cx="304698" cy="304698"/>
            </a:xfrm>
            <a:prstGeom prst="diamond">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a:p>
          </p:txBody>
        </p:sp>
        <p:sp>
          <p:nvSpPr>
            <p:cNvPr id="12" name="ïs1iḋè"/>
            <p:cNvSpPr/>
            <p:nvPr/>
          </p:nvSpPr>
          <p:spPr bwMode="auto">
            <a:xfrm>
              <a:off x="4933936" y="1782387"/>
              <a:ext cx="5992495" cy="37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endParaRPr lang="zh-CN" altLang="en-US" sz="1500" b="1" i="1" dirty="0"/>
            </a:p>
          </p:txBody>
        </p:sp>
      </p:grpSp>
    </p:spTree>
  </p:cSld>
  <p:clrMapOvr>
    <a:masterClrMapping/>
  </p:clrMapOvr>
  <p:transition spd="slow">
    <p:push/>
  </p:transition>
  <p:timing>
    <p:tnLst>
      <p:par>
        <p:cTn id="1" dur="indefinite" restart="never" nodeType="tmRoot"/>
      </p:par>
    </p:tnLst>
    <p:bldLst>
      <p:bldP spid="4" grpId="0" bldLvl="0" animBg="1"/>
      <p:bldP spid="5" grpId="0" bldLvl="0" animBg="1"/>
      <p:bldP spid="26" grpId="0"/>
      <p:bldP spid="26" grpId="1"/>
      <p:bldP spid="2" grpId="0"/>
      <p:bldP spid="2" grpId="1"/>
      <p:bldP spid="9" grpId="0" animBg="1"/>
      <p:bldP spid="9" grpId="1" animBg="1"/>
      <p:bldP spid="3" grpId="0"/>
      <p:bldP spid="3"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3911600" cy="6858000"/>
          </a:xfrm>
          <a:prstGeom prst="rect">
            <a:avLst/>
          </a:prstGeom>
          <a:solidFill>
            <a:srgbClr val="284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693569" y="2212015"/>
            <a:ext cx="2433970" cy="2433970"/>
            <a:chOff x="2693569" y="2212015"/>
            <a:chExt cx="2433970" cy="2433970"/>
          </a:xfrm>
        </p:grpSpPr>
        <p:sp>
          <p:nvSpPr>
            <p:cNvPr id="5" name="椭圆 4"/>
            <p:cNvSpPr/>
            <p:nvPr/>
          </p:nvSpPr>
          <p:spPr>
            <a:xfrm>
              <a:off x="2693569" y="2212015"/>
              <a:ext cx="2433970" cy="243397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2925650" y="2443050"/>
              <a:ext cx="1971900" cy="1971900"/>
            </a:xfrm>
            <a:prstGeom prst="ellipse">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dirty="0">
                  <a:latin typeface="微软雅黑" panose="020B0503020204020204" pitchFamily="34" charset="-122"/>
                  <a:ea typeface="微软雅黑" panose="020B0503020204020204" pitchFamily="34" charset="-122"/>
                </a:rPr>
                <a:t>2</a:t>
              </a:r>
              <a:endParaRPr lang="zh-CN" altLang="en-US" sz="11500" dirty="0">
                <a:latin typeface="微软雅黑" panose="020B0503020204020204" pitchFamily="34" charset="-122"/>
                <a:ea typeface="微软雅黑" panose="020B0503020204020204" pitchFamily="34" charset="-122"/>
              </a:endParaRPr>
            </a:p>
          </p:txBody>
        </p:sp>
      </p:grpSp>
      <p:sp>
        <p:nvSpPr>
          <p:cNvPr id="7" name="文本框 6"/>
          <p:cNvSpPr txBox="1"/>
          <p:nvPr/>
        </p:nvSpPr>
        <p:spPr>
          <a:xfrm>
            <a:off x="450263" y="1774752"/>
            <a:ext cx="2243306" cy="1107996"/>
          </a:xfrm>
          <a:prstGeom prst="rect">
            <a:avLst/>
          </a:prstGeom>
          <a:noFill/>
        </p:spPr>
        <p:txBody>
          <a:bodyPr wrap="none" rtlCol="0">
            <a:spAutoFit/>
          </a:bodyPr>
          <a:lstStyle/>
          <a:p>
            <a:r>
              <a:rPr lang="en-US" altLang="zh-CN" sz="6600" dirty="0">
                <a:solidFill>
                  <a:schemeClr val="bg1"/>
                </a:solidFill>
                <a:latin typeface="微软雅黑" panose="020B0503020204020204" pitchFamily="34" charset="-122"/>
                <a:ea typeface="微软雅黑" panose="020B0503020204020204" pitchFamily="34" charset="-122"/>
              </a:rPr>
              <a:t>PART</a:t>
            </a:r>
            <a:endParaRPr lang="zh-CN" altLang="en-US" sz="6600"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181114" y="2882748"/>
            <a:ext cx="2418080" cy="768350"/>
          </a:xfrm>
          <a:prstGeom prst="rect">
            <a:avLst/>
          </a:prstGeom>
          <a:noFill/>
        </p:spPr>
        <p:txBody>
          <a:bodyPr wrap="none" rtlCol="0">
            <a:spAutoFit/>
          </a:bodyPr>
          <a:lstStyle/>
          <a:p>
            <a:r>
              <a:rPr lang="zh-CN" altLang="en-US" sz="4400" b="1" dirty="0">
                <a:latin typeface="微软雅黑" panose="020B0503020204020204" pitchFamily="34" charset="-122"/>
                <a:ea typeface="微软雅黑" panose="020B0503020204020204" pitchFamily="34" charset="-122"/>
              </a:rPr>
              <a:t>应对策略</a:t>
            </a:r>
            <a:endParaRPr lang="zh-CN" altLang="en-US" sz="4400" b="1" dirty="0">
              <a:latin typeface="微软雅黑" panose="020B0503020204020204" pitchFamily="34" charset="-122"/>
              <a:ea typeface="微软雅黑" panose="020B0503020204020204" pitchFamily="34" charset="-122"/>
            </a:endParaRPr>
          </a:p>
        </p:txBody>
      </p:sp>
      <p:sp>
        <p:nvSpPr>
          <p:cNvPr id="9" name="矩形 8"/>
          <p:cNvSpPr/>
          <p:nvPr/>
        </p:nvSpPr>
        <p:spPr>
          <a:xfrm>
            <a:off x="6282202" y="3606470"/>
            <a:ext cx="421614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ļîďé"/>
          <p:cNvSpPr/>
          <p:nvPr/>
        </p:nvSpPr>
        <p:spPr>
          <a:xfrm>
            <a:off x="0" y="1"/>
            <a:ext cx="12192000" cy="4508626"/>
          </a:xfrm>
          <a:prstGeom prst="rect">
            <a:avLst/>
          </a:prstGeom>
          <a:solidFill>
            <a:schemeClr val="accent5">
              <a:lumMod val="40000"/>
              <a:lumOff val="6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2" name="标题 1"/>
          <p:cNvSpPr>
            <a:spLocks noGrp="1"/>
          </p:cNvSpPr>
          <p:nvPr>
            <p:ph type="title"/>
          </p:nvPr>
        </p:nvSpPr>
        <p:spPr/>
        <p:txBody>
          <a:bodyPr/>
          <a:lstStyle/>
          <a:p>
            <a:r>
              <a:rPr lang="zh-CN" altLang="en-US"/>
              <a:t>做教师成长的“引路人”</a:t>
            </a:r>
            <a:endParaRPr lang="zh-CN" altLang="en-US"/>
          </a:p>
        </p:txBody>
      </p:sp>
      <p:sp>
        <p:nvSpPr>
          <p:cNvPr id="7" name="íSľiḓé"/>
          <p:cNvSpPr/>
          <p:nvPr/>
        </p:nvSpPr>
        <p:spPr>
          <a:xfrm>
            <a:off x="673100" y="1028700"/>
            <a:ext cx="10845800" cy="5234305"/>
          </a:xfrm>
          <a:prstGeom prst="roundRect">
            <a:avLst>
              <a:gd name="adj" fmla="val 4034"/>
            </a:avLst>
          </a:prstGeom>
          <a:solidFill>
            <a:schemeClr val="bg1"/>
          </a:solidFill>
          <a:ln w="3175">
            <a:noFill/>
            <a:prstDash val="solid"/>
            <a:round/>
          </a:ln>
          <a:effectLst>
            <a:outerShdw blurRad="1270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37" name="矩形: 圆角 36"/>
          <p:cNvSpPr/>
          <p:nvPr/>
        </p:nvSpPr>
        <p:spPr>
          <a:xfrm>
            <a:off x="8678545" y="4947285"/>
            <a:ext cx="1336675" cy="342900"/>
          </a:xfrm>
          <a:prstGeom prst="roundRect">
            <a:avLst/>
          </a:prstGeom>
          <a:no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highlight>
                <a:srgbClr val="FFFF00"/>
              </a:highlight>
              <a:uLnTx/>
              <a:uFillTx/>
              <a:latin typeface="Arial" panose="020B0604020202020204"/>
              <a:ea typeface="微软雅黑" panose="020B0503020204020204" pitchFamily="34" charset="-122"/>
              <a:cs typeface="+mn-cs"/>
            </a:endParaRPr>
          </a:p>
        </p:txBody>
      </p:sp>
      <p:sp>
        <p:nvSpPr>
          <p:cNvPr id="3" name="ïs1iḋè"/>
          <p:cNvSpPr/>
          <p:nvPr/>
        </p:nvSpPr>
        <p:spPr bwMode="auto">
          <a:xfrm flipH="1">
            <a:off x="1105535" y="1640205"/>
            <a:ext cx="6216015"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50000"/>
              </a:lnSpc>
              <a:buClrTx/>
              <a:buSzTx/>
              <a:buFontTx/>
            </a:pPr>
            <a:r>
              <a:rPr lang="zh-CN" altLang="en-US" sz="2500" b="1" dirty="0">
                <a:solidFill>
                  <a:srgbClr val="C00000"/>
                </a:solidFill>
                <a:latin typeface="微软雅黑" panose="020B0503020204020204" pitchFamily="34" charset="-122"/>
                <a:ea typeface="微软雅黑" panose="020B0503020204020204" pitchFamily="34" charset="-122"/>
                <a:sym typeface="+mn-ea"/>
              </a:rPr>
              <a:t>充分了解教师的专业技能，量体裁衣，发挥出教师的最大优势</a:t>
            </a:r>
            <a:endParaRPr lang="zh-CN" altLang="en-US" sz="2500" b="1" dirty="0">
              <a:solidFill>
                <a:srgbClr val="C00000"/>
              </a:solidFill>
              <a:latin typeface="微软雅黑" panose="020B0503020204020204" pitchFamily="34" charset="-122"/>
              <a:ea typeface="微软雅黑" panose="020B0503020204020204" pitchFamily="34" charset="-122"/>
              <a:sym typeface="+mn-ea"/>
            </a:endParaRPr>
          </a:p>
        </p:txBody>
      </p:sp>
      <p:sp>
        <p:nvSpPr>
          <p:cNvPr id="4" name="ïs1iḋè"/>
          <p:cNvSpPr/>
          <p:nvPr/>
        </p:nvSpPr>
        <p:spPr bwMode="auto">
          <a:xfrm flipH="1">
            <a:off x="1690370" y="2823845"/>
            <a:ext cx="5546725" cy="282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50000"/>
              </a:lnSpc>
              <a:buClrTx/>
              <a:buSzTx/>
              <a:buFontTx/>
            </a:pPr>
            <a:r>
              <a:rPr lang="zh-CN" altLang="en-US" sz="2000" b="1" dirty="0">
                <a:latin typeface="仿宋" panose="02010609060101010101" charset="-122"/>
                <a:ea typeface="仿宋" panose="02010609060101010101" charset="-122"/>
                <a:sym typeface="+mn-ea"/>
              </a:rPr>
              <a:t>一名合格的教师应具备三方面的素质，即专业理念、专业知识和专业能力。校长要熟悉每一位教师的专业知识、专业技能和特长，只有这样，才能量体裁衣，发挥出教师的最大优势，也能对不同的教师开展不同的培养方式，不至于无的放矢。</a:t>
            </a:r>
            <a:endParaRPr lang="zh-CN" altLang="en-US" sz="2000" b="1" dirty="0">
              <a:latin typeface="仿宋" panose="02010609060101010101" charset="-122"/>
              <a:ea typeface="仿宋" panose="02010609060101010101" charset="-122"/>
              <a:sym typeface="+mn-ea"/>
            </a:endParaRPr>
          </a:p>
        </p:txBody>
      </p:sp>
      <p:pic>
        <p:nvPicPr>
          <p:cNvPr id="9" name="图片 8"/>
          <p:cNvPicPr>
            <a:picLocks noChangeAspect="1"/>
          </p:cNvPicPr>
          <p:nvPr/>
        </p:nvPicPr>
        <p:blipFill>
          <a:blip r:embed="rId1"/>
          <a:stretch>
            <a:fillRect/>
          </a:stretch>
        </p:blipFill>
        <p:spPr>
          <a:xfrm>
            <a:off x="7481570" y="1242060"/>
            <a:ext cx="3972560" cy="4774565"/>
          </a:xfrm>
          <a:prstGeom prst="rect">
            <a:avLst/>
          </a:prstGeom>
        </p:spPr>
      </p:pic>
    </p:spTree>
  </p:cSld>
  <p:clrMapOvr>
    <a:masterClrMapping/>
  </p:clrMapOvr>
  <p:transition spd="slow">
    <p:push dir="d"/>
  </p:transition>
  <p:timing>
    <p:tnLst>
      <p:par>
        <p:cTn id="1" dur="indefinite" restart="never" nodeType="tmRoot"/>
      </p:par>
    </p:tnLst>
    <p:bldLst>
      <p:bldP spid="2" grpId="0"/>
      <p:bldP spid="2" grpId="1"/>
      <p:bldP spid="3" grpId="0"/>
      <p:bldP spid="3" grpId="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ļîďé"/>
          <p:cNvSpPr/>
          <p:nvPr/>
        </p:nvSpPr>
        <p:spPr>
          <a:xfrm>
            <a:off x="0" y="1"/>
            <a:ext cx="12192000" cy="4508626"/>
          </a:xfrm>
          <a:prstGeom prst="rect">
            <a:avLst/>
          </a:prstGeom>
          <a:solidFill>
            <a:schemeClr val="accent5">
              <a:lumMod val="40000"/>
              <a:lumOff val="6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2" name="标题 1"/>
          <p:cNvSpPr>
            <a:spLocks noGrp="1"/>
          </p:cNvSpPr>
          <p:nvPr>
            <p:ph type="title"/>
          </p:nvPr>
        </p:nvSpPr>
        <p:spPr/>
        <p:txBody>
          <a:bodyPr/>
          <a:lstStyle/>
          <a:p>
            <a:r>
              <a:rPr lang="zh-CN" altLang="en-US"/>
              <a:t>做教师成长的“引路人”</a:t>
            </a:r>
            <a:endParaRPr lang="zh-CN" altLang="en-US"/>
          </a:p>
        </p:txBody>
      </p:sp>
      <p:sp>
        <p:nvSpPr>
          <p:cNvPr id="7" name="íSľiḓé"/>
          <p:cNvSpPr/>
          <p:nvPr/>
        </p:nvSpPr>
        <p:spPr>
          <a:xfrm>
            <a:off x="673100" y="1028700"/>
            <a:ext cx="10845800" cy="5234305"/>
          </a:xfrm>
          <a:prstGeom prst="roundRect">
            <a:avLst>
              <a:gd name="adj" fmla="val 4034"/>
            </a:avLst>
          </a:prstGeom>
          <a:solidFill>
            <a:schemeClr val="bg1"/>
          </a:solidFill>
          <a:ln w="3175">
            <a:noFill/>
            <a:prstDash val="solid"/>
            <a:round/>
          </a:ln>
          <a:effectLst>
            <a:outerShdw blurRad="1270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37" name="矩形: 圆角 36"/>
          <p:cNvSpPr/>
          <p:nvPr/>
        </p:nvSpPr>
        <p:spPr>
          <a:xfrm>
            <a:off x="8678545" y="4947285"/>
            <a:ext cx="1336675" cy="342900"/>
          </a:xfrm>
          <a:prstGeom prst="roundRect">
            <a:avLst/>
          </a:prstGeom>
          <a:no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highlight>
                <a:srgbClr val="FFFF00"/>
              </a:highlight>
              <a:uLnTx/>
              <a:uFillTx/>
              <a:latin typeface="Arial" panose="020B0604020202020204"/>
              <a:ea typeface="微软雅黑" panose="020B0503020204020204" pitchFamily="34" charset="-122"/>
              <a:cs typeface="+mn-cs"/>
            </a:endParaRPr>
          </a:p>
        </p:txBody>
      </p:sp>
      <p:sp>
        <p:nvSpPr>
          <p:cNvPr id="4" name="ïs1iḋè"/>
          <p:cNvSpPr/>
          <p:nvPr/>
        </p:nvSpPr>
        <p:spPr bwMode="auto">
          <a:xfrm flipH="1">
            <a:off x="2487295" y="1228725"/>
            <a:ext cx="4445000" cy="59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500" b="1" dirty="0">
                <a:solidFill>
                  <a:srgbClr val="C00000"/>
                </a:solidFill>
                <a:latin typeface="微软雅黑" panose="020B0503020204020204" pitchFamily="34" charset="-122"/>
                <a:ea typeface="微软雅黑" panose="020B0503020204020204" pitchFamily="34" charset="-122"/>
                <a:sym typeface="+mn-ea"/>
              </a:rPr>
              <a:t>改进教师的教育教学理念</a:t>
            </a:r>
            <a:endParaRPr lang="zh-CN" altLang="en-US" sz="2500" b="1" dirty="0">
              <a:solidFill>
                <a:srgbClr val="C00000"/>
              </a:solidFill>
              <a:latin typeface="微软雅黑" panose="020B0503020204020204" pitchFamily="34" charset="-122"/>
              <a:ea typeface="微软雅黑" panose="020B0503020204020204" pitchFamily="34" charset="-122"/>
              <a:sym typeface="+mn-ea"/>
            </a:endParaRPr>
          </a:p>
        </p:txBody>
      </p:sp>
      <p:sp>
        <p:nvSpPr>
          <p:cNvPr id="8" name="ïs1iḋè"/>
          <p:cNvSpPr/>
          <p:nvPr/>
        </p:nvSpPr>
        <p:spPr bwMode="auto">
          <a:xfrm flipH="1">
            <a:off x="1529080" y="2021205"/>
            <a:ext cx="554672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00000"/>
              </a:lnSpc>
              <a:buClrTx/>
              <a:buSzTx/>
              <a:buFontTx/>
            </a:pPr>
            <a:r>
              <a:rPr lang="zh-CN" altLang="en-US" sz="2000" b="1" dirty="0">
                <a:latin typeface="仿宋" panose="02010609060101010101" charset="-122"/>
                <a:ea typeface="仿宋" panose="02010609060101010101" charset="-122"/>
                <a:sym typeface="+mn-ea"/>
              </a:rPr>
              <a:t>随着社会的进步和教育的发展，对教师的需求已经不是要教给学生“一碗水”，教师要“一桶水”，而是具有不断更新的“泉水”。所以，校长要引导教师不断学习专业知识。引导教师多读教育文献、杂志和书籍，向教师推荐值得阅读的、与教育教学有关的文献和书籍。同时，校长也要不断学习教育教学知识，丰富自己的教育教学和管理理念，学习前沿的教育理论和方法，深入理解当前学校管理的问题和对策。我校为了让教师及时更新自己的教育理念，开展了“云锦小学教师成长六个一方案”，要求年轻教师每学期阅读一本教育教学专著，丰富自己的头脑。</a:t>
            </a:r>
            <a:endParaRPr lang="zh-CN" altLang="en-US" sz="2000" b="1" dirty="0">
              <a:latin typeface="仿宋" panose="02010609060101010101" charset="-122"/>
              <a:ea typeface="仿宋" panose="02010609060101010101" charset="-122"/>
              <a:sym typeface="+mn-ea"/>
            </a:endParaRPr>
          </a:p>
        </p:txBody>
      </p:sp>
      <p:pic>
        <p:nvPicPr>
          <p:cNvPr id="12" name="图片 11"/>
          <p:cNvPicPr>
            <a:picLocks noChangeAspect="1"/>
          </p:cNvPicPr>
          <p:nvPr>
            <p:custDataLst>
              <p:tags r:id="rId1"/>
            </p:custDataLst>
          </p:nvPr>
        </p:nvPicPr>
        <p:blipFill>
          <a:blip r:embed="rId2"/>
          <a:stretch>
            <a:fillRect/>
          </a:stretch>
        </p:blipFill>
        <p:spPr>
          <a:xfrm>
            <a:off x="7486015" y="1228090"/>
            <a:ext cx="3721735" cy="4834890"/>
          </a:xfrm>
          <a:prstGeom prst="rect">
            <a:avLst/>
          </a:prstGeom>
        </p:spPr>
      </p:pic>
    </p:spTree>
  </p:cSld>
  <p:clrMapOvr>
    <a:masterClrMapping/>
  </p:clrMapOvr>
  <p:transition spd="slow">
    <p:push dir="d"/>
  </p:transition>
  <p:timing>
    <p:tnLst>
      <p:par>
        <p:cTn id="1" dur="indefinite" restart="never" nodeType="tmRoot"/>
      </p:par>
    </p:tnLst>
    <p:bldLst>
      <p:bldP spid="2" grpId="0"/>
      <p:bldP spid="2" grpId="1"/>
      <p:bldP spid="4" grpId="0"/>
      <p:bldP spid="4" grpId="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ļîďé"/>
          <p:cNvSpPr/>
          <p:nvPr/>
        </p:nvSpPr>
        <p:spPr>
          <a:xfrm>
            <a:off x="0" y="1"/>
            <a:ext cx="12192000" cy="4508626"/>
          </a:xfrm>
          <a:prstGeom prst="rect">
            <a:avLst/>
          </a:prstGeom>
          <a:solidFill>
            <a:schemeClr val="accent5">
              <a:lumMod val="40000"/>
              <a:lumOff val="60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2" name="标题 1"/>
          <p:cNvSpPr>
            <a:spLocks noGrp="1"/>
          </p:cNvSpPr>
          <p:nvPr>
            <p:ph type="title"/>
          </p:nvPr>
        </p:nvSpPr>
        <p:spPr/>
        <p:txBody>
          <a:bodyPr/>
          <a:lstStyle/>
          <a:p>
            <a:r>
              <a:rPr lang="zh-CN" altLang="en-US">
                <a:solidFill>
                  <a:schemeClr val="tx1"/>
                </a:solidFill>
              </a:rPr>
              <a:t>做教师成长的“引路人”</a:t>
            </a:r>
            <a:endParaRPr lang="zh-CN" altLang="en-US">
              <a:solidFill>
                <a:schemeClr val="tx1"/>
              </a:solidFill>
            </a:endParaRPr>
          </a:p>
        </p:txBody>
      </p:sp>
      <p:sp>
        <p:nvSpPr>
          <p:cNvPr id="7" name="íSľiḓé"/>
          <p:cNvSpPr/>
          <p:nvPr/>
        </p:nvSpPr>
        <p:spPr>
          <a:xfrm>
            <a:off x="673100" y="1028700"/>
            <a:ext cx="10845800" cy="5234305"/>
          </a:xfrm>
          <a:prstGeom prst="roundRect">
            <a:avLst>
              <a:gd name="adj" fmla="val 4034"/>
            </a:avLst>
          </a:prstGeom>
          <a:solidFill>
            <a:schemeClr val="bg1"/>
          </a:solidFill>
          <a:ln w="3175">
            <a:noFill/>
            <a:prstDash val="solid"/>
            <a:round/>
          </a:ln>
          <a:effectLst>
            <a:outerShdw blurRad="1270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37" name="矩形: 圆角 36"/>
          <p:cNvSpPr/>
          <p:nvPr/>
        </p:nvSpPr>
        <p:spPr>
          <a:xfrm>
            <a:off x="8678545" y="4947285"/>
            <a:ext cx="1336675" cy="342900"/>
          </a:xfrm>
          <a:prstGeom prst="roundRect">
            <a:avLst/>
          </a:prstGeom>
          <a:no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highlight>
                <a:srgbClr val="FFFF00"/>
              </a:highlight>
              <a:uLnTx/>
              <a:uFillTx/>
              <a:latin typeface="Arial" panose="020B0604020202020204"/>
              <a:ea typeface="微软雅黑" panose="020B0503020204020204" pitchFamily="34" charset="-122"/>
              <a:cs typeface="+mn-cs"/>
            </a:endParaRPr>
          </a:p>
        </p:txBody>
      </p:sp>
      <p:sp>
        <p:nvSpPr>
          <p:cNvPr id="5" name="ïs1iḋè"/>
          <p:cNvSpPr/>
          <p:nvPr/>
        </p:nvSpPr>
        <p:spPr bwMode="auto">
          <a:xfrm flipH="1">
            <a:off x="2025015" y="1312545"/>
            <a:ext cx="4730115" cy="75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500" b="1" dirty="0">
                <a:solidFill>
                  <a:srgbClr val="C00000"/>
                </a:solidFill>
                <a:latin typeface="微软雅黑" panose="020B0503020204020204" pitchFamily="34" charset="-122"/>
                <a:ea typeface="微软雅黑" panose="020B0503020204020204" pitchFamily="34" charset="-122"/>
                <a:sym typeface="+mn-ea"/>
              </a:rPr>
              <a:t>加强师德引领，树立高尚人格</a:t>
            </a:r>
            <a:endParaRPr lang="zh-CN" altLang="en-US" sz="2500" b="1" dirty="0">
              <a:solidFill>
                <a:srgbClr val="C00000"/>
              </a:solidFill>
              <a:latin typeface="微软雅黑" panose="020B0503020204020204" pitchFamily="34" charset="-122"/>
              <a:ea typeface="微软雅黑" panose="020B0503020204020204" pitchFamily="34" charset="-122"/>
              <a:sym typeface="+mn-ea"/>
            </a:endParaRPr>
          </a:p>
        </p:txBody>
      </p:sp>
      <p:pic>
        <p:nvPicPr>
          <p:cNvPr id="11" name="图片 10"/>
          <p:cNvPicPr>
            <a:picLocks noChangeAspect="1"/>
          </p:cNvPicPr>
          <p:nvPr/>
        </p:nvPicPr>
        <p:blipFill>
          <a:blip r:embed="rId1"/>
          <a:stretch>
            <a:fillRect/>
          </a:stretch>
        </p:blipFill>
        <p:spPr>
          <a:xfrm>
            <a:off x="7044055" y="1096010"/>
            <a:ext cx="4421505" cy="2617470"/>
          </a:xfrm>
          <a:prstGeom prst="rect">
            <a:avLst/>
          </a:prstGeom>
          <a:effectLst>
            <a:softEdge rad="31750"/>
          </a:effectLst>
        </p:spPr>
      </p:pic>
      <p:sp>
        <p:nvSpPr>
          <p:cNvPr id="8" name="ïs1iḋè"/>
          <p:cNvSpPr/>
          <p:nvPr/>
        </p:nvSpPr>
        <p:spPr bwMode="auto">
          <a:xfrm flipH="1">
            <a:off x="1330325" y="2065655"/>
            <a:ext cx="554672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l" fontAlgn="auto">
              <a:lnSpc>
                <a:spcPct val="100000"/>
              </a:lnSpc>
              <a:buClrTx/>
              <a:buSzTx/>
              <a:buFontTx/>
            </a:pPr>
            <a:r>
              <a:rPr lang="zh-CN" altLang="en-US" sz="2000" b="1" dirty="0">
                <a:latin typeface="仿宋" panose="02010609060101010101" charset="-122"/>
                <a:ea typeface="仿宋" panose="02010609060101010101" charset="-122"/>
                <a:sym typeface="+mn-ea"/>
              </a:rPr>
              <a:t>高尚的师德、健全的人格，是从事教育事业的基础。俗话说“教书是一个良心工程”，关系到每一个人的健康成长。学生的成长不能再来一次，所以教师一定要有一个高尚的人格，要热爱教育事业，才能把教书育人这项工作做好。我校每周一中午组织全体教师进行师德师风系列学习活动，通过学习、反思、讨论，调节心理，陶冶情操，形成了“爱学生、爱事业，爱学校”的良好风气。举办师德演讲比赛，展示教师爱岗敬业、为人师表、无私奉献的精神风貌，大大提升了师德形象。</a:t>
            </a:r>
            <a:endParaRPr lang="zh-CN" altLang="en-US" sz="2000" b="1" dirty="0">
              <a:latin typeface="仿宋" panose="02010609060101010101" charset="-122"/>
              <a:ea typeface="仿宋" panose="02010609060101010101" charset="-122"/>
              <a:sym typeface="+mn-ea"/>
            </a:endParaRPr>
          </a:p>
        </p:txBody>
      </p:sp>
      <p:pic>
        <p:nvPicPr>
          <p:cNvPr id="12" name="图片 11"/>
          <p:cNvPicPr>
            <a:picLocks noChangeAspect="1"/>
          </p:cNvPicPr>
          <p:nvPr/>
        </p:nvPicPr>
        <p:blipFill>
          <a:blip r:embed="rId2"/>
          <a:stretch>
            <a:fillRect/>
          </a:stretch>
        </p:blipFill>
        <p:spPr>
          <a:xfrm>
            <a:off x="7044690" y="3846830"/>
            <a:ext cx="4420235" cy="2356485"/>
          </a:xfrm>
          <a:prstGeom prst="rect">
            <a:avLst/>
          </a:prstGeom>
          <a:effectLst>
            <a:softEdge rad="31750"/>
          </a:effectLst>
        </p:spPr>
      </p:pic>
    </p:spTree>
  </p:cSld>
  <p:clrMapOvr>
    <a:masterClrMapping/>
  </p:clrMapOvr>
  <p:transition spd="slow">
    <p:push dir="d"/>
  </p:transition>
  <p:timing>
    <p:tnLst>
      <p:par>
        <p:cTn id="1" dur="indefinite" restart="never" nodeType="tmRoot"/>
      </p:par>
    </p:tnLst>
    <p:bldLst>
      <p:bldP spid="2" grpId="0"/>
      <p:bldP spid="2" grpId="1"/>
      <p:bldP spid="5" grpId="0"/>
      <p:bldP spid="5" grpId="1"/>
      <p:bldP spid="8" grpId="0"/>
      <p:bldP spid="8" grpId="1"/>
    </p:bldLst>
  </p:timing>
</p:sld>
</file>

<file path=ppt/tags/tag1.xml><?xml version="1.0" encoding="utf-8"?>
<p:tagLst xmlns:p="http://schemas.openxmlformats.org/presentationml/2006/main">
  <p:tag name="KSO_WM_UNIT_PLACING_PICTURE_USER_VIEWPORT" val="{&quot;height&quot;:2082,&quot;width&quot;:6692}"/>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ISPRING_PRESENTATION_TITLE" val="PowerPoint 演示文稿"/>
  <p:tag name="ISPRING_FIRST_PUBLISH" val="1"/>
  <p:tag name="KSO_WPP_MARK_KEY" val="f4d3dc53-91b9-46ff-aa2b-16fe0e61f2a3"/>
  <p:tag name="COMMONDATA" val="eyJoZGlkIjoiMTdmMjk0YjYzMzZmMDg2OGYyYzg5YzA1MWVjYTc3MTU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UNIT_PLACING_PICTURE_USER_VIEWPORT" val="{&quot;height&quot;:10035,&quot;width&quot;:7725}"/>
</p:tagLst>
</file>

<file path=ppt/tags/tag6.xml><?xml version="1.0" encoding="utf-8"?>
<p:tagLst xmlns:p="http://schemas.openxmlformats.org/presentationml/2006/main">
  <p:tag name="KSO_WM_UNIT_PLACING_PICTURE_USER_VIEWPORT" val="{&quot;height&quot;:6860,&quot;width&quot;:11400}"/>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UNIT_PLACING_PICTURE_USER_VIEWPORT" val="{&quot;height&quot;:4140,&quot;width&quot;:7755}"/>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主题5">
  <a:themeElements>
    <a:clrScheme name="房利美">
      <a:dk1>
        <a:srgbClr val="000000"/>
      </a:dk1>
      <a:lt1>
        <a:srgbClr val="FFFFFF"/>
      </a:lt1>
      <a:dk2>
        <a:srgbClr val="768394"/>
      </a:dk2>
      <a:lt2>
        <a:srgbClr val="F0F0F0"/>
      </a:lt2>
      <a:accent1>
        <a:srgbClr val="1A2D41"/>
      </a:accent1>
      <a:accent2>
        <a:srgbClr val="2E5060"/>
      </a:accent2>
      <a:accent3>
        <a:srgbClr val="3FE6DE"/>
      </a:accent3>
      <a:accent4>
        <a:srgbClr val="DAE9F4"/>
      </a:accent4>
      <a:accent5>
        <a:srgbClr val="1C5698"/>
      </a:accent5>
      <a:accent6>
        <a:srgbClr val="7AA4B4"/>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3179</Words>
  <Application>WPS 演示</Application>
  <PresentationFormat>宽屏</PresentationFormat>
  <Paragraphs>165</Paragraphs>
  <Slides>23</Slides>
  <Notes>32</Notes>
  <HiddenSlides>0</HiddenSlides>
  <MMClips>1</MMClips>
  <ScaleCrop>false</ScaleCrop>
  <HeadingPairs>
    <vt:vector size="6" baseType="variant">
      <vt:variant>
        <vt:lpstr>已用的字体</vt:lpstr>
      </vt:variant>
      <vt:variant>
        <vt:i4>11</vt:i4>
      </vt:variant>
      <vt:variant>
        <vt:lpstr>主题</vt:lpstr>
      </vt:variant>
      <vt:variant>
        <vt:i4>4</vt:i4>
      </vt:variant>
      <vt:variant>
        <vt:lpstr>幻灯片标题</vt:lpstr>
      </vt:variant>
      <vt:variant>
        <vt:i4>23</vt:i4>
      </vt:variant>
    </vt:vector>
  </HeadingPairs>
  <TitlesOfParts>
    <vt:vector size="38" baseType="lpstr">
      <vt:lpstr>Arial</vt:lpstr>
      <vt:lpstr>宋体</vt:lpstr>
      <vt:lpstr>Wingdings</vt:lpstr>
      <vt:lpstr>汉仪魏碑简</vt:lpstr>
      <vt:lpstr>微软雅黑</vt:lpstr>
      <vt:lpstr>Arial</vt:lpstr>
      <vt:lpstr>仿宋</vt:lpstr>
      <vt:lpstr>等线</vt:lpstr>
      <vt:lpstr>Arial Unicode MS</vt:lpstr>
      <vt:lpstr>等线 Light</vt:lpstr>
      <vt:lpstr>Calibri</vt:lpstr>
      <vt:lpstr>Office 主题​​</vt:lpstr>
      <vt:lpstr>自定义设计方案</vt:lpstr>
      <vt:lpstr>主题5</vt:lpstr>
      <vt:lpstr>1_Office 主题​​</vt:lpstr>
      <vt:lpstr>PowerPoint 演示文稿</vt:lpstr>
      <vt:lpstr>PowerPoint 演示文稿</vt:lpstr>
      <vt:lpstr>PowerPoint 演示文稿</vt:lpstr>
      <vt:lpstr>PowerPoint 演示文稿</vt:lpstr>
      <vt:lpstr>PowerPoint 演示文稿</vt:lpstr>
      <vt:lpstr>PowerPoint 演示文稿</vt:lpstr>
      <vt:lpstr>做教师成长的“引路人”</vt:lpstr>
      <vt:lpstr>做教师成长的“引路人”</vt:lpstr>
      <vt:lpstr>做教师成长的“引路人”</vt:lpstr>
      <vt:lpstr>做教师成长的“贴心人”</vt:lpstr>
      <vt:lpstr>做教师成长的“贴心人”</vt:lpstr>
      <vt:lpstr>做教师成长的“贴心人”</vt:lpstr>
      <vt:lpstr>做教师成长的“贴心人”</vt:lpstr>
      <vt:lpstr>做教师成长的“搭台人”</vt:lpstr>
      <vt:lpstr>做教师成长的“搭台人”</vt:lpstr>
      <vt:lpstr>做教师成长的“搭台人”</vt:lpstr>
      <vt:lpstr>做教师成长的“搭台人”</vt:lpstr>
      <vt:lpstr>PowerPoint 演示文稿</vt:lpstr>
      <vt:lpstr>PowerPoint 演示文稿</vt:lpstr>
      <vt:lpstr>PowerPoint 演示文稿</vt:lpstr>
      <vt:lpstr>PowerPoint 演示文稿</vt:lpstr>
      <vt:lpstr>PowerPoint 演示文稿</vt:lpstr>
      <vt:lpstr>谢  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眷顾不够</cp:lastModifiedBy>
  <cp:revision>132</cp:revision>
  <dcterms:created xsi:type="dcterms:W3CDTF">2018-12-05T02:02:00Z</dcterms:created>
  <dcterms:modified xsi:type="dcterms:W3CDTF">2023-09-21T12:03:13Z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A3D72DF4685848B98B5CB4E0B760DD03</vt:lpwstr>
  </property>
  <property fmtid="{D5CDD505-2E9C-101B-9397-08002B2CF9AE}" pid="3" name="KSOProductBuildVer">
    <vt:lpwstr>2052-12.1.0.15374</vt:lpwstr>
  </property>
</Properties>
</file>